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1.xml" ContentType="application/vnd.openxmlformats-officedocument.presentationml.notesSlide+xml"/>
  <Override PartName="/ppt/tags/tag4.xml" ContentType="application/vnd.openxmlformats-officedocument.presentationml.tags+xml"/>
  <Override PartName="/ppt/notesSlides/notesSlide2.xml" ContentType="application/vnd.openxmlformats-officedocument.presentationml.notesSlide+xml"/>
  <Override PartName="/ppt/tags/tag5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notesSlides/notesSlide5.xml" ContentType="application/vnd.openxmlformats-officedocument.presentationml.notesSlide+xml"/>
  <Override PartName="/ppt/tags/tag11.xml" ContentType="application/vnd.openxmlformats-officedocument.presentationml.tag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6"/>
  </p:notesMasterIdLst>
  <p:sldIdLst>
    <p:sldId id="9571" r:id="rId2"/>
    <p:sldId id="262" r:id="rId3"/>
    <p:sldId id="410" r:id="rId4"/>
    <p:sldId id="412" r:id="rId5"/>
    <p:sldId id="413" r:id="rId6"/>
    <p:sldId id="9570" r:id="rId7"/>
    <p:sldId id="9563" r:id="rId8"/>
    <p:sldId id="9569" r:id="rId9"/>
    <p:sldId id="9573" r:id="rId10"/>
    <p:sldId id="9574" r:id="rId11"/>
    <p:sldId id="9572" r:id="rId12"/>
    <p:sldId id="9575" r:id="rId13"/>
    <p:sldId id="9576" r:id="rId14"/>
    <p:sldId id="9577" r:id="rId15"/>
  </p:sldIdLst>
  <p:sldSz cx="12192000" cy="6858000"/>
  <p:notesSz cx="6858000" cy="9144000"/>
  <p:custDataLst>
    <p:tags r:id="rId1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C1444"/>
    <a:srgbClr val="182886"/>
    <a:srgbClr val="D719D4"/>
    <a:srgbClr val="2A98FF"/>
    <a:srgbClr val="C115C9"/>
    <a:srgbClr val="8712AA"/>
    <a:srgbClr val="FB3E66"/>
    <a:srgbClr val="236CF6"/>
    <a:srgbClr val="024CE3"/>
    <a:srgbClr val="FFE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5265" autoAdjust="0"/>
    <p:restoredTop sz="91644" autoAdjust="0"/>
  </p:normalViewPr>
  <p:slideViewPr>
    <p:cSldViewPr snapToGrid="0" showGuides="1">
      <p:cViewPr varScale="1">
        <p:scale>
          <a:sx n="105" d="100"/>
          <a:sy n="105" d="100"/>
        </p:scale>
        <p:origin x="138" y="276"/>
      </p:cViewPr>
      <p:guideLst/>
    </p:cSldViewPr>
  </p:slid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238A75C-1A66-40FF-B558-C86C3DE6CADE}" type="datetimeFigureOut">
              <a:rPr lang="zh-CN" altLang="en-US" smtClean="0"/>
              <a:t>2022/1/18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2A34B4-0BE0-4CB7-8B48-D85231ADB77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33586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2A34B4-0BE0-4CB7-8B48-D85231ADB771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78444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2A34B4-0BE0-4CB7-8B48-D85231ADB771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572179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2A34B4-0BE0-4CB7-8B48-D85231ADB771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852761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2A34B4-0BE0-4CB7-8B48-D85231ADB771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28598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0ED6929-2B7A-4E5B-9D95-BE398982147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4441307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2A34B4-0BE0-4CB7-8B48-D85231ADB771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750816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2A34B4-0BE0-4CB7-8B48-D85231ADB771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86945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" name="图片 71" descr="图片包含 游戏机, 物体, 星星, 动物&#10;&#10;描述已自动生成">
            <a:extLst>
              <a:ext uri="{FF2B5EF4-FFF2-40B4-BE49-F238E27FC236}">
                <a16:creationId xmlns:a16="http://schemas.microsoft.com/office/drawing/2014/main" id="{86E45838-EB7E-4610-8031-5B729760216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3" name="Picture 6-mask">
            <a:extLst>
              <a:ext uri="{FF2B5EF4-FFF2-40B4-BE49-F238E27FC236}">
                <a16:creationId xmlns:a16="http://schemas.microsoft.com/office/drawing/2014/main" id="{D450B55B-3E07-4ECE-B61D-BDF984C54F42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tx1">
                  <a:alpha val="80000"/>
                </a:schemeClr>
              </a:gs>
              <a:gs pos="100000">
                <a:schemeClr val="tx1">
                  <a:alpha val="87000"/>
                </a:schemeClr>
              </a:gs>
            </a:gsLst>
            <a:path path="circle">
              <a:fillToRect l="50000" t="50000" r="50000" b="50000"/>
            </a:path>
            <a:tileRect/>
          </a:gradFill>
          <a:ln w="22225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36942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409080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83BA3DBD-5C1D-4EAD-B3B8-016BB00F3907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-585319"/>
            <a:chExt cx="12192000" cy="6858000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id="{60CCAD85-7AB6-4DD5-98FA-88F80F1B7E7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screen">
              <a:alphaModFix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H="1">
              <a:off x="0" y="-585319"/>
              <a:ext cx="12192000" cy="6858000"/>
            </a:xfrm>
            <a:custGeom>
              <a:avLst/>
              <a:gdLst>
                <a:gd name="connsiteX0" fmla="*/ 12192000 w 12192000"/>
                <a:gd name="connsiteY0" fmla="*/ 0 h 6858000"/>
                <a:gd name="connsiteX1" fmla="*/ 0 w 12192000"/>
                <a:gd name="connsiteY1" fmla="*/ 0 h 6858000"/>
                <a:gd name="connsiteX2" fmla="*/ 0 w 12192000"/>
                <a:gd name="connsiteY2" fmla="*/ 6858000 h 6858000"/>
                <a:gd name="connsiteX3" fmla="*/ 12192000 w 12192000"/>
                <a:gd name="connsiteY3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2000" h="6858000">
                  <a:moveTo>
                    <a:pt x="12192000" y="0"/>
                  </a:moveTo>
                  <a:lnTo>
                    <a:pt x="0" y="0"/>
                  </a:lnTo>
                  <a:lnTo>
                    <a:pt x="0" y="6858000"/>
                  </a:lnTo>
                  <a:lnTo>
                    <a:pt x="12192000" y="6858000"/>
                  </a:lnTo>
                  <a:close/>
                </a:path>
              </a:pathLst>
            </a:custGeom>
            <a:solidFill>
              <a:schemeClr val="bg1"/>
            </a:solidFill>
          </p:spPr>
        </p:pic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77DFA0EF-A416-4B20-9694-29C2D6A36FF6}"/>
                </a:ext>
              </a:extLst>
            </p:cNvPr>
            <p:cNvSpPr/>
            <p:nvPr/>
          </p:nvSpPr>
          <p:spPr>
            <a:xfrm>
              <a:off x="0" y="-585319"/>
              <a:ext cx="12192000" cy="6858000"/>
            </a:xfrm>
            <a:prstGeom prst="rect">
              <a:avLst/>
            </a:prstGeom>
            <a:gradFill flip="none" rotWithShape="1">
              <a:gsLst>
                <a:gs pos="100000">
                  <a:srgbClr val="0E1750">
                    <a:alpha val="85000"/>
                  </a:srgbClr>
                </a:gs>
                <a:gs pos="18000">
                  <a:srgbClr val="0E1750">
                    <a:lumMod val="7100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477605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14C92149-519E-45F2-8BE3-5B215280092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84152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83BA3DBD-5C1D-4EAD-B3B8-016BB00F3907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-585319"/>
            <a:chExt cx="12192000" cy="6858000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id="{60CCAD85-7AB6-4DD5-98FA-88F80F1B7E7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screen">
              <a:alphaModFix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H="1">
              <a:off x="0" y="-585319"/>
              <a:ext cx="12192000" cy="6858000"/>
            </a:xfrm>
            <a:custGeom>
              <a:avLst/>
              <a:gdLst>
                <a:gd name="connsiteX0" fmla="*/ 12192000 w 12192000"/>
                <a:gd name="connsiteY0" fmla="*/ 0 h 6858000"/>
                <a:gd name="connsiteX1" fmla="*/ 0 w 12192000"/>
                <a:gd name="connsiteY1" fmla="*/ 0 h 6858000"/>
                <a:gd name="connsiteX2" fmla="*/ 0 w 12192000"/>
                <a:gd name="connsiteY2" fmla="*/ 6858000 h 6858000"/>
                <a:gd name="connsiteX3" fmla="*/ 12192000 w 12192000"/>
                <a:gd name="connsiteY3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2000" h="6858000">
                  <a:moveTo>
                    <a:pt x="12192000" y="0"/>
                  </a:moveTo>
                  <a:lnTo>
                    <a:pt x="0" y="0"/>
                  </a:lnTo>
                  <a:lnTo>
                    <a:pt x="0" y="6858000"/>
                  </a:lnTo>
                  <a:lnTo>
                    <a:pt x="12192000" y="6858000"/>
                  </a:lnTo>
                  <a:close/>
                </a:path>
              </a:pathLst>
            </a:custGeom>
            <a:solidFill>
              <a:schemeClr val="bg1"/>
            </a:solidFill>
          </p:spPr>
        </p:pic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77DFA0EF-A416-4B20-9694-29C2D6A36FF6}"/>
                </a:ext>
              </a:extLst>
            </p:cNvPr>
            <p:cNvSpPr/>
            <p:nvPr/>
          </p:nvSpPr>
          <p:spPr>
            <a:xfrm>
              <a:off x="0" y="-585319"/>
              <a:ext cx="12192000" cy="6858000"/>
            </a:xfrm>
            <a:prstGeom prst="rect">
              <a:avLst/>
            </a:prstGeom>
            <a:gradFill flip="none" rotWithShape="1">
              <a:gsLst>
                <a:gs pos="100000">
                  <a:srgbClr val="0E1750">
                    <a:alpha val="85000"/>
                  </a:srgbClr>
                </a:gs>
                <a:gs pos="0">
                  <a:srgbClr val="0E1750">
                    <a:lumMod val="71000"/>
                    <a:alpha val="9600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746495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EE3AABDA-C289-464D-981A-396B609CE9F0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46BF9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B5B5B0E3-EB15-4896-B7AC-A5C1F90082E2}"/>
              </a:ext>
            </a:extLst>
          </p:cNvPr>
          <p:cNvGrpSpPr/>
          <p:nvPr userDrawn="1"/>
        </p:nvGrpSpPr>
        <p:grpSpPr>
          <a:xfrm>
            <a:off x="29307" y="0"/>
            <a:ext cx="12133386" cy="6858000"/>
            <a:chOff x="0" y="-3402043"/>
            <a:chExt cx="12133386" cy="12930566"/>
          </a:xfrm>
        </p:grpSpPr>
        <p:cxnSp>
          <p:nvCxnSpPr>
            <p:cNvPr id="4" name="直接连接符 3">
              <a:extLst>
                <a:ext uri="{FF2B5EF4-FFF2-40B4-BE49-F238E27FC236}">
                  <a16:creationId xmlns:a16="http://schemas.microsoft.com/office/drawing/2014/main" id="{1CCCBD0F-8102-42F4-979F-7642878191F1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392717" y="3063240"/>
              <a:ext cx="12930566" cy="0"/>
            </a:xfrm>
            <a:prstGeom prst="line">
              <a:avLst/>
            </a:prstGeom>
            <a:ln w="31750">
              <a:solidFill>
                <a:srgbClr val="014BE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>
              <a:extLst>
                <a:ext uri="{FF2B5EF4-FFF2-40B4-BE49-F238E27FC236}">
                  <a16:creationId xmlns:a16="http://schemas.microsoft.com/office/drawing/2014/main" id="{E8D71174-D1AE-4DC3-AF00-C9A656F220CB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-134821" y="3063240"/>
              <a:ext cx="12930566" cy="0"/>
            </a:xfrm>
            <a:prstGeom prst="line">
              <a:avLst/>
            </a:prstGeom>
            <a:ln w="31750">
              <a:solidFill>
                <a:srgbClr val="014BE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id="{8314D716-4EA1-4651-913D-0CC9317975D5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-662359" y="3063240"/>
              <a:ext cx="12930566" cy="0"/>
            </a:xfrm>
            <a:prstGeom prst="line">
              <a:avLst/>
            </a:prstGeom>
            <a:ln w="31750">
              <a:solidFill>
                <a:srgbClr val="014BE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id="{698D4214-2641-4C6E-A707-25F1B1AA66E7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-1189897" y="3063240"/>
              <a:ext cx="12930566" cy="0"/>
            </a:xfrm>
            <a:prstGeom prst="line">
              <a:avLst/>
            </a:prstGeom>
            <a:ln w="31750">
              <a:solidFill>
                <a:srgbClr val="014BE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id="{165C6DC4-3F15-49BD-8E5E-74C0730A00C7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-1717435" y="3063240"/>
              <a:ext cx="12930566" cy="0"/>
            </a:xfrm>
            <a:prstGeom prst="line">
              <a:avLst/>
            </a:prstGeom>
            <a:ln w="31750">
              <a:solidFill>
                <a:srgbClr val="014BE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id="{A417832D-A6CF-4729-BD9E-4625665E9CB0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-2244973" y="3063240"/>
              <a:ext cx="12930566" cy="0"/>
            </a:xfrm>
            <a:prstGeom prst="line">
              <a:avLst/>
            </a:prstGeom>
            <a:ln w="31750">
              <a:solidFill>
                <a:srgbClr val="014BE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id="{AC34F348-F641-45D6-BDDB-801C896E4A17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-2772511" y="3063240"/>
              <a:ext cx="12930566" cy="0"/>
            </a:xfrm>
            <a:prstGeom prst="line">
              <a:avLst/>
            </a:prstGeom>
            <a:ln w="31750">
              <a:solidFill>
                <a:srgbClr val="014BE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3CD1A2D3-9C9B-4A1D-A55C-DCDCE8570AEE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-3300049" y="3063240"/>
              <a:ext cx="12930566" cy="0"/>
            </a:xfrm>
            <a:prstGeom prst="line">
              <a:avLst/>
            </a:prstGeom>
            <a:ln w="31750">
              <a:solidFill>
                <a:srgbClr val="014BE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31E9CC57-F417-4623-843B-673C7ABB27A0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-3827587" y="3063240"/>
              <a:ext cx="12930566" cy="0"/>
            </a:xfrm>
            <a:prstGeom prst="line">
              <a:avLst/>
            </a:prstGeom>
            <a:ln w="31750">
              <a:solidFill>
                <a:srgbClr val="014BE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323E21D9-21EF-4019-800A-7D9D38430551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-4355125" y="3063240"/>
              <a:ext cx="12930566" cy="0"/>
            </a:xfrm>
            <a:prstGeom prst="line">
              <a:avLst/>
            </a:prstGeom>
            <a:ln w="31750">
              <a:solidFill>
                <a:srgbClr val="014BE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id="{3CF867A1-6992-41E1-986E-90AD48DBA173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-4882663" y="3063240"/>
              <a:ext cx="12930566" cy="0"/>
            </a:xfrm>
            <a:prstGeom prst="line">
              <a:avLst/>
            </a:prstGeom>
            <a:ln w="31750">
              <a:solidFill>
                <a:srgbClr val="014BE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2B142D69-610B-4824-AE70-914532708C8F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-5410201" y="3063240"/>
              <a:ext cx="12930566" cy="0"/>
            </a:xfrm>
            <a:prstGeom prst="line">
              <a:avLst/>
            </a:prstGeom>
            <a:ln w="31750">
              <a:solidFill>
                <a:srgbClr val="014BE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C196E71A-99C3-4864-B3CC-D33B7DE9A54B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-5937739" y="3063240"/>
              <a:ext cx="12930566" cy="0"/>
            </a:xfrm>
            <a:prstGeom prst="line">
              <a:avLst/>
            </a:prstGeom>
            <a:ln w="31750">
              <a:solidFill>
                <a:srgbClr val="014BE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id="{1D45052C-9B15-4C6B-BB87-28B72448260E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-6465283" y="3063240"/>
              <a:ext cx="12930566" cy="0"/>
            </a:xfrm>
            <a:prstGeom prst="line">
              <a:avLst/>
            </a:prstGeom>
            <a:ln w="31750">
              <a:solidFill>
                <a:srgbClr val="014BE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id="{6ACF3A74-2BA2-4606-8EF7-A3ABA4DD2F39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5668103" y="3063240"/>
              <a:ext cx="12930566" cy="0"/>
            </a:xfrm>
            <a:prstGeom prst="line">
              <a:avLst/>
            </a:prstGeom>
            <a:ln w="31750">
              <a:solidFill>
                <a:srgbClr val="014BE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id="{7B23630D-53B2-46DF-8A6C-EC9A4509E5CF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5140565" y="3063240"/>
              <a:ext cx="12930566" cy="0"/>
            </a:xfrm>
            <a:prstGeom prst="line">
              <a:avLst/>
            </a:prstGeom>
            <a:ln w="31750">
              <a:solidFill>
                <a:srgbClr val="014BE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id="{62B90597-6420-4945-8F1B-39507E327188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4613027" y="3063240"/>
              <a:ext cx="12930566" cy="0"/>
            </a:xfrm>
            <a:prstGeom prst="line">
              <a:avLst/>
            </a:prstGeom>
            <a:ln w="31750">
              <a:solidFill>
                <a:srgbClr val="014BE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id="{AB0175C4-D07E-4740-A643-C270EE67C048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4085489" y="3063240"/>
              <a:ext cx="12930566" cy="0"/>
            </a:xfrm>
            <a:prstGeom prst="line">
              <a:avLst/>
            </a:prstGeom>
            <a:ln w="31750">
              <a:solidFill>
                <a:srgbClr val="014BE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id="{8EC55608-B2CF-459A-913E-71F835E766C3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3557951" y="3063240"/>
              <a:ext cx="12930566" cy="0"/>
            </a:xfrm>
            <a:prstGeom prst="line">
              <a:avLst/>
            </a:prstGeom>
            <a:ln w="31750">
              <a:solidFill>
                <a:srgbClr val="014BE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id="{0B9FEBD5-9DDC-420A-8F43-85954D262C43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3030413" y="3063240"/>
              <a:ext cx="12930566" cy="0"/>
            </a:xfrm>
            <a:prstGeom prst="line">
              <a:avLst/>
            </a:prstGeom>
            <a:ln w="31750">
              <a:solidFill>
                <a:srgbClr val="014BE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id="{C0D0C22D-6BF0-4BB2-AFBA-0C4F6EE8112A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2502875" y="3063240"/>
              <a:ext cx="12930566" cy="0"/>
            </a:xfrm>
            <a:prstGeom prst="line">
              <a:avLst/>
            </a:prstGeom>
            <a:ln w="31750">
              <a:solidFill>
                <a:srgbClr val="014BE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B6F54B10-8D3E-45E6-9AC9-09B5CB61A959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1975337" y="3063240"/>
              <a:ext cx="12930566" cy="0"/>
            </a:xfrm>
            <a:prstGeom prst="line">
              <a:avLst/>
            </a:prstGeom>
            <a:ln w="31750">
              <a:solidFill>
                <a:srgbClr val="014BE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>
              <a:extLst>
                <a:ext uri="{FF2B5EF4-FFF2-40B4-BE49-F238E27FC236}">
                  <a16:creationId xmlns:a16="http://schemas.microsoft.com/office/drawing/2014/main" id="{7C4C84AE-EF94-4E91-BB41-650E28FE83DF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1447799" y="3063240"/>
              <a:ext cx="12930566" cy="0"/>
            </a:xfrm>
            <a:prstGeom prst="line">
              <a:avLst/>
            </a:prstGeom>
            <a:ln w="31750">
              <a:solidFill>
                <a:srgbClr val="014BE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>
              <a:extLst>
                <a:ext uri="{FF2B5EF4-FFF2-40B4-BE49-F238E27FC236}">
                  <a16:creationId xmlns:a16="http://schemas.microsoft.com/office/drawing/2014/main" id="{5FD46516-F8BF-4730-ACF6-F489AA84D8E2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920261" y="3063240"/>
              <a:ext cx="12930566" cy="0"/>
            </a:xfrm>
            <a:prstGeom prst="line">
              <a:avLst/>
            </a:prstGeom>
            <a:ln w="31750">
              <a:solidFill>
                <a:srgbClr val="014BE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65F6F6BE-D75A-401B-A534-ADE401BB0D10}"/>
              </a:ext>
            </a:extLst>
          </p:cNvPr>
          <p:cNvGrpSpPr/>
          <p:nvPr userDrawn="1"/>
        </p:nvGrpSpPr>
        <p:grpSpPr>
          <a:xfrm>
            <a:off x="29308" y="0"/>
            <a:ext cx="12133385" cy="6858000"/>
            <a:chOff x="-278781" y="0"/>
            <a:chExt cx="12930566" cy="6858000"/>
          </a:xfrm>
        </p:grpSpPr>
        <p:cxnSp>
          <p:nvCxnSpPr>
            <p:cNvPr id="29" name="直接连接符 28">
              <a:extLst>
                <a:ext uri="{FF2B5EF4-FFF2-40B4-BE49-F238E27FC236}">
                  <a16:creationId xmlns:a16="http://schemas.microsoft.com/office/drawing/2014/main" id="{F9804630-8E3A-48EB-B238-B750D56A7C1B}"/>
                </a:ext>
              </a:extLst>
            </p:cNvPr>
            <p:cNvCxnSpPr>
              <a:cxnSpLocks/>
            </p:cNvCxnSpPr>
            <p:nvPr/>
          </p:nvCxnSpPr>
          <p:spPr>
            <a:xfrm>
              <a:off x="-278781" y="0"/>
              <a:ext cx="12930566" cy="0"/>
            </a:xfrm>
            <a:prstGeom prst="line">
              <a:avLst/>
            </a:prstGeom>
            <a:ln w="31750">
              <a:solidFill>
                <a:srgbClr val="014BE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>
              <a:extLst>
                <a:ext uri="{FF2B5EF4-FFF2-40B4-BE49-F238E27FC236}">
                  <a16:creationId xmlns:a16="http://schemas.microsoft.com/office/drawing/2014/main" id="{73B9D07F-CFDB-447C-BA7C-E15AAC5347DA}"/>
                </a:ext>
              </a:extLst>
            </p:cNvPr>
            <p:cNvCxnSpPr>
              <a:cxnSpLocks/>
            </p:cNvCxnSpPr>
            <p:nvPr/>
          </p:nvCxnSpPr>
          <p:spPr>
            <a:xfrm>
              <a:off x="-278781" y="527538"/>
              <a:ext cx="12930566" cy="0"/>
            </a:xfrm>
            <a:prstGeom prst="line">
              <a:avLst/>
            </a:prstGeom>
            <a:ln w="31750">
              <a:solidFill>
                <a:srgbClr val="014BE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>
              <a:extLst>
                <a:ext uri="{FF2B5EF4-FFF2-40B4-BE49-F238E27FC236}">
                  <a16:creationId xmlns:a16="http://schemas.microsoft.com/office/drawing/2014/main" id="{39ED4493-429B-465A-A6C9-11135BEA5BB9}"/>
                </a:ext>
              </a:extLst>
            </p:cNvPr>
            <p:cNvCxnSpPr>
              <a:cxnSpLocks/>
            </p:cNvCxnSpPr>
            <p:nvPr/>
          </p:nvCxnSpPr>
          <p:spPr>
            <a:xfrm>
              <a:off x="-278781" y="1055076"/>
              <a:ext cx="12930566" cy="0"/>
            </a:xfrm>
            <a:prstGeom prst="line">
              <a:avLst/>
            </a:prstGeom>
            <a:ln w="31750">
              <a:solidFill>
                <a:srgbClr val="014BE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>
              <a:extLst>
                <a:ext uri="{FF2B5EF4-FFF2-40B4-BE49-F238E27FC236}">
                  <a16:creationId xmlns:a16="http://schemas.microsoft.com/office/drawing/2014/main" id="{EF4A60A4-3517-4A11-87E1-903DDFEC7CF1}"/>
                </a:ext>
              </a:extLst>
            </p:cNvPr>
            <p:cNvCxnSpPr>
              <a:cxnSpLocks/>
            </p:cNvCxnSpPr>
            <p:nvPr/>
          </p:nvCxnSpPr>
          <p:spPr>
            <a:xfrm>
              <a:off x="-278781" y="1582614"/>
              <a:ext cx="12930566" cy="0"/>
            </a:xfrm>
            <a:prstGeom prst="line">
              <a:avLst/>
            </a:prstGeom>
            <a:ln w="31750">
              <a:solidFill>
                <a:srgbClr val="014BE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>
              <a:extLst>
                <a:ext uri="{FF2B5EF4-FFF2-40B4-BE49-F238E27FC236}">
                  <a16:creationId xmlns:a16="http://schemas.microsoft.com/office/drawing/2014/main" id="{51828C53-3322-483C-BD97-19AD07782C82}"/>
                </a:ext>
              </a:extLst>
            </p:cNvPr>
            <p:cNvCxnSpPr>
              <a:cxnSpLocks/>
            </p:cNvCxnSpPr>
            <p:nvPr/>
          </p:nvCxnSpPr>
          <p:spPr>
            <a:xfrm>
              <a:off x="-278781" y="2110152"/>
              <a:ext cx="12930566" cy="0"/>
            </a:xfrm>
            <a:prstGeom prst="line">
              <a:avLst/>
            </a:prstGeom>
            <a:ln w="31750">
              <a:solidFill>
                <a:srgbClr val="014BE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>
              <a:extLst>
                <a:ext uri="{FF2B5EF4-FFF2-40B4-BE49-F238E27FC236}">
                  <a16:creationId xmlns:a16="http://schemas.microsoft.com/office/drawing/2014/main" id="{6162DBE9-1040-4704-B959-002877259DD0}"/>
                </a:ext>
              </a:extLst>
            </p:cNvPr>
            <p:cNvCxnSpPr>
              <a:cxnSpLocks/>
            </p:cNvCxnSpPr>
            <p:nvPr/>
          </p:nvCxnSpPr>
          <p:spPr>
            <a:xfrm>
              <a:off x="-278781" y="2637690"/>
              <a:ext cx="12930566" cy="0"/>
            </a:xfrm>
            <a:prstGeom prst="line">
              <a:avLst/>
            </a:prstGeom>
            <a:ln w="31750">
              <a:solidFill>
                <a:srgbClr val="014BE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id="{D630DE15-1C45-4296-BE45-C631305A4BE4}"/>
                </a:ext>
              </a:extLst>
            </p:cNvPr>
            <p:cNvCxnSpPr>
              <a:cxnSpLocks/>
            </p:cNvCxnSpPr>
            <p:nvPr/>
          </p:nvCxnSpPr>
          <p:spPr>
            <a:xfrm>
              <a:off x="-278781" y="3165228"/>
              <a:ext cx="12930566" cy="0"/>
            </a:xfrm>
            <a:prstGeom prst="line">
              <a:avLst/>
            </a:prstGeom>
            <a:ln w="31750">
              <a:solidFill>
                <a:srgbClr val="014BE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id="{22EEAFE2-2BF9-49F0-A4ED-175E634D4947}"/>
                </a:ext>
              </a:extLst>
            </p:cNvPr>
            <p:cNvCxnSpPr>
              <a:cxnSpLocks/>
            </p:cNvCxnSpPr>
            <p:nvPr/>
          </p:nvCxnSpPr>
          <p:spPr>
            <a:xfrm>
              <a:off x="-278781" y="3692766"/>
              <a:ext cx="12930566" cy="0"/>
            </a:xfrm>
            <a:prstGeom prst="line">
              <a:avLst/>
            </a:prstGeom>
            <a:ln w="31750">
              <a:solidFill>
                <a:srgbClr val="014BE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>
              <a:extLst>
                <a:ext uri="{FF2B5EF4-FFF2-40B4-BE49-F238E27FC236}">
                  <a16:creationId xmlns:a16="http://schemas.microsoft.com/office/drawing/2014/main" id="{51053E96-A518-4727-AE76-99F5C02BB90F}"/>
                </a:ext>
              </a:extLst>
            </p:cNvPr>
            <p:cNvCxnSpPr>
              <a:cxnSpLocks/>
            </p:cNvCxnSpPr>
            <p:nvPr/>
          </p:nvCxnSpPr>
          <p:spPr>
            <a:xfrm>
              <a:off x="-278781" y="4220304"/>
              <a:ext cx="12930566" cy="0"/>
            </a:xfrm>
            <a:prstGeom prst="line">
              <a:avLst/>
            </a:prstGeom>
            <a:ln w="31750">
              <a:solidFill>
                <a:srgbClr val="014BE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>
              <a:extLst>
                <a:ext uri="{FF2B5EF4-FFF2-40B4-BE49-F238E27FC236}">
                  <a16:creationId xmlns:a16="http://schemas.microsoft.com/office/drawing/2014/main" id="{EFCE32C6-7FD8-471F-906E-CFBA33A6F260}"/>
                </a:ext>
              </a:extLst>
            </p:cNvPr>
            <p:cNvCxnSpPr>
              <a:cxnSpLocks/>
            </p:cNvCxnSpPr>
            <p:nvPr/>
          </p:nvCxnSpPr>
          <p:spPr>
            <a:xfrm>
              <a:off x="-278781" y="4747842"/>
              <a:ext cx="12930566" cy="0"/>
            </a:xfrm>
            <a:prstGeom prst="line">
              <a:avLst/>
            </a:prstGeom>
            <a:ln w="31750">
              <a:solidFill>
                <a:srgbClr val="014BE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>
              <a:extLst>
                <a:ext uri="{FF2B5EF4-FFF2-40B4-BE49-F238E27FC236}">
                  <a16:creationId xmlns:a16="http://schemas.microsoft.com/office/drawing/2014/main" id="{A12A8A23-D134-4556-BEC6-38F65593755B}"/>
                </a:ext>
              </a:extLst>
            </p:cNvPr>
            <p:cNvCxnSpPr>
              <a:cxnSpLocks/>
            </p:cNvCxnSpPr>
            <p:nvPr/>
          </p:nvCxnSpPr>
          <p:spPr>
            <a:xfrm>
              <a:off x="-278781" y="5275380"/>
              <a:ext cx="12930566" cy="0"/>
            </a:xfrm>
            <a:prstGeom prst="line">
              <a:avLst/>
            </a:prstGeom>
            <a:ln w="31750">
              <a:solidFill>
                <a:srgbClr val="014BE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id="{32CFEB0F-FF8C-46FA-A2C1-D7DF546861E2}"/>
                </a:ext>
              </a:extLst>
            </p:cNvPr>
            <p:cNvCxnSpPr>
              <a:cxnSpLocks/>
            </p:cNvCxnSpPr>
            <p:nvPr/>
          </p:nvCxnSpPr>
          <p:spPr>
            <a:xfrm>
              <a:off x="-278781" y="5802918"/>
              <a:ext cx="12930566" cy="0"/>
            </a:xfrm>
            <a:prstGeom prst="line">
              <a:avLst/>
            </a:prstGeom>
            <a:ln w="31750">
              <a:solidFill>
                <a:srgbClr val="014BE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>
              <a:extLst>
                <a:ext uri="{FF2B5EF4-FFF2-40B4-BE49-F238E27FC236}">
                  <a16:creationId xmlns:a16="http://schemas.microsoft.com/office/drawing/2014/main" id="{2DA7AAC2-B667-435A-BCD0-6F82209949D8}"/>
                </a:ext>
              </a:extLst>
            </p:cNvPr>
            <p:cNvCxnSpPr>
              <a:cxnSpLocks/>
            </p:cNvCxnSpPr>
            <p:nvPr/>
          </p:nvCxnSpPr>
          <p:spPr>
            <a:xfrm>
              <a:off x="-278781" y="6330456"/>
              <a:ext cx="12930566" cy="0"/>
            </a:xfrm>
            <a:prstGeom prst="line">
              <a:avLst/>
            </a:prstGeom>
            <a:ln w="31750">
              <a:solidFill>
                <a:srgbClr val="014BE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>
              <a:extLst>
                <a:ext uri="{FF2B5EF4-FFF2-40B4-BE49-F238E27FC236}">
                  <a16:creationId xmlns:a16="http://schemas.microsoft.com/office/drawing/2014/main" id="{26AB7828-F1DD-44A3-9D4B-3DEE3F501029}"/>
                </a:ext>
              </a:extLst>
            </p:cNvPr>
            <p:cNvCxnSpPr>
              <a:cxnSpLocks/>
            </p:cNvCxnSpPr>
            <p:nvPr/>
          </p:nvCxnSpPr>
          <p:spPr>
            <a:xfrm>
              <a:off x="-278781" y="6858000"/>
              <a:ext cx="12930566" cy="0"/>
            </a:xfrm>
            <a:prstGeom prst="line">
              <a:avLst/>
            </a:prstGeom>
            <a:ln w="31750">
              <a:solidFill>
                <a:srgbClr val="014BE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8048409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52892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051487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22202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4" r:id="rId2"/>
    <p:sldLayoutId id="2147483667" r:id="rId3"/>
    <p:sldLayoutId id="2147483668" r:id="rId4"/>
    <p:sldLayoutId id="2147483669" r:id="rId5"/>
    <p:sldLayoutId id="2147483670" r:id="rId6"/>
    <p:sldLayoutId id="2147483671" r:id="rId7"/>
    <p:sldLayoutId id="2147483672" r:id="rId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304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304" userDrawn="1">
          <p15:clr>
            <a:srgbClr val="F26B43"/>
          </p15:clr>
        </p15:guide>
        <p15:guide id="4" pos="7368" userDrawn="1">
          <p15:clr>
            <a:srgbClr val="F26B43"/>
          </p15:clr>
        </p15:guide>
        <p15:guide id="5" orient="horz" pos="560" userDrawn="1">
          <p15:clr>
            <a:srgbClr val="F26B43"/>
          </p15:clr>
        </p15:guide>
        <p15:guide id="6" orient="horz" pos="624" userDrawn="1">
          <p15:clr>
            <a:srgbClr val="F26B43"/>
          </p15:clr>
        </p15:guide>
        <p15:guide id="7" orient="horz" pos="4056" userDrawn="1">
          <p15:clr>
            <a:srgbClr val="F26B43"/>
          </p15:clr>
        </p15:guide>
        <p15:guide id="8" orient="horz" pos="3992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8.jpeg"/><Relationship Id="rId4" Type="http://schemas.openxmlformats.org/officeDocument/2006/relationships/image" Target="../media/image57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13" Type="http://schemas.openxmlformats.org/officeDocument/2006/relationships/image" Target="../media/image10.png"/><Relationship Id="rId3" Type="http://schemas.openxmlformats.org/officeDocument/2006/relationships/notesSlide" Target="../notesSlides/notesSlide2.xml"/><Relationship Id="rId7" Type="http://schemas.openxmlformats.org/officeDocument/2006/relationships/image" Target="../media/image6.png"/><Relationship Id="rId12" Type="http://schemas.microsoft.com/office/2007/relationships/hdphoto" Target="../media/hdphoto4.wdp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6" Type="http://schemas.openxmlformats.org/officeDocument/2006/relationships/image" Target="../media/image5.png"/><Relationship Id="rId11" Type="http://schemas.openxmlformats.org/officeDocument/2006/relationships/image" Target="../media/image9.png"/><Relationship Id="rId5" Type="http://schemas.microsoft.com/office/2007/relationships/hdphoto" Target="../media/hdphoto2.wdp"/><Relationship Id="rId10" Type="http://schemas.openxmlformats.org/officeDocument/2006/relationships/image" Target="../media/image8.png"/><Relationship Id="rId4" Type="http://schemas.openxmlformats.org/officeDocument/2006/relationships/image" Target="../media/image4.png"/><Relationship Id="rId9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19.png"/><Relationship Id="rId3" Type="http://schemas.openxmlformats.org/officeDocument/2006/relationships/notesSlide" Target="../notesSlides/notesSlide3.xml"/><Relationship Id="rId7" Type="http://schemas.openxmlformats.org/officeDocument/2006/relationships/image" Target="../media/image13.png"/><Relationship Id="rId12" Type="http://schemas.openxmlformats.org/officeDocument/2006/relationships/image" Target="../media/image18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Relationship Id="rId6" Type="http://schemas.openxmlformats.org/officeDocument/2006/relationships/image" Target="../media/image12.png"/><Relationship Id="rId11" Type="http://schemas.openxmlformats.org/officeDocument/2006/relationships/image" Target="../media/image17.svg"/><Relationship Id="rId5" Type="http://schemas.microsoft.com/office/2007/relationships/hdphoto" Target="../media/hdphoto5.wdp"/><Relationship Id="rId10" Type="http://schemas.openxmlformats.org/officeDocument/2006/relationships/image" Target="../media/image16.png"/><Relationship Id="rId4" Type="http://schemas.openxmlformats.org/officeDocument/2006/relationships/image" Target="../media/image11.png"/><Relationship Id="rId9" Type="http://schemas.openxmlformats.org/officeDocument/2006/relationships/image" Target="../media/image15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microsoft.com/office/2007/relationships/hdphoto" Target="../media/hdphoto6.wdp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hdphoto" Target="../media/hdphoto7.wdp"/><Relationship Id="rId13" Type="http://schemas.openxmlformats.org/officeDocument/2006/relationships/image" Target="../media/image28.png"/><Relationship Id="rId3" Type="http://schemas.openxmlformats.org/officeDocument/2006/relationships/tags" Target="../tags/tag8.xml"/><Relationship Id="rId7" Type="http://schemas.openxmlformats.org/officeDocument/2006/relationships/image" Target="../media/image23.png"/><Relationship Id="rId12" Type="http://schemas.openxmlformats.org/officeDocument/2006/relationships/image" Target="../media/image27.png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slideLayout" Target="../slideLayouts/slideLayout3.xml"/><Relationship Id="rId11" Type="http://schemas.openxmlformats.org/officeDocument/2006/relationships/image" Target="../media/image26.png"/><Relationship Id="rId5" Type="http://schemas.openxmlformats.org/officeDocument/2006/relationships/tags" Target="../tags/tag10.xml"/><Relationship Id="rId10" Type="http://schemas.openxmlformats.org/officeDocument/2006/relationships/image" Target="../media/image25.png"/><Relationship Id="rId4" Type="http://schemas.openxmlformats.org/officeDocument/2006/relationships/tags" Target="../tags/tag9.xml"/><Relationship Id="rId9" Type="http://schemas.openxmlformats.org/officeDocument/2006/relationships/image" Target="../media/image2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6" Type="http://schemas.microsoft.com/office/2007/relationships/hdphoto" Target="../media/hdphoto8.wdp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7" Type="http://schemas.openxmlformats.org/officeDocument/2006/relationships/image" Target="../media/image36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9.wdp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jpeg"/><Relationship Id="rId3" Type="http://schemas.openxmlformats.org/officeDocument/2006/relationships/image" Target="../media/image38.jpeg"/><Relationship Id="rId7" Type="http://schemas.openxmlformats.org/officeDocument/2006/relationships/image" Target="../media/image42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jpeg"/><Relationship Id="rId5" Type="http://schemas.openxmlformats.org/officeDocument/2006/relationships/image" Target="../media/image40.jpeg"/><Relationship Id="rId10" Type="http://schemas.openxmlformats.org/officeDocument/2006/relationships/image" Target="../media/image45.png"/><Relationship Id="rId4" Type="http://schemas.openxmlformats.org/officeDocument/2006/relationships/image" Target="../media/image39.jpeg"/><Relationship Id="rId9" Type="http://schemas.openxmlformats.org/officeDocument/2006/relationships/image" Target="../media/image44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3" Type="http://schemas.openxmlformats.org/officeDocument/2006/relationships/notesSlide" Target="../notesSlides/notesSlide6.xml"/><Relationship Id="rId7" Type="http://schemas.openxmlformats.org/officeDocument/2006/relationships/image" Target="../media/image1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3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extLst>
              <a:ext uri="{FF2B5EF4-FFF2-40B4-BE49-F238E27FC236}">
                <a16:creationId xmlns:a16="http://schemas.microsoft.com/office/drawing/2014/main" id="{160763B2-E4E9-4417-9178-5645D2D44C50}"/>
              </a:ext>
            </a:extLst>
          </p:cNvPr>
          <p:cNvSpPr/>
          <p:nvPr/>
        </p:nvSpPr>
        <p:spPr>
          <a:xfrm>
            <a:off x="2095018" y="2445168"/>
            <a:ext cx="8001964" cy="101566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600" i="0" u="none" strike="noStrike" kern="100" cap="none" spc="30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个人作品集锦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4ACF9BA7-EFC9-48CA-9149-2963D71C5066}"/>
              </a:ext>
            </a:extLst>
          </p:cNvPr>
          <p:cNvSpPr/>
          <p:nvPr/>
        </p:nvSpPr>
        <p:spPr>
          <a:xfrm>
            <a:off x="3356658" y="1685152"/>
            <a:ext cx="5478684" cy="61555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4000" kern="1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第六期「王牌</a:t>
            </a:r>
            <a:r>
              <a:rPr lang="en-US" altLang="zh-CN" sz="4000" kern="1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P</a:t>
            </a:r>
            <a:r>
              <a:rPr lang="zh-CN" altLang="en-US" sz="4000" kern="1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计划」</a:t>
            </a:r>
            <a:endParaRPr kumimoji="0" lang="zh-CN" altLang="en-US" sz="4000" i="0" u="none" strike="noStrike" kern="100" cap="none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1AE2E71C-83B4-487D-9EC6-DCE9BA73DCEA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4730497" y="4728733"/>
            <a:ext cx="2731006" cy="307777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algn="ctr">
              <a:defRPr sz="4000">
                <a:gradFill>
                  <a:gsLst>
                    <a:gs pos="0">
                      <a:schemeClr val="bg1"/>
                    </a:gs>
                    <a:gs pos="100000">
                      <a:srgbClr val="228BFE">
                        <a:lumMod val="20000"/>
                        <a:lumOff val="80000"/>
                      </a:srgbClr>
                    </a:gs>
                  </a:gsLst>
                  <a:lin ang="5400000" scaled="0"/>
                </a:gradFill>
                <a:effectLst>
                  <a:outerShdw blurRad="228600" algn="ctr" rotWithShape="0">
                    <a:prstClr val="black">
                      <a:alpha val="40000"/>
                    </a:prstClr>
                  </a:outerShdw>
                </a:effectLst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</a:lstStyle>
          <a:p>
            <a:r>
              <a:rPr lang="zh-CN" altLang="en-US" sz="2000" dirty="0">
                <a:solidFill>
                  <a:schemeClr val="bg1"/>
                </a:solidFill>
                <a:effectLst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晓雄演示设计作品</a:t>
            </a: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FD8AF1C7-FEFD-4A56-8BFE-FA2A55E24C4E}"/>
              </a:ext>
            </a:extLst>
          </p:cNvPr>
          <p:cNvGrpSpPr/>
          <p:nvPr/>
        </p:nvGrpSpPr>
        <p:grpSpPr>
          <a:xfrm>
            <a:off x="5895944" y="3894727"/>
            <a:ext cx="400110" cy="400110"/>
            <a:chOff x="5895944" y="4091496"/>
            <a:chExt cx="400110" cy="400110"/>
          </a:xfrm>
        </p:grpSpPr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2C477899-1DEF-46A2-8C77-A6EDB6933C59}"/>
                </a:ext>
              </a:extLst>
            </p:cNvPr>
            <p:cNvCxnSpPr>
              <a:cxnSpLocks/>
            </p:cNvCxnSpPr>
            <p:nvPr/>
          </p:nvCxnSpPr>
          <p:spPr>
            <a:xfrm>
              <a:off x="5895944" y="4091496"/>
              <a:ext cx="400110" cy="400110"/>
            </a:xfrm>
            <a:prstGeom prst="line">
              <a:avLst/>
            </a:prstGeom>
            <a:ln w="12700" cap="rnd"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B355D392-4114-454B-8B89-6798D3B9113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895944" y="4091496"/>
              <a:ext cx="400110" cy="400110"/>
            </a:xfrm>
            <a:prstGeom prst="line">
              <a:avLst/>
            </a:prstGeom>
            <a:ln w="12700" cap="rnd"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矩形: 圆角 17">
            <a:extLst>
              <a:ext uri="{FF2B5EF4-FFF2-40B4-BE49-F238E27FC236}">
                <a16:creationId xmlns:a16="http://schemas.microsoft.com/office/drawing/2014/main" id="{9EE07491-4188-48BA-99C6-238AE3CEE2A8}"/>
              </a:ext>
            </a:extLst>
          </p:cNvPr>
          <p:cNvSpPr/>
          <p:nvPr/>
        </p:nvSpPr>
        <p:spPr>
          <a:xfrm>
            <a:off x="5409429" y="5316517"/>
            <a:ext cx="1373143" cy="307777"/>
          </a:xfrm>
          <a:prstGeom prst="roundRect">
            <a:avLst>
              <a:gd name="adj" fmla="val 50000"/>
            </a:avLst>
          </a:prstGeom>
          <a:solidFill>
            <a:srgbClr val="C115C9"/>
          </a:solidFill>
          <a:ln w="22225">
            <a:solidFill>
              <a:srgbClr val="131B3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EC969907-D1EA-49D0-913C-A49D2497443F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5586095" y="5392964"/>
            <a:ext cx="1019810" cy="154883"/>
          </a:xfrm>
          <a:custGeom>
            <a:avLst/>
            <a:gdLst/>
            <a:ahLst/>
            <a:cxnLst/>
            <a:rect l="l" t="t" r="r" b="b"/>
            <a:pathLst>
              <a:path w="1255700" h="178993">
                <a:moveTo>
                  <a:pt x="921049" y="61207"/>
                </a:moveTo>
                <a:cubicBezTo>
                  <a:pt x="910933" y="61207"/>
                  <a:pt x="902961" y="64079"/>
                  <a:pt x="897131" y="69823"/>
                </a:cubicBezTo>
                <a:cubicBezTo>
                  <a:pt x="891302" y="75566"/>
                  <a:pt x="888387" y="85553"/>
                  <a:pt x="888387" y="99783"/>
                </a:cubicBezTo>
                <a:lnTo>
                  <a:pt x="888387" y="124472"/>
                </a:lnTo>
                <a:cubicBezTo>
                  <a:pt x="888387" y="138874"/>
                  <a:pt x="891302" y="148947"/>
                  <a:pt x="897131" y="154690"/>
                </a:cubicBezTo>
                <a:cubicBezTo>
                  <a:pt x="902961" y="160434"/>
                  <a:pt x="910933" y="163306"/>
                  <a:pt x="921049" y="163306"/>
                </a:cubicBezTo>
                <a:cubicBezTo>
                  <a:pt x="930821" y="163306"/>
                  <a:pt x="938579" y="160434"/>
                  <a:pt x="944323" y="154690"/>
                </a:cubicBezTo>
                <a:cubicBezTo>
                  <a:pt x="950067" y="148947"/>
                  <a:pt x="952938" y="138874"/>
                  <a:pt x="952938" y="124472"/>
                </a:cubicBezTo>
                <a:lnTo>
                  <a:pt x="952938" y="99783"/>
                </a:lnTo>
                <a:cubicBezTo>
                  <a:pt x="952938" y="85553"/>
                  <a:pt x="950067" y="75566"/>
                  <a:pt x="944323" y="69823"/>
                </a:cubicBezTo>
                <a:cubicBezTo>
                  <a:pt x="938579" y="64079"/>
                  <a:pt x="930821" y="61207"/>
                  <a:pt x="921049" y="61207"/>
                </a:cubicBezTo>
                <a:close/>
                <a:moveTo>
                  <a:pt x="510959" y="61207"/>
                </a:moveTo>
                <a:cubicBezTo>
                  <a:pt x="501187" y="61207"/>
                  <a:pt x="493386" y="64079"/>
                  <a:pt x="487556" y="69823"/>
                </a:cubicBezTo>
                <a:cubicBezTo>
                  <a:pt x="481727" y="75566"/>
                  <a:pt x="478812" y="85553"/>
                  <a:pt x="478812" y="99783"/>
                </a:cubicBezTo>
                <a:lnTo>
                  <a:pt x="478812" y="102612"/>
                </a:lnTo>
                <a:lnTo>
                  <a:pt x="542849" y="102612"/>
                </a:lnTo>
                <a:lnTo>
                  <a:pt x="542849" y="97983"/>
                </a:lnTo>
                <a:cubicBezTo>
                  <a:pt x="542849" y="84439"/>
                  <a:pt x="540020" y="74923"/>
                  <a:pt x="534362" y="69437"/>
                </a:cubicBezTo>
                <a:cubicBezTo>
                  <a:pt x="528704" y="63950"/>
                  <a:pt x="520903" y="61207"/>
                  <a:pt x="510959" y="61207"/>
                </a:cubicBezTo>
                <a:close/>
                <a:moveTo>
                  <a:pt x="197149" y="61207"/>
                </a:moveTo>
                <a:cubicBezTo>
                  <a:pt x="187033" y="61207"/>
                  <a:pt x="179061" y="64079"/>
                  <a:pt x="173231" y="69823"/>
                </a:cubicBezTo>
                <a:cubicBezTo>
                  <a:pt x="167402" y="75566"/>
                  <a:pt x="164487" y="85553"/>
                  <a:pt x="164487" y="99783"/>
                </a:cubicBezTo>
                <a:lnTo>
                  <a:pt x="164487" y="124472"/>
                </a:lnTo>
                <a:cubicBezTo>
                  <a:pt x="164487" y="138874"/>
                  <a:pt x="167402" y="148947"/>
                  <a:pt x="173231" y="154690"/>
                </a:cubicBezTo>
                <a:cubicBezTo>
                  <a:pt x="179061" y="160434"/>
                  <a:pt x="187033" y="163306"/>
                  <a:pt x="197149" y="163306"/>
                </a:cubicBezTo>
                <a:cubicBezTo>
                  <a:pt x="206921" y="163306"/>
                  <a:pt x="214679" y="160434"/>
                  <a:pt x="220423" y="154690"/>
                </a:cubicBezTo>
                <a:cubicBezTo>
                  <a:pt x="226167" y="148947"/>
                  <a:pt x="229038" y="138874"/>
                  <a:pt x="229038" y="124472"/>
                </a:cubicBezTo>
                <a:lnTo>
                  <a:pt x="229038" y="99783"/>
                </a:lnTo>
                <a:cubicBezTo>
                  <a:pt x="229038" y="85553"/>
                  <a:pt x="226167" y="75566"/>
                  <a:pt x="220423" y="69823"/>
                </a:cubicBezTo>
                <a:cubicBezTo>
                  <a:pt x="214679" y="64079"/>
                  <a:pt x="206921" y="61207"/>
                  <a:pt x="197149" y="61207"/>
                </a:cubicBezTo>
                <a:close/>
                <a:moveTo>
                  <a:pt x="1010422" y="47063"/>
                </a:moveTo>
                <a:lnTo>
                  <a:pt x="1027910" y="47063"/>
                </a:lnTo>
                <a:lnTo>
                  <a:pt x="1027910" y="177450"/>
                </a:lnTo>
                <a:lnTo>
                  <a:pt x="1010422" y="177450"/>
                </a:lnTo>
                <a:close/>
                <a:moveTo>
                  <a:pt x="268777" y="47063"/>
                </a:moveTo>
                <a:lnTo>
                  <a:pt x="287808" y="47063"/>
                </a:lnTo>
                <a:lnTo>
                  <a:pt x="317126" y="151476"/>
                </a:lnTo>
                <a:lnTo>
                  <a:pt x="349530" y="47063"/>
                </a:lnTo>
                <a:lnTo>
                  <a:pt x="364189" y="47063"/>
                </a:lnTo>
                <a:lnTo>
                  <a:pt x="396593" y="151476"/>
                </a:lnTo>
                <a:lnTo>
                  <a:pt x="426168" y="47063"/>
                </a:lnTo>
                <a:lnTo>
                  <a:pt x="445199" y="47063"/>
                </a:lnTo>
                <a:lnTo>
                  <a:pt x="405594" y="177450"/>
                </a:lnTo>
                <a:lnTo>
                  <a:pt x="389649" y="177450"/>
                </a:lnTo>
                <a:lnTo>
                  <a:pt x="356730" y="72266"/>
                </a:lnTo>
                <a:lnTo>
                  <a:pt x="324069" y="177450"/>
                </a:lnTo>
                <a:lnTo>
                  <a:pt x="308382" y="177450"/>
                </a:lnTo>
                <a:close/>
                <a:moveTo>
                  <a:pt x="1117978" y="45519"/>
                </a:moveTo>
                <a:cubicBezTo>
                  <a:pt x="1131865" y="45519"/>
                  <a:pt x="1142538" y="49591"/>
                  <a:pt x="1149996" y="57735"/>
                </a:cubicBezTo>
                <a:cubicBezTo>
                  <a:pt x="1157454" y="65879"/>
                  <a:pt x="1161183" y="77238"/>
                  <a:pt x="1161183" y="91811"/>
                </a:cubicBezTo>
                <a:lnTo>
                  <a:pt x="1161183" y="177450"/>
                </a:lnTo>
                <a:lnTo>
                  <a:pt x="1143695" y="177450"/>
                </a:lnTo>
                <a:lnTo>
                  <a:pt x="1143695" y="94383"/>
                </a:lnTo>
                <a:cubicBezTo>
                  <a:pt x="1143695" y="83581"/>
                  <a:pt x="1141038" y="75352"/>
                  <a:pt x="1135723" y="69694"/>
                </a:cubicBezTo>
                <a:cubicBezTo>
                  <a:pt x="1130408" y="64036"/>
                  <a:pt x="1123036" y="61207"/>
                  <a:pt x="1113606" y="61207"/>
                </a:cubicBezTo>
                <a:cubicBezTo>
                  <a:pt x="1104348" y="61207"/>
                  <a:pt x="1096933" y="64079"/>
                  <a:pt x="1091360" y="69823"/>
                </a:cubicBezTo>
                <a:cubicBezTo>
                  <a:pt x="1085788" y="75566"/>
                  <a:pt x="1083002" y="83753"/>
                  <a:pt x="1083002" y="94383"/>
                </a:cubicBezTo>
                <a:lnTo>
                  <a:pt x="1083002" y="177450"/>
                </a:lnTo>
                <a:lnTo>
                  <a:pt x="1065514" y="177450"/>
                </a:lnTo>
                <a:lnTo>
                  <a:pt x="1065514" y="47063"/>
                </a:lnTo>
                <a:lnTo>
                  <a:pt x="1082745" y="47063"/>
                </a:lnTo>
                <a:lnTo>
                  <a:pt x="1082745" y="63007"/>
                </a:lnTo>
                <a:cubicBezTo>
                  <a:pt x="1086517" y="57178"/>
                  <a:pt x="1091446" y="52806"/>
                  <a:pt x="1097533" y="49891"/>
                </a:cubicBezTo>
                <a:cubicBezTo>
                  <a:pt x="1103619" y="46977"/>
                  <a:pt x="1110434" y="45519"/>
                  <a:pt x="1117978" y="45519"/>
                </a:cubicBezTo>
                <a:close/>
                <a:moveTo>
                  <a:pt x="921049" y="45262"/>
                </a:moveTo>
                <a:cubicBezTo>
                  <a:pt x="935965" y="45262"/>
                  <a:pt x="947924" y="49549"/>
                  <a:pt x="956925" y="58121"/>
                </a:cubicBezTo>
                <a:cubicBezTo>
                  <a:pt x="965926" y="66694"/>
                  <a:pt x="970426" y="80238"/>
                  <a:pt x="970426" y="98755"/>
                </a:cubicBezTo>
                <a:lnTo>
                  <a:pt x="970426" y="125501"/>
                </a:lnTo>
                <a:cubicBezTo>
                  <a:pt x="970426" y="144018"/>
                  <a:pt x="965926" y="157562"/>
                  <a:pt x="956925" y="166135"/>
                </a:cubicBezTo>
                <a:cubicBezTo>
                  <a:pt x="947924" y="174707"/>
                  <a:pt x="935965" y="178993"/>
                  <a:pt x="921049" y="178993"/>
                </a:cubicBezTo>
                <a:cubicBezTo>
                  <a:pt x="905790" y="178993"/>
                  <a:pt x="893617" y="174750"/>
                  <a:pt x="884530" y="166263"/>
                </a:cubicBezTo>
                <a:cubicBezTo>
                  <a:pt x="875443" y="157776"/>
                  <a:pt x="870900" y="144189"/>
                  <a:pt x="870900" y="125501"/>
                </a:cubicBezTo>
                <a:lnTo>
                  <a:pt x="870900" y="98755"/>
                </a:lnTo>
                <a:cubicBezTo>
                  <a:pt x="870900" y="80238"/>
                  <a:pt x="875443" y="66694"/>
                  <a:pt x="884530" y="58121"/>
                </a:cubicBezTo>
                <a:cubicBezTo>
                  <a:pt x="893617" y="49549"/>
                  <a:pt x="905790" y="45262"/>
                  <a:pt x="921049" y="45262"/>
                </a:cubicBezTo>
                <a:close/>
                <a:moveTo>
                  <a:pt x="650224" y="45262"/>
                </a:moveTo>
                <a:cubicBezTo>
                  <a:pt x="653482" y="45262"/>
                  <a:pt x="656654" y="45519"/>
                  <a:pt x="659740" y="46034"/>
                </a:cubicBezTo>
                <a:lnTo>
                  <a:pt x="659740" y="63522"/>
                </a:lnTo>
                <a:cubicBezTo>
                  <a:pt x="655625" y="62150"/>
                  <a:pt x="651167" y="61464"/>
                  <a:pt x="646367" y="61464"/>
                </a:cubicBezTo>
                <a:cubicBezTo>
                  <a:pt x="637451" y="61464"/>
                  <a:pt x="630208" y="64550"/>
                  <a:pt x="624635" y="70723"/>
                </a:cubicBezTo>
                <a:cubicBezTo>
                  <a:pt x="619063" y="76895"/>
                  <a:pt x="616277" y="84953"/>
                  <a:pt x="616277" y="94897"/>
                </a:cubicBezTo>
                <a:lnTo>
                  <a:pt x="616277" y="177450"/>
                </a:lnTo>
                <a:lnTo>
                  <a:pt x="598789" y="177450"/>
                </a:lnTo>
                <a:lnTo>
                  <a:pt x="598789" y="47063"/>
                </a:lnTo>
                <a:lnTo>
                  <a:pt x="616020" y="47063"/>
                </a:lnTo>
                <a:lnTo>
                  <a:pt x="616020" y="64550"/>
                </a:lnTo>
                <a:cubicBezTo>
                  <a:pt x="619620" y="58035"/>
                  <a:pt x="624378" y="53192"/>
                  <a:pt x="630293" y="50020"/>
                </a:cubicBezTo>
                <a:cubicBezTo>
                  <a:pt x="636208" y="46848"/>
                  <a:pt x="642852" y="45262"/>
                  <a:pt x="650224" y="45262"/>
                </a:cubicBezTo>
                <a:close/>
                <a:moveTo>
                  <a:pt x="510959" y="45262"/>
                </a:moveTo>
                <a:cubicBezTo>
                  <a:pt x="525875" y="45262"/>
                  <a:pt x="537834" y="49763"/>
                  <a:pt x="546835" y="58764"/>
                </a:cubicBezTo>
                <a:cubicBezTo>
                  <a:pt x="555836" y="67765"/>
                  <a:pt x="560337" y="81610"/>
                  <a:pt x="560337" y="100298"/>
                </a:cubicBezTo>
                <a:lnTo>
                  <a:pt x="560337" y="115728"/>
                </a:lnTo>
                <a:lnTo>
                  <a:pt x="478812" y="115728"/>
                </a:lnTo>
                <a:lnTo>
                  <a:pt x="478812" y="123443"/>
                </a:lnTo>
                <a:cubicBezTo>
                  <a:pt x="478812" y="138188"/>
                  <a:pt x="481813" y="148518"/>
                  <a:pt x="487814" y="154433"/>
                </a:cubicBezTo>
                <a:cubicBezTo>
                  <a:pt x="493814" y="160348"/>
                  <a:pt x="502130" y="163306"/>
                  <a:pt x="512760" y="163306"/>
                </a:cubicBezTo>
                <a:cubicBezTo>
                  <a:pt x="522018" y="163306"/>
                  <a:pt x="529262" y="161077"/>
                  <a:pt x="534491" y="156619"/>
                </a:cubicBezTo>
                <a:cubicBezTo>
                  <a:pt x="539720" y="152161"/>
                  <a:pt x="542335" y="145989"/>
                  <a:pt x="542335" y="138102"/>
                </a:cubicBezTo>
                <a:lnTo>
                  <a:pt x="542335" y="137331"/>
                </a:lnTo>
                <a:lnTo>
                  <a:pt x="559308" y="137331"/>
                </a:lnTo>
                <a:lnTo>
                  <a:pt x="559308" y="138617"/>
                </a:lnTo>
                <a:cubicBezTo>
                  <a:pt x="559308" y="150790"/>
                  <a:pt x="555065" y="160562"/>
                  <a:pt x="546578" y="167935"/>
                </a:cubicBezTo>
                <a:cubicBezTo>
                  <a:pt x="538091" y="175307"/>
                  <a:pt x="526390" y="178993"/>
                  <a:pt x="511474" y="178993"/>
                </a:cubicBezTo>
                <a:cubicBezTo>
                  <a:pt x="496215" y="178993"/>
                  <a:pt x="484042" y="174450"/>
                  <a:pt x="474955" y="165363"/>
                </a:cubicBezTo>
                <a:cubicBezTo>
                  <a:pt x="465868" y="156276"/>
                  <a:pt x="461324" y="142132"/>
                  <a:pt x="461324" y="122929"/>
                </a:cubicBezTo>
                <a:lnTo>
                  <a:pt x="461324" y="100298"/>
                </a:lnTo>
                <a:cubicBezTo>
                  <a:pt x="461324" y="81610"/>
                  <a:pt x="465868" y="67765"/>
                  <a:pt x="474955" y="58764"/>
                </a:cubicBezTo>
                <a:cubicBezTo>
                  <a:pt x="484042" y="49763"/>
                  <a:pt x="496043" y="45262"/>
                  <a:pt x="510959" y="45262"/>
                </a:cubicBezTo>
                <a:close/>
                <a:moveTo>
                  <a:pt x="197149" y="45262"/>
                </a:moveTo>
                <a:cubicBezTo>
                  <a:pt x="212065" y="45262"/>
                  <a:pt x="224023" y="49549"/>
                  <a:pt x="233025" y="58121"/>
                </a:cubicBezTo>
                <a:cubicBezTo>
                  <a:pt x="242026" y="66694"/>
                  <a:pt x="246526" y="80238"/>
                  <a:pt x="246526" y="98755"/>
                </a:cubicBezTo>
                <a:lnTo>
                  <a:pt x="246526" y="125501"/>
                </a:lnTo>
                <a:cubicBezTo>
                  <a:pt x="246526" y="144018"/>
                  <a:pt x="242026" y="157562"/>
                  <a:pt x="233025" y="166135"/>
                </a:cubicBezTo>
                <a:cubicBezTo>
                  <a:pt x="224023" y="174707"/>
                  <a:pt x="212065" y="178993"/>
                  <a:pt x="197149" y="178993"/>
                </a:cubicBezTo>
                <a:cubicBezTo>
                  <a:pt x="181890" y="178993"/>
                  <a:pt x="169717" y="174750"/>
                  <a:pt x="160630" y="166263"/>
                </a:cubicBezTo>
                <a:cubicBezTo>
                  <a:pt x="151543" y="157776"/>
                  <a:pt x="147000" y="144189"/>
                  <a:pt x="147000" y="125501"/>
                </a:cubicBezTo>
                <a:lnTo>
                  <a:pt x="147000" y="98755"/>
                </a:lnTo>
                <a:cubicBezTo>
                  <a:pt x="147000" y="80238"/>
                  <a:pt x="151543" y="66694"/>
                  <a:pt x="160630" y="58121"/>
                </a:cubicBezTo>
                <a:cubicBezTo>
                  <a:pt x="169717" y="49549"/>
                  <a:pt x="181890" y="45262"/>
                  <a:pt x="197149" y="45262"/>
                </a:cubicBezTo>
                <a:close/>
                <a:moveTo>
                  <a:pt x="742674" y="16973"/>
                </a:moveTo>
                <a:lnTo>
                  <a:pt x="742674" y="87182"/>
                </a:lnTo>
                <a:lnTo>
                  <a:pt x="786137" y="87182"/>
                </a:lnTo>
                <a:cubicBezTo>
                  <a:pt x="798481" y="87182"/>
                  <a:pt x="807996" y="84353"/>
                  <a:pt x="814683" y="78695"/>
                </a:cubicBezTo>
                <a:cubicBezTo>
                  <a:pt x="821369" y="73037"/>
                  <a:pt x="824713" y="64465"/>
                  <a:pt x="824713" y="52978"/>
                </a:cubicBezTo>
                <a:cubicBezTo>
                  <a:pt x="824713" y="40805"/>
                  <a:pt x="821369" y="31761"/>
                  <a:pt x="814683" y="25846"/>
                </a:cubicBezTo>
                <a:cubicBezTo>
                  <a:pt x="807996" y="19931"/>
                  <a:pt x="798481" y="16973"/>
                  <a:pt x="786137" y="16973"/>
                </a:cubicBezTo>
                <a:close/>
                <a:moveTo>
                  <a:pt x="18774" y="16973"/>
                </a:moveTo>
                <a:lnTo>
                  <a:pt x="18774" y="87182"/>
                </a:lnTo>
                <a:lnTo>
                  <a:pt x="62237" y="87182"/>
                </a:lnTo>
                <a:cubicBezTo>
                  <a:pt x="74581" y="87182"/>
                  <a:pt x="84096" y="84353"/>
                  <a:pt x="90783" y="78695"/>
                </a:cubicBezTo>
                <a:cubicBezTo>
                  <a:pt x="97470" y="73037"/>
                  <a:pt x="100813" y="64465"/>
                  <a:pt x="100813" y="52978"/>
                </a:cubicBezTo>
                <a:cubicBezTo>
                  <a:pt x="100813" y="40805"/>
                  <a:pt x="97470" y="31761"/>
                  <a:pt x="90783" y="25846"/>
                </a:cubicBezTo>
                <a:cubicBezTo>
                  <a:pt x="84096" y="19931"/>
                  <a:pt x="74581" y="16973"/>
                  <a:pt x="62237" y="16973"/>
                </a:cubicBezTo>
                <a:close/>
                <a:moveTo>
                  <a:pt x="1226382" y="9001"/>
                </a:moveTo>
                <a:lnTo>
                  <a:pt x="1226382" y="47063"/>
                </a:lnTo>
                <a:lnTo>
                  <a:pt x="1255700" y="47063"/>
                </a:lnTo>
                <a:lnTo>
                  <a:pt x="1255700" y="60950"/>
                </a:lnTo>
                <a:lnTo>
                  <a:pt x="1226382" y="60950"/>
                </a:lnTo>
                <a:lnTo>
                  <a:pt x="1226382" y="144275"/>
                </a:lnTo>
                <a:cubicBezTo>
                  <a:pt x="1226382" y="156105"/>
                  <a:pt x="1231954" y="162020"/>
                  <a:pt x="1243098" y="162020"/>
                </a:cubicBezTo>
                <a:lnTo>
                  <a:pt x="1253385" y="162020"/>
                </a:lnTo>
                <a:lnTo>
                  <a:pt x="1253385" y="177450"/>
                </a:lnTo>
                <a:lnTo>
                  <a:pt x="1240269" y="177450"/>
                </a:lnTo>
                <a:cubicBezTo>
                  <a:pt x="1230325" y="177450"/>
                  <a:pt x="1222567" y="174578"/>
                  <a:pt x="1216995" y="168835"/>
                </a:cubicBezTo>
                <a:cubicBezTo>
                  <a:pt x="1211423" y="163091"/>
                  <a:pt x="1208637" y="155162"/>
                  <a:pt x="1208637" y="145046"/>
                </a:cubicBezTo>
                <a:lnTo>
                  <a:pt x="1208637" y="60950"/>
                </a:lnTo>
                <a:lnTo>
                  <a:pt x="1188320" y="60950"/>
                </a:lnTo>
                <a:lnTo>
                  <a:pt x="1188320" y="47063"/>
                </a:lnTo>
                <a:lnTo>
                  <a:pt x="1208637" y="47063"/>
                </a:lnTo>
                <a:lnTo>
                  <a:pt x="1208637" y="17230"/>
                </a:lnTo>
                <a:close/>
                <a:moveTo>
                  <a:pt x="1009907" y="2571"/>
                </a:moveTo>
                <a:lnTo>
                  <a:pt x="1028424" y="2571"/>
                </a:lnTo>
                <a:lnTo>
                  <a:pt x="1028424" y="25717"/>
                </a:lnTo>
                <a:lnTo>
                  <a:pt x="1009907" y="25717"/>
                </a:lnTo>
                <a:close/>
                <a:moveTo>
                  <a:pt x="723900" y="0"/>
                </a:moveTo>
                <a:lnTo>
                  <a:pt x="787680" y="0"/>
                </a:lnTo>
                <a:cubicBezTo>
                  <a:pt x="804996" y="0"/>
                  <a:pt x="818626" y="4586"/>
                  <a:pt x="828570" y="13758"/>
                </a:cubicBezTo>
                <a:cubicBezTo>
                  <a:pt x="838514" y="22931"/>
                  <a:pt x="843487" y="36004"/>
                  <a:pt x="843487" y="52978"/>
                </a:cubicBezTo>
                <a:cubicBezTo>
                  <a:pt x="843487" y="68922"/>
                  <a:pt x="838472" y="81438"/>
                  <a:pt x="828442" y="90525"/>
                </a:cubicBezTo>
                <a:cubicBezTo>
                  <a:pt x="818412" y="99612"/>
                  <a:pt x="804825" y="104155"/>
                  <a:pt x="787680" y="104155"/>
                </a:cubicBezTo>
                <a:lnTo>
                  <a:pt x="742674" y="104155"/>
                </a:lnTo>
                <a:lnTo>
                  <a:pt x="742674" y="177450"/>
                </a:lnTo>
                <a:lnTo>
                  <a:pt x="723900" y="177450"/>
                </a:lnTo>
                <a:close/>
                <a:moveTo>
                  <a:pt x="0" y="0"/>
                </a:moveTo>
                <a:lnTo>
                  <a:pt x="63780" y="0"/>
                </a:lnTo>
                <a:cubicBezTo>
                  <a:pt x="81096" y="0"/>
                  <a:pt x="94726" y="4586"/>
                  <a:pt x="104671" y="13758"/>
                </a:cubicBezTo>
                <a:cubicBezTo>
                  <a:pt x="114615" y="22931"/>
                  <a:pt x="119587" y="36004"/>
                  <a:pt x="119587" y="52978"/>
                </a:cubicBezTo>
                <a:cubicBezTo>
                  <a:pt x="119587" y="68922"/>
                  <a:pt x="114572" y="81438"/>
                  <a:pt x="104542" y="90525"/>
                </a:cubicBezTo>
                <a:cubicBezTo>
                  <a:pt x="94512" y="99612"/>
                  <a:pt x="80925" y="104155"/>
                  <a:pt x="63780" y="104155"/>
                </a:cubicBezTo>
                <a:lnTo>
                  <a:pt x="18774" y="104155"/>
                </a:lnTo>
                <a:lnTo>
                  <a:pt x="18774" y="177450"/>
                </a:lnTo>
                <a:lnTo>
                  <a:pt x="0" y="17745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ctr">
              <a:defRPr sz="4000">
                <a:gradFill>
                  <a:gsLst>
                    <a:gs pos="0">
                      <a:schemeClr val="bg1"/>
                    </a:gs>
                    <a:gs pos="100000">
                      <a:srgbClr val="228BFE">
                        <a:lumMod val="20000"/>
                        <a:lumOff val="80000"/>
                      </a:srgbClr>
                    </a:gs>
                  </a:gsLst>
                  <a:lin ang="5400000" scaled="0"/>
                </a:gradFill>
                <a:effectLst>
                  <a:outerShdw blurRad="228600" algn="ctr" rotWithShape="0">
                    <a:prstClr val="black">
                      <a:alpha val="40000"/>
                    </a:prstClr>
                  </a:outerShdw>
                </a:effectLst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</a:lstStyle>
          <a:p>
            <a:endParaRPr lang="zh-CN" altLang="en-US" sz="2000" dirty="0">
              <a:solidFill>
                <a:schemeClr val="bg1"/>
              </a:solidFill>
              <a:effectLst/>
              <a:latin typeface="+mn-lt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  <p:sp>
        <p:nvSpPr>
          <p:cNvPr id="40" name="矩形 39">
            <a:extLst>
              <a:ext uri="{FF2B5EF4-FFF2-40B4-BE49-F238E27FC236}">
                <a16:creationId xmlns:a16="http://schemas.microsoft.com/office/drawing/2014/main" id="{5F7D0085-8575-4357-88D3-3BE24F7FDD0C}"/>
              </a:ext>
            </a:extLst>
          </p:cNvPr>
          <p:cNvSpPr/>
          <p:nvPr/>
        </p:nvSpPr>
        <p:spPr>
          <a:xfrm>
            <a:off x="695325" y="6287682"/>
            <a:ext cx="607695" cy="151218"/>
          </a:xfrm>
          <a:prstGeom prst="rect">
            <a:avLst/>
          </a:prstGeom>
          <a:noFill/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4" name="直接连接符 43">
            <a:extLst>
              <a:ext uri="{FF2B5EF4-FFF2-40B4-BE49-F238E27FC236}">
                <a16:creationId xmlns:a16="http://schemas.microsoft.com/office/drawing/2014/main" id="{455CDFD0-3591-4CA1-B592-F6B256E4D746}"/>
              </a:ext>
            </a:extLst>
          </p:cNvPr>
          <p:cNvCxnSpPr>
            <a:cxnSpLocks/>
          </p:cNvCxnSpPr>
          <p:nvPr/>
        </p:nvCxnSpPr>
        <p:spPr>
          <a:xfrm>
            <a:off x="696279" y="516621"/>
            <a:ext cx="271461" cy="0"/>
          </a:xfrm>
          <a:prstGeom prst="line">
            <a:avLst/>
          </a:prstGeom>
          <a:ln w="12700"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文本框 44">
            <a:extLst>
              <a:ext uri="{FF2B5EF4-FFF2-40B4-BE49-F238E27FC236}">
                <a16:creationId xmlns:a16="http://schemas.microsoft.com/office/drawing/2014/main" id="{9B12D84E-7772-4AEF-80A1-420B4944EB4C}"/>
              </a:ext>
            </a:extLst>
          </p:cNvPr>
          <p:cNvSpPr txBox="1"/>
          <p:nvPr/>
        </p:nvSpPr>
        <p:spPr>
          <a:xfrm>
            <a:off x="695325" y="570318"/>
            <a:ext cx="1007745" cy="307777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1000" spc="11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Xiao </a:t>
            </a:r>
            <a:r>
              <a:rPr lang="en-US" altLang="zh-CN" sz="1000" spc="110" dirty="0" err="1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Xiong</a:t>
            </a:r>
            <a:endParaRPr lang="en-US" altLang="zh-CN" sz="1000" spc="110" dirty="0">
              <a:solidFill>
                <a:schemeClr val="bg1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  <a:p>
            <a:r>
              <a:rPr lang="en-US" altLang="zh-CN" sz="1000" spc="11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Design</a:t>
            </a:r>
            <a:endParaRPr lang="zh-CN" altLang="en-US" sz="1000" spc="110" dirty="0">
              <a:solidFill>
                <a:schemeClr val="bg1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</p:txBody>
      </p: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06122077-33B2-4DB0-8ADE-4B94F3B18C08}"/>
              </a:ext>
            </a:extLst>
          </p:cNvPr>
          <p:cNvGrpSpPr/>
          <p:nvPr/>
        </p:nvGrpSpPr>
        <p:grpSpPr>
          <a:xfrm>
            <a:off x="10994104" y="671673"/>
            <a:ext cx="442360" cy="105066"/>
            <a:chOff x="1529832" y="599366"/>
            <a:chExt cx="1126778" cy="267623"/>
          </a:xfrm>
        </p:grpSpPr>
        <p:sp>
          <p:nvSpPr>
            <p:cNvPr id="47" name="椭圆 46">
              <a:extLst>
                <a:ext uri="{FF2B5EF4-FFF2-40B4-BE49-F238E27FC236}">
                  <a16:creationId xmlns:a16="http://schemas.microsoft.com/office/drawing/2014/main" id="{9CCE7E56-8F96-4409-8B93-B9B4AEBDA4E0}"/>
                </a:ext>
              </a:extLst>
            </p:cNvPr>
            <p:cNvSpPr/>
            <p:nvPr/>
          </p:nvSpPr>
          <p:spPr>
            <a:xfrm>
              <a:off x="1529832" y="599366"/>
              <a:ext cx="267624" cy="267623"/>
            </a:xfrm>
            <a:prstGeom prst="ellipse">
              <a:avLst/>
            </a:prstGeom>
            <a:ln w="15875"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>
              <a:extLst>
                <a:ext uri="{FF2B5EF4-FFF2-40B4-BE49-F238E27FC236}">
                  <a16:creationId xmlns:a16="http://schemas.microsoft.com/office/drawing/2014/main" id="{44738995-E27A-48C8-B6E6-75875CAA3A5A}"/>
                </a:ext>
              </a:extLst>
            </p:cNvPr>
            <p:cNvSpPr/>
            <p:nvPr/>
          </p:nvSpPr>
          <p:spPr>
            <a:xfrm>
              <a:off x="1959409" y="599366"/>
              <a:ext cx="267624" cy="267623"/>
            </a:xfrm>
            <a:prstGeom prst="ellipse">
              <a:avLst/>
            </a:prstGeom>
            <a:ln w="15875"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9" name="椭圆 48">
              <a:extLst>
                <a:ext uri="{FF2B5EF4-FFF2-40B4-BE49-F238E27FC236}">
                  <a16:creationId xmlns:a16="http://schemas.microsoft.com/office/drawing/2014/main" id="{C31A4BB9-A97D-4037-9643-3891F61CC451}"/>
                </a:ext>
              </a:extLst>
            </p:cNvPr>
            <p:cNvSpPr/>
            <p:nvPr/>
          </p:nvSpPr>
          <p:spPr>
            <a:xfrm>
              <a:off x="2388986" y="599366"/>
              <a:ext cx="267624" cy="267623"/>
            </a:xfrm>
            <a:prstGeom prst="ellipse">
              <a:avLst/>
            </a:prstGeom>
            <a:ln w="15875"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cxnSp>
        <p:nvCxnSpPr>
          <p:cNvPr id="52" name="直接连接符 51">
            <a:extLst>
              <a:ext uri="{FF2B5EF4-FFF2-40B4-BE49-F238E27FC236}">
                <a16:creationId xmlns:a16="http://schemas.microsoft.com/office/drawing/2014/main" id="{8F6EC0CE-8AB6-44E8-8235-94177A569F88}"/>
              </a:ext>
            </a:extLst>
          </p:cNvPr>
          <p:cNvCxnSpPr>
            <a:cxnSpLocks/>
          </p:cNvCxnSpPr>
          <p:nvPr/>
        </p:nvCxnSpPr>
        <p:spPr>
          <a:xfrm>
            <a:off x="11382556" y="5914663"/>
            <a:ext cx="0" cy="524237"/>
          </a:xfrm>
          <a:prstGeom prst="line">
            <a:avLst/>
          </a:prstGeom>
          <a:noFill/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55" name="椭圆 54">
            <a:extLst>
              <a:ext uri="{FF2B5EF4-FFF2-40B4-BE49-F238E27FC236}">
                <a16:creationId xmlns:a16="http://schemas.microsoft.com/office/drawing/2014/main" id="{E504DE8A-78C4-46DF-81EA-3B6496F9C1F2}"/>
              </a:ext>
            </a:extLst>
          </p:cNvPr>
          <p:cNvSpPr/>
          <p:nvPr/>
        </p:nvSpPr>
        <p:spPr>
          <a:xfrm>
            <a:off x="11339874" y="5829299"/>
            <a:ext cx="85364" cy="85364"/>
          </a:xfrm>
          <a:prstGeom prst="ellipse">
            <a:avLst/>
          </a:prstGeom>
          <a:noFill/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64" name="组合 63">
            <a:extLst>
              <a:ext uri="{FF2B5EF4-FFF2-40B4-BE49-F238E27FC236}">
                <a16:creationId xmlns:a16="http://schemas.microsoft.com/office/drawing/2014/main" id="{F48A1FA9-8B18-4974-B297-3D1F0776243F}"/>
              </a:ext>
            </a:extLst>
          </p:cNvPr>
          <p:cNvGrpSpPr/>
          <p:nvPr/>
        </p:nvGrpSpPr>
        <p:grpSpPr>
          <a:xfrm>
            <a:off x="767864" y="6261083"/>
            <a:ext cx="512147" cy="212102"/>
            <a:chOff x="771525" y="6261083"/>
            <a:chExt cx="512147" cy="212102"/>
          </a:xfrm>
        </p:grpSpPr>
        <p:cxnSp>
          <p:nvCxnSpPr>
            <p:cNvPr id="57" name="直接连接符 56">
              <a:extLst>
                <a:ext uri="{FF2B5EF4-FFF2-40B4-BE49-F238E27FC236}">
                  <a16:creationId xmlns:a16="http://schemas.microsoft.com/office/drawing/2014/main" id="{F9DFE18D-50DF-4F1B-A199-0B0DA6001783}"/>
                </a:ext>
              </a:extLst>
            </p:cNvPr>
            <p:cNvCxnSpPr>
              <a:cxnSpLocks/>
            </p:cNvCxnSpPr>
            <p:nvPr/>
          </p:nvCxnSpPr>
          <p:spPr>
            <a:xfrm>
              <a:off x="771525" y="6366510"/>
              <a:ext cx="460057" cy="0"/>
            </a:xfrm>
            <a:prstGeom prst="line">
              <a:avLst/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grpSp>
          <p:nvGrpSpPr>
            <p:cNvPr id="62" name="组合 61">
              <a:extLst>
                <a:ext uri="{FF2B5EF4-FFF2-40B4-BE49-F238E27FC236}">
                  <a16:creationId xmlns:a16="http://schemas.microsoft.com/office/drawing/2014/main" id="{73D0DAC6-DC32-49E5-A532-ACCA7BF66886}"/>
                </a:ext>
              </a:extLst>
            </p:cNvPr>
            <p:cNvGrpSpPr/>
            <p:nvPr/>
          </p:nvGrpSpPr>
          <p:grpSpPr>
            <a:xfrm>
              <a:off x="1179493" y="6261083"/>
              <a:ext cx="104179" cy="212102"/>
              <a:chOff x="1113472" y="6261083"/>
              <a:chExt cx="104179" cy="212102"/>
            </a:xfrm>
          </p:grpSpPr>
          <p:sp>
            <p:nvSpPr>
              <p:cNvPr id="60" name="弧形 59">
                <a:extLst>
                  <a:ext uri="{FF2B5EF4-FFF2-40B4-BE49-F238E27FC236}">
                    <a16:creationId xmlns:a16="http://schemas.microsoft.com/office/drawing/2014/main" id="{2B7B4440-109C-48A4-BCDC-0ACF7257B3DA}"/>
                  </a:ext>
                </a:extLst>
              </p:cNvPr>
              <p:cNvSpPr/>
              <p:nvPr/>
            </p:nvSpPr>
            <p:spPr>
              <a:xfrm flipH="1">
                <a:off x="1113472" y="6369006"/>
                <a:ext cx="104179" cy="104179"/>
              </a:xfrm>
              <a:prstGeom prst="arc">
                <a:avLst/>
              </a:prstGeom>
              <a:noFill/>
              <a:ln w="952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" name="弧形 60">
                <a:extLst>
                  <a:ext uri="{FF2B5EF4-FFF2-40B4-BE49-F238E27FC236}">
                    <a16:creationId xmlns:a16="http://schemas.microsoft.com/office/drawing/2014/main" id="{4DD3EF95-4794-4246-A156-39E52D497554}"/>
                  </a:ext>
                </a:extLst>
              </p:cNvPr>
              <p:cNvSpPr/>
              <p:nvPr/>
            </p:nvSpPr>
            <p:spPr>
              <a:xfrm flipH="1" flipV="1">
                <a:off x="1113472" y="6261083"/>
                <a:ext cx="104179" cy="104179"/>
              </a:xfrm>
              <a:prstGeom prst="arc">
                <a:avLst/>
              </a:prstGeom>
              <a:noFill/>
              <a:ln w="952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598218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Picture 32">
            <a:extLst>
              <a:ext uri="{FF2B5EF4-FFF2-40B4-BE49-F238E27FC236}">
                <a16:creationId xmlns:a16="http://schemas.microsoft.com/office/drawing/2014/main" id="{C7FE1E0A-F8D4-4BEA-B1C5-10E0623C829A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V="1">
            <a:off x="3291841" y="1003300"/>
            <a:ext cx="5673201" cy="5354321"/>
          </a:xfrm>
          <a:prstGeom prst="rect">
            <a:avLst/>
          </a:prstGeom>
        </p:spPr>
      </p:pic>
      <p:sp>
        <p:nvSpPr>
          <p:cNvPr id="3" name="弧形 2">
            <a:extLst>
              <a:ext uri="{FF2B5EF4-FFF2-40B4-BE49-F238E27FC236}">
                <a16:creationId xmlns:a16="http://schemas.microsoft.com/office/drawing/2014/main" id="{6CC8E7D4-4255-4096-B55F-0930DF015135}"/>
              </a:ext>
            </a:extLst>
          </p:cNvPr>
          <p:cNvSpPr/>
          <p:nvPr/>
        </p:nvSpPr>
        <p:spPr>
          <a:xfrm rot="20940000">
            <a:off x="1119562" y="1545809"/>
            <a:ext cx="9952877" cy="3135932"/>
          </a:xfrm>
          <a:prstGeom prst="arc">
            <a:avLst>
              <a:gd name="adj1" fmla="val 19041990"/>
              <a:gd name="adj2" fmla="val 12553017"/>
            </a:avLst>
          </a:prstGeom>
          <a:ln w="19050">
            <a:gradFill>
              <a:gsLst>
                <a:gs pos="4000">
                  <a:srgbClr val="37CEFF">
                    <a:alpha val="0"/>
                  </a:srgbClr>
                </a:gs>
                <a:gs pos="76000">
                  <a:srgbClr val="37CEFF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72E977AA-402E-40C1-854E-4AEDDE3A6D4C}"/>
              </a:ext>
            </a:extLst>
          </p:cNvPr>
          <p:cNvSpPr/>
          <p:nvPr/>
        </p:nvSpPr>
        <p:spPr>
          <a:xfrm>
            <a:off x="767454" y="3728380"/>
            <a:ext cx="1095647" cy="1095647"/>
          </a:xfrm>
          <a:prstGeom prst="ellipse">
            <a:avLst/>
          </a:prstGeom>
          <a:gradFill flip="none" rotWithShape="1">
            <a:gsLst>
              <a:gs pos="83000">
                <a:srgbClr val="37CEFF"/>
              </a:gs>
              <a:gs pos="8000">
                <a:srgbClr val="167BEA"/>
              </a:gs>
            </a:gsLst>
            <a:lin ang="13500000" scaled="1"/>
            <a:tileRect/>
          </a:gradFill>
          <a:ln>
            <a:noFill/>
          </a:ln>
          <a:effectLst>
            <a:outerShdw blurRad="266700" dist="38100" dir="2700000" algn="tl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gradFill flip="none" rotWithShape="1">
                <a:gsLst>
                  <a:gs pos="100000">
                    <a:srgbClr val="37CFFF"/>
                  </a:gs>
                  <a:gs pos="0">
                    <a:srgbClr val="167BEA"/>
                  </a:gs>
                </a:gsLst>
                <a:lin ang="16200000" scaled="1"/>
                <a:tileRect/>
              </a:gradFill>
              <a:latin typeface="+mn-ea"/>
            </a:endParaRPr>
          </a:p>
        </p:txBody>
      </p:sp>
      <p:sp>
        <p:nvSpPr>
          <p:cNvPr id="2" name="弧形 1">
            <a:extLst>
              <a:ext uri="{FF2B5EF4-FFF2-40B4-BE49-F238E27FC236}">
                <a16:creationId xmlns:a16="http://schemas.microsoft.com/office/drawing/2014/main" id="{0E1DBBA3-7E10-4901-B51A-7CEA096E9307}"/>
              </a:ext>
            </a:extLst>
          </p:cNvPr>
          <p:cNvSpPr/>
          <p:nvPr/>
        </p:nvSpPr>
        <p:spPr>
          <a:xfrm rot="20880000">
            <a:off x="2483333" y="1709989"/>
            <a:ext cx="7225335" cy="2178293"/>
          </a:xfrm>
          <a:prstGeom prst="arc">
            <a:avLst>
              <a:gd name="adj1" fmla="val 19957392"/>
              <a:gd name="adj2" fmla="val 12135342"/>
            </a:avLst>
          </a:prstGeom>
          <a:ln w="25400">
            <a:gradFill>
              <a:gsLst>
                <a:gs pos="0">
                  <a:srgbClr val="37CEFF">
                    <a:alpha val="0"/>
                  </a:srgbClr>
                </a:gs>
                <a:gs pos="100000">
                  <a:srgbClr val="37CEFF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30797CFD-FD79-4E5D-94EC-C9CA141557E6}"/>
              </a:ext>
            </a:extLst>
          </p:cNvPr>
          <p:cNvSpPr/>
          <p:nvPr/>
        </p:nvSpPr>
        <p:spPr>
          <a:xfrm>
            <a:off x="2559300" y="4276204"/>
            <a:ext cx="1095647" cy="1095647"/>
          </a:xfrm>
          <a:prstGeom prst="ellipse">
            <a:avLst/>
          </a:prstGeom>
          <a:gradFill flip="none" rotWithShape="1">
            <a:gsLst>
              <a:gs pos="83000">
                <a:srgbClr val="37CEFF"/>
              </a:gs>
              <a:gs pos="8000">
                <a:srgbClr val="167BEA"/>
              </a:gs>
            </a:gsLst>
            <a:lin ang="13500000" scaled="1"/>
            <a:tileRect/>
          </a:gradFill>
          <a:ln>
            <a:noFill/>
          </a:ln>
          <a:effectLst>
            <a:outerShdw blurRad="266700" dist="38100" dir="2700000" algn="tl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gradFill flip="none" rotWithShape="1">
                <a:gsLst>
                  <a:gs pos="100000">
                    <a:srgbClr val="37CFFF"/>
                  </a:gs>
                  <a:gs pos="0">
                    <a:srgbClr val="167BEA"/>
                  </a:gs>
                </a:gsLst>
                <a:lin ang="16200000" scaled="1"/>
                <a:tileRect/>
              </a:gradFill>
              <a:latin typeface="+mn-ea"/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F868023D-D029-47E2-BC79-FA5E37E4EA16}"/>
              </a:ext>
            </a:extLst>
          </p:cNvPr>
          <p:cNvSpPr/>
          <p:nvPr/>
        </p:nvSpPr>
        <p:spPr>
          <a:xfrm>
            <a:off x="4779249" y="4246147"/>
            <a:ext cx="1095647" cy="1095647"/>
          </a:xfrm>
          <a:prstGeom prst="ellipse">
            <a:avLst/>
          </a:prstGeom>
          <a:gradFill flip="none" rotWithShape="1">
            <a:gsLst>
              <a:gs pos="83000">
                <a:srgbClr val="37CEFF"/>
              </a:gs>
              <a:gs pos="8000">
                <a:srgbClr val="167BEA"/>
              </a:gs>
            </a:gsLst>
            <a:lin ang="13500000" scaled="1"/>
            <a:tileRect/>
          </a:gradFill>
          <a:ln>
            <a:noFill/>
          </a:ln>
          <a:effectLst>
            <a:outerShdw blurRad="266700" dist="38100" dir="2700000" algn="tl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gradFill flip="none" rotWithShape="1">
                <a:gsLst>
                  <a:gs pos="100000">
                    <a:srgbClr val="37CFFF"/>
                  </a:gs>
                  <a:gs pos="0">
                    <a:srgbClr val="167BEA"/>
                  </a:gs>
                </a:gsLst>
                <a:lin ang="16200000" scaled="1"/>
                <a:tileRect/>
              </a:gradFill>
              <a:latin typeface="+mn-ea"/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F45A9D5F-9F98-439F-BDEB-5178721EB358}"/>
              </a:ext>
            </a:extLst>
          </p:cNvPr>
          <p:cNvSpPr/>
          <p:nvPr/>
        </p:nvSpPr>
        <p:spPr>
          <a:xfrm>
            <a:off x="7017319" y="3870059"/>
            <a:ext cx="1095647" cy="1095647"/>
          </a:xfrm>
          <a:prstGeom prst="ellipse">
            <a:avLst/>
          </a:prstGeom>
          <a:gradFill flip="none" rotWithShape="1">
            <a:gsLst>
              <a:gs pos="83000">
                <a:srgbClr val="37CEFF"/>
              </a:gs>
              <a:gs pos="8000">
                <a:srgbClr val="167BEA"/>
              </a:gs>
            </a:gsLst>
            <a:lin ang="13500000" scaled="1"/>
            <a:tileRect/>
          </a:gradFill>
          <a:ln>
            <a:noFill/>
          </a:ln>
          <a:effectLst>
            <a:outerShdw blurRad="266700" dist="38100" dir="2700000" algn="tl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gradFill flip="none" rotWithShape="1">
                <a:gsLst>
                  <a:gs pos="100000">
                    <a:srgbClr val="37CFFF"/>
                  </a:gs>
                  <a:gs pos="0">
                    <a:srgbClr val="167BEA"/>
                  </a:gs>
                </a:gsLst>
                <a:lin ang="16200000" scaled="1"/>
                <a:tileRect/>
              </a:gradFill>
              <a:latin typeface="+mn-ea"/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B6C72A53-8E28-4455-8A28-26851F2ED0F3}"/>
              </a:ext>
            </a:extLst>
          </p:cNvPr>
          <p:cNvSpPr/>
          <p:nvPr/>
        </p:nvSpPr>
        <p:spPr>
          <a:xfrm>
            <a:off x="8901353" y="3156689"/>
            <a:ext cx="1095647" cy="1095647"/>
          </a:xfrm>
          <a:prstGeom prst="ellipse">
            <a:avLst/>
          </a:prstGeom>
          <a:gradFill flip="none" rotWithShape="1">
            <a:gsLst>
              <a:gs pos="83000">
                <a:srgbClr val="37CEFF"/>
              </a:gs>
              <a:gs pos="8000">
                <a:srgbClr val="167BEA"/>
              </a:gs>
            </a:gsLst>
            <a:lin ang="13500000" scaled="1"/>
            <a:tileRect/>
          </a:gradFill>
          <a:ln>
            <a:noFill/>
          </a:ln>
          <a:effectLst>
            <a:outerShdw blurRad="266700" dist="38100" dir="2700000" algn="tl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gradFill flip="none" rotWithShape="1">
                <a:gsLst>
                  <a:gs pos="100000">
                    <a:srgbClr val="37CFFF"/>
                  </a:gs>
                  <a:gs pos="0">
                    <a:srgbClr val="167BEA"/>
                  </a:gs>
                </a:gsLst>
                <a:lin ang="16200000" scaled="1"/>
                <a:tileRect/>
              </a:gradFill>
              <a:latin typeface="+mn-ea"/>
            </a:endParaRPr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BB81144A-86EF-4B1D-AC09-C5B1340EC4F7}"/>
              </a:ext>
            </a:extLst>
          </p:cNvPr>
          <p:cNvSpPr/>
          <p:nvPr/>
        </p:nvSpPr>
        <p:spPr>
          <a:xfrm>
            <a:off x="10336026" y="1898482"/>
            <a:ext cx="1095647" cy="1095647"/>
          </a:xfrm>
          <a:prstGeom prst="ellipse">
            <a:avLst/>
          </a:prstGeom>
          <a:gradFill flip="none" rotWithShape="1">
            <a:gsLst>
              <a:gs pos="83000">
                <a:srgbClr val="37CEFF"/>
              </a:gs>
              <a:gs pos="8000">
                <a:srgbClr val="167BEA"/>
              </a:gs>
            </a:gsLst>
            <a:lin ang="13500000" scaled="1"/>
            <a:tileRect/>
          </a:gradFill>
          <a:ln>
            <a:noFill/>
          </a:ln>
          <a:effectLst>
            <a:outerShdw blurRad="266700" dist="38100" dir="2700000" algn="tl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gradFill flip="none" rotWithShape="1">
                <a:gsLst>
                  <a:gs pos="100000">
                    <a:srgbClr val="37CFFF"/>
                  </a:gs>
                  <a:gs pos="0">
                    <a:srgbClr val="167BEA"/>
                  </a:gs>
                </a:gsLst>
                <a:lin ang="16200000" scaled="1"/>
                <a:tileRect/>
              </a:gradFill>
              <a:latin typeface="+mn-ea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78B9247C-0255-4DF4-8DBB-4708D309D63E}"/>
              </a:ext>
            </a:extLst>
          </p:cNvPr>
          <p:cNvSpPr txBox="1"/>
          <p:nvPr/>
        </p:nvSpPr>
        <p:spPr>
          <a:xfrm>
            <a:off x="636433" y="374586"/>
            <a:ext cx="4205313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800">
                <a:gradFill>
                  <a:gsLst>
                    <a:gs pos="47000">
                      <a:srgbClr val="37CFFF"/>
                    </a:gs>
                    <a:gs pos="63000">
                      <a:srgbClr val="2A98FF"/>
                    </a:gs>
                  </a:gsLst>
                  <a:lin ang="2700000" scaled="1"/>
                </a:gradFill>
                <a:latin typeface="汉仪雅酷黑 85W" panose="020B0904020202020204" pitchFamily="34" charset="-122"/>
                <a:ea typeface="汉仪雅酷黑 85W" panose="020B0904020202020204" pitchFamily="34" charset="-122"/>
                <a:cs typeface="阿里巴巴普惠体 B" panose="00020600040101010101" pitchFamily="18" charset="-122"/>
              </a:defRPr>
            </a:lvl1pPr>
          </a:lstStyle>
          <a:p>
            <a:r>
              <a:rPr lang="en-US" altLang="zh-CN" sz="3600" dirty="0"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APP</a:t>
            </a:r>
            <a:r>
              <a:rPr lang="zh-CN" altLang="en-US" sz="3600" dirty="0"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业务范围介绍</a:t>
            </a:r>
          </a:p>
        </p:txBody>
      </p:sp>
      <p:sp>
        <p:nvSpPr>
          <p:cNvPr id="21" name="矩形: 圆角 20">
            <a:extLst>
              <a:ext uri="{FF2B5EF4-FFF2-40B4-BE49-F238E27FC236}">
                <a16:creationId xmlns:a16="http://schemas.microsoft.com/office/drawing/2014/main" id="{AEC2EF9F-C80D-49F0-B09F-CC695C3E29D1}"/>
              </a:ext>
            </a:extLst>
          </p:cNvPr>
          <p:cNvSpPr/>
          <p:nvPr/>
        </p:nvSpPr>
        <p:spPr>
          <a:xfrm>
            <a:off x="482600" y="429375"/>
            <a:ext cx="87553" cy="444420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009CE2">
                  <a:lumMod val="90000"/>
                  <a:lumOff val="10000"/>
                </a:srgbClr>
              </a:gs>
              <a:gs pos="100000">
                <a:srgbClr val="009CE2">
                  <a:lumMod val="90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7B73C515-EF92-4B7B-B25B-D202BF7677FF}"/>
              </a:ext>
            </a:extLst>
          </p:cNvPr>
          <p:cNvSpPr/>
          <p:nvPr/>
        </p:nvSpPr>
        <p:spPr>
          <a:xfrm>
            <a:off x="8473046" y="563213"/>
            <a:ext cx="270816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altLang="zh-CN" sz="2000" dirty="0">
                <a:solidFill>
                  <a:schemeClr val="bg1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CCB</a:t>
            </a:r>
            <a:r>
              <a:rPr lang="zh-CN" altLang="zh-CN" sz="2000" dirty="0">
                <a:solidFill>
                  <a:schemeClr val="bg1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建融家园</a:t>
            </a:r>
            <a:endParaRPr lang="zh-CN" altLang="en-US" sz="2000" dirty="0">
              <a:solidFill>
                <a:schemeClr val="bg1"/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pic>
        <p:nvPicPr>
          <p:cNvPr id="24" name="图片 23">
            <a:extLst>
              <a:ext uri="{FF2B5EF4-FFF2-40B4-BE49-F238E27FC236}">
                <a16:creationId xmlns:a16="http://schemas.microsoft.com/office/drawing/2014/main" id="{5C3CC50F-9F6B-4EE2-8CF7-94B0F7FA1F5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270216" y="447312"/>
            <a:ext cx="426483" cy="426483"/>
          </a:xfrm>
          <a:prstGeom prst="roundRect">
            <a:avLst>
              <a:gd name="adj" fmla="val 10732"/>
            </a:avLst>
          </a:prstGeom>
        </p:spPr>
      </p:pic>
      <p:grpSp>
        <p:nvGrpSpPr>
          <p:cNvPr id="50" name="组合 49">
            <a:extLst>
              <a:ext uri="{FF2B5EF4-FFF2-40B4-BE49-F238E27FC236}">
                <a16:creationId xmlns:a16="http://schemas.microsoft.com/office/drawing/2014/main" id="{C98D80CC-35D0-43E0-A736-78361F63FC6A}"/>
              </a:ext>
            </a:extLst>
          </p:cNvPr>
          <p:cNvGrpSpPr/>
          <p:nvPr/>
        </p:nvGrpSpPr>
        <p:grpSpPr>
          <a:xfrm>
            <a:off x="636433" y="4937348"/>
            <a:ext cx="1357690" cy="605866"/>
            <a:chOff x="636433" y="4800188"/>
            <a:chExt cx="1357690" cy="605866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CA724542-16C5-4994-857B-FE64A57A4CC5}"/>
                </a:ext>
              </a:extLst>
            </p:cNvPr>
            <p:cNvSpPr txBox="1"/>
            <p:nvPr/>
          </p:nvSpPr>
          <p:spPr>
            <a:xfrm>
              <a:off x="774580" y="4800188"/>
              <a:ext cx="1081396" cy="307777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>
                <a:defRPr sz="2800" kern="100">
                  <a:gradFill flip="none" rotWithShape="1">
                    <a:gsLst>
                      <a:gs pos="0">
                        <a:srgbClr val="00AFFC"/>
                      </a:gs>
                      <a:gs pos="79000">
                        <a:srgbClr val="167BEA"/>
                      </a:gs>
                    </a:gsLst>
                    <a:lin ang="5400000" scaled="1"/>
                    <a:tileRect/>
                  </a:gradFill>
                  <a:effectLst>
                    <a:outerShdw blurRad="139700" dist="38100" dir="2700000" algn="ctr" rotWithShape="0">
                      <a:srgbClr val="167BEA">
                        <a:alpha val="48000"/>
                      </a:srgbClr>
                    </a:outerShdw>
                  </a:effectLst>
                  <a:latin typeface="造字工房俊雅锐宋体验版常规体" pitchFamily="50" charset="-122"/>
                  <a:ea typeface="造字工房俊雅锐宋体验版常规体" pitchFamily="50" charset="-122"/>
                  <a:cs typeface="Times New Roman" panose="02020603050405020304" pitchFamily="18" charset="0"/>
                </a:defRPr>
              </a:lvl1pPr>
            </a:lstStyle>
            <a:p>
              <a:pPr algn="ctr"/>
              <a:r>
                <a:rPr lang="zh-CN" altLang="en-US" sz="2000" dirty="0">
                  <a:solidFill>
                    <a:schemeClr val="bg1"/>
                  </a:solidFill>
                  <a:effectLst>
                    <a:outerShdw blurRad="228600" dist="38100" dir="2700000" algn="ctr" rotWithShape="0">
                      <a:srgbClr val="167BEA">
                        <a:alpha val="22000"/>
                      </a:srgbClr>
                    </a:outerShdw>
                  </a:effectLst>
                  <a:latin typeface="阿里巴巴普惠体 H" panose="00020600040101010101" pitchFamily="18" charset="-122"/>
                  <a:ea typeface="阿里巴巴普惠体 H" panose="00020600040101010101" pitchFamily="18" charset="-122"/>
                  <a:cs typeface="阿里巴巴普惠体 H" panose="00020600040101010101" pitchFamily="18" charset="-122"/>
                </a:rPr>
                <a:t>品牌公寓</a:t>
              </a:r>
            </a:p>
          </p:txBody>
        </p:sp>
        <p:sp>
          <p:nvSpPr>
            <p:cNvPr id="39" name="矩形 38">
              <a:extLst>
                <a:ext uri="{FF2B5EF4-FFF2-40B4-BE49-F238E27FC236}">
                  <a16:creationId xmlns:a16="http://schemas.microsoft.com/office/drawing/2014/main" id="{73317152-677F-4AF6-A936-8CCF2D93C11B}"/>
                </a:ext>
              </a:extLst>
            </p:cNvPr>
            <p:cNvSpPr/>
            <p:nvPr/>
          </p:nvSpPr>
          <p:spPr>
            <a:xfrm>
              <a:off x="636433" y="5190610"/>
              <a:ext cx="1357690" cy="21544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zh-CN" altLang="en-US" sz="1400" kern="100" dirty="0">
                  <a:solidFill>
                    <a:schemeClr val="bg1"/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优选品质品牌</a:t>
              </a:r>
              <a:endParaRPr lang="en-US" altLang="zh-CN" sz="1400" kern="100" dirty="0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endParaRPr>
            </a:p>
          </p:txBody>
        </p:sp>
        <p:cxnSp>
          <p:nvCxnSpPr>
            <p:cNvPr id="47" name="直接连接符 46">
              <a:extLst>
                <a:ext uri="{FF2B5EF4-FFF2-40B4-BE49-F238E27FC236}">
                  <a16:creationId xmlns:a16="http://schemas.microsoft.com/office/drawing/2014/main" id="{3C17CD33-64CE-4DFD-AFBA-0AE93D34682B}"/>
                </a:ext>
              </a:extLst>
            </p:cNvPr>
            <p:cNvCxnSpPr>
              <a:cxnSpLocks/>
            </p:cNvCxnSpPr>
            <p:nvPr/>
          </p:nvCxnSpPr>
          <p:spPr>
            <a:xfrm>
              <a:off x="1219821" y="5135952"/>
              <a:ext cx="190914" cy="0"/>
            </a:xfrm>
            <a:prstGeom prst="line">
              <a:avLst/>
            </a:prstGeom>
            <a:ln w="12700" cap="rnd">
              <a:solidFill>
                <a:srgbClr val="37CEFF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92E0C25E-4EFC-4576-867A-AEA557D78894}"/>
              </a:ext>
            </a:extLst>
          </p:cNvPr>
          <p:cNvGrpSpPr/>
          <p:nvPr/>
        </p:nvGrpSpPr>
        <p:grpSpPr>
          <a:xfrm>
            <a:off x="2473374" y="5456316"/>
            <a:ext cx="1267500" cy="605866"/>
            <a:chOff x="681528" y="4800188"/>
            <a:chExt cx="1267500" cy="605866"/>
          </a:xfrm>
        </p:grpSpPr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1A3CD2D0-A426-4437-AC2D-0980C23C78F3}"/>
                </a:ext>
              </a:extLst>
            </p:cNvPr>
            <p:cNvSpPr txBox="1"/>
            <p:nvPr/>
          </p:nvSpPr>
          <p:spPr>
            <a:xfrm>
              <a:off x="774580" y="4800188"/>
              <a:ext cx="1081396" cy="307777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>
                <a:defRPr sz="2800" kern="100">
                  <a:gradFill flip="none" rotWithShape="1">
                    <a:gsLst>
                      <a:gs pos="0">
                        <a:srgbClr val="00AFFC"/>
                      </a:gs>
                      <a:gs pos="79000">
                        <a:srgbClr val="167BEA"/>
                      </a:gs>
                    </a:gsLst>
                    <a:lin ang="5400000" scaled="1"/>
                    <a:tileRect/>
                  </a:gradFill>
                  <a:effectLst>
                    <a:outerShdw blurRad="139700" dist="38100" dir="2700000" algn="ctr" rotWithShape="0">
                      <a:srgbClr val="167BEA">
                        <a:alpha val="48000"/>
                      </a:srgbClr>
                    </a:outerShdw>
                  </a:effectLst>
                  <a:latin typeface="造字工房俊雅锐宋体验版常规体" pitchFamily="50" charset="-122"/>
                  <a:ea typeface="造字工房俊雅锐宋体验版常规体" pitchFamily="50" charset="-122"/>
                  <a:cs typeface="Times New Roman" panose="02020603050405020304" pitchFamily="18" charset="0"/>
                </a:defRPr>
              </a:lvl1pPr>
            </a:lstStyle>
            <a:p>
              <a:pPr algn="ctr"/>
              <a:r>
                <a:rPr lang="zh-CN" altLang="en-US" sz="2000" dirty="0">
                  <a:solidFill>
                    <a:schemeClr val="bg1"/>
                  </a:solidFill>
                  <a:effectLst>
                    <a:outerShdw blurRad="228600" dist="38100" dir="2700000" algn="ctr" rotWithShape="0">
                      <a:srgbClr val="167BEA">
                        <a:alpha val="22000"/>
                      </a:srgbClr>
                    </a:outerShdw>
                  </a:effectLst>
                  <a:latin typeface="阿里巴巴普惠体 H" panose="00020600040101010101" pitchFamily="18" charset="-122"/>
                  <a:ea typeface="阿里巴巴普惠体 H" panose="00020600040101010101" pitchFamily="18" charset="-122"/>
                  <a:cs typeface="阿里巴巴普惠体 H" panose="00020600040101010101" pitchFamily="18" charset="-122"/>
                </a:rPr>
                <a:t>个人房源</a:t>
              </a:r>
            </a:p>
          </p:txBody>
        </p:sp>
        <p:sp>
          <p:nvSpPr>
            <p:cNvPr id="53" name="矩形 52">
              <a:extLst>
                <a:ext uri="{FF2B5EF4-FFF2-40B4-BE49-F238E27FC236}">
                  <a16:creationId xmlns:a16="http://schemas.microsoft.com/office/drawing/2014/main" id="{8FF7B3F9-A8C8-4A3E-972E-4CF31D65810A}"/>
                </a:ext>
              </a:extLst>
            </p:cNvPr>
            <p:cNvSpPr/>
            <p:nvPr/>
          </p:nvSpPr>
          <p:spPr>
            <a:xfrm>
              <a:off x="681528" y="5190610"/>
              <a:ext cx="1267500" cy="21544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zh-CN" altLang="en-US" sz="1400" kern="100" dirty="0">
                  <a:solidFill>
                    <a:schemeClr val="bg1"/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享受品质生活</a:t>
              </a:r>
            </a:p>
          </p:txBody>
        </p:sp>
        <p:cxnSp>
          <p:nvCxnSpPr>
            <p:cNvPr id="54" name="直接连接符 53">
              <a:extLst>
                <a:ext uri="{FF2B5EF4-FFF2-40B4-BE49-F238E27FC236}">
                  <a16:creationId xmlns:a16="http://schemas.microsoft.com/office/drawing/2014/main" id="{5C2A20F2-6388-4F87-8667-9FFDB2FC5664}"/>
                </a:ext>
              </a:extLst>
            </p:cNvPr>
            <p:cNvCxnSpPr>
              <a:cxnSpLocks/>
            </p:cNvCxnSpPr>
            <p:nvPr/>
          </p:nvCxnSpPr>
          <p:spPr>
            <a:xfrm>
              <a:off x="1219821" y="5135952"/>
              <a:ext cx="190914" cy="0"/>
            </a:xfrm>
            <a:prstGeom prst="line">
              <a:avLst/>
            </a:prstGeom>
            <a:ln w="12700" cap="rnd">
              <a:solidFill>
                <a:srgbClr val="37CEFF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7" name="文本框 56">
            <a:extLst>
              <a:ext uri="{FF2B5EF4-FFF2-40B4-BE49-F238E27FC236}">
                <a16:creationId xmlns:a16="http://schemas.microsoft.com/office/drawing/2014/main" id="{214E0BB3-6C21-4F83-856C-F41D4CDF6C9D}"/>
              </a:ext>
            </a:extLst>
          </p:cNvPr>
          <p:cNvSpPr txBox="1"/>
          <p:nvPr/>
        </p:nvSpPr>
        <p:spPr>
          <a:xfrm>
            <a:off x="4786375" y="5429895"/>
            <a:ext cx="1081396" cy="3077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>
              <a:defRPr sz="2800" kern="100">
                <a:gradFill flip="none" rotWithShape="1">
                  <a:gsLst>
                    <a:gs pos="0">
                      <a:srgbClr val="00AFFC"/>
                    </a:gs>
                    <a:gs pos="79000">
                      <a:srgbClr val="167BEA"/>
                    </a:gs>
                  </a:gsLst>
                  <a:lin ang="5400000" scaled="1"/>
                  <a:tileRect/>
                </a:gradFill>
                <a:effectLst>
                  <a:outerShdw blurRad="139700" dist="38100" dir="2700000" algn="ctr" rotWithShape="0">
                    <a:srgbClr val="167BEA">
                      <a:alpha val="48000"/>
                    </a:srgbClr>
                  </a:outerShdw>
                </a:effectLst>
                <a:latin typeface="造字工房俊雅锐宋体验版常规体" pitchFamily="50" charset="-122"/>
                <a:ea typeface="造字工房俊雅锐宋体验版常规体" pitchFamily="50" charset="-122"/>
                <a:cs typeface="Times New Roman" panose="02020603050405020304" pitchFamily="18" charset="0"/>
              </a:defRPr>
            </a:lvl1pPr>
          </a:lstStyle>
          <a:p>
            <a:pPr algn="ctr"/>
            <a:r>
              <a:rPr lang="zh-CN" altLang="en-US" sz="2000" dirty="0">
                <a:solidFill>
                  <a:schemeClr val="bg1"/>
                </a:solidFill>
                <a:effectLst>
                  <a:outerShdw blurRad="228600" dist="38100" dir="2700000" algn="ctr" rotWithShape="0">
                    <a:srgbClr val="167BEA">
                      <a:alpha val="22000"/>
                    </a:srgbClr>
                  </a:outerShdw>
                </a:effectLst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地图找房</a:t>
            </a:r>
          </a:p>
        </p:txBody>
      </p:sp>
      <p:sp>
        <p:nvSpPr>
          <p:cNvPr id="58" name="矩形 57">
            <a:extLst>
              <a:ext uri="{FF2B5EF4-FFF2-40B4-BE49-F238E27FC236}">
                <a16:creationId xmlns:a16="http://schemas.microsoft.com/office/drawing/2014/main" id="{F3E10E6B-83AD-417B-886D-F531901085B3}"/>
              </a:ext>
            </a:extLst>
          </p:cNvPr>
          <p:cNvSpPr/>
          <p:nvPr/>
        </p:nvSpPr>
        <p:spPr>
          <a:xfrm>
            <a:off x="4622800" y="5820317"/>
            <a:ext cx="1408546" cy="215444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>
            <a:spAutoFit/>
          </a:bodyPr>
          <a:lstStyle/>
          <a:p>
            <a:pPr algn="ctr"/>
            <a:r>
              <a:rPr lang="zh-CN" altLang="en-US" sz="1400" kern="100" dirty="0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精准定位好房源</a:t>
            </a:r>
          </a:p>
        </p:txBody>
      </p:sp>
      <p:cxnSp>
        <p:nvCxnSpPr>
          <p:cNvPr id="59" name="直接连接符 58">
            <a:extLst>
              <a:ext uri="{FF2B5EF4-FFF2-40B4-BE49-F238E27FC236}">
                <a16:creationId xmlns:a16="http://schemas.microsoft.com/office/drawing/2014/main" id="{BEF2EEC8-2767-4F25-97C3-B6E37BA37591}"/>
              </a:ext>
            </a:extLst>
          </p:cNvPr>
          <p:cNvCxnSpPr>
            <a:cxnSpLocks/>
          </p:cNvCxnSpPr>
          <p:nvPr/>
        </p:nvCxnSpPr>
        <p:spPr>
          <a:xfrm>
            <a:off x="5231616" y="5765659"/>
            <a:ext cx="190914" cy="0"/>
          </a:xfrm>
          <a:prstGeom prst="line">
            <a:avLst/>
          </a:prstGeom>
          <a:ln w="12700" cap="rnd">
            <a:solidFill>
              <a:srgbClr val="37CEFF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96089DDC-A06A-4ED3-AB6F-91D75C748863}"/>
              </a:ext>
            </a:extLst>
          </p:cNvPr>
          <p:cNvGrpSpPr/>
          <p:nvPr/>
        </p:nvGrpSpPr>
        <p:grpSpPr>
          <a:xfrm>
            <a:off x="6898640" y="5071253"/>
            <a:ext cx="1333006" cy="605866"/>
            <a:chOff x="648775" y="4800188"/>
            <a:chExt cx="1333006" cy="605866"/>
          </a:xfrm>
        </p:grpSpPr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12AF6B79-11C4-4A80-A9CF-20B38DB06554}"/>
                </a:ext>
              </a:extLst>
            </p:cNvPr>
            <p:cNvSpPr txBox="1"/>
            <p:nvPr/>
          </p:nvSpPr>
          <p:spPr>
            <a:xfrm>
              <a:off x="774580" y="4800188"/>
              <a:ext cx="1081396" cy="307777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>
                <a:defRPr sz="2800" kern="100">
                  <a:gradFill flip="none" rotWithShape="1">
                    <a:gsLst>
                      <a:gs pos="0">
                        <a:srgbClr val="00AFFC"/>
                      </a:gs>
                      <a:gs pos="79000">
                        <a:srgbClr val="167BEA"/>
                      </a:gs>
                    </a:gsLst>
                    <a:lin ang="5400000" scaled="1"/>
                    <a:tileRect/>
                  </a:gradFill>
                  <a:effectLst>
                    <a:outerShdw blurRad="139700" dist="38100" dir="2700000" algn="ctr" rotWithShape="0">
                      <a:srgbClr val="167BEA">
                        <a:alpha val="48000"/>
                      </a:srgbClr>
                    </a:outerShdw>
                  </a:effectLst>
                  <a:latin typeface="造字工房俊雅锐宋体验版常规体" pitchFamily="50" charset="-122"/>
                  <a:ea typeface="造字工房俊雅锐宋体验版常规体" pitchFamily="50" charset="-122"/>
                  <a:cs typeface="Times New Roman" panose="02020603050405020304" pitchFamily="18" charset="0"/>
                </a:defRPr>
              </a:lvl1pPr>
            </a:lstStyle>
            <a:p>
              <a:pPr algn="ctr"/>
              <a:r>
                <a:rPr lang="zh-CN" altLang="en-US" sz="2000" dirty="0">
                  <a:solidFill>
                    <a:schemeClr val="bg1"/>
                  </a:solidFill>
                  <a:effectLst>
                    <a:outerShdw blurRad="228600" dist="38100" dir="2700000" algn="ctr" rotWithShape="0">
                      <a:srgbClr val="167BEA">
                        <a:alpha val="22000"/>
                      </a:srgbClr>
                    </a:outerShdw>
                  </a:effectLst>
                  <a:latin typeface="阿里巴巴普惠体 H" panose="00020600040101010101" pitchFamily="18" charset="-122"/>
                  <a:ea typeface="阿里巴巴普惠体 H" panose="00020600040101010101" pitchFamily="18" charset="-122"/>
                  <a:cs typeface="阿里巴巴普惠体 H" panose="00020600040101010101" pitchFamily="18" charset="-122"/>
                </a:rPr>
                <a:t>通勤找房</a:t>
              </a:r>
            </a:p>
          </p:txBody>
        </p:sp>
        <p:sp>
          <p:nvSpPr>
            <p:cNvPr id="63" name="矩形 62">
              <a:extLst>
                <a:ext uri="{FF2B5EF4-FFF2-40B4-BE49-F238E27FC236}">
                  <a16:creationId xmlns:a16="http://schemas.microsoft.com/office/drawing/2014/main" id="{D4A9CF31-8260-47BF-9EB5-BB978D15EFE0}"/>
                </a:ext>
              </a:extLst>
            </p:cNvPr>
            <p:cNvSpPr/>
            <p:nvPr/>
          </p:nvSpPr>
          <p:spPr>
            <a:xfrm>
              <a:off x="648775" y="5190610"/>
              <a:ext cx="1333006" cy="21544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zh-CN" altLang="en-US" sz="1400" kern="100" dirty="0">
                  <a:solidFill>
                    <a:schemeClr val="bg1"/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上班打卡不会迟</a:t>
              </a:r>
            </a:p>
          </p:txBody>
        </p:sp>
        <p:cxnSp>
          <p:nvCxnSpPr>
            <p:cNvPr id="64" name="直接连接符 63">
              <a:extLst>
                <a:ext uri="{FF2B5EF4-FFF2-40B4-BE49-F238E27FC236}">
                  <a16:creationId xmlns:a16="http://schemas.microsoft.com/office/drawing/2014/main" id="{41A0562D-E9A8-4FFB-AEE7-CF6ABFC07AD7}"/>
                </a:ext>
              </a:extLst>
            </p:cNvPr>
            <p:cNvCxnSpPr>
              <a:cxnSpLocks/>
            </p:cNvCxnSpPr>
            <p:nvPr/>
          </p:nvCxnSpPr>
          <p:spPr>
            <a:xfrm>
              <a:off x="1219821" y="5135952"/>
              <a:ext cx="190914" cy="0"/>
            </a:xfrm>
            <a:prstGeom prst="line">
              <a:avLst/>
            </a:prstGeom>
            <a:ln w="12700" cap="rnd">
              <a:solidFill>
                <a:srgbClr val="37CEFF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E8EEE5B0-68F5-4EDD-8C90-87015B0E3E62}"/>
              </a:ext>
            </a:extLst>
          </p:cNvPr>
          <p:cNvGrpSpPr/>
          <p:nvPr/>
        </p:nvGrpSpPr>
        <p:grpSpPr>
          <a:xfrm>
            <a:off x="8666480" y="4348030"/>
            <a:ext cx="1565394" cy="605866"/>
            <a:chOff x="532581" y="4800188"/>
            <a:chExt cx="1565394" cy="605866"/>
          </a:xfrm>
        </p:grpSpPr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DA8065E2-E7BA-42DF-9F68-93D300C4B986}"/>
                </a:ext>
              </a:extLst>
            </p:cNvPr>
            <p:cNvSpPr txBox="1"/>
            <p:nvPr/>
          </p:nvSpPr>
          <p:spPr>
            <a:xfrm>
              <a:off x="774580" y="4800188"/>
              <a:ext cx="1081396" cy="307777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>
                <a:defRPr sz="2800" kern="100">
                  <a:gradFill flip="none" rotWithShape="1">
                    <a:gsLst>
                      <a:gs pos="0">
                        <a:srgbClr val="00AFFC"/>
                      </a:gs>
                      <a:gs pos="79000">
                        <a:srgbClr val="167BEA"/>
                      </a:gs>
                    </a:gsLst>
                    <a:lin ang="5400000" scaled="1"/>
                    <a:tileRect/>
                  </a:gradFill>
                  <a:effectLst>
                    <a:outerShdw blurRad="139700" dist="38100" dir="2700000" algn="ctr" rotWithShape="0">
                      <a:srgbClr val="167BEA">
                        <a:alpha val="48000"/>
                      </a:srgbClr>
                    </a:outerShdw>
                  </a:effectLst>
                  <a:latin typeface="造字工房俊雅锐宋体验版常规体" pitchFamily="50" charset="-122"/>
                  <a:ea typeface="造字工房俊雅锐宋体验版常规体" pitchFamily="50" charset="-122"/>
                  <a:cs typeface="Times New Roman" panose="02020603050405020304" pitchFamily="18" charset="0"/>
                </a:defRPr>
              </a:lvl1pPr>
            </a:lstStyle>
            <a:p>
              <a:pPr algn="ctr"/>
              <a:r>
                <a:rPr lang="zh-CN" altLang="en-US" sz="2000" dirty="0">
                  <a:solidFill>
                    <a:schemeClr val="bg1"/>
                  </a:solidFill>
                  <a:effectLst>
                    <a:outerShdw blurRad="228600" dist="38100" dir="2700000" algn="ctr" rotWithShape="0">
                      <a:srgbClr val="167BEA">
                        <a:alpha val="22000"/>
                      </a:srgbClr>
                    </a:outerShdw>
                  </a:effectLst>
                  <a:latin typeface="阿里巴巴普惠体 H" panose="00020600040101010101" pitchFamily="18" charset="-122"/>
                  <a:ea typeface="阿里巴巴普惠体 H" panose="00020600040101010101" pitchFamily="18" charset="-122"/>
                  <a:cs typeface="阿里巴巴普惠体 H" panose="00020600040101010101" pitchFamily="18" charset="-122"/>
                </a:rPr>
                <a:t>个人直租</a:t>
              </a:r>
            </a:p>
          </p:txBody>
        </p:sp>
        <p:sp>
          <p:nvSpPr>
            <p:cNvPr id="68" name="矩形 67">
              <a:extLst>
                <a:ext uri="{FF2B5EF4-FFF2-40B4-BE49-F238E27FC236}">
                  <a16:creationId xmlns:a16="http://schemas.microsoft.com/office/drawing/2014/main" id="{F6A695F8-02AC-4DFB-839A-3FC92C503C3F}"/>
                </a:ext>
              </a:extLst>
            </p:cNvPr>
            <p:cNvSpPr/>
            <p:nvPr/>
          </p:nvSpPr>
          <p:spPr>
            <a:xfrm>
              <a:off x="532581" y="5190610"/>
              <a:ext cx="1565394" cy="21544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zh-CN" altLang="en-US" sz="1400" kern="100" dirty="0">
                  <a:solidFill>
                    <a:schemeClr val="bg1"/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资产增值</a:t>
              </a:r>
              <a:r>
                <a:rPr lang="en-US" altLang="zh-CN" sz="1400" kern="100" dirty="0">
                  <a:solidFill>
                    <a:schemeClr val="bg1"/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 </a:t>
              </a:r>
              <a:r>
                <a:rPr lang="zh-CN" altLang="en-US" sz="1400" kern="100" dirty="0">
                  <a:solidFill>
                    <a:schemeClr val="bg1"/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管理无忧</a:t>
              </a:r>
            </a:p>
          </p:txBody>
        </p:sp>
        <p:cxnSp>
          <p:nvCxnSpPr>
            <p:cNvPr id="69" name="直接连接符 68">
              <a:extLst>
                <a:ext uri="{FF2B5EF4-FFF2-40B4-BE49-F238E27FC236}">
                  <a16:creationId xmlns:a16="http://schemas.microsoft.com/office/drawing/2014/main" id="{CBCBFADA-FF5E-41D4-8619-7B53588F83DD}"/>
                </a:ext>
              </a:extLst>
            </p:cNvPr>
            <p:cNvCxnSpPr>
              <a:cxnSpLocks/>
            </p:cNvCxnSpPr>
            <p:nvPr/>
          </p:nvCxnSpPr>
          <p:spPr>
            <a:xfrm>
              <a:off x="1219821" y="5135952"/>
              <a:ext cx="190914" cy="0"/>
            </a:xfrm>
            <a:prstGeom prst="line">
              <a:avLst/>
            </a:prstGeom>
            <a:ln w="12700" cap="rnd">
              <a:solidFill>
                <a:srgbClr val="37CEFF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2" name="文本框 71">
            <a:extLst>
              <a:ext uri="{FF2B5EF4-FFF2-40B4-BE49-F238E27FC236}">
                <a16:creationId xmlns:a16="http://schemas.microsoft.com/office/drawing/2014/main" id="{9CF1C0E5-6867-43FB-B7E7-A859089CCB42}"/>
              </a:ext>
            </a:extLst>
          </p:cNvPr>
          <p:cNvSpPr txBox="1"/>
          <p:nvPr/>
        </p:nvSpPr>
        <p:spPr>
          <a:xfrm>
            <a:off x="10343152" y="3104757"/>
            <a:ext cx="1081396" cy="3077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>
              <a:defRPr sz="2800" kern="100">
                <a:gradFill flip="none" rotWithShape="1">
                  <a:gsLst>
                    <a:gs pos="0">
                      <a:srgbClr val="00AFFC"/>
                    </a:gs>
                    <a:gs pos="79000">
                      <a:srgbClr val="167BEA"/>
                    </a:gs>
                  </a:gsLst>
                  <a:lin ang="5400000" scaled="1"/>
                  <a:tileRect/>
                </a:gradFill>
                <a:effectLst>
                  <a:outerShdw blurRad="139700" dist="38100" dir="2700000" algn="ctr" rotWithShape="0">
                    <a:srgbClr val="167BEA">
                      <a:alpha val="48000"/>
                    </a:srgbClr>
                  </a:outerShdw>
                </a:effectLst>
                <a:latin typeface="造字工房俊雅锐宋体验版常规体" pitchFamily="50" charset="-122"/>
                <a:ea typeface="造字工房俊雅锐宋体验版常规体" pitchFamily="50" charset="-122"/>
                <a:cs typeface="Times New Roman" panose="02020603050405020304" pitchFamily="18" charset="0"/>
              </a:defRPr>
            </a:lvl1pPr>
          </a:lstStyle>
          <a:p>
            <a:pPr algn="ctr"/>
            <a:r>
              <a:rPr lang="zh-CN" altLang="en-US" sz="2000" dirty="0">
                <a:solidFill>
                  <a:schemeClr val="bg1"/>
                </a:solidFill>
                <a:effectLst>
                  <a:outerShdw blurRad="228600" dist="38100" dir="2700000" algn="ctr" rotWithShape="0">
                    <a:srgbClr val="167BEA">
                      <a:alpha val="22000"/>
                    </a:srgbClr>
                  </a:outerShdw>
                </a:effectLst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委托出租</a:t>
            </a:r>
          </a:p>
        </p:txBody>
      </p:sp>
      <p:sp>
        <p:nvSpPr>
          <p:cNvPr id="73" name="矩形 72">
            <a:extLst>
              <a:ext uri="{FF2B5EF4-FFF2-40B4-BE49-F238E27FC236}">
                <a16:creationId xmlns:a16="http://schemas.microsoft.com/office/drawing/2014/main" id="{FE73EA44-18F1-402B-8670-4C54BE5BD461}"/>
              </a:ext>
            </a:extLst>
          </p:cNvPr>
          <p:cNvSpPr/>
          <p:nvPr/>
        </p:nvSpPr>
        <p:spPr>
          <a:xfrm>
            <a:off x="10139255" y="3495179"/>
            <a:ext cx="1489190" cy="215444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en-US" sz="1400" kern="100" dirty="0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零手续费 自带流量</a:t>
            </a:r>
          </a:p>
        </p:txBody>
      </p:sp>
      <p:cxnSp>
        <p:nvCxnSpPr>
          <p:cNvPr id="74" name="直接连接符 73">
            <a:extLst>
              <a:ext uri="{FF2B5EF4-FFF2-40B4-BE49-F238E27FC236}">
                <a16:creationId xmlns:a16="http://schemas.microsoft.com/office/drawing/2014/main" id="{F03AF7B4-1441-4D16-931A-BE4C26C08167}"/>
              </a:ext>
            </a:extLst>
          </p:cNvPr>
          <p:cNvCxnSpPr>
            <a:cxnSpLocks/>
          </p:cNvCxnSpPr>
          <p:nvPr/>
        </p:nvCxnSpPr>
        <p:spPr>
          <a:xfrm>
            <a:off x="10788393" y="3440521"/>
            <a:ext cx="190914" cy="0"/>
          </a:xfrm>
          <a:prstGeom prst="line">
            <a:avLst/>
          </a:prstGeom>
          <a:ln w="12700" cap="rnd">
            <a:solidFill>
              <a:srgbClr val="37CEFF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4" name="图形 22">
            <a:extLst>
              <a:ext uri="{FF2B5EF4-FFF2-40B4-BE49-F238E27FC236}">
                <a16:creationId xmlns:a16="http://schemas.microsoft.com/office/drawing/2014/main" id="{EE3CE36A-7782-4C27-98BB-00727140ECFC}"/>
              </a:ext>
            </a:extLst>
          </p:cNvPr>
          <p:cNvGrpSpPr/>
          <p:nvPr/>
        </p:nvGrpSpPr>
        <p:grpSpPr>
          <a:xfrm>
            <a:off x="9110817" y="3398503"/>
            <a:ext cx="676719" cy="612019"/>
            <a:chOff x="8941667" y="2819018"/>
            <a:chExt cx="619200" cy="559999"/>
          </a:xfrm>
          <a:solidFill>
            <a:schemeClr val="bg1"/>
          </a:solidFill>
        </p:grpSpPr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D9C75EAA-D424-4E88-8D89-21680964F3D2}"/>
                </a:ext>
              </a:extLst>
            </p:cNvPr>
            <p:cNvSpPr/>
            <p:nvPr/>
          </p:nvSpPr>
          <p:spPr>
            <a:xfrm>
              <a:off x="9209285" y="3203352"/>
              <a:ext cx="33438" cy="18140"/>
            </a:xfrm>
            <a:custGeom>
              <a:avLst/>
              <a:gdLst>
                <a:gd name="connsiteX0" fmla="*/ 24368 w 33438"/>
                <a:gd name="connsiteY0" fmla="*/ 18141 h 18140"/>
                <a:gd name="connsiteX1" fmla="*/ 33438 w 33438"/>
                <a:gd name="connsiteY1" fmla="*/ 9070 h 18140"/>
                <a:gd name="connsiteX2" fmla="*/ 24368 w 33438"/>
                <a:gd name="connsiteY2" fmla="*/ 0 h 18140"/>
                <a:gd name="connsiteX3" fmla="*/ 9070 w 33438"/>
                <a:gd name="connsiteY3" fmla="*/ 0 h 18140"/>
                <a:gd name="connsiteX4" fmla="*/ 0 w 33438"/>
                <a:gd name="connsiteY4" fmla="*/ 9070 h 18140"/>
                <a:gd name="connsiteX5" fmla="*/ 9070 w 33438"/>
                <a:gd name="connsiteY5" fmla="*/ 18141 h 18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3438" h="18140">
                  <a:moveTo>
                    <a:pt x="24368" y="18141"/>
                  </a:moveTo>
                  <a:cubicBezTo>
                    <a:pt x="29377" y="18141"/>
                    <a:pt x="33438" y="14080"/>
                    <a:pt x="33438" y="9070"/>
                  </a:cubicBezTo>
                  <a:cubicBezTo>
                    <a:pt x="33438" y="4061"/>
                    <a:pt x="29377" y="0"/>
                    <a:pt x="24368" y="0"/>
                  </a:cubicBezTo>
                  <a:lnTo>
                    <a:pt x="9070" y="0"/>
                  </a:lnTo>
                  <a:cubicBezTo>
                    <a:pt x="4061" y="0"/>
                    <a:pt x="0" y="4061"/>
                    <a:pt x="0" y="9070"/>
                  </a:cubicBezTo>
                  <a:cubicBezTo>
                    <a:pt x="0" y="14080"/>
                    <a:pt x="4061" y="18141"/>
                    <a:pt x="9070" y="18141"/>
                  </a:cubicBezTo>
                  <a:close/>
                </a:path>
              </a:pathLst>
            </a:custGeom>
            <a:solidFill>
              <a:schemeClr val="bg1"/>
            </a:solidFill>
            <a:ln w="12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E37B8BC6-3A38-457D-BCFD-3B3E02715FD4}"/>
                </a:ext>
              </a:extLst>
            </p:cNvPr>
            <p:cNvSpPr/>
            <p:nvPr/>
          </p:nvSpPr>
          <p:spPr>
            <a:xfrm>
              <a:off x="8941667" y="2819018"/>
              <a:ext cx="619200" cy="559999"/>
            </a:xfrm>
            <a:custGeom>
              <a:avLst/>
              <a:gdLst>
                <a:gd name="connsiteX0" fmla="*/ 579895 w 619200"/>
                <a:gd name="connsiteY0" fmla="*/ 493253 h 559999"/>
                <a:gd name="connsiteX1" fmla="*/ 530927 w 619200"/>
                <a:gd name="connsiteY1" fmla="*/ 493253 h 559999"/>
                <a:gd name="connsiteX2" fmla="*/ 530927 w 619200"/>
                <a:gd name="connsiteY2" fmla="*/ 330312 h 559999"/>
                <a:gd name="connsiteX3" fmla="*/ 521856 w 619200"/>
                <a:gd name="connsiteY3" fmla="*/ 321241 h 559999"/>
                <a:gd name="connsiteX4" fmla="*/ 512786 w 619200"/>
                <a:gd name="connsiteY4" fmla="*/ 330312 h 559999"/>
                <a:gd name="connsiteX5" fmla="*/ 512786 w 619200"/>
                <a:gd name="connsiteY5" fmla="*/ 493253 h 559999"/>
                <a:gd name="connsiteX6" fmla="*/ 382656 w 619200"/>
                <a:gd name="connsiteY6" fmla="*/ 493253 h 559999"/>
                <a:gd name="connsiteX7" fmla="*/ 382656 w 619200"/>
                <a:gd name="connsiteY7" fmla="*/ 296579 h 559999"/>
                <a:gd name="connsiteX8" fmla="*/ 361492 w 619200"/>
                <a:gd name="connsiteY8" fmla="*/ 275415 h 559999"/>
                <a:gd name="connsiteX9" fmla="*/ 257709 w 619200"/>
                <a:gd name="connsiteY9" fmla="*/ 275415 h 559999"/>
                <a:gd name="connsiteX10" fmla="*/ 236545 w 619200"/>
                <a:gd name="connsiteY10" fmla="*/ 296579 h 559999"/>
                <a:gd name="connsiteX11" fmla="*/ 236545 w 619200"/>
                <a:gd name="connsiteY11" fmla="*/ 427714 h 559999"/>
                <a:gd name="connsiteX12" fmla="*/ 245616 w 619200"/>
                <a:gd name="connsiteY12" fmla="*/ 436784 h 559999"/>
                <a:gd name="connsiteX13" fmla="*/ 254686 w 619200"/>
                <a:gd name="connsiteY13" fmla="*/ 427714 h 559999"/>
                <a:gd name="connsiteX14" fmla="*/ 254686 w 619200"/>
                <a:gd name="connsiteY14" fmla="*/ 332242 h 559999"/>
                <a:gd name="connsiteX15" fmla="*/ 364515 w 619200"/>
                <a:gd name="connsiteY15" fmla="*/ 332242 h 559999"/>
                <a:gd name="connsiteX16" fmla="*/ 364515 w 619200"/>
                <a:gd name="connsiteY16" fmla="*/ 493253 h 559999"/>
                <a:gd name="connsiteX17" fmla="*/ 254686 w 619200"/>
                <a:gd name="connsiteY17" fmla="*/ 493253 h 559999"/>
                <a:gd name="connsiteX18" fmla="*/ 254686 w 619200"/>
                <a:gd name="connsiteY18" fmla="*/ 467243 h 559999"/>
                <a:gd name="connsiteX19" fmla="*/ 245616 w 619200"/>
                <a:gd name="connsiteY19" fmla="*/ 458173 h 559999"/>
                <a:gd name="connsiteX20" fmla="*/ 236545 w 619200"/>
                <a:gd name="connsiteY20" fmla="*/ 467243 h 559999"/>
                <a:gd name="connsiteX21" fmla="*/ 236545 w 619200"/>
                <a:gd name="connsiteY21" fmla="*/ 493253 h 559999"/>
                <a:gd name="connsiteX22" fmla="*/ 106414 w 619200"/>
                <a:gd name="connsiteY22" fmla="*/ 493253 h 559999"/>
                <a:gd name="connsiteX23" fmla="*/ 106414 w 619200"/>
                <a:gd name="connsiteY23" fmla="*/ 222310 h 559999"/>
                <a:gd name="connsiteX24" fmla="*/ 512786 w 619200"/>
                <a:gd name="connsiteY24" fmla="*/ 222310 h 559999"/>
                <a:gd name="connsiteX25" fmla="*/ 512786 w 619200"/>
                <a:gd name="connsiteY25" fmla="*/ 290782 h 559999"/>
                <a:gd name="connsiteX26" fmla="*/ 521856 w 619200"/>
                <a:gd name="connsiteY26" fmla="*/ 299852 h 559999"/>
                <a:gd name="connsiteX27" fmla="*/ 530927 w 619200"/>
                <a:gd name="connsiteY27" fmla="*/ 290782 h 559999"/>
                <a:gd name="connsiteX28" fmla="*/ 530927 w 619200"/>
                <a:gd name="connsiteY28" fmla="*/ 222310 h 559999"/>
                <a:gd name="connsiteX29" fmla="*/ 549076 w 619200"/>
                <a:gd name="connsiteY29" fmla="*/ 222310 h 559999"/>
                <a:gd name="connsiteX30" fmla="*/ 565298 w 619200"/>
                <a:gd name="connsiteY30" fmla="*/ 214739 h 559999"/>
                <a:gd name="connsiteX31" fmla="*/ 569913 w 619200"/>
                <a:gd name="connsiteY31" fmla="*/ 197444 h 559999"/>
                <a:gd name="connsiteX32" fmla="*/ 537930 w 619200"/>
                <a:gd name="connsiteY32" fmla="*/ 17462 h 559999"/>
                <a:gd name="connsiteX33" fmla="*/ 517092 w 619200"/>
                <a:gd name="connsiteY33" fmla="*/ 0 h 559999"/>
                <a:gd name="connsiteX34" fmla="*/ 207754 w 619200"/>
                <a:gd name="connsiteY34" fmla="*/ 0 h 559999"/>
                <a:gd name="connsiteX35" fmla="*/ 198683 w 619200"/>
                <a:gd name="connsiteY35" fmla="*/ 9070 h 559999"/>
                <a:gd name="connsiteX36" fmla="*/ 207754 w 619200"/>
                <a:gd name="connsiteY36" fmla="*/ 18141 h 559999"/>
                <a:gd name="connsiteX37" fmla="*/ 517092 w 619200"/>
                <a:gd name="connsiteY37" fmla="*/ 18141 h 559999"/>
                <a:gd name="connsiteX38" fmla="*/ 520069 w 619200"/>
                <a:gd name="connsiteY38" fmla="*/ 20636 h 559999"/>
                <a:gd name="connsiteX39" fmla="*/ 552052 w 619200"/>
                <a:gd name="connsiteY39" fmla="*/ 200617 h 559999"/>
                <a:gd name="connsiteX40" fmla="*/ 551393 w 619200"/>
                <a:gd name="connsiteY40" fmla="*/ 203088 h 559999"/>
                <a:gd name="connsiteX41" fmla="*/ 549074 w 619200"/>
                <a:gd name="connsiteY41" fmla="*/ 204169 h 559999"/>
                <a:gd name="connsiteX42" fmla="*/ 70124 w 619200"/>
                <a:gd name="connsiteY42" fmla="*/ 204169 h 559999"/>
                <a:gd name="connsiteX43" fmla="*/ 67806 w 619200"/>
                <a:gd name="connsiteY43" fmla="*/ 203088 h 559999"/>
                <a:gd name="connsiteX44" fmla="*/ 67147 w 619200"/>
                <a:gd name="connsiteY44" fmla="*/ 200617 h 559999"/>
                <a:gd name="connsiteX45" fmla="*/ 99131 w 619200"/>
                <a:gd name="connsiteY45" fmla="*/ 20636 h 559999"/>
                <a:gd name="connsiteX46" fmla="*/ 102108 w 619200"/>
                <a:gd name="connsiteY46" fmla="*/ 18141 h 559999"/>
                <a:gd name="connsiteX47" fmla="*/ 168223 w 619200"/>
                <a:gd name="connsiteY47" fmla="*/ 18141 h 559999"/>
                <a:gd name="connsiteX48" fmla="*/ 177293 w 619200"/>
                <a:gd name="connsiteY48" fmla="*/ 9070 h 559999"/>
                <a:gd name="connsiteX49" fmla="*/ 168223 w 619200"/>
                <a:gd name="connsiteY49" fmla="*/ 0 h 559999"/>
                <a:gd name="connsiteX50" fmla="*/ 102108 w 619200"/>
                <a:gd name="connsiteY50" fmla="*/ 0 h 559999"/>
                <a:gd name="connsiteX51" fmla="*/ 81270 w 619200"/>
                <a:gd name="connsiteY51" fmla="*/ 17462 h 559999"/>
                <a:gd name="connsiteX52" fmla="*/ 49287 w 619200"/>
                <a:gd name="connsiteY52" fmla="*/ 197443 h 559999"/>
                <a:gd name="connsiteX53" fmla="*/ 53902 w 619200"/>
                <a:gd name="connsiteY53" fmla="*/ 214739 h 559999"/>
                <a:gd name="connsiteX54" fmla="*/ 70124 w 619200"/>
                <a:gd name="connsiteY54" fmla="*/ 222310 h 559999"/>
                <a:gd name="connsiteX55" fmla="*/ 88273 w 619200"/>
                <a:gd name="connsiteY55" fmla="*/ 222310 h 559999"/>
                <a:gd name="connsiteX56" fmla="*/ 88273 w 619200"/>
                <a:gd name="connsiteY56" fmla="*/ 493253 h 559999"/>
                <a:gd name="connsiteX57" fmla="*/ 39305 w 619200"/>
                <a:gd name="connsiteY57" fmla="*/ 493253 h 559999"/>
                <a:gd name="connsiteX58" fmla="*/ 0 w 619200"/>
                <a:gd name="connsiteY58" fmla="*/ 532558 h 559999"/>
                <a:gd name="connsiteX59" fmla="*/ 0 w 619200"/>
                <a:gd name="connsiteY59" fmla="*/ 544883 h 559999"/>
                <a:gd name="connsiteX60" fmla="*/ 15117 w 619200"/>
                <a:gd name="connsiteY60" fmla="*/ 560000 h 559999"/>
                <a:gd name="connsiteX61" fmla="*/ 604083 w 619200"/>
                <a:gd name="connsiteY61" fmla="*/ 560000 h 559999"/>
                <a:gd name="connsiteX62" fmla="*/ 619200 w 619200"/>
                <a:gd name="connsiteY62" fmla="*/ 544883 h 559999"/>
                <a:gd name="connsiteX63" fmla="*/ 619200 w 619200"/>
                <a:gd name="connsiteY63" fmla="*/ 532558 h 559999"/>
                <a:gd name="connsiteX64" fmla="*/ 579895 w 619200"/>
                <a:gd name="connsiteY64" fmla="*/ 493253 h 559999"/>
                <a:gd name="connsiteX65" fmla="*/ 254685 w 619200"/>
                <a:gd name="connsiteY65" fmla="*/ 296579 h 559999"/>
                <a:gd name="connsiteX66" fmla="*/ 257708 w 619200"/>
                <a:gd name="connsiteY66" fmla="*/ 293555 h 559999"/>
                <a:gd name="connsiteX67" fmla="*/ 300530 w 619200"/>
                <a:gd name="connsiteY67" fmla="*/ 293555 h 559999"/>
                <a:gd name="connsiteX68" fmla="*/ 300530 w 619200"/>
                <a:gd name="connsiteY68" fmla="*/ 314101 h 559999"/>
                <a:gd name="connsiteX69" fmla="*/ 254685 w 619200"/>
                <a:gd name="connsiteY69" fmla="*/ 314101 h 559999"/>
                <a:gd name="connsiteX70" fmla="*/ 318670 w 619200"/>
                <a:gd name="connsiteY70" fmla="*/ 314101 h 559999"/>
                <a:gd name="connsiteX71" fmla="*/ 318670 w 619200"/>
                <a:gd name="connsiteY71" fmla="*/ 293555 h 559999"/>
                <a:gd name="connsiteX72" fmla="*/ 361492 w 619200"/>
                <a:gd name="connsiteY72" fmla="*/ 293555 h 559999"/>
                <a:gd name="connsiteX73" fmla="*/ 364515 w 619200"/>
                <a:gd name="connsiteY73" fmla="*/ 296579 h 559999"/>
                <a:gd name="connsiteX74" fmla="*/ 364515 w 619200"/>
                <a:gd name="connsiteY74" fmla="*/ 314101 h 559999"/>
                <a:gd name="connsiteX75" fmla="*/ 601059 w 619200"/>
                <a:gd name="connsiteY75" fmla="*/ 541859 h 559999"/>
                <a:gd name="connsiteX76" fmla="*/ 18141 w 619200"/>
                <a:gd name="connsiteY76" fmla="*/ 541859 h 559999"/>
                <a:gd name="connsiteX77" fmla="*/ 18141 w 619200"/>
                <a:gd name="connsiteY77" fmla="*/ 532558 h 559999"/>
                <a:gd name="connsiteX78" fmla="*/ 39305 w 619200"/>
                <a:gd name="connsiteY78" fmla="*/ 511394 h 559999"/>
                <a:gd name="connsiteX79" fmla="*/ 579895 w 619200"/>
                <a:gd name="connsiteY79" fmla="*/ 511394 h 559999"/>
                <a:gd name="connsiteX80" fmla="*/ 601059 w 619200"/>
                <a:gd name="connsiteY80" fmla="*/ 532558 h 559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</a:cxnLst>
              <a:rect l="l" t="t" r="r" b="b"/>
              <a:pathLst>
                <a:path w="619200" h="559999">
                  <a:moveTo>
                    <a:pt x="579895" y="493253"/>
                  </a:moveTo>
                  <a:lnTo>
                    <a:pt x="530927" y="493253"/>
                  </a:lnTo>
                  <a:lnTo>
                    <a:pt x="530927" y="330312"/>
                  </a:lnTo>
                  <a:cubicBezTo>
                    <a:pt x="530927" y="325303"/>
                    <a:pt x="526865" y="321241"/>
                    <a:pt x="521856" y="321241"/>
                  </a:cubicBezTo>
                  <a:cubicBezTo>
                    <a:pt x="516847" y="321241"/>
                    <a:pt x="512786" y="325303"/>
                    <a:pt x="512786" y="330312"/>
                  </a:cubicBezTo>
                  <a:lnTo>
                    <a:pt x="512786" y="493253"/>
                  </a:lnTo>
                  <a:lnTo>
                    <a:pt x="382656" y="493253"/>
                  </a:lnTo>
                  <a:lnTo>
                    <a:pt x="382656" y="296579"/>
                  </a:lnTo>
                  <a:cubicBezTo>
                    <a:pt x="382656" y="284909"/>
                    <a:pt x="373161" y="275415"/>
                    <a:pt x="361492" y="275415"/>
                  </a:cubicBezTo>
                  <a:lnTo>
                    <a:pt x="257709" y="275415"/>
                  </a:lnTo>
                  <a:cubicBezTo>
                    <a:pt x="246040" y="275415"/>
                    <a:pt x="236545" y="284909"/>
                    <a:pt x="236545" y="296579"/>
                  </a:cubicBezTo>
                  <a:lnTo>
                    <a:pt x="236545" y="427714"/>
                  </a:lnTo>
                  <a:cubicBezTo>
                    <a:pt x="236545" y="432723"/>
                    <a:pt x="240606" y="436784"/>
                    <a:pt x="245616" y="436784"/>
                  </a:cubicBezTo>
                  <a:cubicBezTo>
                    <a:pt x="250625" y="436784"/>
                    <a:pt x="254686" y="432723"/>
                    <a:pt x="254686" y="427714"/>
                  </a:cubicBezTo>
                  <a:lnTo>
                    <a:pt x="254686" y="332242"/>
                  </a:lnTo>
                  <a:lnTo>
                    <a:pt x="364515" y="332242"/>
                  </a:lnTo>
                  <a:lnTo>
                    <a:pt x="364515" y="493253"/>
                  </a:lnTo>
                  <a:lnTo>
                    <a:pt x="254686" y="493253"/>
                  </a:lnTo>
                  <a:lnTo>
                    <a:pt x="254686" y="467243"/>
                  </a:lnTo>
                  <a:cubicBezTo>
                    <a:pt x="254686" y="462234"/>
                    <a:pt x="250625" y="458173"/>
                    <a:pt x="245616" y="458173"/>
                  </a:cubicBezTo>
                  <a:cubicBezTo>
                    <a:pt x="240606" y="458173"/>
                    <a:pt x="236545" y="462234"/>
                    <a:pt x="236545" y="467243"/>
                  </a:cubicBezTo>
                  <a:lnTo>
                    <a:pt x="236545" y="493253"/>
                  </a:lnTo>
                  <a:lnTo>
                    <a:pt x="106414" y="493253"/>
                  </a:lnTo>
                  <a:lnTo>
                    <a:pt x="106414" y="222310"/>
                  </a:lnTo>
                  <a:lnTo>
                    <a:pt x="512786" y="222310"/>
                  </a:lnTo>
                  <a:lnTo>
                    <a:pt x="512786" y="290782"/>
                  </a:lnTo>
                  <a:cubicBezTo>
                    <a:pt x="512786" y="295791"/>
                    <a:pt x="516847" y="299852"/>
                    <a:pt x="521856" y="299852"/>
                  </a:cubicBezTo>
                  <a:cubicBezTo>
                    <a:pt x="526865" y="299852"/>
                    <a:pt x="530927" y="295791"/>
                    <a:pt x="530927" y="290782"/>
                  </a:cubicBezTo>
                  <a:lnTo>
                    <a:pt x="530927" y="222310"/>
                  </a:lnTo>
                  <a:lnTo>
                    <a:pt x="549076" y="222310"/>
                  </a:lnTo>
                  <a:cubicBezTo>
                    <a:pt x="555353" y="222310"/>
                    <a:pt x="561266" y="219550"/>
                    <a:pt x="565298" y="214739"/>
                  </a:cubicBezTo>
                  <a:cubicBezTo>
                    <a:pt x="569330" y="209928"/>
                    <a:pt x="571012" y="203624"/>
                    <a:pt x="569913" y="197444"/>
                  </a:cubicBezTo>
                  <a:lnTo>
                    <a:pt x="537930" y="17462"/>
                  </a:lnTo>
                  <a:cubicBezTo>
                    <a:pt x="536132" y="7345"/>
                    <a:pt x="527369" y="0"/>
                    <a:pt x="517092" y="0"/>
                  </a:cubicBezTo>
                  <a:lnTo>
                    <a:pt x="207754" y="0"/>
                  </a:lnTo>
                  <a:cubicBezTo>
                    <a:pt x="202744" y="0"/>
                    <a:pt x="198683" y="4061"/>
                    <a:pt x="198683" y="9070"/>
                  </a:cubicBezTo>
                  <a:cubicBezTo>
                    <a:pt x="198683" y="14080"/>
                    <a:pt x="202744" y="18141"/>
                    <a:pt x="207754" y="18141"/>
                  </a:cubicBezTo>
                  <a:lnTo>
                    <a:pt x="517092" y="18141"/>
                  </a:lnTo>
                  <a:cubicBezTo>
                    <a:pt x="518561" y="18141"/>
                    <a:pt x="519812" y="19190"/>
                    <a:pt x="520069" y="20636"/>
                  </a:cubicBezTo>
                  <a:lnTo>
                    <a:pt x="552052" y="200617"/>
                  </a:lnTo>
                  <a:cubicBezTo>
                    <a:pt x="552267" y="201827"/>
                    <a:pt x="551731" y="202684"/>
                    <a:pt x="551393" y="203088"/>
                  </a:cubicBezTo>
                  <a:cubicBezTo>
                    <a:pt x="551054" y="203492"/>
                    <a:pt x="550303" y="204169"/>
                    <a:pt x="549074" y="204169"/>
                  </a:cubicBezTo>
                  <a:lnTo>
                    <a:pt x="70124" y="204169"/>
                  </a:lnTo>
                  <a:cubicBezTo>
                    <a:pt x="68897" y="204169"/>
                    <a:pt x="68146" y="203492"/>
                    <a:pt x="67806" y="203088"/>
                  </a:cubicBezTo>
                  <a:cubicBezTo>
                    <a:pt x="67467" y="202684"/>
                    <a:pt x="66932" y="201827"/>
                    <a:pt x="67147" y="200617"/>
                  </a:cubicBezTo>
                  <a:lnTo>
                    <a:pt x="99131" y="20636"/>
                  </a:lnTo>
                  <a:cubicBezTo>
                    <a:pt x="99388" y="19190"/>
                    <a:pt x="100639" y="18141"/>
                    <a:pt x="102108" y="18141"/>
                  </a:cubicBezTo>
                  <a:lnTo>
                    <a:pt x="168223" y="18141"/>
                  </a:lnTo>
                  <a:cubicBezTo>
                    <a:pt x="173232" y="18141"/>
                    <a:pt x="177293" y="14080"/>
                    <a:pt x="177293" y="9070"/>
                  </a:cubicBezTo>
                  <a:cubicBezTo>
                    <a:pt x="177293" y="4061"/>
                    <a:pt x="173232" y="0"/>
                    <a:pt x="168223" y="0"/>
                  </a:cubicBezTo>
                  <a:lnTo>
                    <a:pt x="102108" y="0"/>
                  </a:lnTo>
                  <a:cubicBezTo>
                    <a:pt x="91831" y="0"/>
                    <a:pt x="83068" y="7343"/>
                    <a:pt x="81270" y="17462"/>
                  </a:cubicBezTo>
                  <a:lnTo>
                    <a:pt x="49287" y="197443"/>
                  </a:lnTo>
                  <a:cubicBezTo>
                    <a:pt x="48189" y="203624"/>
                    <a:pt x="49871" y="209928"/>
                    <a:pt x="53902" y="214739"/>
                  </a:cubicBezTo>
                  <a:cubicBezTo>
                    <a:pt x="57934" y="219551"/>
                    <a:pt x="63847" y="222310"/>
                    <a:pt x="70124" y="222310"/>
                  </a:cubicBezTo>
                  <a:lnTo>
                    <a:pt x="88273" y="222310"/>
                  </a:lnTo>
                  <a:lnTo>
                    <a:pt x="88273" y="493253"/>
                  </a:lnTo>
                  <a:lnTo>
                    <a:pt x="39305" y="493253"/>
                  </a:lnTo>
                  <a:cubicBezTo>
                    <a:pt x="17633" y="493253"/>
                    <a:pt x="0" y="510886"/>
                    <a:pt x="0" y="532558"/>
                  </a:cubicBezTo>
                  <a:lnTo>
                    <a:pt x="0" y="544883"/>
                  </a:lnTo>
                  <a:cubicBezTo>
                    <a:pt x="0" y="553219"/>
                    <a:pt x="6781" y="560000"/>
                    <a:pt x="15117" y="560000"/>
                  </a:cubicBezTo>
                  <a:lnTo>
                    <a:pt x="604083" y="560000"/>
                  </a:lnTo>
                  <a:cubicBezTo>
                    <a:pt x="612419" y="560000"/>
                    <a:pt x="619200" y="553219"/>
                    <a:pt x="619200" y="544883"/>
                  </a:cubicBezTo>
                  <a:lnTo>
                    <a:pt x="619200" y="532558"/>
                  </a:lnTo>
                  <a:cubicBezTo>
                    <a:pt x="619200" y="510886"/>
                    <a:pt x="601567" y="493253"/>
                    <a:pt x="579895" y="493253"/>
                  </a:cubicBezTo>
                  <a:close/>
                  <a:moveTo>
                    <a:pt x="254685" y="296579"/>
                  </a:moveTo>
                  <a:cubicBezTo>
                    <a:pt x="254685" y="294912"/>
                    <a:pt x="256042" y="293555"/>
                    <a:pt x="257708" y="293555"/>
                  </a:cubicBezTo>
                  <a:lnTo>
                    <a:pt x="300530" y="293555"/>
                  </a:lnTo>
                  <a:lnTo>
                    <a:pt x="300530" y="314101"/>
                  </a:lnTo>
                  <a:lnTo>
                    <a:pt x="254685" y="314101"/>
                  </a:lnTo>
                  <a:close/>
                  <a:moveTo>
                    <a:pt x="318670" y="314101"/>
                  </a:moveTo>
                  <a:lnTo>
                    <a:pt x="318670" y="293555"/>
                  </a:lnTo>
                  <a:lnTo>
                    <a:pt x="361492" y="293555"/>
                  </a:lnTo>
                  <a:cubicBezTo>
                    <a:pt x="363158" y="293555"/>
                    <a:pt x="364515" y="294912"/>
                    <a:pt x="364515" y="296579"/>
                  </a:cubicBezTo>
                  <a:lnTo>
                    <a:pt x="364515" y="314101"/>
                  </a:lnTo>
                  <a:close/>
                  <a:moveTo>
                    <a:pt x="601059" y="541859"/>
                  </a:moveTo>
                  <a:lnTo>
                    <a:pt x="18141" y="541859"/>
                  </a:lnTo>
                  <a:lnTo>
                    <a:pt x="18141" y="532558"/>
                  </a:lnTo>
                  <a:cubicBezTo>
                    <a:pt x="18141" y="520889"/>
                    <a:pt x="27635" y="511394"/>
                    <a:pt x="39305" y="511394"/>
                  </a:cubicBezTo>
                  <a:lnTo>
                    <a:pt x="579895" y="511394"/>
                  </a:lnTo>
                  <a:cubicBezTo>
                    <a:pt x="591565" y="511394"/>
                    <a:pt x="601059" y="520889"/>
                    <a:pt x="601059" y="532558"/>
                  </a:cubicBezTo>
                  <a:close/>
                </a:path>
              </a:pathLst>
            </a:custGeom>
            <a:solidFill>
              <a:schemeClr val="bg1"/>
            </a:solidFill>
            <a:ln w="12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44E044BE-76FA-43B2-B960-0B1EA2468EF6}"/>
                </a:ext>
              </a:extLst>
            </p:cNvPr>
            <p:cNvSpPr/>
            <p:nvPr/>
          </p:nvSpPr>
          <p:spPr>
            <a:xfrm>
              <a:off x="9075963" y="3094433"/>
              <a:ext cx="77793" cy="195352"/>
            </a:xfrm>
            <a:custGeom>
              <a:avLst/>
              <a:gdLst>
                <a:gd name="connsiteX0" fmla="*/ 15117 w 77793"/>
                <a:gd name="connsiteY0" fmla="*/ 0 h 195352"/>
                <a:gd name="connsiteX1" fmla="*/ 0 w 77793"/>
                <a:gd name="connsiteY1" fmla="*/ 15117 h 195352"/>
                <a:gd name="connsiteX2" fmla="*/ 0 w 77793"/>
                <a:gd name="connsiteY2" fmla="*/ 180236 h 195352"/>
                <a:gd name="connsiteX3" fmla="*/ 15117 w 77793"/>
                <a:gd name="connsiteY3" fmla="*/ 195353 h 195352"/>
                <a:gd name="connsiteX4" fmla="*/ 62676 w 77793"/>
                <a:gd name="connsiteY4" fmla="*/ 195353 h 195352"/>
                <a:gd name="connsiteX5" fmla="*/ 77793 w 77793"/>
                <a:gd name="connsiteY5" fmla="*/ 180236 h 195352"/>
                <a:gd name="connsiteX6" fmla="*/ 77793 w 77793"/>
                <a:gd name="connsiteY6" fmla="*/ 15117 h 195352"/>
                <a:gd name="connsiteX7" fmla="*/ 62676 w 77793"/>
                <a:gd name="connsiteY7" fmla="*/ 0 h 195352"/>
                <a:gd name="connsiteX8" fmla="*/ 59654 w 77793"/>
                <a:gd name="connsiteY8" fmla="*/ 18141 h 195352"/>
                <a:gd name="connsiteX9" fmla="*/ 59654 w 77793"/>
                <a:gd name="connsiteY9" fmla="*/ 88606 h 195352"/>
                <a:gd name="connsiteX10" fmla="*/ 18142 w 77793"/>
                <a:gd name="connsiteY10" fmla="*/ 88606 h 195352"/>
                <a:gd name="connsiteX11" fmla="*/ 18142 w 77793"/>
                <a:gd name="connsiteY11" fmla="*/ 18141 h 195352"/>
                <a:gd name="connsiteX12" fmla="*/ 18141 w 77793"/>
                <a:gd name="connsiteY12" fmla="*/ 177212 h 195352"/>
                <a:gd name="connsiteX13" fmla="*/ 18141 w 77793"/>
                <a:gd name="connsiteY13" fmla="*/ 106747 h 195352"/>
                <a:gd name="connsiteX14" fmla="*/ 59652 w 77793"/>
                <a:gd name="connsiteY14" fmla="*/ 106747 h 195352"/>
                <a:gd name="connsiteX15" fmla="*/ 59652 w 77793"/>
                <a:gd name="connsiteY15" fmla="*/ 177212 h 195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77793" h="195352">
                  <a:moveTo>
                    <a:pt x="15117" y="0"/>
                  </a:moveTo>
                  <a:cubicBezTo>
                    <a:pt x="6781" y="0"/>
                    <a:pt x="0" y="6781"/>
                    <a:pt x="0" y="15117"/>
                  </a:cubicBezTo>
                  <a:lnTo>
                    <a:pt x="0" y="180236"/>
                  </a:lnTo>
                  <a:cubicBezTo>
                    <a:pt x="0" y="188572"/>
                    <a:pt x="6781" y="195353"/>
                    <a:pt x="15117" y="195353"/>
                  </a:cubicBezTo>
                  <a:lnTo>
                    <a:pt x="62676" y="195353"/>
                  </a:lnTo>
                  <a:cubicBezTo>
                    <a:pt x="71012" y="195353"/>
                    <a:pt x="77793" y="188572"/>
                    <a:pt x="77793" y="180236"/>
                  </a:cubicBezTo>
                  <a:lnTo>
                    <a:pt x="77793" y="15117"/>
                  </a:lnTo>
                  <a:cubicBezTo>
                    <a:pt x="77793" y="6781"/>
                    <a:pt x="71012" y="0"/>
                    <a:pt x="62676" y="0"/>
                  </a:cubicBezTo>
                  <a:close/>
                  <a:moveTo>
                    <a:pt x="59654" y="18141"/>
                  </a:moveTo>
                  <a:lnTo>
                    <a:pt x="59654" y="88606"/>
                  </a:lnTo>
                  <a:lnTo>
                    <a:pt x="18142" y="88606"/>
                  </a:lnTo>
                  <a:lnTo>
                    <a:pt x="18142" y="18141"/>
                  </a:lnTo>
                  <a:close/>
                  <a:moveTo>
                    <a:pt x="18141" y="177212"/>
                  </a:moveTo>
                  <a:lnTo>
                    <a:pt x="18141" y="106747"/>
                  </a:lnTo>
                  <a:lnTo>
                    <a:pt x="59652" y="106747"/>
                  </a:lnTo>
                  <a:lnTo>
                    <a:pt x="59652" y="177212"/>
                  </a:lnTo>
                  <a:close/>
                </a:path>
              </a:pathLst>
            </a:custGeom>
            <a:solidFill>
              <a:schemeClr val="bg1"/>
            </a:solidFill>
            <a:ln w="12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2C501133-01C5-4C86-A425-202AF22C7921}"/>
                </a:ext>
              </a:extLst>
            </p:cNvPr>
            <p:cNvSpPr/>
            <p:nvPr/>
          </p:nvSpPr>
          <p:spPr>
            <a:xfrm>
              <a:off x="9348776" y="3094433"/>
              <a:ext cx="77793" cy="195352"/>
            </a:xfrm>
            <a:custGeom>
              <a:avLst/>
              <a:gdLst>
                <a:gd name="connsiteX0" fmla="*/ 15117 w 77793"/>
                <a:gd name="connsiteY0" fmla="*/ 0 h 195352"/>
                <a:gd name="connsiteX1" fmla="*/ 0 w 77793"/>
                <a:gd name="connsiteY1" fmla="*/ 15117 h 195352"/>
                <a:gd name="connsiteX2" fmla="*/ 0 w 77793"/>
                <a:gd name="connsiteY2" fmla="*/ 180236 h 195352"/>
                <a:gd name="connsiteX3" fmla="*/ 15117 w 77793"/>
                <a:gd name="connsiteY3" fmla="*/ 195353 h 195352"/>
                <a:gd name="connsiteX4" fmla="*/ 62676 w 77793"/>
                <a:gd name="connsiteY4" fmla="*/ 195353 h 195352"/>
                <a:gd name="connsiteX5" fmla="*/ 77793 w 77793"/>
                <a:gd name="connsiteY5" fmla="*/ 180236 h 195352"/>
                <a:gd name="connsiteX6" fmla="*/ 77793 w 77793"/>
                <a:gd name="connsiteY6" fmla="*/ 15117 h 195352"/>
                <a:gd name="connsiteX7" fmla="*/ 62676 w 77793"/>
                <a:gd name="connsiteY7" fmla="*/ 0 h 195352"/>
                <a:gd name="connsiteX8" fmla="*/ 59654 w 77793"/>
                <a:gd name="connsiteY8" fmla="*/ 18141 h 195352"/>
                <a:gd name="connsiteX9" fmla="*/ 59654 w 77793"/>
                <a:gd name="connsiteY9" fmla="*/ 88606 h 195352"/>
                <a:gd name="connsiteX10" fmla="*/ 18142 w 77793"/>
                <a:gd name="connsiteY10" fmla="*/ 88606 h 195352"/>
                <a:gd name="connsiteX11" fmla="*/ 18142 w 77793"/>
                <a:gd name="connsiteY11" fmla="*/ 18141 h 195352"/>
                <a:gd name="connsiteX12" fmla="*/ 18141 w 77793"/>
                <a:gd name="connsiteY12" fmla="*/ 177212 h 195352"/>
                <a:gd name="connsiteX13" fmla="*/ 18141 w 77793"/>
                <a:gd name="connsiteY13" fmla="*/ 106747 h 195352"/>
                <a:gd name="connsiteX14" fmla="*/ 59652 w 77793"/>
                <a:gd name="connsiteY14" fmla="*/ 106747 h 195352"/>
                <a:gd name="connsiteX15" fmla="*/ 59652 w 77793"/>
                <a:gd name="connsiteY15" fmla="*/ 177212 h 195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77793" h="195352">
                  <a:moveTo>
                    <a:pt x="15117" y="0"/>
                  </a:moveTo>
                  <a:cubicBezTo>
                    <a:pt x="6781" y="0"/>
                    <a:pt x="0" y="6781"/>
                    <a:pt x="0" y="15117"/>
                  </a:cubicBezTo>
                  <a:lnTo>
                    <a:pt x="0" y="180236"/>
                  </a:lnTo>
                  <a:cubicBezTo>
                    <a:pt x="0" y="188572"/>
                    <a:pt x="6781" y="195353"/>
                    <a:pt x="15117" y="195353"/>
                  </a:cubicBezTo>
                  <a:lnTo>
                    <a:pt x="62676" y="195353"/>
                  </a:lnTo>
                  <a:cubicBezTo>
                    <a:pt x="71012" y="195353"/>
                    <a:pt x="77793" y="188572"/>
                    <a:pt x="77793" y="180236"/>
                  </a:cubicBezTo>
                  <a:lnTo>
                    <a:pt x="77793" y="15117"/>
                  </a:lnTo>
                  <a:cubicBezTo>
                    <a:pt x="77793" y="6781"/>
                    <a:pt x="71012" y="0"/>
                    <a:pt x="62676" y="0"/>
                  </a:cubicBezTo>
                  <a:close/>
                  <a:moveTo>
                    <a:pt x="59654" y="18141"/>
                  </a:moveTo>
                  <a:lnTo>
                    <a:pt x="59654" y="88606"/>
                  </a:lnTo>
                  <a:lnTo>
                    <a:pt x="18142" y="88606"/>
                  </a:lnTo>
                  <a:lnTo>
                    <a:pt x="18142" y="18141"/>
                  </a:lnTo>
                  <a:close/>
                  <a:moveTo>
                    <a:pt x="18141" y="177212"/>
                  </a:moveTo>
                  <a:lnTo>
                    <a:pt x="18141" y="106747"/>
                  </a:lnTo>
                  <a:lnTo>
                    <a:pt x="59652" y="106747"/>
                  </a:lnTo>
                  <a:lnTo>
                    <a:pt x="59652" y="177212"/>
                  </a:lnTo>
                  <a:close/>
                </a:path>
              </a:pathLst>
            </a:custGeom>
            <a:solidFill>
              <a:schemeClr val="bg1"/>
            </a:solidFill>
            <a:ln w="12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283EDEC0-EBF0-43FD-9D33-190742AA7E65}"/>
                </a:ext>
              </a:extLst>
            </p:cNvPr>
            <p:cNvSpPr/>
            <p:nvPr/>
          </p:nvSpPr>
          <p:spPr>
            <a:xfrm>
              <a:off x="9198285" y="2872313"/>
              <a:ext cx="105963" cy="115720"/>
            </a:xfrm>
            <a:custGeom>
              <a:avLst/>
              <a:gdLst>
                <a:gd name="connsiteX0" fmla="*/ 90846 w 105963"/>
                <a:gd name="connsiteY0" fmla="*/ 115720 h 115720"/>
                <a:gd name="connsiteX1" fmla="*/ 105963 w 105963"/>
                <a:gd name="connsiteY1" fmla="*/ 100603 h 115720"/>
                <a:gd name="connsiteX2" fmla="*/ 105963 w 105963"/>
                <a:gd name="connsiteY2" fmla="*/ 52982 h 115720"/>
                <a:gd name="connsiteX3" fmla="*/ 52982 w 105963"/>
                <a:gd name="connsiteY3" fmla="*/ 0 h 115720"/>
                <a:gd name="connsiteX4" fmla="*/ 0 w 105963"/>
                <a:gd name="connsiteY4" fmla="*/ 52982 h 115720"/>
                <a:gd name="connsiteX5" fmla="*/ 0 w 105963"/>
                <a:gd name="connsiteY5" fmla="*/ 100603 h 115720"/>
                <a:gd name="connsiteX6" fmla="*/ 15117 w 105963"/>
                <a:gd name="connsiteY6" fmla="*/ 115720 h 115720"/>
                <a:gd name="connsiteX7" fmla="*/ 87822 w 105963"/>
                <a:gd name="connsiteY7" fmla="*/ 52982 h 115720"/>
                <a:gd name="connsiteX8" fmla="*/ 87822 w 105963"/>
                <a:gd name="connsiteY8" fmla="*/ 97580 h 115720"/>
                <a:gd name="connsiteX9" fmla="*/ 62052 w 105963"/>
                <a:gd name="connsiteY9" fmla="*/ 97580 h 115720"/>
                <a:gd name="connsiteX10" fmla="*/ 62052 w 105963"/>
                <a:gd name="connsiteY10" fmla="*/ 19346 h 115720"/>
                <a:gd name="connsiteX11" fmla="*/ 87822 w 105963"/>
                <a:gd name="connsiteY11" fmla="*/ 52982 h 115720"/>
                <a:gd name="connsiteX12" fmla="*/ 18141 w 105963"/>
                <a:gd name="connsiteY12" fmla="*/ 52982 h 115720"/>
                <a:gd name="connsiteX13" fmla="*/ 43911 w 105963"/>
                <a:gd name="connsiteY13" fmla="*/ 19346 h 115720"/>
                <a:gd name="connsiteX14" fmla="*/ 43911 w 105963"/>
                <a:gd name="connsiteY14" fmla="*/ 97580 h 115720"/>
                <a:gd name="connsiteX15" fmla="*/ 18141 w 105963"/>
                <a:gd name="connsiteY15" fmla="*/ 97580 h 115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05963" h="115720">
                  <a:moveTo>
                    <a:pt x="90846" y="115720"/>
                  </a:moveTo>
                  <a:cubicBezTo>
                    <a:pt x="99182" y="115720"/>
                    <a:pt x="105963" y="108939"/>
                    <a:pt x="105963" y="100603"/>
                  </a:cubicBezTo>
                  <a:lnTo>
                    <a:pt x="105963" y="52982"/>
                  </a:lnTo>
                  <a:cubicBezTo>
                    <a:pt x="105963" y="23768"/>
                    <a:pt x="82196" y="0"/>
                    <a:pt x="52982" y="0"/>
                  </a:cubicBezTo>
                  <a:cubicBezTo>
                    <a:pt x="23768" y="0"/>
                    <a:pt x="0" y="23767"/>
                    <a:pt x="0" y="52982"/>
                  </a:cubicBezTo>
                  <a:lnTo>
                    <a:pt x="0" y="100603"/>
                  </a:lnTo>
                  <a:cubicBezTo>
                    <a:pt x="0" y="108939"/>
                    <a:pt x="6781" y="115720"/>
                    <a:pt x="15117" y="115720"/>
                  </a:cubicBezTo>
                  <a:close/>
                  <a:moveTo>
                    <a:pt x="87822" y="52982"/>
                  </a:moveTo>
                  <a:lnTo>
                    <a:pt x="87822" y="97580"/>
                  </a:lnTo>
                  <a:lnTo>
                    <a:pt x="62052" y="97580"/>
                  </a:lnTo>
                  <a:lnTo>
                    <a:pt x="62052" y="19346"/>
                  </a:lnTo>
                  <a:cubicBezTo>
                    <a:pt x="76878" y="23348"/>
                    <a:pt x="87822" y="36908"/>
                    <a:pt x="87822" y="52982"/>
                  </a:cubicBezTo>
                  <a:close/>
                  <a:moveTo>
                    <a:pt x="18141" y="52982"/>
                  </a:moveTo>
                  <a:cubicBezTo>
                    <a:pt x="18141" y="36908"/>
                    <a:pt x="29084" y="23348"/>
                    <a:pt x="43911" y="19346"/>
                  </a:cubicBezTo>
                  <a:lnTo>
                    <a:pt x="43911" y="97580"/>
                  </a:lnTo>
                  <a:lnTo>
                    <a:pt x="18141" y="97580"/>
                  </a:lnTo>
                  <a:close/>
                </a:path>
              </a:pathLst>
            </a:custGeom>
            <a:solidFill>
              <a:schemeClr val="bg1"/>
            </a:solidFill>
            <a:ln w="12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95" name="图形 24">
            <a:extLst>
              <a:ext uri="{FF2B5EF4-FFF2-40B4-BE49-F238E27FC236}">
                <a16:creationId xmlns:a16="http://schemas.microsoft.com/office/drawing/2014/main" id="{382AACC8-B2CD-49E3-B6B4-E1E118E9A6F1}"/>
              </a:ext>
            </a:extLst>
          </p:cNvPr>
          <p:cNvGrpSpPr/>
          <p:nvPr/>
        </p:nvGrpSpPr>
        <p:grpSpPr>
          <a:xfrm>
            <a:off x="2788668" y="4505700"/>
            <a:ext cx="636911" cy="636654"/>
            <a:chOff x="1544380" y="2875034"/>
            <a:chExt cx="599850" cy="599608"/>
          </a:xfrm>
          <a:solidFill>
            <a:schemeClr val="bg1"/>
          </a:solidFill>
        </p:grpSpPr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7D21DCF9-B721-4324-B9F1-CE1FA5CB1AE0}"/>
                </a:ext>
              </a:extLst>
            </p:cNvPr>
            <p:cNvSpPr/>
            <p:nvPr/>
          </p:nvSpPr>
          <p:spPr>
            <a:xfrm>
              <a:off x="1795930" y="3145693"/>
              <a:ext cx="19350" cy="19350"/>
            </a:xfrm>
            <a:custGeom>
              <a:avLst/>
              <a:gdLst>
                <a:gd name="connsiteX0" fmla="*/ 19350 w 19350"/>
                <a:gd name="connsiteY0" fmla="*/ 9675 h 19350"/>
                <a:gd name="connsiteX1" fmla="*/ 9675 w 19350"/>
                <a:gd name="connsiteY1" fmla="*/ 19350 h 19350"/>
                <a:gd name="connsiteX2" fmla="*/ 0 w 19350"/>
                <a:gd name="connsiteY2" fmla="*/ 9675 h 19350"/>
                <a:gd name="connsiteX3" fmla="*/ 9675 w 19350"/>
                <a:gd name="connsiteY3" fmla="*/ 0 h 19350"/>
                <a:gd name="connsiteX4" fmla="*/ 19350 w 19350"/>
                <a:gd name="connsiteY4" fmla="*/ 9675 h 19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350" h="19350">
                  <a:moveTo>
                    <a:pt x="19350" y="9675"/>
                  </a:moveTo>
                  <a:cubicBezTo>
                    <a:pt x="19350" y="15018"/>
                    <a:pt x="15018" y="19350"/>
                    <a:pt x="9675" y="19350"/>
                  </a:cubicBezTo>
                  <a:cubicBezTo>
                    <a:pt x="4332" y="19350"/>
                    <a:pt x="0" y="15018"/>
                    <a:pt x="0" y="9675"/>
                  </a:cubicBezTo>
                  <a:cubicBezTo>
                    <a:pt x="0" y="4332"/>
                    <a:pt x="4332" y="0"/>
                    <a:pt x="9675" y="0"/>
                  </a:cubicBezTo>
                  <a:cubicBezTo>
                    <a:pt x="15018" y="0"/>
                    <a:pt x="19350" y="4332"/>
                    <a:pt x="19350" y="9675"/>
                  </a:cubicBezTo>
                  <a:close/>
                </a:path>
              </a:pathLst>
            </a:custGeom>
            <a:solidFill>
              <a:schemeClr val="bg1"/>
            </a:solidFill>
            <a:ln w="96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60104D51-6BB2-4454-9100-2ECAB9AF4E66}"/>
                </a:ext>
              </a:extLst>
            </p:cNvPr>
            <p:cNvSpPr/>
            <p:nvPr/>
          </p:nvSpPr>
          <p:spPr>
            <a:xfrm>
              <a:off x="1873330" y="3145693"/>
              <a:ext cx="19350" cy="19350"/>
            </a:xfrm>
            <a:custGeom>
              <a:avLst/>
              <a:gdLst>
                <a:gd name="connsiteX0" fmla="*/ 19350 w 19350"/>
                <a:gd name="connsiteY0" fmla="*/ 9675 h 19350"/>
                <a:gd name="connsiteX1" fmla="*/ 9675 w 19350"/>
                <a:gd name="connsiteY1" fmla="*/ 19350 h 19350"/>
                <a:gd name="connsiteX2" fmla="*/ 0 w 19350"/>
                <a:gd name="connsiteY2" fmla="*/ 9675 h 19350"/>
                <a:gd name="connsiteX3" fmla="*/ 9675 w 19350"/>
                <a:gd name="connsiteY3" fmla="*/ 0 h 19350"/>
                <a:gd name="connsiteX4" fmla="*/ 19350 w 19350"/>
                <a:gd name="connsiteY4" fmla="*/ 9675 h 19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350" h="19350">
                  <a:moveTo>
                    <a:pt x="19350" y="9675"/>
                  </a:moveTo>
                  <a:cubicBezTo>
                    <a:pt x="19350" y="15018"/>
                    <a:pt x="15018" y="19350"/>
                    <a:pt x="9675" y="19350"/>
                  </a:cubicBezTo>
                  <a:cubicBezTo>
                    <a:pt x="4332" y="19350"/>
                    <a:pt x="0" y="15018"/>
                    <a:pt x="0" y="9675"/>
                  </a:cubicBezTo>
                  <a:cubicBezTo>
                    <a:pt x="0" y="4332"/>
                    <a:pt x="4332" y="0"/>
                    <a:pt x="9675" y="0"/>
                  </a:cubicBezTo>
                  <a:cubicBezTo>
                    <a:pt x="15018" y="0"/>
                    <a:pt x="19350" y="4332"/>
                    <a:pt x="19350" y="9675"/>
                  </a:cubicBezTo>
                  <a:close/>
                </a:path>
              </a:pathLst>
            </a:custGeom>
            <a:solidFill>
              <a:schemeClr val="bg1"/>
            </a:solidFill>
            <a:ln w="96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D59F66A9-478D-4857-B7C6-B9355A9FCE64}"/>
                </a:ext>
              </a:extLst>
            </p:cNvPr>
            <p:cNvSpPr/>
            <p:nvPr/>
          </p:nvSpPr>
          <p:spPr>
            <a:xfrm>
              <a:off x="1798764" y="3187227"/>
              <a:ext cx="91080" cy="35865"/>
            </a:xfrm>
            <a:custGeom>
              <a:avLst/>
              <a:gdLst>
                <a:gd name="connsiteX0" fmla="*/ 0 w 91080"/>
                <a:gd name="connsiteY0" fmla="*/ 13680 h 35865"/>
                <a:gd name="connsiteX1" fmla="*/ 5670 w 91080"/>
                <a:gd name="connsiteY1" fmla="*/ 19350 h 35865"/>
                <a:gd name="connsiteX2" fmla="*/ 45540 w 91080"/>
                <a:gd name="connsiteY2" fmla="*/ 35865 h 35865"/>
                <a:gd name="connsiteX3" fmla="*/ 85411 w 91080"/>
                <a:gd name="connsiteY3" fmla="*/ 19350 h 35865"/>
                <a:gd name="connsiteX4" fmla="*/ 91080 w 91080"/>
                <a:gd name="connsiteY4" fmla="*/ 13680 h 35865"/>
                <a:gd name="connsiteX5" fmla="*/ 77400 w 91080"/>
                <a:gd name="connsiteY5" fmla="*/ 0 h 35865"/>
                <a:gd name="connsiteX6" fmla="*/ 71730 w 91080"/>
                <a:gd name="connsiteY6" fmla="*/ 5670 h 35865"/>
                <a:gd name="connsiteX7" fmla="*/ 45540 w 91080"/>
                <a:gd name="connsiteY7" fmla="*/ 16515 h 35865"/>
                <a:gd name="connsiteX8" fmla="*/ 19350 w 91080"/>
                <a:gd name="connsiteY8" fmla="*/ 5670 h 35865"/>
                <a:gd name="connsiteX9" fmla="*/ 13680 w 91080"/>
                <a:gd name="connsiteY9" fmla="*/ 0 h 358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1080" h="35865">
                  <a:moveTo>
                    <a:pt x="0" y="13680"/>
                  </a:moveTo>
                  <a:lnTo>
                    <a:pt x="5670" y="19350"/>
                  </a:lnTo>
                  <a:cubicBezTo>
                    <a:pt x="16167" y="29847"/>
                    <a:pt x="30699" y="35865"/>
                    <a:pt x="45540" y="35865"/>
                  </a:cubicBezTo>
                  <a:cubicBezTo>
                    <a:pt x="60382" y="35865"/>
                    <a:pt x="74914" y="29847"/>
                    <a:pt x="85411" y="19350"/>
                  </a:cubicBezTo>
                  <a:lnTo>
                    <a:pt x="91080" y="13680"/>
                  </a:lnTo>
                  <a:lnTo>
                    <a:pt x="77400" y="0"/>
                  </a:lnTo>
                  <a:lnTo>
                    <a:pt x="71730" y="5670"/>
                  </a:lnTo>
                  <a:cubicBezTo>
                    <a:pt x="64832" y="12568"/>
                    <a:pt x="55293" y="16515"/>
                    <a:pt x="45540" y="16515"/>
                  </a:cubicBezTo>
                  <a:cubicBezTo>
                    <a:pt x="35788" y="16515"/>
                    <a:pt x="26248" y="12568"/>
                    <a:pt x="19350" y="5670"/>
                  </a:cubicBezTo>
                  <a:lnTo>
                    <a:pt x="13680" y="0"/>
                  </a:lnTo>
                  <a:close/>
                </a:path>
              </a:pathLst>
            </a:custGeom>
            <a:solidFill>
              <a:schemeClr val="bg1"/>
            </a:solidFill>
            <a:ln w="96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9EDC411F-D7EB-4D2C-B099-6124FD6164E5}"/>
                </a:ext>
              </a:extLst>
            </p:cNvPr>
            <p:cNvSpPr/>
            <p:nvPr/>
          </p:nvSpPr>
          <p:spPr>
            <a:xfrm>
              <a:off x="1834630" y="3416593"/>
              <a:ext cx="19350" cy="19350"/>
            </a:xfrm>
            <a:custGeom>
              <a:avLst/>
              <a:gdLst>
                <a:gd name="connsiteX0" fmla="*/ 0 w 19350"/>
                <a:gd name="connsiteY0" fmla="*/ 0 h 19350"/>
                <a:gd name="connsiteX1" fmla="*/ 19350 w 19350"/>
                <a:gd name="connsiteY1" fmla="*/ 0 h 19350"/>
                <a:gd name="connsiteX2" fmla="*/ 19350 w 19350"/>
                <a:gd name="connsiteY2" fmla="*/ 19350 h 19350"/>
                <a:gd name="connsiteX3" fmla="*/ 0 w 19350"/>
                <a:gd name="connsiteY3" fmla="*/ 19350 h 19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350" h="19350">
                  <a:moveTo>
                    <a:pt x="0" y="0"/>
                  </a:moveTo>
                  <a:lnTo>
                    <a:pt x="19350" y="0"/>
                  </a:lnTo>
                  <a:lnTo>
                    <a:pt x="19350" y="19350"/>
                  </a:lnTo>
                  <a:lnTo>
                    <a:pt x="0" y="19350"/>
                  </a:lnTo>
                  <a:close/>
                </a:path>
              </a:pathLst>
            </a:custGeom>
            <a:solidFill>
              <a:schemeClr val="bg1"/>
            </a:solidFill>
            <a:ln w="96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6E8B8667-ED5F-4306-9A93-AD215FA3896F}"/>
                </a:ext>
              </a:extLst>
            </p:cNvPr>
            <p:cNvSpPr/>
            <p:nvPr/>
          </p:nvSpPr>
          <p:spPr>
            <a:xfrm>
              <a:off x="1544380" y="2875034"/>
              <a:ext cx="599850" cy="599608"/>
            </a:xfrm>
            <a:custGeom>
              <a:avLst/>
              <a:gdLst>
                <a:gd name="connsiteX0" fmla="*/ 585841 w 599850"/>
                <a:gd name="connsiteY0" fmla="*/ 178620 h 599608"/>
                <a:gd name="connsiteX1" fmla="*/ 340724 w 599850"/>
                <a:gd name="connsiteY1" fmla="*/ 12287 h 599608"/>
                <a:gd name="connsiteX2" fmla="*/ 259126 w 599850"/>
                <a:gd name="connsiteY2" fmla="*/ 12297 h 599608"/>
                <a:gd name="connsiteX3" fmla="*/ 14009 w 599850"/>
                <a:gd name="connsiteY3" fmla="*/ 178620 h 599608"/>
                <a:gd name="connsiteX4" fmla="*/ 0 w 599850"/>
                <a:gd name="connsiteY4" fmla="*/ 205071 h 599608"/>
                <a:gd name="connsiteX5" fmla="*/ 0 w 599850"/>
                <a:gd name="connsiteY5" fmla="*/ 219361 h 599608"/>
                <a:gd name="connsiteX6" fmla="*/ 31957 w 599850"/>
                <a:gd name="connsiteY6" fmla="*/ 251308 h 599608"/>
                <a:gd name="connsiteX7" fmla="*/ 49681 w 599850"/>
                <a:gd name="connsiteY7" fmla="*/ 245939 h 599608"/>
                <a:gd name="connsiteX8" fmla="*/ 77400 w 599850"/>
                <a:gd name="connsiteY8" fmla="*/ 227459 h 599608"/>
                <a:gd name="connsiteX9" fmla="*/ 77400 w 599850"/>
                <a:gd name="connsiteY9" fmla="*/ 599608 h 599608"/>
                <a:gd name="connsiteX10" fmla="*/ 522450 w 599850"/>
                <a:gd name="connsiteY10" fmla="*/ 599608 h 599608"/>
                <a:gd name="connsiteX11" fmla="*/ 522450 w 599850"/>
                <a:gd name="connsiteY11" fmla="*/ 227459 h 599608"/>
                <a:gd name="connsiteX12" fmla="*/ 550169 w 599850"/>
                <a:gd name="connsiteY12" fmla="*/ 245939 h 599608"/>
                <a:gd name="connsiteX13" fmla="*/ 567893 w 599850"/>
                <a:gd name="connsiteY13" fmla="*/ 251308 h 599608"/>
                <a:gd name="connsiteX14" fmla="*/ 599850 w 599850"/>
                <a:gd name="connsiteY14" fmla="*/ 219352 h 599608"/>
                <a:gd name="connsiteX15" fmla="*/ 599850 w 599850"/>
                <a:gd name="connsiteY15" fmla="*/ 205062 h 599608"/>
                <a:gd name="connsiteX16" fmla="*/ 585841 w 599850"/>
                <a:gd name="connsiteY16" fmla="*/ 178620 h 599608"/>
                <a:gd name="connsiteX17" fmla="*/ 203175 w 599850"/>
                <a:gd name="connsiteY17" fmla="*/ 290008 h 599608"/>
                <a:gd name="connsiteX18" fmla="*/ 212850 w 599850"/>
                <a:gd name="connsiteY18" fmla="*/ 290008 h 599608"/>
                <a:gd name="connsiteX19" fmla="*/ 212850 w 599850"/>
                <a:gd name="connsiteY19" fmla="*/ 299683 h 599608"/>
                <a:gd name="connsiteX20" fmla="*/ 213421 w 599850"/>
                <a:gd name="connsiteY20" fmla="*/ 309358 h 599608"/>
                <a:gd name="connsiteX21" fmla="*/ 203175 w 599850"/>
                <a:gd name="connsiteY21" fmla="*/ 309358 h 599608"/>
                <a:gd name="connsiteX22" fmla="*/ 193500 w 599850"/>
                <a:gd name="connsiteY22" fmla="*/ 299683 h 599608"/>
                <a:gd name="connsiteX23" fmla="*/ 203175 w 599850"/>
                <a:gd name="connsiteY23" fmla="*/ 290008 h 599608"/>
                <a:gd name="connsiteX24" fmla="*/ 213063 w 599850"/>
                <a:gd name="connsiteY24" fmla="*/ 270658 h 599608"/>
                <a:gd name="connsiteX25" fmla="*/ 207190 w 599850"/>
                <a:gd name="connsiteY25" fmla="*/ 270658 h 599608"/>
                <a:gd name="connsiteX26" fmla="*/ 199634 w 599850"/>
                <a:gd name="connsiteY26" fmla="*/ 263102 h 599608"/>
                <a:gd name="connsiteX27" fmla="*/ 193500 w 599850"/>
                <a:gd name="connsiteY27" fmla="*/ 248319 h 599608"/>
                <a:gd name="connsiteX28" fmla="*/ 202807 w 599850"/>
                <a:gd name="connsiteY28" fmla="*/ 230923 h 599608"/>
                <a:gd name="connsiteX29" fmla="*/ 228030 w 599850"/>
                <a:gd name="connsiteY29" fmla="*/ 214108 h 599608"/>
                <a:gd name="connsiteX30" fmla="*/ 218684 w 599850"/>
                <a:gd name="connsiteY30" fmla="*/ 204762 h 599608"/>
                <a:gd name="connsiteX31" fmla="*/ 212850 w 599850"/>
                <a:gd name="connsiteY31" fmla="*/ 190665 h 599608"/>
                <a:gd name="connsiteX32" fmla="*/ 222525 w 599850"/>
                <a:gd name="connsiteY32" fmla="*/ 173570 h 599608"/>
                <a:gd name="connsiteX33" fmla="*/ 291208 w 599850"/>
                <a:gd name="connsiteY33" fmla="*/ 154558 h 599608"/>
                <a:gd name="connsiteX34" fmla="*/ 308652 w 599850"/>
                <a:gd name="connsiteY34" fmla="*/ 154558 h 599608"/>
                <a:gd name="connsiteX35" fmla="*/ 377335 w 599850"/>
                <a:gd name="connsiteY35" fmla="*/ 173579 h 599608"/>
                <a:gd name="connsiteX36" fmla="*/ 387010 w 599850"/>
                <a:gd name="connsiteY36" fmla="*/ 190675 h 599608"/>
                <a:gd name="connsiteX37" fmla="*/ 381166 w 599850"/>
                <a:gd name="connsiteY37" fmla="*/ 204771 h 599608"/>
                <a:gd name="connsiteX38" fmla="*/ 371820 w 599850"/>
                <a:gd name="connsiteY38" fmla="*/ 214117 h 599608"/>
                <a:gd name="connsiteX39" fmla="*/ 397033 w 599850"/>
                <a:gd name="connsiteY39" fmla="*/ 230933 h 599608"/>
                <a:gd name="connsiteX40" fmla="*/ 406350 w 599850"/>
                <a:gd name="connsiteY40" fmla="*/ 248319 h 599608"/>
                <a:gd name="connsiteX41" fmla="*/ 406011 w 599850"/>
                <a:gd name="connsiteY41" fmla="*/ 251308 h 599608"/>
                <a:gd name="connsiteX42" fmla="*/ 378747 w 599850"/>
                <a:gd name="connsiteY42" fmla="*/ 251308 h 599608"/>
                <a:gd name="connsiteX43" fmla="*/ 295223 w 599850"/>
                <a:gd name="connsiteY43" fmla="*/ 226250 h 599608"/>
                <a:gd name="connsiteX44" fmla="*/ 290250 w 599850"/>
                <a:gd name="connsiteY44" fmla="*/ 219574 h 599608"/>
                <a:gd name="connsiteX45" fmla="*/ 297216 w 599850"/>
                <a:gd name="connsiteY45" fmla="*/ 212608 h 599608"/>
                <a:gd name="connsiteX46" fmla="*/ 309600 w 599850"/>
                <a:gd name="connsiteY46" fmla="*/ 212608 h 599608"/>
                <a:gd name="connsiteX47" fmla="*/ 309600 w 599850"/>
                <a:gd name="connsiteY47" fmla="*/ 193258 h 599608"/>
                <a:gd name="connsiteX48" fmla="*/ 297216 w 599850"/>
                <a:gd name="connsiteY48" fmla="*/ 193258 h 599608"/>
                <a:gd name="connsiteX49" fmla="*/ 270900 w 599850"/>
                <a:gd name="connsiteY49" fmla="*/ 219574 h 599608"/>
                <a:gd name="connsiteX50" fmla="*/ 271026 w 599850"/>
                <a:gd name="connsiteY50" fmla="*/ 222138 h 599608"/>
                <a:gd name="connsiteX51" fmla="*/ 227469 w 599850"/>
                <a:gd name="connsiteY51" fmla="*/ 247012 h 599608"/>
                <a:gd name="connsiteX52" fmla="*/ 213063 w 599850"/>
                <a:gd name="connsiteY52" fmla="*/ 270658 h 599608"/>
                <a:gd name="connsiteX53" fmla="*/ 336235 w 599850"/>
                <a:gd name="connsiteY53" fmla="*/ 487591 h 599608"/>
                <a:gd name="connsiteX54" fmla="*/ 326628 w 599850"/>
                <a:gd name="connsiteY54" fmla="*/ 491432 h 599608"/>
                <a:gd name="connsiteX55" fmla="*/ 333488 w 599850"/>
                <a:gd name="connsiteY55" fmla="*/ 479348 h 599608"/>
                <a:gd name="connsiteX56" fmla="*/ 334310 w 599850"/>
                <a:gd name="connsiteY56" fmla="*/ 424965 h 599608"/>
                <a:gd name="connsiteX57" fmla="*/ 328118 w 599850"/>
                <a:gd name="connsiteY57" fmla="*/ 444189 h 599608"/>
                <a:gd name="connsiteX58" fmla="*/ 309484 w 599850"/>
                <a:gd name="connsiteY58" fmla="*/ 430209 h 599608"/>
                <a:gd name="connsiteX59" fmla="*/ 320204 w 599850"/>
                <a:gd name="connsiteY59" fmla="*/ 421637 h 599608"/>
                <a:gd name="connsiteX60" fmla="*/ 334310 w 599850"/>
                <a:gd name="connsiteY60" fmla="*/ 424965 h 599608"/>
                <a:gd name="connsiteX61" fmla="*/ 280024 w 599850"/>
                <a:gd name="connsiteY61" fmla="*/ 462146 h 599608"/>
                <a:gd name="connsiteX62" fmla="*/ 299925 w 599850"/>
                <a:gd name="connsiteY62" fmla="*/ 447227 h 599608"/>
                <a:gd name="connsiteX63" fmla="*/ 320301 w 599850"/>
                <a:gd name="connsiteY63" fmla="*/ 462513 h 599608"/>
                <a:gd name="connsiteX64" fmla="*/ 300002 w 599850"/>
                <a:gd name="connsiteY64" fmla="*/ 496618 h 599608"/>
                <a:gd name="connsiteX65" fmla="*/ 280024 w 599850"/>
                <a:gd name="connsiteY65" fmla="*/ 462146 h 599608"/>
                <a:gd name="connsiteX66" fmla="*/ 272506 w 599850"/>
                <a:gd name="connsiteY66" fmla="*/ 443608 h 599608"/>
                <a:gd name="connsiteX67" fmla="*/ 263266 w 599850"/>
                <a:gd name="connsiteY67" fmla="*/ 408527 h 599608"/>
                <a:gd name="connsiteX68" fmla="*/ 290376 w 599850"/>
                <a:gd name="connsiteY68" fmla="*/ 430199 h 599608"/>
                <a:gd name="connsiteX69" fmla="*/ 246916 w 599850"/>
                <a:gd name="connsiteY69" fmla="*/ 425023 h 599608"/>
                <a:gd name="connsiteX70" fmla="*/ 254869 w 599850"/>
                <a:gd name="connsiteY70" fmla="*/ 451842 h 599608"/>
                <a:gd name="connsiteX71" fmla="*/ 243104 w 599850"/>
                <a:gd name="connsiteY71" fmla="*/ 447923 h 599608"/>
                <a:gd name="connsiteX72" fmla="*/ 266566 w 599850"/>
                <a:gd name="connsiteY72" fmla="*/ 478719 h 599608"/>
                <a:gd name="connsiteX73" fmla="*/ 273744 w 599850"/>
                <a:gd name="connsiteY73" fmla="*/ 491645 h 599608"/>
                <a:gd name="connsiteX74" fmla="*/ 263605 w 599850"/>
                <a:gd name="connsiteY74" fmla="*/ 487591 h 599608"/>
                <a:gd name="connsiteX75" fmla="*/ 353437 w 599850"/>
                <a:gd name="connsiteY75" fmla="*/ 428090 h 599608"/>
                <a:gd name="connsiteX76" fmla="*/ 356746 w 599850"/>
                <a:gd name="connsiteY76" fmla="*/ 447923 h 599608"/>
                <a:gd name="connsiteX77" fmla="*/ 345988 w 599850"/>
                <a:gd name="connsiteY77" fmla="*/ 451513 h 599608"/>
                <a:gd name="connsiteX78" fmla="*/ 353437 w 599850"/>
                <a:gd name="connsiteY78" fmla="*/ 428090 h 599608"/>
                <a:gd name="connsiteX79" fmla="*/ 369043 w 599850"/>
                <a:gd name="connsiteY79" fmla="*/ 396820 h 599608"/>
                <a:gd name="connsiteX80" fmla="*/ 351957 w 599850"/>
                <a:gd name="connsiteY80" fmla="*/ 390328 h 599608"/>
                <a:gd name="connsiteX81" fmla="*/ 345339 w 599850"/>
                <a:gd name="connsiteY81" fmla="*/ 383411 h 599608"/>
                <a:gd name="connsiteX82" fmla="*/ 343259 w 599850"/>
                <a:gd name="connsiteY82" fmla="*/ 375090 h 599608"/>
                <a:gd name="connsiteX83" fmla="*/ 381911 w 599850"/>
                <a:gd name="connsiteY83" fmla="*/ 328698 h 599608"/>
                <a:gd name="connsiteX84" fmla="*/ 387000 w 599850"/>
                <a:gd name="connsiteY84" fmla="*/ 328698 h 599608"/>
                <a:gd name="connsiteX85" fmla="*/ 387000 w 599850"/>
                <a:gd name="connsiteY85" fmla="*/ 361042 h 599608"/>
                <a:gd name="connsiteX86" fmla="*/ 369043 w 599850"/>
                <a:gd name="connsiteY86" fmla="*/ 396820 h 599608"/>
                <a:gd name="connsiteX87" fmla="*/ 386429 w 599850"/>
                <a:gd name="connsiteY87" fmla="*/ 309358 h 599608"/>
                <a:gd name="connsiteX88" fmla="*/ 387000 w 599850"/>
                <a:gd name="connsiteY88" fmla="*/ 299683 h 599608"/>
                <a:gd name="connsiteX89" fmla="*/ 387000 w 599850"/>
                <a:gd name="connsiteY89" fmla="*/ 270658 h 599608"/>
                <a:gd name="connsiteX90" fmla="*/ 406350 w 599850"/>
                <a:gd name="connsiteY90" fmla="*/ 270658 h 599608"/>
                <a:gd name="connsiteX91" fmla="*/ 425700 w 599850"/>
                <a:gd name="connsiteY91" fmla="*/ 290008 h 599608"/>
                <a:gd name="connsiteX92" fmla="*/ 406350 w 599850"/>
                <a:gd name="connsiteY92" fmla="*/ 309358 h 599608"/>
                <a:gd name="connsiteX93" fmla="*/ 232200 w 599850"/>
                <a:gd name="connsiteY93" fmla="*/ 272216 h 599608"/>
                <a:gd name="connsiteX94" fmla="*/ 237076 w 599850"/>
                <a:gd name="connsiteY94" fmla="*/ 263808 h 599608"/>
                <a:gd name="connsiteX95" fmla="*/ 279840 w 599850"/>
                <a:gd name="connsiteY95" fmla="*/ 239379 h 599608"/>
                <a:gd name="connsiteX96" fmla="*/ 289660 w 599850"/>
                <a:gd name="connsiteY96" fmla="*/ 244797 h 599608"/>
                <a:gd name="connsiteX97" fmla="*/ 367650 w 599850"/>
                <a:gd name="connsiteY97" fmla="*/ 268181 h 599608"/>
                <a:gd name="connsiteX98" fmla="*/ 367650 w 599850"/>
                <a:gd name="connsiteY98" fmla="*/ 299683 h 599608"/>
                <a:gd name="connsiteX99" fmla="*/ 299925 w 599850"/>
                <a:gd name="connsiteY99" fmla="*/ 367408 h 599608"/>
                <a:gd name="connsiteX100" fmla="*/ 232200 w 599850"/>
                <a:gd name="connsiteY100" fmla="*/ 299683 h 599608"/>
                <a:gd name="connsiteX101" fmla="*/ 299925 w 599850"/>
                <a:gd name="connsiteY101" fmla="*/ 386758 h 599608"/>
                <a:gd name="connsiteX102" fmla="*/ 325283 w 599850"/>
                <a:gd name="connsiteY102" fmla="*/ 382966 h 599608"/>
                <a:gd name="connsiteX103" fmla="*/ 326570 w 599850"/>
                <a:gd name="connsiteY103" fmla="*/ 388103 h 599608"/>
                <a:gd name="connsiteX104" fmla="*/ 339805 w 599850"/>
                <a:gd name="connsiteY104" fmla="*/ 405895 h 599608"/>
                <a:gd name="connsiteX105" fmla="*/ 310084 w 599850"/>
                <a:gd name="connsiteY105" fmla="*/ 392902 h 599608"/>
                <a:gd name="connsiteX106" fmla="*/ 306765 w 599850"/>
                <a:gd name="connsiteY106" fmla="*/ 389583 h 599608"/>
                <a:gd name="connsiteX107" fmla="*/ 293085 w 599850"/>
                <a:gd name="connsiteY107" fmla="*/ 403264 h 599608"/>
                <a:gd name="connsiteX108" fmla="*/ 296403 w 599850"/>
                <a:gd name="connsiteY108" fmla="*/ 406582 h 599608"/>
                <a:gd name="connsiteX109" fmla="*/ 301928 w 599850"/>
                <a:gd name="connsiteY109" fmla="*/ 411468 h 599608"/>
                <a:gd name="connsiteX110" fmla="*/ 299925 w 599850"/>
                <a:gd name="connsiteY110" fmla="*/ 413074 h 599608"/>
                <a:gd name="connsiteX111" fmla="*/ 272187 w 599850"/>
                <a:gd name="connsiteY111" fmla="*/ 390880 h 599608"/>
                <a:gd name="connsiteX112" fmla="*/ 273290 w 599850"/>
                <a:gd name="connsiteY112" fmla="*/ 388103 h 599608"/>
                <a:gd name="connsiteX113" fmla="*/ 274567 w 599850"/>
                <a:gd name="connsiteY113" fmla="*/ 382975 h 599608"/>
                <a:gd name="connsiteX114" fmla="*/ 299925 w 599850"/>
                <a:gd name="connsiteY114" fmla="*/ 386758 h 599608"/>
                <a:gd name="connsiteX115" fmla="*/ 248986 w 599850"/>
                <a:gd name="connsiteY115" fmla="*/ 470282 h 599608"/>
                <a:gd name="connsiteX116" fmla="*/ 239485 w 599850"/>
                <a:gd name="connsiteY116" fmla="*/ 498775 h 599608"/>
                <a:gd name="connsiteX117" fmla="*/ 296336 w 599850"/>
                <a:gd name="connsiteY117" fmla="*/ 521521 h 599608"/>
                <a:gd name="connsiteX118" fmla="*/ 296384 w 599850"/>
                <a:gd name="connsiteY118" fmla="*/ 521395 h 599608"/>
                <a:gd name="connsiteX119" fmla="*/ 299896 w 599850"/>
                <a:gd name="connsiteY119" fmla="*/ 522208 h 599608"/>
                <a:gd name="connsiteX120" fmla="*/ 299925 w 599850"/>
                <a:gd name="connsiteY120" fmla="*/ 522208 h 599608"/>
                <a:gd name="connsiteX121" fmla="*/ 303466 w 599850"/>
                <a:gd name="connsiteY121" fmla="*/ 521405 h 599608"/>
                <a:gd name="connsiteX122" fmla="*/ 303514 w 599850"/>
                <a:gd name="connsiteY122" fmla="*/ 521521 h 599608"/>
                <a:gd name="connsiteX123" fmla="*/ 360365 w 599850"/>
                <a:gd name="connsiteY123" fmla="*/ 498775 h 599608"/>
                <a:gd name="connsiteX124" fmla="*/ 350864 w 599850"/>
                <a:gd name="connsiteY124" fmla="*/ 470282 h 599608"/>
                <a:gd name="connsiteX125" fmla="*/ 378554 w 599850"/>
                <a:gd name="connsiteY125" fmla="*/ 461052 h 599608"/>
                <a:gd name="connsiteX126" fmla="*/ 371675 w 599850"/>
                <a:gd name="connsiteY126" fmla="*/ 419808 h 599608"/>
                <a:gd name="connsiteX127" fmla="*/ 431002 w 599850"/>
                <a:gd name="connsiteY127" fmla="*/ 515871 h 599608"/>
                <a:gd name="connsiteX128" fmla="*/ 434795 w 599850"/>
                <a:gd name="connsiteY128" fmla="*/ 580258 h 599608"/>
                <a:gd name="connsiteX129" fmla="*/ 387000 w 599850"/>
                <a:gd name="connsiteY129" fmla="*/ 580258 h 599608"/>
                <a:gd name="connsiteX130" fmla="*/ 387000 w 599850"/>
                <a:gd name="connsiteY130" fmla="*/ 497189 h 599608"/>
                <a:gd name="connsiteX131" fmla="*/ 393840 w 599850"/>
                <a:gd name="connsiteY131" fmla="*/ 480673 h 599608"/>
                <a:gd name="connsiteX132" fmla="*/ 380160 w 599850"/>
                <a:gd name="connsiteY132" fmla="*/ 466993 h 599608"/>
                <a:gd name="connsiteX133" fmla="*/ 367650 w 599850"/>
                <a:gd name="connsiteY133" fmla="*/ 497189 h 599608"/>
                <a:gd name="connsiteX134" fmla="*/ 367650 w 599850"/>
                <a:gd name="connsiteY134" fmla="*/ 580258 h 599608"/>
                <a:gd name="connsiteX135" fmla="*/ 232200 w 599850"/>
                <a:gd name="connsiteY135" fmla="*/ 580258 h 599608"/>
                <a:gd name="connsiteX136" fmla="*/ 232200 w 599850"/>
                <a:gd name="connsiteY136" fmla="*/ 497189 h 599608"/>
                <a:gd name="connsiteX137" fmla="*/ 219690 w 599850"/>
                <a:gd name="connsiteY137" fmla="*/ 466993 h 599608"/>
                <a:gd name="connsiteX138" fmla="*/ 206010 w 599850"/>
                <a:gd name="connsiteY138" fmla="*/ 480673 h 599608"/>
                <a:gd name="connsiteX139" fmla="*/ 212850 w 599850"/>
                <a:gd name="connsiteY139" fmla="*/ 497189 h 599608"/>
                <a:gd name="connsiteX140" fmla="*/ 212850 w 599850"/>
                <a:gd name="connsiteY140" fmla="*/ 580258 h 599608"/>
                <a:gd name="connsiteX141" fmla="*/ 165056 w 599850"/>
                <a:gd name="connsiteY141" fmla="*/ 580258 h 599608"/>
                <a:gd name="connsiteX142" fmla="*/ 168848 w 599850"/>
                <a:gd name="connsiteY142" fmla="*/ 515871 h 599608"/>
                <a:gd name="connsiteX143" fmla="*/ 228166 w 599850"/>
                <a:gd name="connsiteY143" fmla="*/ 419818 h 599608"/>
                <a:gd name="connsiteX144" fmla="*/ 221296 w 599850"/>
                <a:gd name="connsiteY144" fmla="*/ 461052 h 599608"/>
                <a:gd name="connsiteX145" fmla="*/ 503100 w 599850"/>
                <a:gd name="connsiteY145" fmla="*/ 580258 h 599608"/>
                <a:gd name="connsiteX146" fmla="*/ 454174 w 599850"/>
                <a:gd name="connsiteY146" fmla="*/ 580258 h 599608"/>
                <a:gd name="connsiteX147" fmla="*/ 450313 w 599850"/>
                <a:gd name="connsiteY147" fmla="*/ 514739 h 599608"/>
                <a:gd name="connsiteX148" fmla="*/ 387242 w 599850"/>
                <a:gd name="connsiteY148" fmla="*/ 406776 h 599608"/>
                <a:gd name="connsiteX149" fmla="*/ 406350 w 599850"/>
                <a:gd name="connsiteY149" fmla="*/ 361052 h 599608"/>
                <a:gd name="connsiteX150" fmla="*/ 406350 w 599850"/>
                <a:gd name="connsiteY150" fmla="*/ 328708 h 599608"/>
                <a:gd name="connsiteX151" fmla="*/ 445050 w 599850"/>
                <a:gd name="connsiteY151" fmla="*/ 290008 h 599608"/>
                <a:gd name="connsiteX152" fmla="*/ 424800 w 599850"/>
                <a:gd name="connsiteY152" fmla="*/ 256204 h 599608"/>
                <a:gd name="connsiteX153" fmla="*/ 425700 w 599850"/>
                <a:gd name="connsiteY153" fmla="*/ 248319 h 599608"/>
                <a:gd name="connsiteX154" fmla="*/ 407772 w 599850"/>
                <a:gd name="connsiteY154" fmla="*/ 214824 h 599608"/>
                <a:gd name="connsiteX155" fmla="*/ 401077 w 599850"/>
                <a:gd name="connsiteY155" fmla="*/ 210354 h 599608"/>
                <a:gd name="connsiteX156" fmla="*/ 406350 w 599850"/>
                <a:gd name="connsiteY156" fmla="*/ 190665 h 599608"/>
                <a:gd name="connsiteX157" fmla="*/ 387281 w 599850"/>
                <a:gd name="connsiteY157" fmla="*/ 156987 h 599608"/>
                <a:gd name="connsiteX158" fmla="*/ 308642 w 599850"/>
                <a:gd name="connsiteY158" fmla="*/ 135208 h 599608"/>
                <a:gd name="connsiteX159" fmla="*/ 291198 w 599850"/>
                <a:gd name="connsiteY159" fmla="*/ 135208 h 599608"/>
                <a:gd name="connsiteX160" fmla="*/ 212560 w 599850"/>
                <a:gd name="connsiteY160" fmla="*/ 156987 h 599608"/>
                <a:gd name="connsiteX161" fmla="*/ 193500 w 599850"/>
                <a:gd name="connsiteY161" fmla="*/ 190665 h 599608"/>
                <a:gd name="connsiteX162" fmla="*/ 198773 w 599850"/>
                <a:gd name="connsiteY162" fmla="*/ 210354 h 599608"/>
                <a:gd name="connsiteX163" fmla="*/ 192068 w 599850"/>
                <a:gd name="connsiteY163" fmla="*/ 214824 h 599608"/>
                <a:gd name="connsiteX164" fmla="*/ 174150 w 599850"/>
                <a:gd name="connsiteY164" fmla="*/ 248319 h 599608"/>
                <a:gd name="connsiteX165" fmla="*/ 185789 w 599850"/>
                <a:gd name="connsiteY165" fmla="*/ 276589 h 599608"/>
                <a:gd name="connsiteX166" fmla="*/ 174150 w 599850"/>
                <a:gd name="connsiteY166" fmla="*/ 299683 h 599608"/>
                <a:gd name="connsiteX167" fmla="*/ 203175 w 599850"/>
                <a:gd name="connsiteY167" fmla="*/ 328708 h 599608"/>
                <a:gd name="connsiteX168" fmla="*/ 217929 w 599850"/>
                <a:gd name="connsiteY168" fmla="*/ 328708 h 599608"/>
                <a:gd name="connsiteX169" fmla="*/ 256581 w 599850"/>
                <a:gd name="connsiteY169" fmla="*/ 375100 h 599608"/>
                <a:gd name="connsiteX170" fmla="*/ 254511 w 599850"/>
                <a:gd name="connsiteY170" fmla="*/ 383401 h 599608"/>
                <a:gd name="connsiteX171" fmla="*/ 247893 w 599850"/>
                <a:gd name="connsiteY171" fmla="*/ 390328 h 599608"/>
                <a:gd name="connsiteX172" fmla="*/ 149527 w 599850"/>
                <a:gd name="connsiteY172" fmla="*/ 514729 h 599608"/>
                <a:gd name="connsiteX173" fmla="*/ 145676 w 599850"/>
                <a:gd name="connsiteY173" fmla="*/ 580258 h 599608"/>
                <a:gd name="connsiteX174" fmla="*/ 96750 w 599850"/>
                <a:gd name="connsiteY174" fmla="*/ 580258 h 599608"/>
                <a:gd name="connsiteX175" fmla="*/ 96750 w 599850"/>
                <a:gd name="connsiteY175" fmla="*/ 214562 h 599608"/>
                <a:gd name="connsiteX176" fmla="*/ 294546 w 599850"/>
                <a:gd name="connsiteY176" fmla="*/ 82692 h 599608"/>
                <a:gd name="connsiteX177" fmla="*/ 305285 w 599850"/>
                <a:gd name="connsiteY177" fmla="*/ 82692 h 599608"/>
                <a:gd name="connsiteX178" fmla="*/ 503100 w 599850"/>
                <a:gd name="connsiteY178" fmla="*/ 214562 h 599608"/>
                <a:gd name="connsiteX179" fmla="*/ 580500 w 599850"/>
                <a:gd name="connsiteY179" fmla="*/ 219352 h 599608"/>
                <a:gd name="connsiteX180" fmla="*/ 567893 w 599850"/>
                <a:gd name="connsiteY180" fmla="*/ 231958 h 599608"/>
                <a:gd name="connsiteX181" fmla="*/ 560898 w 599850"/>
                <a:gd name="connsiteY181" fmla="*/ 229839 h 599608"/>
                <a:gd name="connsiteX182" fmla="*/ 316015 w 599850"/>
                <a:gd name="connsiteY182" fmla="*/ 66583 h 599608"/>
                <a:gd name="connsiteX183" fmla="*/ 299925 w 599850"/>
                <a:gd name="connsiteY183" fmla="*/ 61697 h 599608"/>
                <a:gd name="connsiteX184" fmla="*/ 283835 w 599850"/>
                <a:gd name="connsiteY184" fmla="*/ 66583 h 599608"/>
                <a:gd name="connsiteX185" fmla="*/ 38942 w 599850"/>
                <a:gd name="connsiteY185" fmla="*/ 229839 h 599608"/>
                <a:gd name="connsiteX186" fmla="*/ 31957 w 599850"/>
                <a:gd name="connsiteY186" fmla="*/ 231958 h 599608"/>
                <a:gd name="connsiteX187" fmla="*/ 19350 w 599850"/>
                <a:gd name="connsiteY187" fmla="*/ 219352 h 599608"/>
                <a:gd name="connsiteX188" fmla="*/ 19350 w 599850"/>
                <a:gd name="connsiteY188" fmla="*/ 205062 h 599608"/>
                <a:gd name="connsiteX189" fmla="*/ 24874 w 599850"/>
                <a:gd name="connsiteY189" fmla="*/ 194622 h 599608"/>
                <a:gd name="connsiteX190" fmla="*/ 269991 w 599850"/>
                <a:gd name="connsiteY190" fmla="*/ 28309 h 599608"/>
                <a:gd name="connsiteX191" fmla="*/ 329859 w 599850"/>
                <a:gd name="connsiteY191" fmla="*/ 28299 h 599608"/>
                <a:gd name="connsiteX192" fmla="*/ 574976 w 599850"/>
                <a:gd name="connsiteY192" fmla="*/ 194622 h 599608"/>
                <a:gd name="connsiteX193" fmla="*/ 580500 w 599850"/>
                <a:gd name="connsiteY193" fmla="*/ 205071 h 5996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</a:cxnLst>
              <a:rect l="l" t="t" r="r" b="b"/>
              <a:pathLst>
                <a:path w="599850" h="599608">
                  <a:moveTo>
                    <a:pt x="585841" y="178620"/>
                  </a:moveTo>
                  <a:lnTo>
                    <a:pt x="340724" y="12287"/>
                  </a:lnTo>
                  <a:cubicBezTo>
                    <a:pt x="316518" y="-4093"/>
                    <a:pt x="283332" y="-4102"/>
                    <a:pt x="259126" y="12297"/>
                  </a:cubicBezTo>
                  <a:lnTo>
                    <a:pt x="14009" y="178620"/>
                  </a:lnTo>
                  <a:cubicBezTo>
                    <a:pt x="5234" y="184580"/>
                    <a:pt x="0" y="194458"/>
                    <a:pt x="0" y="205071"/>
                  </a:cubicBezTo>
                  <a:lnTo>
                    <a:pt x="0" y="219361"/>
                  </a:lnTo>
                  <a:cubicBezTo>
                    <a:pt x="0" y="236979"/>
                    <a:pt x="14329" y="251308"/>
                    <a:pt x="31957" y="251308"/>
                  </a:cubicBezTo>
                  <a:cubicBezTo>
                    <a:pt x="38284" y="251308"/>
                    <a:pt x="44418" y="249460"/>
                    <a:pt x="49681" y="245939"/>
                  </a:cubicBezTo>
                  <a:lnTo>
                    <a:pt x="77400" y="227459"/>
                  </a:lnTo>
                  <a:lnTo>
                    <a:pt x="77400" y="599608"/>
                  </a:lnTo>
                  <a:lnTo>
                    <a:pt x="522450" y="599608"/>
                  </a:lnTo>
                  <a:lnTo>
                    <a:pt x="522450" y="227459"/>
                  </a:lnTo>
                  <a:lnTo>
                    <a:pt x="550169" y="245939"/>
                  </a:lnTo>
                  <a:cubicBezTo>
                    <a:pt x="555432" y="249460"/>
                    <a:pt x="561566" y="251308"/>
                    <a:pt x="567893" y="251308"/>
                  </a:cubicBezTo>
                  <a:cubicBezTo>
                    <a:pt x="585521" y="251308"/>
                    <a:pt x="599850" y="236979"/>
                    <a:pt x="599850" y="219352"/>
                  </a:cubicBezTo>
                  <a:lnTo>
                    <a:pt x="599850" y="205062"/>
                  </a:lnTo>
                  <a:cubicBezTo>
                    <a:pt x="599850" y="194458"/>
                    <a:pt x="594616" y="184580"/>
                    <a:pt x="585841" y="178620"/>
                  </a:cubicBezTo>
                  <a:close/>
                  <a:moveTo>
                    <a:pt x="203175" y="290008"/>
                  </a:moveTo>
                  <a:lnTo>
                    <a:pt x="212850" y="290008"/>
                  </a:lnTo>
                  <a:lnTo>
                    <a:pt x="212850" y="299683"/>
                  </a:lnTo>
                  <a:cubicBezTo>
                    <a:pt x="212850" y="302953"/>
                    <a:pt x="213063" y="306175"/>
                    <a:pt x="213421" y="309358"/>
                  </a:cubicBezTo>
                  <a:lnTo>
                    <a:pt x="203175" y="309358"/>
                  </a:lnTo>
                  <a:cubicBezTo>
                    <a:pt x="197834" y="309358"/>
                    <a:pt x="193500" y="305024"/>
                    <a:pt x="193500" y="299683"/>
                  </a:cubicBezTo>
                  <a:cubicBezTo>
                    <a:pt x="193500" y="294343"/>
                    <a:pt x="197834" y="290008"/>
                    <a:pt x="203175" y="290008"/>
                  </a:cubicBezTo>
                  <a:close/>
                  <a:moveTo>
                    <a:pt x="213063" y="270658"/>
                  </a:moveTo>
                  <a:lnTo>
                    <a:pt x="207190" y="270658"/>
                  </a:lnTo>
                  <a:lnTo>
                    <a:pt x="199634" y="263102"/>
                  </a:lnTo>
                  <a:cubicBezTo>
                    <a:pt x="195677" y="259155"/>
                    <a:pt x="193500" y="253911"/>
                    <a:pt x="193500" y="248319"/>
                  </a:cubicBezTo>
                  <a:cubicBezTo>
                    <a:pt x="193500" y="241314"/>
                    <a:pt x="196973" y="234812"/>
                    <a:pt x="202807" y="230923"/>
                  </a:cubicBezTo>
                  <a:lnTo>
                    <a:pt x="228030" y="214108"/>
                  </a:lnTo>
                  <a:lnTo>
                    <a:pt x="218684" y="204762"/>
                  </a:lnTo>
                  <a:cubicBezTo>
                    <a:pt x="214930" y="200998"/>
                    <a:pt x="212850" y="195996"/>
                    <a:pt x="212850" y="190665"/>
                  </a:cubicBezTo>
                  <a:cubicBezTo>
                    <a:pt x="212850" y="183709"/>
                    <a:pt x="216556" y="177159"/>
                    <a:pt x="222525" y="173570"/>
                  </a:cubicBezTo>
                  <a:cubicBezTo>
                    <a:pt x="243268" y="161137"/>
                    <a:pt x="267011" y="154558"/>
                    <a:pt x="291208" y="154558"/>
                  </a:cubicBezTo>
                  <a:lnTo>
                    <a:pt x="308652" y="154558"/>
                  </a:lnTo>
                  <a:cubicBezTo>
                    <a:pt x="332849" y="154558"/>
                    <a:pt x="356591" y="161137"/>
                    <a:pt x="377335" y="173579"/>
                  </a:cubicBezTo>
                  <a:cubicBezTo>
                    <a:pt x="383304" y="177159"/>
                    <a:pt x="387010" y="183719"/>
                    <a:pt x="387010" y="190675"/>
                  </a:cubicBezTo>
                  <a:cubicBezTo>
                    <a:pt x="387010" y="196006"/>
                    <a:pt x="384930" y="200998"/>
                    <a:pt x="381166" y="204771"/>
                  </a:cubicBezTo>
                  <a:lnTo>
                    <a:pt x="371820" y="214117"/>
                  </a:lnTo>
                  <a:lnTo>
                    <a:pt x="397033" y="230933"/>
                  </a:lnTo>
                  <a:cubicBezTo>
                    <a:pt x="402877" y="234822"/>
                    <a:pt x="406350" y="241324"/>
                    <a:pt x="406350" y="248319"/>
                  </a:cubicBezTo>
                  <a:cubicBezTo>
                    <a:pt x="406350" y="249325"/>
                    <a:pt x="406157" y="250312"/>
                    <a:pt x="406011" y="251308"/>
                  </a:cubicBezTo>
                  <a:lnTo>
                    <a:pt x="378747" y="251308"/>
                  </a:lnTo>
                  <a:lnTo>
                    <a:pt x="295223" y="226250"/>
                  </a:lnTo>
                  <a:cubicBezTo>
                    <a:pt x="292243" y="225360"/>
                    <a:pt x="290250" y="222680"/>
                    <a:pt x="290250" y="219574"/>
                  </a:cubicBezTo>
                  <a:cubicBezTo>
                    <a:pt x="290250" y="215743"/>
                    <a:pt x="293375" y="212608"/>
                    <a:pt x="297216" y="212608"/>
                  </a:cubicBezTo>
                  <a:lnTo>
                    <a:pt x="309600" y="212608"/>
                  </a:lnTo>
                  <a:lnTo>
                    <a:pt x="309600" y="193258"/>
                  </a:lnTo>
                  <a:lnTo>
                    <a:pt x="297216" y="193258"/>
                  </a:lnTo>
                  <a:cubicBezTo>
                    <a:pt x="282704" y="193258"/>
                    <a:pt x="270900" y="205062"/>
                    <a:pt x="270900" y="219574"/>
                  </a:cubicBezTo>
                  <a:cubicBezTo>
                    <a:pt x="270900" y="220435"/>
                    <a:pt x="270939" y="221287"/>
                    <a:pt x="271026" y="222138"/>
                  </a:cubicBezTo>
                  <a:lnTo>
                    <a:pt x="227469" y="247012"/>
                  </a:lnTo>
                  <a:cubicBezTo>
                    <a:pt x="218916" y="251908"/>
                    <a:pt x="213595" y="260886"/>
                    <a:pt x="213063" y="270658"/>
                  </a:cubicBezTo>
                  <a:close/>
                  <a:moveTo>
                    <a:pt x="336235" y="487591"/>
                  </a:moveTo>
                  <a:lnTo>
                    <a:pt x="326628" y="491432"/>
                  </a:lnTo>
                  <a:cubicBezTo>
                    <a:pt x="329037" y="487475"/>
                    <a:pt x="331320" y="483440"/>
                    <a:pt x="333488" y="479348"/>
                  </a:cubicBezTo>
                  <a:close/>
                  <a:moveTo>
                    <a:pt x="334310" y="424965"/>
                  </a:moveTo>
                  <a:cubicBezTo>
                    <a:pt x="332559" y="431466"/>
                    <a:pt x="330459" y="437871"/>
                    <a:pt x="328118" y="444189"/>
                  </a:cubicBezTo>
                  <a:lnTo>
                    <a:pt x="309484" y="430209"/>
                  </a:lnTo>
                  <a:lnTo>
                    <a:pt x="320204" y="421637"/>
                  </a:lnTo>
                  <a:cubicBezTo>
                    <a:pt x="324741" y="423262"/>
                    <a:pt x="329453" y="424394"/>
                    <a:pt x="334310" y="424965"/>
                  </a:cubicBezTo>
                  <a:close/>
                  <a:moveTo>
                    <a:pt x="280024" y="462146"/>
                  </a:moveTo>
                  <a:lnTo>
                    <a:pt x="299925" y="447227"/>
                  </a:lnTo>
                  <a:lnTo>
                    <a:pt x="320301" y="462513"/>
                  </a:lnTo>
                  <a:cubicBezTo>
                    <a:pt x="314563" y="474462"/>
                    <a:pt x="307810" y="485917"/>
                    <a:pt x="300002" y="496618"/>
                  </a:cubicBezTo>
                  <a:cubicBezTo>
                    <a:pt x="292272" y="485743"/>
                    <a:pt x="285606" y="474191"/>
                    <a:pt x="280024" y="462146"/>
                  </a:cubicBezTo>
                  <a:close/>
                  <a:moveTo>
                    <a:pt x="272506" y="443608"/>
                  </a:moveTo>
                  <a:cubicBezTo>
                    <a:pt x="268452" y="432221"/>
                    <a:pt x="265366" y="420495"/>
                    <a:pt x="263266" y="408527"/>
                  </a:cubicBezTo>
                  <a:lnTo>
                    <a:pt x="290376" y="430199"/>
                  </a:lnTo>
                  <a:close/>
                  <a:moveTo>
                    <a:pt x="246916" y="425023"/>
                  </a:moveTo>
                  <a:cubicBezTo>
                    <a:pt x="249054" y="434117"/>
                    <a:pt x="251676" y="443076"/>
                    <a:pt x="254869" y="451842"/>
                  </a:cubicBezTo>
                  <a:lnTo>
                    <a:pt x="243104" y="447923"/>
                  </a:lnTo>
                  <a:close/>
                  <a:moveTo>
                    <a:pt x="266566" y="478719"/>
                  </a:moveTo>
                  <a:cubicBezTo>
                    <a:pt x="268810" y="483102"/>
                    <a:pt x="271229" y="487397"/>
                    <a:pt x="273744" y="491645"/>
                  </a:cubicBezTo>
                  <a:lnTo>
                    <a:pt x="263605" y="487591"/>
                  </a:lnTo>
                  <a:close/>
                  <a:moveTo>
                    <a:pt x="353437" y="428090"/>
                  </a:moveTo>
                  <a:lnTo>
                    <a:pt x="356746" y="447923"/>
                  </a:lnTo>
                  <a:lnTo>
                    <a:pt x="345988" y="451513"/>
                  </a:lnTo>
                  <a:cubicBezTo>
                    <a:pt x="348871" y="443821"/>
                    <a:pt x="351377" y="436014"/>
                    <a:pt x="353437" y="428090"/>
                  </a:cubicBezTo>
                  <a:close/>
                  <a:moveTo>
                    <a:pt x="369043" y="396820"/>
                  </a:moveTo>
                  <a:cubicBezTo>
                    <a:pt x="363528" y="394324"/>
                    <a:pt x="357859" y="392099"/>
                    <a:pt x="351957" y="390328"/>
                  </a:cubicBezTo>
                  <a:cubicBezTo>
                    <a:pt x="348697" y="389351"/>
                    <a:pt x="346162" y="386700"/>
                    <a:pt x="345339" y="383411"/>
                  </a:cubicBezTo>
                  <a:lnTo>
                    <a:pt x="343259" y="375090"/>
                  </a:lnTo>
                  <a:cubicBezTo>
                    <a:pt x="361100" y="364796"/>
                    <a:pt x="374926" y="348377"/>
                    <a:pt x="381911" y="328698"/>
                  </a:cubicBezTo>
                  <a:lnTo>
                    <a:pt x="387000" y="328698"/>
                  </a:lnTo>
                  <a:lnTo>
                    <a:pt x="387000" y="361042"/>
                  </a:lnTo>
                  <a:cubicBezTo>
                    <a:pt x="387000" y="375690"/>
                    <a:pt x="379879" y="388577"/>
                    <a:pt x="369043" y="396820"/>
                  </a:cubicBezTo>
                  <a:close/>
                  <a:moveTo>
                    <a:pt x="386429" y="309358"/>
                  </a:moveTo>
                  <a:cubicBezTo>
                    <a:pt x="386787" y="306175"/>
                    <a:pt x="387000" y="302953"/>
                    <a:pt x="387000" y="299683"/>
                  </a:cubicBezTo>
                  <a:lnTo>
                    <a:pt x="387000" y="270658"/>
                  </a:lnTo>
                  <a:lnTo>
                    <a:pt x="406350" y="270658"/>
                  </a:lnTo>
                  <a:cubicBezTo>
                    <a:pt x="417022" y="270658"/>
                    <a:pt x="425700" y="279337"/>
                    <a:pt x="425700" y="290008"/>
                  </a:cubicBezTo>
                  <a:cubicBezTo>
                    <a:pt x="425700" y="300680"/>
                    <a:pt x="417022" y="309358"/>
                    <a:pt x="406350" y="309358"/>
                  </a:cubicBezTo>
                  <a:close/>
                  <a:moveTo>
                    <a:pt x="232200" y="272216"/>
                  </a:moveTo>
                  <a:cubicBezTo>
                    <a:pt x="232200" y="268752"/>
                    <a:pt x="234067" y="265530"/>
                    <a:pt x="237076" y="263808"/>
                  </a:cubicBezTo>
                  <a:lnTo>
                    <a:pt x="279840" y="239379"/>
                  </a:lnTo>
                  <a:cubicBezTo>
                    <a:pt x="282607" y="241807"/>
                    <a:pt x="285925" y="243665"/>
                    <a:pt x="289660" y="244797"/>
                  </a:cubicBezTo>
                  <a:lnTo>
                    <a:pt x="367650" y="268181"/>
                  </a:lnTo>
                  <a:lnTo>
                    <a:pt x="367650" y="299683"/>
                  </a:lnTo>
                  <a:cubicBezTo>
                    <a:pt x="367650" y="337019"/>
                    <a:pt x="337261" y="367408"/>
                    <a:pt x="299925" y="367408"/>
                  </a:cubicBezTo>
                  <a:cubicBezTo>
                    <a:pt x="262589" y="367408"/>
                    <a:pt x="232200" y="337019"/>
                    <a:pt x="232200" y="299683"/>
                  </a:cubicBezTo>
                  <a:close/>
                  <a:moveTo>
                    <a:pt x="299925" y="386758"/>
                  </a:moveTo>
                  <a:cubicBezTo>
                    <a:pt x="308749" y="386758"/>
                    <a:pt x="317253" y="385413"/>
                    <a:pt x="325283" y="382966"/>
                  </a:cubicBezTo>
                  <a:lnTo>
                    <a:pt x="326570" y="388103"/>
                  </a:lnTo>
                  <a:cubicBezTo>
                    <a:pt x="328447" y="395611"/>
                    <a:pt x="333313" y="401967"/>
                    <a:pt x="339805" y="405895"/>
                  </a:cubicBezTo>
                  <a:cubicBezTo>
                    <a:pt x="328582" y="405363"/>
                    <a:pt x="318085" y="400903"/>
                    <a:pt x="310084" y="392902"/>
                  </a:cubicBezTo>
                  <a:lnTo>
                    <a:pt x="306765" y="389583"/>
                  </a:lnTo>
                  <a:lnTo>
                    <a:pt x="293085" y="403264"/>
                  </a:lnTo>
                  <a:lnTo>
                    <a:pt x="296403" y="406582"/>
                  </a:lnTo>
                  <a:cubicBezTo>
                    <a:pt x="298154" y="408333"/>
                    <a:pt x="300012" y="409939"/>
                    <a:pt x="301928" y="411468"/>
                  </a:cubicBezTo>
                  <a:lnTo>
                    <a:pt x="299925" y="413074"/>
                  </a:lnTo>
                  <a:lnTo>
                    <a:pt x="272187" y="390880"/>
                  </a:lnTo>
                  <a:cubicBezTo>
                    <a:pt x="272535" y="389941"/>
                    <a:pt x="273038" y="389080"/>
                    <a:pt x="273290" y="388103"/>
                  </a:cubicBezTo>
                  <a:lnTo>
                    <a:pt x="274567" y="382975"/>
                  </a:lnTo>
                  <a:cubicBezTo>
                    <a:pt x="282597" y="385413"/>
                    <a:pt x="291111" y="386758"/>
                    <a:pt x="299925" y="386758"/>
                  </a:cubicBezTo>
                  <a:close/>
                  <a:moveTo>
                    <a:pt x="248986" y="470282"/>
                  </a:moveTo>
                  <a:lnTo>
                    <a:pt x="239485" y="498775"/>
                  </a:lnTo>
                  <a:lnTo>
                    <a:pt x="296336" y="521521"/>
                  </a:lnTo>
                  <a:lnTo>
                    <a:pt x="296384" y="521395"/>
                  </a:lnTo>
                  <a:cubicBezTo>
                    <a:pt x="297506" y="521841"/>
                    <a:pt x="298667" y="522208"/>
                    <a:pt x="299896" y="522208"/>
                  </a:cubicBezTo>
                  <a:lnTo>
                    <a:pt x="299925" y="522208"/>
                  </a:lnTo>
                  <a:cubicBezTo>
                    <a:pt x="301163" y="522208"/>
                    <a:pt x="302344" y="521850"/>
                    <a:pt x="303466" y="521405"/>
                  </a:cubicBezTo>
                  <a:lnTo>
                    <a:pt x="303514" y="521521"/>
                  </a:lnTo>
                  <a:lnTo>
                    <a:pt x="360365" y="498775"/>
                  </a:lnTo>
                  <a:lnTo>
                    <a:pt x="350864" y="470282"/>
                  </a:lnTo>
                  <a:lnTo>
                    <a:pt x="378554" y="461052"/>
                  </a:lnTo>
                  <a:lnTo>
                    <a:pt x="371675" y="419808"/>
                  </a:lnTo>
                  <a:cubicBezTo>
                    <a:pt x="405740" y="439545"/>
                    <a:pt x="428622" y="475497"/>
                    <a:pt x="431002" y="515871"/>
                  </a:cubicBezTo>
                  <a:lnTo>
                    <a:pt x="434795" y="580258"/>
                  </a:lnTo>
                  <a:lnTo>
                    <a:pt x="387000" y="580258"/>
                  </a:lnTo>
                  <a:lnTo>
                    <a:pt x="387000" y="497189"/>
                  </a:lnTo>
                  <a:cubicBezTo>
                    <a:pt x="387000" y="490948"/>
                    <a:pt x="389428" y="485085"/>
                    <a:pt x="393840" y="480673"/>
                  </a:cubicBezTo>
                  <a:lnTo>
                    <a:pt x="380160" y="466993"/>
                  </a:lnTo>
                  <a:cubicBezTo>
                    <a:pt x="372091" y="475062"/>
                    <a:pt x="367650" y="485782"/>
                    <a:pt x="367650" y="497189"/>
                  </a:cubicBezTo>
                  <a:lnTo>
                    <a:pt x="367650" y="580258"/>
                  </a:lnTo>
                  <a:lnTo>
                    <a:pt x="232200" y="580258"/>
                  </a:lnTo>
                  <a:lnTo>
                    <a:pt x="232200" y="497189"/>
                  </a:lnTo>
                  <a:cubicBezTo>
                    <a:pt x="232200" y="485782"/>
                    <a:pt x="227759" y="475062"/>
                    <a:pt x="219690" y="466993"/>
                  </a:cubicBezTo>
                  <a:lnTo>
                    <a:pt x="206010" y="480673"/>
                  </a:lnTo>
                  <a:cubicBezTo>
                    <a:pt x="210422" y="485085"/>
                    <a:pt x="212850" y="490958"/>
                    <a:pt x="212850" y="497189"/>
                  </a:cubicBezTo>
                  <a:lnTo>
                    <a:pt x="212850" y="580258"/>
                  </a:lnTo>
                  <a:lnTo>
                    <a:pt x="165056" y="580258"/>
                  </a:lnTo>
                  <a:lnTo>
                    <a:pt x="168848" y="515871"/>
                  </a:lnTo>
                  <a:cubicBezTo>
                    <a:pt x="171228" y="475507"/>
                    <a:pt x="194110" y="439555"/>
                    <a:pt x="228166" y="419818"/>
                  </a:cubicBezTo>
                  <a:lnTo>
                    <a:pt x="221296" y="461052"/>
                  </a:lnTo>
                  <a:close/>
                  <a:moveTo>
                    <a:pt x="503100" y="580258"/>
                  </a:moveTo>
                  <a:lnTo>
                    <a:pt x="454174" y="580258"/>
                  </a:lnTo>
                  <a:lnTo>
                    <a:pt x="450313" y="514739"/>
                  </a:lnTo>
                  <a:cubicBezTo>
                    <a:pt x="447691" y="470195"/>
                    <a:pt x="423542" y="430354"/>
                    <a:pt x="387242" y="406776"/>
                  </a:cubicBezTo>
                  <a:cubicBezTo>
                    <a:pt x="399026" y="395098"/>
                    <a:pt x="406350" y="378912"/>
                    <a:pt x="406350" y="361052"/>
                  </a:cubicBezTo>
                  <a:lnTo>
                    <a:pt x="406350" y="328708"/>
                  </a:lnTo>
                  <a:cubicBezTo>
                    <a:pt x="427693" y="328708"/>
                    <a:pt x="445050" y="311351"/>
                    <a:pt x="445050" y="290008"/>
                  </a:cubicBezTo>
                  <a:cubicBezTo>
                    <a:pt x="445050" y="275380"/>
                    <a:pt x="436797" y="262773"/>
                    <a:pt x="424800" y="256204"/>
                  </a:cubicBezTo>
                  <a:cubicBezTo>
                    <a:pt x="425323" y="253601"/>
                    <a:pt x="425700" y="250970"/>
                    <a:pt x="425700" y="248319"/>
                  </a:cubicBezTo>
                  <a:cubicBezTo>
                    <a:pt x="425700" y="234832"/>
                    <a:pt x="419005" y="222312"/>
                    <a:pt x="407772" y="214824"/>
                  </a:cubicBezTo>
                  <a:lnTo>
                    <a:pt x="401077" y="210354"/>
                  </a:lnTo>
                  <a:cubicBezTo>
                    <a:pt x="404521" y="204442"/>
                    <a:pt x="406350" y="197699"/>
                    <a:pt x="406350" y="190665"/>
                  </a:cubicBezTo>
                  <a:cubicBezTo>
                    <a:pt x="406350" y="176956"/>
                    <a:pt x="399045" y="164049"/>
                    <a:pt x="387281" y="156987"/>
                  </a:cubicBezTo>
                  <a:cubicBezTo>
                    <a:pt x="363538" y="142735"/>
                    <a:pt x="336351" y="135208"/>
                    <a:pt x="308642" y="135208"/>
                  </a:cubicBezTo>
                  <a:lnTo>
                    <a:pt x="291198" y="135208"/>
                  </a:lnTo>
                  <a:cubicBezTo>
                    <a:pt x="263499" y="135208"/>
                    <a:pt x="236302" y="142735"/>
                    <a:pt x="212560" y="156987"/>
                  </a:cubicBezTo>
                  <a:cubicBezTo>
                    <a:pt x="200805" y="164049"/>
                    <a:pt x="193500" y="176956"/>
                    <a:pt x="193500" y="190665"/>
                  </a:cubicBezTo>
                  <a:cubicBezTo>
                    <a:pt x="193500" y="197699"/>
                    <a:pt x="195329" y="204442"/>
                    <a:pt x="198773" y="210354"/>
                  </a:cubicBezTo>
                  <a:lnTo>
                    <a:pt x="192068" y="214824"/>
                  </a:lnTo>
                  <a:cubicBezTo>
                    <a:pt x="180845" y="222322"/>
                    <a:pt x="174150" y="234841"/>
                    <a:pt x="174150" y="248319"/>
                  </a:cubicBezTo>
                  <a:cubicBezTo>
                    <a:pt x="174150" y="258990"/>
                    <a:pt x="178291" y="269004"/>
                    <a:pt x="185789" y="276589"/>
                  </a:cubicBezTo>
                  <a:cubicBezTo>
                    <a:pt x="178765" y="281891"/>
                    <a:pt x="174150" y="290231"/>
                    <a:pt x="174150" y="299683"/>
                  </a:cubicBezTo>
                  <a:cubicBezTo>
                    <a:pt x="174150" y="315686"/>
                    <a:pt x="187173" y="328708"/>
                    <a:pt x="203175" y="328708"/>
                  </a:cubicBezTo>
                  <a:lnTo>
                    <a:pt x="217929" y="328708"/>
                  </a:lnTo>
                  <a:cubicBezTo>
                    <a:pt x="224915" y="348387"/>
                    <a:pt x="238740" y="364806"/>
                    <a:pt x="256581" y="375100"/>
                  </a:cubicBezTo>
                  <a:lnTo>
                    <a:pt x="254511" y="383401"/>
                  </a:lnTo>
                  <a:cubicBezTo>
                    <a:pt x="253679" y="386700"/>
                    <a:pt x="251144" y="389351"/>
                    <a:pt x="247893" y="390328"/>
                  </a:cubicBezTo>
                  <a:cubicBezTo>
                    <a:pt x="192455" y="406969"/>
                    <a:pt x="152933" y="456960"/>
                    <a:pt x="149527" y="514729"/>
                  </a:cubicBezTo>
                  <a:lnTo>
                    <a:pt x="145676" y="580258"/>
                  </a:lnTo>
                  <a:lnTo>
                    <a:pt x="96750" y="580258"/>
                  </a:lnTo>
                  <a:lnTo>
                    <a:pt x="96750" y="214562"/>
                  </a:lnTo>
                  <a:lnTo>
                    <a:pt x="294546" y="82692"/>
                  </a:lnTo>
                  <a:cubicBezTo>
                    <a:pt x="297816" y="80515"/>
                    <a:pt x="302034" y="80515"/>
                    <a:pt x="305285" y="82692"/>
                  </a:cubicBezTo>
                  <a:lnTo>
                    <a:pt x="503100" y="214562"/>
                  </a:lnTo>
                  <a:close/>
                  <a:moveTo>
                    <a:pt x="580500" y="219352"/>
                  </a:moveTo>
                  <a:cubicBezTo>
                    <a:pt x="580500" y="226308"/>
                    <a:pt x="574850" y="231958"/>
                    <a:pt x="567893" y="231958"/>
                  </a:cubicBezTo>
                  <a:cubicBezTo>
                    <a:pt x="565397" y="231958"/>
                    <a:pt x="562979" y="231233"/>
                    <a:pt x="560898" y="229839"/>
                  </a:cubicBezTo>
                  <a:lnTo>
                    <a:pt x="316015" y="66583"/>
                  </a:lnTo>
                  <a:cubicBezTo>
                    <a:pt x="311129" y="63323"/>
                    <a:pt x="305527" y="61697"/>
                    <a:pt x="299925" y="61697"/>
                  </a:cubicBezTo>
                  <a:cubicBezTo>
                    <a:pt x="294323" y="61697"/>
                    <a:pt x="288721" y="63323"/>
                    <a:pt x="283835" y="66583"/>
                  </a:cubicBezTo>
                  <a:lnTo>
                    <a:pt x="38942" y="229839"/>
                  </a:lnTo>
                  <a:cubicBezTo>
                    <a:pt x="36871" y="231233"/>
                    <a:pt x="34453" y="231958"/>
                    <a:pt x="31957" y="231958"/>
                  </a:cubicBezTo>
                  <a:cubicBezTo>
                    <a:pt x="25000" y="231958"/>
                    <a:pt x="19350" y="226308"/>
                    <a:pt x="19350" y="219352"/>
                  </a:cubicBezTo>
                  <a:lnTo>
                    <a:pt x="19350" y="205062"/>
                  </a:lnTo>
                  <a:cubicBezTo>
                    <a:pt x="19350" y="200872"/>
                    <a:pt x="21420" y="196973"/>
                    <a:pt x="24874" y="194622"/>
                  </a:cubicBezTo>
                  <a:lnTo>
                    <a:pt x="269991" y="28309"/>
                  </a:lnTo>
                  <a:cubicBezTo>
                    <a:pt x="287735" y="16273"/>
                    <a:pt x="312115" y="16283"/>
                    <a:pt x="329859" y="28299"/>
                  </a:cubicBezTo>
                  <a:lnTo>
                    <a:pt x="574976" y="194622"/>
                  </a:lnTo>
                  <a:cubicBezTo>
                    <a:pt x="578430" y="196983"/>
                    <a:pt x="580500" y="200882"/>
                    <a:pt x="580500" y="205071"/>
                  </a:cubicBezTo>
                  <a:close/>
                </a:path>
              </a:pathLst>
            </a:custGeom>
            <a:solidFill>
              <a:schemeClr val="bg1"/>
            </a:solidFill>
            <a:ln w="96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06" name="图形 28">
            <a:extLst>
              <a:ext uri="{FF2B5EF4-FFF2-40B4-BE49-F238E27FC236}">
                <a16:creationId xmlns:a16="http://schemas.microsoft.com/office/drawing/2014/main" id="{A20091AF-87D5-48DF-828B-34A8B249CE1D}"/>
              </a:ext>
            </a:extLst>
          </p:cNvPr>
          <p:cNvGrpSpPr/>
          <p:nvPr/>
        </p:nvGrpSpPr>
        <p:grpSpPr>
          <a:xfrm>
            <a:off x="5005314" y="4472212"/>
            <a:ext cx="643517" cy="643517"/>
            <a:chOff x="982000" y="4630712"/>
            <a:chExt cx="599850" cy="599850"/>
          </a:xfrm>
          <a:solidFill>
            <a:schemeClr val="bg1"/>
          </a:solidFill>
        </p:grpSpPr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8949ED8E-EBCD-409D-91C0-851D42F82CFC}"/>
                </a:ext>
              </a:extLst>
            </p:cNvPr>
            <p:cNvSpPr/>
            <p:nvPr/>
          </p:nvSpPr>
          <p:spPr>
            <a:xfrm>
              <a:off x="982000" y="4630712"/>
              <a:ext cx="599850" cy="599850"/>
            </a:xfrm>
            <a:custGeom>
              <a:avLst/>
              <a:gdLst>
                <a:gd name="connsiteX0" fmla="*/ 580500 w 599850"/>
                <a:gd name="connsiteY0" fmla="*/ 251550 h 599850"/>
                <a:gd name="connsiteX1" fmla="*/ 580500 w 599850"/>
                <a:gd name="connsiteY1" fmla="*/ 174150 h 599850"/>
                <a:gd name="connsiteX2" fmla="*/ 561150 w 599850"/>
                <a:gd name="connsiteY2" fmla="*/ 174150 h 599850"/>
                <a:gd name="connsiteX3" fmla="*/ 561150 w 599850"/>
                <a:gd name="connsiteY3" fmla="*/ 67725 h 599850"/>
                <a:gd name="connsiteX4" fmla="*/ 493425 w 599850"/>
                <a:gd name="connsiteY4" fmla="*/ 0 h 599850"/>
                <a:gd name="connsiteX5" fmla="*/ 425700 w 599850"/>
                <a:gd name="connsiteY5" fmla="*/ 67725 h 599850"/>
                <a:gd name="connsiteX6" fmla="*/ 425700 w 599850"/>
                <a:gd name="connsiteY6" fmla="*/ 77874 h 599850"/>
                <a:gd name="connsiteX7" fmla="*/ 361361 w 599850"/>
                <a:gd name="connsiteY7" fmla="*/ 44273 h 599850"/>
                <a:gd name="connsiteX8" fmla="*/ 315898 w 599850"/>
                <a:gd name="connsiteY8" fmla="*/ 44273 h 599850"/>
                <a:gd name="connsiteX9" fmla="*/ 209551 w 599850"/>
                <a:gd name="connsiteY9" fmla="*/ 99807 h 599850"/>
                <a:gd name="connsiteX10" fmla="*/ 203175 w 599850"/>
                <a:gd name="connsiteY10" fmla="*/ 104306 h 599850"/>
                <a:gd name="connsiteX11" fmla="*/ 203175 w 599850"/>
                <a:gd name="connsiteY11" fmla="*/ 77400 h 599850"/>
                <a:gd name="connsiteX12" fmla="*/ 245880 w 599850"/>
                <a:gd name="connsiteY12" fmla="*/ 77400 h 599850"/>
                <a:gd name="connsiteX13" fmla="*/ 168480 w 599850"/>
                <a:gd name="connsiteY13" fmla="*/ 0 h 599850"/>
                <a:gd name="connsiteX14" fmla="*/ 141120 w 599850"/>
                <a:gd name="connsiteY14" fmla="*/ 0 h 599850"/>
                <a:gd name="connsiteX15" fmla="*/ 63720 w 599850"/>
                <a:gd name="connsiteY15" fmla="*/ 77400 h 599850"/>
                <a:gd name="connsiteX16" fmla="*/ 106425 w 599850"/>
                <a:gd name="connsiteY16" fmla="*/ 77400 h 599850"/>
                <a:gd name="connsiteX17" fmla="*/ 106425 w 599850"/>
                <a:gd name="connsiteY17" fmla="*/ 116100 h 599850"/>
                <a:gd name="connsiteX18" fmla="*/ 71421 w 599850"/>
                <a:gd name="connsiteY18" fmla="*/ 116100 h 599850"/>
                <a:gd name="connsiteX19" fmla="*/ 42077 w 599850"/>
                <a:gd name="connsiteY19" fmla="*/ 174789 h 599850"/>
                <a:gd name="connsiteX20" fmla="*/ 0 w 599850"/>
                <a:gd name="connsiteY20" fmla="*/ 222525 h 599850"/>
                <a:gd name="connsiteX21" fmla="*/ 0 w 599850"/>
                <a:gd name="connsiteY21" fmla="*/ 551475 h 599850"/>
                <a:gd name="connsiteX22" fmla="*/ 48375 w 599850"/>
                <a:gd name="connsiteY22" fmla="*/ 599850 h 599850"/>
                <a:gd name="connsiteX23" fmla="*/ 599850 w 599850"/>
                <a:gd name="connsiteY23" fmla="*/ 599850 h 599850"/>
                <a:gd name="connsiteX24" fmla="*/ 599850 w 599850"/>
                <a:gd name="connsiteY24" fmla="*/ 251550 h 599850"/>
                <a:gd name="connsiteX25" fmla="*/ 541800 w 599850"/>
                <a:gd name="connsiteY25" fmla="*/ 251550 h 599850"/>
                <a:gd name="connsiteX26" fmla="*/ 541800 w 599850"/>
                <a:gd name="connsiteY26" fmla="*/ 212850 h 599850"/>
                <a:gd name="connsiteX27" fmla="*/ 522450 w 599850"/>
                <a:gd name="connsiteY27" fmla="*/ 212850 h 599850"/>
                <a:gd name="connsiteX28" fmla="*/ 522450 w 599850"/>
                <a:gd name="connsiteY28" fmla="*/ 251550 h 599850"/>
                <a:gd name="connsiteX29" fmla="*/ 503100 w 599850"/>
                <a:gd name="connsiteY29" fmla="*/ 251550 h 599850"/>
                <a:gd name="connsiteX30" fmla="*/ 503100 w 599850"/>
                <a:gd name="connsiteY30" fmla="*/ 212850 h 599850"/>
                <a:gd name="connsiteX31" fmla="*/ 483750 w 599850"/>
                <a:gd name="connsiteY31" fmla="*/ 212850 h 599850"/>
                <a:gd name="connsiteX32" fmla="*/ 483750 w 599850"/>
                <a:gd name="connsiteY32" fmla="*/ 251550 h 599850"/>
                <a:gd name="connsiteX33" fmla="*/ 445050 w 599850"/>
                <a:gd name="connsiteY33" fmla="*/ 251550 h 599850"/>
                <a:gd name="connsiteX34" fmla="*/ 445050 w 599850"/>
                <a:gd name="connsiteY34" fmla="*/ 193500 h 599850"/>
                <a:gd name="connsiteX35" fmla="*/ 561150 w 599850"/>
                <a:gd name="connsiteY35" fmla="*/ 193500 h 599850"/>
                <a:gd name="connsiteX36" fmla="*/ 561150 w 599850"/>
                <a:gd name="connsiteY36" fmla="*/ 251550 h 599850"/>
                <a:gd name="connsiteX37" fmla="*/ 367650 w 599850"/>
                <a:gd name="connsiteY37" fmla="*/ 251550 h 599850"/>
                <a:gd name="connsiteX38" fmla="*/ 309600 w 599850"/>
                <a:gd name="connsiteY38" fmla="*/ 251550 h 599850"/>
                <a:gd name="connsiteX39" fmla="*/ 309600 w 599850"/>
                <a:gd name="connsiteY39" fmla="*/ 174150 h 599850"/>
                <a:gd name="connsiteX40" fmla="*/ 367650 w 599850"/>
                <a:gd name="connsiteY40" fmla="*/ 174150 h 599850"/>
                <a:gd name="connsiteX41" fmla="*/ 290250 w 599850"/>
                <a:gd name="connsiteY41" fmla="*/ 154800 h 599850"/>
                <a:gd name="connsiteX42" fmla="*/ 290250 w 599850"/>
                <a:gd name="connsiteY42" fmla="*/ 251550 h 599850"/>
                <a:gd name="connsiteX43" fmla="*/ 251550 w 599850"/>
                <a:gd name="connsiteY43" fmla="*/ 251550 h 599850"/>
                <a:gd name="connsiteX44" fmla="*/ 251550 w 599850"/>
                <a:gd name="connsiteY44" fmla="*/ 143712 h 599850"/>
                <a:gd name="connsiteX45" fmla="*/ 338625 w 599850"/>
                <a:gd name="connsiteY45" fmla="*/ 100175 h 599850"/>
                <a:gd name="connsiteX46" fmla="*/ 425700 w 599850"/>
                <a:gd name="connsiteY46" fmla="*/ 143712 h 599850"/>
                <a:gd name="connsiteX47" fmla="*/ 425700 w 599850"/>
                <a:gd name="connsiteY47" fmla="*/ 251550 h 599850"/>
                <a:gd name="connsiteX48" fmla="*/ 387000 w 599850"/>
                <a:gd name="connsiteY48" fmla="*/ 251550 h 599850"/>
                <a:gd name="connsiteX49" fmla="*/ 387000 w 599850"/>
                <a:gd name="connsiteY49" fmla="*/ 154800 h 599850"/>
                <a:gd name="connsiteX50" fmla="*/ 193500 w 599850"/>
                <a:gd name="connsiteY50" fmla="*/ 251550 h 599850"/>
                <a:gd name="connsiteX51" fmla="*/ 135450 w 599850"/>
                <a:gd name="connsiteY51" fmla="*/ 251550 h 599850"/>
                <a:gd name="connsiteX52" fmla="*/ 135450 w 599850"/>
                <a:gd name="connsiteY52" fmla="*/ 232200 h 599850"/>
                <a:gd name="connsiteX53" fmla="*/ 193500 w 599850"/>
                <a:gd name="connsiteY53" fmla="*/ 232200 h 599850"/>
                <a:gd name="connsiteX54" fmla="*/ 116100 w 599850"/>
                <a:gd name="connsiteY54" fmla="*/ 212850 h 599850"/>
                <a:gd name="connsiteX55" fmla="*/ 116100 w 599850"/>
                <a:gd name="connsiteY55" fmla="*/ 251550 h 599850"/>
                <a:gd name="connsiteX56" fmla="*/ 96750 w 599850"/>
                <a:gd name="connsiteY56" fmla="*/ 251550 h 599850"/>
                <a:gd name="connsiteX57" fmla="*/ 96750 w 599850"/>
                <a:gd name="connsiteY57" fmla="*/ 193500 h 599850"/>
                <a:gd name="connsiteX58" fmla="*/ 232200 w 599850"/>
                <a:gd name="connsiteY58" fmla="*/ 193500 h 599850"/>
                <a:gd name="connsiteX59" fmla="*/ 232200 w 599850"/>
                <a:gd name="connsiteY59" fmla="*/ 251550 h 599850"/>
                <a:gd name="connsiteX60" fmla="*/ 212850 w 599850"/>
                <a:gd name="connsiteY60" fmla="*/ 251550 h 599850"/>
                <a:gd name="connsiteX61" fmla="*/ 212850 w 599850"/>
                <a:gd name="connsiteY61" fmla="*/ 212850 h 599850"/>
                <a:gd name="connsiteX62" fmla="*/ 445050 w 599850"/>
                <a:gd name="connsiteY62" fmla="*/ 174150 h 599850"/>
                <a:gd name="connsiteX63" fmla="*/ 445050 w 599850"/>
                <a:gd name="connsiteY63" fmla="*/ 152933 h 599850"/>
                <a:gd name="connsiteX64" fmla="*/ 454715 w 599850"/>
                <a:gd name="connsiteY64" fmla="*/ 154800 h 599850"/>
                <a:gd name="connsiteX65" fmla="*/ 480693 w 599850"/>
                <a:gd name="connsiteY65" fmla="*/ 138759 h 599850"/>
                <a:gd name="connsiteX66" fmla="*/ 467864 w 599850"/>
                <a:gd name="connsiteY66" fmla="*/ 99894 h 599850"/>
                <a:gd name="connsiteX67" fmla="*/ 445050 w 599850"/>
                <a:gd name="connsiteY67" fmla="*/ 87984 h 599850"/>
                <a:gd name="connsiteX68" fmla="*/ 445050 w 599850"/>
                <a:gd name="connsiteY68" fmla="*/ 87075 h 599850"/>
                <a:gd name="connsiteX69" fmla="*/ 541800 w 599850"/>
                <a:gd name="connsiteY69" fmla="*/ 87075 h 599850"/>
                <a:gd name="connsiteX70" fmla="*/ 541800 w 599850"/>
                <a:gd name="connsiteY70" fmla="*/ 174150 h 599850"/>
                <a:gd name="connsiteX71" fmla="*/ 493425 w 599850"/>
                <a:gd name="connsiteY71" fmla="*/ 19350 h 599850"/>
                <a:gd name="connsiteX72" fmla="*/ 541800 w 599850"/>
                <a:gd name="connsiteY72" fmla="*/ 67725 h 599850"/>
                <a:gd name="connsiteX73" fmla="*/ 445050 w 599850"/>
                <a:gd name="connsiteY73" fmla="*/ 67725 h 599850"/>
                <a:gd name="connsiteX74" fmla="*/ 493425 w 599850"/>
                <a:gd name="connsiteY74" fmla="*/ 19350 h 599850"/>
                <a:gd name="connsiteX75" fmla="*/ 213353 w 599850"/>
                <a:gd name="connsiteY75" fmla="*/ 122718 h 599850"/>
                <a:gd name="connsiteX76" fmla="*/ 218355 w 599850"/>
                <a:gd name="connsiteY76" fmla="*/ 117038 h 599850"/>
                <a:gd name="connsiteX77" fmla="*/ 324848 w 599850"/>
                <a:gd name="connsiteY77" fmla="*/ 61436 h 599850"/>
                <a:gd name="connsiteX78" fmla="*/ 352402 w 599850"/>
                <a:gd name="connsiteY78" fmla="*/ 61436 h 599850"/>
                <a:gd name="connsiteX79" fmla="*/ 459050 w 599850"/>
                <a:gd name="connsiteY79" fmla="*/ 117126 h 599850"/>
                <a:gd name="connsiteX80" fmla="*/ 463897 w 599850"/>
                <a:gd name="connsiteY80" fmla="*/ 122727 h 599850"/>
                <a:gd name="connsiteX81" fmla="*/ 463384 w 599850"/>
                <a:gd name="connsiteY81" fmla="*/ 130109 h 599850"/>
                <a:gd name="connsiteX82" fmla="*/ 450391 w 599850"/>
                <a:gd name="connsiteY82" fmla="*/ 134444 h 599850"/>
                <a:gd name="connsiteX83" fmla="*/ 338625 w 599850"/>
                <a:gd name="connsiteY83" fmla="*/ 78542 h 599850"/>
                <a:gd name="connsiteX84" fmla="*/ 226850 w 599850"/>
                <a:gd name="connsiteY84" fmla="*/ 134424 h 599850"/>
                <a:gd name="connsiteX85" fmla="*/ 213866 w 599850"/>
                <a:gd name="connsiteY85" fmla="*/ 130100 h 599850"/>
                <a:gd name="connsiteX86" fmla="*/ 213353 w 599850"/>
                <a:gd name="connsiteY86" fmla="*/ 122718 h 599850"/>
                <a:gd name="connsiteX87" fmla="*/ 149130 w 599850"/>
                <a:gd name="connsiteY87" fmla="*/ 19350 h 599850"/>
                <a:gd name="connsiteX88" fmla="*/ 160470 w 599850"/>
                <a:gd name="connsiteY88" fmla="*/ 19350 h 599850"/>
                <a:gd name="connsiteX89" fmla="*/ 199170 w 599850"/>
                <a:gd name="connsiteY89" fmla="*/ 58050 h 599850"/>
                <a:gd name="connsiteX90" fmla="*/ 110430 w 599850"/>
                <a:gd name="connsiteY90" fmla="*/ 58050 h 599850"/>
                <a:gd name="connsiteX91" fmla="*/ 125775 w 599850"/>
                <a:gd name="connsiteY91" fmla="*/ 77400 h 599850"/>
                <a:gd name="connsiteX92" fmla="*/ 183825 w 599850"/>
                <a:gd name="connsiteY92" fmla="*/ 77400 h 599850"/>
                <a:gd name="connsiteX93" fmla="*/ 183825 w 599850"/>
                <a:gd name="connsiteY93" fmla="*/ 116100 h 599850"/>
                <a:gd name="connsiteX94" fmla="*/ 125775 w 599850"/>
                <a:gd name="connsiteY94" fmla="*/ 116100 h 599850"/>
                <a:gd name="connsiteX95" fmla="*/ 83379 w 599850"/>
                <a:gd name="connsiteY95" fmla="*/ 135450 h 599850"/>
                <a:gd name="connsiteX96" fmla="*/ 195300 w 599850"/>
                <a:gd name="connsiteY96" fmla="*/ 135450 h 599850"/>
                <a:gd name="connsiteX97" fmla="*/ 196557 w 599850"/>
                <a:gd name="connsiteY97" fmla="*/ 138759 h 599850"/>
                <a:gd name="connsiteX98" fmla="*/ 222535 w 599850"/>
                <a:gd name="connsiteY98" fmla="*/ 154800 h 599850"/>
                <a:gd name="connsiteX99" fmla="*/ 232200 w 599850"/>
                <a:gd name="connsiteY99" fmla="*/ 152933 h 599850"/>
                <a:gd name="connsiteX100" fmla="*/ 232200 w 599850"/>
                <a:gd name="connsiteY100" fmla="*/ 174150 h 599850"/>
                <a:gd name="connsiteX101" fmla="*/ 96750 w 599850"/>
                <a:gd name="connsiteY101" fmla="*/ 174150 h 599850"/>
                <a:gd name="connsiteX102" fmla="*/ 64029 w 599850"/>
                <a:gd name="connsiteY102" fmla="*/ 174150 h 599850"/>
                <a:gd name="connsiteX103" fmla="*/ 19350 w 599850"/>
                <a:gd name="connsiteY103" fmla="*/ 222525 h 599850"/>
                <a:gd name="connsiteX104" fmla="*/ 48375 w 599850"/>
                <a:gd name="connsiteY104" fmla="*/ 193500 h 599850"/>
                <a:gd name="connsiteX105" fmla="*/ 77400 w 599850"/>
                <a:gd name="connsiteY105" fmla="*/ 193500 h 599850"/>
                <a:gd name="connsiteX106" fmla="*/ 77400 w 599850"/>
                <a:gd name="connsiteY106" fmla="*/ 503100 h 599850"/>
                <a:gd name="connsiteX107" fmla="*/ 48375 w 599850"/>
                <a:gd name="connsiteY107" fmla="*/ 503100 h 599850"/>
                <a:gd name="connsiteX108" fmla="*/ 19350 w 599850"/>
                <a:gd name="connsiteY108" fmla="*/ 512794 h 599850"/>
                <a:gd name="connsiteX109" fmla="*/ 580500 w 599850"/>
                <a:gd name="connsiteY109" fmla="*/ 580500 h 599850"/>
                <a:gd name="connsiteX110" fmla="*/ 48375 w 599850"/>
                <a:gd name="connsiteY110" fmla="*/ 580500 h 599850"/>
                <a:gd name="connsiteX111" fmla="*/ 19350 w 599850"/>
                <a:gd name="connsiteY111" fmla="*/ 551475 h 599850"/>
                <a:gd name="connsiteX112" fmla="*/ 48375 w 599850"/>
                <a:gd name="connsiteY112" fmla="*/ 522450 h 599850"/>
                <a:gd name="connsiteX113" fmla="*/ 96750 w 599850"/>
                <a:gd name="connsiteY113" fmla="*/ 522450 h 599850"/>
                <a:gd name="connsiteX114" fmla="*/ 96750 w 599850"/>
                <a:gd name="connsiteY114" fmla="*/ 270900 h 599850"/>
                <a:gd name="connsiteX115" fmla="*/ 116100 w 599850"/>
                <a:gd name="connsiteY115" fmla="*/ 270900 h 599850"/>
                <a:gd name="connsiteX116" fmla="*/ 212850 w 599850"/>
                <a:gd name="connsiteY116" fmla="*/ 270900 h 599850"/>
                <a:gd name="connsiteX117" fmla="*/ 580500 w 599850"/>
                <a:gd name="connsiteY117" fmla="*/ 270900 h 599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</a:cxnLst>
              <a:rect l="l" t="t" r="r" b="b"/>
              <a:pathLst>
                <a:path w="599850" h="599850">
                  <a:moveTo>
                    <a:pt x="580500" y="251550"/>
                  </a:moveTo>
                  <a:lnTo>
                    <a:pt x="580500" y="174150"/>
                  </a:lnTo>
                  <a:lnTo>
                    <a:pt x="561150" y="174150"/>
                  </a:lnTo>
                  <a:lnTo>
                    <a:pt x="561150" y="67725"/>
                  </a:lnTo>
                  <a:cubicBezTo>
                    <a:pt x="561150" y="30379"/>
                    <a:pt x="530761" y="0"/>
                    <a:pt x="493425" y="0"/>
                  </a:cubicBezTo>
                  <a:cubicBezTo>
                    <a:pt x="456089" y="0"/>
                    <a:pt x="425700" y="30379"/>
                    <a:pt x="425700" y="67725"/>
                  </a:cubicBezTo>
                  <a:lnTo>
                    <a:pt x="425700" y="77874"/>
                  </a:lnTo>
                  <a:lnTo>
                    <a:pt x="361361" y="44273"/>
                  </a:lnTo>
                  <a:cubicBezTo>
                    <a:pt x="347381" y="36978"/>
                    <a:pt x="329879" y="36978"/>
                    <a:pt x="315898" y="44273"/>
                  </a:cubicBezTo>
                  <a:lnTo>
                    <a:pt x="209551" y="99807"/>
                  </a:lnTo>
                  <a:cubicBezTo>
                    <a:pt x="207142" y="101007"/>
                    <a:pt x="205081" y="102584"/>
                    <a:pt x="203175" y="104306"/>
                  </a:cubicBezTo>
                  <a:lnTo>
                    <a:pt x="203175" y="77400"/>
                  </a:lnTo>
                  <a:lnTo>
                    <a:pt x="245880" y="77400"/>
                  </a:lnTo>
                  <a:lnTo>
                    <a:pt x="168480" y="0"/>
                  </a:lnTo>
                  <a:lnTo>
                    <a:pt x="141120" y="0"/>
                  </a:lnTo>
                  <a:lnTo>
                    <a:pt x="63720" y="77400"/>
                  </a:lnTo>
                  <a:lnTo>
                    <a:pt x="106425" y="77400"/>
                  </a:lnTo>
                  <a:lnTo>
                    <a:pt x="106425" y="116100"/>
                  </a:lnTo>
                  <a:lnTo>
                    <a:pt x="71421" y="116100"/>
                  </a:lnTo>
                  <a:lnTo>
                    <a:pt x="42077" y="174789"/>
                  </a:lnTo>
                  <a:cubicBezTo>
                    <a:pt x="18402" y="177914"/>
                    <a:pt x="0" y="198009"/>
                    <a:pt x="0" y="222525"/>
                  </a:cubicBezTo>
                  <a:lnTo>
                    <a:pt x="0" y="551475"/>
                  </a:lnTo>
                  <a:cubicBezTo>
                    <a:pt x="0" y="578149"/>
                    <a:pt x="21701" y="599850"/>
                    <a:pt x="48375" y="599850"/>
                  </a:cubicBezTo>
                  <a:lnTo>
                    <a:pt x="599850" y="599850"/>
                  </a:lnTo>
                  <a:lnTo>
                    <a:pt x="599850" y="251550"/>
                  </a:lnTo>
                  <a:close/>
                  <a:moveTo>
                    <a:pt x="541800" y="251550"/>
                  </a:moveTo>
                  <a:lnTo>
                    <a:pt x="541800" y="212850"/>
                  </a:lnTo>
                  <a:lnTo>
                    <a:pt x="522450" y="212850"/>
                  </a:lnTo>
                  <a:lnTo>
                    <a:pt x="522450" y="251550"/>
                  </a:lnTo>
                  <a:lnTo>
                    <a:pt x="503100" y="251550"/>
                  </a:lnTo>
                  <a:lnTo>
                    <a:pt x="503100" y="212850"/>
                  </a:lnTo>
                  <a:lnTo>
                    <a:pt x="483750" y="212850"/>
                  </a:lnTo>
                  <a:lnTo>
                    <a:pt x="483750" y="251550"/>
                  </a:lnTo>
                  <a:lnTo>
                    <a:pt x="445050" y="251550"/>
                  </a:lnTo>
                  <a:lnTo>
                    <a:pt x="445050" y="193500"/>
                  </a:lnTo>
                  <a:lnTo>
                    <a:pt x="561150" y="193500"/>
                  </a:lnTo>
                  <a:lnTo>
                    <a:pt x="561150" y="251550"/>
                  </a:lnTo>
                  <a:close/>
                  <a:moveTo>
                    <a:pt x="367650" y="251550"/>
                  </a:moveTo>
                  <a:lnTo>
                    <a:pt x="309600" y="251550"/>
                  </a:lnTo>
                  <a:lnTo>
                    <a:pt x="309600" y="174150"/>
                  </a:lnTo>
                  <a:lnTo>
                    <a:pt x="367650" y="174150"/>
                  </a:lnTo>
                  <a:close/>
                  <a:moveTo>
                    <a:pt x="290250" y="154800"/>
                  </a:moveTo>
                  <a:lnTo>
                    <a:pt x="290250" y="251550"/>
                  </a:lnTo>
                  <a:lnTo>
                    <a:pt x="251550" y="251550"/>
                  </a:lnTo>
                  <a:lnTo>
                    <a:pt x="251550" y="143712"/>
                  </a:lnTo>
                  <a:lnTo>
                    <a:pt x="338625" y="100175"/>
                  </a:lnTo>
                  <a:lnTo>
                    <a:pt x="425700" y="143712"/>
                  </a:lnTo>
                  <a:lnTo>
                    <a:pt x="425700" y="251550"/>
                  </a:lnTo>
                  <a:lnTo>
                    <a:pt x="387000" y="251550"/>
                  </a:lnTo>
                  <a:lnTo>
                    <a:pt x="387000" y="154800"/>
                  </a:lnTo>
                  <a:close/>
                  <a:moveTo>
                    <a:pt x="193500" y="251550"/>
                  </a:moveTo>
                  <a:lnTo>
                    <a:pt x="135450" y="251550"/>
                  </a:lnTo>
                  <a:lnTo>
                    <a:pt x="135450" y="232200"/>
                  </a:lnTo>
                  <a:lnTo>
                    <a:pt x="193500" y="232200"/>
                  </a:lnTo>
                  <a:close/>
                  <a:moveTo>
                    <a:pt x="116100" y="212850"/>
                  </a:moveTo>
                  <a:lnTo>
                    <a:pt x="116100" y="251550"/>
                  </a:lnTo>
                  <a:lnTo>
                    <a:pt x="96750" y="251550"/>
                  </a:lnTo>
                  <a:lnTo>
                    <a:pt x="96750" y="193500"/>
                  </a:lnTo>
                  <a:lnTo>
                    <a:pt x="232200" y="193500"/>
                  </a:lnTo>
                  <a:lnTo>
                    <a:pt x="232200" y="251550"/>
                  </a:lnTo>
                  <a:lnTo>
                    <a:pt x="212850" y="251550"/>
                  </a:lnTo>
                  <a:lnTo>
                    <a:pt x="212850" y="212850"/>
                  </a:lnTo>
                  <a:close/>
                  <a:moveTo>
                    <a:pt x="445050" y="174150"/>
                  </a:moveTo>
                  <a:lnTo>
                    <a:pt x="445050" y="152933"/>
                  </a:lnTo>
                  <a:cubicBezTo>
                    <a:pt x="448165" y="154045"/>
                    <a:pt x="451407" y="154800"/>
                    <a:pt x="454715" y="154800"/>
                  </a:cubicBezTo>
                  <a:cubicBezTo>
                    <a:pt x="465784" y="154800"/>
                    <a:pt x="475729" y="148656"/>
                    <a:pt x="480693" y="138759"/>
                  </a:cubicBezTo>
                  <a:cubicBezTo>
                    <a:pt x="487843" y="124440"/>
                    <a:pt x="482028" y="106967"/>
                    <a:pt x="467864" y="99894"/>
                  </a:cubicBezTo>
                  <a:lnTo>
                    <a:pt x="445050" y="87984"/>
                  </a:lnTo>
                  <a:lnTo>
                    <a:pt x="445050" y="87075"/>
                  </a:lnTo>
                  <a:lnTo>
                    <a:pt x="541800" y="87075"/>
                  </a:lnTo>
                  <a:lnTo>
                    <a:pt x="541800" y="174150"/>
                  </a:lnTo>
                  <a:close/>
                  <a:moveTo>
                    <a:pt x="493425" y="19350"/>
                  </a:moveTo>
                  <a:cubicBezTo>
                    <a:pt x="520099" y="19350"/>
                    <a:pt x="541800" y="41051"/>
                    <a:pt x="541800" y="67725"/>
                  </a:cubicBezTo>
                  <a:lnTo>
                    <a:pt x="445050" y="67725"/>
                  </a:lnTo>
                  <a:cubicBezTo>
                    <a:pt x="445050" y="41051"/>
                    <a:pt x="466751" y="19350"/>
                    <a:pt x="493425" y="19350"/>
                  </a:cubicBezTo>
                  <a:close/>
                  <a:moveTo>
                    <a:pt x="213353" y="122718"/>
                  </a:moveTo>
                  <a:cubicBezTo>
                    <a:pt x="214175" y="120260"/>
                    <a:pt x="215898" y="118277"/>
                    <a:pt x="218355" y="117038"/>
                  </a:cubicBezTo>
                  <a:lnTo>
                    <a:pt x="324848" y="61436"/>
                  </a:lnTo>
                  <a:cubicBezTo>
                    <a:pt x="333313" y="57005"/>
                    <a:pt x="343937" y="57005"/>
                    <a:pt x="352402" y="61436"/>
                  </a:cubicBezTo>
                  <a:lnTo>
                    <a:pt x="459050" y="117126"/>
                  </a:lnTo>
                  <a:cubicBezTo>
                    <a:pt x="461352" y="118277"/>
                    <a:pt x="463075" y="120260"/>
                    <a:pt x="463897" y="122727"/>
                  </a:cubicBezTo>
                  <a:cubicBezTo>
                    <a:pt x="464710" y="125185"/>
                    <a:pt x="464526" y="127807"/>
                    <a:pt x="463384" y="130109"/>
                  </a:cubicBezTo>
                  <a:cubicBezTo>
                    <a:pt x="461052" y="134744"/>
                    <a:pt x="455035" y="136766"/>
                    <a:pt x="450391" y="134444"/>
                  </a:cubicBezTo>
                  <a:lnTo>
                    <a:pt x="338625" y="78542"/>
                  </a:lnTo>
                  <a:lnTo>
                    <a:pt x="226850" y="134424"/>
                  </a:lnTo>
                  <a:cubicBezTo>
                    <a:pt x="222215" y="136746"/>
                    <a:pt x="216188" y="134724"/>
                    <a:pt x="213866" y="130100"/>
                  </a:cubicBezTo>
                  <a:cubicBezTo>
                    <a:pt x="212715" y="127797"/>
                    <a:pt x="212540" y="125175"/>
                    <a:pt x="213353" y="122718"/>
                  </a:cubicBezTo>
                  <a:close/>
                  <a:moveTo>
                    <a:pt x="149130" y="19350"/>
                  </a:moveTo>
                  <a:lnTo>
                    <a:pt x="160470" y="19350"/>
                  </a:lnTo>
                  <a:lnTo>
                    <a:pt x="199170" y="58050"/>
                  </a:lnTo>
                  <a:lnTo>
                    <a:pt x="110430" y="58050"/>
                  </a:lnTo>
                  <a:close/>
                  <a:moveTo>
                    <a:pt x="125775" y="77400"/>
                  </a:moveTo>
                  <a:lnTo>
                    <a:pt x="183825" y="77400"/>
                  </a:lnTo>
                  <a:lnTo>
                    <a:pt x="183825" y="116100"/>
                  </a:lnTo>
                  <a:lnTo>
                    <a:pt x="125775" y="116100"/>
                  </a:lnTo>
                  <a:close/>
                  <a:moveTo>
                    <a:pt x="83379" y="135450"/>
                  </a:moveTo>
                  <a:lnTo>
                    <a:pt x="195300" y="135450"/>
                  </a:lnTo>
                  <a:cubicBezTo>
                    <a:pt x="195696" y="136563"/>
                    <a:pt x="196016" y="137685"/>
                    <a:pt x="196557" y="138759"/>
                  </a:cubicBezTo>
                  <a:cubicBezTo>
                    <a:pt x="201521" y="148656"/>
                    <a:pt x="211466" y="154800"/>
                    <a:pt x="222535" y="154800"/>
                  </a:cubicBezTo>
                  <a:cubicBezTo>
                    <a:pt x="225844" y="154800"/>
                    <a:pt x="229085" y="154045"/>
                    <a:pt x="232200" y="152933"/>
                  </a:cubicBezTo>
                  <a:lnTo>
                    <a:pt x="232200" y="174150"/>
                  </a:lnTo>
                  <a:lnTo>
                    <a:pt x="96750" y="174150"/>
                  </a:lnTo>
                  <a:lnTo>
                    <a:pt x="64029" y="174150"/>
                  </a:lnTo>
                  <a:close/>
                  <a:moveTo>
                    <a:pt x="19350" y="222525"/>
                  </a:moveTo>
                  <a:cubicBezTo>
                    <a:pt x="19350" y="206523"/>
                    <a:pt x="32373" y="193500"/>
                    <a:pt x="48375" y="193500"/>
                  </a:cubicBezTo>
                  <a:lnTo>
                    <a:pt x="77400" y="193500"/>
                  </a:lnTo>
                  <a:lnTo>
                    <a:pt x="77400" y="503100"/>
                  </a:lnTo>
                  <a:lnTo>
                    <a:pt x="48375" y="503100"/>
                  </a:lnTo>
                  <a:cubicBezTo>
                    <a:pt x="37491" y="503100"/>
                    <a:pt x="27438" y="506709"/>
                    <a:pt x="19350" y="512794"/>
                  </a:cubicBezTo>
                  <a:close/>
                  <a:moveTo>
                    <a:pt x="580500" y="580500"/>
                  </a:moveTo>
                  <a:lnTo>
                    <a:pt x="48375" y="580500"/>
                  </a:lnTo>
                  <a:cubicBezTo>
                    <a:pt x="32373" y="580500"/>
                    <a:pt x="19350" y="567477"/>
                    <a:pt x="19350" y="551475"/>
                  </a:cubicBezTo>
                  <a:cubicBezTo>
                    <a:pt x="19350" y="535473"/>
                    <a:pt x="32373" y="522450"/>
                    <a:pt x="48375" y="522450"/>
                  </a:cubicBezTo>
                  <a:lnTo>
                    <a:pt x="96750" y="522450"/>
                  </a:lnTo>
                  <a:lnTo>
                    <a:pt x="96750" y="270900"/>
                  </a:lnTo>
                  <a:lnTo>
                    <a:pt x="116100" y="270900"/>
                  </a:lnTo>
                  <a:lnTo>
                    <a:pt x="212850" y="270900"/>
                  </a:lnTo>
                  <a:lnTo>
                    <a:pt x="580500" y="270900"/>
                  </a:lnTo>
                  <a:close/>
                </a:path>
              </a:pathLst>
            </a:custGeom>
            <a:grpFill/>
            <a:ln w="96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6C5A305F-0983-482E-B1D1-CAF7943CE587}"/>
                </a:ext>
              </a:extLst>
            </p:cNvPr>
            <p:cNvSpPr/>
            <p:nvPr/>
          </p:nvSpPr>
          <p:spPr>
            <a:xfrm>
              <a:off x="1098100" y="4920962"/>
              <a:ext cx="445050" cy="270900"/>
            </a:xfrm>
            <a:custGeom>
              <a:avLst/>
              <a:gdLst>
                <a:gd name="connsiteX0" fmla="*/ 0 w 445050"/>
                <a:gd name="connsiteY0" fmla="*/ 29025 h 270900"/>
                <a:gd name="connsiteX1" fmla="*/ 0 w 445050"/>
                <a:gd name="connsiteY1" fmla="*/ 135450 h 270900"/>
                <a:gd name="connsiteX2" fmla="*/ 58050 w 445050"/>
                <a:gd name="connsiteY2" fmla="*/ 135450 h 270900"/>
                <a:gd name="connsiteX3" fmla="*/ 58050 w 445050"/>
                <a:gd name="connsiteY3" fmla="*/ 251550 h 270900"/>
                <a:gd name="connsiteX4" fmla="*/ 193500 w 445050"/>
                <a:gd name="connsiteY4" fmla="*/ 251550 h 270900"/>
                <a:gd name="connsiteX5" fmla="*/ 193500 w 445050"/>
                <a:gd name="connsiteY5" fmla="*/ 222525 h 270900"/>
                <a:gd name="connsiteX6" fmla="*/ 319275 w 445050"/>
                <a:gd name="connsiteY6" fmla="*/ 222525 h 270900"/>
                <a:gd name="connsiteX7" fmla="*/ 319275 w 445050"/>
                <a:gd name="connsiteY7" fmla="*/ 270900 h 270900"/>
                <a:gd name="connsiteX8" fmla="*/ 445050 w 445050"/>
                <a:gd name="connsiteY8" fmla="*/ 270900 h 270900"/>
                <a:gd name="connsiteX9" fmla="*/ 445050 w 445050"/>
                <a:gd name="connsiteY9" fmla="*/ 19350 h 270900"/>
                <a:gd name="connsiteX10" fmla="*/ 348300 w 445050"/>
                <a:gd name="connsiteY10" fmla="*/ 19350 h 270900"/>
                <a:gd name="connsiteX11" fmla="*/ 348300 w 445050"/>
                <a:gd name="connsiteY11" fmla="*/ 0 h 270900"/>
                <a:gd name="connsiteX12" fmla="*/ 116100 w 445050"/>
                <a:gd name="connsiteY12" fmla="*/ 0 h 270900"/>
                <a:gd name="connsiteX13" fmla="*/ 116100 w 445050"/>
                <a:gd name="connsiteY13" fmla="*/ 29025 h 270900"/>
                <a:gd name="connsiteX14" fmla="*/ 135450 w 445050"/>
                <a:gd name="connsiteY14" fmla="*/ 19350 h 270900"/>
                <a:gd name="connsiteX15" fmla="*/ 222525 w 445050"/>
                <a:gd name="connsiteY15" fmla="*/ 19350 h 270900"/>
                <a:gd name="connsiteX16" fmla="*/ 222525 w 445050"/>
                <a:gd name="connsiteY16" fmla="*/ 77400 h 270900"/>
                <a:gd name="connsiteX17" fmla="*/ 241875 w 445050"/>
                <a:gd name="connsiteY17" fmla="*/ 77400 h 270900"/>
                <a:gd name="connsiteX18" fmla="*/ 241875 w 445050"/>
                <a:gd name="connsiteY18" fmla="*/ 19350 h 270900"/>
                <a:gd name="connsiteX19" fmla="*/ 328950 w 445050"/>
                <a:gd name="connsiteY19" fmla="*/ 19350 h 270900"/>
                <a:gd name="connsiteX20" fmla="*/ 328950 w 445050"/>
                <a:gd name="connsiteY20" fmla="*/ 106425 h 270900"/>
                <a:gd name="connsiteX21" fmla="*/ 348300 w 445050"/>
                <a:gd name="connsiteY21" fmla="*/ 106425 h 270900"/>
                <a:gd name="connsiteX22" fmla="*/ 348300 w 445050"/>
                <a:gd name="connsiteY22" fmla="*/ 38700 h 270900"/>
                <a:gd name="connsiteX23" fmla="*/ 425700 w 445050"/>
                <a:gd name="connsiteY23" fmla="*/ 38700 h 270900"/>
                <a:gd name="connsiteX24" fmla="*/ 425700 w 445050"/>
                <a:gd name="connsiteY24" fmla="*/ 135450 h 270900"/>
                <a:gd name="connsiteX25" fmla="*/ 367650 w 445050"/>
                <a:gd name="connsiteY25" fmla="*/ 135450 h 270900"/>
                <a:gd name="connsiteX26" fmla="*/ 367650 w 445050"/>
                <a:gd name="connsiteY26" fmla="*/ 154800 h 270900"/>
                <a:gd name="connsiteX27" fmla="*/ 425700 w 445050"/>
                <a:gd name="connsiteY27" fmla="*/ 154800 h 270900"/>
                <a:gd name="connsiteX28" fmla="*/ 425700 w 445050"/>
                <a:gd name="connsiteY28" fmla="*/ 251550 h 270900"/>
                <a:gd name="connsiteX29" fmla="*/ 338625 w 445050"/>
                <a:gd name="connsiteY29" fmla="*/ 251550 h 270900"/>
                <a:gd name="connsiteX30" fmla="*/ 338625 w 445050"/>
                <a:gd name="connsiteY30" fmla="*/ 203175 h 270900"/>
                <a:gd name="connsiteX31" fmla="*/ 261225 w 445050"/>
                <a:gd name="connsiteY31" fmla="*/ 203175 h 270900"/>
                <a:gd name="connsiteX32" fmla="*/ 261225 w 445050"/>
                <a:gd name="connsiteY32" fmla="*/ 164475 h 270900"/>
                <a:gd name="connsiteX33" fmla="*/ 241875 w 445050"/>
                <a:gd name="connsiteY33" fmla="*/ 164475 h 270900"/>
                <a:gd name="connsiteX34" fmla="*/ 241875 w 445050"/>
                <a:gd name="connsiteY34" fmla="*/ 203175 h 270900"/>
                <a:gd name="connsiteX35" fmla="*/ 174150 w 445050"/>
                <a:gd name="connsiteY35" fmla="*/ 203175 h 270900"/>
                <a:gd name="connsiteX36" fmla="*/ 174150 w 445050"/>
                <a:gd name="connsiteY36" fmla="*/ 232200 h 270900"/>
                <a:gd name="connsiteX37" fmla="*/ 77400 w 445050"/>
                <a:gd name="connsiteY37" fmla="*/ 232200 h 270900"/>
                <a:gd name="connsiteX38" fmla="*/ 77400 w 445050"/>
                <a:gd name="connsiteY38" fmla="*/ 174150 h 270900"/>
                <a:gd name="connsiteX39" fmla="*/ 135450 w 445050"/>
                <a:gd name="connsiteY39" fmla="*/ 174150 h 270900"/>
                <a:gd name="connsiteX40" fmla="*/ 135450 w 445050"/>
                <a:gd name="connsiteY40" fmla="*/ 154800 h 270900"/>
                <a:gd name="connsiteX41" fmla="*/ 77400 w 445050"/>
                <a:gd name="connsiteY41" fmla="*/ 154800 h 270900"/>
                <a:gd name="connsiteX42" fmla="*/ 77400 w 445050"/>
                <a:gd name="connsiteY42" fmla="*/ 116100 h 270900"/>
                <a:gd name="connsiteX43" fmla="*/ 19350 w 445050"/>
                <a:gd name="connsiteY43" fmla="*/ 116100 h 270900"/>
                <a:gd name="connsiteX44" fmla="*/ 19350 w 445050"/>
                <a:gd name="connsiteY44" fmla="*/ 48375 h 270900"/>
                <a:gd name="connsiteX45" fmla="*/ 116100 w 445050"/>
                <a:gd name="connsiteY45" fmla="*/ 48375 h 270900"/>
                <a:gd name="connsiteX46" fmla="*/ 116100 w 445050"/>
                <a:gd name="connsiteY46" fmla="*/ 87075 h 270900"/>
                <a:gd name="connsiteX47" fmla="*/ 135450 w 445050"/>
                <a:gd name="connsiteY47" fmla="*/ 87075 h 270900"/>
                <a:gd name="connsiteX48" fmla="*/ 135450 w 445050"/>
                <a:gd name="connsiteY48" fmla="*/ 38700 h 270900"/>
                <a:gd name="connsiteX49" fmla="*/ 135450 w 445050"/>
                <a:gd name="connsiteY49" fmla="*/ 29025 h 270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445050" h="270900">
                  <a:moveTo>
                    <a:pt x="0" y="29025"/>
                  </a:moveTo>
                  <a:lnTo>
                    <a:pt x="0" y="135450"/>
                  </a:lnTo>
                  <a:lnTo>
                    <a:pt x="58050" y="135450"/>
                  </a:lnTo>
                  <a:lnTo>
                    <a:pt x="58050" y="251550"/>
                  </a:lnTo>
                  <a:lnTo>
                    <a:pt x="193500" y="251550"/>
                  </a:lnTo>
                  <a:lnTo>
                    <a:pt x="193500" y="222525"/>
                  </a:lnTo>
                  <a:lnTo>
                    <a:pt x="319275" y="222525"/>
                  </a:lnTo>
                  <a:lnTo>
                    <a:pt x="319275" y="270900"/>
                  </a:lnTo>
                  <a:lnTo>
                    <a:pt x="445050" y="270900"/>
                  </a:lnTo>
                  <a:lnTo>
                    <a:pt x="445050" y="19350"/>
                  </a:lnTo>
                  <a:lnTo>
                    <a:pt x="348300" y="19350"/>
                  </a:lnTo>
                  <a:lnTo>
                    <a:pt x="348300" y="0"/>
                  </a:lnTo>
                  <a:lnTo>
                    <a:pt x="116100" y="0"/>
                  </a:lnTo>
                  <a:lnTo>
                    <a:pt x="116100" y="29025"/>
                  </a:lnTo>
                  <a:close/>
                  <a:moveTo>
                    <a:pt x="135450" y="19350"/>
                  </a:moveTo>
                  <a:lnTo>
                    <a:pt x="222525" y="19350"/>
                  </a:lnTo>
                  <a:lnTo>
                    <a:pt x="222525" y="77400"/>
                  </a:lnTo>
                  <a:lnTo>
                    <a:pt x="241875" y="77400"/>
                  </a:lnTo>
                  <a:lnTo>
                    <a:pt x="241875" y="19350"/>
                  </a:lnTo>
                  <a:lnTo>
                    <a:pt x="328950" y="19350"/>
                  </a:lnTo>
                  <a:lnTo>
                    <a:pt x="328950" y="106425"/>
                  </a:lnTo>
                  <a:lnTo>
                    <a:pt x="348300" y="106425"/>
                  </a:lnTo>
                  <a:lnTo>
                    <a:pt x="348300" y="38700"/>
                  </a:lnTo>
                  <a:lnTo>
                    <a:pt x="425700" y="38700"/>
                  </a:lnTo>
                  <a:lnTo>
                    <a:pt x="425700" y="135450"/>
                  </a:lnTo>
                  <a:lnTo>
                    <a:pt x="367650" y="135450"/>
                  </a:lnTo>
                  <a:lnTo>
                    <a:pt x="367650" y="154800"/>
                  </a:lnTo>
                  <a:lnTo>
                    <a:pt x="425700" y="154800"/>
                  </a:lnTo>
                  <a:lnTo>
                    <a:pt x="425700" y="251550"/>
                  </a:lnTo>
                  <a:lnTo>
                    <a:pt x="338625" y="251550"/>
                  </a:lnTo>
                  <a:lnTo>
                    <a:pt x="338625" y="203175"/>
                  </a:lnTo>
                  <a:lnTo>
                    <a:pt x="261225" y="203175"/>
                  </a:lnTo>
                  <a:lnTo>
                    <a:pt x="261225" y="164475"/>
                  </a:lnTo>
                  <a:lnTo>
                    <a:pt x="241875" y="164475"/>
                  </a:lnTo>
                  <a:lnTo>
                    <a:pt x="241875" y="203175"/>
                  </a:lnTo>
                  <a:lnTo>
                    <a:pt x="174150" y="203175"/>
                  </a:lnTo>
                  <a:lnTo>
                    <a:pt x="174150" y="232200"/>
                  </a:lnTo>
                  <a:lnTo>
                    <a:pt x="77400" y="232200"/>
                  </a:lnTo>
                  <a:lnTo>
                    <a:pt x="77400" y="174150"/>
                  </a:lnTo>
                  <a:lnTo>
                    <a:pt x="135450" y="174150"/>
                  </a:lnTo>
                  <a:lnTo>
                    <a:pt x="135450" y="154800"/>
                  </a:lnTo>
                  <a:lnTo>
                    <a:pt x="77400" y="154800"/>
                  </a:lnTo>
                  <a:lnTo>
                    <a:pt x="77400" y="116100"/>
                  </a:lnTo>
                  <a:lnTo>
                    <a:pt x="19350" y="116100"/>
                  </a:lnTo>
                  <a:lnTo>
                    <a:pt x="19350" y="48375"/>
                  </a:lnTo>
                  <a:lnTo>
                    <a:pt x="116100" y="48375"/>
                  </a:lnTo>
                  <a:lnTo>
                    <a:pt x="116100" y="87075"/>
                  </a:lnTo>
                  <a:lnTo>
                    <a:pt x="135450" y="87075"/>
                  </a:lnTo>
                  <a:lnTo>
                    <a:pt x="135450" y="38700"/>
                  </a:lnTo>
                  <a:lnTo>
                    <a:pt x="135450" y="29025"/>
                  </a:lnTo>
                  <a:close/>
                </a:path>
              </a:pathLst>
            </a:custGeom>
            <a:grpFill/>
            <a:ln w="96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14" name="图形 30">
            <a:extLst>
              <a:ext uri="{FF2B5EF4-FFF2-40B4-BE49-F238E27FC236}">
                <a16:creationId xmlns:a16="http://schemas.microsoft.com/office/drawing/2014/main" id="{71664403-9717-4EDF-873E-B6CD901FDD6E}"/>
              </a:ext>
            </a:extLst>
          </p:cNvPr>
          <p:cNvGrpSpPr/>
          <p:nvPr/>
        </p:nvGrpSpPr>
        <p:grpSpPr>
          <a:xfrm>
            <a:off x="10549211" y="2111743"/>
            <a:ext cx="669277" cy="669125"/>
            <a:chOff x="8471738" y="4654387"/>
            <a:chExt cx="599850" cy="599714"/>
          </a:xfrm>
          <a:solidFill>
            <a:schemeClr val="bg1"/>
          </a:solidFill>
        </p:grpSpPr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id="{CBDDB739-A9BB-453B-B67F-52D968D53663}"/>
                </a:ext>
              </a:extLst>
            </p:cNvPr>
            <p:cNvSpPr/>
            <p:nvPr/>
          </p:nvSpPr>
          <p:spPr>
            <a:xfrm>
              <a:off x="8471738" y="5002552"/>
              <a:ext cx="599850" cy="251550"/>
            </a:xfrm>
            <a:custGeom>
              <a:avLst/>
              <a:gdLst>
                <a:gd name="connsiteX0" fmla="*/ 570825 w 599850"/>
                <a:gd name="connsiteY0" fmla="*/ 0 h 251550"/>
                <a:gd name="connsiteX1" fmla="*/ 338625 w 599850"/>
                <a:gd name="connsiteY1" fmla="*/ 0 h 251550"/>
                <a:gd name="connsiteX2" fmla="*/ 309600 w 599850"/>
                <a:gd name="connsiteY2" fmla="*/ 29025 h 251550"/>
                <a:gd name="connsiteX3" fmla="*/ 309600 w 599850"/>
                <a:gd name="connsiteY3" fmla="*/ 58050 h 251550"/>
                <a:gd name="connsiteX4" fmla="*/ 67725 w 599850"/>
                <a:gd name="connsiteY4" fmla="*/ 58050 h 251550"/>
                <a:gd name="connsiteX5" fmla="*/ 0 w 599850"/>
                <a:gd name="connsiteY5" fmla="*/ 125775 h 251550"/>
                <a:gd name="connsiteX6" fmla="*/ 67725 w 599850"/>
                <a:gd name="connsiteY6" fmla="*/ 193500 h 251550"/>
                <a:gd name="connsiteX7" fmla="*/ 309600 w 599850"/>
                <a:gd name="connsiteY7" fmla="*/ 193500 h 251550"/>
                <a:gd name="connsiteX8" fmla="*/ 309600 w 599850"/>
                <a:gd name="connsiteY8" fmla="*/ 222525 h 251550"/>
                <a:gd name="connsiteX9" fmla="*/ 338625 w 599850"/>
                <a:gd name="connsiteY9" fmla="*/ 251550 h 251550"/>
                <a:gd name="connsiteX10" fmla="*/ 570825 w 599850"/>
                <a:gd name="connsiteY10" fmla="*/ 251550 h 251550"/>
                <a:gd name="connsiteX11" fmla="*/ 599850 w 599850"/>
                <a:gd name="connsiteY11" fmla="*/ 222525 h 251550"/>
                <a:gd name="connsiteX12" fmla="*/ 599850 w 599850"/>
                <a:gd name="connsiteY12" fmla="*/ 29025 h 251550"/>
                <a:gd name="connsiteX13" fmla="*/ 570825 w 599850"/>
                <a:gd name="connsiteY13" fmla="*/ 0 h 251550"/>
                <a:gd name="connsiteX14" fmla="*/ 387000 w 599850"/>
                <a:gd name="connsiteY14" fmla="*/ 164997 h 251550"/>
                <a:gd name="connsiteX15" fmla="*/ 412948 w 599850"/>
                <a:gd name="connsiteY15" fmla="*/ 148782 h 251550"/>
                <a:gd name="connsiteX16" fmla="*/ 425700 w 599850"/>
                <a:gd name="connsiteY16" fmla="*/ 125775 h 251550"/>
                <a:gd name="connsiteX17" fmla="*/ 412948 w 599850"/>
                <a:gd name="connsiteY17" fmla="*/ 102768 h 251550"/>
                <a:gd name="connsiteX18" fmla="*/ 387000 w 599850"/>
                <a:gd name="connsiteY18" fmla="*/ 86553 h 251550"/>
                <a:gd name="connsiteX19" fmla="*/ 387000 w 599850"/>
                <a:gd name="connsiteY19" fmla="*/ 58050 h 251550"/>
                <a:gd name="connsiteX20" fmla="*/ 445050 w 599850"/>
                <a:gd name="connsiteY20" fmla="*/ 58050 h 251550"/>
                <a:gd name="connsiteX21" fmla="*/ 445050 w 599850"/>
                <a:gd name="connsiteY21" fmla="*/ 193500 h 251550"/>
                <a:gd name="connsiteX22" fmla="*/ 387000 w 599850"/>
                <a:gd name="connsiteY22" fmla="*/ 193500 h 251550"/>
                <a:gd name="connsiteX23" fmla="*/ 402693 w 599850"/>
                <a:gd name="connsiteY23" fmla="*/ 119177 h 251550"/>
                <a:gd name="connsiteX24" fmla="*/ 406350 w 599850"/>
                <a:gd name="connsiteY24" fmla="*/ 125775 h 251550"/>
                <a:gd name="connsiteX25" fmla="*/ 402693 w 599850"/>
                <a:gd name="connsiteY25" fmla="*/ 132373 h 251550"/>
                <a:gd name="connsiteX26" fmla="*/ 348300 w 599850"/>
                <a:gd name="connsiteY26" fmla="*/ 166371 h 251550"/>
                <a:gd name="connsiteX27" fmla="*/ 348300 w 599850"/>
                <a:gd name="connsiteY27" fmla="*/ 85179 h 251550"/>
                <a:gd name="connsiteX28" fmla="*/ 116100 w 599850"/>
                <a:gd name="connsiteY28" fmla="*/ 116100 h 251550"/>
                <a:gd name="connsiteX29" fmla="*/ 328950 w 599850"/>
                <a:gd name="connsiteY29" fmla="*/ 116100 h 251550"/>
                <a:gd name="connsiteX30" fmla="*/ 328950 w 599850"/>
                <a:gd name="connsiteY30" fmla="*/ 135450 h 251550"/>
                <a:gd name="connsiteX31" fmla="*/ 116100 w 599850"/>
                <a:gd name="connsiteY31" fmla="*/ 135450 h 251550"/>
                <a:gd name="connsiteX32" fmla="*/ 328950 w 599850"/>
                <a:gd name="connsiteY32" fmla="*/ 96750 h 251550"/>
                <a:gd name="connsiteX33" fmla="*/ 116100 w 599850"/>
                <a:gd name="connsiteY33" fmla="*/ 96750 h 251550"/>
                <a:gd name="connsiteX34" fmla="*/ 116100 w 599850"/>
                <a:gd name="connsiteY34" fmla="*/ 77400 h 251550"/>
                <a:gd name="connsiteX35" fmla="*/ 328950 w 599850"/>
                <a:gd name="connsiteY35" fmla="*/ 77400 h 251550"/>
                <a:gd name="connsiteX36" fmla="*/ 116100 w 599850"/>
                <a:gd name="connsiteY36" fmla="*/ 154800 h 251550"/>
                <a:gd name="connsiteX37" fmla="*/ 328950 w 599850"/>
                <a:gd name="connsiteY37" fmla="*/ 154800 h 251550"/>
                <a:gd name="connsiteX38" fmla="*/ 328950 w 599850"/>
                <a:gd name="connsiteY38" fmla="*/ 174150 h 251550"/>
                <a:gd name="connsiteX39" fmla="*/ 116100 w 599850"/>
                <a:gd name="connsiteY39" fmla="*/ 174150 h 251550"/>
                <a:gd name="connsiteX40" fmla="*/ 19350 w 599850"/>
                <a:gd name="connsiteY40" fmla="*/ 125775 h 251550"/>
                <a:gd name="connsiteX41" fmla="*/ 67725 w 599850"/>
                <a:gd name="connsiteY41" fmla="*/ 77400 h 251550"/>
                <a:gd name="connsiteX42" fmla="*/ 96750 w 599850"/>
                <a:gd name="connsiteY42" fmla="*/ 77400 h 251550"/>
                <a:gd name="connsiteX43" fmla="*/ 96750 w 599850"/>
                <a:gd name="connsiteY43" fmla="*/ 174150 h 251550"/>
                <a:gd name="connsiteX44" fmla="*/ 67725 w 599850"/>
                <a:gd name="connsiteY44" fmla="*/ 174150 h 251550"/>
                <a:gd name="connsiteX45" fmla="*/ 19350 w 599850"/>
                <a:gd name="connsiteY45" fmla="*/ 125775 h 251550"/>
                <a:gd name="connsiteX46" fmla="*/ 580500 w 599850"/>
                <a:gd name="connsiteY46" fmla="*/ 222525 h 251550"/>
                <a:gd name="connsiteX47" fmla="*/ 570825 w 599850"/>
                <a:gd name="connsiteY47" fmla="*/ 232200 h 251550"/>
                <a:gd name="connsiteX48" fmla="*/ 338625 w 599850"/>
                <a:gd name="connsiteY48" fmla="*/ 232200 h 251550"/>
                <a:gd name="connsiteX49" fmla="*/ 328950 w 599850"/>
                <a:gd name="connsiteY49" fmla="*/ 222525 h 251550"/>
                <a:gd name="connsiteX50" fmla="*/ 328950 w 599850"/>
                <a:gd name="connsiteY50" fmla="*/ 193500 h 251550"/>
                <a:gd name="connsiteX51" fmla="*/ 341402 w 599850"/>
                <a:gd name="connsiteY51" fmla="*/ 193500 h 251550"/>
                <a:gd name="connsiteX52" fmla="*/ 367650 w 599850"/>
                <a:gd name="connsiteY52" fmla="*/ 177091 h 251550"/>
                <a:gd name="connsiteX53" fmla="*/ 367650 w 599850"/>
                <a:gd name="connsiteY53" fmla="*/ 212850 h 251550"/>
                <a:gd name="connsiteX54" fmla="*/ 464400 w 599850"/>
                <a:gd name="connsiteY54" fmla="*/ 212850 h 251550"/>
                <a:gd name="connsiteX55" fmla="*/ 464400 w 599850"/>
                <a:gd name="connsiteY55" fmla="*/ 38700 h 251550"/>
                <a:gd name="connsiteX56" fmla="*/ 367650 w 599850"/>
                <a:gd name="connsiteY56" fmla="*/ 38700 h 251550"/>
                <a:gd name="connsiteX57" fmla="*/ 367650 w 599850"/>
                <a:gd name="connsiteY57" fmla="*/ 74459 h 251550"/>
                <a:gd name="connsiteX58" fmla="*/ 341402 w 599850"/>
                <a:gd name="connsiteY58" fmla="*/ 58050 h 251550"/>
                <a:gd name="connsiteX59" fmla="*/ 328950 w 599850"/>
                <a:gd name="connsiteY59" fmla="*/ 58050 h 251550"/>
                <a:gd name="connsiteX60" fmla="*/ 328950 w 599850"/>
                <a:gd name="connsiteY60" fmla="*/ 29025 h 251550"/>
                <a:gd name="connsiteX61" fmla="*/ 338625 w 599850"/>
                <a:gd name="connsiteY61" fmla="*/ 19350 h 251550"/>
                <a:gd name="connsiteX62" fmla="*/ 570825 w 599850"/>
                <a:gd name="connsiteY62" fmla="*/ 19350 h 251550"/>
                <a:gd name="connsiteX63" fmla="*/ 580500 w 599850"/>
                <a:gd name="connsiteY63" fmla="*/ 29025 h 251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</a:cxnLst>
              <a:rect l="l" t="t" r="r" b="b"/>
              <a:pathLst>
                <a:path w="599850" h="251550">
                  <a:moveTo>
                    <a:pt x="570825" y="0"/>
                  </a:moveTo>
                  <a:lnTo>
                    <a:pt x="338625" y="0"/>
                  </a:lnTo>
                  <a:cubicBezTo>
                    <a:pt x="322623" y="0"/>
                    <a:pt x="309600" y="13023"/>
                    <a:pt x="309600" y="29025"/>
                  </a:cubicBezTo>
                  <a:lnTo>
                    <a:pt x="309600" y="58050"/>
                  </a:lnTo>
                  <a:lnTo>
                    <a:pt x="67725" y="58050"/>
                  </a:lnTo>
                  <a:cubicBezTo>
                    <a:pt x="30379" y="58050"/>
                    <a:pt x="0" y="88429"/>
                    <a:pt x="0" y="125775"/>
                  </a:cubicBezTo>
                  <a:cubicBezTo>
                    <a:pt x="0" y="163121"/>
                    <a:pt x="30379" y="193500"/>
                    <a:pt x="67725" y="193500"/>
                  </a:cubicBezTo>
                  <a:lnTo>
                    <a:pt x="309600" y="193500"/>
                  </a:lnTo>
                  <a:lnTo>
                    <a:pt x="309600" y="222525"/>
                  </a:lnTo>
                  <a:cubicBezTo>
                    <a:pt x="309600" y="238527"/>
                    <a:pt x="322623" y="251550"/>
                    <a:pt x="338625" y="251550"/>
                  </a:cubicBezTo>
                  <a:lnTo>
                    <a:pt x="570825" y="251550"/>
                  </a:lnTo>
                  <a:cubicBezTo>
                    <a:pt x="586827" y="251550"/>
                    <a:pt x="599850" y="238527"/>
                    <a:pt x="599850" y="222525"/>
                  </a:cubicBezTo>
                  <a:lnTo>
                    <a:pt x="599850" y="29025"/>
                  </a:lnTo>
                  <a:cubicBezTo>
                    <a:pt x="599850" y="13023"/>
                    <a:pt x="586827" y="0"/>
                    <a:pt x="570825" y="0"/>
                  </a:cubicBezTo>
                  <a:close/>
                  <a:moveTo>
                    <a:pt x="387000" y="164997"/>
                  </a:moveTo>
                  <a:lnTo>
                    <a:pt x="412948" y="148782"/>
                  </a:lnTo>
                  <a:cubicBezTo>
                    <a:pt x="420930" y="143790"/>
                    <a:pt x="425700" y="135198"/>
                    <a:pt x="425700" y="125775"/>
                  </a:cubicBezTo>
                  <a:cubicBezTo>
                    <a:pt x="425700" y="116352"/>
                    <a:pt x="420930" y="107760"/>
                    <a:pt x="412948" y="102768"/>
                  </a:cubicBezTo>
                  <a:lnTo>
                    <a:pt x="387000" y="86553"/>
                  </a:lnTo>
                  <a:lnTo>
                    <a:pt x="387000" y="58050"/>
                  </a:lnTo>
                  <a:lnTo>
                    <a:pt x="445050" y="58050"/>
                  </a:lnTo>
                  <a:lnTo>
                    <a:pt x="445050" y="193500"/>
                  </a:lnTo>
                  <a:lnTo>
                    <a:pt x="387000" y="193500"/>
                  </a:lnTo>
                  <a:close/>
                  <a:moveTo>
                    <a:pt x="402693" y="119177"/>
                  </a:moveTo>
                  <a:cubicBezTo>
                    <a:pt x="404986" y="120609"/>
                    <a:pt x="406350" y="123076"/>
                    <a:pt x="406350" y="125775"/>
                  </a:cubicBezTo>
                  <a:cubicBezTo>
                    <a:pt x="406350" y="128474"/>
                    <a:pt x="404986" y="130941"/>
                    <a:pt x="402693" y="132373"/>
                  </a:cubicBezTo>
                  <a:lnTo>
                    <a:pt x="348300" y="166371"/>
                  </a:lnTo>
                  <a:lnTo>
                    <a:pt x="348300" y="85179"/>
                  </a:lnTo>
                  <a:close/>
                  <a:moveTo>
                    <a:pt x="116100" y="116100"/>
                  </a:moveTo>
                  <a:lnTo>
                    <a:pt x="328950" y="116100"/>
                  </a:lnTo>
                  <a:lnTo>
                    <a:pt x="328950" y="135450"/>
                  </a:lnTo>
                  <a:lnTo>
                    <a:pt x="116100" y="135450"/>
                  </a:lnTo>
                  <a:close/>
                  <a:moveTo>
                    <a:pt x="328950" y="96750"/>
                  </a:moveTo>
                  <a:lnTo>
                    <a:pt x="116100" y="96750"/>
                  </a:lnTo>
                  <a:lnTo>
                    <a:pt x="116100" y="77400"/>
                  </a:lnTo>
                  <a:lnTo>
                    <a:pt x="328950" y="77400"/>
                  </a:lnTo>
                  <a:close/>
                  <a:moveTo>
                    <a:pt x="116100" y="154800"/>
                  </a:moveTo>
                  <a:lnTo>
                    <a:pt x="328950" y="154800"/>
                  </a:lnTo>
                  <a:lnTo>
                    <a:pt x="328950" y="174150"/>
                  </a:lnTo>
                  <a:lnTo>
                    <a:pt x="116100" y="174150"/>
                  </a:lnTo>
                  <a:close/>
                  <a:moveTo>
                    <a:pt x="19350" y="125775"/>
                  </a:moveTo>
                  <a:cubicBezTo>
                    <a:pt x="19350" y="99101"/>
                    <a:pt x="41051" y="77400"/>
                    <a:pt x="67725" y="77400"/>
                  </a:cubicBezTo>
                  <a:lnTo>
                    <a:pt x="96750" y="77400"/>
                  </a:lnTo>
                  <a:lnTo>
                    <a:pt x="96750" y="174150"/>
                  </a:lnTo>
                  <a:lnTo>
                    <a:pt x="67725" y="174150"/>
                  </a:lnTo>
                  <a:cubicBezTo>
                    <a:pt x="41051" y="174150"/>
                    <a:pt x="19350" y="152449"/>
                    <a:pt x="19350" y="125775"/>
                  </a:cubicBezTo>
                  <a:close/>
                  <a:moveTo>
                    <a:pt x="580500" y="222525"/>
                  </a:moveTo>
                  <a:cubicBezTo>
                    <a:pt x="580500" y="227856"/>
                    <a:pt x="576156" y="232200"/>
                    <a:pt x="570825" y="232200"/>
                  </a:cubicBezTo>
                  <a:lnTo>
                    <a:pt x="338625" y="232200"/>
                  </a:lnTo>
                  <a:cubicBezTo>
                    <a:pt x="333294" y="232200"/>
                    <a:pt x="328950" y="227856"/>
                    <a:pt x="328950" y="222525"/>
                  </a:cubicBezTo>
                  <a:lnTo>
                    <a:pt x="328950" y="193500"/>
                  </a:lnTo>
                  <a:lnTo>
                    <a:pt x="341402" y="193500"/>
                  </a:lnTo>
                  <a:lnTo>
                    <a:pt x="367650" y="177091"/>
                  </a:lnTo>
                  <a:lnTo>
                    <a:pt x="367650" y="212850"/>
                  </a:lnTo>
                  <a:lnTo>
                    <a:pt x="464400" y="212850"/>
                  </a:lnTo>
                  <a:lnTo>
                    <a:pt x="464400" y="38700"/>
                  </a:lnTo>
                  <a:lnTo>
                    <a:pt x="367650" y="38700"/>
                  </a:lnTo>
                  <a:lnTo>
                    <a:pt x="367650" y="74459"/>
                  </a:lnTo>
                  <a:lnTo>
                    <a:pt x="341402" y="58050"/>
                  </a:lnTo>
                  <a:lnTo>
                    <a:pt x="328950" y="58050"/>
                  </a:lnTo>
                  <a:lnTo>
                    <a:pt x="328950" y="29025"/>
                  </a:lnTo>
                  <a:cubicBezTo>
                    <a:pt x="328950" y="23694"/>
                    <a:pt x="333294" y="19350"/>
                    <a:pt x="338625" y="19350"/>
                  </a:cubicBezTo>
                  <a:lnTo>
                    <a:pt x="570825" y="19350"/>
                  </a:lnTo>
                  <a:cubicBezTo>
                    <a:pt x="576156" y="19350"/>
                    <a:pt x="580500" y="23694"/>
                    <a:pt x="580500" y="29025"/>
                  </a:cubicBezTo>
                  <a:close/>
                </a:path>
              </a:pathLst>
            </a:custGeom>
            <a:solidFill>
              <a:schemeClr val="bg1"/>
            </a:solidFill>
            <a:ln w="96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id="{5C3BB981-9EAB-41A3-9634-E2D5E3C403F9}"/>
                </a:ext>
              </a:extLst>
            </p:cNvPr>
            <p:cNvSpPr/>
            <p:nvPr/>
          </p:nvSpPr>
          <p:spPr>
            <a:xfrm>
              <a:off x="8781338" y="4731652"/>
              <a:ext cx="290250" cy="251550"/>
            </a:xfrm>
            <a:custGeom>
              <a:avLst/>
              <a:gdLst>
                <a:gd name="connsiteX0" fmla="*/ 261225 w 290250"/>
                <a:gd name="connsiteY0" fmla="*/ 0 h 251550"/>
                <a:gd name="connsiteX1" fmla="*/ 29025 w 290250"/>
                <a:gd name="connsiteY1" fmla="*/ 0 h 251550"/>
                <a:gd name="connsiteX2" fmla="*/ 0 w 290250"/>
                <a:gd name="connsiteY2" fmla="*/ 29025 h 251550"/>
                <a:gd name="connsiteX3" fmla="*/ 0 w 290250"/>
                <a:gd name="connsiteY3" fmla="*/ 222525 h 251550"/>
                <a:gd name="connsiteX4" fmla="*/ 29025 w 290250"/>
                <a:gd name="connsiteY4" fmla="*/ 251550 h 251550"/>
                <a:gd name="connsiteX5" fmla="*/ 261225 w 290250"/>
                <a:gd name="connsiteY5" fmla="*/ 251550 h 251550"/>
                <a:gd name="connsiteX6" fmla="*/ 290250 w 290250"/>
                <a:gd name="connsiteY6" fmla="*/ 222525 h 251550"/>
                <a:gd name="connsiteX7" fmla="*/ 290250 w 290250"/>
                <a:gd name="connsiteY7" fmla="*/ 29025 h 251550"/>
                <a:gd name="connsiteX8" fmla="*/ 261225 w 290250"/>
                <a:gd name="connsiteY8" fmla="*/ 0 h 251550"/>
                <a:gd name="connsiteX9" fmla="*/ 270900 w 290250"/>
                <a:gd name="connsiteY9" fmla="*/ 29025 h 251550"/>
                <a:gd name="connsiteX10" fmla="*/ 270900 w 290250"/>
                <a:gd name="connsiteY10" fmla="*/ 58050 h 251550"/>
                <a:gd name="connsiteX11" fmla="*/ 135450 w 290250"/>
                <a:gd name="connsiteY11" fmla="*/ 58050 h 251550"/>
                <a:gd name="connsiteX12" fmla="*/ 135450 w 290250"/>
                <a:gd name="connsiteY12" fmla="*/ 19350 h 251550"/>
                <a:gd name="connsiteX13" fmla="*/ 261225 w 290250"/>
                <a:gd name="connsiteY13" fmla="*/ 19350 h 251550"/>
                <a:gd name="connsiteX14" fmla="*/ 270900 w 290250"/>
                <a:gd name="connsiteY14" fmla="*/ 29025 h 251550"/>
                <a:gd name="connsiteX15" fmla="*/ 77400 w 290250"/>
                <a:gd name="connsiteY15" fmla="*/ 154800 h 251550"/>
                <a:gd name="connsiteX16" fmla="*/ 19350 w 290250"/>
                <a:gd name="connsiteY16" fmla="*/ 154800 h 251550"/>
                <a:gd name="connsiteX17" fmla="*/ 19350 w 290250"/>
                <a:gd name="connsiteY17" fmla="*/ 135450 h 251550"/>
                <a:gd name="connsiteX18" fmla="*/ 77400 w 290250"/>
                <a:gd name="connsiteY18" fmla="*/ 135450 h 251550"/>
                <a:gd name="connsiteX19" fmla="*/ 77400 w 290250"/>
                <a:gd name="connsiteY19" fmla="*/ 174150 h 251550"/>
                <a:gd name="connsiteX20" fmla="*/ 77400 w 290250"/>
                <a:gd name="connsiteY20" fmla="*/ 193500 h 251550"/>
                <a:gd name="connsiteX21" fmla="*/ 19350 w 290250"/>
                <a:gd name="connsiteY21" fmla="*/ 193500 h 251550"/>
                <a:gd name="connsiteX22" fmla="*/ 19350 w 290250"/>
                <a:gd name="connsiteY22" fmla="*/ 174150 h 251550"/>
                <a:gd name="connsiteX23" fmla="*/ 77400 w 290250"/>
                <a:gd name="connsiteY23" fmla="*/ 116100 h 251550"/>
                <a:gd name="connsiteX24" fmla="*/ 19350 w 290250"/>
                <a:gd name="connsiteY24" fmla="*/ 116100 h 251550"/>
                <a:gd name="connsiteX25" fmla="*/ 19350 w 290250"/>
                <a:gd name="connsiteY25" fmla="*/ 96750 h 251550"/>
                <a:gd name="connsiteX26" fmla="*/ 77400 w 290250"/>
                <a:gd name="connsiteY26" fmla="*/ 96750 h 251550"/>
                <a:gd name="connsiteX27" fmla="*/ 19350 w 290250"/>
                <a:gd name="connsiteY27" fmla="*/ 222525 h 251550"/>
                <a:gd name="connsiteX28" fmla="*/ 19350 w 290250"/>
                <a:gd name="connsiteY28" fmla="*/ 212850 h 251550"/>
                <a:gd name="connsiteX29" fmla="*/ 77400 w 290250"/>
                <a:gd name="connsiteY29" fmla="*/ 212850 h 251550"/>
                <a:gd name="connsiteX30" fmla="*/ 77400 w 290250"/>
                <a:gd name="connsiteY30" fmla="*/ 232200 h 251550"/>
                <a:gd name="connsiteX31" fmla="*/ 29025 w 290250"/>
                <a:gd name="connsiteY31" fmla="*/ 232200 h 251550"/>
                <a:gd name="connsiteX32" fmla="*/ 19350 w 290250"/>
                <a:gd name="connsiteY32" fmla="*/ 222525 h 251550"/>
                <a:gd name="connsiteX33" fmla="*/ 261225 w 290250"/>
                <a:gd name="connsiteY33" fmla="*/ 232200 h 251550"/>
                <a:gd name="connsiteX34" fmla="*/ 96750 w 290250"/>
                <a:gd name="connsiteY34" fmla="*/ 232200 h 251550"/>
                <a:gd name="connsiteX35" fmla="*/ 96750 w 290250"/>
                <a:gd name="connsiteY35" fmla="*/ 77400 h 251550"/>
                <a:gd name="connsiteX36" fmla="*/ 19350 w 290250"/>
                <a:gd name="connsiteY36" fmla="*/ 77400 h 251550"/>
                <a:gd name="connsiteX37" fmla="*/ 19350 w 290250"/>
                <a:gd name="connsiteY37" fmla="*/ 29025 h 251550"/>
                <a:gd name="connsiteX38" fmla="*/ 29025 w 290250"/>
                <a:gd name="connsiteY38" fmla="*/ 19350 h 251550"/>
                <a:gd name="connsiteX39" fmla="*/ 116100 w 290250"/>
                <a:gd name="connsiteY39" fmla="*/ 19350 h 251550"/>
                <a:gd name="connsiteX40" fmla="*/ 116100 w 290250"/>
                <a:gd name="connsiteY40" fmla="*/ 77400 h 251550"/>
                <a:gd name="connsiteX41" fmla="*/ 270900 w 290250"/>
                <a:gd name="connsiteY41" fmla="*/ 77400 h 251550"/>
                <a:gd name="connsiteX42" fmla="*/ 270900 w 290250"/>
                <a:gd name="connsiteY42" fmla="*/ 222525 h 251550"/>
                <a:gd name="connsiteX43" fmla="*/ 261225 w 290250"/>
                <a:gd name="connsiteY43" fmla="*/ 232200 h 251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290250" h="251550">
                  <a:moveTo>
                    <a:pt x="261225" y="0"/>
                  </a:moveTo>
                  <a:lnTo>
                    <a:pt x="29025" y="0"/>
                  </a:lnTo>
                  <a:cubicBezTo>
                    <a:pt x="13023" y="0"/>
                    <a:pt x="0" y="13023"/>
                    <a:pt x="0" y="29025"/>
                  </a:cubicBezTo>
                  <a:lnTo>
                    <a:pt x="0" y="222525"/>
                  </a:lnTo>
                  <a:cubicBezTo>
                    <a:pt x="0" y="238527"/>
                    <a:pt x="13023" y="251550"/>
                    <a:pt x="29025" y="251550"/>
                  </a:cubicBezTo>
                  <a:lnTo>
                    <a:pt x="261225" y="251550"/>
                  </a:lnTo>
                  <a:cubicBezTo>
                    <a:pt x="277227" y="251550"/>
                    <a:pt x="290250" y="238527"/>
                    <a:pt x="290250" y="222525"/>
                  </a:cubicBezTo>
                  <a:lnTo>
                    <a:pt x="290250" y="29025"/>
                  </a:lnTo>
                  <a:cubicBezTo>
                    <a:pt x="290250" y="13023"/>
                    <a:pt x="277227" y="0"/>
                    <a:pt x="261225" y="0"/>
                  </a:cubicBezTo>
                  <a:close/>
                  <a:moveTo>
                    <a:pt x="270900" y="29025"/>
                  </a:moveTo>
                  <a:lnTo>
                    <a:pt x="270900" y="58050"/>
                  </a:lnTo>
                  <a:lnTo>
                    <a:pt x="135450" y="58050"/>
                  </a:lnTo>
                  <a:lnTo>
                    <a:pt x="135450" y="19350"/>
                  </a:lnTo>
                  <a:lnTo>
                    <a:pt x="261225" y="19350"/>
                  </a:lnTo>
                  <a:cubicBezTo>
                    <a:pt x="266556" y="19350"/>
                    <a:pt x="270900" y="23694"/>
                    <a:pt x="270900" y="29025"/>
                  </a:cubicBezTo>
                  <a:close/>
                  <a:moveTo>
                    <a:pt x="77400" y="154800"/>
                  </a:moveTo>
                  <a:lnTo>
                    <a:pt x="19350" y="154800"/>
                  </a:lnTo>
                  <a:lnTo>
                    <a:pt x="19350" y="135450"/>
                  </a:lnTo>
                  <a:lnTo>
                    <a:pt x="77400" y="135450"/>
                  </a:lnTo>
                  <a:close/>
                  <a:moveTo>
                    <a:pt x="77400" y="174150"/>
                  </a:moveTo>
                  <a:lnTo>
                    <a:pt x="77400" y="193500"/>
                  </a:lnTo>
                  <a:lnTo>
                    <a:pt x="19350" y="193500"/>
                  </a:lnTo>
                  <a:lnTo>
                    <a:pt x="19350" y="174150"/>
                  </a:lnTo>
                  <a:close/>
                  <a:moveTo>
                    <a:pt x="77400" y="116100"/>
                  </a:moveTo>
                  <a:lnTo>
                    <a:pt x="19350" y="116100"/>
                  </a:lnTo>
                  <a:lnTo>
                    <a:pt x="19350" y="96750"/>
                  </a:lnTo>
                  <a:lnTo>
                    <a:pt x="77400" y="96750"/>
                  </a:lnTo>
                  <a:close/>
                  <a:moveTo>
                    <a:pt x="19350" y="222525"/>
                  </a:moveTo>
                  <a:lnTo>
                    <a:pt x="19350" y="212850"/>
                  </a:lnTo>
                  <a:lnTo>
                    <a:pt x="77400" y="212850"/>
                  </a:lnTo>
                  <a:lnTo>
                    <a:pt x="77400" y="232200"/>
                  </a:lnTo>
                  <a:lnTo>
                    <a:pt x="29025" y="232200"/>
                  </a:lnTo>
                  <a:cubicBezTo>
                    <a:pt x="23694" y="232200"/>
                    <a:pt x="19350" y="227856"/>
                    <a:pt x="19350" y="222525"/>
                  </a:cubicBezTo>
                  <a:close/>
                  <a:moveTo>
                    <a:pt x="261225" y="232200"/>
                  </a:moveTo>
                  <a:lnTo>
                    <a:pt x="96750" y="232200"/>
                  </a:lnTo>
                  <a:lnTo>
                    <a:pt x="96750" y="77400"/>
                  </a:lnTo>
                  <a:lnTo>
                    <a:pt x="19350" y="77400"/>
                  </a:lnTo>
                  <a:lnTo>
                    <a:pt x="19350" y="29025"/>
                  </a:lnTo>
                  <a:cubicBezTo>
                    <a:pt x="19350" y="23694"/>
                    <a:pt x="23694" y="19350"/>
                    <a:pt x="29025" y="19350"/>
                  </a:cubicBezTo>
                  <a:lnTo>
                    <a:pt x="116100" y="19350"/>
                  </a:lnTo>
                  <a:lnTo>
                    <a:pt x="116100" y="77400"/>
                  </a:lnTo>
                  <a:lnTo>
                    <a:pt x="270900" y="77400"/>
                  </a:lnTo>
                  <a:lnTo>
                    <a:pt x="270900" y="222525"/>
                  </a:lnTo>
                  <a:cubicBezTo>
                    <a:pt x="270900" y="227856"/>
                    <a:pt x="266556" y="232200"/>
                    <a:pt x="261225" y="232200"/>
                  </a:cubicBezTo>
                  <a:close/>
                </a:path>
              </a:pathLst>
            </a:custGeom>
            <a:solidFill>
              <a:schemeClr val="bg1"/>
            </a:solidFill>
            <a:ln w="96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7" name="任意多边形: 形状 116">
              <a:extLst>
                <a:ext uri="{FF2B5EF4-FFF2-40B4-BE49-F238E27FC236}">
                  <a16:creationId xmlns:a16="http://schemas.microsoft.com/office/drawing/2014/main" id="{D5B6CCE5-C4AD-49C6-A7E9-958A0DB16425}"/>
                </a:ext>
              </a:extLst>
            </p:cNvPr>
            <p:cNvSpPr/>
            <p:nvPr/>
          </p:nvSpPr>
          <p:spPr>
            <a:xfrm>
              <a:off x="8955488" y="5041252"/>
              <a:ext cx="77400" cy="77400"/>
            </a:xfrm>
            <a:custGeom>
              <a:avLst/>
              <a:gdLst>
                <a:gd name="connsiteX0" fmla="*/ 0 w 77400"/>
                <a:gd name="connsiteY0" fmla="*/ 77400 h 77400"/>
                <a:gd name="connsiteX1" fmla="*/ 77400 w 77400"/>
                <a:gd name="connsiteY1" fmla="*/ 77400 h 77400"/>
                <a:gd name="connsiteX2" fmla="*/ 77400 w 77400"/>
                <a:gd name="connsiteY2" fmla="*/ 0 h 77400"/>
                <a:gd name="connsiteX3" fmla="*/ 0 w 77400"/>
                <a:gd name="connsiteY3" fmla="*/ 0 h 77400"/>
                <a:gd name="connsiteX4" fmla="*/ 19350 w 77400"/>
                <a:gd name="connsiteY4" fmla="*/ 19350 h 77400"/>
                <a:gd name="connsiteX5" fmla="*/ 58050 w 77400"/>
                <a:gd name="connsiteY5" fmla="*/ 19350 h 77400"/>
                <a:gd name="connsiteX6" fmla="*/ 58050 w 77400"/>
                <a:gd name="connsiteY6" fmla="*/ 58050 h 77400"/>
                <a:gd name="connsiteX7" fmla="*/ 19350 w 77400"/>
                <a:gd name="connsiteY7" fmla="*/ 58050 h 77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7400" h="77400">
                  <a:moveTo>
                    <a:pt x="0" y="77400"/>
                  </a:moveTo>
                  <a:lnTo>
                    <a:pt x="77400" y="77400"/>
                  </a:lnTo>
                  <a:lnTo>
                    <a:pt x="77400" y="0"/>
                  </a:lnTo>
                  <a:lnTo>
                    <a:pt x="0" y="0"/>
                  </a:lnTo>
                  <a:close/>
                  <a:moveTo>
                    <a:pt x="19350" y="19350"/>
                  </a:moveTo>
                  <a:lnTo>
                    <a:pt x="58050" y="19350"/>
                  </a:lnTo>
                  <a:lnTo>
                    <a:pt x="58050" y="58050"/>
                  </a:lnTo>
                  <a:lnTo>
                    <a:pt x="19350" y="58050"/>
                  </a:lnTo>
                  <a:close/>
                </a:path>
              </a:pathLst>
            </a:custGeom>
            <a:solidFill>
              <a:schemeClr val="bg1"/>
            </a:solidFill>
            <a:ln w="96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id="{8302AC1E-CB9E-4CB7-ACD1-9B9432070307}"/>
                </a:ext>
              </a:extLst>
            </p:cNvPr>
            <p:cNvSpPr/>
            <p:nvPr/>
          </p:nvSpPr>
          <p:spPr>
            <a:xfrm>
              <a:off x="8955488" y="5138002"/>
              <a:ext cx="77400" cy="77400"/>
            </a:xfrm>
            <a:custGeom>
              <a:avLst/>
              <a:gdLst>
                <a:gd name="connsiteX0" fmla="*/ 0 w 77400"/>
                <a:gd name="connsiteY0" fmla="*/ 77400 h 77400"/>
                <a:gd name="connsiteX1" fmla="*/ 77400 w 77400"/>
                <a:gd name="connsiteY1" fmla="*/ 77400 h 77400"/>
                <a:gd name="connsiteX2" fmla="*/ 77400 w 77400"/>
                <a:gd name="connsiteY2" fmla="*/ 0 h 77400"/>
                <a:gd name="connsiteX3" fmla="*/ 0 w 77400"/>
                <a:gd name="connsiteY3" fmla="*/ 0 h 77400"/>
                <a:gd name="connsiteX4" fmla="*/ 19350 w 77400"/>
                <a:gd name="connsiteY4" fmla="*/ 19350 h 77400"/>
                <a:gd name="connsiteX5" fmla="*/ 58050 w 77400"/>
                <a:gd name="connsiteY5" fmla="*/ 19350 h 77400"/>
                <a:gd name="connsiteX6" fmla="*/ 58050 w 77400"/>
                <a:gd name="connsiteY6" fmla="*/ 58050 h 77400"/>
                <a:gd name="connsiteX7" fmla="*/ 19350 w 77400"/>
                <a:gd name="connsiteY7" fmla="*/ 58050 h 77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7400" h="77400">
                  <a:moveTo>
                    <a:pt x="0" y="77400"/>
                  </a:moveTo>
                  <a:lnTo>
                    <a:pt x="77400" y="77400"/>
                  </a:lnTo>
                  <a:lnTo>
                    <a:pt x="77400" y="0"/>
                  </a:lnTo>
                  <a:lnTo>
                    <a:pt x="0" y="0"/>
                  </a:lnTo>
                  <a:close/>
                  <a:moveTo>
                    <a:pt x="19350" y="19350"/>
                  </a:moveTo>
                  <a:lnTo>
                    <a:pt x="58050" y="19350"/>
                  </a:lnTo>
                  <a:lnTo>
                    <a:pt x="58050" y="58050"/>
                  </a:lnTo>
                  <a:lnTo>
                    <a:pt x="19350" y="58050"/>
                  </a:lnTo>
                  <a:close/>
                </a:path>
              </a:pathLst>
            </a:custGeom>
            <a:solidFill>
              <a:schemeClr val="bg1"/>
            </a:solidFill>
            <a:ln w="96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9" name="任意多边形: 形状 118">
              <a:extLst>
                <a:ext uri="{FF2B5EF4-FFF2-40B4-BE49-F238E27FC236}">
                  <a16:creationId xmlns:a16="http://schemas.microsoft.com/office/drawing/2014/main" id="{CC24F658-3B53-4023-B8DC-1AA744A5FD9C}"/>
                </a:ext>
              </a:extLst>
            </p:cNvPr>
            <p:cNvSpPr/>
            <p:nvPr/>
          </p:nvSpPr>
          <p:spPr>
            <a:xfrm>
              <a:off x="8936138" y="4828402"/>
              <a:ext cx="96750" cy="116100"/>
            </a:xfrm>
            <a:custGeom>
              <a:avLst/>
              <a:gdLst>
                <a:gd name="connsiteX0" fmla="*/ 0 w 96750"/>
                <a:gd name="connsiteY0" fmla="*/ 116100 h 116100"/>
                <a:gd name="connsiteX1" fmla="*/ 96750 w 96750"/>
                <a:gd name="connsiteY1" fmla="*/ 116100 h 116100"/>
                <a:gd name="connsiteX2" fmla="*/ 96750 w 96750"/>
                <a:gd name="connsiteY2" fmla="*/ 0 h 116100"/>
                <a:gd name="connsiteX3" fmla="*/ 0 w 96750"/>
                <a:gd name="connsiteY3" fmla="*/ 0 h 116100"/>
                <a:gd name="connsiteX4" fmla="*/ 19350 w 96750"/>
                <a:gd name="connsiteY4" fmla="*/ 19350 h 116100"/>
                <a:gd name="connsiteX5" fmla="*/ 77400 w 96750"/>
                <a:gd name="connsiteY5" fmla="*/ 19350 h 116100"/>
                <a:gd name="connsiteX6" fmla="*/ 77400 w 96750"/>
                <a:gd name="connsiteY6" fmla="*/ 96750 h 116100"/>
                <a:gd name="connsiteX7" fmla="*/ 19350 w 96750"/>
                <a:gd name="connsiteY7" fmla="*/ 96750 h 116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6750" h="116100">
                  <a:moveTo>
                    <a:pt x="0" y="116100"/>
                  </a:moveTo>
                  <a:lnTo>
                    <a:pt x="96750" y="116100"/>
                  </a:lnTo>
                  <a:lnTo>
                    <a:pt x="96750" y="0"/>
                  </a:lnTo>
                  <a:lnTo>
                    <a:pt x="0" y="0"/>
                  </a:lnTo>
                  <a:close/>
                  <a:moveTo>
                    <a:pt x="19350" y="19350"/>
                  </a:moveTo>
                  <a:lnTo>
                    <a:pt x="77400" y="19350"/>
                  </a:lnTo>
                  <a:lnTo>
                    <a:pt x="77400" y="96750"/>
                  </a:lnTo>
                  <a:lnTo>
                    <a:pt x="19350" y="96750"/>
                  </a:lnTo>
                  <a:close/>
                </a:path>
              </a:pathLst>
            </a:custGeom>
            <a:solidFill>
              <a:schemeClr val="bg1"/>
            </a:solidFill>
            <a:ln w="96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0" name="任意多边形: 形状 119">
              <a:extLst>
                <a:ext uri="{FF2B5EF4-FFF2-40B4-BE49-F238E27FC236}">
                  <a16:creationId xmlns:a16="http://schemas.microsoft.com/office/drawing/2014/main" id="{C89AF953-7D95-4DE0-841F-56A67D8A9350}"/>
                </a:ext>
              </a:extLst>
            </p:cNvPr>
            <p:cNvSpPr/>
            <p:nvPr/>
          </p:nvSpPr>
          <p:spPr>
            <a:xfrm>
              <a:off x="8475791" y="4654387"/>
              <a:ext cx="301492" cy="114165"/>
            </a:xfrm>
            <a:custGeom>
              <a:avLst/>
              <a:gdLst>
                <a:gd name="connsiteX0" fmla="*/ 138817 w 301492"/>
                <a:gd name="connsiteY0" fmla="*/ 23036 h 114165"/>
                <a:gd name="connsiteX1" fmla="*/ 162675 w 301492"/>
                <a:gd name="connsiteY1" fmla="*/ 23036 h 114165"/>
                <a:gd name="connsiteX2" fmla="*/ 290250 w 301492"/>
                <a:gd name="connsiteY2" fmla="*/ 114155 h 114165"/>
                <a:gd name="connsiteX3" fmla="*/ 301492 w 301492"/>
                <a:gd name="connsiteY3" fmla="*/ 98414 h 114165"/>
                <a:gd name="connsiteX4" fmla="*/ 173918 w 301492"/>
                <a:gd name="connsiteY4" fmla="*/ 7285 h 114165"/>
                <a:gd name="connsiteX5" fmla="*/ 127575 w 301492"/>
                <a:gd name="connsiteY5" fmla="*/ 7285 h 114165"/>
                <a:gd name="connsiteX6" fmla="*/ 0 w 301492"/>
                <a:gd name="connsiteY6" fmla="*/ 98424 h 114165"/>
                <a:gd name="connsiteX7" fmla="*/ 11242 w 301492"/>
                <a:gd name="connsiteY7" fmla="*/ 114165 h 114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01492" h="114165">
                  <a:moveTo>
                    <a:pt x="138817" y="23036"/>
                  </a:moveTo>
                  <a:cubicBezTo>
                    <a:pt x="145822" y="18034"/>
                    <a:pt x="155671" y="18034"/>
                    <a:pt x="162675" y="23036"/>
                  </a:cubicBezTo>
                  <a:lnTo>
                    <a:pt x="290250" y="114155"/>
                  </a:lnTo>
                  <a:lnTo>
                    <a:pt x="301492" y="98414"/>
                  </a:lnTo>
                  <a:lnTo>
                    <a:pt x="173918" y="7285"/>
                  </a:lnTo>
                  <a:cubicBezTo>
                    <a:pt x="160315" y="-2428"/>
                    <a:pt x="141178" y="-2428"/>
                    <a:pt x="127575" y="7285"/>
                  </a:cubicBezTo>
                  <a:lnTo>
                    <a:pt x="0" y="98424"/>
                  </a:lnTo>
                  <a:lnTo>
                    <a:pt x="11242" y="114165"/>
                  </a:lnTo>
                  <a:close/>
                </a:path>
              </a:pathLst>
            </a:custGeom>
            <a:solidFill>
              <a:schemeClr val="bg1"/>
            </a:solidFill>
            <a:ln w="96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1" name="任意多边形: 形状 120">
              <a:extLst>
                <a:ext uri="{FF2B5EF4-FFF2-40B4-BE49-F238E27FC236}">
                  <a16:creationId xmlns:a16="http://schemas.microsoft.com/office/drawing/2014/main" id="{2E56615B-05C3-4147-9745-60B87E5A6CD1}"/>
                </a:ext>
              </a:extLst>
            </p:cNvPr>
            <p:cNvSpPr/>
            <p:nvPr/>
          </p:nvSpPr>
          <p:spPr>
            <a:xfrm>
              <a:off x="8498286" y="4692681"/>
              <a:ext cx="256503" cy="261495"/>
            </a:xfrm>
            <a:custGeom>
              <a:avLst/>
              <a:gdLst>
                <a:gd name="connsiteX0" fmla="*/ 245261 w 256503"/>
                <a:gd name="connsiteY0" fmla="*/ 107363 h 261495"/>
                <a:gd name="connsiteX1" fmla="*/ 256504 w 256503"/>
                <a:gd name="connsiteY1" fmla="*/ 91613 h 261495"/>
                <a:gd name="connsiteX2" fmla="*/ 128252 w 256503"/>
                <a:gd name="connsiteY2" fmla="*/ 0 h 261495"/>
                <a:gd name="connsiteX3" fmla="*/ 0 w 256503"/>
                <a:gd name="connsiteY3" fmla="*/ 91613 h 261495"/>
                <a:gd name="connsiteX4" fmla="*/ 11242 w 256503"/>
                <a:gd name="connsiteY4" fmla="*/ 107363 h 261495"/>
                <a:gd name="connsiteX5" fmla="*/ 31502 w 256503"/>
                <a:gd name="connsiteY5" fmla="*/ 92890 h 261495"/>
                <a:gd name="connsiteX6" fmla="*/ 31502 w 256503"/>
                <a:gd name="connsiteY6" fmla="*/ 242146 h 261495"/>
                <a:gd name="connsiteX7" fmla="*/ 12152 w 256503"/>
                <a:gd name="connsiteY7" fmla="*/ 242146 h 261495"/>
                <a:gd name="connsiteX8" fmla="*/ 12152 w 256503"/>
                <a:gd name="connsiteY8" fmla="*/ 261496 h 261495"/>
                <a:gd name="connsiteX9" fmla="*/ 244352 w 256503"/>
                <a:gd name="connsiteY9" fmla="*/ 261496 h 261495"/>
                <a:gd name="connsiteX10" fmla="*/ 244352 w 256503"/>
                <a:gd name="connsiteY10" fmla="*/ 242146 h 261495"/>
                <a:gd name="connsiteX11" fmla="*/ 225002 w 256503"/>
                <a:gd name="connsiteY11" fmla="*/ 242146 h 261495"/>
                <a:gd name="connsiteX12" fmla="*/ 225002 w 256503"/>
                <a:gd name="connsiteY12" fmla="*/ 92890 h 261495"/>
                <a:gd name="connsiteX13" fmla="*/ 147602 w 256503"/>
                <a:gd name="connsiteY13" fmla="*/ 242146 h 261495"/>
                <a:gd name="connsiteX14" fmla="*/ 108902 w 256503"/>
                <a:gd name="connsiteY14" fmla="*/ 242146 h 261495"/>
                <a:gd name="connsiteX15" fmla="*/ 108902 w 256503"/>
                <a:gd name="connsiteY15" fmla="*/ 164746 h 261495"/>
                <a:gd name="connsiteX16" fmla="*/ 147602 w 256503"/>
                <a:gd name="connsiteY16" fmla="*/ 164746 h 261495"/>
                <a:gd name="connsiteX17" fmla="*/ 205652 w 256503"/>
                <a:gd name="connsiteY17" fmla="*/ 242146 h 261495"/>
                <a:gd name="connsiteX18" fmla="*/ 166952 w 256503"/>
                <a:gd name="connsiteY18" fmla="*/ 242146 h 261495"/>
                <a:gd name="connsiteX19" fmla="*/ 166952 w 256503"/>
                <a:gd name="connsiteY19" fmla="*/ 145396 h 261495"/>
                <a:gd name="connsiteX20" fmla="*/ 89552 w 256503"/>
                <a:gd name="connsiteY20" fmla="*/ 145396 h 261495"/>
                <a:gd name="connsiteX21" fmla="*/ 89552 w 256503"/>
                <a:gd name="connsiteY21" fmla="*/ 242146 h 261495"/>
                <a:gd name="connsiteX22" fmla="*/ 50852 w 256503"/>
                <a:gd name="connsiteY22" fmla="*/ 242146 h 261495"/>
                <a:gd name="connsiteX23" fmla="*/ 50852 w 256503"/>
                <a:gd name="connsiteY23" fmla="*/ 79064 h 261495"/>
                <a:gd name="connsiteX24" fmla="*/ 128252 w 256503"/>
                <a:gd name="connsiteY24" fmla="*/ 23781 h 261495"/>
                <a:gd name="connsiteX25" fmla="*/ 205652 w 256503"/>
                <a:gd name="connsiteY25" fmla="*/ 79064 h 2614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56503" h="261495">
                  <a:moveTo>
                    <a:pt x="245261" y="107363"/>
                  </a:moveTo>
                  <a:lnTo>
                    <a:pt x="256504" y="91613"/>
                  </a:lnTo>
                  <a:lnTo>
                    <a:pt x="128252" y="0"/>
                  </a:lnTo>
                  <a:lnTo>
                    <a:pt x="0" y="91613"/>
                  </a:lnTo>
                  <a:lnTo>
                    <a:pt x="11242" y="107363"/>
                  </a:lnTo>
                  <a:lnTo>
                    <a:pt x="31502" y="92890"/>
                  </a:lnTo>
                  <a:lnTo>
                    <a:pt x="31502" y="242146"/>
                  </a:lnTo>
                  <a:lnTo>
                    <a:pt x="12152" y="242146"/>
                  </a:lnTo>
                  <a:lnTo>
                    <a:pt x="12152" y="261496"/>
                  </a:lnTo>
                  <a:lnTo>
                    <a:pt x="244352" y="261496"/>
                  </a:lnTo>
                  <a:lnTo>
                    <a:pt x="244352" y="242146"/>
                  </a:lnTo>
                  <a:lnTo>
                    <a:pt x="225002" y="242146"/>
                  </a:lnTo>
                  <a:lnTo>
                    <a:pt x="225002" y="92890"/>
                  </a:lnTo>
                  <a:close/>
                  <a:moveTo>
                    <a:pt x="147602" y="242146"/>
                  </a:moveTo>
                  <a:lnTo>
                    <a:pt x="108902" y="242146"/>
                  </a:lnTo>
                  <a:lnTo>
                    <a:pt x="108902" y="164746"/>
                  </a:lnTo>
                  <a:lnTo>
                    <a:pt x="147602" y="164746"/>
                  </a:lnTo>
                  <a:close/>
                  <a:moveTo>
                    <a:pt x="205652" y="242146"/>
                  </a:moveTo>
                  <a:lnTo>
                    <a:pt x="166952" y="242146"/>
                  </a:lnTo>
                  <a:lnTo>
                    <a:pt x="166952" y="145396"/>
                  </a:lnTo>
                  <a:lnTo>
                    <a:pt x="89552" y="145396"/>
                  </a:lnTo>
                  <a:lnTo>
                    <a:pt x="89552" y="242146"/>
                  </a:lnTo>
                  <a:lnTo>
                    <a:pt x="50852" y="242146"/>
                  </a:lnTo>
                  <a:lnTo>
                    <a:pt x="50852" y="79064"/>
                  </a:lnTo>
                  <a:lnTo>
                    <a:pt x="128252" y="23781"/>
                  </a:lnTo>
                  <a:lnTo>
                    <a:pt x="205652" y="79064"/>
                  </a:lnTo>
                  <a:close/>
                </a:path>
              </a:pathLst>
            </a:custGeom>
            <a:solidFill>
              <a:schemeClr val="bg1"/>
            </a:solidFill>
            <a:ln w="96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2" name="任意多边形: 形状 121">
              <a:extLst>
                <a:ext uri="{FF2B5EF4-FFF2-40B4-BE49-F238E27FC236}">
                  <a16:creationId xmlns:a16="http://schemas.microsoft.com/office/drawing/2014/main" id="{A3F1FC2B-E23A-4E07-B313-624B78D9118D}"/>
                </a:ext>
              </a:extLst>
            </p:cNvPr>
            <p:cNvSpPr/>
            <p:nvPr/>
          </p:nvSpPr>
          <p:spPr>
            <a:xfrm>
              <a:off x="8587838" y="4760677"/>
              <a:ext cx="77400" cy="58050"/>
            </a:xfrm>
            <a:custGeom>
              <a:avLst/>
              <a:gdLst>
                <a:gd name="connsiteX0" fmla="*/ 0 w 77400"/>
                <a:gd name="connsiteY0" fmla="*/ 58050 h 58050"/>
                <a:gd name="connsiteX1" fmla="*/ 77400 w 77400"/>
                <a:gd name="connsiteY1" fmla="*/ 58050 h 58050"/>
                <a:gd name="connsiteX2" fmla="*/ 77400 w 77400"/>
                <a:gd name="connsiteY2" fmla="*/ 0 h 58050"/>
                <a:gd name="connsiteX3" fmla="*/ 0 w 77400"/>
                <a:gd name="connsiteY3" fmla="*/ 0 h 58050"/>
                <a:gd name="connsiteX4" fmla="*/ 19350 w 77400"/>
                <a:gd name="connsiteY4" fmla="*/ 19350 h 58050"/>
                <a:gd name="connsiteX5" fmla="*/ 58050 w 77400"/>
                <a:gd name="connsiteY5" fmla="*/ 19350 h 58050"/>
                <a:gd name="connsiteX6" fmla="*/ 58050 w 77400"/>
                <a:gd name="connsiteY6" fmla="*/ 38700 h 58050"/>
                <a:gd name="connsiteX7" fmla="*/ 19350 w 77400"/>
                <a:gd name="connsiteY7" fmla="*/ 38700 h 58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7400" h="58050">
                  <a:moveTo>
                    <a:pt x="0" y="58050"/>
                  </a:moveTo>
                  <a:lnTo>
                    <a:pt x="77400" y="58050"/>
                  </a:lnTo>
                  <a:lnTo>
                    <a:pt x="77400" y="0"/>
                  </a:lnTo>
                  <a:lnTo>
                    <a:pt x="0" y="0"/>
                  </a:lnTo>
                  <a:close/>
                  <a:moveTo>
                    <a:pt x="19350" y="19350"/>
                  </a:moveTo>
                  <a:lnTo>
                    <a:pt x="58050" y="19350"/>
                  </a:lnTo>
                  <a:lnTo>
                    <a:pt x="58050" y="38700"/>
                  </a:lnTo>
                  <a:lnTo>
                    <a:pt x="19350" y="38700"/>
                  </a:lnTo>
                  <a:close/>
                </a:path>
              </a:pathLst>
            </a:custGeom>
            <a:solidFill>
              <a:schemeClr val="bg1"/>
            </a:solidFill>
            <a:ln w="96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28" name="图形 34">
            <a:extLst>
              <a:ext uri="{FF2B5EF4-FFF2-40B4-BE49-F238E27FC236}">
                <a16:creationId xmlns:a16="http://schemas.microsoft.com/office/drawing/2014/main" id="{FC70BE85-1C9F-4F52-B179-EE5EF3CDEB72}"/>
              </a:ext>
            </a:extLst>
          </p:cNvPr>
          <p:cNvGrpSpPr/>
          <p:nvPr/>
        </p:nvGrpSpPr>
        <p:grpSpPr>
          <a:xfrm>
            <a:off x="975210" y="3938813"/>
            <a:ext cx="680135" cy="674780"/>
            <a:chOff x="979831" y="1095545"/>
            <a:chExt cx="604188" cy="599431"/>
          </a:xfrm>
          <a:solidFill>
            <a:schemeClr val="bg1"/>
          </a:solidFill>
        </p:grpSpPr>
        <p:sp>
          <p:nvSpPr>
            <p:cNvPr id="129" name="任意多边形: 形状 128">
              <a:extLst>
                <a:ext uri="{FF2B5EF4-FFF2-40B4-BE49-F238E27FC236}">
                  <a16:creationId xmlns:a16="http://schemas.microsoft.com/office/drawing/2014/main" id="{5D7AE2E3-F796-402C-AFA0-8136DF45E87E}"/>
                </a:ext>
              </a:extLst>
            </p:cNvPr>
            <p:cNvSpPr/>
            <p:nvPr/>
          </p:nvSpPr>
          <p:spPr>
            <a:xfrm>
              <a:off x="979831" y="1095545"/>
              <a:ext cx="604188" cy="599431"/>
            </a:xfrm>
            <a:custGeom>
              <a:avLst/>
              <a:gdLst>
                <a:gd name="connsiteX0" fmla="*/ 597218 w 604188"/>
                <a:gd name="connsiteY0" fmla="*/ 328053 h 599431"/>
                <a:gd name="connsiteX1" fmla="*/ 604188 w 604188"/>
                <a:gd name="connsiteY1" fmla="*/ 286219 h 599431"/>
                <a:gd name="connsiteX2" fmla="*/ 591620 w 604188"/>
                <a:gd name="connsiteY2" fmla="*/ 289806 h 599431"/>
                <a:gd name="connsiteX3" fmla="*/ 601810 w 604188"/>
                <a:gd name="connsiteY3" fmla="*/ 254420 h 599431"/>
                <a:gd name="connsiteX4" fmla="*/ 601810 w 604188"/>
                <a:gd name="connsiteY4" fmla="*/ 230298 h 599431"/>
                <a:gd name="connsiteX5" fmla="*/ 564742 w 604188"/>
                <a:gd name="connsiteY5" fmla="*/ 236476 h 599431"/>
                <a:gd name="connsiteX6" fmla="*/ 563137 w 604188"/>
                <a:gd name="connsiteY6" fmla="*/ 236853 h 599431"/>
                <a:gd name="connsiteX7" fmla="*/ 563137 w 604188"/>
                <a:gd name="connsiteY7" fmla="*/ 29005 h 599431"/>
                <a:gd name="connsiteX8" fmla="*/ 534132 w 604188"/>
                <a:gd name="connsiteY8" fmla="*/ 0 h 599431"/>
                <a:gd name="connsiteX9" fmla="*/ 70056 w 604188"/>
                <a:gd name="connsiteY9" fmla="*/ 0 h 599431"/>
                <a:gd name="connsiteX10" fmla="*/ 41051 w 604188"/>
                <a:gd name="connsiteY10" fmla="*/ 29005 h 599431"/>
                <a:gd name="connsiteX11" fmla="*/ 41051 w 604188"/>
                <a:gd name="connsiteY11" fmla="*/ 236843 h 599431"/>
                <a:gd name="connsiteX12" fmla="*/ 39446 w 604188"/>
                <a:gd name="connsiteY12" fmla="*/ 236466 h 599431"/>
                <a:gd name="connsiteX13" fmla="*/ 2378 w 604188"/>
                <a:gd name="connsiteY13" fmla="*/ 230298 h 599431"/>
                <a:gd name="connsiteX14" fmla="*/ 2378 w 604188"/>
                <a:gd name="connsiteY14" fmla="*/ 254430 h 599431"/>
                <a:gd name="connsiteX15" fmla="*/ 12569 w 604188"/>
                <a:gd name="connsiteY15" fmla="*/ 289815 h 599431"/>
                <a:gd name="connsiteX16" fmla="*/ 0 w 604188"/>
                <a:gd name="connsiteY16" fmla="*/ 286229 h 599431"/>
                <a:gd name="connsiteX17" fmla="*/ 6971 w 604188"/>
                <a:gd name="connsiteY17" fmla="*/ 328063 h 599431"/>
                <a:gd name="connsiteX18" fmla="*/ 21444 w 604188"/>
                <a:gd name="connsiteY18" fmla="*/ 357725 h 599431"/>
                <a:gd name="connsiteX19" fmla="*/ 242 w 604188"/>
                <a:gd name="connsiteY19" fmla="*/ 357725 h 599431"/>
                <a:gd name="connsiteX20" fmla="*/ 4022 w 604188"/>
                <a:gd name="connsiteY20" fmla="*/ 376549 h 599431"/>
                <a:gd name="connsiteX21" fmla="*/ 41748 w 604188"/>
                <a:gd name="connsiteY21" fmla="*/ 432142 h 599431"/>
                <a:gd name="connsiteX22" fmla="*/ 24934 w 604188"/>
                <a:gd name="connsiteY22" fmla="*/ 444740 h 599431"/>
                <a:gd name="connsiteX23" fmla="*/ 56675 w 604188"/>
                <a:gd name="connsiteY23" fmla="*/ 468543 h 599431"/>
                <a:gd name="connsiteX24" fmla="*/ 82277 w 604188"/>
                <a:gd name="connsiteY24" fmla="*/ 480686 h 599431"/>
                <a:gd name="connsiteX25" fmla="*/ 77907 w 604188"/>
                <a:gd name="connsiteY25" fmla="*/ 486990 h 599431"/>
                <a:gd name="connsiteX26" fmla="*/ 65222 w 604188"/>
                <a:gd name="connsiteY26" fmla="*/ 508115 h 599431"/>
                <a:gd name="connsiteX27" fmla="*/ 95020 w 604188"/>
                <a:gd name="connsiteY27" fmla="*/ 518054 h 599431"/>
                <a:gd name="connsiteX28" fmla="*/ 119944 w 604188"/>
                <a:gd name="connsiteY28" fmla="*/ 522086 h 599431"/>
                <a:gd name="connsiteX29" fmla="*/ 190851 w 604188"/>
                <a:gd name="connsiteY29" fmla="*/ 477128 h 599431"/>
                <a:gd name="connsiteX30" fmla="*/ 196826 w 604188"/>
                <a:gd name="connsiteY30" fmla="*/ 478685 h 599431"/>
                <a:gd name="connsiteX31" fmla="*/ 195743 w 604188"/>
                <a:gd name="connsiteY31" fmla="*/ 493081 h 599431"/>
                <a:gd name="connsiteX32" fmla="*/ 302094 w 604188"/>
                <a:gd name="connsiteY32" fmla="*/ 599432 h 599431"/>
                <a:gd name="connsiteX33" fmla="*/ 408445 w 604188"/>
                <a:gd name="connsiteY33" fmla="*/ 493081 h 599431"/>
                <a:gd name="connsiteX34" fmla="*/ 407352 w 604188"/>
                <a:gd name="connsiteY34" fmla="*/ 478685 h 599431"/>
                <a:gd name="connsiteX35" fmla="*/ 413327 w 604188"/>
                <a:gd name="connsiteY35" fmla="*/ 477138 h 599431"/>
                <a:gd name="connsiteX36" fmla="*/ 484244 w 604188"/>
                <a:gd name="connsiteY36" fmla="*/ 522086 h 599431"/>
                <a:gd name="connsiteX37" fmla="*/ 509159 w 604188"/>
                <a:gd name="connsiteY37" fmla="*/ 518044 h 599431"/>
                <a:gd name="connsiteX38" fmla="*/ 538957 w 604188"/>
                <a:gd name="connsiteY38" fmla="*/ 508105 h 599431"/>
                <a:gd name="connsiteX39" fmla="*/ 526272 w 604188"/>
                <a:gd name="connsiteY39" fmla="*/ 486990 h 599431"/>
                <a:gd name="connsiteX40" fmla="*/ 521902 w 604188"/>
                <a:gd name="connsiteY40" fmla="*/ 480686 h 599431"/>
                <a:gd name="connsiteX41" fmla="*/ 547494 w 604188"/>
                <a:gd name="connsiteY41" fmla="*/ 468543 h 599431"/>
                <a:gd name="connsiteX42" fmla="*/ 579254 w 604188"/>
                <a:gd name="connsiteY42" fmla="*/ 444740 h 599431"/>
                <a:gd name="connsiteX43" fmla="*/ 562450 w 604188"/>
                <a:gd name="connsiteY43" fmla="*/ 432132 h 599431"/>
                <a:gd name="connsiteX44" fmla="*/ 600176 w 604188"/>
                <a:gd name="connsiteY44" fmla="*/ 376540 h 599431"/>
                <a:gd name="connsiteX45" fmla="*/ 603947 w 604188"/>
                <a:gd name="connsiteY45" fmla="*/ 357725 h 599431"/>
                <a:gd name="connsiteX46" fmla="*/ 582744 w 604188"/>
                <a:gd name="connsiteY46" fmla="*/ 357725 h 599431"/>
                <a:gd name="connsiteX47" fmla="*/ 597218 w 604188"/>
                <a:gd name="connsiteY47" fmla="*/ 328053 h 599431"/>
                <a:gd name="connsiteX48" fmla="*/ 157070 w 604188"/>
                <a:gd name="connsiteY48" fmla="*/ 439809 h 599431"/>
                <a:gd name="connsiteX49" fmla="*/ 157070 w 604188"/>
                <a:gd name="connsiteY49" fmla="*/ 437827 h 599431"/>
                <a:gd name="connsiteX50" fmla="*/ 208273 w 604188"/>
                <a:gd name="connsiteY50" fmla="*/ 360693 h 599431"/>
                <a:gd name="connsiteX51" fmla="*/ 212721 w 604188"/>
                <a:gd name="connsiteY51" fmla="*/ 378493 h 599431"/>
                <a:gd name="connsiteX52" fmla="*/ 215080 w 604188"/>
                <a:gd name="connsiteY52" fmla="*/ 397791 h 599431"/>
                <a:gd name="connsiteX53" fmla="*/ 186771 w 604188"/>
                <a:gd name="connsiteY53" fmla="*/ 455471 h 599431"/>
                <a:gd name="connsiteX54" fmla="*/ 157070 w 604188"/>
                <a:gd name="connsiteY54" fmla="*/ 439809 h 599431"/>
                <a:gd name="connsiteX55" fmla="*/ 144608 w 604188"/>
                <a:gd name="connsiteY55" fmla="*/ 282777 h 599431"/>
                <a:gd name="connsiteX56" fmla="*/ 99941 w 604188"/>
                <a:gd name="connsiteY56" fmla="*/ 343397 h 599431"/>
                <a:gd name="connsiteX57" fmla="*/ 99061 w 604188"/>
                <a:gd name="connsiteY57" fmla="*/ 328721 h 599431"/>
                <a:gd name="connsiteX58" fmla="*/ 99061 w 604188"/>
                <a:gd name="connsiteY58" fmla="*/ 302288 h 599431"/>
                <a:gd name="connsiteX59" fmla="*/ 146078 w 604188"/>
                <a:gd name="connsiteY59" fmla="*/ 270991 h 599431"/>
                <a:gd name="connsiteX60" fmla="*/ 137734 w 604188"/>
                <a:gd name="connsiteY60" fmla="*/ 215525 h 599431"/>
                <a:gd name="connsiteX61" fmla="*/ 111011 w 604188"/>
                <a:gd name="connsiteY61" fmla="*/ 258761 h 599431"/>
                <a:gd name="connsiteX62" fmla="*/ 99061 w 604188"/>
                <a:gd name="connsiteY62" fmla="*/ 264736 h 599431"/>
                <a:gd name="connsiteX63" fmla="*/ 99061 w 604188"/>
                <a:gd name="connsiteY63" fmla="*/ 246705 h 599431"/>
                <a:gd name="connsiteX64" fmla="*/ 104601 w 604188"/>
                <a:gd name="connsiteY64" fmla="*/ 223250 h 599431"/>
                <a:gd name="connsiteX65" fmla="*/ 137734 w 604188"/>
                <a:gd name="connsiteY65" fmla="*/ 196101 h 599431"/>
                <a:gd name="connsiteX66" fmla="*/ 56617 w 604188"/>
                <a:gd name="connsiteY66" fmla="*/ 322504 h 599431"/>
                <a:gd name="connsiteX67" fmla="*/ 80314 w 604188"/>
                <a:gd name="connsiteY67" fmla="*/ 341976 h 599431"/>
                <a:gd name="connsiteX68" fmla="*/ 83756 w 604188"/>
                <a:gd name="connsiteY68" fmla="*/ 363275 h 599431"/>
                <a:gd name="connsiteX69" fmla="*/ 54809 w 604188"/>
                <a:gd name="connsiteY69" fmla="*/ 356033 h 599431"/>
                <a:gd name="connsiteX70" fmla="*/ 26037 w 604188"/>
                <a:gd name="connsiteY70" fmla="*/ 324873 h 599431"/>
                <a:gd name="connsiteX71" fmla="*/ 24093 w 604188"/>
                <a:gd name="connsiteY71" fmla="*/ 313213 h 599431"/>
                <a:gd name="connsiteX72" fmla="*/ 108777 w 604188"/>
                <a:gd name="connsiteY72" fmla="*/ 378870 h 599431"/>
                <a:gd name="connsiteX73" fmla="*/ 152004 w 604188"/>
                <a:gd name="connsiteY73" fmla="*/ 336088 h 599431"/>
                <a:gd name="connsiteX74" fmla="*/ 166739 w 604188"/>
                <a:gd name="connsiteY74" fmla="*/ 331872 h 599431"/>
                <a:gd name="connsiteX75" fmla="*/ 166739 w 604188"/>
                <a:gd name="connsiteY75" fmla="*/ 362521 h 599431"/>
                <a:gd name="connsiteX76" fmla="*/ 166487 w 604188"/>
                <a:gd name="connsiteY76" fmla="*/ 366678 h 599431"/>
                <a:gd name="connsiteX77" fmla="*/ 138701 w 604188"/>
                <a:gd name="connsiteY77" fmla="*/ 424446 h 599431"/>
                <a:gd name="connsiteX78" fmla="*/ 108777 w 604188"/>
                <a:gd name="connsiteY78" fmla="*/ 378870 h 599431"/>
                <a:gd name="connsiteX79" fmla="*/ 231477 w 604188"/>
                <a:gd name="connsiteY79" fmla="*/ 373804 h 599431"/>
                <a:gd name="connsiteX80" fmla="*/ 222031 w 604188"/>
                <a:gd name="connsiteY80" fmla="*/ 336010 h 599431"/>
                <a:gd name="connsiteX81" fmla="*/ 212411 w 604188"/>
                <a:gd name="connsiteY81" fmla="*/ 338766 h 599431"/>
                <a:gd name="connsiteX82" fmla="*/ 186065 w 604188"/>
                <a:gd name="connsiteY82" fmla="*/ 350648 h 599431"/>
                <a:gd name="connsiteX83" fmla="*/ 186065 w 604188"/>
                <a:gd name="connsiteY83" fmla="*/ 306232 h 599431"/>
                <a:gd name="connsiteX84" fmla="*/ 154624 w 604188"/>
                <a:gd name="connsiteY84" fmla="*/ 315214 h 599431"/>
                <a:gd name="connsiteX85" fmla="*/ 163780 w 604188"/>
                <a:gd name="connsiteY85" fmla="*/ 285165 h 599431"/>
                <a:gd name="connsiteX86" fmla="*/ 168025 w 604188"/>
                <a:gd name="connsiteY86" fmla="*/ 251375 h 599431"/>
                <a:gd name="connsiteX87" fmla="*/ 151966 w 604188"/>
                <a:gd name="connsiteY87" fmla="*/ 251375 h 599431"/>
                <a:gd name="connsiteX88" fmla="*/ 146590 w 604188"/>
                <a:gd name="connsiteY88" fmla="*/ 251752 h 599431"/>
                <a:gd name="connsiteX89" fmla="*/ 157070 w 604188"/>
                <a:gd name="connsiteY89" fmla="*/ 215525 h 599431"/>
                <a:gd name="connsiteX90" fmla="*/ 157070 w 604188"/>
                <a:gd name="connsiteY90" fmla="*/ 171312 h 599431"/>
                <a:gd name="connsiteX91" fmla="*/ 134108 w 604188"/>
                <a:gd name="connsiteY91" fmla="*/ 177055 h 599431"/>
                <a:gd name="connsiteX92" fmla="*/ 99061 w 604188"/>
                <a:gd name="connsiteY92" fmla="*/ 197822 h 599431"/>
                <a:gd name="connsiteX93" fmla="*/ 99061 w 604188"/>
                <a:gd name="connsiteY93" fmla="*/ 115246 h 599431"/>
                <a:gd name="connsiteX94" fmla="*/ 156297 w 604188"/>
                <a:gd name="connsiteY94" fmla="*/ 58010 h 599431"/>
                <a:gd name="connsiteX95" fmla="*/ 447891 w 604188"/>
                <a:gd name="connsiteY95" fmla="*/ 58010 h 599431"/>
                <a:gd name="connsiteX96" fmla="*/ 505127 w 604188"/>
                <a:gd name="connsiteY96" fmla="*/ 115246 h 599431"/>
                <a:gd name="connsiteX97" fmla="*/ 505127 w 604188"/>
                <a:gd name="connsiteY97" fmla="*/ 197822 h 599431"/>
                <a:gd name="connsiteX98" fmla="*/ 470080 w 604188"/>
                <a:gd name="connsiteY98" fmla="*/ 177055 h 599431"/>
                <a:gd name="connsiteX99" fmla="*/ 447118 w 604188"/>
                <a:gd name="connsiteY99" fmla="*/ 171312 h 599431"/>
                <a:gd name="connsiteX100" fmla="*/ 447118 w 604188"/>
                <a:gd name="connsiteY100" fmla="*/ 215525 h 599431"/>
                <a:gd name="connsiteX101" fmla="*/ 457608 w 604188"/>
                <a:gd name="connsiteY101" fmla="*/ 251752 h 599431"/>
                <a:gd name="connsiteX102" fmla="*/ 452223 w 604188"/>
                <a:gd name="connsiteY102" fmla="*/ 251375 h 599431"/>
                <a:gd name="connsiteX103" fmla="*/ 436164 w 604188"/>
                <a:gd name="connsiteY103" fmla="*/ 251375 h 599431"/>
                <a:gd name="connsiteX104" fmla="*/ 440398 w 604188"/>
                <a:gd name="connsiteY104" fmla="*/ 285175 h 599431"/>
                <a:gd name="connsiteX105" fmla="*/ 449554 w 604188"/>
                <a:gd name="connsiteY105" fmla="*/ 315224 h 599431"/>
                <a:gd name="connsiteX106" fmla="*/ 418113 w 604188"/>
                <a:gd name="connsiteY106" fmla="*/ 306232 h 599431"/>
                <a:gd name="connsiteX107" fmla="*/ 418113 w 604188"/>
                <a:gd name="connsiteY107" fmla="*/ 350648 h 599431"/>
                <a:gd name="connsiteX108" fmla="*/ 391767 w 604188"/>
                <a:gd name="connsiteY108" fmla="*/ 338766 h 599431"/>
                <a:gd name="connsiteX109" fmla="*/ 382147 w 604188"/>
                <a:gd name="connsiteY109" fmla="*/ 336010 h 599431"/>
                <a:gd name="connsiteX110" fmla="*/ 372692 w 604188"/>
                <a:gd name="connsiteY110" fmla="*/ 373823 h 599431"/>
                <a:gd name="connsiteX111" fmla="*/ 369772 w 604188"/>
                <a:gd name="connsiteY111" fmla="*/ 397791 h 599431"/>
                <a:gd name="connsiteX112" fmla="*/ 371048 w 604188"/>
                <a:gd name="connsiteY112" fmla="*/ 412274 h 599431"/>
                <a:gd name="connsiteX113" fmla="*/ 302094 w 604188"/>
                <a:gd name="connsiteY113" fmla="*/ 386730 h 599431"/>
                <a:gd name="connsiteX114" fmla="*/ 233140 w 604188"/>
                <a:gd name="connsiteY114" fmla="*/ 412264 h 599431"/>
                <a:gd name="connsiteX115" fmla="*/ 234416 w 604188"/>
                <a:gd name="connsiteY115" fmla="*/ 397791 h 599431"/>
                <a:gd name="connsiteX116" fmla="*/ 231477 w 604188"/>
                <a:gd name="connsiteY116" fmla="*/ 373804 h 599431"/>
                <a:gd name="connsiteX117" fmla="*/ 99061 w 604188"/>
                <a:gd name="connsiteY117" fmla="*/ 95706 h 599431"/>
                <a:gd name="connsiteX118" fmla="*/ 99061 w 604188"/>
                <a:gd name="connsiteY118" fmla="*/ 58010 h 599431"/>
                <a:gd name="connsiteX119" fmla="*/ 136757 w 604188"/>
                <a:gd name="connsiteY119" fmla="*/ 58010 h 599431"/>
                <a:gd name="connsiteX120" fmla="*/ 99061 w 604188"/>
                <a:gd name="connsiteY120" fmla="*/ 95706 h 599431"/>
                <a:gd name="connsiteX121" fmla="*/ 505127 w 604188"/>
                <a:gd name="connsiteY121" fmla="*/ 302288 h 599431"/>
                <a:gd name="connsiteX122" fmla="*/ 505127 w 604188"/>
                <a:gd name="connsiteY122" fmla="*/ 328721 h 599431"/>
                <a:gd name="connsiteX123" fmla="*/ 504248 w 604188"/>
                <a:gd name="connsiteY123" fmla="*/ 343387 h 599431"/>
                <a:gd name="connsiteX124" fmla="*/ 459580 w 604188"/>
                <a:gd name="connsiteY124" fmla="*/ 282767 h 599431"/>
                <a:gd name="connsiteX125" fmla="*/ 458111 w 604188"/>
                <a:gd name="connsiteY125" fmla="*/ 270991 h 599431"/>
                <a:gd name="connsiteX126" fmla="*/ 505127 w 604188"/>
                <a:gd name="connsiteY126" fmla="*/ 302288 h 599431"/>
                <a:gd name="connsiteX127" fmla="*/ 520432 w 604188"/>
                <a:gd name="connsiteY127" fmla="*/ 363265 h 599431"/>
                <a:gd name="connsiteX128" fmla="*/ 523874 w 604188"/>
                <a:gd name="connsiteY128" fmla="*/ 341966 h 599431"/>
                <a:gd name="connsiteX129" fmla="*/ 547571 w 604188"/>
                <a:gd name="connsiteY129" fmla="*/ 322494 h 599431"/>
                <a:gd name="connsiteX130" fmla="*/ 580095 w 604188"/>
                <a:gd name="connsiteY130" fmla="*/ 313203 h 599431"/>
                <a:gd name="connsiteX131" fmla="*/ 578152 w 604188"/>
                <a:gd name="connsiteY131" fmla="*/ 324863 h 599431"/>
                <a:gd name="connsiteX132" fmla="*/ 549379 w 604188"/>
                <a:gd name="connsiteY132" fmla="*/ 356024 h 599431"/>
                <a:gd name="connsiteX133" fmla="*/ 505127 w 604188"/>
                <a:gd name="connsiteY133" fmla="*/ 264736 h 599431"/>
                <a:gd name="connsiteX134" fmla="*/ 493177 w 604188"/>
                <a:gd name="connsiteY134" fmla="*/ 258761 h 599431"/>
                <a:gd name="connsiteX135" fmla="*/ 466454 w 604188"/>
                <a:gd name="connsiteY135" fmla="*/ 215525 h 599431"/>
                <a:gd name="connsiteX136" fmla="*/ 466454 w 604188"/>
                <a:gd name="connsiteY136" fmla="*/ 196091 h 599431"/>
                <a:gd name="connsiteX137" fmla="*/ 499587 w 604188"/>
                <a:gd name="connsiteY137" fmla="*/ 223240 h 599431"/>
                <a:gd name="connsiteX138" fmla="*/ 505127 w 604188"/>
                <a:gd name="connsiteY138" fmla="*/ 246705 h 599431"/>
                <a:gd name="connsiteX139" fmla="*/ 505127 w 604188"/>
                <a:gd name="connsiteY139" fmla="*/ 95706 h 599431"/>
                <a:gd name="connsiteX140" fmla="*/ 467431 w 604188"/>
                <a:gd name="connsiteY140" fmla="*/ 58010 h 599431"/>
                <a:gd name="connsiteX141" fmla="*/ 505127 w 604188"/>
                <a:gd name="connsiteY141" fmla="*/ 58010 h 599431"/>
                <a:gd name="connsiteX142" fmla="*/ 417417 w 604188"/>
                <a:gd name="connsiteY142" fmla="*/ 455462 h 599431"/>
                <a:gd name="connsiteX143" fmla="*/ 389108 w 604188"/>
                <a:gd name="connsiteY143" fmla="*/ 397791 h 599431"/>
                <a:gd name="connsiteX144" fmla="*/ 391458 w 604188"/>
                <a:gd name="connsiteY144" fmla="*/ 378512 h 599431"/>
                <a:gd name="connsiteX145" fmla="*/ 395915 w 604188"/>
                <a:gd name="connsiteY145" fmla="*/ 360703 h 599431"/>
                <a:gd name="connsiteX146" fmla="*/ 447118 w 604188"/>
                <a:gd name="connsiteY146" fmla="*/ 437827 h 599431"/>
                <a:gd name="connsiteX147" fmla="*/ 447118 w 604188"/>
                <a:gd name="connsiteY147" fmla="*/ 439809 h 599431"/>
                <a:gd name="connsiteX148" fmla="*/ 417417 w 604188"/>
                <a:gd name="connsiteY148" fmla="*/ 455462 h 599431"/>
                <a:gd name="connsiteX149" fmla="*/ 465488 w 604188"/>
                <a:gd name="connsiteY149" fmla="*/ 424446 h 599431"/>
                <a:gd name="connsiteX150" fmla="*/ 437701 w 604188"/>
                <a:gd name="connsiteY150" fmla="*/ 366678 h 599431"/>
                <a:gd name="connsiteX151" fmla="*/ 437450 w 604188"/>
                <a:gd name="connsiteY151" fmla="*/ 362521 h 599431"/>
                <a:gd name="connsiteX152" fmla="*/ 437450 w 604188"/>
                <a:gd name="connsiteY152" fmla="*/ 331872 h 599431"/>
                <a:gd name="connsiteX153" fmla="*/ 452184 w 604188"/>
                <a:gd name="connsiteY153" fmla="*/ 336088 h 599431"/>
                <a:gd name="connsiteX154" fmla="*/ 495411 w 604188"/>
                <a:gd name="connsiteY154" fmla="*/ 378870 h 599431"/>
                <a:gd name="connsiteX155" fmla="*/ 465488 w 604188"/>
                <a:gd name="connsiteY155" fmla="*/ 424446 h 599431"/>
                <a:gd name="connsiteX156" fmla="*/ 567913 w 604188"/>
                <a:gd name="connsiteY156" fmla="*/ 255542 h 599431"/>
                <a:gd name="connsiteX157" fmla="*/ 582473 w 604188"/>
                <a:gd name="connsiteY157" fmla="*/ 253115 h 599431"/>
                <a:gd name="connsiteX158" fmla="*/ 582473 w 604188"/>
                <a:gd name="connsiteY158" fmla="*/ 254420 h 599431"/>
                <a:gd name="connsiteX159" fmla="*/ 545860 w 604188"/>
                <a:gd name="connsiteY159" fmla="*/ 301321 h 599431"/>
                <a:gd name="connsiteX160" fmla="*/ 524464 w 604188"/>
                <a:gd name="connsiteY160" fmla="*/ 306667 h 599431"/>
                <a:gd name="connsiteX161" fmla="*/ 524464 w 604188"/>
                <a:gd name="connsiteY161" fmla="*/ 301582 h 599431"/>
                <a:gd name="connsiteX162" fmla="*/ 530990 w 604188"/>
                <a:gd name="connsiteY162" fmla="*/ 285271 h 599431"/>
                <a:gd name="connsiteX163" fmla="*/ 567913 w 604188"/>
                <a:gd name="connsiteY163" fmla="*/ 255542 h 599431"/>
                <a:gd name="connsiteX164" fmla="*/ 60388 w 604188"/>
                <a:gd name="connsiteY164" fmla="*/ 29005 h 599431"/>
                <a:gd name="connsiteX165" fmla="*/ 70056 w 604188"/>
                <a:gd name="connsiteY165" fmla="*/ 19337 h 599431"/>
                <a:gd name="connsiteX166" fmla="*/ 534132 w 604188"/>
                <a:gd name="connsiteY166" fmla="*/ 19337 h 599431"/>
                <a:gd name="connsiteX167" fmla="*/ 543800 w 604188"/>
                <a:gd name="connsiteY167" fmla="*/ 29005 h 599431"/>
                <a:gd name="connsiteX168" fmla="*/ 543800 w 604188"/>
                <a:gd name="connsiteY168" fmla="*/ 243824 h 599431"/>
                <a:gd name="connsiteX169" fmla="*/ 524464 w 604188"/>
                <a:gd name="connsiteY169" fmla="*/ 259476 h 599431"/>
                <a:gd name="connsiteX170" fmla="*/ 524464 w 604188"/>
                <a:gd name="connsiteY170" fmla="*/ 38673 h 599431"/>
                <a:gd name="connsiteX171" fmla="*/ 79724 w 604188"/>
                <a:gd name="connsiteY171" fmla="*/ 38673 h 599431"/>
                <a:gd name="connsiteX172" fmla="*/ 79724 w 604188"/>
                <a:gd name="connsiteY172" fmla="*/ 259476 h 599431"/>
                <a:gd name="connsiteX173" fmla="*/ 60388 w 604188"/>
                <a:gd name="connsiteY173" fmla="*/ 243824 h 599431"/>
                <a:gd name="connsiteX174" fmla="*/ 21715 w 604188"/>
                <a:gd name="connsiteY174" fmla="*/ 253115 h 599431"/>
                <a:gd name="connsiteX175" fmla="*/ 36275 w 604188"/>
                <a:gd name="connsiteY175" fmla="*/ 255542 h 599431"/>
                <a:gd name="connsiteX176" fmla="*/ 73198 w 604188"/>
                <a:gd name="connsiteY176" fmla="*/ 285271 h 599431"/>
                <a:gd name="connsiteX177" fmla="*/ 79724 w 604188"/>
                <a:gd name="connsiteY177" fmla="*/ 301582 h 599431"/>
                <a:gd name="connsiteX178" fmla="*/ 79724 w 604188"/>
                <a:gd name="connsiteY178" fmla="*/ 306667 h 599431"/>
                <a:gd name="connsiteX179" fmla="*/ 58329 w 604188"/>
                <a:gd name="connsiteY179" fmla="*/ 301321 h 599431"/>
                <a:gd name="connsiteX180" fmla="*/ 21715 w 604188"/>
                <a:gd name="connsiteY180" fmla="*/ 254420 h 599431"/>
                <a:gd name="connsiteX181" fmla="*/ 23987 w 604188"/>
                <a:gd name="connsiteY181" fmla="*/ 377062 h 599431"/>
                <a:gd name="connsiteX182" fmla="*/ 43710 w 604188"/>
                <a:gd name="connsiteY182" fmla="*/ 377062 h 599431"/>
                <a:gd name="connsiteX183" fmla="*/ 86618 w 604188"/>
                <a:gd name="connsiteY183" fmla="*/ 390056 h 599431"/>
                <a:gd name="connsiteX184" fmla="*/ 94962 w 604188"/>
                <a:gd name="connsiteY184" fmla="*/ 395625 h 599431"/>
                <a:gd name="connsiteX185" fmla="*/ 100530 w 604188"/>
                <a:gd name="connsiteY185" fmla="*/ 406260 h 599431"/>
                <a:gd name="connsiteX186" fmla="*/ 58464 w 604188"/>
                <a:gd name="connsiteY186" fmla="*/ 419602 h 599431"/>
                <a:gd name="connsiteX187" fmla="*/ 23987 w 604188"/>
                <a:gd name="connsiteY187" fmla="*/ 377062 h 599431"/>
                <a:gd name="connsiteX188" fmla="*/ 57168 w 604188"/>
                <a:gd name="connsiteY188" fmla="*/ 444740 h 599431"/>
                <a:gd name="connsiteX189" fmla="*/ 70066 w 604188"/>
                <a:gd name="connsiteY189" fmla="*/ 435071 h 599431"/>
                <a:gd name="connsiteX190" fmla="*/ 116425 w 604188"/>
                <a:gd name="connsiteY190" fmla="*/ 428739 h 599431"/>
                <a:gd name="connsiteX191" fmla="*/ 134476 w 604188"/>
                <a:gd name="connsiteY191" fmla="*/ 446838 h 599431"/>
                <a:gd name="connsiteX192" fmla="*/ 98403 w 604188"/>
                <a:gd name="connsiteY192" fmla="*/ 463844 h 599431"/>
                <a:gd name="connsiteX193" fmla="*/ 68277 w 604188"/>
                <a:gd name="connsiteY193" fmla="*/ 453074 h 599431"/>
                <a:gd name="connsiteX194" fmla="*/ 119944 w 604188"/>
                <a:gd name="connsiteY194" fmla="*/ 502749 h 599431"/>
                <a:gd name="connsiteX195" fmla="*/ 101149 w 604188"/>
                <a:gd name="connsiteY195" fmla="*/ 499704 h 599431"/>
                <a:gd name="connsiteX196" fmla="*/ 94217 w 604188"/>
                <a:gd name="connsiteY196" fmla="*/ 497393 h 599431"/>
                <a:gd name="connsiteX197" fmla="*/ 94488 w 604188"/>
                <a:gd name="connsiteY197" fmla="*/ 496938 h 599431"/>
                <a:gd name="connsiteX198" fmla="*/ 152517 w 604188"/>
                <a:gd name="connsiteY198" fmla="*/ 464076 h 599431"/>
                <a:gd name="connsiteX199" fmla="*/ 159652 w 604188"/>
                <a:gd name="connsiteY199" fmla="*/ 464076 h 599431"/>
                <a:gd name="connsiteX200" fmla="*/ 172656 w 604188"/>
                <a:gd name="connsiteY200" fmla="*/ 470467 h 599431"/>
                <a:gd name="connsiteX201" fmla="*/ 119944 w 604188"/>
                <a:gd name="connsiteY201" fmla="*/ 502749 h 599431"/>
                <a:gd name="connsiteX202" fmla="*/ 302094 w 604188"/>
                <a:gd name="connsiteY202" fmla="*/ 580095 h 599431"/>
                <a:gd name="connsiteX203" fmla="*/ 215080 w 604188"/>
                <a:gd name="connsiteY203" fmla="*/ 493081 h 599431"/>
                <a:gd name="connsiteX204" fmla="*/ 302094 w 604188"/>
                <a:gd name="connsiteY204" fmla="*/ 406067 h 599431"/>
                <a:gd name="connsiteX205" fmla="*/ 389108 w 604188"/>
                <a:gd name="connsiteY205" fmla="*/ 493081 h 599431"/>
                <a:gd name="connsiteX206" fmla="*/ 302094 w 604188"/>
                <a:gd name="connsiteY206" fmla="*/ 580095 h 599431"/>
                <a:gd name="connsiteX207" fmla="*/ 503039 w 604188"/>
                <a:gd name="connsiteY207" fmla="*/ 499704 h 599431"/>
                <a:gd name="connsiteX208" fmla="*/ 484244 w 604188"/>
                <a:gd name="connsiteY208" fmla="*/ 502749 h 599431"/>
                <a:gd name="connsiteX209" fmla="*/ 431533 w 604188"/>
                <a:gd name="connsiteY209" fmla="*/ 470467 h 599431"/>
                <a:gd name="connsiteX210" fmla="*/ 444536 w 604188"/>
                <a:gd name="connsiteY210" fmla="*/ 464076 h 599431"/>
                <a:gd name="connsiteX211" fmla="*/ 451672 w 604188"/>
                <a:gd name="connsiteY211" fmla="*/ 464076 h 599431"/>
                <a:gd name="connsiteX212" fmla="*/ 509700 w 604188"/>
                <a:gd name="connsiteY212" fmla="*/ 496938 h 599431"/>
                <a:gd name="connsiteX213" fmla="*/ 509971 w 604188"/>
                <a:gd name="connsiteY213" fmla="*/ 497393 h 599431"/>
                <a:gd name="connsiteX214" fmla="*/ 535901 w 604188"/>
                <a:gd name="connsiteY214" fmla="*/ 453074 h 599431"/>
                <a:gd name="connsiteX215" fmla="*/ 505785 w 604188"/>
                <a:gd name="connsiteY215" fmla="*/ 463834 h 599431"/>
                <a:gd name="connsiteX216" fmla="*/ 469713 w 604188"/>
                <a:gd name="connsiteY216" fmla="*/ 446828 h 599431"/>
                <a:gd name="connsiteX217" fmla="*/ 487763 w 604188"/>
                <a:gd name="connsiteY217" fmla="*/ 428729 h 599431"/>
                <a:gd name="connsiteX218" fmla="*/ 534132 w 604188"/>
                <a:gd name="connsiteY218" fmla="*/ 435071 h 599431"/>
                <a:gd name="connsiteX219" fmla="*/ 547020 w 604188"/>
                <a:gd name="connsiteY219" fmla="*/ 444740 h 599431"/>
                <a:gd name="connsiteX220" fmla="*/ 545724 w 604188"/>
                <a:gd name="connsiteY220" fmla="*/ 419592 h 599431"/>
                <a:gd name="connsiteX221" fmla="*/ 503658 w 604188"/>
                <a:gd name="connsiteY221" fmla="*/ 406250 h 599431"/>
                <a:gd name="connsiteX222" fmla="*/ 509227 w 604188"/>
                <a:gd name="connsiteY222" fmla="*/ 395615 h 599431"/>
                <a:gd name="connsiteX223" fmla="*/ 517570 w 604188"/>
                <a:gd name="connsiteY223" fmla="*/ 390046 h 599431"/>
                <a:gd name="connsiteX224" fmla="*/ 560478 w 604188"/>
                <a:gd name="connsiteY224" fmla="*/ 377062 h 599431"/>
                <a:gd name="connsiteX225" fmla="*/ 580201 w 604188"/>
                <a:gd name="connsiteY225" fmla="*/ 377062 h 599431"/>
                <a:gd name="connsiteX226" fmla="*/ 545724 w 604188"/>
                <a:gd name="connsiteY226" fmla="*/ 419592 h 5994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</a:cxnLst>
              <a:rect l="l" t="t" r="r" b="b"/>
              <a:pathLst>
                <a:path w="604188" h="599431">
                  <a:moveTo>
                    <a:pt x="597218" y="328053"/>
                  </a:moveTo>
                  <a:lnTo>
                    <a:pt x="604188" y="286219"/>
                  </a:lnTo>
                  <a:lnTo>
                    <a:pt x="591620" y="289806"/>
                  </a:lnTo>
                  <a:cubicBezTo>
                    <a:pt x="598020" y="279412"/>
                    <a:pt x="601810" y="267327"/>
                    <a:pt x="601810" y="254420"/>
                  </a:cubicBezTo>
                  <a:lnTo>
                    <a:pt x="601810" y="230298"/>
                  </a:lnTo>
                  <a:lnTo>
                    <a:pt x="564742" y="236476"/>
                  </a:lnTo>
                  <a:cubicBezTo>
                    <a:pt x="564200" y="236563"/>
                    <a:pt x="563678" y="236746"/>
                    <a:pt x="563137" y="236853"/>
                  </a:cubicBezTo>
                  <a:lnTo>
                    <a:pt x="563137" y="29005"/>
                  </a:lnTo>
                  <a:cubicBezTo>
                    <a:pt x="563137" y="13013"/>
                    <a:pt x="550123" y="0"/>
                    <a:pt x="534132" y="0"/>
                  </a:cubicBezTo>
                  <a:lnTo>
                    <a:pt x="70056" y="0"/>
                  </a:lnTo>
                  <a:cubicBezTo>
                    <a:pt x="54065" y="0"/>
                    <a:pt x="41051" y="13013"/>
                    <a:pt x="41051" y="29005"/>
                  </a:cubicBezTo>
                  <a:lnTo>
                    <a:pt x="41051" y="236843"/>
                  </a:lnTo>
                  <a:cubicBezTo>
                    <a:pt x="40510" y="236737"/>
                    <a:pt x="39988" y="236553"/>
                    <a:pt x="39446" y="236466"/>
                  </a:cubicBezTo>
                  <a:lnTo>
                    <a:pt x="2378" y="230298"/>
                  </a:lnTo>
                  <a:lnTo>
                    <a:pt x="2378" y="254430"/>
                  </a:lnTo>
                  <a:cubicBezTo>
                    <a:pt x="2378" y="267337"/>
                    <a:pt x="6168" y="279422"/>
                    <a:pt x="12569" y="289815"/>
                  </a:cubicBezTo>
                  <a:lnTo>
                    <a:pt x="0" y="286229"/>
                  </a:lnTo>
                  <a:lnTo>
                    <a:pt x="6971" y="328063"/>
                  </a:lnTo>
                  <a:cubicBezTo>
                    <a:pt x="8856" y="339385"/>
                    <a:pt x="14000" y="349614"/>
                    <a:pt x="21444" y="357725"/>
                  </a:cubicBezTo>
                  <a:lnTo>
                    <a:pt x="242" y="357725"/>
                  </a:lnTo>
                  <a:lnTo>
                    <a:pt x="4022" y="376549"/>
                  </a:lnTo>
                  <a:cubicBezTo>
                    <a:pt x="8643" y="399666"/>
                    <a:pt x="22411" y="419496"/>
                    <a:pt x="41748" y="432142"/>
                  </a:cubicBezTo>
                  <a:lnTo>
                    <a:pt x="24934" y="444740"/>
                  </a:lnTo>
                  <a:lnTo>
                    <a:pt x="56675" y="468543"/>
                  </a:lnTo>
                  <a:cubicBezTo>
                    <a:pt x="64304" y="474266"/>
                    <a:pt x="73082" y="478240"/>
                    <a:pt x="82277" y="480686"/>
                  </a:cubicBezTo>
                  <a:cubicBezTo>
                    <a:pt x="80778" y="482745"/>
                    <a:pt x="79231" y="484776"/>
                    <a:pt x="77907" y="486990"/>
                  </a:cubicBezTo>
                  <a:lnTo>
                    <a:pt x="65222" y="508115"/>
                  </a:lnTo>
                  <a:lnTo>
                    <a:pt x="95020" y="518054"/>
                  </a:lnTo>
                  <a:cubicBezTo>
                    <a:pt x="103083" y="520722"/>
                    <a:pt x="111465" y="522086"/>
                    <a:pt x="119944" y="522086"/>
                  </a:cubicBezTo>
                  <a:cubicBezTo>
                    <a:pt x="150622" y="522086"/>
                    <a:pt x="177809" y="504528"/>
                    <a:pt x="190851" y="477128"/>
                  </a:cubicBezTo>
                  <a:cubicBezTo>
                    <a:pt x="192824" y="477708"/>
                    <a:pt x="194825" y="478182"/>
                    <a:pt x="196826" y="478685"/>
                  </a:cubicBezTo>
                  <a:cubicBezTo>
                    <a:pt x="196188" y="483403"/>
                    <a:pt x="195743" y="488189"/>
                    <a:pt x="195743" y="493081"/>
                  </a:cubicBezTo>
                  <a:cubicBezTo>
                    <a:pt x="195743" y="551719"/>
                    <a:pt x="243456" y="599432"/>
                    <a:pt x="302094" y="599432"/>
                  </a:cubicBezTo>
                  <a:cubicBezTo>
                    <a:pt x="360732" y="599432"/>
                    <a:pt x="408445" y="551719"/>
                    <a:pt x="408445" y="493081"/>
                  </a:cubicBezTo>
                  <a:cubicBezTo>
                    <a:pt x="408445" y="488189"/>
                    <a:pt x="408000" y="483403"/>
                    <a:pt x="407352" y="478685"/>
                  </a:cubicBezTo>
                  <a:cubicBezTo>
                    <a:pt x="409354" y="478182"/>
                    <a:pt x="411355" y="477708"/>
                    <a:pt x="413327" y="477138"/>
                  </a:cubicBezTo>
                  <a:cubicBezTo>
                    <a:pt x="426360" y="504528"/>
                    <a:pt x="453557" y="522086"/>
                    <a:pt x="484244" y="522086"/>
                  </a:cubicBezTo>
                  <a:cubicBezTo>
                    <a:pt x="492723" y="522086"/>
                    <a:pt x="501105" y="520722"/>
                    <a:pt x="509159" y="518044"/>
                  </a:cubicBezTo>
                  <a:lnTo>
                    <a:pt x="538957" y="508105"/>
                  </a:lnTo>
                  <a:lnTo>
                    <a:pt x="526272" y="486990"/>
                  </a:lnTo>
                  <a:cubicBezTo>
                    <a:pt x="524947" y="484785"/>
                    <a:pt x="523410" y="482745"/>
                    <a:pt x="521902" y="480686"/>
                  </a:cubicBezTo>
                  <a:cubicBezTo>
                    <a:pt x="531096" y="478240"/>
                    <a:pt x="539875" y="474266"/>
                    <a:pt x="547494" y="468543"/>
                  </a:cubicBezTo>
                  <a:lnTo>
                    <a:pt x="579254" y="444740"/>
                  </a:lnTo>
                  <a:lnTo>
                    <a:pt x="562450" y="432132"/>
                  </a:lnTo>
                  <a:cubicBezTo>
                    <a:pt x="581777" y="419486"/>
                    <a:pt x="595555" y="399666"/>
                    <a:pt x="600176" y="376540"/>
                  </a:cubicBezTo>
                  <a:lnTo>
                    <a:pt x="603947" y="357725"/>
                  </a:lnTo>
                  <a:lnTo>
                    <a:pt x="582744" y="357725"/>
                  </a:lnTo>
                  <a:cubicBezTo>
                    <a:pt x="590189" y="349614"/>
                    <a:pt x="595332" y="339385"/>
                    <a:pt x="597218" y="328053"/>
                  </a:cubicBezTo>
                  <a:close/>
                  <a:moveTo>
                    <a:pt x="157070" y="439809"/>
                  </a:moveTo>
                  <a:lnTo>
                    <a:pt x="157070" y="437827"/>
                  </a:lnTo>
                  <a:cubicBezTo>
                    <a:pt x="157070" y="404046"/>
                    <a:pt x="177693" y="373630"/>
                    <a:pt x="208273" y="360693"/>
                  </a:cubicBezTo>
                  <a:lnTo>
                    <a:pt x="212721" y="378493"/>
                  </a:lnTo>
                  <a:cubicBezTo>
                    <a:pt x="214287" y="384767"/>
                    <a:pt x="215080" y="391255"/>
                    <a:pt x="215080" y="397791"/>
                  </a:cubicBezTo>
                  <a:cubicBezTo>
                    <a:pt x="215080" y="420472"/>
                    <a:pt x="204512" y="441636"/>
                    <a:pt x="186771" y="455471"/>
                  </a:cubicBezTo>
                  <a:cubicBezTo>
                    <a:pt x="176117" y="451478"/>
                    <a:pt x="166188" y="446161"/>
                    <a:pt x="157070" y="439809"/>
                  </a:cubicBezTo>
                  <a:close/>
                  <a:moveTo>
                    <a:pt x="144608" y="282777"/>
                  </a:moveTo>
                  <a:cubicBezTo>
                    <a:pt x="141282" y="309413"/>
                    <a:pt x="124034" y="332336"/>
                    <a:pt x="99941" y="343397"/>
                  </a:cubicBezTo>
                  <a:cubicBezTo>
                    <a:pt x="99419" y="338553"/>
                    <a:pt x="99061" y="333680"/>
                    <a:pt x="99061" y="328721"/>
                  </a:cubicBezTo>
                  <a:lnTo>
                    <a:pt x="99061" y="302288"/>
                  </a:lnTo>
                  <a:cubicBezTo>
                    <a:pt x="108690" y="284527"/>
                    <a:pt x="126171" y="272906"/>
                    <a:pt x="146078" y="270991"/>
                  </a:cubicBezTo>
                  <a:close/>
                  <a:moveTo>
                    <a:pt x="137734" y="215525"/>
                  </a:moveTo>
                  <a:cubicBezTo>
                    <a:pt x="137734" y="233952"/>
                    <a:pt x="127495" y="250524"/>
                    <a:pt x="111011" y="258761"/>
                  </a:cubicBezTo>
                  <a:lnTo>
                    <a:pt x="99061" y="264736"/>
                  </a:lnTo>
                  <a:lnTo>
                    <a:pt x="99061" y="246705"/>
                  </a:lnTo>
                  <a:cubicBezTo>
                    <a:pt x="99061" y="238612"/>
                    <a:pt x="100975" y="230501"/>
                    <a:pt x="104601" y="223250"/>
                  </a:cubicBezTo>
                  <a:cubicBezTo>
                    <a:pt x="111291" y="209869"/>
                    <a:pt x="123328" y="200017"/>
                    <a:pt x="137734" y="196101"/>
                  </a:cubicBezTo>
                  <a:close/>
                  <a:moveTo>
                    <a:pt x="56617" y="322504"/>
                  </a:moveTo>
                  <a:cubicBezTo>
                    <a:pt x="66846" y="325433"/>
                    <a:pt x="75422" y="332530"/>
                    <a:pt x="80314" y="341976"/>
                  </a:cubicBezTo>
                  <a:cubicBezTo>
                    <a:pt x="80933" y="349227"/>
                    <a:pt x="82170" y="356314"/>
                    <a:pt x="83756" y="363275"/>
                  </a:cubicBezTo>
                  <a:lnTo>
                    <a:pt x="54809" y="356033"/>
                  </a:lnTo>
                  <a:cubicBezTo>
                    <a:pt x="39862" y="352301"/>
                    <a:pt x="28570" y="340071"/>
                    <a:pt x="26037" y="324873"/>
                  </a:cubicBezTo>
                  <a:lnTo>
                    <a:pt x="24093" y="313213"/>
                  </a:lnTo>
                  <a:close/>
                  <a:moveTo>
                    <a:pt x="108777" y="378870"/>
                  </a:moveTo>
                  <a:cubicBezTo>
                    <a:pt x="114975" y="358305"/>
                    <a:pt x="131217" y="342024"/>
                    <a:pt x="152004" y="336088"/>
                  </a:cubicBezTo>
                  <a:lnTo>
                    <a:pt x="166739" y="331872"/>
                  </a:lnTo>
                  <a:lnTo>
                    <a:pt x="166739" y="362521"/>
                  </a:lnTo>
                  <a:cubicBezTo>
                    <a:pt x="166739" y="363913"/>
                    <a:pt x="166594" y="365296"/>
                    <a:pt x="166487" y="366678"/>
                  </a:cubicBezTo>
                  <a:cubicBezTo>
                    <a:pt x="151559" y="382312"/>
                    <a:pt x="141611" y="402480"/>
                    <a:pt x="138701" y="424446"/>
                  </a:cubicBezTo>
                  <a:cubicBezTo>
                    <a:pt x="125794" y="411519"/>
                    <a:pt x="115613" y="396012"/>
                    <a:pt x="108777" y="378870"/>
                  </a:cubicBezTo>
                  <a:close/>
                  <a:moveTo>
                    <a:pt x="231477" y="373804"/>
                  </a:moveTo>
                  <a:lnTo>
                    <a:pt x="222031" y="336010"/>
                  </a:lnTo>
                  <a:lnTo>
                    <a:pt x="212411" y="338766"/>
                  </a:lnTo>
                  <a:cubicBezTo>
                    <a:pt x="202946" y="341473"/>
                    <a:pt x="194138" y="345563"/>
                    <a:pt x="186065" y="350648"/>
                  </a:cubicBezTo>
                  <a:lnTo>
                    <a:pt x="186065" y="306232"/>
                  </a:lnTo>
                  <a:lnTo>
                    <a:pt x="154624" y="315214"/>
                  </a:lnTo>
                  <a:cubicBezTo>
                    <a:pt x="159188" y="305845"/>
                    <a:pt x="162456" y="295781"/>
                    <a:pt x="163780" y="285165"/>
                  </a:cubicBezTo>
                  <a:lnTo>
                    <a:pt x="168025" y="251375"/>
                  </a:lnTo>
                  <a:lnTo>
                    <a:pt x="151966" y="251375"/>
                  </a:lnTo>
                  <a:cubicBezTo>
                    <a:pt x="150148" y="251375"/>
                    <a:pt x="148379" y="251626"/>
                    <a:pt x="146590" y="251752"/>
                  </a:cubicBezTo>
                  <a:cubicBezTo>
                    <a:pt x="153300" y="241145"/>
                    <a:pt x="157070" y="228683"/>
                    <a:pt x="157070" y="215525"/>
                  </a:cubicBezTo>
                  <a:lnTo>
                    <a:pt x="157070" y="171312"/>
                  </a:lnTo>
                  <a:lnTo>
                    <a:pt x="134108" y="177055"/>
                  </a:lnTo>
                  <a:cubicBezTo>
                    <a:pt x="120495" y="180458"/>
                    <a:pt x="108420" y="187777"/>
                    <a:pt x="99061" y="197822"/>
                  </a:cubicBezTo>
                  <a:lnTo>
                    <a:pt x="99061" y="115246"/>
                  </a:lnTo>
                  <a:cubicBezTo>
                    <a:pt x="128636" y="110982"/>
                    <a:pt x="152033" y="87585"/>
                    <a:pt x="156297" y="58010"/>
                  </a:cubicBezTo>
                  <a:lnTo>
                    <a:pt x="447891" y="58010"/>
                  </a:lnTo>
                  <a:cubicBezTo>
                    <a:pt x="452155" y="87585"/>
                    <a:pt x="475552" y="110982"/>
                    <a:pt x="505127" y="115246"/>
                  </a:cubicBezTo>
                  <a:lnTo>
                    <a:pt x="505127" y="197822"/>
                  </a:lnTo>
                  <a:cubicBezTo>
                    <a:pt x="495769" y="187777"/>
                    <a:pt x="483693" y="180458"/>
                    <a:pt x="470080" y="177055"/>
                  </a:cubicBezTo>
                  <a:lnTo>
                    <a:pt x="447118" y="171312"/>
                  </a:lnTo>
                  <a:lnTo>
                    <a:pt x="447118" y="215525"/>
                  </a:lnTo>
                  <a:cubicBezTo>
                    <a:pt x="447118" y="228683"/>
                    <a:pt x="450889" y="241145"/>
                    <a:pt x="457608" y="251752"/>
                  </a:cubicBezTo>
                  <a:cubicBezTo>
                    <a:pt x="455810" y="251626"/>
                    <a:pt x="454050" y="251375"/>
                    <a:pt x="452223" y="251375"/>
                  </a:cubicBezTo>
                  <a:lnTo>
                    <a:pt x="436164" y="251375"/>
                  </a:lnTo>
                  <a:lnTo>
                    <a:pt x="440398" y="285175"/>
                  </a:lnTo>
                  <a:cubicBezTo>
                    <a:pt x="441723" y="295790"/>
                    <a:pt x="444991" y="305855"/>
                    <a:pt x="449554" y="315224"/>
                  </a:cubicBezTo>
                  <a:lnTo>
                    <a:pt x="418113" y="306232"/>
                  </a:lnTo>
                  <a:lnTo>
                    <a:pt x="418113" y="350648"/>
                  </a:lnTo>
                  <a:cubicBezTo>
                    <a:pt x="410050" y="345553"/>
                    <a:pt x="401242" y="341473"/>
                    <a:pt x="391767" y="338766"/>
                  </a:cubicBezTo>
                  <a:lnTo>
                    <a:pt x="382147" y="336010"/>
                  </a:lnTo>
                  <a:lnTo>
                    <a:pt x="372692" y="373823"/>
                  </a:lnTo>
                  <a:cubicBezTo>
                    <a:pt x="370758" y="381616"/>
                    <a:pt x="369772" y="389679"/>
                    <a:pt x="369772" y="397791"/>
                  </a:cubicBezTo>
                  <a:cubicBezTo>
                    <a:pt x="369772" y="402692"/>
                    <a:pt x="370294" y="407507"/>
                    <a:pt x="371048" y="412274"/>
                  </a:cubicBezTo>
                  <a:cubicBezTo>
                    <a:pt x="352456" y="396389"/>
                    <a:pt x="328401" y="386730"/>
                    <a:pt x="302094" y="386730"/>
                  </a:cubicBezTo>
                  <a:cubicBezTo>
                    <a:pt x="275787" y="386730"/>
                    <a:pt x="251732" y="396389"/>
                    <a:pt x="233140" y="412264"/>
                  </a:cubicBezTo>
                  <a:cubicBezTo>
                    <a:pt x="233894" y="407507"/>
                    <a:pt x="234416" y="402692"/>
                    <a:pt x="234416" y="397791"/>
                  </a:cubicBezTo>
                  <a:cubicBezTo>
                    <a:pt x="234416" y="389679"/>
                    <a:pt x="233430" y="381616"/>
                    <a:pt x="231477" y="373804"/>
                  </a:cubicBezTo>
                  <a:close/>
                  <a:moveTo>
                    <a:pt x="99061" y="95706"/>
                  </a:moveTo>
                  <a:lnTo>
                    <a:pt x="99061" y="58010"/>
                  </a:lnTo>
                  <a:lnTo>
                    <a:pt x="136757" y="58010"/>
                  </a:lnTo>
                  <a:cubicBezTo>
                    <a:pt x="132900" y="76921"/>
                    <a:pt x="117972" y="91848"/>
                    <a:pt x="99061" y="95706"/>
                  </a:cubicBezTo>
                  <a:close/>
                  <a:moveTo>
                    <a:pt x="505127" y="302288"/>
                  </a:moveTo>
                  <a:lnTo>
                    <a:pt x="505127" y="328721"/>
                  </a:lnTo>
                  <a:cubicBezTo>
                    <a:pt x="505127" y="333680"/>
                    <a:pt x="504770" y="338553"/>
                    <a:pt x="504248" y="343387"/>
                  </a:cubicBezTo>
                  <a:cubicBezTo>
                    <a:pt x="480154" y="332327"/>
                    <a:pt x="462906" y="309403"/>
                    <a:pt x="459580" y="282767"/>
                  </a:cubicBezTo>
                  <a:lnTo>
                    <a:pt x="458111" y="270991"/>
                  </a:lnTo>
                  <a:cubicBezTo>
                    <a:pt x="478018" y="272906"/>
                    <a:pt x="495498" y="284527"/>
                    <a:pt x="505127" y="302288"/>
                  </a:cubicBezTo>
                  <a:close/>
                  <a:moveTo>
                    <a:pt x="520432" y="363265"/>
                  </a:moveTo>
                  <a:cubicBezTo>
                    <a:pt x="522028" y="356304"/>
                    <a:pt x="523255" y="349217"/>
                    <a:pt x="523874" y="341966"/>
                  </a:cubicBezTo>
                  <a:cubicBezTo>
                    <a:pt x="528757" y="332520"/>
                    <a:pt x="537332" y="325424"/>
                    <a:pt x="547571" y="322494"/>
                  </a:cubicBezTo>
                  <a:lnTo>
                    <a:pt x="580095" y="313203"/>
                  </a:lnTo>
                  <a:lnTo>
                    <a:pt x="578152" y="324863"/>
                  </a:lnTo>
                  <a:cubicBezTo>
                    <a:pt x="575619" y="340061"/>
                    <a:pt x="564326" y="352282"/>
                    <a:pt x="549379" y="356024"/>
                  </a:cubicBezTo>
                  <a:close/>
                  <a:moveTo>
                    <a:pt x="505127" y="264736"/>
                  </a:moveTo>
                  <a:lnTo>
                    <a:pt x="493177" y="258761"/>
                  </a:lnTo>
                  <a:cubicBezTo>
                    <a:pt x="476693" y="250524"/>
                    <a:pt x="466454" y="233952"/>
                    <a:pt x="466454" y="215525"/>
                  </a:cubicBezTo>
                  <a:lnTo>
                    <a:pt x="466454" y="196091"/>
                  </a:lnTo>
                  <a:cubicBezTo>
                    <a:pt x="480860" y="200007"/>
                    <a:pt x="492887" y="209859"/>
                    <a:pt x="499587" y="223240"/>
                  </a:cubicBezTo>
                  <a:cubicBezTo>
                    <a:pt x="503213" y="230491"/>
                    <a:pt x="505127" y="238603"/>
                    <a:pt x="505127" y="246705"/>
                  </a:cubicBezTo>
                  <a:close/>
                  <a:moveTo>
                    <a:pt x="505127" y="95706"/>
                  </a:moveTo>
                  <a:cubicBezTo>
                    <a:pt x="486216" y="91848"/>
                    <a:pt x="471289" y="76921"/>
                    <a:pt x="467431" y="58010"/>
                  </a:cubicBezTo>
                  <a:lnTo>
                    <a:pt x="505127" y="58010"/>
                  </a:lnTo>
                  <a:close/>
                  <a:moveTo>
                    <a:pt x="417417" y="455462"/>
                  </a:moveTo>
                  <a:cubicBezTo>
                    <a:pt x="399676" y="441636"/>
                    <a:pt x="389108" y="420472"/>
                    <a:pt x="389108" y="397791"/>
                  </a:cubicBezTo>
                  <a:cubicBezTo>
                    <a:pt x="389108" y="391264"/>
                    <a:pt x="389901" y="384767"/>
                    <a:pt x="391458" y="378512"/>
                  </a:cubicBezTo>
                  <a:lnTo>
                    <a:pt x="395915" y="360703"/>
                  </a:lnTo>
                  <a:cubicBezTo>
                    <a:pt x="426496" y="373630"/>
                    <a:pt x="447118" y="404046"/>
                    <a:pt x="447118" y="437827"/>
                  </a:cubicBezTo>
                  <a:lnTo>
                    <a:pt x="447118" y="439809"/>
                  </a:lnTo>
                  <a:cubicBezTo>
                    <a:pt x="438001" y="446161"/>
                    <a:pt x="428071" y="451478"/>
                    <a:pt x="417417" y="455462"/>
                  </a:cubicBezTo>
                  <a:close/>
                  <a:moveTo>
                    <a:pt x="465488" y="424446"/>
                  </a:moveTo>
                  <a:cubicBezTo>
                    <a:pt x="462577" y="402480"/>
                    <a:pt x="452629" y="382312"/>
                    <a:pt x="437701" y="366678"/>
                  </a:cubicBezTo>
                  <a:cubicBezTo>
                    <a:pt x="437595" y="365296"/>
                    <a:pt x="437450" y="363913"/>
                    <a:pt x="437450" y="362521"/>
                  </a:cubicBezTo>
                  <a:lnTo>
                    <a:pt x="437450" y="331872"/>
                  </a:lnTo>
                  <a:lnTo>
                    <a:pt x="452184" y="336088"/>
                  </a:lnTo>
                  <a:cubicBezTo>
                    <a:pt x="472961" y="342024"/>
                    <a:pt x="489204" y="358305"/>
                    <a:pt x="495411" y="378870"/>
                  </a:cubicBezTo>
                  <a:cubicBezTo>
                    <a:pt x="488575" y="396012"/>
                    <a:pt x="478395" y="411519"/>
                    <a:pt x="465488" y="424446"/>
                  </a:cubicBezTo>
                  <a:close/>
                  <a:moveTo>
                    <a:pt x="567913" y="255542"/>
                  </a:moveTo>
                  <a:lnTo>
                    <a:pt x="582473" y="253115"/>
                  </a:lnTo>
                  <a:lnTo>
                    <a:pt x="582473" y="254420"/>
                  </a:lnTo>
                  <a:cubicBezTo>
                    <a:pt x="582473" y="276638"/>
                    <a:pt x="567410" y="295926"/>
                    <a:pt x="545860" y="301321"/>
                  </a:cubicBezTo>
                  <a:lnTo>
                    <a:pt x="524464" y="306667"/>
                  </a:lnTo>
                  <a:lnTo>
                    <a:pt x="524464" y="301582"/>
                  </a:lnTo>
                  <a:lnTo>
                    <a:pt x="530990" y="285271"/>
                  </a:lnTo>
                  <a:cubicBezTo>
                    <a:pt x="537216" y="269696"/>
                    <a:pt x="551361" y="258307"/>
                    <a:pt x="567913" y="255542"/>
                  </a:cubicBezTo>
                  <a:close/>
                  <a:moveTo>
                    <a:pt x="60388" y="29005"/>
                  </a:moveTo>
                  <a:cubicBezTo>
                    <a:pt x="60388" y="23678"/>
                    <a:pt x="64719" y="19337"/>
                    <a:pt x="70056" y="19337"/>
                  </a:cubicBezTo>
                  <a:lnTo>
                    <a:pt x="534132" y="19337"/>
                  </a:lnTo>
                  <a:cubicBezTo>
                    <a:pt x="539469" y="19337"/>
                    <a:pt x="543800" y="23678"/>
                    <a:pt x="543800" y="29005"/>
                  </a:cubicBezTo>
                  <a:lnTo>
                    <a:pt x="543800" y="243824"/>
                  </a:lnTo>
                  <a:cubicBezTo>
                    <a:pt x="536443" y="247817"/>
                    <a:pt x="529897" y="253115"/>
                    <a:pt x="524464" y="259476"/>
                  </a:cubicBezTo>
                  <a:lnTo>
                    <a:pt x="524464" y="38673"/>
                  </a:lnTo>
                  <a:lnTo>
                    <a:pt x="79724" y="38673"/>
                  </a:lnTo>
                  <a:lnTo>
                    <a:pt x="79724" y="259476"/>
                  </a:lnTo>
                  <a:cubicBezTo>
                    <a:pt x="74291" y="253115"/>
                    <a:pt x="67745" y="247817"/>
                    <a:pt x="60388" y="243824"/>
                  </a:cubicBezTo>
                  <a:close/>
                  <a:moveTo>
                    <a:pt x="21715" y="253115"/>
                  </a:moveTo>
                  <a:lnTo>
                    <a:pt x="36275" y="255542"/>
                  </a:lnTo>
                  <a:cubicBezTo>
                    <a:pt x="52827" y="258307"/>
                    <a:pt x="66972" y="269696"/>
                    <a:pt x="73198" y="285271"/>
                  </a:cubicBezTo>
                  <a:lnTo>
                    <a:pt x="79724" y="301582"/>
                  </a:lnTo>
                  <a:lnTo>
                    <a:pt x="79724" y="306667"/>
                  </a:lnTo>
                  <a:lnTo>
                    <a:pt x="58329" y="301321"/>
                  </a:lnTo>
                  <a:cubicBezTo>
                    <a:pt x="36778" y="295926"/>
                    <a:pt x="21715" y="276647"/>
                    <a:pt x="21715" y="254420"/>
                  </a:cubicBezTo>
                  <a:close/>
                  <a:moveTo>
                    <a:pt x="23987" y="377062"/>
                  </a:moveTo>
                  <a:lnTo>
                    <a:pt x="43710" y="377062"/>
                  </a:lnTo>
                  <a:cubicBezTo>
                    <a:pt x="59034" y="377062"/>
                    <a:pt x="73865" y="381558"/>
                    <a:pt x="86618" y="390056"/>
                  </a:cubicBezTo>
                  <a:lnTo>
                    <a:pt x="94962" y="395625"/>
                  </a:lnTo>
                  <a:cubicBezTo>
                    <a:pt x="96692" y="399241"/>
                    <a:pt x="98529" y="402799"/>
                    <a:pt x="100530" y="406260"/>
                  </a:cubicBezTo>
                  <a:cubicBezTo>
                    <a:pt x="85564" y="406009"/>
                    <a:pt x="70520" y="410562"/>
                    <a:pt x="58464" y="419602"/>
                  </a:cubicBezTo>
                  <a:cubicBezTo>
                    <a:pt x="41496" y="410891"/>
                    <a:pt x="28947" y="395528"/>
                    <a:pt x="23987" y="377062"/>
                  </a:cubicBezTo>
                  <a:close/>
                  <a:moveTo>
                    <a:pt x="57168" y="444740"/>
                  </a:moveTo>
                  <a:lnTo>
                    <a:pt x="70066" y="435071"/>
                  </a:lnTo>
                  <a:cubicBezTo>
                    <a:pt x="83147" y="425239"/>
                    <a:pt x="101178" y="422880"/>
                    <a:pt x="116425" y="428739"/>
                  </a:cubicBezTo>
                  <a:cubicBezTo>
                    <a:pt x="121936" y="435245"/>
                    <a:pt x="127950" y="441307"/>
                    <a:pt x="134476" y="446838"/>
                  </a:cubicBezTo>
                  <a:cubicBezTo>
                    <a:pt x="121269" y="449680"/>
                    <a:pt x="108923" y="455500"/>
                    <a:pt x="98403" y="463844"/>
                  </a:cubicBezTo>
                  <a:cubicBezTo>
                    <a:pt x="87565" y="463264"/>
                    <a:pt x="76969" y="459600"/>
                    <a:pt x="68277" y="453074"/>
                  </a:cubicBezTo>
                  <a:close/>
                  <a:moveTo>
                    <a:pt x="119944" y="502749"/>
                  </a:moveTo>
                  <a:cubicBezTo>
                    <a:pt x="113544" y="502749"/>
                    <a:pt x="107221" y="501724"/>
                    <a:pt x="101149" y="499704"/>
                  </a:cubicBezTo>
                  <a:lnTo>
                    <a:pt x="94217" y="497393"/>
                  </a:lnTo>
                  <a:lnTo>
                    <a:pt x="94488" y="496938"/>
                  </a:lnTo>
                  <a:cubicBezTo>
                    <a:pt x="106650" y="476664"/>
                    <a:pt x="128887" y="464076"/>
                    <a:pt x="152517" y="464076"/>
                  </a:cubicBezTo>
                  <a:lnTo>
                    <a:pt x="159652" y="464076"/>
                  </a:lnTo>
                  <a:cubicBezTo>
                    <a:pt x="163867" y="466406"/>
                    <a:pt x="168199" y="468523"/>
                    <a:pt x="172656" y="470467"/>
                  </a:cubicBezTo>
                  <a:cubicBezTo>
                    <a:pt x="162523" y="490190"/>
                    <a:pt x="142481" y="502749"/>
                    <a:pt x="119944" y="502749"/>
                  </a:cubicBezTo>
                  <a:close/>
                  <a:moveTo>
                    <a:pt x="302094" y="580095"/>
                  </a:moveTo>
                  <a:cubicBezTo>
                    <a:pt x="254111" y="580095"/>
                    <a:pt x="215080" y="541055"/>
                    <a:pt x="215080" y="493081"/>
                  </a:cubicBezTo>
                  <a:cubicBezTo>
                    <a:pt x="215080" y="445107"/>
                    <a:pt x="254111" y="406067"/>
                    <a:pt x="302094" y="406067"/>
                  </a:cubicBezTo>
                  <a:cubicBezTo>
                    <a:pt x="350078" y="406067"/>
                    <a:pt x="389108" y="445107"/>
                    <a:pt x="389108" y="493081"/>
                  </a:cubicBezTo>
                  <a:cubicBezTo>
                    <a:pt x="389108" y="541055"/>
                    <a:pt x="350078" y="580095"/>
                    <a:pt x="302094" y="580095"/>
                  </a:cubicBezTo>
                  <a:close/>
                  <a:moveTo>
                    <a:pt x="503039" y="499704"/>
                  </a:moveTo>
                  <a:cubicBezTo>
                    <a:pt x="496967" y="501724"/>
                    <a:pt x="490644" y="502749"/>
                    <a:pt x="484244" y="502749"/>
                  </a:cubicBezTo>
                  <a:cubicBezTo>
                    <a:pt x="461707" y="502749"/>
                    <a:pt x="441665" y="490190"/>
                    <a:pt x="431533" y="470467"/>
                  </a:cubicBezTo>
                  <a:cubicBezTo>
                    <a:pt x="435990" y="468523"/>
                    <a:pt x="440331" y="466406"/>
                    <a:pt x="444536" y="464076"/>
                  </a:cubicBezTo>
                  <a:lnTo>
                    <a:pt x="451672" y="464076"/>
                  </a:lnTo>
                  <a:cubicBezTo>
                    <a:pt x="475301" y="464076"/>
                    <a:pt x="497538" y="476664"/>
                    <a:pt x="509700" y="496938"/>
                  </a:cubicBezTo>
                  <a:lnTo>
                    <a:pt x="509971" y="497393"/>
                  </a:lnTo>
                  <a:close/>
                  <a:moveTo>
                    <a:pt x="535901" y="453074"/>
                  </a:moveTo>
                  <a:cubicBezTo>
                    <a:pt x="527219" y="459590"/>
                    <a:pt x="516623" y="463254"/>
                    <a:pt x="505785" y="463834"/>
                  </a:cubicBezTo>
                  <a:cubicBezTo>
                    <a:pt x="495266" y="455481"/>
                    <a:pt x="482919" y="449661"/>
                    <a:pt x="469713" y="446828"/>
                  </a:cubicBezTo>
                  <a:cubicBezTo>
                    <a:pt x="476229" y="441298"/>
                    <a:pt x="482252" y="435236"/>
                    <a:pt x="487763" y="428729"/>
                  </a:cubicBezTo>
                  <a:cubicBezTo>
                    <a:pt x="503010" y="422889"/>
                    <a:pt x="521032" y="425239"/>
                    <a:pt x="534132" y="435071"/>
                  </a:cubicBezTo>
                  <a:lnTo>
                    <a:pt x="547020" y="444740"/>
                  </a:lnTo>
                  <a:close/>
                  <a:moveTo>
                    <a:pt x="545724" y="419592"/>
                  </a:moveTo>
                  <a:cubicBezTo>
                    <a:pt x="533668" y="410553"/>
                    <a:pt x="518624" y="405999"/>
                    <a:pt x="503658" y="406250"/>
                  </a:cubicBezTo>
                  <a:cubicBezTo>
                    <a:pt x="505659" y="402789"/>
                    <a:pt x="507496" y="399231"/>
                    <a:pt x="509227" y="395615"/>
                  </a:cubicBezTo>
                  <a:lnTo>
                    <a:pt x="517570" y="390046"/>
                  </a:lnTo>
                  <a:cubicBezTo>
                    <a:pt x="530313" y="381558"/>
                    <a:pt x="545154" y="377062"/>
                    <a:pt x="560478" y="377062"/>
                  </a:cubicBezTo>
                  <a:lnTo>
                    <a:pt x="580201" y="377062"/>
                  </a:lnTo>
                  <a:cubicBezTo>
                    <a:pt x="575242" y="395528"/>
                    <a:pt x="562692" y="410891"/>
                    <a:pt x="545724" y="419592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0" name="任意多边形: 形状 129">
              <a:extLst>
                <a:ext uri="{FF2B5EF4-FFF2-40B4-BE49-F238E27FC236}">
                  <a16:creationId xmlns:a16="http://schemas.microsoft.com/office/drawing/2014/main" id="{3531CB57-181C-4288-99C5-7FB0DDCA9B74}"/>
                </a:ext>
              </a:extLst>
            </p:cNvPr>
            <p:cNvSpPr/>
            <p:nvPr/>
          </p:nvSpPr>
          <p:spPr>
            <a:xfrm>
              <a:off x="1156238" y="1192227"/>
              <a:ext cx="251374" cy="58009"/>
            </a:xfrm>
            <a:custGeom>
              <a:avLst/>
              <a:gdLst>
                <a:gd name="connsiteX0" fmla="*/ 251375 w 251374"/>
                <a:gd name="connsiteY0" fmla="*/ 0 h 58009"/>
                <a:gd name="connsiteX1" fmla="*/ 0 w 251374"/>
                <a:gd name="connsiteY1" fmla="*/ 0 h 58009"/>
                <a:gd name="connsiteX2" fmla="*/ 0 w 251374"/>
                <a:gd name="connsiteY2" fmla="*/ 58010 h 58009"/>
                <a:gd name="connsiteX3" fmla="*/ 251375 w 251374"/>
                <a:gd name="connsiteY3" fmla="*/ 58010 h 58009"/>
                <a:gd name="connsiteX4" fmla="*/ 96683 w 251374"/>
                <a:gd name="connsiteY4" fmla="*/ 19337 h 58009"/>
                <a:gd name="connsiteX5" fmla="*/ 116019 w 251374"/>
                <a:gd name="connsiteY5" fmla="*/ 19337 h 58009"/>
                <a:gd name="connsiteX6" fmla="*/ 116019 w 251374"/>
                <a:gd name="connsiteY6" fmla="*/ 38673 h 58009"/>
                <a:gd name="connsiteX7" fmla="*/ 96683 w 251374"/>
                <a:gd name="connsiteY7" fmla="*/ 38673 h 58009"/>
                <a:gd name="connsiteX8" fmla="*/ 77346 w 251374"/>
                <a:gd name="connsiteY8" fmla="*/ 38673 h 58009"/>
                <a:gd name="connsiteX9" fmla="*/ 58010 w 251374"/>
                <a:gd name="connsiteY9" fmla="*/ 38673 h 58009"/>
                <a:gd name="connsiteX10" fmla="*/ 58010 w 251374"/>
                <a:gd name="connsiteY10" fmla="*/ 19337 h 58009"/>
                <a:gd name="connsiteX11" fmla="*/ 77346 w 251374"/>
                <a:gd name="connsiteY11" fmla="*/ 19337 h 58009"/>
                <a:gd name="connsiteX12" fmla="*/ 135356 w 251374"/>
                <a:gd name="connsiteY12" fmla="*/ 19337 h 58009"/>
                <a:gd name="connsiteX13" fmla="*/ 154692 w 251374"/>
                <a:gd name="connsiteY13" fmla="*/ 19337 h 58009"/>
                <a:gd name="connsiteX14" fmla="*/ 154692 w 251374"/>
                <a:gd name="connsiteY14" fmla="*/ 38673 h 58009"/>
                <a:gd name="connsiteX15" fmla="*/ 135356 w 251374"/>
                <a:gd name="connsiteY15" fmla="*/ 38673 h 58009"/>
                <a:gd name="connsiteX16" fmla="*/ 174029 w 251374"/>
                <a:gd name="connsiteY16" fmla="*/ 19337 h 58009"/>
                <a:gd name="connsiteX17" fmla="*/ 193365 w 251374"/>
                <a:gd name="connsiteY17" fmla="*/ 19337 h 58009"/>
                <a:gd name="connsiteX18" fmla="*/ 193365 w 251374"/>
                <a:gd name="connsiteY18" fmla="*/ 38673 h 58009"/>
                <a:gd name="connsiteX19" fmla="*/ 174029 w 251374"/>
                <a:gd name="connsiteY19" fmla="*/ 38673 h 58009"/>
                <a:gd name="connsiteX20" fmla="*/ 19337 w 251374"/>
                <a:gd name="connsiteY20" fmla="*/ 19337 h 58009"/>
                <a:gd name="connsiteX21" fmla="*/ 38673 w 251374"/>
                <a:gd name="connsiteY21" fmla="*/ 19337 h 58009"/>
                <a:gd name="connsiteX22" fmla="*/ 38673 w 251374"/>
                <a:gd name="connsiteY22" fmla="*/ 38673 h 58009"/>
                <a:gd name="connsiteX23" fmla="*/ 19337 w 251374"/>
                <a:gd name="connsiteY23" fmla="*/ 38673 h 58009"/>
                <a:gd name="connsiteX24" fmla="*/ 232038 w 251374"/>
                <a:gd name="connsiteY24" fmla="*/ 38673 h 58009"/>
                <a:gd name="connsiteX25" fmla="*/ 212702 w 251374"/>
                <a:gd name="connsiteY25" fmla="*/ 38673 h 58009"/>
                <a:gd name="connsiteX26" fmla="*/ 212702 w 251374"/>
                <a:gd name="connsiteY26" fmla="*/ 19337 h 58009"/>
                <a:gd name="connsiteX27" fmla="*/ 232038 w 251374"/>
                <a:gd name="connsiteY27" fmla="*/ 19337 h 580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51374" h="58009">
                  <a:moveTo>
                    <a:pt x="251375" y="0"/>
                  </a:moveTo>
                  <a:lnTo>
                    <a:pt x="0" y="0"/>
                  </a:lnTo>
                  <a:lnTo>
                    <a:pt x="0" y="58010"/>
                  </a:lnTo>
                  <a:lnTo>
                    <a:pt x="251375" y="58010"/>
                  </a:lnTo>
                  <a:close/>
                  <a:moveTo>
                    <a:pt x="96683" y="19337"/>
                  </a:moveTo>
                  <a:lnTo>
                    <a:pt x="116019" y="19337"/>
                  </a:lnTo>
                  <a:lnTo>
                    <a:pt x="116019" y="38673"/>
                  </a:lnTo>
                  <a:lnTo>
                    <a:pt x="96683" y="38673"/>
                  </a:lnTo>
                  <a:close/>
                  <a:moveTo>
                    <a:pt x="77346" y="38673"/>
                  </a:moveTo>
                  <a:lnTo>
                    <a:pt x="58010" y="38673"/>
                  </a:lnTo>
                  <a:lnTo>
                    <a:pt x="58010" y="19337"/>
                  </a:lnTo>
                  <a:lnTo>
                    <a:pt x="77346" y="19337"/>
                  </a:lnTo>
                  <a:close/>
                  <a:moveTo>
                    <a:pt x="135356" y="19337"/>
                  </a:moveTo>
                  <a:lnTo>
                    <a:pt x="154692" y="19337"/>
                  </a:lnTo>
                  <a:lnTo>
                    <a:pt x="154692" y="38673"/>
                  </a:lnTo>
                  <a:lnTo>
                    <a:pt x="135356" y="38673"/>
                  </a:lnTo>
                  <a:close/>
                  <a:moveTo>
                    <a:pt x="174029" y="19337"/>
                  </a:moveTo>
                  <a:lnTo>
                    <a:pt x="193365" y="19337"/>
                  </a:lnTo>
                  <a:lnTo>
                    <a:pt x="193365" y="38673"/>
                  </a:lnTo>
                  <a:lnTo>
                    <a:pt x="174029" y="38673"/>
                  </a:lnTo>
                  <a:close/>
                  <a:moveTo>
                    <a:pt x="19337" y="19337"/>
                  </a:moveTo>
                  <a:lnTo>
                    <a:pt x="38673" y="19337"/>
                  </a:lnTo>
                  <a:lnTo>
                    <a:pt x="38673" y="38673"/>
                  </a:lnTo>
                  <a:lnTo>
                    <a:pt x="19337" y="38673"/>
                  </a:lnTo>
                  <a:close/>
                  <a:moveTo>
                    <a:pt x="232038" y="38673"/>
                  </a:moveTo>
                  <a:lnTo>
                    <a:pt x="212702" y="38673"/>
                  </a:lnTo>
                  <a:lnTo>
                    <a:pt x="212702" y="19337"/>
                  </a:lnTo>
                  <a:lnTo>
                    <a:pt x="232038" y="19337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1" name="任意多边形: 形状 130">
              <a:extLst>
                <a:ext uri="{FF2B5EF4-FFF2-40B4-BE49-F238E27FC236}">
                  <a16:creationId xmlns:a16="http://schemas.microsoft.com/office/drawing/2014/main" id="{A1100445-3EBF-4ADC-A410-0901B418B61F}"/>
                </a:ext>
              </a:extLst>
            </p:cNvPr>
            <p:cNvSpPr/>
            <p:nvPr/>
          </p:nvSpPr>
          <p:spPr>
            <a:xfrm>
              <a:off x="1175575" y="1288910"/>
              <a:ext cx="19336" cy="19336"/>
            </a:xfrm>
            <a:custGeom>
              <a:avLst/>
              <a:gdLst>
                <a:gd name="connsiteX0" fmla="*/ 0 w 19336"/>
                <a:gd name="connsiteY0" fmla="*/ 0 h 19336"/>
                <a:gd name="connsiteX1" fmla="*/ 19337 w 19336"/>
                <a:gd name="connsiteY1" fmla="*/ 0 h 19336"/>
                <a:gd name="connsiteX2" fmla="*/ 19337 w 19336"/>
                <a:gd name="connsiteY2" fmla="*/ 19337 h 19336"/>
                <a:gd name="connsiteX3" fmla="*/ 0 w 19336"/>
                <a:gd name="connsiteY3" fmla="*/ 19337 h 193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336" h="19336">
                  <a:moveTo>
                    <a:pt x="0" y="0"/>
                  </a:moveTo>
                  <a:lnTo>
                    <a:pt x="19337" y="0"/>
                  </a:lnTo>
                  <a:lnTo>
                    <a:pt x="19337" y="19337"/>
                  </a:lnTo>
                  <a:lnTo>
                    <a:pt x="0" y="19337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2" name="任意多边形: 形状 131">
              <a:extLst>
                <a:ext uri="{FF2B5EF4-FFF2-40B4-BE49-F238E27FC236}">
                  <a16:creationId xmlns:a16="http://schemas.microsoft.com/office/drawing/2014/main" id="{513D0D72-D12C-425E-8A8E-697578267F37}"/>
                </a:ext>
              </a:extLst>
            </p:cNvPr>
            <p:cNvSpPr/>
            <p:nvPr/>
          </p:nvSpPr>
          <p:spPr>
            <a:xfrm>
              <a:off x="1214248" y="1288910"/>
              <a:ext cx="174028" cy="19336"/>
            </a:xfrm>
            <a:custGeom>
              <a:avLst/>
              <a:gdLst>
                <a:gd name="connsiteX0" fmla="*/ 0 w 174028"/>
                <a:gd name="connsiteY0" fmla="*/ 0 h 19336"/>
                <a:gd name="connsiteX1" fmla="*/ 174029 w 174028"/>
                <a:gd name="connsiteY1" fmla="*/ 0 h 19336"/>
                <a:gd name="connsiteX2" fmla="*/ 174029 w 174028"/>
                <a:gd name="connsiteY2" fmla="*/ 19337 h 19336"/>
                <a:gd name="connsiteX3" fmla="*/ 0 w 174028"/>
                <a:gd name="connsiteY3" fmla="*/ 19337 h 193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4028" h="19336">
                  <a:moveTo>
                    <a:pt x="0" y="0"/>
                  </a:moveTo>
                  <a:lnTo>
                    <a:pt x="174029" y="0"/>
                  </a:lnTo>
                  <a:lnTo>
                    <a:pt x="174029" y="19337"/>
                  </a:lnTo>
                  <a:lnTo>
                    <a:pt x="0" y="19337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3" name="任意多边形: 形状 132">
              <a:extLst>
                <a:ext uri="{FF2B5EF4-FFF2-40B4-BE49-F238E27FC236}">
                  <a16:creationId xmlns:a16="http://schemas.microsoft.com/office/drawing/2014/main" id="{7938DAC3-995A-4567-989E-6652A390E670}"/>
                </a:ext>
              </a:extLst>
            </p:cNvPr>
            <p:cNvSpPr/>
            <p:nvPr/>
          </p:nvSpPr>
          <p:spPr>
            <a:xfrm>
              <a:off x="1175575" y="1327583"/>
              <a:ext cx="174028" cy="19336"/>
            </a:xfrm>
            <a:custGeom>
              <a:avLst/>
              <a:gdLst>
                <a:gd name="connsiteX0" fmla="*/ 0 w 174028"/>
                <a:gd name="connsiteY0" fmla="*/ 0 h 19336"/>
                <a:gd name="connsiteX1" fmla="*/ 174029 w 174028"/>
                <a:gd name="connsiteY1" fmla="*/ 0 h 19336"/>
                <a:gd name="connsiteX2" fmla="*/ 174029 w 174028"/>
                <a:gd name="connsiteY2" fmla="*/ 19337 h 19336"/>
                <a:gd name="connsiteX3" fmla="*/ 0 w 174028"/>
                <a:gd name="connsiteY3" fmla="*/ 19337 h 193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4028" h="19336">
                  <a:moveTo>
                    <a:pt x="0" y="0"/>
                  </a:moveTo>
                  <a:lnTo>
                    <a:pt x="174029" y="0"/>
                  </a:lnTo>
                  <a:lnTo>
                    <a:pt x="174029" y="19337"/>
                  </a:lnTo>
                  <a:lnTo>
                    <a:pt x="0" y="19337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4" name="任意多边形: 形状 133">
              <a:extLst>
                <a:ext uri="{FF2B5EF4-FFF2-40B4-BE49-F238E27FC236}">
                  <a16:creationId xmlns:a16="http://schemas.microsoft.com/office/drawing/2014/main" id="{934BA07F-8E2F-4C7D-9477-986EA8DBDB9F}"/>
                </a:ext>
              </a:extLst>
            </p:cNvPr>
            <p:cNvSpPr/>
            <p:nvPr/>
          </p:nvSpPr>
          <p:spPr>
            <a:xfrm>
              <a:off x="1368940" y="1327583"/>
              <a:ext cx="19336" cy="19336"/>
            </a:xfrm>
            <a:custGeom>
              <a:avLst/>
              <a:gdLst>
                <a:gd name="connsiteX0" fmla="*/ 0 w 19336"/>
                <a:gd name="connsiteY0" fmla="*/ 0 h 19336"/>
                <a:gd name="connsiteX1" fmla="*/ 19337 w 19336"/>
                <a:gd name="connsiteY1" fmla="*/ 0 h 19336"/>
                <a:gd name="connsiteX2" fmla="*/ 19337 w 19336"/>
                <a:gd name="connsiteY2" fmla="*/ 19337 h 19336"/>
                <a:gd name="connsiteX3" fmla="*/ 0 w 19336"/>
                <a:gd name="connsiteY3" fmla="*/ 19337 h 193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336" h="19336">
                  <a:moveTo>
                    <a:pt x="0" y="0"/>
                  </a:moveTo>
                  <a:lnTo>
                    <a:pt x="19337" y="0"/>
                  </a:lnTo>
                  <a:lnTo>
                    <a:pt x="19337" y="19337"/>
                  </a:lnTo>
                  <a:lnTo>
                    <a:pt x="0" y="19337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5" name="任意多边形: 形状 134">
              <a:extLst>
                <a:ext uri="{FF2B5EF4-FFF2-40B4-BE49-F238E27FC236}">
                  <a16:creationId xmlns:a16="http://schemas.microsoft.com/office/drawing/2014/main" id="{4695093E-C719-49C8-B232-18597353807E}"/>
                </a:ext>
              </a:extLst>
            </p:cNvPr>
            <p:cNvSpPr/>
            <p:nvPr/>
          </p:nvSpPr>
          <p:spPr>
            <a:xfrm>
              <a:off x="1194911" y="1385592"/>
              <a:ext cx="19336" cy="19336"/>
            </a:xfrm>
            <a:custGeom>
              <a:avLst/>
              <a:gdLst>
                <a:gd name="connsiteX0" fmla="*/ 0 w 19336"/>
                <a:gd name="connsiteY0" fmla="*/ 0 h 19336"/>
                <a:gd name="connsiteX1" fmla="*/ 19337 w 19336"/>
                <a:gd name="connsiteY1" fmla="*/ 0 h 19336"/>
                <a:gd name="connsiteX2" fmla="*/ 19337 w 19336"/>
                <a:gd name="connsiteY2" fmla="*/ 19337 h 19336"/>
                <a:gd name="connsiteX3" fmla="*/ 0 w 19336"/>
                <a:gd name="connsiteY3" fmla="*/ 19337 h 193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336" h="19336">
                  <a:moveTo>
                    <a:pt x="0" y="0"/>
                  </a:moveTo>
                  <a:lnTo>
                    <a:pt x="19337" y="0"/>
                  </a:lnTo>
                  <a:lnTo>
                    <a:pt x="19337" y="19337"/>
                  </a:lnTo>
                  <a:lnTo>
                    <a:pt x="0" y="19337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6" name="任意多边形: 形状 135">
              <a:extLst>
                <a:ext uri="{FF2B5EF4-FFF2-40B4-BE49-F238E27FC236}">
                  <a16:creationId xmlns:a16="http://schemas.microsoft.com/office/drawing/2014/main" id="{E404F450-ECB3-4210-83A6-8F254BF5E5F0}"/>
                </a:ext>
              </a:extLst>
            </p:cNvPr>
            <p:cNvSpPr/>
            <p:nvPr/>
          </p:nvSpPr>
          <p:spPr>
            <a:xfrm>
              <a:off x="1233584" y="1385592"/>
              <a:ext cx="19336" cy="19336"/>
            </a:xfrm>
            <a:custGeom>
              <a:avLst/>
              <a:gdLst>
                <a:gd name="connsiteX0" fmla="*/ 0 w 19336"/>
                <a:gd name="connsiteY0" fmla="*/ 0 h 19336"/>
                <a:gd name="connsiteX1" fmla="*/ 19337 w 19336"/>
                <a:gd name="connsiteY1" fmla="*/ 0 h 19336"/>
                <a:gd name="connsiteX2" fmla="*/ 19337 w 19336"/>
                <a:gd name="connsiteY2" fmla="*/ 19337 h 19336"/>
                <a:gd name="connsiteX3" fmla="*/ 0 w 19336"/>
                <a:gd name="connsiteY3" fmla="*/ 19337 h 193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336" h="19336">
                  <a:moveTo>
                    <a:pt x="0" y="0"/>
                  </a:moveTo>
                  <a:lnTo>
                    <a:pt x="19337" y="0"/>
                  </a:lnTo>
                  <a:lnTo>
                    <a:pt x="19337" y="19337"/>
                  </a:lnTo>
                  <a:lnTo>
                    <a:pt x="0" y="19337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7" name="任意多边形: 形状 136">
              <a:extLst>
                <a:ext uri="{FF2B5EF4-FFF2-40B4-BE49-F238E27FC236}">
                  <a16:creationId xmlns:a16="http://schemas.microsoft.com/office/drawing/2014/main" id="{BAB3BC38-2D09-4939-9D89-71413150D07E}"/>
                </a:ext>
              </a:extLst>
            </p:cNvPr>
            <p:cNvSpPr/>
            <p:nvPr/>
          </p:nvSpPr>
          <p:spPr>
            <a:xfrm>
              <a:off x="1272257" y="1385592"/>
              <a:ext cx="19336" cy="19336"/>
            </a:xfrm>
            <a:custGeom>
              <a:avLst/>
              <a:gdLst>
                <a:gd name="connsiteX0" fmla="*/ 0 w 19336"/>
                <a:gd name="connsiteY0" fmla="*/ 0 h 19336"/>
                <a:gd name="connsiteX1" fmla="*/ 19337 w 19336"/>
                <a:gd name="connsiteY1" fmla="*/ 0 h 19336"/>
                <a:gd name="connsiteX2" fmla="*/ 19337 w 19336"/>
                <a:gd name="connsiteY2" fmla="*/ 19337 h 19336"/>
                <a:gd name="connsiteX3" fmla="*/ 0 w 19336"/>
                <a:gd name="connsiteY3" fmla="*/ 19337 h 193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336" h="19336">
                  <a:moveTo>
                    <a:pt x="0" y="0"/>
                  </a:moveTo>
                  <a:lnTo>
                    <a:pt x="19337" y="0"/>
                  </a:lnTo>
                  <a:lnTo>
                    <a:pt x="19337" y="19337"/>
                  </a:lnTo>
                  <a:lnTo>
                    <a:pt x="0" y="19337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8" name="任意多边形: 形状 137">
              <a:extLst>
                <a:ext uri="{FF2B5EF4-FFF2-40B4-BE49-F238E27FC236}">
                  <a16:creationId xmlns:a16="http://schemas.microsoft.com/office/drawing/2014/main" id="{C1206D33-67B1-49FF-B4B3-FC19ED6DF314}"/>
                </a:ext>
              </a:extLst>
            </p:cNvPr>
            <p:cNvSpPr/>
            <p:nvPr/>
          </p:nvSpPr>
          <p:spPr>
            <a:xfrm>
              <a:off x="1310930" y="1385592"/>
              <a:ext cx="19336" cy="19336"/>
            </a:xfrm>
            <a:custGeom>
              <a:avLst/>
              <a:gdLst>
                <a:gd name="connsiteX0" fmla="*/ 0 w 19336"/>
                <a:gd name="connsiteY0" fmla="*/ 0 h 19336"/>
                <a:gd name="connsiteX1" fmla="*/ 19337 w 19336"/>
                <a:gd name="connsiteY1" fmla="*/ 0 h 19336"/>
                <a:gd name="connsiteX2" fmla="*/ 19337 w 19336"/>
                <a:gd name="connsiteY2" fmla="*/ 19337 h 19336"/>
                <a:gd name="connsiteX3" fmla="*/ 0 w 19336"/>
                <a:gd name="connsiteY3" fmla="*/ 19337 h 193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336" h="19336">
                  <a:moveTo>
                    <a:pt x="0" y="0"/>
                  </a:moveTo>
                  <a:lnTo>
                    <a:pt x="19337" y="0"/>
                  </a:lnTo>
                  <a:lnTo>
                    <a:pt x="19337" y="19337"/>
                  </a:lnTo>
                  <a:lnTo>
                    <a:pt x="0" y="19337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9" name="任意多边形: 形状 138">
              <a:extLst>
                <a:ext uri="{FF2B5EF4-FFF2-40B4-BE49-F238E27FC236}">
                  <a16:creationId xmlns:a16="http://schemas.microsoft.com/office/drawing/2014/main" id="{BE4D1B54-183A-4493-A942-E8D641BF5517}"/>
                </a:ext>
              </a:extLst>
            </p:cNvPr>
            <p:cNvSpPr/>
            <p:nvPr/>
          </p:nvSpPr>
          <p:spPr>
            <a:xfrm>
              <a:off x="1349603" y="1385592"/>
              <a:ext cx="19336" cy="19336"/>
            </a:xfrm>
            <a:custGeom>
              <a:avLst/>
              <a:gdLst>
                <a:gd name="connsiteX0" fmla="*/ 0 w 19336"/>
                <a:gd name="connsiteY0" fmla="*/ 0 h 19336"/>
                <a:gd name="connsiteX1" fmla="*/ 19337 w 19336"/>
                <a:gd name="connsiteY1" fmla="*/ 0 h 19336"/>
                <a:gd name="connsiteX2" fmla="*/ 19337 w 19336"/>
                <a:gd name="connsiteY2" fmla="*/ 19337 h 19336"/>
                <a:gd name="connsiteX3" fmla="*/ 0 w 19336"/>
                <a:gd name="connsiteY3" fmla="*/ 19337 h 193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336" h="19336">
                  <a:moveTo>
                    <a:pt x="0" y="0"/>
                  </a:moveTo>
                  <a:lnTo>
                    <a:pt x="19337" y="0"/>
                  </a:lnTo>
                  <a:lnTo>
                    <a:pt x="19337" y="19337"/>
                  </a:lnTo>
                  <a:lnTo>
                    <a:pt x="0" y="19337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0" name="任意多边形: 形状 139">
              <a:extLst>
                <a:ext uri="{FF2B5EF4-FFF2-40B4-BE49-F238E27FC236}">
                  <a16:creationId xmlns:a16="http://schemas.microsoft.com/office/drawing/2014/main" id="{1D3AE73D-F85D-4007-A1D3-09E4A52D5A48}"/>
                </a:ext>
              </a:extLst>
            </p:cNvPr>
            <p:cNvSpPr/>
            <p:nvPr/>
          </p:nvSpPr>
          <p:spPr>
            <a:xfrm>
              <a:off x="1252921" y="1520948"/>
              <a:ext cx="58009" cy="135355"/>
            </a:xfrm>
            <a:custGeom>
              <a:avLst/>
              <a:gdLst>
                <a:gd name="connsiteX0" fmla="*/ 38673 w 58009"/>
                <a:gd name="connsiteY0" fmla="*/ 21115 h 135355"/>
                <a:gd name="connsiteX1" fmla="*/ 38673 w 58009"/>
                <a:gd name="connsiteY1" fmla="*/ 0 h 135355"/>
                <a:gd name="connsiteX2" fmla="*/ 19337 w 58009"/>
                <a:gd name="connsiteY2" fmla="*/ 0 h 135355"/>
                <a:gd name="connsiteX3" fmla="*/ 19337 w 58009"/>
                <a:gd name="connsiteY3" fmla="*/ 19337 h 135355"/>
                <a:gd name="connsiteX4" fmla="*/ 0 w 58009"/>
                <a:gd name="connsiteY4" fmla="*/ 19337 h 135355"/>
                <a:gd name="connsiteX5" fmla="*/ 0 w 58009"/>
                <a:gd name="connsiteY5" fmla="*/ 48341 h 135355"/>
                <a:gd name="connsiteX6" fmla="*/ 29005 w 58009"/>
                <a:gd name="connsiteY6" fmla="*/ 77346 h 135355"/>
                <a:gd name="connsiteX7" fmla="*/ 38673 w 58009"/>
                <a:gd name="connsiteY7" fmla="*/ 87014 h 135355"/>
                <a:gd name="connsiteX8" fmla="*/ 38673 w 58009"/>
                <a:gd name="connsiteY8" fmla="*/ 96683 h 135355"/>
                <a:gd name="connsiteX9" fmla="*/ 29005 w 58009"/>
                <a:gd name="connsiteY9" fmla="*/ 96683 h 135355"/>
                <a:gd name="connsiteX10" fmla="*/ 19337 w 58009"/>
                <a:gd name="connsiteY10" fmla="*/ 87014 h 135355"/>
                <a:gd name="connsiteX11" fmla="*/ 19337 w 58009"/>
                <a:gd name="connsiteY11" fmla="*/ 77346 h 135355"/>
                <a:gd name="connsiteX12" fmla="*/ 0 w 58009"/>
                <a:gd name="connsiteY12" fmla="*/ 77346 h 135355"/>
                <a:gd name="connsiteX13" fmla="*/ 0 w 58009"/>
                <a:gd name="connsiteY13" fmla="*/ 87014 h 135355"/>
                <a:gd name="connsiteX14" fmla="*/ 19337 w 58009"/>
                <a:gd name="connsiteY14" fmla="*/ 114240 h 135355"/>
                <a:gd name="connsiteX15" fmla="*/ 19337 w 58009"/>
                <a:gd name="connsiteY15" fmla="*/ 135356 h 135355"/>
                <a:gd name="connsiteX16" fmla="*/ 38673 w 58009"/>
                <a:gd name="connsiteY16" fmla="*/ 135356 h 135355"/>
                <a:gd name="connsiteX17" fmla="*/ 38673 w 58009"/>
                <a:gd name="connsiteY17" fmla="*/ 116019 h 135355"/>
                <a:gd name="connsiteX18" fmla="*/ 58010 w 58009"/>
                <a:gd name="connsiteY18" fmla="*/ 116019 h 135355"/>
                <a:gd name="connsiteX19" fmla="*/ 58010 w 58009"/>
                <a:gd name="connsiteY19" fmla="*/ 87014 h 135355"/>
                <a:gd name="connsiteX20" fmla="*/ 29005 w 58009"/>
                <a:gd name="connsiteY20" fmla="*/ 58010 h 135355"/>
                <a:gd name="connsiteX21" fmla="*/ 19337 w 58009"/>
                <a:gd name="connsiteY21" fmla="*/ 48341 h 135355"/>
                <a:gd name="connsiteX22" fmla="*/ 19337 w 58009"/>
                <a:gd name="connsiteY22" fmla="*/ 38673 h 135355"/>
                <a:gd name="connsiteX23" fmla="*/ 29005 w 58009"/>
                <a:gd name="connsiteY23" fmla="*/ 38673 h 135355"/>
                <a:gd name="connsiteX24" fmla="*/ 38673 w 58009"/>
                <a:gd name="connsiteY24" fmla="*/ 48341 h 135355"/>
                <a:gd name="connsiteX25" fmla="*/ 38673 w 58009"/>
                <a:gd name="connsiteY25" fmla="*/ 58010 h 135355"/>
                <a:gd name="connsiteX26" fmla="*/ 58010 w 58009"/>
                <a:gd name="connsiteY26" fmla="*/ 58010 h 135355"/>
                <a:gd name="connsiteX27" fmla="*/ 58010 w 58009"/>
                <a:gd name="connsiteY27" fmla="*/ 48341 h 135355"/>
                <a:gd name="connsiteX28" fmla="*/ 38673 w 58009"/>
                <a:gd name="connsiteY28" fmla="*/ 21115 h 135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58009" h="135355">
                  <a:moveTo>
                    <a:pt x="38673" y="21115"/>
                  </a:moveTo>
                  <a:lnTo>
                    <a:pt x="38673" y="0"/>
                  </a:lnTo>
                  <a:lnTo>
                    <a:pt x="19337" y="0"/>
                  </a:lnTo>
                  <a:lnTo>
                    <a:pt x="19337" y="19337"/>
                  </a:lnTo>
                  <a:lnTo>
                    <a:pt x="0" y="19337"/>
                  </a:lnTo>
                  <a:lnTo>
                    <a:pt x="0" y="48341"/>
                  </a:lnTo>
                  <a:cubicBezTo>
                    <a:pt x="0" y="64333"/>
                    <a:pt x="13013" y="77346"/>
                    <a:pt x="29005" y="77346"/>
                  </a:cubicBezTo>
                  <a:cubicBezTo>
                    <a:pt x="34342" y="77346"/>
                    <a:pt x="38673" y="81687"/>
                    <a:pt x="38673" y="87014"/>
                  </a:cubicBezTo>
                  <a:lnTo>
                    <a:pt x="38673" y="96683"/>
                  </a:lnTo>
                  <a:lnTo>
                    <a:pt x="29005" y="96683"/>
                  </a:lnTo>
                  <a:cubicBezTo>
                    <a:pt x="23668" y="96683"/>
                    <a:pt x="19337" y="92341"/>
                    <a:pt x="19337" y="87014"/>
                  </a:cubicBezTo>
                  <a:lnTo>
                    <a:pt x="19337" y="77346"/>
                  </a:lnTo>
                  <a:lnTo>
                    <a:pt x="0" y="77346"/>
                  </a:lnTo>
                  <a:lnTo>
                    <a:pt x="0" y="87014"/>
                  </a:lnTo>
                  <a:cubicBezTo>
                    <a:pt x="0" y="99602"/>
                    <a:pt x="8112" y="110237"/>
                    <a:pt x="19337" y="114240"/>
                  </a:cubicBezTo>
                  <a:lnTo>
                    <a:pt x="19337" y="135356"/>
                  </a:lnTo>
                  <a:lnTo>
                    <a:pt x="38673" y="135356"/>
                  </a:lnTo>
                  <a:lnTo>
                    <a:pt x="38673" y="116019"/>
                  </a:lnTo>
                  <a:lnTo>
                    <a:pt x="58010" y="116019"/>
                  </a:lnTo>
                  <a:lnTo>
                    <a:pt x="58010" y="87014"/>
                  </a:lnTo>
                  <a:cubicBezTo>
                    <a:pt x="58010" y="71023"/>
                    <a:pt x="44996" y="58010"/>
                    <a:pt x="29005" y="58010"/>
                  </a:cubicBezTo>
                  <a:cubicBezTo>
                    <a:pt x="23668" y="58010"/>
                    <a:pt x="19337" y="53668"/>
                    <a:pt x="19337" y="48341"/>
                  </a:cubicBezTo>
                  <a:lnTo>
                    <a:pt x="19337" y="38673"/>
                  </a:lnTo>
                  <a:lnTo>
                    <a:pt x="29005" y="38673"/>
                  </a:lnTo>
                  <a:cubicBezTo>
                    <a:pt x="34342" y="38673"/>
                    <a:pt x="38673" y="43014"/>
                    <a:pt x="38673" y="48341"/>
                  </a:cubicBezTo>
                  <a:lnTo>
                    <a:pt x="38673" y="58010"/>
                  </a:lnTo>
                  <a:lnTo>
                    <a:pt x="58010" y="58010"/>
                  </a:lnTo>
                  <a:lnTo>
                    <a:pt x="58010" y="48341"/>
                  </a:lnTo>
                  <a:cubicBezTo>
                    <a:pt x="58010" y="35753"/>
                    <a:pt x="49898" y="25118"/>
                    <a:pt x="38673" y="21115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46" name="图形 26">
            <a:extLst>
              <a:ext uri="{FF2B5EF4-FFF2-40B4-BE49-F238E27FC236}">
                <a16:creationId xmlns:a16="http://schemas.microsoft.com/office/drawing/2014/main" id="{4F82961C-1189-4813-A3D0-5F2A8452F0B9}"/>
              </a:ext>
            </a:extLst>
          </p:cNvPr>
          <p:cNvGrpSpPr/>
          <p:nvPr/>
        </p:nvGrpSpPr>
        <p:grpSpPr>
          <a:xfrm>
            <a:off x="7231454" y="4084194"/>
            <a:ext cx="667377" cy="667376"/>
            <a:chOff x="8543649" y="934261"/>
            <a:chExt cx="619201" cy="619200"/>
          </a:xfrm>
          <a:solidFill>
            <a:schemeClr val="bg1"/>
          </a:solidFill>
        </p:grpSpPr>
        <p:sp>
          <p:nvSpPr>
            <p:cNvPr id="147" name="任意多边形: 形状 146">
              <a:extLst>
                <a:ext uri="{FF2B5EF4-FFF2-40B4-BE49-F238E27FC236}">
                  <a16:creationId xmlns:a16="http://schemas.microsoft.com/office/drawing/2014/main" id="{FAF2AAA9-78A2-40BC-9C6E-0616C4DE0299}"/>
                </a:ext>
              </a:extLst>
            </p:cNvPr>
            <p:cNvSpPr/>
            <p:nvPr/>
          </p:nvSpPr>
          <p:spPr>
            <a:xfrm>
              <a:off x="8883211" y="974210"/>
              <a:ext cx="119844" cy="119844"/>
            </a:xfrm>
            <a:custGeom>
              <a:avLst/>
              <a:gdLst>
                <a:gd name="connsiteX0" fmla="*/ 119844 w 119844"/>
                <a:gd name="connsiteY0" fmla="*/ 59922 h 119844"/>
                <a:gd name="connsiteX1" fmla="*/ 59922 w 119844"/>
                <a:gd name="connsiteY1" fmla="*/ 0 h 119844"/>
                <a:gd name="connsiteX2" fmla="*/ 0 w 119844"/>
                <a:gd name="connsiteY2" fmla="*/ 59922 h 119844"/>
                <a:gd name="connsiteX3" fmla="*/ 59922 w 119844"/>
                <a:gd name="connsiteY3" fmla="*/ 119844 h 119844"/>
                <a:gd name="connsiteX4" fmla="*/ 119844 w 119844"/>
                <a:gd name="connsiteY4" fmla="*/ 59922 h 119844"/>
                <a:gd name="connsiteX5" fmla="*/ 19973 w 119844"/>
                <a:gd name="connsiteY5" fmla="*/ 59922 h 119844"/>
                <a:gd name="connsiteX6" fmla="*/ 59921 w 119844"/>
                <a:gd name="connsiteY6" fmla="*/ 19974 h 119844"/>
                <a:gd name="connsiteX7" fmla="*/ 99869 w 119844"/>
                <a:gd name="connsiteY7" fmla="*/ 59922 h 119844"/>
                <a:gd name="connsiteX8" fmla="*/ 59921 w 119844"/>
                <a:gd name="connsiteY8" fmla="*/ 99870 h 119844"/>
                <a:gd name="connsiteX9" fmla="*/ 19973 w 119844"/>
                <a:gd name="connsiteY9" fmla="*/ 59922 h 1198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9844" h="119844">
                  <a:moveTo>
                    <a:pt x="119844" y="59922"/>
                  </a:moveTo>
                  <a:cubicBezTo>
                    <a:pt x="119844" y="26875"/>
                    <a:pt x="92969" y="0"/>
                    <a:pt x="59922" y="0"/>
                  </a:cubicBezTo>
                  <a:cubicBezTo>
                    <a:pt x="26875" y="0"/>
                    <a:pt x="0" y="26875"/>
                    <a:pt x="0" y="59922"/>
                  </a:cubicBezTo>
                  <a:cubicBezTo>
                    <a:pt x="0" y="92969"/>
                    <a:pt x="26875" y="119844"/>
                    <a:pt x="59922" y="119844"/>
                  </a:cubicBezTo>
                  <a:cubicBezTo>
                    <a:pt x="92969" y="119844"/>
                    <a:pt x="119844" y="92969"/>
                    <a:pt x="119844" y="59922"/>
                  </a:cubicBezTo>
                  <a:close/>
                  <a:moveTo>
                    <a:pt x="19973" y="59922"/>
                  </a:moveTo>
                  <a:cubicBezTo>
                    <a:pt x="19973" y="37891"/>
                    <a:pt x="37890" y="19974"/>
                    <a:pt x="59921" y="19974"/>
                  </a:cubicBezTo>
                  <a:cubicBezTo>
                    <a:pt x="81952" y="19974"/>
                    <a:pt x="99869" y="37891"/>
                    <a:pt x="99869" y="59922"/>
                  </a:cubicBezTo>
                  <a:cubicBezTo>
                    <a:pt x="99869" y="81953"/>
                    <a:pt x="81952" y="99870"/>
                    <a:pt x="59921" y="99870"/>
                  </a:cubicBezTo>
                  <a:cubicBezTo>
                    <a:pt x="37890" y="99870"/>
                    <a:pt x="19973" y="81953"/>
                    <a:pt x="19973" y="59922"/>
                  </a:cubicBezTo>
                  <a:close/>
                </a:path>
              </a:pathLst>
            </a:custGeom>
            <a:grpFill/>
            <a:ln w="12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8" name="任意多边形: 形状 147">
              <a:extLst>
                <a:ext uri="{FF2B5EF4-FFF2-40B4-BE49-F238E27FC236}">
                  <a16:creationId xmlns:a16="http://schemas.microsoft.com/office/drawing/2014/main" id="{E0CC0035-F5EE-430F-B244-7B1EBD876236}"/>
                </a:ext>
              </a:extLst>
            </p:cNvPr>
            <p:cNvSpPr/>
            <p:nvPr/>
          </p:nvSpPr>
          <p:spPr>
            <a:xfrm>
              <a:off x="8683468" y="1453589"/>
              <a:ext cx="59922" cy="59922"/>
            </a:xfrm>
            <a:custGeom>
              <a:avLst/>
              <a:gdLst>
                <a:gd name="connsiteX0" fmla="*/ 29961 w 59922"/>
                <a:gd name="connsiteY0" fmla="*/ 0 h 59922"/>
                <a:gd name="connsiteX1" fmla="*/ 0 w 59922"/>
                <a:gd name="connsiteY1" fmla="*/ 29961 h 59922"/>
                <a:gd name="connsiteX2" fmla="*/ 29961 w 59922"/>
                <a:gd name="connsiteY2" fmla="*/ 59922 h 59922"/>
                <a:gd name="connsiteX3" fmla="*/ 59922 w 59922"/>
                <a:gd name="connsiteY3" fmla="*/ 29961 h 59922"/>
                <a:gd name="connsiteX4" fmla="*/ 29961 w 59922"/>
                <a:gd name="connsiteY4" fmla="*/ 0 h 59922"/>
                <a:gd name="connsiteX5" fmla="*/ 29961 w 59922"/>
                <a:gd name="connsiteY5" fmla="*/ 39949 h 59922"/>
                <a:gd name="connsiteX6" fmla="*/ 19974 w 59922"/>
                <a:gd name="connsiteY6" fmla="*/ 29962 h 59922"/>
                <a:gd name="connsiteX7" fmla="*/ 29961 w 59922"/>
                <a:gd name="connsiteY7" fmla="*/ 19975 h 59922"/>
                <a:gd name="connsiteX8" fmla="*/ 39948 w 59922"/>
                <a:gd name="connsiteY8" fmla="*/ 29962 h 59922"/>
                <a:gd name="connsiteX9" fmla="*/ 29961 w 59922"/>
                <a:gd name="connsiteY9" fmla="*/ 39949 h 599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9922" h="59922">
                  <a:moveTo>
                    <a:pt x="29961" y="0"/>
                  </a:moveTo>
                  <a:cubicBezTo>
                    <a:pt x="13442" y="0"/>
                    <a:pt x="0" y="13442"/>
                    <a:pt x="0" y="29961"/>
                  </a:cubicBezTo>
                  <a:cubicBezTo>
                    <a:pt x="0" y="46480"/>
                    <a:pt x="13442" y="59922"/>
                    <a:pt x="29961" y="59922"/>
                  </a:cubicBezTo>
                  <a:cubicBezTo>
                    <a:pt x="46480" y="59922"/>
                    <a:pt x="59922" y="46480"/>
                    <a:pt x="59922" y="29961"/>
                  </a:cubicBezTo>
                  <a:cubicBezTo>
                    <a:pt x="59922" y="13443"/>
                    <a:pt x="46480" y="0"/>
                    <a:pt x="29961" y="0"/>
                  </a:cubicBezTo>
                  <a:close/>
                  <a:moveTo>
                    <a:pt x="29961" y="39949"/>
                  </a:moveTo>
                  <a:cubicBezTo>
                    <a:pt x="24458" y="39949"/>
                    <a:pt x="19974" y="35465"/>
                    <a:pt x="19974" y="29962"/>
                  </a:cubicBezTo>
                  <a:cubicBezTo>
                    <a:pt x="19974" y="24460"/>
                    <a:pt x="24458" y="19975"/>
                    <a:pt x="29961" y="19975"/>
                  </a:cubicBezTo>
                  <a:cubicBezTo>
                    <a:pt x="35464" y="19975"/>
                    <a:pt x="39948" y="24460"/>
                    <a:pt x="39948" y="29962"/>
                  </a:cubicBezTo>
                  <a:cubicBezTo>
                    <a:pt x="39948" y="35465"/>
                    <a:pt x="35464" y="39949"/>
                    <a:pt x="29961" y="39949"/>
                  </a:cubicBezTo>
                  <a:close/>
                </a:path>
              </a:pathLst>
            </a:custGeom>
            <a:grpFill/>
            <a:ln w="12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9" name="任意多边形: 形状 148">
              <a:extLst>
                <a:ext uri="{FF2B5EF4-FFF2-40B4-BE49-F238E27FC236}">
                  <a16:creationId xmlns:a16="http://schemas.microsoft.com/office/drawing/2014/main" id="{FBCDADAD-F351-4D09-9215-AC01360EBD0B}"/>
                </a:ext>
              </a:extLst>
            </p:cNvPr>
            <p:cNvSpPr/>
            <p:nvPr/>
          </p:nvSpPr>
          <p:spPr>
            <a:xfrm>
              <a:off x="9003055" y="1453589"/>
              <a:ext cx="59922" cy="59922"/>
            </a:xfrm>
            <a:custGeom>
              <a:avLst/>
              <a:gdLst>
                <a:gd name="connsiteX0" fmla="*/ 29961 w 59922"/>
                <a:gd name="connsiteY0" fmla="*/ 0 h 59922"/>
                <a:gd name="connsiteX1" fmla="*/ 0 w 59922"/>
                <a:gd name="connsiteY1" fmla="*/ 29961 h 59922"/>
                <a:gd name="connsiteX2" fmla="*/ 29961 w 59922"/>
                <a:gd name="connsiteY2" fmla="*/ 59922 h 59922"/>
                <a:gd name="connsiteX3" fmla="*/ 59922 w 59922"/>
                <a:gd name="connsiteY3" fmla="*/ 29961 h 59922"/>
                <a:gd name="connsiteX4" fmla="*/ 29961 w 59922"/>
                <a:gd name="connsiteY4" fmla="*/ 0 h 59922"/>
                <a:gd name="connsiteX5" fmla="*/ 29961 w 59922"/>
                <a:gd name="connsiteY5" fmla="*/ 39949 h 59922"/>
                <a:gd name="connsiteX6" fmla="*/ 19974 w 59922"/>
                <a:gd name="connsiteY6" fmla="*/ 29962 h 59922"/>
                <a:gd name="connsiteX7" fmla="*/ 29961 w 59922"/>
                <a:gd name="connsiteY7" fmla="*/ 19975 h 59922"/>
                <a:gd name="connsiteX8" fmla="*/ 39948 w 59922"/>
                <a:gd name="connsiteY8" fmla="*/ 29962 h 59922"/>
                <a:gd name="connsiteX9" fmla="*/ 29961 w 59922"/>
                <a:gd name="connsiteY9" fmla="*/ 39949 h 599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9922" h="59922">
                  <a:moveTo>
                    <a:pt x="29961" y="0"/>
                  </a:moveTo>
                  <a:cubicBezTo>
                    <a:pt x="13442" y="0"/>
                    <a:pt x="0" y="13442"/>
                    <a:pt x="0" y="29961"/>
                  </a:cubicBezTo>
                  <a:cubicBezTo>
                    <a:pt x="0" y="46480"/>
                    <a:pt x="13442" y="59922"/>
                    <a:pt x="29961" y="59922"/>
                  </a:cubicBezTo>
                  <a:cubicBezTo>
                    <a:pt x="46480" y="59922"/>
                    <a:pt x="59922" y="46480"/>
                    <a:pt x="59922" y="29961"/>
                  </a:cubicBezTo>
                  <a:cubicBezTo>
                    <a:pt x="59922" y="13443"/>
                    <a:pt x="46480" y="0"/>
                    <a:pt x="29961" y="0"/>
                  </a:cubicBezTo>
                  <a:close/>
                  <a:moveTo>
                    <a:pt x="29961" y="39949"/>
                  </a:moveTo>
                  <a:cubicBezTo>
                    <a:pt x="24458" y="39949"/>
                    <a:pt x="19974" y="35465"/>
                    <a:pt x="19974" y="29962"/>
                  </a:cubicBezTo>
                  <a:cubicBezTo>
                    <a:pt x="19974" y="24460"/>
                    <a:pt x="24458" y="19975"/>
                    <a:pt x="29961" y="19975"/>
                  </a:cubicBezTo>
                  <a:cubicBezTo>
                    <a:pt x="35464" y="19975"/>
                    <a:pt x="39948" y="24460"/>
                    <a:pt x="39948" y="29962"/>
                  </a:cubicBezTo>
                  <a:cubicBezTo>
                    <a:pt x="39948" y="35465"/>
                    <a:pt x="35464" y="39949"/>
                    <a:pt x="29961" y="39949"/>
                  </a:cubicBezTo>
                  <a:close/>
                </a:path>
              </a:pathLst>
            </a:custGeom>
            <a:grpFill/>
            <a:ln w="12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0" name="任意多边形: 形状 149">
              <a:extLst>
                <a:ext uri="{FF2B5EF4-FFF2-40B4-BE49-F238E27FC236}">
                  <a16:creationId xmlns:a16="http://schemas.microsoft.com/office/drawing/2014/main" id="{E970D7D5-5AC2-425D-9183-B0F6161513B9}"/>
                </a:ext>
              </a:extLst>
            </p:cNvPr>
            <p:cNvSpPr/>
            <p:nvPr/>
          </p:nvSpPr>
          <p:spPr>
            <a:xfrm>
              <a:off x="8543649" y="934261"/>
              <a:ext cx="619201" cy="619200"/>
            </a:xfrm>
            <a:custGeom>
              <a:avLst/>
              <a:gdLst>
                <a:gd name="connsiteX0" fmla="*/ 619200 w 619201"/>
                <a:gd name="connsiteY0" fmla="*/ 259665 h 619200"/>
                <a:gd name="connsiteX1" fmla="*/ 558359 w 619201"/>
                <a:gd name="connsiteY1" fmla="*/ 259665 h 619200"/>
                <a:gd name="connsiteX2" fmla="*/ 518500 w 619201"/>
                <a:gd name="connsiteY2" fmla="*/ 239691 h 619200"/>
                <a:gd name="connsiteX3" fmla="*/ 428127 w 619201"/>
                <a:gd name="connsiteY3" fmla="*/ 239691 h 619200"/>
                <a:gd name="connsiteX4" fmla="*/ 482577 w 619201"/>
                <a:gd name="connsiteY4" fmla="*/ 158017 h 619200"/>
                <a:gd name="connsiteX5" fmla="*/ 499356 w 619201"/>
                <a:gd name="connsiteY5" fmla="*/ 102619 h 619200"/>
                <a:gd name="connsiteX6" fmla="*/ 499356 w 619201"/>
                <a:gd name="connsiteY6" fmla="*/ 99873 h 619200"/>
                <a:gd name="connsiteX7" fmla="*/ 399484 w 619201"/>
                <a:gd name="connsiteY7" fmla="*/ 0 h 619200"/>
                <a:gd name="connsiteX8" fmla="*/ 299613 w 619201"/>
                <a:gd name="connsiteY8" fmla="*/ 99871 h 619200"/>
                <a:gd name="connsiteX9" fmla="*/ 299613 w 619201"/>
                <a:gd name="connsiteY9" fmla="*/ 102618 h 619200"/>
                <a:gd name="connsiteX10" fmla="*/ 316392 w 619201"/>
                <a:gd name="connsiteY10" fmla="*/ 158016 h 619200"/>
                <a:gd name="connsiteX11" fmla="*/ 370842 w 619201"/>
                <a:gd name="connsiteY11" fmla="*/ 239690 h 619200"/>
                <a:gd name="connsiteX12" fmla="*/ 260134 w 619201"/>
                <a:gd name="connsiteY12" fmla="*/ 239690 h 619200"/>
                <a:gd name="connsiteX13" fmla="*/ 156678 w 619201"/>
                <a:gd name="connsiteY13" fmla="*/ 312596 h 619200"/>
                <a:gd name="connsiteX14" fmla="*/ 132778 w 619201"/>
                <a:gd name="connsiteY14" fmla="*/ 379509 h 619200"/>
                <a:gd name="connsiteX15" fmla="*/ 89884 w 619201"/>
                <a:gd name="connsiteY15" fmla="*/ 379509 h 619200"/>
                <a:gd name="connsiteX16" fmla="*/ 0 w 619201"/>
                <a:gd name="connsiteY16" fmla="*/ 469394 h 619200"/>
                <a:gd name="connsiteX17" fmla="*/ 0 w 619201"/>
                <a:gd name="connsiteY17" fmla="*/ 529316 h 619200"/>
                <a:gd name="connsiteX18" fmla="*/ 49935 w 619201"/>
                <a:gd name="connsiteY18" fmla="*/ 579251 h 619200"/>
                <a:gd name="connsiteX19" fmla="*/ 106712 w 619201"/>
                <a:gd name="connsiteY19" fmla="*/ 579251 h 619200"/>
                <a:gd name="connsiteX20" fmla="*/ 169781 w 619201"/>
                <a:gd name="connsiteY20" fmla="*/ 619200 h 619200"/>
                <a:gd name="connsiteX21" fmla="*/ 232849 w 619201"/>
                <a:gd name="connsiteY21" fmla="*/ 579252 h 619200"/>
                <a:gd name="connsiteX22" fmla="*/ 426300 w 619201"/>
                <a:gd name="connsiteY22" fmla="*/ 579252 h 619200"/>
                <a:gd name="connsiteX23" fmla="*/ 489369 w 619201"/>
                <a:gd name="connsiteY23" fmla="*/ 619200 h 619200"/>
                <a:gd name="connsiteX24" fmla="*/ 552438 w 619201"/>
                <a:gd name="connsiteY24" fmla="*/ 579252 h 619200"/>
                <a:gd name="connsiteX25" fmla="*/ 569266 w 619201"/>
                <a:gd name="connsiteY25" fmla="*/ 579252 h 619200"/>
                <a:gd name="connsiteX26" fmla="*/ 619201 w 619201"/>
                <a:gd name="connsiteY26" fmla="*/ 529317 h 619200"/>
                <a:gd name="connsiteX27" fmla="*/ 619201 w 619201"/>
                <a:gd name="connsiteY27" fmla="*/ 362143 h 619200"/>
                <a:gd name="connsiteX28" fmla="*/ 610173 w 619201"/>
                <a:gd name="connsiteY28" fmla="*/ 333509 h 619200"/>
                <a:gd name="connsiteX29" fmla="*/ 600845 w 619201"/>
                <a:gd name="connsiteY29" fmla="*/ 320187 h 619200"/>
                <a:gd name="connsiteX30" fmla="*/ 619200 w 619201"/>
                <a:gd name="connsiteY30" fmla="*/ 292652 h 619200"/>
                <a:gd name="connsiteX31" fmla="*/ 333010 w 619201"/>
                <a:gd name="connsiteY31" fmla="*/ 146931 h 619200"/>
                <a:gd name="connsiteX32" fmla="*/ 319587 w 619201"/>
                <a:gd name="connsiteY32" fmla="*/ 102618 h 619200"/>
                <a:gd name="connsiteX33" fmla="*/ 319587 w 619201"/>
                <a:gd name="connsiteY33" fmla="*/ 99871 h 619200"/>
                <a:gd name="connsiteX34" fmla="*/ 399484 w 619201"/>
                <a:gd name="connsiteY34" fmla="*/ 19974 h 619200"/>
                <a:gd name="connsiteX35" fmla="*/ 479382 w 619201"/>
                <a:gd name="connsiteY35" fmla="*/ 99871 h 619200"/>
                <a:gd name="connsiteX36" fmla="*/ 479382 w 619201"/>
                <a:gd name="connsiteY36" fmla="*/ 102618 h 619200"/>
                <a:gd name="connsiteX37" fmla="*/ 465959 w 619201"/>
                <a:gd name="connsiteY37" fmla="*/ 146940 h 619200"/>
                <a:gd name="connsiteX38" fmla="*/ 404128 w 619201"/>
                <a:gd name="connsiteY38" fmla="*/ 239691 h 619200"/>
                <a:gd name="connsiteX39" fmla="*/ 394840 w 619201"/>
                <a:gd name="connsiteY39" fmla="*/ 239691 h 619200"/>
                <a:gd name="connsiteX40" fmla="*/ 146860 w 619201"/>
                <a:gd name="connsiteY40" fmla="*/ 399484 h 619200"/>
                <a:gd name="connsiteX41" fmla="*/ 175494 w 619201"/>
                <a:gd name="connsiteY41" fmla="*/ 319319 h 619200"/>
                <a:gd name="connsiteX42" fmla="*/ 260134 w 619201"/>
                <a:gd name="connsiteY42" fmla="*/ 259666 h 619200"/>
                <a:gd name="connsiteX43" fmla="*/ 518500 w 619201"/>
                <a:gd name="connsiteY43" fmla="*/ 259666 h 619200"/>
                <a:gd name="connsiteX44" fmla="*/ 543048 w 619201"/>
                <a:gd name="connsiteY44" fmla="*/ 272440 h 619200"/>
                <a:gd name="connsiteX45" fmla="*/ 593813 w 619201"/>
                <a:gd name="connsiteY45" fmla="*/ 344956 h 619200"/>
                <a:gd name="connsiteX46" fmla="*/ 599226 w 619201"/>
                <a:gd name="connsiteY46" fmla="*/ 362144 h 619200"/>
                <a:gd name="connsiteX47" fmla="*/ 599226 w 619201"/>
                <a:gd name="connsiteY47" fmla="*/ 379512 h 619200"/>
                <a:gd name="connsiteX48" fmla="*/ 589239 w 619201"/>
                <a:gd name="connsiteY48" fmla="*/ 379512 h 619200"/>
                <a:gd name="connsiteX49" fmla="*/ 559278 w 619201"/>
                <a:gd name="connsiteY49" fmla="*/ 409473 h 619200"/>
                <a:gd name="connsiteX50" fmla="*/ 559278 w 619201"/>
                <a:gd name="connsiteY50" fmla="*/ 449421 h 619200"/>
                <a:gd name="connsiteX51" fmla="*/ 589239 w 619201"/>
                <a:gd name="connsiteY51" fmla="*/ 479382 h 619200"/>
                <a:gd name="connsiteX52" fmla="*/ 599226 w 619201"/>
                <a:gd name="connsiteY52" fmla="*/ 479382 h 619200"/>
                <a:gd name="connsiteX53" fmla="*/ 599226 w 619201"/>
                <a:gd name="connsiteY53" fmla="*/ 519330 h 619200"/>
                <a:gd name="connsiteX54" fmla="*/ 552437 w 619201"/>
                <a:gd name="connsiteY54" fmla="*/ 519330 h 619200"/>
                <a:gd name="connsiteX55" fmla="*/ 539304 w 619201"/>
                <a:gd name="connsiteY55" fmla="*/ 500454 h 619200"/>
                <a:gd name="connsiteX56" fmla="*/ 539304 w 619201"/>
                <a:gd name="connsiteY56" fmla="*/ 329574 h 619200"/>
                <a:gd name="connsiteX57" fmla="*/ 489369 w 619201"/>
                <a:gd name="connsiteY57" fmla="*/ 279639 h 619200"/>
                <a:gd name="connsiteX58" fmla="*/ 261242 w 619201"/>
                <a:gd name="connsiteY58" fmla="*/ 279639 h 619200"/>
                <a:gd name="connsiteX59" fmla="*/ 195776 w 619201"/>
                <a:gd name="connsiteY59" fmla="*/ 325000 h 619200"/>
                <a:gd name="connsiteX60" fmla="*/ 179766 w 619201"/>
                <a:gd name="connsiteY60" fmla="*/ 367715 h 619200"/>
                <a:gd name="connsiteX61" fmla="*/ 179766 w 619201"/>
                <a:gd name="connsiteY61" fmla="*/ 480180 h 619200"/>
                <a:gd name="connsiteX62" fmla="*/ 169779 w 619201"/>
                <a:gd name="connsiteY62" fmla="*/ 479381 h 619200"/>
                <a:gd name="connsiteX63" fmla="*/ 106710 w 619201"/>
                <a:gd name="connsiteY63" fmla="*/ 519329 h 619200"/>
                <a:gd name="connsiteX64" fmla="*/ 19974 w 619201"/>
                <a:gd name="connsiteY64" fmla="*/ 519329 h 619200"/>
                <a:gd name="connsiteX65" fmla="*/ 19974 w 619201"/>
                <a:gd name="connsiteY65" fmla="*/ 499355 h 619200"/>
                <a:gd name="connsiteX66" fmla="*/ 87097 w 619201"/>
                <a:gd name="connsiteY66" fmla="*/ 499355 h 619200"/>
                <a:gd name="connsiteX67" fmla="*/ 113762 w 619201"/>
                <a:gd name="connsiteY67" fmla="*/ 419457 h 619200"/>
                <a:gd name="connsiteX68" fmla="*/ 41047 w 619201"/>
                <a:gd name="connsiteY68" fmla="*/ 419457 h 619200"/>
                <a:gd name="connsiteX69" fmla="*/ 89884 w 619201"/>
                <a:gd name="connsiteY69" fmla="*/ 399483 h 619200"/>
                <a:gd name="connsiteX70" fmla="*/ 146860 w 619201"/>
                <a:gd name="connsiteY70" fmla="*/ 399483 h 619200"/>
                <a:gd name="connsiteX71" fmla="*/ 599226 w 619201"/>
                <a:gd name="connsiteY71" fmla="*/ 399484 h 619200"/>
                <a:gd name="connsiteX72" fmla="*/ 599226 w 619201"/>
                <a:gd name="connsiteY72" fmla="*/ 459407 h 619200"/>
                <a:gd name="connsiteX73" fmla="*/ 589239 w 619201"/>
                <a:gd name="connsiteY73" fmla="*/ 459407 h 619200"/>
                <a:gd name="connsiteX74" fmla="*/ 579252 w 619201"/>
                <a:gd name="connsiteY74" fmla="*/ 449419 h 619200"/>
                <a:gd name="connsiteX75" fmla="*/ 579252 w 619201"/>
                <a:gd name="connsiteY75" fmla="*/ 409471 h 619200"/>
                <a:gd name="connsiteX76" fmla="*/ 589239 w 619201"/>
                <a:gd name="connsiteY76" fmla="*/ 399484 h 619200"/>
                <a:gd name="connsiteX77" fmla="*/ 199742 w 619201"/>
                <a:gd name="connsiteY77" fmla="*/ 486222 h 619200"/>
                <a:gd name="connsiteX78" fmla="*/ 199742 w 619201"/>
                <a:gd name="connsiteY78" fmla="*/ 379510 h 619200"/>
                <a:gd name="connsiteX79" fmla="*/ 359535 w 619201"/>
                <a:gd name="connsiteY79" fmla="*/ 379510 h 619200"/>
                <a:gd name="connsiteX80" fmla="*/ 359535 w 619201"/>
                <a:gd name="connsiteY80" fmla="*/ 419458 h 619200"/>
                <a:gd name="connsiteX81" fmla="*/ 319587 w 619201"/>
                <a:gd name="connsiteY81" fmla="*/ 419458 h 619200"/>
                <a:gd name="connsiteX82" fmla="*/ 319587 w 619201"/>
                <a:gd name="connsiteY82" fmla="*/ 439432 h 619200"/>
                <a:gd name="connsiteX83" fmla="*/ 359535 w 619201"/>
                <a:gd name="connsiteY83" fmla="*/ 439432 h 619200"/>
                <a:gd name="connsiteX84" fmla="*/ 359535 w 619201"/>
                <a:gd name="connsiteY84" fmla="*/ 519330 h 619200"/>
                <a:gd name="connsiteX85" fmla="*/ 232849 w 619201"/>
                <a:gd name="connsiteY85" fmla="*/ 519330 h 619200"/>
                <a:gd name="connsiteX86" fmla="*/ 199742 w 619201"/>
                <a:gd name="connsiteY86" fmla="*/ 486222 h 619200"/>
                <a:gd name="connsiteX87" fmla="*/ 519329 w 619201"/>
                <a:gd name="connsiteY87" fmla="*/ 359535 h 619200"/>
                <a:gd name="connsiteX88" fmla="*/ 379509 w 619201"/>
                <a:gd name="connsiteY88" fmla="*/ 359535 h 619200"/>
                <a:gd name="connsiteX89" fmla="*/ 379509 w 619201"/>
                <a:gd name="connsiteY89" fmla="*/ 299613 h 619200"/>
                <a:gd name="connsiteX90" fmla="*/ 489368 w 619201"/>
                <a:gd name="connsiteY90" fmla="*/ 299613 h 619200"/>
                <a:gd name="connsiteX91" fmla="*/ 519329 w 619201"/>
                <a:gd name="connsiteY91" fmla="*/ 329574 h 619200"/>
                <a:gd name="connsiteX92" fmla="*/ 359535 w 619201"/>
                <a:gd name="connsiteY92" fmla="*/ 359535 h 619200"/>
                <a:gd name="connsiteX93" fmla="*/ 274125 w 619201"/>
                <a:gd name="connsiteY93" fmla="*/ 359535 h 619200"/>
                <a:gd name="connsiteX94" fmla="*/ 279638 w 619201"/>
                <a:gd name="connsiteY94" fmla="*/ 339561 h 619200"/>
                <a:gd name="connsiteX95" fmla="*/ 259664 w 619201"/>
                <a:gd name="connsiteY95" fmla="*/ 319587 h 619200"/>
                <a:gd name="connsiteX96" fmla="*/ 221403 w 619201"/>
                <a:gd name="connsiteY96" fmla="*/ 319587 h 619200"/>
                <a:gd name="connsiteX97" fmla="*/ 261241 w 619201"/>
                <a:gd name="connsiteY97" fmla="*/ 299613 h 619200"/>
                <a:gd name="connsiteX98" fmla="*/ 359534 w 619201"/>
                <a:gd name="connsiteY98" fmla="*/ 299613 h 619200"/>
                <a:gd name="connsiteX99" fmla="*/ 359534 w 619201"/>
                <a:gd name="connsiteY99" fmla="*/ 359535 h 619200"/>
                <a:gd name="connsiteX100" fmla="*/ 211647 w 619201"/>
                <a:gd name="connsiteY100" fmla="*/ 339582 h 619200"/>
                <a:gd name="connsiteX101" fmla="*/ 259665 w 619201"/>
                <a:gd name="connsiteY101" fmla="*/ 339762 h 619200"/>
                <a:gd name="connsiteX102" fmla="*/ 239890 w 619201"/>
                <a:gd name="connsiteY102" fmla="*/ 359536 h 619200"/>
                <a:gd name="connsiteX103" fmla="*/ 204167 w 619201"/>
                <a:gd name="connsiteY103" fmla="*/ 359536 h 619200"/>
                <a:gd name="connsiteX104" fmla="*/ 379509 w 619201"/>
                <a:gd name="connsiteY104" fmla="*/ 379509 h 619200"/>
                <a:gd name="connsiteX105" fmla="*/ 519329 w 619201"/>
                <a:gd name="connsiteY105" fmla="*/ 379509 h 619200"/>
                <a:gd name="connsiteX106" fmla="*/ 519329 w 619201"/>
                <a:gd name="connsiteY106" fmla="*/ 419457 h 619200"/>
                <a:gd name="connsiteX107" fmla="*/ 479381 w 619201"/>
                <a:gd name="connsiteY107" fmla="*/ 419457 h 619200"/>
                <a:gd name="connsiteX108" fmla="*/ 479381 w 619201"/>
                <a:gd name="connsiteY108" fmla="*/ 439431 h 619200"/>
                <a:gd name="connsiteX109" fmla="*/ 519329 w 619201"/>
                <a:gd name="connsiteY109" fmla="*/ 439431 h 619200"/>
                <a:gd name="connsiteX110" fmla="*/ 519329 w 619201"/>
                <a:gd name="connsiteY110" fmla="*/ 486221 h 619200"/>
                <a:gd name="connsiteX111" fmla="*/ 489368 w 619201"/>
                <a:gd name="connsiteY111" fmla="*/ 479379 h 619200"/>
                <a:gd name="connsiteX112" fmla="*/ 426299 w 619201"/>
                <a:gd name="connsiteY112" fmla="*/ 519327 h 619200"/>
                <a:gd name="connsiteX113" fmla="*/ 379509 w 619201"/>
                <a:gd name="connsiteY113" fmla="*/ 519327 h 619200"/>
                <a:gd name="connsiteX114" fmla="*/ 26815 w 619201"/>
                <a:gd name="connsiteY114" fmla="*/ 439432 h 619200"/>
                <a:gd name="connsiteX115" fmla="*/ 86029 w 619201"/>
                <a:gd name="connsiteY115" fmla="*/ 439432 h 619200"/>
                <a:gd name="connsiteX116" fmla="*/ 72696 w 619201"/>
                <a:gd name="connsiteY116" fmla="*/ 479381 h 619200"/>
                <a:gd name="connsiteX117" fmla="*/ 19974 w 619201"/>
                <a:gd name="connsiteY117" fmla="*/ 479381 h 619200"/>
                <a:gd name="connsiteX118" fmla="*/ 19974 w 619201"/>
                <a:gd name="connsiteY118" fmla="*/ 469394 h 619200"/>
                <a:gd name="connsiteX119" fmla="*/ 26815 w 619201"/>
                <a:gd name="connsiteY119" fmla="*/ 439432 h 619200"/>
                <a:gd name="connsiteX120" fmla="*/ 49935 w 619201"/>
                <a:gd name="connsiteY120" fmla="*/ 559278 h 619200"/>
                <a:gd name="connsiteX121" fmla="*/ 21811 w 619201"/>
                <a:gd name="connsiteY121" fmla="*/ 539304 h 619200"/>
                <a:gd name="connsiteX122" fmla="*/ 100670 w 619201"/>
                <a:gd name="connsiteY122" fmla="*/ 539304 h 619200"/>
                <a:gd name="connsiteX123" fmla="*/ 99870 w 619201"/>
                <a:gd name="connsiteY123" fmla="*/ 549291 h 619200"/>
                <a:gd name="connsiteX124" fmla="*/ 100670 w 619201"/>
                <a:gd name="connsiteY124" fmla="*/ 559278 h 619200"/>
                <a:gd name="connsiteX125" fmla="*/ 169781 w 619201"/>
                <a:gd name="connsiteY125" fmla="*/ 599226 h 619200"/>
                <a:gd name="connsiteX126" fmla="*/ 119845 w 619201"/>
                <a:gd name="connsiteY126" fmla="*/ 549291 h 619200"/>
                <a:gd name="connsiteX127" fmla="*/ 169781 w 619201"/>
                <a:gd name="connsiteY127" fmla="*/ 499356 h 619200"/>
                <a:gd name="connsiteX128" fmla="*/ 219716 w 619201"/>
                <a:gd name="connsiteY128" fmla="*/ 549291 h 619200"/>
                <a:gd name="connsiteX129" fmla="*/ 169781 w 619201"/>
                <a:gd name="connsiteY129" fmla="*/ 599226 h 619200"/>
                <a:gd name="connsiteX130" fmla="*/ 238891 w 619201"/>
                <a:gd name="connsiteY130" fmla="*/ 559278 h 619200"/>
                <a:gd name="connsiteX131" fmla="*/ 239691 w 619201"/>
                <a:gd name="connsiteY131" fmla="*/ 549291 h 619200"/>
                <a:gd name="connsiteX132" fmla="*/ 238891 w 619201"/>
                <a:gd name="connsiteY132" fmla="*/ 539304 h 619200"/>
                <a:gd name="connsiteX133" fmla="*/ 420257 w 619201"/>
                <a:gd name="connsiteY133" fmla="*/ 539304 h 619200"/>
                <a:gd name="connsiteX134" fmla="*/ 419457 w 619201"/>
                <a:gd name="connsiteY134" fmla="*/ 549291 h 619200"/>
                <a:gd name="connsiteX135" fmla="*/ 420257 w 619201"/>
                <a:gd name="connsiteY135" fmla="*/ 559278 h 619200"/>
                <a:gd name="connsiteX136" fmla="*/ 489368 w 619201"/>
                <a:gd name="connsiteY136" fmla="*/ 599226 h 619200"/>
                <a:gd name="connsiteX137" fmla="*/ 439432 w 619201"/>
                <a:gd name="connsiteY137" fmla="*/ 549291 h 619200"/>
                <a:gd name="connsiteX138" fmla="*/ 489368 w 619201"/>
                <a:gd name="connsiteY138" fmla="*/ 499356 h 619200"/>
                <a:gd name="connsiteX139" fmla="*/ 539303 w 619201"/>
                <a:gd name="connsiteY139" fmla="*/ 549291 h 619200"/>
                <a:gd name="connsiteX140" fmla="*/ 489368 w 619201"/>
                <a:gd name="connsiteY140" fmla="*/ 599226 h 619200"/>
                <a:gd name="connsiteX141" fmla="*/ 569265 w 619201"/>
                <a:gd name="connsiteY141" fmla="*/ 559278 h 619200"/>
                <a:gd name="connsiteX142" fmla="*/ 558479 w 619201"/>
                <a:gd name="connsiteY142" fmla="*/ 559278 h 619200"/>
                <a:gd name="connsiteX143" fmla="*/ 559278 w 619201"/>
                <a:gd name="connsiteY143" fmla="*/ 549291 h 619200"/>
                <a:gd name="connsiteX144" fmla="*/ 558479 w 619201"/>
                <a:gd name="connsiteY144" fmla="*/ 539304 h 619200"/>
                <a:gd name="connsiteX145" fmla="*/ 597388 w 619201"/>
                <a:gd name="connsiteY145" fmla="*/ 539304 h 619200"/>
                <a:gd name="connsiteX146" fmla="*/ 569265 w 619201"/>
                <a:gd name="connsiteY146" fmla="*/ 559278 h 619200"/>
                <a:gd name="connsiteX147" fmla="*/ 572471 w 619201"/>
                <a:gd name="connsiteY147" fmla="*/ 279639 h 619200"/>
                <a:gd name="connsiteX148" fmla="*/ 599226 w 619201"/>
                <a:gd name="connsiteY148" fmla="*/ 279639 h 619200"/>
                <a:gd name="connsiteX149" fmla="*/ 599226 w 619201"/>
                <a:gd name="connsiteY149" fmla="*/ 286600 h 619200"/>
                <a:gd name="connsiteX150" fmla="*/ 588550 w 619201"/>
                <a:gd name="connsiteY150" fmla="*/ 302610 h 619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</a:cxnLst>
              <a:rect l="l" t="t" r="r" b="b"/>
              <a:pathLst>
                <a:path w="619201" h="619200">
                  <a:moveTo>
                    <a:pt x="619200" y="259665"/>
                  </a:moveTo>
                  <a:lnTo>
                    <a:pt x="558359" y="259665"/>
                  </a:lnTo>
                  <a:cubicBezTo>
                    <a:pt x="548951" y="247161"/>
                    <a:pt x="534210" y="239691"/>
                    <a:pt x="518500" y="239691"/>
                  </a:cubicBezTo>
                  <a:lnTo>
                    <a:pt x="428127" y="239691"/>
                  </a:lnTo>
                  <a:lnTo>
                    <a:pt x="482577" y="158017"/>
                  </a:lnTo>
                  <a:cubicBezTo>
                    <a:pt x="493553" y="141568"/>
                    <a:pt x="499356" y="122413"/>
                    <a:pt x="499356" y="102619"/>
                  </a:cubicBezTo>
                  <a:lnTo>
                    <a:pt x="499356" y="99873"/>
                  </a:lnTo>
                  <a:cubicBezTo>
                    <a:pt x="499355" y="44803"/>
                    <a:pt x="454553" y="0"/>
                    <a:pt x="399484" y="0"/>
                  </a:cubicBezTo>
                  <a:cubicBezTo>
                    <a:pt x="344415" y="0"/>
                    <a:pt x="299613" y="44803"/>
                    <a:pt x="299613" y="99871"/>
                  </a:cubicBezTo>
                  <a:lnTo>
                    <a:pt x="299613" y="102618"/>
                  </a:lnTo>
                  <a:cubicBezTo>
                    <a:pt x="299613" y="122402"/>
                    <a:pt x="305416" y="141557"/>
                    <a:pt x="316392" y="158016"/>
                  </a:cubicBezTo>
                  <a:lnTo>
                    <a:pt x="370842" y="239690"/>
                  </a:lnTo>
                  <a:lnTo>
                    <a:pt x="260134" y="239690"/>
                  </a:lnTo>
                  <a:cubicBezTo>
                    <a:pt x="213824" y="239690"/>
                    <a:pt x="172248" y="268992"/>
                    <a:pt x="156678" y="312596"/>
                  </a:cubicBezTo>
                  <a:lnTo>
                    <a:pt x="132778" y="379509"/>
                  </a:lnTo>
                  <a:lnTo>
                    <a:pt x="89884" y="379509"/>
                  </a:lnTo>
                  <a:cubicBezTo>
                    <a:pt x="40328" y="379509"/>
                    <a:pt x="0" y="419838"/>
                    <a:pt x="0" y="469394"/>
                  </a:cubicBezTo>
                  <a:lnTo>
                    <a:pt x="0" y="529316"/>
                  </a:lnTo>
                  <a:cubicBezTo>
                    <a:pt x="0" y="556849"/>
                    <a:pt x="22401" y="579251"/>
                    <a:pt x="49935" y="579251"/>
                  </a:cubicBezTo>
                  <a:lnTo>
                    <a:pt x="106712" y="579251"/>
                  </a:lnTo>
                  <a:cubicBezTo>
                    <a:pt x="117958" y="602831"/>
                    <a:pt x="141966" y="619200"/>
                    <a:pt x="169781" y="619200"/>
                  </a:cubicBezTo>
                  <a:cubicBezTo>
                    <a:pt x="197595" y="619200"/>
                    <a:pt x="221603" y="602831"/>
                    <a:pt x="232849" y="579252"/>
                  </a:cubicBezTo>
                  <a:lnTo>
                    <a:pt x="426300" y="579252"/>
                  </a:lnTo>
                  <a:cubicBezTo>
                    <a:pt x="437546" y="602831"/>
                    <a:pt x="461554" y="619200"/>
                    <a:pt x="489369" y="619200"/>
                  </a:cubicBezTo>
                  <a:cubicBezTo>
                    <a:pt x="517183" y="619200"/>
                    <a:pt x="541192" y="602831"/>
                    <a:pt x="552438" y="579252"/>
                  </a:cubicBezTo>
                  <a:lnTo>
                    <a:pt x="569266" y="579252"/>
                  </a:lnTo>
                  <a:cubicBezTo>
                    <a:pt x="596800" y="579252"/>
                    <a:pt x="619201" y="556851"/>
                    <a:pt x="619201" y="529317"/>
                  </a:cubicBezTo>
                  <a:lnTo>
                    <a:pt x="619201" y="362143"/>
                  </a:lnTo>
                  <a:cubicBezTo>
                    <a:pt x="619201" y="351846"/>
                    <a:pt x="616075" y="341939"/>
                    <a:pt x="610173" y="333509"/>
                  </a:cubicBezTo>
                  <a:lnTo>
                    <a:pt x="600845" y="320187"/>
                  </a:lnTo>
                  <a:lnTo>
                    <a:pt x="619200" y="292652"/>
                  </a:lnTo>
                  <a:close/>
                  <a:moveTo>
                    <a:pt x="333010" y="146931"/>
                  </a:moveTo>
                  <a:cubicBezTo>
                    <a:pt x="324231" y="133777"/>
                    <a:pt x="319587" y="118447"/>
                    <a:pt x="319587" y="102618"/>
                  </a:cubicBezTo>
                  <a:lnTo>
                    <a:pt x="319587" y="99871"/>
                  </a:lnTo>
                  <a:cubicBezTo>
                    <a:pt x="319587" y="55819"/>
                    <a:pt x="355430" y="19974"/>
                    <a:pt x="399484" y="19974"/>
                  </a:cubicBezTo>
                  <a:cubicBezTo>
                    <a:pt x="443538" y="19974"/>
                    <a:pt x="479382" y="55817"/>
                    <a:pt x="479382" y="99871"/>
                  </a:cubicBezTo>
                  <a:lnTo>
                    <a:pt x="479382" y="102618"/>
                  </a:lnTo>
                  <a:cubicBezTo>
                    <a:pt x="479382" y="118447"/>
                    <a:pt x="474738" y="133777"/>
                    <a:pt x="465959" y="146940"/>
                  </a:cubicBezTo>
                  <a:lnTo>
                    <a:pt x="404128" y="239691"/>
                  </a:lnTo>
                  <a:lnTo>
                    <a:pt x="394840" y="239691"/>
                  </a:lnTo>
                  <a:close/>
                  <a:moveTo>
                    <a:pt x="146860" y="399484"/>
                  </a:moveTo>
                  <a:lnTo>
                    <a:pt x="175494" y="319319"/>
                  </a:lnTo>
                  <a:cubicBezTo>
                    <a:pt x="188237" y="283635"/>
                    <a:pt x="222253" y="259666"/>
                    <a:pt x="260134" y="259666"/>
                  </a:cubicBezTo>
                  <a:lnTo>
                    <a:pt x="518500" y="259666"/>
                  </a:lnTo>
                  <a:cubicBezTo>
                    <a:pt x="528267" y="259666"/>
                    <a:pt x="537446" y="264450"/>
                    <a:pt x="543048" y="272440"/>
                  </a:cubicBezTo>
                  <a:lnTo>
                    <a:pt x="593813" y="344956"/>
                  </a:lnTo>
                  <a:cubicBezTo>
                    <a:pt x="597359" y="350020"/>
                    <a:pt x="599226" y="355961"/>
                    <a:pt x="599226" y="362144"/>
                  </a:cubicBezTo>
                  <a:lnTo>
                    <a:pt x="599226" y="379512"/>
                  </a:lnTo>
                  <a:lnTo>
                    <a:pt x="589239" y="379512"/>
                  </a:lnTo>
                  <a:cubicBezTo>
                    <a:pt x="572720" y="379512"/>
                    <a:pt x="559278" y="392954"/>
                    <a:pt x="559278" y="409473"/>
                  </a:cubicBezTo>
                  <a:lnTo>
                    <a:pt x="559278" y="449421"/>
                  </a:lnTo>
                  <a:cubicBezTo>
                    <a:pt x="559278" y="465940"/>
                    <a:pt x="572720" y="479382"/>
                    <a:pt x="589239" y="479382"/>
                  </a:cubicBezTo>
                  <a:lnTo>
                    <a:pt x="599226" y="479382"/>
                  </a:lnTo>
                  <a:lnTo>
                    <a:pt x="599226" y="519330"/>
                  </a:lnTo>
                  <a:lnTo>
                    <a:pt x="552437" y="519330"/>
                  </a:lnTo>
                  <a:cubicBezTo>
                    <a:pt x="549091" y="512329"/>
                    <a:pt x="544666" y="505947"/>
                    <a:pt x="539304" y="500454"/>
                  </a:cubicBezTo>
                  <a:lnTo>
                    <a:pt x="539304" y="329574"/>
                  </a:lnTo>
                  <a:cubicBezTo>
                    <a:pt x="539304" y="302040"/>
                    <a:pt x="516903" y="279639"/>
                    <a:pt x="489369" y="279639"/>
                  </a:cubicBezTo>
                  <a:lnTo>
                    <a:pt x="261242" y="279639"/>
                  </a:lnTo>
                  <a:cubicBezTo>
                    <a:pt x="232259" y="279639"/>
                    <a:pt x="205953" y="297865"/>
                    <a:pt x="195776" y="325000"/>
                  </a:cubicBezTo>
                  <a:lnTo>
                    <a:pt x="179766" y="367715"/>
                  </a:lnTo>
                  <a:lnTo>
                    <a:pt x="179766" y="480180"/>
                  </a:lnTo>
                  <a:cubicBezTo>
                    <a:pt x="176490" y="479711"/>
                    <a:pt x="173175" y="479381"/>
                    <a:pt x="169779" y="479381"/>
                  </a:cubicBezTo>
                  <a:cubicBezTo>
                    <a:pt x="141965" y="479381"/>
                    <a:pt x="117956" y="495749"/>
                    <a:pt x="106710" y="519329"/>
                  </a:cubicBezTo>
                  <a:lnTo>
                    <a:pt x="19974" y="519329"/>
                  </a:lnTo>
                  <a:lnTo>
                    <a:pt x="19974" y="499355"/>
                  </a:lnTo>
                  <a:lnTo>
                    <a:pt x="87097" y="499355"/>
                  </a:lnTo>
                  <a:lnTo>
                    <a:pt x="113762" y="419457"/>
                  </a:lnTo>
                  <a:lnTo>
                    <a:pt x="41047" y="419457"/>
                  </a:lnTo>
                  <a:cubicBezTo>
                    <a:pt x="53661" y="407123"/>
                    <a:pt x="70889" y="399483"/>
                    <a:pt x="89884" y="399483"/>
                  </a:cubicBezTo>
                  <a:lnTo>
                    <a:pt x="146860" y="399483"/>
                  </a:lnTo>
                  <a:close/>
                  <a:moveTo>
                    <a:pt x="599226" y="399484"/>
                  </a:moveTo>
                  <a:lnTo>
                    <a:pt x="599226" y="459407"/>
                  </a:lnTo>
                  <a:lnTo>
                    <a:pt x="589239" y="459407"/>
                  </a:lnTo>
                  <a:cubicBezTo>
                    <a:pt x="583736" y="459407"/>
                    <a:pt x="579252" y="454922"/>
                    <a:pt x="579252" y="449419"/>
                  </a:cubicBezTo>
                  <a:lnTo>
                    <a:pt x="579252" y="409471"/>
                  </a:lnTo>
                  <a:cubicBezTo>
                    <a:pt x="579252" y="403969"/>
                    <a:pt x="583736" y="399484"/>
                    <a:pt x="589239" y="399484"/>
                  </a:cubicBezTo>
                  <a:close/>
                  <a:moveTo>
                    <a:pt x="199742" y="486222"/>
                  </a:moveTo>
                  <a:lnTo>
                    <a:pt x="199742" y="379510"/>
                  </a:lnTo>
                  <a:lnTo>
                    <a:pt x="359535" y="379510"/>
                  </a:lnTo>
                  <a:lnTo>
                    <a:pt x="359535" y="419458"/>
                  </a:lnTo>
                  <a:lnTo>
                    <a:pt x="319587" y="419458"/>
                  </a:lnTo>
                  <a:lnTo>
                    <a:pt x="319587" y="439432"/>
                  </a:lnTo>
                  <a:lnTo>
                    <a:pt x="359535" y="439432"/>
                  </a:lnTo>
                  <a:lnTo>
                    <a:pt x="359535" y="519330"/>
                  </a:lnTo>
                  <a:lnTo>
                    <a:pt x="232849" y="519330"/>
                  </a:lnTo>
                  <a:cubicBezTo>
                    <a:pt x="225938" y="504848"/>
                    <a:pt x="214223" y="493132"/>
                    <a:pt x="199742" y="486222"/>
                  </a:cubicBezTo>
                  <a:close/>
                  <a:moveTo>
                    <a:pt x="519329" y="359535"/>
                  </a:moveTo>
                  <a:lnTo>
                    <a:pt x="379509" y="359535"/>
                  </a:lnTo>
                  <a:lnTo>
                    <a:pt x="379509" y="299613"/>
                  </a:lnTo>
                  <a:lnTo>
                    <a:pt x="489368" y="299613"/>
                  </a:lnTo>
                  <a:cubicBezTo>
                    <a:pt x="505886" y="299613"/>
                    <a:pt x="519329" y="313055"/>
                    <a:pt x="519329" y="329574"/>
                  </a:cubicBezTo>
                  <a:close/>
                  <a:moveTo>
                    <a:pt x="359535" y="359535"/>
                  </a:moveTo>
                  <a:lnTo>
                    <a:pt x="274125" y="359535"/>
                  </a:lnTo>
                  <a:cubicBezTo>
                    <a:pt x="277541" y="353643"/>
                    <a:pt x="279638" y="346881"/>
                    <a:pt x="279638" y="339561"/>
                  </a:cubicBezTo>
                  <a:cubicBezTo>
                    <a:pt x="279638" y="328545"/>
                    <a:pt x="270680" y="319587"/>
                    <a:pt x="259664" y="319587"/>
                  </a:cubicBezTo>
                  <a:lnTo>
                    <a:pt x="221403" y="319587"/>
                  </a:lnTo>
                  <a:cubicBezTo>
                    <a:pt x="230691" y="307293"/>
                    <a:pt x="245382" y="299613"/>
                    <a:pt x="261241" y="299613"/>
                  </a:cubicBezTo>
                  <a:lnTo>
                    <a:pt x="359534" y="299613"/>
                  </a:lnTo>
                  <a:lnTo>
                    <a:pt x="359534" y="359535"/>
                  </a:lnTo>
                  <a:close/>
                  <a:moveTo>
                    <a:pt x="211647" y="339582"/>
                  </a:moveTo>
                  <a:lnTo>
                    <a:pt x="259665" y="339762"/>
                  </a:lnTo>
                  <a:cubicBezTo>
                    <a:pt x="259665" y="350668"/>
                    <a:pt x="250787" y="359536"/>
                    <a:pt x="239890" y="359536"/>
                  </a:cubicBezTo>
                  <a:lnTo>
                    <a:pt x="204167" y="359536"/>
                  </a:lnTo>
                  <a:close/>
                  <a:moveTo>
                    <a:pt x="379509" y="379509"/>
                  </a:moveTo>
                  <a:lnTo>
                    <a:pt x="519329" y="379509"/>
                  </a:lnTo>
                  <a:lnTo>
                    <a:pt x="519329" y="419457"/>
                  </a:lnTo>
                  <a:lnTo>
                    <a:pt x="479381" y="419457"/>
                  </a:lnTo>
                  <a:lnTo>
                    <a:pt x="479381" y="439431"/>
                  </a:lnTo>
                  <a:lnTo>
                    <a:pt x="519329" y="439431"/>
                  </a:lnTo>
                  <a:lnTo>
                    <a:pt x="519329" y="486221"/>
                  </a:lnTo>
                  <a:cubicBezTo>
                    <a:pt x="510230" y="481877"/>
                    <a:pt x="500103" y="479379"/>
                    <a:pt x="489368" y="479379"/>
                  </a:cubicBezTo>
                  <a:cubicBezTo>
                    <a:pt x="461553" y="479379"/>
                    <a:pt x="437545" y="495748"/>
                    <a:pt x="426299" y="519327"/>
                  </a:cubicBezTo>
                  <a:lnTo>
                    <a:pt x="379509" y="519327"/>
                  </a:lnTo>
                  <a:close/>
                  <a:moveTo>
                    <a:pt x="26815" y="439432"/>
                  </a:moveTo>
                  <a:lnTo>
                    <a:pt x="86029" y="439432"/>
                  </a:lnTo>
                  <a:lnTo>
                    <a:pt x="72696" y="479381"/>
                  </a:lnTo>
                  <a:lnTo>
                    <a:pt x="19974" y="479381"/>
                  </a:lnTo>
                  <a:lnTo>
                    <a:pt x="19974" y="469394"/>
                  </a:lnTo>
                  <a:cubicBezTo>
                    <a:pt x="19974" y="458658"/>
                    <a:pt x="22471" y="448531"/>
                    <a:pt x="26815" y="439432"/>
                  </a:cubicBezTo>
                  <a:close/>
                  <a:moveTo>
                    <a:pt x="49935" y="559278"/>
                  </a:moveTo>
                  <a:cubicBezTo>
                    <a:pt x="36932" y="559278"/>
                    <a:pt x="25946" y="550898"/>
                    <a:pt x="21811" y="539304"/>
                  </a:cubicBezTo>
                  <a:lnTo>
                    <a:pt x="100670" y="539304"/>
                  </a:lnTo>
                  <a:cubicBezTo>
                    <a:pt x="100200" y="542580"/>
                    <a:pt x="99870" y="545895"/>
                    <a:pt x="99870" y="549291"/>
                  </a:cubicBezTo>
                  <a:cubicBezTo>
                    <a:pt x="99870" y="552687"/>
                    <a:pt x="100200" y="556002"/>
                    <a:pt x="100670" y="559278"/>
                  </a:cubicBezTo>
                  <a:close/>
                  <a:moveTo>
                    <a:pt x="169781" y="599226"/>
                  </a:moveTo>
                  <a:cubicBezTo>
                    <a:pt x="142247" y="599226"/>
                    <a:pt x="119845" y="576825"/>
                    <a:pt x="119845" y="549291"/>
                  </a:cubicBezTo>
                  <a:cubicBezTo>
                    <a:pt x="119845" y="521757"/>
                    <a:pt x="142247" y="499356"/>
                    <a:pt x="169781" y="499356"/>
                  </a:cubicBezTo>
                  <a:cubicBezTo>
                    <a:pt x="197314" y="499356"/>
                    <a:pt x="219716" y="521757"/>
                    <a:pt x="219716" y="549291"/>
                  </a:cubicBezTo>
                  <a:cubicBezTo>
                    <a:pt x="219716" y="576825"/>
                    <a:pt x="197316" y="599226"/>
                    <a:pt x="169781" y="599226"/>
                  </a:cubicBezTo>
                  <a:close/>
                  <a:moveTo>
                    <a:pt x="238891" y="559278"/>
                  </a:moveTo>
                  <a:cubicBezTo>
                    <a:pt x="239361" y="556002"/>
                    <a:pt x="239691" y="552687"/>
                    <a:pt x="239691" y="549291"/>
                  </a:cubicBezTo>
                  <a:cubicBezTo>
                    <a:pt x="239691" y="545895"/>
                    <a:pt x="239361" y="542580"/>
                    <a:pt x="238891" y="539304"/>
                  </a:cubicBezTo>
                  <a:lnTo>
                    <a:pt x="420257" y="539304"/>
                  </a:lnTo>
                  <a:cubicBezTo>
                    <a:pt x="419787" y="542580"/>
                    <a:pt x="419457" y="545895"/>
                    <a:pt x="419457" y="549291"/>
                  </a:cubicBezTo>
                  <a:cubicBezTo>
                    <a:pt x="419457" y="552687"/>
                    <a:pt x="419787" y="556002"/>
                    <a:pt x="420257" y="559278"/>
                  </a:cubicBezTo>
                  <a:close/>
                  <a:moveTo>
                    <a:pt x="489368" y="599226"/>
                  </a:moveTo>
                  <a:cubicBezTo>
                    <a:pt x="461834" y="599226"/>
                    <a:pt x="439432" y="576825"/>
                    <a:pt x="439432" y="549291"/>
                  </a:cubicBezTo>
                  <a:cubicBezTo>
                    <a:pt x="439432" y="521757"/>
                    <a:pt x="461834" y="499356"/>
                    <a:pt x="489368" y="499356"/>
                  </a:cubicBezTo>
                  <a:cubicBezTo>
                    <a:pt x="516901" y="499356"/>
                    <a:pt x="539303" y="521757"/>
                    <a:pt x="539303" y="549291"/>
                  </a:cubicBezTo>
                  <a:cubicBezTo>
                    <a:pt x="539303" y="576825"/>
                    <a:pt x="516903" y="599226"/>
                    <a:pt x="489368" y="599226"/>
                  </a:cubicBezTo>
                  <a:close/>
                  <a:moveTo>
                    <a:pt x="569265" y="559278"/>
                  </a:moveTo>
                  <a:lnTo>
                    <a:pt x="558479" y="559278"/>
                  </a:lnTo>
                  <a:cubicBezTo>
                    <a:pt x="558948" y="556002"/>
                    <a:pt x="559278" y="552687"/>
                    <a:pt x="559278" y="549291"/>
                  </a:cubicBezTo>
                  <a:cubicBezTo>
                    <a:pt x="559278" y="545895"/>
                    <a:pt x="558948" y="542580"/>
                    <a:pt x="558479" y="539304"/>
                  </a:cubicBezTo>
                  <a:lnTo>
                    <a:pt x="597388" y="539304"/>
                  </a:lnTo>
                  <a:cubicBezTo>
                    <a:pt x="593254" y="550898"/>
                    <a:pt x="582268" y="559278"/>
                    <a:pt x="569265" y="559278"/>
                  </a:cubicBezTo>
                  <a:close/>
                  <a:moveTo>
                    <a:pt x="572471" y="279639"/>
                  </a:moveTo>
                  <a:lnTo>
                    <a:pt x="599226" y="279639"/>
                  </a:lnTo>
                  <a:lnTo>
                    <a:pt x="599226" y="286600"/>
                  </a:lnTo>
                  <a:lnTo>
                    <a:pt x="588550" y="302610"/>
                  </a:lnTo>
                  <a:close/>
                </a:path>
              </a:pathLst>
            </a:custGeom>
            <a:grpFill/>
            <a:ln w="12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1" name="任意多边形: 形状 150">
              <a:extLst>
                <a:ext uri="{FF2B5EF4-FFF2-40B4-BE49-F238E27FC236}">
                  <a16:creationId xmlns:a16="http://schemas.microsoft.com/office/drawing/2014/main" id="{472EF15C-8DB9-40B5-9A65-5C3C07AD2D63}"/>
                </a:ext>
              </a:extLst>
            </p:cNvPr>
            <p:cNvSpPr/>
            <p:nvPr/>
          </p:nvSpPr>
          <p:spPr>
            <a:xfrm>
              <a:off x="8653507" y="1143990"/>
              <a:ext cx="39948" cy="39948"/>
            </a:xfrm>
            <a:custGeom>
              <a:avLst/>
              <a:gdLst>
                <a:gd name="connsiteX0" fmla="*/ 19974 w 39948"/>
                <a:gd name="connsiteY0" fmla="*/ 39948 h 39948"/>
                <a:gd name="connsiteX1" fmla="*/ 39948 w 39948"/>
                <a:gd name="connsiteY1" fmla="*/ 19974 h 39948"/>
                <a:gd name="connsiteX2" fmla="*/ 39948 w 39948"/>
                <a:gd name="connsiteY2" fmla="*/ 0 h 39948"/>
                <a:gd name="connsiteX3" fmla="*/ 0 w 39948"/>
                <a:gd name="connsiteY3" fmla="*/ 39948 h 399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948" h="39948">
                  <a:moveTo>
                    <a:pt x="19974" y="39948"/>
                  </a:moveTo>
                  <a:cubicBezTo>
                    <a:pt x="19974" y="28932"/>
                    <a:pt x="28932" y="19974"/>
                    <a:pt x="39948" y="19974"/>
                  </a:cubicBezTo>
                  <a:lnTo>
                    <a:pt x="39948" y="0"/>
                  </a:lnTo>
                  <a:cubicBezTo>
                    <a:pt x="17917" y="0"/>
                    <a:pt x="0" y="17917"/>
                    <a:pt x="0" y="39948"/>
                  </a:cubicBezTo>
                  <a:close/>
                </a:path>
              </a:pathLst>
            </a:custGeom>
            <a:grpFill/>
            <a:ln w="12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2" name="任意多边形: 形状 151">
              <a:extLst>
                <a:ext uri="{FF2B5EF4-FFF2-40B4-BE49-F238E27FC236}">
                  <a16:creationId xmlns:a16="http://schemas.microsoft.com/office/drawing/2014/main" id="{1ADCD3F9-3A4D-4B89-A270-AD13FFD8D9F1}"/>
                </a:ext>
              </a:extLst>
            </p:cNvPr>
            <p:cNvSpPr/>
            <p:nvPr/>
          </p:nvSpPr>
          <p:spPr>
            <a:xfrm>
              <a:off x="8613558" y="1104041"/>
              <a:ext cx="79897" cy="79897"/>
            </a:xfrm>
            <a:custGeom>
              <a:avLst/>
              <a:gdLst>
                <a:gd name="connsiteX0" fmla="*/ 79897 w 79897"/>
                <a:gd name="connsiteY0" fmla="*/ 0 h 79897"/>
                <a:gd name="connsiteX1" fmla="*/ 0 w 79897"/>
                <a:gd name="connsiteY1" fmla="*/ 79897 h 79897"/>
                <a:gd name="connsiteX2" fmla="*/ 19974 w 79897"/>
                <a:gd name="connsiteY2" fmla="*/ 79897 h 79897"/>
                <a:gd name="connsiteX3" fmla="*/ 79896 w 79897"/>
                <a:gd name="connsiteY3" fmla="*/ 19975 h 79897"/>
                <a:gd name="connsiteX4" fmla="*/ 79896 w 79897"/>
                <a:gd name="connsiteY4" fmla="*/ 0 h 798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9897" h="79897">
                  <a:moveTo>
                    <a:pt x="79897" y="0"/>
                  </a:moveTo>
                  <a:cubicBezTo>
                    <a:pt x="35845" y="0"/>
                    <a:pt x="0" y="35843"/>
                    <a:pt x="0" y="79897"/>
                  </a:cubicBezTo>
                  <a:lnTo>
                    <a:pt x="19974" y="79897"/>
                  </a:lnTo>
                  <a:cubicBezTo>
                    <a:pt x="19974" y="46850"/>
                    <a:pt x="46849" y="19975"/>
                    <a:pt x="79896" y="19975"/>
                  </a:cubicBezTo>
                  <a:lnTo>
                    <a:pt x="79896" y="0"/>
                  </a:lnTo>
                  <a:close/>
                </a:path>
              </a:pathLst>
            </a:custGeom>
            <a:grpFill/>
            <a:ln w="12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3" name="任意多边形: 形状 152">
              <a:extLst>
                <a:ext uri="{FF2B5EF4-FFF2-40B4-BE49-F238E27FC236}">
                  <a16:creationId xmlns:a16="http://schemas.microsoft.com/office/drawing/2014/main" id="{AAB70BCC-7750-4D82-8202-373F216685D6}"/>
                </a:ext>
              </a:extLst>
            </p:cNvPr>
            <p:cNvSpPr/>
            <p:nvPr/>
          </p:nvSpPr>
          <p:spPr>
            <a:xfrm>
              <a:off x="8573610" y="1064093"/>
              <a:ext cx="119845" cy="119845"/>
            </a:xfrm>
            <a:custGeom>
              <a:avLst/>
              <a:gdLst>
                <a:gd name="connsiteX0" fmla="*/ 119845 w 119845"/>
                <a:gd name="connsiteY0" fmla="*/ 19974 h 119845"/>
                <a:gd name="connsiteX1" fmla="*/ 119845 w 119845"/>
                <a:gd name="connsiteY1" fmla="*/ 0 h 119845"/>
                <a:gd name="connsiteX2" fmla="*/ 0 w 119845"/>
                <a:gd name="connsiteY2" fmla="*/ 119845 h 119845"/>
                <a:gd name="connsiteX3" fmla="*/ 19974 w 119845"/>
                <a:gd name="connsiteY3" fmla="*/ 119845 h 119845"/>
                <a:gd name="connsiteX4" fmla="*/ 119845 w 119845"/>
                <a:gd name="connsiteY4" fmla="*/ 19974 h 1198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9845" h="119845">
                  <a:moveTo>
                    <a:pt x="119845" y="19974"/>
                  </a:moveTo>
                  <a:lnTo>
                    <a:pt x="119845" y="0"/>
                  </a:lnTo>
                  <a:cubicBezTo>
                    <a:pt x="53760" y="0"/>
                    <a:pt x="0" y="53760"/>
                    <a:pt x="0" y="119845"/>
                  </a:cubicBezTo>
                  <a:lnTo>
                    <a:pt x="19974" y="119845"/>
                  </a:lnTo>
                  <a:cubicBezTo>
                    <a:pt x="19974" y="64777"/>
                    <a:pt x="64777" y="19974"/>
                    <a:pt x="119845" y="19974"/>
                  </a:cubicBezTo>
                  <a:close/>
                </a:path>
              </a:pathLst>
            </a:custGeom>
            <a:grpFill/>
            <a:ln w="12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54" name="椭圆 153">
            <a:extLst>
              <a:ext uri="{FF2B5EF4-FFF2-40B4-BE49-F238E27FC236}">
                <a16:creationId xmlns:a16="http://schemas.microsoft.com/office/drawing/2014/main" id="{DC358B97-DB5B-41BB-A862-12C019ECCEB9}"/>
              </a:ext>
            </a:extLst>
          </p:cNvPr>
          <p:cNvSpPr/>
          <p:nvPr/>
        </p:nvSpPr>
        <p:spPr>
          <a:xfrm>
            <a:off x="9686759" y="5006495"/>
            <a:ext cx="1983978" cy="1983978"/>
          </a:xfrm>
          <a:prstGeom prst="ellipse">
            <a:avLst/>
          </a:prstGeom>
          <a:gradFill>
            <a:gsLst>
              <a:gs pos="0">
                <a:srgbClr val="167BEA">
                  <a:alpha val="54000"/>
                </a:srgbClr>
              </a:gs>
              <a:gs pos="100000">
                <a:srgbClr val="167BEA">
                  <a:alpha val="0"/>
                </a:srgbClr>
              </a:gs>
            </a:gsLst>
            <a:lin ang="5400000" scaled="1"/>
          </a:gradFill>
          <a:ln>
            <a:noFill/>
          </a:ln>
          <a:effectLst>
            <a:softEdge rad="304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  <p:sp>
        <p:nvSpPr>
          <p:cNvPr id="155" name="椭圆 154">
            <a:extLst>
              <a:ext uri="{FF2B5EF4-FFF2-40B4-BE49-F238E27FC236}">
                <a16:creationId xmlns:a16="http://schemas.microsoft.com/office/drawing/2014/main" id="{C370E1D8-2A6C-482A-9A0B-8C051DDD2DB8}"/>
              </a:ext>
            </a:extLst>
          </p:cNvPr>
          <p:cNvSpPr/>
          <p:nvPr/>
        </p:nvSpPr>
        <p:spPr>
          <a:xfrm>
            <a:off x="1271743" y="1443365"/>
            <a:ext cx="1336756" cy="1336756"/>
          </a:xfrm>
          <a:prstGeom prst="ellipse">
            <a:avLst/>
          </a:prstGeom>
          <a:gradFill>
            <a:gsLst>
              <a:gs pos="0">
                <a:srgbClr val="167BEA">
                  <a:alpha val="54000"/>
                </a:srgbClr>
              </a:gs>
              <a:gs pos="100000">
                <a:srgbClr val="167BEA">
                  <a:alpha val="0"/>
                </a:srgbClr>
              </a:gs>
            </a:gsLst>
            <a:lin ang="5400000" scaled="1"/>
          </a:gradFill>
          <a:ln>
            <a:noFill/>
          </a:ln>
          <a:effectLst>
            <a:softEdge rad="304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  <p:sp>
        <p:nvSpPr>
          <p:cNvPr id="156" name="椭圆 155">
            <a:extLst>
              <a:ext uri="{FF2B5EF4-FFF2-40B4-BE49-F238E27FC236}">
                <a16:creationId xmlns:a16="http://schemas.microsoft.com/office/drawing/2014/main" id="{DA346BAD-B20D-4128-A0A7-A0FB4CFEBC2D}"/>
              </a:ext>
            </a:extLst>
          </p:cNvPr>
          <p:cNvSpPr/>
          <p:nvPr/>
        </p:nvSpPr>
        <p:spPr>
          <a:xfrm>
            <a:off x="6030574" y="6355859"/>
            <a:ext cx="1336756" cy="1336756"/>
          </a:xfrm>
          <a:prstGeom prst="ellipse">
            <a:avLst/>
          </a:prstGeom>
          <a:gradFill>
            <a:gsLst>
              <a:gs pos="0">
                <a:srgbClr val="167BEA">
                  <a:alpha val="54000"/>
                </a:srgbClr>
              </a:gs>
              <a:gs pos="100000">
                <a:srgbClr val="167BEA">
                  <a:alpha val="0"/>
                </a:srgbClr>
              </a:gs>
            </a:gsLst>
            <a:lin ang="5400000" scaled="1"/>
          </a:gradFill>
          <a:ln>
            <a:noFill/>
          </a:ln>
          <a:effectLst>
            <a:softEdge rad="304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5731159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1" name="组合 110">
            <a:extLst>
              <a:ext uri="{FF2B5EF4-FFF2-40B4-BE49-F238E27FC236}">
                <a16:creationId xmlns:a16="http://schemas.microsoft.com/office/drawing/2014/main" id="{5BF4FFCB-AD93-48D1-9C32-2E413D526868}"/>
              </a:ext>
            </a:extLst>
          </p:cNvPr>
          <p:cNvGrpSpPr/>
          <p:nvPr/>
        </p:nvGrpSpPr>
        <p:grpSpPr>
          <a:xfrm>
            <a:off x="3426710" y="528887"/>
            <a:ext cx="3012188" cy="871832"/>
            <a:chOff x="3426710" y="528887"/>
            <a:chExt cx="3012188" cy="871832"/>
          </a:xfrm>
        </p:grpSpPr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876A0FBB-8308-4484-AFEC-4DFA18BB6FDC}"/>
                </a:ext>
              </a:extLst>
            </p:cNvPr>
            <p:cNvSpPr/>
            <p:nvPr/>
          </p:nvSpPr>
          <p:spPr>
            <a:xfrm flipH="1">
              <a:off x="5794883" y="528887"/>
              <a:ext cx="644015" cy="592757"/>
            </a:xfrm>
            <a:custGeom>
              <a:avLst/>
              <a:gdLst>
                <a:gd name="connsiteX0" fmla="*/ 644015 w 644015"/>
                <a:gd name="connsiteY0" fmla="*/ 0 h 592757"/>
                <a:gd name="connsiteX1" fmla="*/ 625056 w 644015"/>
                <a:gd name="connsiteY1" fmla="*/ 0 h 592757"/>
                <a:gd name="connsiteX2" fmla="*/ 0 w 644015"/>
                <a:gd name="connsiteY2" fmla="*/ 592757 h 592757"/>
                <a:gd name="connsiteX3" fmla="*/ 644015 w 644015"/>
                <a:gd name="connsiteY3" fmla="*/ 592757 h 592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4015" h="592757">
                  <a:moveTo>
                    <a:pt x="644015" y="0"/>
                  </a:moveTo>
                  <a:lnTo>
                    <a:pt x="625056" y="0"/>
                  </a:lnTo>
                  <a:lnTo>
                    <a:pt x="0" y="592757"/>
                  </a:lnTo>
                  <a:lnTo>
                    <a:pt x="644015" y="592757"/>
                  </a:lnTo>
                  <a:close/>
                </a:path>
              </a:pathLst>
            </a:custGeom>
            <a:pattFill prst="solidDmnd">
              <a:fgClr>
                <a:srgbClr val="0C1D5E"/>
              </a:fgClr>
              <a:bgClr>
                <a:srgbClr val="024CE2"/>
              </a:bgClr>
            </a:pattFill>
            <a:ln w="25400">
              <a:solidFill>
                <a:srgbClr val="131B3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矩形 79">
              <a:extLst>
                <a:ext uri="{FF2B5EF4-FFF2-40B4-BE49-F238E27FC236}">
                  <a16:creationId xmlns:a16="http://schemas.microsoft.com/office/drawing/2014/main" id="{782C4E01-EB8A-4F7C-B202-B98C2A94E521}"/>
                </a:ext>
              </a:extLst>
            </p:cNvPr>
            <p:cNvSpPr/>
            <p:nvPr/>
          </p:nvSpPr>
          <p:spPr>
            <a:xfrm>
              <a:off x="3426710" y="528887"/>
              <a:ext cx="2368173" cy="460423"/>
            </a:xfrm>
            <a:prstGeom prst="rect">
              <a:avLst/>
            </a:prstGeom>
            <a:solidFill>
              <a:srgbClr val="05B2AC"/>
            </a:solidFill>
            <a:ln w="22225">
              <a:solidFill>
                <a:srgbClr val="131B3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平行四边形 80">
              <a:extLst>
                <a:ext uri="{FF2B5EF4-FFF2-40B4-BE49-F238E27FC236}">
                  <a16:creationId xmlns:a16="http://schemas.microsoft.com/office/drawing/2014/main" id="{209586CD-9A6B-43E0-9D05-F40789076849}"/>
                </a:ext>
              </a:extLst>
            </p:cNvPr>
            <p:cNvSpPr/>
            <p:nvPr/>
          </p:nvSpPr>
          <p:spPr>
            <a:xfrm flipH="1">
              <a:off x="3434330" y="988076"/>
              <a:ext cx="2798830" cy="412643"/>
            </a:xfrm>
            <a:prstGeom prst="parallelogram">
              <a:avLst>
                <a:gd name="adj" fmla="val 104579"/>
              </a:avLst>
            </a:prstGeom>
            <a:pattFill prst="wdUpDiag">
              <a:fgClr>
                <a:srgbClr val="131B32"/>
              </a:fgClr>
              <a:bgClr>
                <a:srgbClr val="FB3E66"/>
              </a:bgClr>
            </a:pattFill>
            <a:ln w="22225">
              <a:solidFill>
                <a:srgbClr val="131B3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9" name="平行四边形 78">
            <a:extLst>
              <a:ext uri="{FF2B5EF4-FFF2-40B4-BE49-F238E27FC236}">
                <a16:creationId xmlns:a16="http://schemas.microsoft.com/office/drawing/2014/main" id="{A3F98306-B4AD-48AA-BB38-39FBC2094F78}"/>
              </a:ext>
            </a:extLst>
          </p:cNvPr>
          <p:cNvSpPr/>
          <p:nvPr/>
        </p:nvSpPr>
        <p:spPr>
          <a:xfrm rot="5400000">
            <a:off x="7906702" y="1564271"/>
            <a:ext cx="1042033" cy="176639"/>
          </a:xfrm>
          <a:prstGeom prst="parallelogram">
            <a:avLst>
              <a:gd name="adj" fmla="val 130972"/>
            </a:avLst>
          </a:prstGeom>
          <a:solidFill>
            <a:srgbClr val="024CE2"/>
          </a:solidFill>
          <a:ln w="25400">
            <a:solidFill>
              <a:srgbClr val="131B3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矩形 73">
            <a:extLst>
              <a:ext uri="{FF2B5EF4-FFF2-40B4-BE49-F238E27FC236}">
                <a16:creationId xmlns:a16="http://schemas.microsoft.com/office/drawing/2014/main" id="{747E7B77-6DEB-4EDB-B7C7-F2A33E7D5CFA}"/>
              </a:ext>
            </a:extLst>
          </p:cNvPr>
          <p:cNvSpPr/>
          <p:nvPr/>
        </p:nvSpPr>
        <p:spPr>
          <a:xfrm>
            <a:off x="3841650" y="1110955"/>
            <a:ext cx="4486799" cy="852173"/>
          </a:xfrm>
          <a:prstGeom prst="rect">
            <a:avLst/>
          </a:prstGeom>
          <a:pattFill prst="lgGrid">
            <a:fgClr>
              <a:srgbClr val="FFC319"/>
            </a:fgClr>
            <a:bgClr>
              <a:srgbClr val="FFE900"/>
            </a:bgClr>
          </a:pattFill>
          <a:ln w="25400">
            <a:solidFill>
              <a:srgbClr val="131B3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id="{1EF3BF86-75EA-4B68-9775-BB88B6D5BD51}"/>
              </a:ext>
            </a:extLst>
          </p:cNvPr>
          <p:cNvSpPr/>
          <p:nvPr/>
        </p:nvSpPr>
        <p:spPr>
          <a:xfrm>
            <a:off x="3651987" y="574432"/>
            <a:ext cx="1917618" cy="36933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CCB</a:t>
            </a:r>
            <a:r>
              <a:rPr kumimoji="0" lang="zh-CN" altLang="zh-CN" sz="2400" b="0" i="0" u="none" strike="noStrike" kern="1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建融家园</a:t>
            </a:r>
            <a:endParaRPr kumimoji="0" lang="zh-CN" altLang="en-US" sz="2400" b="0" i="0" u="none" strike="noStrike" kern="1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  <p:sp>
        <p:nvSpPr>
          <p:cNvPr id="78" name="平行四边形 77">
            <a:extLst>
              <a:ext uri="{FF2B5EF4-FFF2-40B4-BE49-F238E27FC236}">
                <a16:creationId xmlns:a16="http://schemas.microsoft.com/office/drawing/2014/main" id="{39ED40E0-4249-4A42-974D-904846A9D44C}"/>
              </a:ext>
            </a:extLst>
          </p:cNvPr>
          <p:cNvSpPr/>
          <p:nvPr/>
        </p:nvSpPr>
        <p:spPr>
          <a:xfrm flipH="1">
            <a:off x="3840478" y="1963128"/>
            <a:ext cx="4663441" cy="229747"/>
          </a:xfrm>
          <a:prstGeom prst="parallelogram">
            <a:avLst>
              <a:gd name="adj" fmla="val 77094"/>
            </a:avLst>
          </a:prstGeom>
          <a:solidFill>
            <a:srgbClr val="FB3E66"/>
          </a:solidFill>
          <a:ln w="25400">
            <a:solidFill>
              <a:srgbClr val="131B3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53" name="组合 152">
            <a:extLst>
              <a:ext uri="{FF2B5EF4-FFF2-40B4-BE49-F238E27FC236}">
                <a16:creationId xmlns:a16="http://schemas.microsoft.com/office/drawing/2014/main" id="{1D2C6328-5965-4F4E-A0B4-2F89D3E6CD23}"/>
              </a:ext>
            </a:extLst>
          </p:cNvPr>
          <p:cNvGrpSpPr/>
          <p:nvPr/>
        </p:nvGrpSpPr>
        <p:grpSpPr>
          <a:xfrm>
            <a:off x="316504" y="6082665"/>
            <a:ext cx="520001" cy="580390"/>
            <a:chOff x="1817307" y="6105733"/>
            <a:chExt cx="2309095" cy="2577257"/>
          </a:xfrm>
        </p:grpSpPr>
        <p:sp>
          <p:nvSpPr>
            <p:cNvPr id="152" name="平行四边形 151">
              <a:extLst>
                <a:ext uri="{FF2B5EF4-FFF2-40B4-BE49-F238E27FC236}">
                  <a16:creationId xmlns:a16="http://schemas.microsoft.com/office/drawing/2014/main" id="{F69CD54F-A82C-47D7-A9F9-AD1940635ED9}"/>
                </a:ext>
              </a:extLst>
            </p:cNvPr>
            <p:cNvSpPr/>
            <p:nvPr/>
          </p:nvSpPr>
          <p:spPr>
            <a:xfrm rot="16200000" flipH="1">
              <a:off x="657042" y="7283134"/>
              <a:ext cx="2525791" cy="205243"/>
            </a:xfrm>
            <a:prstGeom prst="parallelogram">
              <a:avLst>
                <a:gd name="adj" fmla="val 213107"/>
              </a:avLst>
            </a:prstGeom>
            <a:pattFill prst="wdUpDiag">
              <a:fgClr>
                <a:srgbClr val="024CE2"/>
              </a:fgClr>
              <a:bgClr>
                <a:schemeClr val="bg1"/>
              </a:bgClr>
            </a:pattFill>
            <a:ln w="15875">
              <a:solidFill>
                <a:srgbClr val="131B3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1" name="平行四边形 150">
              <a:extLst>
                <a:ext uri="{FF2B5EF4-FFF2-40B4-BE49-F238E27FC236}">
                  <a16:creationId xmlns:a16="http://schemas.microsoft.com/office/drawing/2014/main" id="{A636A519-84EB-43E6-9DA7-783ABFFC5DA8}"/>
                </a:ext>
              </a:extLst>
            </p:cNvPr>
            <p:cNvSpPr/>
            <p:nvPr/>
          </p:nvSpPr>
          <p:spPr>
            <a:xfrm>
              <a:off x="1817307" y="8209579"/>
              <a:ext cx="2309095" cy="473411"/>
            </a:xfrm>
            <a:prstGeom prst="parallelogram">
              <a:avLst>
                <a:gd name="adj" fmla="val 44194"/>
              </a:avLst>
            </a:prstGeom>
            <a:pattFill prst="wdUpDiag">
              <a:fgClr>
                <a:srgbClr val="024CE2"/>
              </a:fgClr>
              <a:bgClr>
                <a:schemeClr val="bg1"/>
              </a:bgClr>
            </a:pattFill>
            <a:ln w="15875">
              <a:solidFill>
                <a:srgbClr val="131B3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0" name="L 形 149">
              <a:extLst>
                <a:ext uri="{FF2B5EF4-FFF2-40B4-BE49-F238E27FC236}">
                  <a16:creationId xmlns:a16="http://schemas.microsoft.com/office/drawing/2014/main" id="{7A690F24-9F3C-4497-8995-91960283CA0E}"/>
                </a:ext>
              </a:extLst>
            </p:cNvPr>
            <p:cNvSpPr/>
            <p:nvPr/>
          </p:nvSpPr>
          <p:spPr>
            <a:xfrm>
              <a:off x="2022555" y="6105733"/>
              <a:ext cx="2103847" cy="2103844"/>
            </a:xfrm>
            <a:prstGeom prst="corner">
              <a:avLst>
                <a:gd name="adj1" fmla="val 41870"/>
                <a:gd name="adj2" fmla="val 41057"/>
              </a:avLst>
            </a:prstGeom>
            <a:solidFill>
              <a:srgbClr val="05B2AC"/>
            </a:solidFill>
            <a:ln w="19050">
              <a:solidFill>
                <a:srgbClr val="131B3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88" name="图片 187">
            <a:extLst>
              <a:ext uri="{FF2B5EF4-FFF2-40B4-BE49-F238E27FC236}">
                <a16:creationId xmlns:a16="http://schemas.microsoft.com/office/drawing/2014/main" id="{8E866659-27FD-44CC-A3BD-D8EB9468B2D6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183978">
            <a:off x="10154908" y="207275"/>
            <a:ext cx="1261820" cy="1121381"/>
          </a:xfrm>
          <a:prstGeom prst="rect">
            <a:avLst/>
          </a:prstGeom>
        </p:spPr>
      </p:pic>
      <p:sp>
        <p:nvSpPr>
          <p:cNvPr id="161" name="箭头: 左 160">
            <a:extLst>
              <a:ext uri="{FF2B5EF4-FFF2-40B4-BE49-F238E27FC236}">
                <a16:creationId xmlns:a16="http://schemas.microsoft.com/office/drawing/2014/main" id="{5D4F15D6-5990-4364-8CBA-226072A9E6A0}"/>
              </a:ext>
            </a:extLst>
          </p:cNvPr>
          <p:cNvSpPr/>
          <p:nvPr/>
        </p:nvSpPr>
        <p:spPr>
          <a:xfrm rot="19503978">
            <a:off x="10291769" y="444619"/>
            <a:ext cx="908344" cy="569736"/>
          </a:xfrm>
          <a:prstGeom prst="leftArrow">
            <a:avLst>
              <a:gd name="adj1" fmla="val 23080"/>
              <a:gd name="adj2" fmla="val 84783"/>
            </a:avLst>
          </a:prstGeom>
          <a:solidFill>
            <a:srgbClr val="FFE900"/>
          </a:solidFill>
          <a:ln w="114300">
            <a:noFill/>
          </a:ln>
          <a:effectLst/>
          <a:scene3d>
            <a:camera prst="orthographicFront"/>
            <a:lightRig rig="threePt" dir="t"/>
          </a:scene3d>
          <a:sp3d prstMaterial="matte">
            <a:extrusionClr>
              <a:schemeClr val="tx1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91" name="直接连接符 190">
            <a:extLst>
              <a:ext uri="{FF2B5EF4-FFF2-40B4-BE49-F238E27FC236}">
                <a16:creationId xmlns:a16="http://schemas.microsoft.com/office/drawing/2014/main" id="{14477174-DF0D-4CCB-A88C-D9FD28EB591B}"/>
              </a:ext>
            </a:extLst>
          </p:cNvPr>
          <p:cNvCxnSpPr>
            <a:cxnSpLocks/>
          </p:cNvCxnSpPr>
          <p:nvPr/>
        </p:nvCxnSpPr>
        <p:spPr>
          <a:xfrm flipV="1">
            <a:off x="10433165" y="902971"/>
            <a:ext cx="409570" cy="40793"/>
          </a:xfrm>
          <a:prstGeom prst="line">
            <a:avLst/>
          </a:prstGeom>
          <a:ln w="127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>
            <a:extLst>
              <a:ext uri="{FF2B5EF4-FFF2-40B4-BE49-F238E27FC236}">
                <a16:creationId xmlns:a16="http://schemas.microsoft.com/office/drawing/2014/main" id="{10F08C95-9AFE-4FB0-8BE1-693408B3D1BE}"/>
              </a:ext>
            </a:extLst>
          </p:cNvPr>
          <p:cNvGrpSpPr/>
          <p:nvPr/>
        </p:nvGrpSpPr>
        <p:grpSpPr>
          <a:xfrm>
            <a:off x="4075957" y="1206937"/>
            <a:ext cx="3964648" cy="690688"/>
            <a:chOff x="4075957" y="1190687"/>
            <a:chExt cx="3964648" cy="690688"/>
          </a:xfrm>
        </p:grpSpPr>
        <p:sp>
          <p:nvSpPr>
            <p:cNvPr id="357" name="TextBox 32">
              <a:extLst>
                <a:ext uri="{FF2B5EF4-FFF2-40B4-BE49-F238E27FC236}">
                  <a16:creationId xmlns:a16="http://schemas.microsoft.com/office/drawing/2014/main" id="{9326CCAF-17E6-419E-AA2D-3D145CB230FD}"/>
                </a:ext>
              </a:extLst>
            </p:cNvPr>
            <p:cNvSpPr txBox="1"/>
            <p:nvPr/>
          </p:nvSpPr>
          <p:spPr>
            <a:xfrm>
              <a:off x="4075957" y="1267553"/>
              <a:ext cx="3889210" cy="61382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800" b="1" i="0" u="none" strike="noStrike" kern="1200" cap="none" spc="-300" normalizeH="0" noProof="0" dirty="0">
                  <a:ln w="47625">
                    <a:solidFill>
                      <a:srgbClr val="0C1D5E"/>
                    </a:solidFill>
                  </a:ln>
                  <a:solidFill>
                    <a:srgbClr val="0C1D5E"/>
                  </a:solidFill>
                  <a:effectLst/>
                  <a:uLnTx/>
                  <a:uFillTx/>
                  <a:latin typeface="阿里巴巴普惠体 H" panose="00020600040101010101" pitchFamily="18" charset="-122"/>
                  <a:ea typeface="阿里巴巴普惠体 H" panose="00020600040101010101" pitchFamily="18" charset="-122"/>
                  <a:cs typeface="阿里巴巴普惠体 H" panose="00020600040101010101" pitchFamily="18" charset="-122"/>
                </a:rPr>
                <a:t>APP</a:t>
              </a:r>
              <a:r>
                <a:rPr kumimoji="0" lang="zh-CN" altLang="en-US" sz="3800" b="1" i="0" u="none" strike="noStrike" kern="1200" cap="none" spc="-300" normalizeH="0" noProof="0" dirty="0">
                  <a:ln w="47625">
                    <a:solidFill>
                      <a:srgbClr val="0C1D5E"/>
                    </a:solidFill>
                  </a:ln>
                  <a:solidFill>
                    <a:srgbClr val="0C1D5E"/>
                  </a:solidFill>
                  <a:effectLst/>
                  <a:uLnTx/>
                  <a:uFillTx/>
                  <a:latin typeface="阿里巴巴普惠体 H" panose="00020600040101010101" pitchFamily="18" charset="-122"/>
                  <a:ea typeface="阿里巴巴普惠体 H" panose="00020600040101010101" pitchFamily="18" charset="-122"/>
                  <a:cs typeface="阿里巴巴普惠体 H" panose="00020600040101010101" pitchFamily="18" charset="-122"/>
                </a:rPr>
                <a:t>业务范围介绍</a:t>
              </a:r>
            </a:p>
          </p:txBody>
        </p:sp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5D67FE01-3DE4-4271-9719-DFC50C306967}"/>
                </a:ext>
              </a:extLst>
            </p:cNvPr>
            <p:cNvGrpSpPr/>
            <p:nvPr/>
          </p:nvGrpSpPr>
          <p:grpSpPr>
            <a:xfrm>
              <a:off x="4151395" y="1190687"/>
              <a:ext cx="3889210" cy="613822"/>
              <a:chOff x="4151395" y="1240703"/>
              <a:chExt cx="3889210" cy="613822"/>
            </a:xfrm>
          </p:grpSpPr>
          <p:sp>
            <p:nvSpPr>
              <p:cNvPr id="84" name="TextBox 32">
                <a:extLst>
                  <a:ext uri="{FF2B5EF4-FFF2-40B4-BE49-F238E27FC236}">
                    <a16:creationId xmlns:a16="http://schemas.microsoft.com/office/drawing/2014/main" id="{FBD6075E-7F10-4263-9D04-58CC4AFC2265}"/>
                  </a:ext>
                </a:extLst>
              </p:cNvPr>
              <p:cNvSpPr txBox="1"/>
              <p:nvPr/>
            </p:nvSpPr>
            <p:spPr>
              <a:xfrm>
                <a:off x="4151395" y="1240703"/>
                <a:ext cx="3889210" cy="613822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3800" b="1" i="0" u="none" strike="noStrike" kern="1200" cap="none" spc="-300" normalizeH="0" noProof="0" dirty="0">
                    <a:ln w="88900">
                      <a:solidFill>
                        <a:srgbClr val="0C1D5E"/>
                      </a:solidFill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阿里巴巴普惠体 H" panose="00020600040101010101" pitchFamily="18" charset="-122"/>
                    <a:ea typeface="阿里巴巴普惠体 H" panose="00020600040101010101" pitchFamily="18" charset="-122"/>
                    <a:cs typeface="阿里巴巴普惠体 H" panose="00020600040101010101" pitchFamily="18" charset="-122"/>
                  </a:rPr>
                  <a:t>APP</a:t>
                </a:r>
                <a:r>
                  <a:rPr kumimoji="0" lang="zh-CN" altLang="en-US" sz="3800" b="1" i="0" u="none" strike="noStrike" kern="1200" cap="none" spc="-300" normalizeH="0" noProof="0" dirty="0">
                    <a:ln w="88900">
                      <a:solidFill>
                        <a:srgbClr val="0C1D5E"/>
                      </a:solidFill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阿里巴巴普惠体 H" panose="00020600040101010101" pitchFamily="18" charset="-122"/>
                    <a:ea typeface="阿里巴巴普惠体 H" panose="00020600040101010101" pitchFamily="18" charset="-122"/>
                    <a:cs typeface="阿里巴巴普惠体 H" panose="00020600040101010101" pitchFamily="18" charset="-122"/>
                  </a:rPr>
                  <a:t>业务范围介绍</a:t>
                </a:r>
              </a:p>
            </p:txBody>
          </p:sp>
          <p:sp>
            <p:nvSpPr>
              <p:cNvPr id="356" name="TextBox 32">
                <a:extLst>
                  <a:ext uri="{FF2B5EF4-FFF2-40B4-BE49-F238E27FC236}">
                    <a16:creationId xmlns:a16="http://schemas.microsoft.com/office/drawing/2014/main" id="{71A11959-EB86-47BB-9679-0E8175C573E5}"/>
                  </a:ext>
                </a:extLst>
              </p:cNvPr>
              <p:cNvSpPr txBox="1"/>
              <p:nvPr/>
            </p:nvSpPr>
            <p:spPr>
              <a:xfrm>
                <a:off x="4151395" y="1240703"/>
                <a:ext cx="3889210" cy="613822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3800" b="1" i="0" u="none" strike="noStrike" kern="1200" cap="none" spc="-300" normalizeH="0" noProof="0" dirty="0">
                    <a:solidFill>
                      <a:schemeClr val="bg1"/>
                    </a:solidFill>
                    <a:effectLst/>
                    <a:uLnTx/>
                    <a:uFillTx/>
                    <a:latin typeface="阿里巴巴普惠体 H" panose="00020600040101010101" pitchFamily="18" charset="-122"/>
                    <a:ea typeface="阿里巴巴普惠体 H" panose="00020600040101010101" pitchFamily="18" charset="-122"/>
                    <a:cs typeface="阿里巴巴普惠体 H" panose="00020600040101010101" pitchFamily="18" charset="-122"/>
                  </a:rPr>
                  <a:t>APP</a:t>
                </a:r>
                <a:r>
                  <a:rPr kumimoji="0" lang="zh-CN" altLang="en-US" sz="3800" b="1" i="0" u="none" strike="noStrike" kern="1200" cap="none" spc="-300" normalizeH="0" noProof="0" dirty="0">
                    <a:solidFill>
                      <a:schemeClr val="bg1"/>
                    </a:solidFill>
                    <a:effectLst/>
                    <a:uLnTx/>
                    <a:uFillTx/>
                    <a:latin typeface="阿里巴巴普惠体 H" panose="00020600040101010101" pitchFamily="18" charset="-122"/>
                    <a:ea typeface="阿里巴巴普惠体 H" panose="00020600040101010101" pitchFamily="18" charset="-122"/>
                    <a:cs typeface="阿里巴巴普惠体 H" panose="00020600040101010101" pitchFamily="18" charset="-122"/>
                  </a:rPr>
                  <a:t>业务范围介绍</a:t>
                </a:r>
              </a:p>
            </p:txBody>
          </p:sp>
        </p:grp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61A93954-5E56-49CA-B352-4235C9B96AB0}"/>
              </a:ext>
            </a:extLst>
          </p:cNvPr>
          <p:cNvGrpSpPr/>
          <p:nvPr/>
        </p:nvGrpSpPr>
        <p:grpSpPr>
          <a:xfrm>
            <a:off x="10403205" y="6217350"/>
            <a:ext cx="1471261" cy="451738"/>
            <a:chOff x="10403205" y="6217350"/>
            <a:chExt cx="1471261" cy="451738"/>
          </a:xfrm>
        </p:grpSpPr>
        <p:sp>
          <p:nvSpPr>
            <p:cNvPr id="4" name="立方体 3">
              <a:extLst>
                <a:ext uri="{FF2B5EF4-FFF2-40B4-BE49-F238E27FC236}">
                  <a16:creationId xmlns:a16="http://schemas.microsoft.com/office/drawing/2014/main" id="{E10DB2F3-DDF3-43B5-B8ED-47EB433AB898}"/>
                </a:ext>
              </a:extLst>
            </p:cNvPr>
            <p:cNvSpPr/>
            <p:nvPr/>
          </p:nvSpPr>
          <p:spPr>
            <a:xfrm flipV="1">
              <a:off x="10403205" y="6217350"/>
              <a:ext cx="1471261" cy="451737"/>
            </a:xfrm>
            <a:prstGeom prst="cube">
              <a:avLst>
                <a:gd name="adj" fmla="val 37677"/>
              </a:avLst>
            </a:prstGeom>
            <a:solidFill>
              <a:schemeClr val="bg1"/>
            </a:solidFill>
            <a:ln w="31750">
              <a:solidFill>
                <a:srgbClr val="0C1D5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平行四边形 12">
              <a:extLst>
                <a:ext uri="{FF2B5EF4-FFF2-40B4-BE49-F238E27FC236}">
                  <a16:creationId xmlns:a16="http://schemas.microsoft.com/office/drawing/2014/main" id="{119F8669-C186-4E18-B8C9-67C43F5AF9AD}"/>
                </a:ext>
              </a:extLst>
            </p:cNvPr>
            <p:cNvSpPr/>
            <p:nvPr/>
          </p:nvSpPr>
          <p:spPr>
            <a:xfrm flipH="1">
              <a:off x="10420347" y="6514591"/>
              <a:ext cx="1426848" cy="148464"/>
            </a:xfrm>
            <a:prstGeom prst="parallelogram">
              <a:avLst>
                <a:gd name="adj" fmla="val 98736"/>
              </a:avLst>
            </a:prstGeom>
            <a:solidFill>
              <a:srgbClr val="FFE900"/>
            </a:solidFill>
            <a:ln w="222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id="{4D5E62F7-B4F6-4CDF-B5E9-66454069CD03}"/>
                </a:ext>
              </a:extLst>
            </p:cNvPr>
            <p:cNvCxnSpPr>
              <a:cxnSpLocks/>
            </p:cNvCxnSpPr>
            <p:nvPr/>
          </p:nvCxnSpPr>
          <p:spPr>
            <a:xfrm>
              <a:off x="10469058" y="6506858"/>
              <a:ext cx="162230" cy="162230"/>
            </a:xfrm>
            <a:prstGeom prst="line">
              <a:avLst/>
            </a:prstGeom>
            <a:ln w="22225" cap="rnd">
              <a:solidFill>
                <a:srgbClr val="0C1D5E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1" name="直接连接符 130">
              <a:extLst>
                <a:ext uri="{FF2B5EF4-FFF2-40B4-BE49-F238E27FC236}">
                  <a16:creationId xmlns:a16="http://schemas.microsoft.com/office/drawing/2014/main" id="{F9D925A5-E34B-4688-BBD5-6186C498D1D8}"/>
                </a:ext>
              </a:extLst>
            </p:cNvPr>
            <p:cNvCxnSpPr>
              <a:cxnSpLocks/>
            </p:cNvCxnSpPr>
            <p:nvPr/>
          </p:nvCxnSpPr>
          <p:spPr>
            <a:xfrm>
              <a:off x="10552354" y="6506858"/>
              <a:ext cx="162230" cy="162230"/>
            </a:xfrm>
            <a:prstGeom prst="line">
              <a:avLst/>
            </a:prstGeom>
            <a:ln w="22225" cap="rnd">
              <a:solidFill>
                <a:srgbClr val="0C1D5E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3" name="直接连接符 132">
              <a:extLst>
                <a:ext uri="{FF2B5EF4-FFF2-40B4-BE49-F238E27FC236}">
                  <a16:creationId xmlns:a16="http://schemas.microsoft.com/office/drawing/2014/main" id="{4EE0AF67-331F-4DA3-8B90-AD7C8DE03F55}"/>
                </a:ext>
              </a:extLst>
            </p:cNvPr>
            <p:cNvCxnSpPr>
              <a:cxnSpLocks/>
            </p:cNvCxnSpPr>
            <p:nvPr/>
          </p:nvCxnSpPr>
          <p:spPr>
            <a:xfrm>
              <a:off x="10635650" y="6506858"/>
              <a:ext cx="162230" cy="162230"/>
            </a:xfrm>
            <a:prstGeom prst="line">
              <a:avLst/>
            </a:prstGeom>
            <a:ln w="22225" cap="rnd">
              <a:solidFill>
                <a:srgbClr val="0C1D5E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4" name="直接连接符 133">
              <a:extLst>
                <a:ext uri="{FF2B5EF4-FFF2-40B4-BE49-F238E27FC236}">
                  <a16:creationId xmlns:a16="http://schemas.microsoft.com/office/drawing/2014/main" id="{96053A22-A673-46F6-A6C7-304D2C73C0B5}"/>
                </a:ext>
              </a:extLst>
            </p:cNvPr>
            <p:cNvCxnSpPr>
              <a:cxnSpLocks/>
            </p:cNvCxnSpPr>
            <p:nvPr/>
          </p:nvCxnSpPr>
          <p:spPr>
            <a:xfrm>
              <a:off x="10718946" y="6506858"/>
              <a:ext cx="162230" cy="162230"/>
            </a:xfrm>
            <a:prstGeom prst="line">
              <a:avLst/>
            </a:prstGeom>
            <a:ln w="22225" cap="rnd">
              <a:solidFill>
                <a:srgbClr val="0C1D5E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5" name="直接连接符 134">
              <a:extLst>
                <a:ext uri="{FF2B5EF4-FFF2-40B4-BE49-F238E27FC236}">
                  <a16:creationId xmlns:a16="http://schemas.microsoft.com/office/drawing/2014/main" id="{8B700F0F-F471-41D4-9870-BC98D1E6C963}"/>
                </a:ext>
              </a:extLst>
            </p:cNvPr>
            <p:cNvCxnSpPr>
              <a:cxnSpLocks/>
            </p:cNvCxnSpPr>
            <p:nvPr/>
          </p:nvCxnSpPr>
          <p:spPr>
            <a:xfrm>
              <a:off x="10802242" y="6506858"/>
              <a:ext cx="162230" cy="162230"/>
            </a:xfrm>
            <a:prstGeom prst="line">
              <a:avLst/>
            </a:prstGeom>
            <a:ln w="22225" cap="rnd">
              <a:solidFill>
                <a:srgbClr val="0C1D5E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6" name="直接连接符 135">
              <a:extLst>
                <a:ext uri="{FF2B5EF4-FFF2-40B4-BE49-F238E27FC236}">
                  <a16:creationId xmlns:a16="http://schemas.microsoft.com/office/drawing/2014/main" id="{600B2ED7-1424-4998-B302-A4493FCD8973}"/>
                </a:ext>
              </a:extLst>
            </p:cNvPr>
            <p:cNvCxnSpPr>
              <a:cxnSpLocks/>
            </p:cNvCxnSpPr>
            <p:nvPr/>
          </p:nvCxnSpPr>
          <p:spPr>
            <a:xfrm>
              <a:off x="10885538" y="6506858"/>
              <a:ext cx="162230" cy="162230"/>
            </a:xfrm>
            <a:prstGeom prst="line">
              <a:avLst/>
            </a:prstGeom>
            <a:ln w="22225" cap="rnd">
              <a:solidFill>
                <a:srgbClr val="0C1D5E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7" name="直接连接符 136">
              <a:extLst>
                <a:ext uri="{FF2B5EF4-FFF2-40B4-BE49-F238E27FC236}">
                  <a16:creationId xmlns:a16="http://schemas.microsoft.com/office/drawing/2014/main" id="{D9474866-5414-4FE7-8365-57D2EB86400F}"/>
                </a:ext>
              </a:extLst>
            </p:cNvPr>
            <p:cNvCxnSpPr>
              <a:cxnSpLocks/>
            </p:cNvCxnSpPr>
            <p:nvPr/>
          </p:nvCxnSpPr>
          <p:spPr>
            <a:xfrm>
              <a:off x="10968834" y="6506858"/>
              <a:ext cx="162230" cy="162230"/>
            </a:xfrm>
            <a:prstGeom prst="line">
              <a:avLst/>
            </a:prstGeom>
            <a:ln w="22225" cap="rnd">
              <a:solidFill>
                <a:srgbClr val="0C1D5E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8" name="直接连接符 137">
              <a:extLst>
                <a:ext uri="{FF2B5EF4-FFF2-40B4-BE49-F238E27FC236}">
                  <a16:creationId xmlns:a16="http://schemas.microsoft.com/office/drawing/2014/main" id="{17159FEA-2399-406D-AAE1-0D346CA4A4CE}"/>
                </a:ext>
              </a:extLst>
            </p:cNvPr>
            <p:cNvCxnSpPr>
              <a:cxnSpLocks/>
            </p:cNvCxnSpPr>
            <p:nvPr/>
          </p:nvCxnSpPr>
          <p:spPr>
            <a:xfrm>
              <a:off x="11052130" y="6506858"/>
              <a:ext cx="162230" cy="162230"/>
            </a:xfrm>
            <a:prstGeom prst="line">
              <a:avLst/>
            </a:prstGeom>
            <a:ln w="22225" cap="rnd">
              <a:solidFill>
                <a:srgbClr val="0C1D5E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9" name="直接连接符 138">
              <a:extLst>
                <a:ext uri="{FF2B5EF4-FFF2-40B4-BE49-F238E27FC236}">
                  <a16:creationId xmlns:a16="http://schemas.microsoft.com/office/drawing/2014/main" id="{C62B4145-BD2B-49D8-BF48-0FA0F1F30E04}"/>
                </a:ext>
              </a:extLst>
            </p:cNvPr>
            <p:cNvCxnSpPr>
              <a:cxnSpLocks/>
            </p:cNvCxnSpPr>
            <p:nvPr/>
          </p:nvCxnSpPr>
          <p:spPr>
            <a:xfrm>
              <a:off x="11135426" y="6506858"/>
              <a:ext cx="162230" cy="162230"/>
            </a:xfrm>
            <a:prstGeom prst="line">
              <a:avLst/>
            </a:prstGeom>
            <a:ln w="22225" cap="rnd">
              <a:solidFill>
                <a:srgbClr val="0C1D5E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0" name="直接连接符 139">
              <a:extLst>
                <a:ext uri="{FF2B5EF4-FFF2-40B4-BE49-F238E27FC236}">
                  <a16:creationId xmlns:a16="http://schemas.microsoft.com/office/drawing/2014/main" id="{C3D1D475-ED97-4E0C-AED9-C04610EB7DA7}"/>
                </a:ext>
              </a:extLst>
            </p:cNvPr>
            <p:cNvCxnSpPr>
              <a:cxnSpLocks/>
            </p:cNvCxnSpPr>
            <p:nvPr/>
          </p:nvCxnSpPr>
          <p:spPr>
            <a:xfrm>
              <a:off x="11218722" y="6506858"/>
              <a:ext cx="162230" cy="162230"/>
            </a:xfrm>
            <a:prstGeom prst="line">
              <a:avLst/>
            </a:prstGeom>
            <a:ln w="22225" cap="rnd">
              <a:solidFill>
                <a:srgbClr val="0C1D5E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1" name="直接连接符 140">
              <a:extLst>
                <a:ext uri="{FF2B5EF4-FFF2-40B4-BE49-F238E27FC236}">
                  <a16:creationId xmlns:a16="http://schemas.microsoft.com/office/drawing/2014/main" id="{88B7056A-0BC0-483D-8B76-4D557DF40D8B}"/>
                </a:ext>
              </a:extLst>
            </p:cNvPr>
            <p:cNvCxnSpPr>
              <a:cxnSpLocks/>
            </p:cNvCxnSpPr>
            <p:nvPr/>
          </p:nvCxnSpPr>
          <p:spPr>
            <a:xfrm>
              <a:off x="11302018" y="6506858"/>
              <a:ext cx="162230" cy="162230"/>
            </a:xfrm>
            <a:prstGeom prst="line">
              <a:avLst/>
            </a:prstGeom>
            <a:ln w="22225" cap="rnd">
              <a:solidFill>
                <a:srgbClr val="0C1D5E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2" name="直接连接符 141">
              <a:extLst>
                <a:ext uri="{FF2B5EF4-FFF2-40B4-BE49-F238E27FC236}">
                  <a16:creationId xmlns:a16="http://schemas.microsoft.com/office/drawing/2014/main" id="{18198A4E-EC6D-4485-BE6E-028A658E3DF0}"/>
                </a:ext>
              </a:extLst>
            </p:cNvPr>
            <p:cNvCxnSpPr>
              <a:cxnSpLocks/>
            </p:cNvCxnSpPr>
            <p:nvPr/>
          </p:nvCxnSpPr>
          <p:spPr>
            <a:xfrm>
              <a:off x="11385314" y="6506858"/>
              <a:ext cx="162230" cy="162230"/>
            </a:xfrm>
            <a:prstGeom prst="line">
              <a:avLst/>
            </a:prstGeom>
            <a:ln w="22225" cap="rnd">
              <a:solidFill>
                <a:srgbClr val="0C1D5E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3" name="直接连接符 142">
              <a:extLst>
                <a:ext uri="{FF2B5EF4-FFF2-40B4-BE49-F238E27FC236}">
                  <a16:creationId xmlns:a16="http://schemas.microsoft.com/office/drawing/2014/main" id="{5C99E758-4351-407C-8200-C5570F7590DE}"/>
                </a:ext>
              </a:extLst>
            </p:cNvPr>
            <p:cNvCxnSpPr>
              <a:cxnSpLocks/>
            </p:cNvCxnSpPr>
            <p:nvPr/>
          </p:nvCxnSpPr>
          <p:spPr>
            <a:xfrm>
              <a:off x="11468610" y="6506858"/>
              <a:ext cx="162230" cy="162230"/>
            </a:xfrm>
            <a:prstGeom prst="line">
              <a:avLst/>
            </a:prstGeom>
            <a:ln w="22225" cap="rnd">
              <a:solidFill>
                <a:srgbClr val="0C1D5E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4" name="直接连接符 143">
              <a:extLst>
                <a:ext uri="{FF2B5EF4-FFF2-40B4-BE49-F238E27FC236}">
                  <a16:creationId xmlns:a16="http://schemas.microsoft.com/office/drawing/2014/main" id="{32BADA90-6E3C-44B3-B4D3-D2D122A8B6DE}"/>
                </a:ext>
              </a:extLst>
            </p:cNvPr>
            <p:cNvCxnSpPr>
              <a:cxnSpLocks/>
            </p:cNvCxnSpPr>
            <p:nvPr/>
          </p:nvCxnSpPr>
          <p:spPr>
            <a:xfrm>
              <a:off x="11551906" y="6506858"/>
              <a:ext cx="162230" cy="162230"/>
            </a:xfrm>
            <a:prstGeom prst="line">
              <a:avLst/>
            </a:prstGeom>
            <a:ln w="22225" cap="rnd">
              <a:solidFill>
                <a:srgbClr val="0C1D5E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直接连接符 144">
              <a:extLst>
                <a:ext uri="{FF2B5EF4-FFF2-40B4-BE49-F238E27FC236}">
                  <a16:creationId xmlns:a16="http://schemas.microsoft.com/office/drawing/2014/main" id="{3C988EA2-8C68-4C89-A5F8-47CACC9D7474}"/>
                </a:ext>
              </a:extLst>
            </p:cNvPr>
            <p:cNvCxnSpPr>
              <a:cxnSpLocks/>
            </p:cNvCxnSpPr>
            <p:nvPr/>
          </p:nvCxnSpPr>
          <p:spPr>
            <a:xfrm>
              <a:off x="11635203" y="6506858"/>
              <a:ext cx="162230" cy="162230"/>
            </a:xfrm>
            <a:prstGeom prst="line">
              <a:avLst/>
            </a:prstGeom>
            <a:ln w="22225" cap="rnd">
              <a:solidFill>
                <a:srgbClr val="0C1D5E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A01AB1B9-D57A-4415-9FE4-313C5B886D35}"/>
              </a:ext>
            </a:extLst>
          </p:cNvPr>
          <p:cNvGrpSpPr/>
          <p:nvPr/>
        </p:nvGrpSpPr>
        <p:grpSpPr>
          <a:xfrm>
            <a:off x="757632" y="2372811"/>
            <a:ext cx="10676737" cy="4043863"/>
            <a:chOff x="766763" y="2372811"/>
            <a:chExt cx="10676737" cy="4043863"/>
          </a:xfrm>
        </p:grpSpPr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1A61BBB7-1FFB-495F-AF5F-6DA98E25F736}"/>
                </a:ext>
              </a:extLst>
            </p:cNvPr>
            <p:cNvGrpSpPr/>
            <p:nvPr/>
          </p:nvGrpSpPr>
          <p:grpSpPr>
            <a:xfrm>
              <a:off x="766763" y="2372811"/>
              <a:ext cx="3275805" cy="3669482"/>
              <a:chOff x="766763" y="2372811"/>
              <a:chExt cx="3275805" cy="3669482"/>
            </a:xfrm>
          </p:grpSpPr>
          <p:sp>
            <p:nvSpPr>
              <p:cNvPr id="119" name="矩形 118">
                <a:extLst>
                  <a:ext uri="{FF2B5EF4-FFF2-40B4-BE49-F238E27FC236}">
                    <a16:creationId xmlns:a16="http://schemas.microsoft.com/office/drawing/2014/main" id="{852C8B35-803E-4721-B243-129616A8280D}"/>
                  </a:ext>
                </a:extLst>
              </p:cNvPr>
              <p:cNvSpPr/>
              <p:nvPr/>
            </p:nvSpPr>
            <p:spPr>
              <a:xfrm>
                <a:off x="1313950" y="2939093"/>
                <a:ext cx="2544816" cy="3103200"/>
              </a:xfrm>
              <a:prstGeom prst="rect">
                <a:avLst/>
              </a:prstGeom>
              <a:solidFill>
                <a:srgbClr val="FB3E66"/>
              </a:solidFill>
              <a:ln w="25400">
                <a:solidFill>
                  <a:srgbClr val="131B3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3" name="矩形 112">
                <a:extLst>
                  <a:ext uri="{FF2B5EF4-FFF2-40B4-BE49-F238E27FC236}">
                    <a16:creationId xmlns:a16="http://schemas.microsoft.com/office/drawing/2014/main" id="{708696DD-1CA2-465B-8E47-F3398CB4993D}"/>
                  </a:ext>
                </a:extLst>
              </p:cNvPr>
              <p:cNvSpPr/>
              <p:nvPr/>
            </p:nvSpPr>
            <p:spPr>
              <a:xfrm>
                <a:off x="1053296" y="2685327"/>
                <a:ext cx="2669440" cy="3258000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25400">
                <a:solidFill>
                  <a:srgbClr val="131B3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5" name="矩形 114">
                <a:extLst>
                  <a:ext uri="{FF2B5EF4-FFF2-40B4-BE49-F238E27FC236}">
                    <a16:creationId xmlns:a16="http://schemas.microsoft.com/office/drawing/2014/main" id="{692A9662-FDFE-4F2D-812C-537220BE26CD}"/>
                  </a:ext>
                </a:extLst>
              </p:cNvPr>
              <p:cNvSpPr/>
              <p:nvPr/>
            </p:nvSpPr>
            <p:spPr>
              <a:xfrm>
                <a:off x="766763" y="2372811"/>
                <a:ext cx="1446085" cy="625032"/>
              </a:xfrm>
              <a:prstGeom prst="rect">
                <a:avLst/>
              </a:prstGeom>
              <a:pattFill prst="lgGrid">
                <a:fgClr>
                  <a:srgbClr val="FFC319"/>
                </a:fgClr>
                <a:bgClr>
                  <a:srgbClr val="FFE900"/>
                </a:bgClr>
              </a:pattFill>
              <a:ln w="25400">
                <a:solidFill>
                  <a:srgbClr val="131B3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0" name="直角三角形 119">
                <a:extLst>
                  <a:ext uri="{FF2B5EF4-FFF2-40B4-BE49-F238E27FC236}">
                    <a16:creationId xmlns:a16="http://schemas.microsoft.com/office/drawing/2014/main" id="{4799E632-6FEA-4DFA-A236-B7DE40A17643}"/>
                  </a:ext>
                </a:extLst>
              </p:cNvPr>
              <p:cNvSpPr/>
              <p:nvPr/>
            </p:nvSpPr>
            <p:spPr>
              <a:xfrm>
                <a:off x="2212848" y="2372811"/>
                <a:ext cx="312515" cy="312515"/>
              </a:xfrm>
              <a:prstGeom prst="rtTriangle">
                <a:avLst/>
              </a:prstGeom>
              <a:solidFill>
                <a:srgbClr val="FB3E66"/>
              </a:solidFill>
              <a:ln w="22225">
                <a:solidFill>
                  <a:srgbClr val="131B3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2" name="矩形 121">
                <a:extLst>
                  <a:ext uri="{FF2B5EF4-FFF2-40B4-BE49-F238E27FC236}">
                    <a16:creationId xmlns:a16="http://schemas.microsoft.com/office/drawing/2014/main" id="{2F6AD0FE-7DF7-48C3-8967-FA141C177B2E}"/>
                  </a:ext>
                </a:extLst>
              </p:cNvPr>
              <p:cNvSpPr/>
              <p:nvPr/>
            </p:nvSpPr>
            <p:spPr>
              <a:xfrm>
                <a:off x="1079436" y="2439106"/>
                <a:ext cx="820738" cy="492443"/>
              </a:xfrm>
              <a:prstGeom prst="rect">
                <a:avLst/>
              </a:prstGeom>
            </p:spPr>
            <p:txBody>
              <a:bodyPr wrap="none" lIns="0" tIns="0" rIns="0" bIns="0">
                <a:spAutoFit/>
              </a:bodyPr>
              <a:lstStyle/>
              <a:p>
                <a:pPr marR="0" lvl="0" indent="0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zh-CN" altLang="en-US" sz="3200" kern="100" dirty="0">
                    <a:solidFill>
                      <a:srgbClr val="0C1D5E"/>
                    </a:solidFill>
                    <a:latin typeface="阿里巴巴普惠体 H" panose="00020600040101010101" pitchFamily="18" charset="-122"/>
                    <a:ea typeface="阿里巴巴普惠体 H" panose="00020600040101010101" pitchFamily="18" charset="-122"/>
                    <a:cs typeface="阿里巴巴普惠体 H" panose="00020600040101010101" pitchFamily="18" charset="-122"/>
                  </a:rPr>
                  <a:t>优质</a:t>
                </a:r>
                <a:endParaRPr kumimoji="0" lang="en-US" altLang="zh-CN" sz="3200" i="0" u="none" strike="noStrike" kern="100" cap="none" spc="0" normalizeH="0" baseline="0" noProof="0" dirty="0">
                  <a:ln>
                    <a:noFill/>
                  </a:ln>
                  <a:solidFill>
                    <a:srgbClr val="0C1D5E"/>
                  </a:solidFill>
                  <a:effectLst/>
                  <a:uLnTx/>
                  <a:uFillTx/>
                  <a:latin typeface="阿里巴巴普惠体 H" panose="00020600040101010101" pitchFamily="18" charset="-122"/>
                  <a:ea typeface="阿里巴巴普惠体 H" panose="00020600040101010101" pitchFamily="18" charset="-122"/>
                  <a:cs typeface="阿里巴巴普惠体 H" panose="00020600040101010101" pitchFamily="18" charset="-122"/>
                </a:endParaRPr>
              </a:p>
            </p:txBody>
          </p:sp>
          <p:grpSp>
            <p:nvGrpSpPr>
              <p:cNvPr id="228" name="组合 227">
                <a:extLst>
                  <a:ext uri="{FF2B5EF4-FFF2-40B4-BE49-F238E27FC236}">
                    <a16:creationId xmlns:a16="http://schemas.microsoft.com/office/drawing/2014/main" id="{50C5D2FE-A88F-463A-91A5-FDCA1E36BFEC}"/>
                  </a:ext>
                </a:extLst>
              </p:cNvPr>
              <p:cNvGrpSpPr/>
              <p:nvPr/>
            </p:nvGrpSpPr>
            <p:grpSpPr>
              <a:xfrm>
                <a:off x="1468323" y="3336248"/>
                <a:ext cx="1826763" cy="685477"/>
                <a:chOff x="1483360" y="3336248"/>
                <a:chExt cx="1826763" cy="685477"/>
              </a:xfrm>
            </p:grpSpPr>
            <p:grpSp>
              <p:nvGrpSpPr>
                <p:cNvPr id="224" name="组合 223">
                  <a:extLst>
                    <a:ext uri="{FF2B5EF4-FFF2-40B4-BE49-F238E27FC236}">
                      <a16:creationId xmlns:a16="http://schemas.microsoft.com/office/drawing/2014/main" id="{FB72B685-6294-43D9-A844-4F9FDE2682C9}"/>
                    </a:ext>
                  </a:extLst>
                </p:cNvPr>
                <p:cNvGrpSpPr/>
                <p:nvPr/>
              </p:nvGrpSpPr>
              <p:grpSpPr>
                <a:xfrm>
                  <a:off x="2232905" y="3409399"/>
                  <a:ext cx="1077218" cy="539175"/>
                  <a:chOff x="1984096" y="3398712"/>
                  <a:chExt cx="1077218" cy="539175"/>
                </a:xfrm>
              </p:grpSpPr>
              <p:sp>
                <p:nvSpPr>
                  <p:cNvPr id="200" name="矩形 199">
                    <a:extLst>
                      <a:ext uri="{FF2B5EF4-FFF2-40B4-BE49-F238E27FC236}">
                        <a16:creationId xmlns:a16="http://schemas.microsoft.com/office/drawing/2014/main" id="{75A17AF2-1BA2-45B3-B146-A54CE875B91A}"/>
                      </a:ext>
                    </a:extLst>
                  </p:cNvPr>
                  <p:cNvSpPr/>
                  <p:nvPr/>
                </p:nvSpPr>
                <p:spPr>
                  <a:xfrm>
                    <a:off x="1984096" y="3722443"/>
                    <a:ext cx="1077218" cy="215444"/>
                  </a:xfrm>
                  <a:prstGeom prst="rect">
                    <a:avLst/>
                  </a:prstGeom>
                </p:spPr>
                <p:txBody>
                  <a:bodyPr wrap="none" lIns="0" tIns="0" rIns="0" bIns="0">
                    <a:spAutoFit/>
                  </a:bodyPr>
                  <a:lstStyle/>
                  <a:p>
                    <a:pPr marR="0" lvl="0" indent="0" fontAlgn="auto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lang="zh-CN" altLang="en-US" sz="1400" kern="100" dirty="0">
                        <a:solidFill>
                          <a:srgbClr val="131B32"/>
                        </a:solidFill>
                        <a:latin typeface="OPPOSans R" panose="00020600040101010101" pitchFamily="18" charset="-122"/>
                        <a:ea typeface="OPPOSans R" panose="00020600040101010101" pitchFamily="18" charset="-122"/>
                        <a:cs typeface="OPPOSans R" panose="00020600040101010101" pitchFamily="18" charset="-122"/>
                      </a:rPr>
                      <a:t>优选品质品牌</a:t>
                    </a:r>
                    <a:endParaRPr lang="en-US" altLang="zh-CN" sz="1400" kern="100" dirty="0">
                      <a:solidFill>
                        <a:srgbClr val="131B32"/>
                      </a:solidFill>
                      <a:latin typeface="OPPOSans R" panose="00020600040101010101" pitchFamily="18" charset="-122"/>
                      <a:ea typeface="OPPOSans R" panose="00020600040101010101" pitchFamily="18" charset="-122"/>
                      <a:cs typeface="OPPOSans R" panose="00020600040101010101" pitchFamily="18" charset="-122"/>
                    </a:endParaRPr>
                  </a:p>
                </p:txBody>
              </p:sp>
              <p:sp>
                <p:nvSpPr>
                  <p:cNvPr id="201" name="矩形 200">
                    <a:extLst>
                      <a:ext uri="{FF2B5EF4-FFF2-40B4-BE49-F238E27FC236}">
                        <a16:creationId xmlns:a16="http://schemas.microsoft.com/office/drawing/2014/main" id="{1071474A-F3F9-40AA-80B8-3C2E47FC1E69}"/>
                      </a:ext>
                    </a:extLst>
                  </p:cNvPr>
                  <p:cNvSpPr/>
                  <p:nvPr/>
                </p:nvSpPr>
                <p:spPr>
                  <a:xfrm>
                    <a:off x="1984096" y="3398712"/>
                    <a:ext cx="1025922" cy="307777"/>
                  </a:xfrm>
                  <a:prstGeom prst="rect">
                    <a:avLst/>
                  </a:prstGeom>
                </p:spPr>
                <p:txBody>
                  <a:bodyPr wrap="none" lIns="0" tIns="0" rIns="0" bIns="0">
                    <a:spAutoFit/>
                  </a:bodyPr>
                  <a:lstStyle/>
                  <a:p>
                    <a:pPr marR="0" lvl="0" indent="0" fontAlgn="auto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lang="zh-CN" altLang="en-US" sz="2000" kern="100" dirty="0">
                        <a:solidFill>
                          <a:srgbClr val="131B32"/>
                        </a:solidFill>
                        <a:latin typeface="阿里巴巴普惠体 H" panose="00020600040101010101" pitchFamily="18" charset="-122"/>
                        <a:ea typeface="阿里巴巴普惠体 H" panose="00020600040101010101" pitchFamily="18" charset="-122"/>
                        <a:cs typeface="阿里巴巴普惠体 H" panose="00020600040101010101" pitchFamily="18" charset="-122"/>
                      </a:rPr>
                      <a:t>品牌公寓</a:t>
                    </a:r>
                    <a:endParaRPr lang="en-US" altLang="zh-CN" sz="2000" kern="100" dirty="0">
                      <a:solidFill>
                        <a:srgbClr val="131B32"/>
                      </a:solidFill>
                      <a:latin typeface="阿里巴巴普惠体 H" panose="00020600040101010101" pitchFamily="18" charset="-122"/>
                      <a:ea typeface="阿里巴巴普惠体 H" panose="00020600040101010101" pitchFamily="18" charset="-122"/>
                      <a:cs typeface="阿里巴巴普惠体 H" panose="00020600040101010101" pitchFamily="18" charset="-122"/>
                    </a:endParaRPr>
                  </a:p>
                </p:txBody>
              </p:sp>
            </p:grpSp>
            <p:grpSp>
              <p:nvGrpSpPr>
                <p:cNvPr id="215" name="组合 214">
                  <a:extLst>
                    <a:ext uri="{FF2B5EF4-FFF2-40B4-BE49-F238E27FC236}">
                      <a16:creationId xmlns:a16="http://schemas.microsoft.com/office/drawing/2014/main" id="{8F33482D-6052-42A9-B0FD-7FD819F66812}"/>
                    </a:ext>
                  </a:extLst>
                </p:cNvPr>
                <p:cNvGrpSpPr/>
                <p:nvPr/>
              </p:nvGrpSpPr>
              <p:grpSpPr>
                <a:xfrm>
                  <a:off x="1483360" y="3336248"/>
                  <a:ext cx="578195" cy="685477"/>
                  <a:chOff x="1286120" y="3336248"/>
                  <a:chExt cx="578195" cy="685477"/>
                </a:xfrm>
              </p:grpSpPr>
              <p:sp>
                <p:nvSpPr>
                  <p:cNvPr id="214" name="任意多边形: 形状 213">
                    <a:extLst>
                      <a:ext uri="{FF2B5EF4-FFF2-40B4-BE49-F238E27FC236}">
                        <a16:creationId xmlns:a16="http://schemas.microsoft.com/office/drawing/2014/main" id="{4FD982CA-8583-4F4B-9F95-F91B25BF1D22}"/>
                      </a:ext>
                    </a:extLst>
                  </p:cNvPr>
                  <p:cNvSpPr/>
                  <p:nvPr/>
                </p:nvSpPr>
                <p:spPr>
                  <a:xfrm>
                    <a:off x="1286120" y="3336248"/>
                    <a:ext cx="342738" cy="685477"/>
                  </a:xfrm>
                  <a:custGeom>
                    <a:avLst/>
                    <a:gdLst>
                      <a:gd name="connsiteX0" fmla="*/ 342738 w 342738"/>
                      <a:gd name="connsiteY0" fmla="*/ 0 h 685477"/>
                      <a:gd name="connsiteX1" fmla="*/ 342738 w 342738"/>
                      <a:gd name="connsiteY1" fmla="*/ 685477 h 685477"/>
                      <a:gd name="connsiteX2" fmla="*/ 0 w 342738"/>
                      <a:gd name="connsiteY2" fmla="*/ 342738 h 685477"/>
                      <a:gd name="connsiteX3" fmla="*/ 342738 w 342738"/>
                      <a:gd name="connsiteY3" fmla="*/ 0 h 68547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42738" h="685477">
                        <a:moveTo>
                          <a:pt x="342738" y="0"/>
                        </a:moveTo>
                        <a:lnTo>
                          <a:pt x="342738" y="685477"/>
                        </a:lnTo>
                        <a:cubicBezTo>
                          <a:pt x="153449" y="685477"/>
                          <a:pt x="0" y="532027"/>
                          <a:pt x="0" y="342738"/>
                        </a:cubicBezTo>
                        <a:cubicBezTo>
                          <a:pt x="0" y="153449"/>
                          <a:pt x="153449" y="0"/>
                          <a:pt x="342738" y="0"/>
                        </a:cubicBezTo>
                        <a:close/>
                      </a:path>
                    </a:pathLst>
                  </a:custGeom>
                  <a:solidFill>
                    <a:srgbClr val="FB3E66"/>
                  </a:solidFill>
                  <a:ln w="19050" cap="flat">
                    <a:solidFill>
                      <a:srgbClr val="131B32"/>
                    </a:solidFill>
                    <a:prstDash val="solid"/>
                    <a:miter/>
                  </a:ln>
                </p:spPr>
                <p:txBody>
                  <a:bodyPr wrap="square" rtlCol="0" anchor="ctr">
                    <a:noAutofit/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204" name="任意多边形: 形状 203">
                    <a:extLst>
                      <a:ext uri="{FF2B5EF4-FFF2-40B4-BE49-F238E27FC236}">
                        <a16:creationId xmlns:a16="http://schemas.microsoft.com/office/drawing/2014/main" id="{909ABDBC-7AC9-4E83-A75C-64097ED1665E}"/>
                      </a:ext>
                    </a:extLst>
                  </p:cNvPr>
                  <p:cNvSpPr/>
                  <p:nvPr/>
                </p:nvSpPr>
                <p:spPr>
                  <a:xfrm>
                    <a:off x="1393400" y="3443528"/>
                    <a:ext cx="470915" cy="470915"/>
                  </a:xfrm>
                  <a:custGeom>
                    <a:avLst/>
                    <a:gdLst>
                      <a:gd name="connsiteX0" fmla="*/ 1201865 w 1201864"/>
                      <a:gd name="connsiteY0" fmla="*/ 600932 h 1201864"/>
                      <a:gd name="connsiteX1" fmla="*/ 600932 w 1201864"/>
                      <a:gd name="connsiteY1" fmla="*/ 1201865 h 1201864"/>
                      <a:gd name="connsiteX2" fmla="*/ 0 w 1201864"/>
                      <a:gd name="connsiteY2" fmla="*/ 600932 h 1201864"/>
                      <a:gd name="connsiteX3" fmla="*/ 600932 w 1201864"/>
                      <a:gd name="connsiteY3" fmla="*/ 0 h 1201864"/>
                      <a:gd name="connsiteX4" fmla="*/ 1201865 w 1201864"/>
                      <a:gd name="connsiteY4" fmla="*/ 600932 h 120186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201864" h="1201864">
                        <a:moveTo>
                          <a:pt x="1201865" y="600932"/>
                        </a:moveTo>
                        <a:cubicBezTo>
                          <a:pt x="1201865" y="932818"/>
                          <a:pt x="932818" y="1201865"/>
                          <a:pt x="600932" y="1201865"/>
                        </a:cubicBezTo>
                        <a:cubicBezTo>
                          <a:pt x="269047" y="1201865"/>
                          <a:pt x="0" y="932818"/>
                          <a:pt x="0" y="600932"/>
                        </a:cubicBezTo>
                        <a:cubicBezTo>
                          <a:pt x="0" y="269047"/>
                          <a:pt x="269047" y="0"/>
                          <a:pt x="600932" y="0"/>
                        </a:cubicBezTo>
                        <a:cubicBezTo>
                          <a:pt x="932818" y="0"/>
                          <a:pt x="1201865" y="269047"/>
                          <a:pt x="1201865" y="600932"/>
                        </a:cubicBezTo>
                        <a:close/>
                      </a:path>
                    </a:pathLst>
                  </a:custGeom>
                  <a:solidFill>
                    <a:srgbClr val="FFE900"/>
                  </a:solidFill>
                  <a:ln w="19050" cap="flat">
                    <a:solidFill>
                      <a:srgbClr val="131B32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206" name="组合 205">
                    <a:extLst>
                      <a:ext uri="{FF2B5EF4-FFF2-40B4-BE49-F238E27FC236}">
                        <a16:creationId xmlns:a16="http://schemas.microsoft.com/office/drawing/2014/main" id="{AC33414B-475D-46AB-A174-1FCD17762BC4}"/>
                      </a:ext>
                    </a:extLst>
                  </p:cNvPr>
                  <p:cNvGrpSpPr/>
                  <p:nvPr/>
                </p:nvGrpSpPr>
                <p:grpSpPr>
                  <a:xfrm>
                    <a:off x="1476402" y="3560423"/>
                    <a:ext cx="304910" cy="237124"/>
                    <a:chOff x="5759671" y="3169157"/>
                    <a:chExt cx="674370" cy="524446"/>
                  </a:xfrm>
                  <a:solidFill>
                    <a:srgbClr val="236CF6"/>
                  </a:solidFill>
                </p:grpSpPr>
                <p:sp>
                  <p:nvSpPr>
                    <p:cNvPr id="207" name="任意多边形: 形状 206">
                      <a:extLst>
                        <a:ext uri="{FF2B5EF4-FFF2-40B4-BE49-F238E27FC236}">
                          <a16:creationId xmlns:a16="http://schemas.microsoft.com/office/drawing/2014/main" id="{E01DD588-E4FD-4238-85D5-F1BB5D2DFDE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759671" y="3169157"/>
                      <a:ext cx="674370" cy="456724"/>
                    </a:xfrm>
                    <a:custGeom>
                      <a:avLst/>
                      <a:gdLst>
                        <a:gd name="connsiteX0" fmla="*/ 607790 w 674370"/>
                        <a:gd name="connsiteY0" fmla="*/ 134874 h 456723"/>
                        <a:gd name="connsiteX1" fmla="*/ 541496 w 674370"/>
                        <a:gd name="connsiteY1" fmla="*/ 201168 h 456723"/>
                        <a:gd name="connsiteX2" fmla="*/ 541973 w 674370"/>
                        <a:gd name="connsiteY2" fmla="*/ 208693 h 456723"/>
                        <a:gd name="connsiteX3" fmla="*/ 469487 w 674370"/>
                        <a:gd name="connsiteY3" fmla="*/ 247174 h 456723"/>
                        <a:gd name="connsiteX4" fmla="*/ 376238 w 674370"/>
                        <a:gd name="connsiteY4" fmla="*/ 124587 h 456723"/>
                        <a:gd name="connsiteX5" fmla="*/ 405479 w 674370"/>
                        <a:gd name="connsiteY5" fmla="*/ 68485 h 456723"/>
                        <a:gd name="connsiteX6" fmla="*/ 336995 w 674370"/>
                        <a:gd name="connsiteY6" fmla="*/ 0 h 456723"/>
                        <a:gd name="connsiteX7" fmla="*/ 268510 w 674370"/>
                        <a:gd name="connsiteY7" fmla="*/ 68485 h 456723"/>
                        <a:gd name="connsiteX8" fmla="*/ 297752 w 674370"/>
                        <a:gd name="connsiteY8" fmla="*/ 124587 h 456723"/>
                        <a:gd name="connsiteX9" fmla="*/ 204597 w 674370"/>
                        <a:gd name="connsiteY9" fmla="*/ 247174 h 456723"/>
                        <a:gd name="connsiteX10" fmla="*/ 132112 w 674370"/>
                        <a:gd name="connsiteY10" fmla="*/ 208693 h 456723"/>
                        <a:gd name="connsiteX11" fmla="*/ 132588 w 674370"/>
                        <a:gd name="connsiteY11" fmla="*/ 201168 h 456723"/>
                        <a:gd name="connsiteX12" fmla="*/ 66294 w 674370"/>
                        <a:gd name="connsiteY12" fmla="*/ 134874 h 456723"/>
                        <a:gd name="connsiteX13" fmla="*/ 0 w 674370"/>
                        <a:gd name="connsiteY13" fmla="*/ 201168 h 456723"/>
                        <a:gd name="connsiteX14" fmla="*/ 66294 w 674370"/>
                        <a:gd name="connsiteY14" fmla="*/ 267462 h 456723"/>
                        <a:gd name="connsiteX15" fmla="*/ 77153 w 674370"/>
                        <a:gd name="connsiteY15" fmla="*/ 266509 h 456723"/>
                        <a:gd name="connsiteX16" fmla="*/ 148971 w 674370"/>
                        <a:gd name="connsiteY16" fmla="*/ 456724 h 456723"/>
                        <a:gd name="connsiteX17" fmla="*/ 337185 w 674370"/>
                        <a:gd name="connsiteY17" fmla="*/ 456724 h 456723"/>
                        <a:gd name="connsiteX18" fmla="*/ 525399 w 674370"/>
                        <a:gd name="connsiteY18" fmla="*/ 456724 h 456723"/>
                        <a:gd name="connsiteX19" fmla="*/ 597218 w 674370"/>
                        <a:gd name="connsiteY19" fmla="*/ 266509 h 456723"/>
                        <a:gd name="connsiteX20" fmla="*/ 608076 w 674370"/>
                        <a:gd name="connsiteY20" fmla="*/ 267462 h 456723"/>
                        <a:gd name="connsiteX21" fmla="*/ 674370 w 674370"/>
                        <a:gd name="connsiteY21" fmla="*/ 201168 h 456723"/>
                        <a:gd name="connsiteX22" fmla="*/ 607790 w 674370"/>
                        <a:gd name="connsiteY22" fmla="*/ 134874 h 45672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</a:cxnLst>
                      <a:rect l="l" t="t" r="r" b="b"/>
                      <a:pathLst>
                        <a:path w="674370" h="456723">
                          <a:moveTo>
                            <a:pt x="607790" y="134874"/>
                          </a:moveTo>
                          <a:cubicBezTo>
                            <a:pt x="571214" y="134874"/>
                            <a:pt x="541496" y="164592"/>
                            <a:pt x="541496" y="201168"/>
                          </a:cubicBezTo>
                          <a:cubicBezTo>
                            <a:pt x="541496" y="203740"/>
                            <a:pt x="541687" y="206216"/>
                            <a:pt x="541973" y="208693"/>
                          </a:cubicBezTo>
                          <a:lnTo>
                            <a:pt x="469487" y="247174"/>
                          </a:lnTo>
                          <a:lnTo>
                            <a:pt x="376238" y="124587"/>
                          </a:lnTo>
                          <a:cubicBezTo>
                            <a:pt x="393954" y="112204"/>
                            <a:pt x="405479" y="91726"/>
                            <a:pt x="405479" y="68485"/>
                          </a:cubicBezTo>
                          <a:cubicBezTo>
                            <a:pt x="405479" y="30670"/>
                            <a:pt x="374809" y="0"/>
                            <a:pt x="336995" y="0"/>
                          </a:cubicBezTo>
                          <a:cubicBezTo>
                            <a:pt x="299180" y="0"/>
                            <a:pt x="268510" y="30670"/>
                            <a:pt x="268510" y="68485"/>
                          </a:cubicBezTo>
                          <a:cubicBezTo>
                            <a:pt x="268510" y="91726"/>
                            <a:pt x="280130" y="112204"/>
                            <a:pt x="297752" y="124587"/>
                          </a:cubicBezTo>
                          <a:lnTo>
                            <a:pt x="204597" y="247174"/>
                          </a:lnTo>
                          <a:lnTo>
                            <a:pt x="132112" y="208693"/>
                          </a:lnTo>
                          <a:cubicBezTo>
                            <a:pt x="132398" y="206216"/>
                            <a:pt x="132588" y="203740"/>
                            <a:pt x="132588" y="201168"/>
                          </a:cubicBezTo>
                          <a:cubicBezTo>
                            <a:pt x="132588" y="164592"/>
                            <a:pt x="102870" y="134874"/>
                            <a:pt x="66294" y="134874"/>
                          </a:cubicBezTo>
                          <a:cubicBezTo>
                            <a:pt x="29718" y="134874"/>
                            <a:pt x="0" y="164592"/>
                            <a:pt x="0" y="201168"/>
                          </a:cubicBezTo>
                          <a:cubicBezTo>
                            <a:pt x="0" y="237744"/>
                            <a:pt x="29718" y="267462"/>
                            <a:pt x="66294" y="267462"/>
                          </a:cubicBezTo>
                          <a:cubicBezTo>
                            <a:pt x="70009" y="267462"/>
                            <a:pt x="73628" y="267081"/>
                            <a:pt x="77153" y="266509"/>
                          </a:cubicBezTo>
                          <a:lnTo>
                            <a:pt x="148971" y="456724"/>
                          </a:lnTo>
                          <a:lnTo>
                            <a:pt x="337185" y="456724"/>
                          </a:lnTo>
                          <a:lnTo>
                            <a:pt x="525399" y="456724"/>
                          </a:lnTo>
                          <a:lnTo>
                            <a:pt x="597218" y="266509"/>
                          </a:lnTo>
                          <a:cubicBezTo>
                            <a:pt x="600742" y="267081"/>
                            <a:pt x="604361" y="267462"/>
                            <a:pt x="608076" y="267462"/>
                          </a:cubicBezTo>
                          <a:cubicBezTo>
                            <a:pt x="644652" y="267462"/>
                            <a:pt x="674370" y="237744"/>
                            <a:pt x="674370" y="201168"/>
                          </a:cubicBezTo>
                          <a:cubicBezTo>
                            <a:pt x="674370" y="164592"/>
                            <a:pt x="644366" y="134874"/>
                            <a:pt x="607790" y="134874"/>
                          </a:cubicBez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08" name="任意多边形: 形状 207">
                      <a:extLst>
                        <a:ext uri="{FF2B5EF4-FFF2-40B4-BE49-F238E27FC236}">
                          <a16:creationId xmlns:a16="http://schemas.microsoft.com/office/drawing/2014/main" id="{EE682884-5775-4D94-AB80-5ED95B6E680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902881" y="3652264"/>
                      <a:ext cx="387952" cy="41339"/>
                    </a:xfrm>
                    <a:custGeom>
                      <a:avLst/>
                      <a:gdLst>
                        <a:gd name="connsiteX0" fmla="*/ 367284 w 387953"/>
                        <a:gd name="connsiteY0" fmla="*/ 0 h 41338"/>
                        <a:gd name="connsiteX1" fmla="*/ 20669 w 387953"/>
                        <a:gd name="connsiteY1" fmla="*/ 0 h 41338"/>
                        <a:gd name="connsiteX2" fmla="*/ 0 w 387953"/>
                        <a:gd name="connsiteY2" fmla="*/ 20669 h 41338"/>
                        <a:gd name="connsiteX3" fmla="*/ 0 w 387953"/>
                        <a:gd name="connsiteY3" fmla="*/ 20669 h 41338"/>
                        <a:gd name="connsiteX4" fmla="*/ 20669 w 387953"/>
                        <a:gd name="connsiteY4" fmla="*/ 41338 h 41338"/>
                        <a:gd name="connsiteX5" fmla="*/ 367284 w 387953"/>
                        <a:gd name="connsiteY5" fmla="*/ 41338 h 41338"/>
                        <a:gd name="connsiteX6" fmla="*/ 387953 w 387953"/>
                        <a:gd name="connsiteY6" fmla="*/ 20669 h 41338"/>
                        <a:gd name="connsiteX7" fmla="*/ 387953 w 387953"/>
                        <a:gd name="connsiteY7" fmla="*/ 20669 h 41338"/>
                        <a:gd name="connsiteX8" fmla="*/ 367284 w 387953"/>
                        <a:gd name="connsiteY8" fmla="*/ 0 h 4133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</a:cxnLst>
                      <a:rect l="l" t="t" r="r" b="b"/>
                      <a:pathLst>
                        <a:path w="387953" h="41338">
                          <a:moveTo>
                            <a:pt x="367284" y="0"/>
                          </a:moveTo>
                          <a:lnTo>
                            <a:pt x="20669" y="0"/>
                          </a:lnTo>
                          <a:cubicBezTo>
                            <a:pt x="9239" y="0"/>
                            <a:pt x="0" y="9239"/>
                            <a:pt x="0" y="20669"/>
                          </a:cubicBezTo>
                          <a:lnTo>
                            <a:pt x="0" y="20669"/>
                          </a:lnTo>
                          <a:cubicBezTo>
                            <a:pt x="0" y="32099"/>
                            <a:pt x="9239" y="41338"/>
                            <a:pt x="20669" y="41338"/>
                          </a:cubicBezTo>
                          <a:lnTo>
                            <a:pt x="367284" y="41338"/>
                          </a:lnTo>
                          <a:cubicBezTo>
                            <a:pt x="378714" y="41338"/>
                            <a:pt x="387953" y="32099"/>
                            <a:pt x="387953" y="20669"/>
                          </a:cubicBezTo>
                          <a:lnTo>
                            <a:pt x="387953" y="20669"/>
                          </a:lnTo>
                          <a:cubicBezTo>
                            <a:pt x="387953" y="9239"/>
                            <a:pt x="378714" y="0"/>
                            <a:pt x="367284" y="0"/>
                          </a:cubicBez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</p:grpSp>
          </p:grpSp>
          <p:grpSp>
            <p:nvGrpSpPr>
              <p:cNvPr id="256" name="组合 255">
                <a:extLst>
                  <a:ext uri="{FF2B5EF4-FFF2-40B4-BE49-F238E27FC236}">
                    <a16:creationId xmlns:a16="http://schemas.microsoft.com/office/drawing/2014/main" id="{2D3B8F80-89F8-444D-9689-9FD2E3C7972E}"/>
                  </a:ext>
                </a:extLst>
              </p:cNvPr>
              <p:cNvGrpSpPr/>
              <p:nvPr/>
            </p:nvGrpSpPr>
            <p:grpSpPr>
              <a:xfrm>
                <a:off x="1468323" y="4520094"/>
                <a:ext cx="1826763" cy="685477"/>
                <a:chOff x="1468323" y="4520094"/>
                <a:chExt cx="1826763" cy="685477"/>
              </a:xfrm>
            </p:grpSpPr>
            <p:sp>
              <p:nvSpPr>
                <p:cNvPr id="253" name="矩形 252">
                  <a:extLst>
                    <a:ext uri="{FF2B5EF4-FFF2-40B4-BE49-F238E27FC236}">
                      <a16:creationId xmlns:a16="http://schemas.microsoft.com/office/drawing/2014/main" id="{91B4DC37-F940-471F-9A0B-FF9D571E89A2}"/>
                    </a:ext>
                  </a:extLst>
                </p:cNvPr>
                <p:cNvSpPr/>
                <p:nvPr/>
              </p:nvSpPr>
              <p:spPr>
                <a:xfrm>
                  <a:off x="2217868" y="4916976"/>
                  <a:ext cx="1077218" cy="215444"/>
                </a:xfrm>
                <a:prstGeom prst="rect">
                  <a:avLst/>
                </a:prstGeom>
              </p:spPr>
              <p:txBody>
                <a:bodyPr wrap="none" lIns="0" tIns="0" rIns="0" bIns="0">
                  <a:spAutoFit/>
                </a:bodyPr>
                <a:lstStyle/>
                <a:p>
                  <a:pPr marR="0" lvl="0" indent="0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lang="zh-CN" altLang="en-US" sz="1400" kern="100" dirty="0">
                      <a:solidFill>
                        <a:srgbClr val="131B32"/>
                      </a:solidFill>
                      <a:latin typeface="OPPOSans R" panose="00020600040101010101" pitchFamily="18" charset="-122"/>
                      <a:ea typeface="OPPOSans R" panose="00020600040101010101" pitchFamily="18" charset="-122"/>
                      <a:cs typeface="OPPOSans R" panose="00020600040101010101" pitchFamily="18" charset="-122"/>
                    </a:rPr>
                    <a:t>享受品质生活</a:t>
                  </a:r>
                </a:p>
              </p:txBody>
            </p:sp>
            <p:sp>
              <p:nvSpPr>
                <p:cNvPr id="254" name="矩形 253">
                  <a:extLst>
                    <a:ext uri="{FF2B5EF4-FFF2-40B4-BE49-F238E27FC236}">
                      <a16:creationId xmlns:a16="http://schemas.microsoft.com/office/drawing/2014/main" id="{80330808-FF6E-4243-9051-CD4982CA63EC}"/>
                    </a:ext>
                  </a:extLst>
                </p:cNvPr>
                <p:cNvSpPr/>
                <p:nvPr/>
              </p:nvSpPr>
              <p:spPr>
                <a:xfrm>
                  <a:off x="2217868" y="4593245"/>
                  <a:ext cx="1025922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spAutoFit/>
                </a:bodyPr>
                <a:lstStyle/>
                <a:p>
                  <a:pPr marR="0" lvl="0" indent="0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lang="zh-CN" altLang="en-US" sz="2000" kern="100" dirty="0">
                      <a:solidFill>
                        <a:srgbClr val="131B32"/>
                      </a:solidFill>
                      <a:latin typeface="阿里巴巴普惠体 H" panose="00020600040101010101" pitchFamily="18" charset="-122"/>
                      <a:ea typeface="阿里巴巴普惠体 H" panose="00020600040101010101" pitchFamily="18" charset="-122"/>
                      <a:cs typeface="阿里巴巴普惠体 H" panose="00020600040101010101" pitchFamily="18" charset="-122"/>
                    </a:rPr>
                    <a:t>个人房源</a:t>
                  </a:r>
                </a:p>
              </p:txBody>
            </p:sp>
            <p:grpSp>
              <p:nvGrpSpPr>
                <p:cNvPr id="255" name="组合 254">
                  <a:extLst>
                    <a:ext uri="{FF2B5EF4-FFF2-40B4-BE49-F238E27FC236}">
                      <a16:creationId xmlns:a16="http://schemas.microsoft.com/office/drawing/2014/main" id="{B6F2191E-4412-45D8-B6D3-342F556E670E}"/>
                    </a:ext>
                  </a:extLst>
                </p:cNvPr>
                <p:cNvGrpSpPr/>
                <p:nvPr/>
              </p:nvGrpSpPr>
              <p:grpSpPr>
                <a:xfrm>
                  <a:off x="1468323" y="4520094"/>
                  <a:ext cx="578195" cy="685477"/>
                  <a:chOff x="1468323" y="4520094"/>
                  <a:chExt cx="578195" cy="685477"/>
                </a:xfrm>
              </p:grpSpPr>
              <p:sp>
                <p:nvSpPr>
                  <p:cNvPr id="248" name="任意多边形: 形状 247">
                    <a:extLst>
                      <a:ext uri="{FF2B5EF4-FFF2-40B4-BE49-F238E27FC236}">
                        <a16:creationId xmlns:a16="http://schemas.microsoft.com/office/drawing/2014/main" id="{8D065C30-C4B2-4DEE-98F6-5D9220A990CD}"/>
                      </a:ext>
                    </a:extLst>
                  </p:cNvPr>
                  <p:cNvSpPr/>
                  <p:nvPr/>
                </p:nvSpPr>
                <p:spPr>
                  <a:xfrm>
                    <a:off x="1468323" y="4520094"/>
                    <a:ext cx="342738" cy="685477"/>
                  </a:xfrm>
                  <a:custGeom>
                    <a:avLst/>
                    <a:gdLst>
                      <a:gd name="connsiteX0" fmla="*/ 342738 w 342738"/>
                      <a:gd name="connsiteY0" fmla="*/ 0 h 685477"/>
                      <a:gd name="connsiteX1" fmla="*/ 342738 w 342738"/>
                      <a:gd name="connsiteY1" fmla="*/ 685477 h 685477"/>
                      <a:gd name="connsiteX2" fmla="*/ 0 w 342738"/>
                      <a:gd name="connsiteY2" fmla="*/ 342738 h 685477"/>
                      <a:gd name="connsiteX3" fmla="*/ 342738 w 342738"/>
                      <a:gd name="connsiteY3" fmla="*/ 0 h 68547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42738" h="685477">
                        <a:moveTo>
                          <a:pt x="342738" y="0"/>
                        </a:moveTo>
                        <a:lnTo>
                          <a:pt x="342738" y="685477"/>
                        </a:lnTo>
                        <a:cubicBezTo>
                          <a:pt x="153449" y="685477"/>
                          <a:pt x="0" y="532027"/>
                          <a:pt x="0" y="342738"/>
                        </a:cubicBezTo>
                        <a:cubicBezTo>
                          <a:pt x="0" y="153449"/>
                          <a:pt x="153449" y="0"/>
                          <a:pt x="342738" y="0"/>
                        </a:cubicBezTo>
                        <a:close/>
                      </a:path>
                    </a:pathLst>
                  </a:custGeom>
                  <a:solidFill>
                    <a:srgbClr val="FB3E66"/>
                  </a:solidFill>
                  <a:ln w="19050" cap="flat">
                    <a:solidFill>
                      <a:srgbClr val="131B32"/>
                    </a:solidFill>
                    <a:prstDash val="solid"/>
                    <a:miter/>
                  </a:ln>
                </p:spPr>
                <p:txBody>
                  <a:bodyPr wrap="square" rtlCol="0" anchor="ctr">
                    <a:noAutofit/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249" name="任意多边形: 形状 248">
                    <a:extLst>
                      <a:ext uri="{FF2B5EF4-FFF2-40B4-BE49-F238E27FC236}">
                        <a16:creationId xmlns:a16="http://schemas.microsoft.com/office/drawing/2014/main" id="{90A3FCD8-75A2-4412-AE2C-F5F1B12B14CA}"/>
                      </a:ext>
                    </a:extLst>
                  </p:cNvPr>
                  <p:cNvSpPr/>
                  <p:nvPr/>
                </p:nvSpPr>
                <p:spPr>
                  <a:xfrm>
                    <a:off x="1575603" y="4627374"/>
                    <a:ext cx="470915" cy="470915"/>
                  </a:xfrm>
                  <a:custGeom>
                    <a:avLst/>
                    <a:gdLst>
                      <a:gd name="connsiteX0" fmla="*/ 1201865 w 1201864"/>
                      <a:gd name="connsiteY0" fmla="*/ 600932 h 1201864"/>
                      <a:gd name="connsiteX1" fmla="*/ 600932 w 1201864"/>
                      <a:gd name="connsiteY1" fmla="*/ 1201865 h 1201864"/>
                      <a:gd name="connsiteX2" fmla="*/ 0 w 1201864"/>
                      <a:gd name="connsiteY2" fmla="*/ 600932 h 1201864"/>
                      <a:gd name="connsiteX3" fmla="*/ 600932 w 1201864"/>
                      <a:gd name="connsiteY3" fmla="*/ 0 h 1201864"/>
                      <a:gd name="connsiteX4" fmla="*/ 1201865 w 1201864"/>
                      <a:gd name="connsiteY4" fmla="*/ 600932 h 120186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201864" h="1201864">
                        <a:moveTo>
                          <a:pt x="1201865" y="600932"/>
                        </a:moveTo>
                        <a:cubicBezTo>
                          <a:pt x="1201865" y="932818"/>
                          <a:pt x="932818" y="1201865"/>
                          <a:pt x="600932" y="1201865"/>
                        </a:cubicBezTo>
                        <a:cubicBezTo>
                          <a:pt x="269047" y="1201865"/>
                          <a:pt x="0" y="932818"/>
                          <a:pt x="0" y="600932"/>
                        </a:cubicBezTo>
                        <a:cubicBezTo>
                          <a:pt x="0" y="269047"/>
                          <a:pt x="269047" y="0"/>
                          <a:pt x="600932" y="0"/>
                        </a:cubicBezTo>
                        <a:cubicBezTo>
                          <a:pt x="932818" y="0"/>
                          <a:pt x="1201865" y="269047"/>
                          <a:pt x="1201865" y="600932"/>
                        </a:cubicBezTo>
                        <a:close/>
                      </a:path>
                    </a:pathLst>
                  </a:custGeom>
                  <a:solidFill>
                    <a:srgbClr val="FFE900"/>
                  </a:solidFill>
                  <a:ln w="19050" cap="flat">
                    <a:solidFill>
                      <a:srgbClr val="131B32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9" name="任意多边形: 形状 208">
                    <a:extLst>
                      <a:ext uri="{FF2B5EF4-FFF2-40B4-BE49-F238E27FC236}">
                        <a16:creationId xmlns:a16="http://schemas.microsoft.com/office/drawing/2014/main" id="{547718F2-1079-4706-9F85-E886367B3A86}"/>
                      </a:ext>
                    </a:extLst>
                  </p:cNvPr>
                  <p:cNvSpPr/>
                  <p:nvPr/>
                </p:nvSpPr>
                <p:spPr>
                  <a:xfrm>
                    <a:off x="1702662" y="4726849"/>
                    <a:ext cx="216797" cy="271965"/>
                  </a:xfrm>
                  <a:custGeom>
                    <a:avLst/>
                    <a:gdLst>
                      <a:gd name="connsiteX0" fmla="*/ 136398 w 479489"/>
                      <a:gd name="connsiteY0" fmla="*/ 91154 h 601504"/>
                      <a:gd name="connsiteX1" fmla="*/ 80772 w 479489"/>
                      <a:gd name="connsiteY1" fmla="*/ 146780 h 601504"/>
                      <a:gd name="connsiteX2" fmla="*/ 136398 w 479489"/>
                      <a:gd name="connsiteY2" fmla="*/ 202406 h 601504"/>
                      <a:gd name="connsiteX3" fmla="*/ 192024 w 479489"/>
                      <a:gd name="connsiteY3" fmla="*/ 146780 h 601504"/>
                      <a:gd name="connsiteX4" fmla="*/ 136398 w 479489"/>
                      <a:gd name="connsiteY4" fmla="*/ 91154 h 601504"/>
                      <a:gd name="connsiteX5" fmla="*/ 44006 w 479489"/>
                      <a:gd name="connsiteY5" fmla="*/ 0 h 601504"/>
                      <a:gd name="connsiteX6" fmla="*/ 212884 w 479489"/>
                      <a:gd name="connsiteY6" fmla="*/ 36576 h 601504"/>
                      <a:gd name="connsiteX7" fmla="*/ 479489 w 479489"/>
                      <a:gd name="connsiteY7" fmla="*/ 471107 h 601504"/>
                      <a:gd name="connsiteX8" fmla="*/ 266510 w 479489"/>
                      <a:gd name="connsiteY8" fmla="*/ 601504 h 601504"/>
                      <a:gd name="connsiteX9" fmla="*/ 0 w 479489"/>
                      <a:gd name="connsiteY9" fmla="*/ 166973 h 60150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479489" h="601504">
                        <a:moveTo>
                          <a:pt x="136398" y="91154"/>
                        </a:moveTo>
                        <a:cubicBezTo>
                          <a:pt x="105677" y="91154"/>
                          <a:pt x="80772" y="116059"/>
                          <a:pt x="80772" y="146780"/>
                        </a:cubicBezTo>
                        <a:cubicBezTo>
                          <a:pt x="80772" y="177501"/>
                          <a:pt x="105677" y="202406"/>
                          <a:pt x="136398" y="202406"/>
                        </a:cubicBezTo>
                        <a:cubicBezTo>
                          <a:pt x="167119" y="202406"/>
                          <a:pt x="192024" y="177501"/>
                          <a:pt x="192024" y="146780"/>
                        </a:cubicBezTo>
                        <a:cubicBezTo>
                          <a:pt x="192024" y="116059"/>
                          <a:pt x="167119" y="91154"/>
                          <a:pt x="136398" y="91154"/>
                        </a:cubicBezTo>
                        <a:close/>
                        <a:moveTo>
                          <a:pt x="44006" y="0"/>
                        </a:moveTo>
                        <a:lnTo>
                          <a:pt x="212884" y="36576"/>
                        </a:lnTo>
                        <a:lnTo>
                          <a:pt x="479489" y="471107"/>
                        </a:lnTo>
                        <a:lnTo>
                          <a:pt x="266510" y="601504"/>
                        </a:lnTo>
                        <a:lnTo>
                          <a:pt x="0" y="166973"/>
                        </a:lnTo>
                        <a:close/>
                      </a:path>
                    </a:pathLst>
                  </a:custGeom>
                  <a:solidFill>
                    <a:srgbClr val="236CF6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25" name="组合 24">
                <a:extLst>
                  <a:ext uri="{FF2B5EF4-FFF2-40B4-BE49-F238E27FC236}">
                    <a16:creationId xmlns:a16="http://schemas.microsoft.com/office/drawing/2014/main" id="{6032BFC0-5D0C-49C4-AA6A-A98F4B6A174D}"/>
                  </a:ext>
                </a:extLst>
              </p:cNvPr>
              <p:cNvGrpSpPr/>
              <p:nvPr/>
            </p:nvGrpSpPr>
            <p:grpSpPr>
              <a:xfrm>
                <a:off x="1849119" y="5348422"/>
                <a:ext cx="2193449" cy="408096"/>
                <a:chOff x="1849119" y="5375433"/>
                <a:chExt cx="2193449" cy="408096"/>
              </a:xfrm>
            </p:grpSpPr>
            <p:sp>
              <p:nvSpPr>
                <p:cNvPr id="154" name="直角三角形 153">
                  <a:extLst>
                    <a:ext uri="{FF2B5EF4-FFF2-40B4-BE49-F238E27FC236}">
                      <a16:creationId xmlns:a16="http://schemas.microsoft.com/office/drawing/2014/main" id="{1B3E5816-94A4-48CE-8AA3-B2966AC8F709}"/>
                    </a:ext>
                  </a:extLst>
                </p:cNvPr>
                <p:cNvSpPr/>
                <p:nvPr/>
              </p:nvSpPr>
              <p:spPr>
                <a:xfrm>
                  <a:off x="3862424" y="5375433"/>
                  <a:ext cx="174045" cy="174045"/>
                </a:xfrm>
                <a:prstGeom prst="rtTriangle">
                  <a:avLst/>
                </a:prstGeom>
                <a:solidFill>
                  <a:srgbClr val="FFE900"/>
                </a:solidFill>
                <a:ln w="22225">
                  <a:solidFill>
                    <a:srgbClr val="131B3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3" name="矩形 22">
                  <a:extLst>
                    <a:ext uri="{FF2B5EF4-FFF2-40B4-BE49-F238E27FC236}">
                      <a16:creationId xmlns:a16="http://schemas.microsoft.com/office/drawing/2014/main" id="{F7287E92-4BD6-4E04-97FB-C7BFC57BC6BF}"/>
                    </a:ext>
                  </a:extLst>
                </p:cNvPr>
                <p:cNvSpPr/>
                <p:nvPr/>
              </p:nvSpPr>
              <p:spPr>
                <a:xfrm>
                  <a:off x="1849119" y="5560099"/>
                  <a:ext cx="2193449" cy="223430"/>
                </a:xfrm>
                <a:prstGeom prst="rect">
                  <a:avLst/>
                </a:prstGeom>
                <a:solidFill>
                  <a:srgbClr val="FB3E66"/>
                </a:solidFill>
                <a:ln w="22225">
                  <a:solidFill>
                    <a:srgbClr val="131B3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7" name="矩形 146">
                  <a:extLst>
                    <a:ext uri="{FF2B5EF4-FFF2-40B4-BE49-F238E27FC236}">
                      <a16:creationId xmlns:a16="http://schemas.microsoft.com/office/drawing/2014/main" id="{5EE85674-8740-4D0B-A81B-8F9C5E3A2D7E}"/>
                    </a:ext>
                  </a:extLst>
                </p:cNvPr>
                <p:cNvSpPr/>
                <p:nvPr/>
              </p:nvSpPr>
              <p:spPr>
                <a:xfrm>
                  <a:off x="1914018" y="5579481"/>
                  <a:ext cx="2063650" cy="184666"/>
                </a:xfrm>
                <a:prstGeom prst="rect">
                  <a:avLst/>
                </a:prstGeom>
              </p:spPr>
              <p:txBody>
                <a:bodyPr wrap="square" lIns="0" tIns="0" rIns="0" bIns="0">
                  <a:spAutoFit/>
                </a:bodyPr>
                <a:lstStyle/>
                <a:p>
                  <a:pPr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buClrTx/>
                    <a:buSzTx/>
                    <a:buFontTx/>
                    <a:buNone/>
                    <a:tabLst/>
                    <a:defRPr/>
                  </a:pPr>
                  <a:r>
                    <a:rPr lang="zh-CN" altLang="en-US" sz="1200" kern="100" dirty="0">
                      <a:solidFill>
                        <a:schemeClr val="bg1"/>
                      </a:solidFill>
                      <a:latin typeface="OPPOSans R" panose="00020600040101010101" pitchFamily="18" charset="-122"/>
                      <a:ea typeface="OPPOSans R" panose="00020600040101010101" pitchFamily="18" charset="-122"/>
                      <a:cs typeface="OPPOSans R" panose="00020600040101010101" pitchFamily="18" charset="-122"/>
                    </a:rPr>
                    <a:t>让每个漂泊的人拥有温馨的家</a:t>
                  </a:r>
                  <a:endParaRPr lang="en-US" altLang="zh-CN" sz="1200" kern="100" dirty="0">
                    <a:solidFill>
                      <a:schemeClr val="bg1"/>
                    </a:solidFill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</a:endParaRPr>
                </a:p>
              </p:txBody>
            </p:sp>
          </p:grpSp>
        </p:grpSp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id="{7A0DAD24-D7AE-4921-BAF0-B09A798292EB}"/>
                </a:ext>
              </a:extLst>
            </p:cNvPr>
            <p:cNvGrpSpPr/>
            <p:nvPr/>
          </p:nvGrpSpPr>
          <p:grpSpPr>
            <a:xfrm>
              <a:off x="8179458" y="2372811"/>
              <a:ext cx="3264042" cy="3669482"/>
              <a:chOff x="8333235" y="2372811"/>
              <a:chExt cx="3264042" cy="3669482"/>
            </a:xfrm>
          </p:grpSpPr>
          <p:grpSp>
            <p:nvGrpSpPr>
              <p:cNvPr id="283" name="组合 282">
                <a:extLst>
                  <a:ext uri="{FF2B5EF4-FFF2-40B4-BE49-F238E27FC236}">
                    <a16:creationId xmlns:a16="http://schemas.microsoft.com/office/drawing/2014/main" id="{87C22E71-880D-4BF8-997D-1C42B49C9F91}"/>
                  </a:ext>
                </a:extLst>
              </p:cNvPr>
              <p:cNvGrpSpPr/>
              <p:nvPr/>
            </p:nvGrpSpPr>
            <p:grpSpPr>
              <a:xfrm>
                <a:off x="8333235" y="2372811"/>
                <a:ext cx="3092003" cy="3669482"/>
                <a:chOff x="766763" y="2372811"/>
                <a:chExt cx="3092003" cy="3669482"/>
              </a:xfrm>
            </p:grpSpPr>
            <p:sp>
              <p:nvSpPr>
                <p:cNvPr id="301" name="矩形 300">
                  <a:extLst>
                    <a:ext uri="{FF2B5EF4-FFF2-40B4-BE49-F238E27FC236}">
                      <a16:creationId xmlns:a16="http://schemas.microsoft.com/office/drawing/2014/main" id="{5BF196F1-B152-45BB-B9CA-6469A8CA3655}"/>
                    </a:ext>
                  </a:extLst>
                </p:cNvPr>
                <p:cNvSpPr/>
                <p:nvPr/>
              </p:nvSpPr>
              <p:spPr>
                <a:xfrm>
                  <a:off x="1313950" y="2939093"/>
                  <a:ext cx="2544816" cy="3103200"/>
                </a:xfrm>
                <a:prstGeom prst="rect">
                  <a:avLst/>
                </a:prstGeom>
                <a:solidFill>
                  <a:srgbClr val="FB3E66"/>
                </a:solidFill>
                <a:ln w="25400">
                  <a:solidFill>
                    <a:srgbClr val="131B3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02" name="矩形 301">
                  <a:extLst>
                    <a:ext uri="{FF2B5EF4-FFF2-40B4-BE49-F238E27FC236}">
                      <a16:creationId xmlns:a16="http://schemas.microsoft.com/office/drawing/2014/main" id="{DF136B41-93AD-417E-8F49-22B7CB55C282}"/>
                    </a:ext>
                  </a:extLst>
                </p:cNvPr>
                <p:cNvSpPr/>
                <p:nvPr/>
              </p:nvSpPr>
              <p:spPr>
                <a:xfrm>
                  <a:off x="1053296" y="2685327"/>
                  <a:ext cx="2669440" cy="3258000"/>
                </a:xfrm>
                <a:prstGeom prst="rect">
                  <a:avLst/>
                </a:prstGeom>
                <a:solidFill>
                  <a:schemeClr val="bg1">
                    <a:lumMod val="95000"/>
                  </a:schemeClr>
                </a:solidFill>
                <a:ln w="25400">
                  <a:solidFill>
                    <a:srgbClr val="131B3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03" name="矩形 302">
                  <a:extLst>
                    <a:ext uri="{FF2B5EF4-FFF2-40B4-BE49-F238E27FC236}">
                      <a16:creationId xmlns:a16="http://schemas.microsoft.com/office/drawing/2014/main" id="{3002B1C1-377D-460C-8D51-9B3AC02CCE03}"/>
                    </a:ext>
                  </a:extLst>
                </p:cNvPr>
                <p:cNvSpPr/>
                <p:nvPr/>
              </p:nvSpPr>
              <p:spPr>
                <a:xfrm>
                  <a:off x="766763" y="2372811"/>
                  <a:ext cx="1446085" cy="625032"/>
                </a:xfrm>
                <a:prstGeom prst="rect">
                  <a:avLst/>
                </a:prstGeom>
                <a:pattFill prst="lgGrid">
                  <a:fgClr>
                    <a:srgbClr val="FFC319"/>
                  </a:fgClr>
                  <a:bgClr>
                    <a:srgbClr val="FFE900"/>
                  </a:bgClr>
                </a:pattFill>
                <a:ln w="25400">
                  <a:solidFill>
                    <a:srgbClr val="131B3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04" name="直角三角形 303">
                  <a:extLst>
                    <a:ext uri="{FF2B5EF4-FFF2-40B4-BE49-F238E27FC236}">
                      <a16:creationId xmlns:a16="http://schemas.microsoft.com/office/drawing/2014/main" id="{75344DD4-49FF-4698-8E46-5BF1354CDECE}"/>
                    </a:ext>
                  </a:extLst>
                </p:cNvPr>
                <p:cNvSpPr/>
                <p:nvPr/>
              </p:nvSpPr>
              <p:spPr>
                <a:xfrm>
                  <a:off x="2212848" y="2372811"/>
                  <a:ext cx="312515" cy="312515"/>
                </a:xfrm>
                <a:prstGeom prst="rtTriangle">
                  <a:avLst/>
                </a:prstGeom>
                <a:solidFill>
                  <a:srgbClr val="FB3E66"/>
                </a:solidFill>
                <a:ln w="22225">
                  <a:solidFill>
                    <a:srgbClr val="131B3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05" name="矩形 304">
                  <a:extLst>
                    <a:ext uri="{FF2B5EF4-FFF2-40B4-BE49-F238E27FC236}">
                      <a16:creationId xmlns:a16="http://schemas.microsoft.com/office/drawing/2014/main" id="{10CB2A3B-D1DD-4E02-BD0D-E7163DA117B5}"/>
                    </a:ext>
                  </a:extLst>
                </p:cNvPr>
                <p:cNvSpPr/>
                <p:nvPr/>
              </p:nvSpPr>
              <p:spPr>
                <a:xfrm>
                  <a:off x="1079436" y="2439106"/>
                  <a:ext cx="820738" cy="492443"/>
                </a:xfrm>
                <a:prstGeom prst="rect">
                  <a:avLst/>
                </a:prstGeom>
              </p:spPr>
              <p:txBody>
                <a:bodyPr wrap="none" lIns="0" tIns="0" rIns="0" bIns="0">
                  <a:spAutoFit/>
                </a:bodyPr>
                <a:lstStyle/>
                <a:p>
                  <a:pPr marR="0" lvl="0" indent="0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lang="zh-CN" altLang="en-US" sz="3200" kern="100" dirty="0">
                      <a:solidFill>
                        <a:srgbClr val="0C1D5E"/>
                      </a:solidFill>
                      <a:latin typeface="阿里巴巴普惠体 H" panose="00020600040101010101" pitchFamily="18" charset="-122"/>
                      <a:ea typeface="阿里巴巴普惠体 H" panose="00020600040101010101" pitchFamily="18" charset="-122"/>
                      <a:cs typeface="阿里巴巴普惠体 H" panose="00020600040101010101" pitchFamily="18" charset="-122"/>
                    </a:rPr>
                    <a:t>实惠</a:t>
                  </a:r>
                </a:p>
              </p:txBody>
            </p:sp>
          </p:grpSp>
          <p:grpSp>
            <p:nvGrpSpPr>
              <p:cNvPr id="292" name="组合 291">
                <a:extLst>
                  <a:ext uri="{FF2B5EF4-FFF2-40B4-BE49-F238E27FC236}">
                    <a16:creationId xmlns:a16="http://schemas.microsoft.com/office/drawing/2014/main" id="{5A051CC1-B3B1-47B2-A999-53C29D97E3D4}"/>
                  </a:ext>
                </a:extLst>
              </p:cNvPr>
              <p:cNvGrpSpPr/>
              <p:nvPr/>
            </p:nvGrpSpPr>
            <p:grpSpPr>
              <a:xfrm>
                <a:off x="9784340" y="3409399"/>
                <a:ext cx="1025922" cy="754618"/>
                <a:chOff x="1984096" y="3398712"/>
                <a:chExt cx="1025922" cy="754618"/>
              </a:xfrm>
            </p:grpSpPr>
            <p:sp>
              <p:nvSpPr>
                <p:cNvPr id="299" name="矩形 298">
                  <a:extLst>
                    <a:ext uri="{FF2B5EF4-FFF2-40B4-BE49-F238E27FC236}">
                      <a16:creationId xmlns:a16="http://schemas.microsoft.com/office/drawing/2014/main" id="{71098A5B-42E7-4BD2-A16D-B0E09AF85323}"/>
                    </a:ext>
                  </a:extLst>
                </p:cNvPr>
                <p:cNvSpPr/>
                <p:nvPr/>
              </p:nvSpPr>
              <p:spPr>
                <a:xfrm>
                  <a:off x="1984096" y="3722443"/>
                  <a:ext cx="718145" cy="430887"/>
                </a:xfrm>
                <a:prstGeom prst="rect">
                  <a:avLst/>
                </a:prstGeom>
              </p:spPr>
              <p:txBody>
                <a:bodyPr wrap="none" lIns="0" tIns="0" rIns="0" bIns="0">
                  <a:spAutoFit/>
                </a:bodyPr>
                <a:lstStyle/>
                <a:p>
                  <a:pPr marR="0" lvl="0" indent="0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lang="zh-CN" altLang="en-US" sz="1400" kern="100" dirty="0">
                      <a:solidFill>
                        <a:srgbClr val="131B32"/>
                      </a:solidFill>
                      <a:latin typeface="OPPOSans R" panose="00020600040101010101" pitchFamily="18" charset="-122"/>
                      <a:ea typeface="OPPOSans R" panose="00020600040101010101" pitchFamily="18" charset="-122"/>
                      <a:cs typeface="OPPOSans R" panose="00020600040101010101" pitchFamily="18" charset="-122"/>
                    </a:rPr>
                    <a:t>资产增值</a:t>
                  </a:r>
                  <a:endParaRPr lang="en-US" altLang="zh-CN" sz="1400" kern="100" dirty="0">
                    <a:solidFill>
                      <a:srgbClr val="131B32"/>
                    </a:solidFill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</a:endParaRPr>
                </a:p>
                <a:p>
                  <a:pPr marR="0" lvl="0" indent="0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lang="zh-CN" altLang="en-US" sz="1400" kern="100" dirty="0">
                      <a:solidFill>
                        <a:srgbClr val="131B32"/>
                      </a:solidFill>
                      <a:latin typeface="OPPOSans R" panose="00020600040101010101" pitchFamily="18" charset="-122"/>
                      <a:ea typeface="OPPOSans R" panose="00020600040101010101" pitchFamily="18" charset="-122"/>
                      <a:cs typeface="OPPOSans R" panose="00020600040101010101" pitchFamily="18" charset="-122"/>
                    </a:rPr>
                    <a:t>管理无忧</a:t>
                  </a:r>
                </a:p>
              </p:txBody>
            </p:sp>
            <p:sp>
              <p:nvSpPr>
                <p:cNvPr id="300" name="矩形 299">
                  <a:extLst>
                    <a:ext uri="{FF2B5EF4-FFF2-40B4-BE49-F238E27FC236}">
                      <a16:creationId xmlns:a16="http://schemas.microsoft.com/office/drawing/2014/main" id="{2083630A-35F1-4B44-8636-0B27297E9C36}"/>
                    </a:ext>
                  </a:extLst>
                </p:cNvPr>
                <p:cNvSpPr/>
                <p:nvPr/>
              </p:nvSpPr>
              <p:spPr>
                <a:xfrm>
                  <a:off x="1984096" y="3398712"/>
                  <a:ext cx="1025922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spAutoFit/>
                </a:bodyPr>
                <a:lstStyle/>
                <a:p>
                  <a:pPr marR="0" lvl="0" indent="0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lang="zh-CN" altLang="en-US" sz="2000" kern="100" dirty="0">
                      <a:solidFill>
                        <a:srgbClr val="131B32"/>
                      </a:solidFill>
                      <a:latin typeface="阿里巴巴普惠体 H" panose="00020600040101010101" pitchFamily="18" charset="-122"/>
                      <a:ea typeface="阿里巴巴普惠体 H" panose="00020600040101010101" pitchFamily="18" charset="-122"/>
                      <a:cs typeface="阿里巴巴普惠体 H" panose="00020600040101010101" pitchFamily="18" charset="-122"/>
                    </a:rPr>
                    <a:t>个人直租</a:t>
                  </a:r>
                </a:p>
              </p:txBody>
            </p:sp>
          </p:grpSp>
          <p:sp>
            <p:nvSpPr>
              <p:cNvPr id="286" name="矩形 285">
                <a:extLst>
                  <a:ext uri="{FF2B5EF4-FFF2-40B4-BE49-F238E27FC236}">
                    <a16:creationId xmlns:a16="http://schemas.microsoft.com/office/drawing/2014/main" id="{23FB127A-D844-4D1E-ADDB-31DB58A16038}"/>
                  </a:ext>
                </a:extLst>
              </p:cNvPr>
              <p:cNvSpPr/>
              <p:nvPr/>
            </p:nvSpPr>
            <p:spPr>
              <a:xfrm>
                <a:off x="9784340" y="4916976"/>
                <a:ext cx="718145" cy="430887"/>
              </a:xfrm>
              <a:prstGeom prst="rect">
                <a:avLst/>
              </a:prstGeom>
            </p:spPr>
            <p:txBody>
              <a:bodyPr wrap="none" lIns="0" tIns="0" rIns="0" bIns="0">
                <a:spAutoFit/>
              </a:bodyPr>
              <a:lstStyle/>
              <a:p>
                <a:pPr marR="0" lvl="0" indent="0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zh-CN" altLang="en-US" sz="1400" kern="100" dirty="0">
                    <a:solidFill>
                      <a:srgbClr val="131B32"/>
                    </a:solidFill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</a:rPr>
                  <a:t>零手续费</a:t>
                </a:r>
                <a:endParaRPr lang="en-US" altLang="zh-CN" sz="1400" kern="100" dirty="0">
                  <a:solidFill>
                    <a:srgbClr val="131B32"/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endParaRPr>
              </a:p>
              <a:p>
                <a:pPr marR="0" lvl="0" indent="0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zh-CN" altLang="en-US" sz="1400" kern="100" dirty="0">
                    <a:solidFill>
                      <a:srgbClr val="131B32"/>
                    </a:solidFill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</a:rPr>
                  <a:t>自带流量</a:t>
                </a:r>
              </a:p>
            </p:txBody>
          </p:sp>
          <p:sp>
            <p:nvSpPr>
              <p:cNvPr id="287" name="矩形 286">
                <a:extLst>
                  <a:ext uri="{FF2B5EF4-FFF2-40B4-BE49-F238E27FC236}">
                    <a16:creationId xmlns:a16="http://schemas.microsoft.com/office/drawing/2014/main" id="{1FB33600-F115-4F7D-A468-D3A1B9614D70}"/>
                  </a:ext>
                </a:extLst>
              </p:cNvPr>
              <p:cNvSpPr/>
              <p:nvPr/>
            </p:nvSpPr>
            <p:spPr>
              <a:xfrm>
                <a:off x="9784340" y="4593245"/>
                <a:ext cx="1025922" cy="307777"/>
              </a:xfrm>
              <a:prstGeom prst="rect">
                <a:avLst/>
              </a:prstGeom>
            </p:spPr>
            <p:txBody>
              <a:bodyPr wrap="none" lIns="0" tIns="0" rIns="0" bIns="0">
                <a:spAutoFit/>
              </a:bodyPr>
              <a:lstStyle/>
              <a:p>
                <a:pPr marR="0" lvl="0" indent="0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zh-CN" altLang="en-US" sz="2000" kern="100" dirty="0">
                    <a:solidFill>
                      <a:srgbClr val="131B32"/>
                    </a:solidFill>
                    <a:latin typeface="阿里巴巴普惠体 H" panose="00020600040101010101" pitchFamily="18" charset="-122"/>
                    <a:ea typeface="阿里巴巴普惠体 H" panose="00020600040101010101" pitchFamily="18" charset="-122"/>
                    <a:cs typeface="阿里巴巴普惠体 H" panose="00020600040101010101" pitchFamily="18" charset="-122"/>
                  </a:rPr>
                  <a:t>委托出租</a:t>
                </a:r>
              </a:p>
            </p:txBody>
          </p:sp>
          <p:grpSp>
            <p:nvGrpSpPr>
              <p:cNvPr id="353" name="组合 352">
                <a:extLst>
                  <a:ext uri="{FF2B5EF4-FFF2-40B4-BE49-F238E27FC236}">
                    <a16:creationId xmlns:a16="http://schemas.microsoft.com/office/drawing/2014/main" id="{A38210AD-CBE1-47A0-824F-B7C60BC89479}"/>
                  </a:ext>
                </a:extLst>
              </p:cNvPr>
              <p:cNvGrpSpPr/>
              <p:nvPr/>
            </p:nvGrpSpPr>
            <p:grpSpPr>
              <a:xfrm>
                <a:off x="9034795" y="3336248"/>
                <a:ext cx="578195" cy="685477"/>
                <a:chOff x="9034795" y="3336248"/>
                <a:chExt cx="578195" cy="685477"/>
              </a:xfrm>
            </p:grpSpPr>
            <p:sp>
              <p:nvSpPr>
                <p:cNvPr id="294" name="任意多边形: 形状 293">
                  <a:extLst>
                    <a:ext uri="{FF2B5EF4-FFF2-40B4-BE49-F238E27FC236}">
                      <a16:creationId xmlns:a16="http://schemas.microsoft.com/office/drawing/2014/main" id="{49E31036-5FD1-4B16-BFB9-DCCF5E7D58BC}"/>
                    </a:ext>
                  </a:extLst>
                </p:cNvPr>
                <p:cNvSpPr/>
                <p:nvPr/>
              </p:nvSpPr>
              <p:spPr>
                <a:xfrm>
                  <a:off x="9034795" y="3336248"/>
                  <a:ext cx="342738" cy="685477"/>
                </a:xfrm>
                <a:custGeom>
                  <a:avLst/>
                  <a:gdLst>
                    <a:gd name="connsiteX0" fmla="*/ 342738 w 342738"/>
                    <a:gd name="connsiteY0" fmla="*/ 0 h 685477"/>
                    <a:gd name="connsiteX1" fmla="*/ 342738 w 342738"/>
                    <a:gd name="connsiteY1" fmla="*/ 685477 h 685477"/>
                    <a:gd name="connsiteX2" fmla="*/ 0 w 342738"/>
                    <a:gd name="connsiteY2" fmla="*/ 342738 h 685477"/>
                    <a:gd name="connsiteX3" fmla="*/ 342738 w 342738"/>
                    <a:gd name="connsiteY3" fmla="*/ 0 h 6854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42738" h="685477">
                      <a:moveTo>
                        <a:pt x="342738" y="0"/>
                      </a:moveTo>
                      <a:lnTo>
                        <a:pt x="342738" y="685477"/>
                      </a:lnTo>
                      <a:cubicBezTo>
                        <a:pt x="153449" y="685477"/>
                        <a:pt x="0" y="532027"/>
                        <a:pt x="0" y="342738"/>
                      </a:cubicBezTo>
                      <a:cubicBezTo>
                        <a:pt x="0" y="153449"/>
                        <a:pt x="153449" y="0"/>
                        <a:pt x="342738" y="0"/>
                      </a:cubicBezTo>
                      <a:close/>
                    </a:path>
                  </a:pathLst>
                </a:custGeom>
                <a:solidFill>
                  <a:srgbClr val="FB3E66"/>
                </a:solidFill>
                <a:ln w="19050" cap="flat">
                  <a:solidFill>
                    <a:srgbClr val="131B32"/>
                  </a:solidFill>
                  <a:prstDash val="solid"/>
                  <a:miter/>
                </a:ln>
              </p:spPr>
              <p:txBody>
                <a:bodyPr wrap="square"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grpSp>
              <p:nvGrpSpPr>
                <p:cNvPr id="352" name="组合 351">
                  <a:extLst>
                    <a:ext uri="{FF2B5EF4-FFF2-40B4-BE49-F238E27FC236}">
                      <a16:creationId xmlns:a16="http://schemas.microsoft.com/office/drawing/2014/main" id="{54289E36-FCBF-47BA-8119-429031D6F69F}"/>
                    </a:ext>
                  </a:extLst>
                </p:cNvPr>
                <p:cNvGrpSpPr/>
                <p:nvPr/>
              </p:nvGrpSpPr>
              <p:grpSpPr>
                <a:xfrm>
                  <a:off x="9142075" y="3443528"/>
                  <a:ext cx="470915" cy="470915"/>
                  <a:chOff x="9142075" y="3443528"/>
                  <a:chExt cx="470915" cy="470915"/>
                </a:xfrm>
              </p:grpSpPr>
              <p:sp>
                <p:nvSpPr>
                  <p:cNvPr id="295" name="任意多边形: 形状 294">
                    <a:extLst>
                      <a:ext uri="{FF2B5EF4-FFF2-40B4-BE49-F238E27FC236}">
                        <a16:creationId xmlns:a16="http://schemas.microsoft.com/office/drawing/2014/main" id="{0F16BE8E-7F35-41AE-8F0F-A22D280BDB05}"/>
                      </a:ext>
                    </a:extLst>
                  </p:cNvPr>
                  <p:cNvSpPr/>
                  <p:nvPr/>
                </p:nvSpPr>
                <p:spPr>
                  <a:xfrm>
                    <a:off x="9142075" y="3443528"/>
                    <a:ext cx="470915" cy="470915"/>
                  </a:xfrm>
                  <a:custGeom>
                    <a:avLst/>
                    <a:gdLst>
                      <a:gd name="connsiteX0" fmla="*/ 1201865 w 1201864"/>
                      <a:gd name="connsiteY0" fmla="*/ 600932 h 1201864"/>
                      <a:gd name="connsiteX1" fmla="*/ 600932 w 1201864"/>
                      <a:gd name="connsiteY1" fmla="*/ 1201865 h 1201864"/>
                      <a:gd name="connsiteX2" fmla="*/ 0 w 1201864"/>
                      <a:gd name="connsiteY2" fmla="*/ 600932 h 1201864"/>
                      <a:gd name="connsiteX3" fmla="*/ 600932 w 1201864"/>
                      <a:gd name="connsiteY3" fmla="*/ 0 h 1201864"/>
                      <a:gd name="connsiteX4" fmla="*/ 1201865 w 1201864"/>
                      <a:gd name="connsiteY4" fmla="*/ 600932 h 120186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201864" h="1201864">
                        <a:moveTo>
                          <a:pt x="1201865" y="600932"/>
                        </a:moveTo>
                        <a:cubicBezTo>
                          <a:pt x="1201865" y="932818"/>
                          <a:pt x="932818" y="1201865"/>
                          <a:pt x="600932" y="1201865"/>
                        </a:cubicBezTo>
                        <a:cubicBezTo>
                          <a:pt x="269047" y="1201865"/>
                          <a:pt x="0" y="932818"/>
                          <a:pt x="0" y="600932"/>
                        </a:cubicBezTo>
                        <a:cubicBezTo>
                          <a:pt x="0" y="269047"/>
                          <a:pt x="269047" y="0"/>
                          <a:pt x="600932" y="0"/>
                        </a:cubicBezTo>
                        <a:cubicBezTo>
                          <a:pt x="932818" y="0"/>
                          <a:pt x="1201865" y="269047"/>
                          <a:pt x="1201865" y="600932"/>
                        </a:cubicBezTo>
                        <a:close/>
                      </a:path>
                    </a:pathLst>
                  </a:custGeom>
                  <a:solidFill>
                    <a:srgbClr val="FFE900"/>
                  </a:solidFill>
                  <a:ln w="19050" cap="flat">
                    <a:solidFill>
                      <a:srgbClr val="131B32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351" name="组合 350">
                    <a:extLst>
                      <a:ext uri="{FF2B5EF4-FFF2-40B4-BE49-F238E27FC236}">
                        <a16:creationId xmlns:a16="http://schemas.microsoft.com/office/drawing/2014/main" id="{7697283C-E6E9-44C0-A582-D07B288C5005}"/>
                      </a:ext>
                    </a:extLst>
                  </p:cNvPr>
                  <p:cNvGrpSpPr/>
                  <p:nvPr/>
                </p:nvGrpSpPr>
                <p:grpSpPr>
                  <a:xfrm>
                    <a:off x="9265710" y="3551229"/>
                    <a:ext cx="223644" cy="255513"/>
                    <a:chOff x="6684630" y="7688760"/>
                    <a:chExt cx="223644" cy="255513"/>
                  </a:xfrm>
                </p:grpSpPr>
                <p:sp>
                  <p:nvSpPr>
                    <p:cNvPr id="324" name="任意多边形: 形状 323">
                      <a:extLst>
                        <a:ext uri="{FF2B5EF4-FFF2-40B4-BE49-F238E27FC236}">
                          <a16:creationId xmlns:a16="http://schemas.microsoft.com/office/drawing/2014/main" id="{AAFA9D2D-2AE8-4399-842B-4BEF37C8C1C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684630" y="7688760"/>
                      <a:ext cx="223644" cy="222223"/>
                    </a:xfrm>
                    <a:custGeom>
                      <a:avLst/>
                      <a:gdLst>
                        <a:gd name="connsiteX0" fmla="*/ 494633 w 494633"/>
                        <a:gd name="connsiteY0" fmla="*/ 168307 h 491490"/>
                        <a:gd name="connsiteX1" fmla="*/ 247269 w 494633"/>
                        <a:gd name="connsiteY1" fmla="*/ 0 h 491490"/>
                        <a:gd name="connsiteX2" fmla="*/ 0 w 494633"/>
                        <a:gd name="connsiteY2" fmla="*/ 168307 h 491490"/>
                        <a:gd name="connsiteX3" fmla="*/ 0 w 494633"/>
                        <a:gd name="connsiteY3" fmla="*/ 491490 h 491490"/>
                        <a:gd name="connsiteX4" fmla="*/ 170021 w 494633"/>
                        <a:gd name="connsiteY4" fmla="*/ 491490 h 491490"/>
                        <a:gd name="connsiteX5" fmla="*/ 170021 w 494633"/>
                        <a:gd name="connsiteY5" fmla="*/ 381572 h 491490"/>
                        <a:gd name="connsiteX6" fmla="*/ 195929 w 494633"/>
                        <a:gd name="connsiteY6" fmla="*/ 355664 h 491490"/>
                        <a:gd name="connsiteX7" fmla="*/ 298609 w 494633"/>
                        <a:gd name="connsiteY7" fmla="*/ 355664 h 491490"/>
                        <a:gd name="connsiteX8" fmla="*/ 324517 w 494633"/>
                        <a:gd name="connsiteY8" fmla="*/ 381572 h 491490"/>
                        <a:gd name="connsiteX9" fmla="*/ 324517 w 494633"/>
                        <a:gd name="connsiteY9" fmla="*/ 491490 h 491490"/>
                        <a:gd name="connsiteX10" fmla="*/ 494538 w 494633"/>
                        <a:gd name="connsiteY10" fmla="*/ 491490 h 491490"/>
                        <a:gd name="connsiteX11" fmla="*/ 494538 w 494633"/>
                        <a:gd name="connsiteY11" fmla="*/ 168307 h 49149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</a:cxnLst>
                      <a:rect l="l" t="t" r="r" b="b"/>
                      <a:pathLst>
                        <a:path w="494633" h="491490">
                          <a:moveTo>
                            <a:pt x="494633" y="168307"/>
                          </a:moveTo>
                          <a:lnTo>
                            <a:pt x="247269" y="0"/>
                          </a:lnTo>
                          <a:lnTo>
                            <a:pt x="0" y="168307"/>
                          </a:lnTo>
                          <a:lnTo>
                            <a:pt x="0" y="491490"/>
                          </a:lnTo>
                          <a:lnTo>
                            <a:pt x="170021" y="491490"/>
                          </a:lnTo>
                          <a:lnTo>
                            <a:pt x="170021" y="381572"/>
                          </a:lnTo>
                          <a:cubicBezTo>
                            <a:pt x="170021" y="367284"/>
                            <a:pt x="181642" y="355664"/>
                            <a:pt x="195929" y="355664"/>
                          </a:cubicBezTo>
                          <a:lnTo>
                            <a:pt x="298609" y="355664"/>
                          </a:lnTo>
                          <a:cubicBezTo>
                            <a:pt x="312896" y="355664"/>
                            <a:pt x="324517" y="367284"/>
                            <a:pt x="324517" y="381572"/>
                          </a:cubicBezTo>
                          <a:lnTo>
                            <a:pt x="324517" y="491490"/>
                          </a:lnTo>
                          <a:lnTo>
                            <a:pt x="494538" y="491490"/>
                          </a:lnTo>
                          <a:lnTo>
                            <a:pt x="494538" y="168307"/>
                          </a:lnTo>
                          <a:close/>
                        </a:path>
                      </a:pathLst>
                    </a:custGeom>
                    <a:solidFill>
                      <a:srgbClr val="236CF6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rtlCol="0" anchor="ctr">
                      <a:noAutofit/>
                    </a:bodyPr>
                    <a:lstStyle/>
                    <a:p>
                      <a:pPr algn="ctr"/>
                      <a:endParaRPr lang="zh-CN" altLang="en-US" dirty="0">
                        <a:solidFill>
                          <a:srgbClr val="195EE1"/>
                        </a:solidFill>
                        <a:latin typeface="阿里巴巴普惠体 B" panose="00020600040101010101" pitchFamily="18" charset="-122"/>
                        <a:ea typeface="阿里巴巴普惠体 B" panose="00020600040101010101" pitchFamily="18" charset="-122"/>
                        <a:cs typeface="阿里巴巴普惠体 B" panose="00020600040101010101" pitchFamily="18" charset="-122"/>
                      </a:endParaRPr>
                    </a:p>
                  </p:txBody>
                </p:sp>
                <p:sp>
                  <p:nvSpPr>
                    <p:cNvPr id="325" name="任意多边形: 形状 324">
                      <a:extLst>
                        <a:ext uri="{FF2B5EF4-FFF2-40B4-BE49-F238E27FC236}">
                          <a16:creationId xmlns:a16="http://schemas.microsoft.com/office/drawing/2014/main" id="{7CC5FD6A-27F6-4264-A95E-E22C262C64C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761503" y="7910940"/>
                      <a:ext cx="69854" cy="33333"/>
                    </a:xfrm>
                    <a:custGeom>
                      <a:avLst/>
                      <a:gdLst>
                        <a:gd name="connsiteX0" fmla="*/ 0 w 154495"/>
                        <a:gd name="connsiteY0" fmla="*/ 47816 h 73723"/>
                        <a:gd name="connsiteX1" fmla="*/ 25908 w 154495"/>
                        <a:gd name="connsiteY1" fmla="*/ 73723 h 73723"/>
                        <a:gd name="connsiteX2" fmla="*/ 128588 w 154495"/>
                        <a:gd name="connsiteY2" fmla="*/ 73723 h 73723"/>
                        <a:gd name="connsiteX3" fmla="*/ 154495 w 154495"/>
                        <a:gd name="connsiteY3" fmla="*/ 47816 h 73723"/>
                        <a:gd name="connsiteX4" fmla="*/ 154495 w 154495"/>
                        <a:gd name="connsiteY4" fmla="*/ 0 h 73723"/>
                        <a:gd name="connsiteX5" fmla="*/ 0 w 154495"/>
                        <a:gd name="connsiteY5" fmla="*/ 0 h 73723"/>
                        <a:gd name="connsiteX6" fmla="*/ 0 w 154495"/>
                        <a:gd name="connsiteY6" fmla="*/ 47816 h 7372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154495" h="73723">
                          <a:moveTo>
                            <a:pt x="0" y="47816"/>
                          </a:moveTo>
                          <a:cubicBezTo>
                            <a:pt x="0" y="62103"/>
                            <a:pt x="11621" y="73723"/>
                            <a:pt x="25908" y="73723"/>
                          </a:cubicBezTo>
                          <a:lnTo>
                            <a:pt x="128588" y="73723"/>
                          </a:lnTo>
                          <a:cubicBezTo>
                            <a:pt x="142875" y="73723"/>
                            <a:pt x="154495" y="62103"/>
                            <a:pt x="154495" y="47816"/>
                          </a:cubicBezTo>
                          <a:lnTo>
                            <a:pt x="154495" y="0"/>
                          </a:lnTo>
                          <a:lnTo>
                            <a:pt x="0" y="0"/>
                          </a:lnTo>
                          <a:lnTo>
                            <a:pt x="0" y="47816"/>
                          </a:lnTo>
                          <a:close/>
                        </a:path>
                      </a:pathLst>
                    </a:custGeom>
                    <a:solidFill>
                      <a:srgbClr val="236CF6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rtlCol="0" anchor="ctr">
                      <a:noAutofit/>
                    </a:bodyPr>
                    <a:lstStyle/>
                    <a:p>
                      <a:pPr algn="ctr"/>
                      <a:endParaRPr lang="zh-CN" altLang="en-US" dirty="0">
                        <a:solidFill>
                          <a:srgbClr val="195EE1"/>
                        </a:solidFill>
                        <a:latin typeface="阿里巴巴普惠体 B" panose="00020600040101010101" pitchFamily="18" charset="-122"/>
                        <a:ea typeface="阿里巴巴普惠体 B" panose="00020600040101010101" pitchFamily="18" charset="-122"/>
                        <a:cs typeface="阿里巴巴普惠体 B" panose="00020600040101010101" pitchFamily="18" charset="-122"/>
                      </a:endParaRPr>
                    </a:p>
                  </p:txBody>
                </p:sp>
              </p:grpSp>
            </p:grpSp>
          </p:grpSp>
          <p:grpSp>
            <p:nvGrpSpPr>
              <p:cNvPr id="355" name="组合 354">
                <a:extLst>
                  <a:ext uri="{FF2B5EF4-FFF2-40B4-BE49-F238E27FC236}">
                    <a16:creationId xmlns:a16="http://schemas.microsoft.com/office/drawing/2014/main" id="{B7A97546-45CD-460B-802A-729B3F4ADA3A}"/>
                  </a:ext>
                </a:extLst>
              </p:cNvPr>
              <p:cNvGrpSpPr/>
              <p:nvPr/>
            </p:nvGrpSpPr>
            <p:grpSpPr>
              <a:xfrm>
                <a:off x="9034795" y="4520094"/>
                <a:ext cx="578195" cy="685477"/>
                <a:chOff x="9034795" y="4520094"/>
                <a:chExt cx="578195" cy="685477"/>
              </a:xfrm>
            </p:grpSpPr>
            <p:sp>
              <p:nvSpPr>
                <p:cNvPr id="289" name="任意多边形: 形状 288">
                  <a:extLst>
                    <a:ext uri="{FF2B5EF4-FFF2-40B4-BE49-F238E27FC236}">
                      <a16:creationId xmlns:a16="http://schemas.microsoft.com/office/drawing/2014/main" id="{24E5A563-E7D7-4920-9ACF-5046C87EE4B9}"/>
                    </a:ext>
                  </a:extLst>
                </p:cNvPr>
                <p:cNvSpPr/>
                <p:nvPr/>
              </p:nvSpPr>
              <p:spPr>
                <a:xfrm>
                  <a:off x="9034795" y="4520094"/>
                  <a:ext cx="342738" cy="685477"/>
                </a:xfrm>
                <a:custGeom>
                  <a:avLst/>
                  <a:gdLst>
                    <a:gd name="connsiteX0" fmla="*/ 342738 w 342738"/>
                    <a:gd name="connsiteY0" fmla="*/ 0 h 685477"/>
                    <a:gd name="connsiteX1" fmla="*/ 342738 w 342738"/>
                    <a:gd name="connsiteY1" fmla="*/ 685477 h 685477"/>
                    <a:gd name="connsiteX2" fmla="*/ 0 w 342738"/>
                    <a:gd name="connsiteY2" fmla="*/ 342738 h 685477"/>
                    <a:gd name="connsiteX3" fmla="*/ 342738 w 342738"/>
                    <a:gd name="connsiteY3" fmla="*/ 0 h 6854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42738" h="685477">
                      <a:moveTo>
                        <a:pt x="342738" y="0"/>
                      </a:moveTo>
                      <a:lnTo>
                        <a:pt x="342738" y="685477"/>
                      </a:lnTo>
                      <a:cubicBezTo>
                        <a:pt x="153449" y="685477"/>
                        <a:pt x="0" y="532027"/>
                        <a:pt x="0" y="342738"/>
                      </a:cubicBezTo>
                      <a:cubicBezTo>
                        <a:pt x="0" y="153449"/>
                        <a:pt x="153449" y="0"/>
                        <a:pt x="342738" y="0"/>
                      </a:cubicBezTo>
                      <a:close/>
                    </a:path>
                  </a:pathLst>
                </a:custGeom>
                <a:solidFill>
                  <a:srgbClr val="FB3E66"/>
                </a:solidFill>
                <a:ln w="19050" cap="flat">
                  <a:solidFill>
                    <a:srgbClr val="131B32"/>
                  </a:solidFill>
                  <a:prstDash val="solid"/>
                  <a:miter/>
                </a:ln>
              </p:spPr>
              <p:txBody>
                <a:bodyPr wrap="square"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grpSp>
              <p:nvGrpSpPr>
                <p:cNvPr id="354" name="组合 353">
                  <a:extLst>
                    <a:ext uri="{FF2B5EF4-FFF2-40B4-BE49-F238E27FC236}">
                      <a16:creationId xmlns:a16="http://schemas.microsoft.com/office/drawing/2014/main" id="{EE20D840-B57A-4CA7-80F7-8859CB3F6712}"/>
                    </a:ext>
                  </a:extLst>
                </p:cNvPr>
                <p:cNvGrpSpPr/>
                <p:nvPr/>
              </p:nvGrpSpPr>
              <p:grpSpPr>
                <a:xfrm>
                  <a:off x="9142075" y="4627374"/>
                  <a:ext cx="470915" cy="470915"/>
                  <a:chOff x="9142075" y="4627374"/>
                  <a:chExt cx="470915" cy="470915"/>
                </a:xfrm>
              </p:grpSpPr>
              <p:sp>
                <p:nvSpPr>
                  <p:cNvPr id="290" name="任意多边形: 形状 289">
                    <a:extLst>
                      <a:ext uri="{FF2B5EF4-FFF2-40B4-BE49-F238E27FC236}">
                        <a16:creationId xmlns:a16="http://schemas.microsoft.com/office/drawing/2014/main" id="{C570D5A2-CF4C-4136-9535-CF8708D4DF69}"/>
                      </a:ext>
                    </a:extLst>
                  </p:cNvPr>
                  <p:cNvSpPr/>
                  <p:nvPr/>
                </p:nvSpPr>
                <p:spPr>
                  <a:xfrm>
                    <a:off x="9142075" y="4627374"/>
                    <a:ext cx="470915" cy="470915"/>
                  </a:xfrm>
                  <a:custGeom>
                    <a:avLst/>
                    <a:gdLst>
                      <a:gd name="connsiteX0" fmla="*/ 1201865 w 1201864"/>
                      <a:gd name="connsiteY0" fmla="*/ 600932 h 1201864"/>
                      <a:gd name="connsiteX1" fmla="*/ 600932 w 1201864"/>
                      <a:gd name="connsiteY1" fmla="*/ 1201865 h 1201864"/>
                      <a:gd name="connsiteX2" fmla="*/ 0 w 1201864"/>
                      <a:gd name="connsiteY2" fmla="*/ 600932 h 1201864"/>
                      <a:gd name="connsiteX3" fmla="*/ 600932 w 1201864"/>
                      <a:gd name="connsiteY3" fmla="*/ 0 h 1201864"/>
                      <a:gd name="connsiteX4" fmla="*/ 1201865 w 1201864"/>
                      <a:gd name="connsiteY4" fmla="*/ 600932 h 120186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201864" h="1201864">
                        <a:moveTo>
                          <a:pt x="1201865" y="600932"/>
                        </a:moveTo>
                        <a:cubicBezTo>
                          <a:pt x="1201865" y="932818"/>
                          <a:pt x="932818" y="1201865"/>
                          <a:pt x="600932" y="1201865"/>
                        </a:cubicBezTo>
                        <a:cubicBezTo>
                          <a:pt x="269047" y="1201865"/>
                          <a:pt x="0" y="932818"/>
                          <a:pt x="0" y="600932"/>
                        </a:cubicBezTo>
                        <a:cubicBezTo>
                          <a:pt x="0" y="269047"/>
                          <a:pt x="269047" y="0"/>
                          <a:pt x="600932" y="0"/>
                        </a:cubicBezTo>
                        <a:cubicBezTo>
                          <a:pt x="932818" y="0"/>
                          <a:pt x="1201865" y="269047"/>
                          <a:pt x="1201865" y="600932"/>
                        </a:cubicBezTo>
                        <a:close/>
                      </a:path>
                    </a:pathLst>
                  </a:custGeom>
                  <a:solidFill>
                    <a:srgbClr val="FFE900"/>
                  </a:solidFill>
                  <a:ln w="19050" cap="flat">
                    <a:solidFill>
                      <a:srgbClr val="131B32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42" name="任意多边形: 形状 341">
                    <a:extLst>
                      <a:ext uri="{FF2B5EF4-FFF2-40B4-BE49-F238E27FC236}">
                        <a16:creationId xmlns:a16="http://schemas.microsoft.com/office/drawing/2014/main" id="{1412AAD7-1C05-427C-B387-15B04BC640A8}"/>
                      </a:ext>
                    </a:extLst>
                  </p:cNvPr>
                  <p:cNvSpPr/>
                  <p:nvPr/>
                </p:nvSpPr>
                <p:spPr>
                  <a:xfrm>
                    <a:off x="9257699" y="4732117"/>
                    <a:ext cx="239667" cy="261429"/>
                  </a:xfrm>
                  <a:custGeom>
                    <a:avLst/>
                    <a:gdLst>
                      <a:gd name="connsiteX0" fmla="*/ 113252 w 466820"/>
                      <a:gd name="connsiteY0" fmla="*/ 321469 h 509207"/>
                      <a:gd name="connsiteX1" fmla="*/ 113252 w 466820"/>
                      <a:gd name="connsiteY1" fmla="*/ 390811 h 509207"/>
                      <a:gd name="connsiteX2" fmla="*/ 182594 w 466820"/>
                      <a:gd name="connsiteY2" fmla="*/ 390811 h 509207"/>
                      <a:gd name="connsiteX3" fmla="*/ 182594 w 466820"/>
                      <a:gd name="connsiteY3" fmla="*/ 321469 h 509207"/>
                      <a:gd name="connsiteX4" fmla="*/ 113252 w 466820"/>
                      <a:gd name="connsiteY4" fmla="*/ 201549 h 509207"/>
                      <a:gd name="connsiteX5" fmla="*/ 113252 w 466820"/>
                      <a:gd name="connsiteY5" fmla="*/ 270891 h 509207"/>
                      <a:gd name="connsiteX6" fmla="*/ 182594 w 466820"/>
                      <a:gd name="connsiteY6" fmla="*/ 270891 h 509207"/>
                      <a:gd name="connsiteX7" fmla="*/ 182594 w 466820"/>
                      <a:gd name="connsiteY7" fmla="*/ 201549 h 509207"/>
                      <a:gd name="connsiteX8" fmla="*/ 238125 w 466820"/>
                      <a:gd name="connsiteY8" fmla="*/ 66675 h 509207"/>
                      <a:gd name="connsiteX9" fmla="*/ 238125 w 466820"/>
                      <a:gd name="connsiteY9" fmla="*/ 390811 h 509207"/>
                      <a:gd name="connsiteX10" fmla="*/ 307467 w 466820"/>
                      <a:gd name="connsiteY10" fmla="*/ 390811 h 509207"/>
                      <a:gd name="connsiteX11" fmla="*/ 307467 w 466820"/>
                      <a:gd name="connsiteY11" fmla="*/ 66675 h 509207"/>
                      <a:gd name="connsiteX12" fmla="*/ 113252 w 466820"/>
                      <a:gd name="connsiteY12" fmla="*/ 66675 h 509207"/>
                      <a:gd name="connsiteX13" fmla="*/ 113252 w 466820"/>
                      <a:gd name="connsiteY13" fmla="*/ 136017 h 509207"/>
                      <a:gd name="connsiteX14" fmla="*/ 182594 w 466820"/>
                      <a:gd name="connsiteY14" fmla="*/ 136017 h 509207"/>
                      <a:gd name="connsiteX15" fmla="*/ 182594 w 466820"/>
                      <a:gd name="connsiteY15" fmla="*/ 66675 h 509207"/>
                      <a:gd name="connsiteX16" fmla="*/ 91059 w 466820"/>
                      <a:gd name="connsiteY16" fmla="*/ 0 h 509207"/>
                      <a:gd name="connsiteX17" fmla="*/ 375761 w 466820"/>
                      <a:gd name="connsiteY17" fmla="*/ 0 h 509207"/>
                      <a:gd name="connsiteX18" fmla="*/ 409670 w 466820"/>
                      <a:gd name="connsiteY18" fmla="*/ 33909 h 509207"/>
                      <a:gd name="connsiteX19" fmla="*/ 409670 w 466820"/>
                      <a:gd name="connsiteY19" fmla="*/ 441293 h 509207"/>
                      <a:gd name="connsiteX20" fmla="*/ 441388 w 466820"/>
                      <a:gd name="connsiteY20" fmla="*/ 441293 h 509207"/>
                      <a:gd name="connsiteX21" fmla="*/ 466820 w 466820"/>
                      <a:gd name="connsiteY21" fmla="*/ 466820 h 509207"/>
                      <a:gd name="connsiteX22" fmla="*/ 466820 w 466820"/>
                      <a:gd name="connsiteY22" fmla="*/ 483775 h 509207"/>
                      <a:gd name="connsiteX23" fmla="*/ 441388 w 466820"/>
                      <a:gd name="connsiteY23" fmla="*/ 509207 h 509207"/>
                      <a:gd name="connsiteX24" fmla="*/ 25432 w 466820"/>
                      <a:gd name="connsiteY24" fmla="*/ 509207 h 509207"/>
                      <a:gd name="connsiteX25" fmla="*/ 0 w 466820"/>
                      <a:gd name="connsiteY25" fmla="*/ 483775 h 509207"/>
                      <a:gd name="connsiteX26" fmla="*/ 0 w 466820"/>
                      <a:gd name="connsiteY26" fmla="*/ 466820 h 509207"/>
                      <a:gd name="connsiteX27" fmla="*/ 25432 w 466820"/>
                      <a:gd name="connsiteY27" fmla="*/ 441388 h 509207"/>
                      <a:gd name="connsiteX28" fmla="*/ 57150 w 466820"/>
                      <a:gd name="connsiteY28" fmla="*/ 441388 h 509207"/>
                      <a:gd name="connsiteX29" fmla="*/ 57150 w 466820"/>
                      <a:gd name="connsiteY29" fmla="*/ 33909 h 509207"/>
                      <a:gd name="connsiteX30" fmla="*/ 91059 w 466820"/>
                      <a:gd name="connsiteY30" fmla="*/ 0 h 5092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</a:cxnLst>
                    <a:rect l="l" t="t" r="r" b="b"/>
                    <a:pathLst>
                      <a:path w="466820" h="509207">
                        <a:moveTo>
                          <a:pt x="113252" y="321469"/>
                        </a:moveTo>
                        <a:lnTo>
                          <a:pt x="113252" y="390811"/>
                        </a:lnTo>
                        <a:lnTo>
                          <a:pt x="182594" y="390811"/>
                        </a:lnTo>
                        <a:lnTo>
                          <a:pt x="182594" y="321469"/>
                        </a:lnTo>
                        <a:close/>
                        <a:moveTo>
                          <a:pt x="113252" y="201549"/>
                        </a:moveTo>
                        <a:lnTo>
                          <a:pt x="113252" y="270891"/>
                        </a:lnTo>
                        <a:lnTo>
                          <a:pt x="182594" y="270891"/>
                        </a:lnTo>
                        <a:lnTo>
                          <a:pt x="182594" y="201549"/>
                        </a:lnTo>
                        <a:close/>
                        <a:moveTo>
                          <a:pt x="238125" y="66675"/>
                        </a:moveTo>
                        <a:lnTo>
                          <a:pt x="238125" y="390811"/>
                        </a:lnTo>
                        <a:lnTo>
                          <a:pt x="307467" y="390811"/>
                        </a:lnTo>
                        <a:lnTo>
                          <a:pt x="307467" y="66675"/>
                        </a:lnTo>
                        <a:close/>
                        <a:moveTo>
                          <a:pt x="113252" y="66675"/>
                        </a:moveTo>
                        <a:lnTo>
                          <a:pt x="113252" y="136017"/>
                        </a:lnTo>
                        <a:lnTo>
                          <a:pt x="182594" y="136017"/>
                        </a:lnTo>
                        <a:lnTo>
                          <a:pt x="182594" y="66675"/>
                        </a:lnTo>
                        <a:close/>
                        <a:moveTo>
                          <a:pt x="91059" y="0"/>
                        </a:moveTo>
                        <a:lnTo>
                          <a:pt x="375761" y="0"/>
                        </a:lnTo>
                        <a:cubicBezTo>
                          <a:pt x="394525" y="0"/>
                          <a:pt x="409670" y="15240"/>
                          <a:pt x="409670" y="33909"/>
                        </a:cubicBezTo>
                        <a:lnTo>
                          <a:pt x="409670" y="441293"/>
                        </a:lnTo>
                        <a:lnTo>
                          <a:pt x="441388" y="441293"/>
                        </a:lnTo>
                        <a:cubicBezTo>
                          <a:pt x="455390" y="441293"/>
                          <a:pt x="466725" y="452723"/>
                          <a:pt x="466820" y="466820"/>
                        </a:cubicBezTo>
                        <a:lnTo>
                          <a:pt x="466820" y="483775"/>
                        </a:lnTo>
                        <a:cubicBezTo>
                          <a:pt x="466820" y="497872"/>
                          <a:pt x="455390" y="509207"/>
                          <a:pt x="441388" y="509207"/>
                        </a:cubicBezTo>
                        <a:lnTo>
                          <a:pt x="25432" y="509207"/>
                        </a:lnTo>
                        <a:cubicBezTo>
                          <a:pt x="11335" y="509207"/>
                          <a:pt x="0" y="497777"/>
                          <a:pt x="0" y="483775"/>
                        </a:cubicBezTo>
                        <a:lnTo>
                          <a:pt x="0" y="466820"/>
                        </a:lnTo>
                        <a:cubicBezTo>
                          <a:pt x="0" y="452723"/>
                          <a:pt x="11430" y="441388"/>
                          <a:pt x="25432" y="441388"/>
                        </a:cubicBezTo>
                        <a:lnTo>
                          <a:pt x="57150" y="441388"/>
                        </a:lnTo>
                        <a:lnTo>
                          <a:pt x="57150" y="33909"/>
                        </a:lnTo>
                        <a:cubicBezTo>
                          <a:pt x="57150" y="15145"/>
                          <a:pt x="72390" y="0"/>
                          <a:pt x="91059" y="0"/>
                        </a:cubicBezTo>
                        <a:close/>
                      </a:path>
                    </a:pathLst>
                  </a:custGeom>
                  <a:solidFill>
                    <a:srgbClr val="236CF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zh-CN" altLang="en-US" dirty="0">
                      <a:solidFill>
                        <a:srgbClr val="195EE1"/>
                      </a:solidFill>
                      <a:latin typeface="阿里巴巴普惠体 B" panose="00020600040101010101" pitchFamily="18" charset="-122"/>
                      <a:ea typeface="阿里巴巴普惠体 B" panose="00020600040101010101" pitchFamily="18" charset="-122"/>
                      <a:cs typeface="阿里巴巴普惠体 B" panose="00020600040101010101" pitchFamily="18" charset="-122"/>
                    </a:endParaRPr>
                  </a:p>
                </p:txBody>
              </p:sp>
            </p:grpSp>
          </p:grpSp>
          <p:grpSp>
            <p:nvGrpSpPr>
              <p:cNvPr id="155" name="组合 154">
                <a:extLst>
                  <a:ext uri="{FF2B5EF4-FFF2-40B4-BE49-F238E27FC236}">
                    <a16:creationId xmlns:a16="http://schemas.microsoft.com/office/drawing/2014/main" id="{38E231D8-4406-477F-B468-392CA8DA3949}"/>
                  </a:ext>
                </a:extLst>
              </p:cNvPr>
              <p:cNvGrpSpPr/>
              <p:nvPr/>
            </p:nvGrpSpPr>
            <p:grpSpPr>
              <a:xfrm>
                <a:off x="9403828" y="5348422"/>
                <a:ext cx="2193449" cy="408096"/>
                <a:chOff x="1849119" y="5375433"/>
                <a:chExt cx="2193449" cy="408096"/>
              </a:xfrm>
            </p:grpSpPr>
            <p:sp>
              <p:nvSpPr>
                <p:cNvPr id="156" name="直角三角形 155">
                  <a:extLst>
                    <a:ext uri="{FF2B5EF4-FFF2-40B4-BE49-F238E27FC236}">
                      <a16:creationId xmlns:a16="http://schemas.microsoft.com/office/drawing/2014/main" id="{CBF9D91A-53C3-46D3-8FCD-9123E6FD2F68}"/>
                    </a:ext>
                  </a:extLst>
                </p:cNvPr>
                <p:cNvSpPr/>
                <p:nvPr/>
              </p:nvSpPr>
              <p:spPr>
                <a:xfrm>
                  <a:off x="3862424" y="5375433"/>
                  <a:ext cx="174045" cy="174045"/>
                </a:xfrm>
                <a:prstGeom prst="rtTriangle">
                  <a:avLst/>
                </a:prstGeom>
                <a:solidFill>
                  <a:srgbClr val="FFE900"/>
                </a:solidFill>
                <a:ln w="22225">
                  <a:solidFill>
                    <a:srgbClr val="131B3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7" name="矩形 156">
                  <a:extLst>
                    <a:ext uri="{FF2B5EF4-FFF2-40B4-BE49-F238E27FC236}">
                      <a16:creationId xmlns:a16="http://schemas.microsoft.com/office/drawing/2014/main" id="{94BCCF1D-F4AF-4AE3-A52D-8557F06DBAD0}"/>
                    </a:ext>
                  </a:extLst>
                </p:cNvPr>
                <p:cNvSpPr/>
                <p:nvPr/>
              </p:nvSpPr>
              <p:spPr>
                <a:xfrm>
                  <a:off x="1849119" y="5560099"/>
                  <a:ext cx="2193449" cy="223430"/>
                </a:xfrm>
                <a:prstGeom prst="rect">
                  <a:avLst/>
                </a:prstGeom>
                <a:solidFill>
                  <a:srgbClr val="FB3E66"/>
                </a:solidFill>
                <a:ln w="22225">
                  <a:solidFill>
                    <a:srgbClr val="131B3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8" name="矩形 157">
                  <a:extLst>
                    <a:ext uri="{FF2B5EF4-FFF2-40B4-BE49-F238E27FC236}">
                      <a16:creationId xmlns:a16="http://schemas.microsoft.com/office/drawing/2014/main" id="{DDBE6FBC-3439-4562-AFB1-9D62997321DE}"/>
                    </a:ext>
                  </a:extLst>
                </p:cNvPr>
                <p:cNvSpPr/>
                <p:nvPr/>
              </p:nvSpPr>
              <p:spPr>
                <a:xfrm>
                  <a:off x="1914018" y="5579481"/>
                  <a:ext cx="2063650" cy="184666"/>
                </a:xfrm>
                <a:prstGeom prst="rect">
                  <a:avLst/>
                </a:prstGeom>
              </p:spPr>
              <p:txBody>
                <a:bodyPr wrap="square" lIns="0" tIns="0" rIns="0" bIns="0">
                  <a:spAutoFit/>
                </a:bodyPr>
                <a:lstStyle/>
                <a:p>
                  <a:pPr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buClrTx/>
                    <a:buSzTx/>
                    <a:buFontTx/>
                    <a:buNone/>
                    <a:tabLst/>
                    <a:defRPr/>
                  </a:pPr>
                  <a:r>
                    <a:rPr lang="zh-CN" altLang="en-US" sz="1200" kern="100" dirty="0">
                      <a:solidFill>
                        <a:schemeClr val="bg1"/>
                      </a:solidFill>
                      <a:latin typeface="OPPOSans R" panose="00020600040101010101" pitchFamily="18" charset="-122"/>
                      <a:ea typeface="OPPOSans R" panose="00020600040101010101" pitchFamily="18" charset="-122"/>
                      <a:cs typeface="OPPOSans R" panose="00020600040101010101" pitchFamily="18" charset="-122"/>
                    </a:rPr>
                    <a:t>帮你省钱更能帮你赚钱</a:t>
                  </a:r>
                </a:p>
              </p:txBody>
            </p:sp>
          </p:grpSp>
        </p:grp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8637D219-1A11-4F89-9620-2EA4B671C38F}"/>
                </a:ext>
              </a:extLst>
            </p:cNvPr>
            <p:cNvGrpSpPr/>
            <p:nvPr/>
          </p:nvGrpSpPr>
          <p:grpSpPr>
            <a:xfrm>
              <a:off x="4473097" y="2746000"/>
              <a:ext cx="3275832" cy="3670674"/>
              <a:chOff x="4549999" y="2746000"/>
              <a:chExt cx="3275832" cy="3670674"/>
            </a:xfrm>
          </p:grpSpPr>
          <p:sp>
            <p:nvSpPr>
              <p:cNvPr id="202" name="矩形 201">
                <a:extLst>
                  <a:ext uri="{FF2B5EF4-FFF2-40B4-BE49-F238E27FC236}">
                    <a16:creationId xmlns:a16="http://schemas.microsoft.com/office/drawing/2014/main" id="{2A5A1D84-645D-4B00-B0E6-B72AE17E5E9B}"/>
                  </a:ext>
                </a:extLst>
              </p:cNvPr>
              <p:cNvSpPr/>
              <p:nvPr/>
            </p:nvSpPr>
            <p:spPr>
              <a:xfrm>
                <a:off x="5001195" y="5017401"/>
                <a:ext cx="1077218" cy="215444"/>
              </a:xfrm>
              <a:prstGeom prst="rect">
                <a:avLst/>
              </a:prstGeom>
            </p:spPr>
            <p:txBody>
              <a:bodyPr wrap="none" lIns="0" tIns="0" rIns="0" bIns="0">
                <a:spAutoFit/>
              </a:bodyPr>
              <a:lstStyle/>
              <a:p>
                <a:pPr marR="0" lvl="0" indent="0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400" i="0" u="none" strike="noStrike" kern="10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OPPOSans R"/>
                    <a:ea typeface="OPPOSans R"/>
                    <a:cs typeface="Times New Roman" panose="02020603050405020304" pitchFamily="18" charset="0"/>
                  </a:rPr>
                  <a:t>享受品质生活</a:t>
                </a:r>
              </a:p>
            </p:txBody>
          </p:sp>
          <p:sp>
            <p:nvSpPr>
              <p:cNvPr id="277" name="矩形 276">
                <a:extLst>
                  <a:ext uri="{FF2B5EF4-FFF2-40B4-BE49-F238E27FC236}">
                    <a16:creationId xmlns:a16="http://schemas.microsoft.com/office/drawing/2014/main" id="{CFEE8421-9C63-4ED7-8917-42FECC530A06}"/>
                  </a:ext>
                </a:extLst>
              </p:cNvPr>
              <p:cNvSpPr/>
              <p:nvPr/>
            </p:nvSpPr>
            <p:spPr>
              <a:xfrm>
                <a:off x="5097186" y="3312281"/>
                <a:ext cx="2544816" cy="3104393"/>
              </a:xfrm>
              <a:prstGeom prst="rect">
                <a:avLst/>
              </a:prstGeom>
              <a:solidFill>
                <a:srgbClr val="FB3E66"/>
              </a:solidFill>
              <a:ln w="25400">
                <a:solidFill>
                  <a:srgbClr val="131B3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8" name="矩形 277">
                <a:extLst>
                  <a:ext uri="{FF2B5EF4-FFF2-40B4-BE49-F238E27FC236}">
                    <a16:creationId xmlns:a16="http://schemas.microsoft.com/office/drawing/2014/main" id="{6F0B0B58-A06F-4856-B0FE-C89E300A0A1F}"/>
                  </a:ext>
                </a:extLst>
              </p:cNvPr>
              <p:cNvSpPr/>
              <p:nvPr/>
            </p:nvSpPr>
            <p:spPr>
              <a:xfrm>
                <a:off x="4836532" y="3058516"/>
                <a:ext cx="2669440" cy="3256420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25400">
                <a:solidFill>
                  <a:srgbClr val="131B3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9" name="矩形 278">
                <a:extLst>
                  <a:ext uri="{FF2B5EF4-FFF2-40B4-BE49-F238E27FC236}">
                    <a16:creationId xmlns:a16="http://schemas.microsoft.com/office/drawing/2014/main" id="{EC29DD3E-F809-493D-828A-507FA11FF622}"/>
                  </a:ext>
                </a:extLst>
              </p:cNvPr>
              <p:cNvSpPr/>
              <p:nvPr/>
            </p:nvSpPr>
            <p:spPr>
              <a:xfrm>
                <a:off x="4549999" y="2746000"/>
                <a:ext cx="1446085" cy="625032"/>
              </a:xfrm>
              <a:prstGeom prst="rect">
                <a:avLst/>
              </a:prstGeom>
              <a:pattFill prst="lgGrid">
                <a:fgClr>
                  <a:srgbClr val="FFC319"/>
                </a:fgClr>
                <a:bgClr>
                  <a:srgbClr val="FFE900"/>
                </a:bgClr>
              </a:pattFill>
              <a:ln w="25400">
                <a:solidFill>
                  <a:srgbClr val="131B3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0" name="直角三角形 279">
                <a:extLst>
                  <a:ext uri="{FF2B5EF4-FFF2-40B4-BE49-F238E27FC236}">
                    <a16:creationId xmlns:a16="http://schemas.microsoft.com/office/drawing/2014/main" id="{83F1CB6B-2E28-4C9E-B60E-77D679480CA1}"/>
                  </a:ext>
                </a:extLst>
              </p:cNvPr>
              <p:cNvSpPr/>
              <p:nvPr/>
            </p:nvSpPr>
            <p:spPr>
              <a:xfrm>
                <a:off x="5996084" y="2746000"/>
                <a:ext cx="312515" cy="312515"/>
              </a:xfrm>
              <a:prstGeom prst="rtTriangle">
                <a:avLst/>
              </a:prstGeom>
              <a:solidFill>
                <a:srgbClr val="FB3E66"/>
              </a:solidFill>
              <a:ln w="22225">
                <a:solidFill>
                  <a:srgbClr val="131B3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1" name="矩形 280">
                <a:extLst>
                  <a:ext uri="{FF2B5EF4-FFF2-40B4-BE49-F238E27FC236}">
                    <a16:creationId xmlns:a16="http://schemas.microsoft.com/office/drawing/2014/main" id="{F136CDF6-CDBE-497D-B896-BDF6536C54ED}"/>
                  </a:ext>
                </a:extLst>
              </p:cNvPr>
              <p:cNvSpPr/>
              <p:nvPr/>
            </p:nvSpPr>
            <p:spPr>
              <a:xfrm>
                <a:off x="4862672" y="2812295"/>
                <a:ext cx="820738" cy="492443"/>
              </a:xfrm>
              <a:prstGeom prst="rect">
                <a:avLst/>
              </a:prstGeom>
            </p:spPr>
            <p:txBody>
              <a:bodyPr wrap="none" lIns="0" tIns="0" rIns="0" bIns="0">
                <a:spAutoFit/>
              </a:bodyPr>
              <a:lstStyle/>
              <a:p>
                <a:pPr lvl="0">
                  <a:defRPr/>
                </a:pPr>
                <a:r>
                  <a:rPr lang="zh-CN" altLang="en-US" sz="3200" kern="100" dirty="0">
                    <a:solidFill>
                      <a:srgbClr val="0C1D5E"/>
                    </a:solidFill>
                    <a:latin typeface="阿里巴巴普惠体 H" panose="00020600040101010101" pitchFamily="18" charset="-122"/>
                    <a:ea typeface="阿里巴巴普惠体 H" panose="00020600040101010101" pitchFamily="18" charset="-122"/>
                    <a:cs typeface="阿里巴巴普惠体 H" panose="00020600040101010101" pitchFamily="18" charset="-122"/>
                  </a:rPr>
                  <a:t>便捷</a:t>
                </a:r>
              </a:p>
            </p:txBody>
          </p:sp>
          <p:grpSp>
            <p:nvGrpSpPr>
              <p:cNvPr id="268" name="组合 267">
                <a:extLst>
                  <a:ext uri="{FF2B5EF4-FFF2-40B4-BE49-F238E27FC236}">
                    <a16:creationId xmlns:a16="http://schemas.microsoft.com/office/drawing/2014/main" id="{1F9A2F99-4471-47B3-8841-34C2B607FE88}"/>
                  </a:ext>
                </a:extLst>
              </p:cNvPr>
              <p:cNvGrpSpPr/>
              <p:nvPr/>
            </p:nvGrpSpPr>
            <p:grpSpPr>
              <a:xfrm>
                <a:off x="6001104" y="3782588"/>
                <a:ext cx="1256755" cy="539175"/>
                <a:chOff x="1984096" y="3398712"/>
                <a:chExt cx="1256755" cy="539175"/>
              </a:xfrm>
            </p:grpSpPr>
            <p:sp>
              <p:nvSpPr>
                <p:cNvPr id="275" name="矩形 274">
                  <a:extLst>
                    <a:ext uri="{FF2B5EF4-FFF2-40B4-BE49-F238E27FC236}">
                      <a16:creationId xmlns:a16="http://schemas.microsoft.com/office/drawing/2014/main" id="{82A5E5AF-944B-4C86-8EEA-E0CC770C83D9}"/>
                    </a:ext>
                  </a:extLst>
                </p:cNvPr>
                <p:cNvSpPr/>
                <p:nvPr/>
              </p:nvSpPr>
              <p:spPr>
                <a:xfrm>
                  <a:off x="1984096" y="3722443"/>
                  <a:ext cx="1256755" cy="215444"/>
                </a:xfrm>
                <a:prstGeom prst="rect">
                  <a:avLst/>
                </a:prstGeom>
              </p:spPr>
              <p:txBody>
                <a:bodyPr wrap="none" lIns="0" tIns="0" rIns="0" bIns="0">
                  <a:spAutoFit/>
                </a:bodyPr>
                <a:lstStyle/>
                <a:p>
                  <a:pPr marR="0" lvl="0" indent="0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lang="zh-CN" altLang="en-US" sz="1400" kern="100" dirty="0">
                      <a:solidFill>
                        <a:srgbClr val="131B32"/>
                      </a:solidFill>
                      <a:latin typeface="OPPOSans R" panose="00020600040101010101" pitchFamily="18" charset="-122"/>
                      <a:ea typeface="OPPOSans R" panose="00020600040101010101" pitchFamily="18" charset="-122"/>
                      <a:cs typeface="OPPOSans R" panose="00020600040101010101" pitchFamily="18" charset="-122"/>
                    </a:rPr>
                    <a:t>精准定位好房源</a:t>
                  </a:r>
                </a:p>
              </p:txBody>
            </p:sp>
            <p:sp>
              <p:nvSpPr>
                <p:cNvPr id="276" name="矩形 275">
                  <a:extLst>
                    <a:ext uri="{FF2B5EF4-FFF2-40B4-BE49-F238E27FC236}">
                      <a16:creationId xmlns:a16="http://schemas.microsoft.com/office/drawing/2014/main" id="{BB502430-FD4E-466B-B785-D4504486B896}"/>
                    </a:ext>
                  </a:extLst>
                </p:cNvPr>
                <p:cNvSpPr/>
                <p:nvPr/>
              </p:nvSpPr>
              <p:spPr>
                <a:xfrm>
                  <a:off x="1984096" y="3398712"/>
                  <a:ext cx="1025922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spAutoFit/>
                </a:bodyPr>
                <a:lstStyle/>
                <a:p>
                  <a:pPr marR="0" lvl="0" indent="0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lang="zh-CN" altLang="en-US" sz="2000" kern="100" dirty="0">
                      <a:solidFill>
                        <a:srgbClr val="131B32"/>
                      </a:solidFill>
                      <a:latin typeface="阿里巴巴普惠体 H" panose="00020600040101010101" pitchFamily="18" charset="-122"/>
                      <a:ea typeface="阿里巴巴普惠体 H" panose="00020600040101010101" pitchFamily="18" charset="-122"/>
                      <a:cs typeface="阿里巴巴普惠体 H" panose="00020600040101010101" pitchFamily="18" charset="-122"/>
                    </a:rPr>
                    <a:t>地图找房</a:t>
                  </a:r>
                </a:p>
              </p:txBody>
            </p:sp>
          </p:grpSp>
          <p:sp>
            <p:nvSpPr>
              <p:cNvPr id="262" name="矩形 261">
                <a:extLst>
                  <a:ext uri="{FF2B5EF4-FFF2-40B4-BE49-F238E27FC236}">
                    <a16:creationId xmlns:a16="http://schemas.microsoft.com/office/drawing/2014/main" id="{81447715-234D-45B5-AF6C-B6D5B9476D79}"/>
                  </a:ext>
                </a:extLst>
              </p:cNvPr>
              <p:cNvSpPr/>
              <p:nvPr/>
            </p:nvSpPr>
            <p:spPr>
              <a:xfrm>
                <a:off x="6001104" y="5290165"/>
                <a:ext cx="1077218" cy="215444"/>
              </a:xfrm>
              <a:prstGeom prst="rect">
                <a:avLst/>
              </a:prstGeom>
            </p:spPr>
            <p:txBody>
              <a:bodyPr wrap="none" lIns="0" tIns="0" rIns="0" bIns="0">
                <a:spAutoFit/>
              </a:bodyPr>
              <a:lstStyle/>
              <a:p>
                <a:pPr marR="0" lvl="0" indent="0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zh-CN" altLang="en-US" sz="1400" kern="100" dirty="0">
                    <a:solidFill>
                      <a:srgbClr val="131B32"/>
                    </a:solidFill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</a:rPr>
                  <a:t>享受品质生活</a:t>
                </a:r>
              </a:p>
            </p:txBody>
          </p:sp>
          <p:sp>
            <p:nvSpPr>
              <p:cNvPr id="263" name="矩形 262">
                <a:extLst>
                  <a:ext uri="{FF2B5EF4-FFF2-40B4-BE49-F238E27FC236}">
                    <a16:creationId xmlns:a16="http://schemas.microsoft.com/office/drawing/2014/main" id="{E5EB63B7-F96C-4A5D-B4B0-9CF5422746D4}"/>
                  </a:ext>
                </a:extLst>
              </p:cNvPr>
              <p:cNvSpPr/>
              <p:nvPr/>
            </p:nvSpPr>
            <p:spPr>
              <a:xfrm>
                <a:off x="6001104" y="4966434"/>
                <a:ext cx="1025922" cy="307777"/>
              </a:xfrm>
              <a:prstGeom prst="rect">
                <a:avLst/>
              </a:prstGeom>
            </p:spPr>
            <p:txBody>
              <a:bodyPr wrap="none" lIns="0" tIns="0" rIns="0" bIns="0">
                <a:spAutoFit/>
              </a:bodyPr>
              <a:lstStyle/>
              <a:p>
                <a:pPr marR="0" lvl="0" indent="0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zh-CN" altLang="en-US" sz="2000" kern="100" dirty="0">
                    <a:solidFill>
                      <a:srgbClr val="131B32"/>
                    </a:solidFill>
                    <a:latin typeface="阿里巴巴普惠体 H" panose="00020600040101010101" pitchFamily="18" charset="-122"/>
                    <a:ea typeface="阿里巴巴普惠体 H" panose="00020600040101010101" pitchFamily="18" charset="-122"/>
                    <a:cs typeface="阿里巴巴普惠体 H" panose="00020600040101010101" pitchFamily="18" charset="-122"/>
                  </a:rPr>
                  <a:t>个人房源</a:t>
                </a:r>
              </a:p>
            </p:txBody>
          </p:sp>
          <p:grpSp>
            <p:nvGrpSpPr>
              <p:cNvPr id="346" name="组合 345">
                <a:extLst>
                  <a:ext uri="{FF2B5EF4-FFF2-40B4-BE49-F238E27FC236}">
                    <a16:creationId xmlns:a16="http://schemas.microsoft.com/office/drawing/2014/main" id="{20EBC6E5-E100-412C-A438-B88F8559C1C6}"/>
                  </a:ext>
                </a:extLst>
              </p:cNvPr>
              <p:cNvGrpSpPr/>
              <p:nvPr/>
            </p:nvGrpSpPr>
            <p:grpSpPr>
              <a:xfrm>
                <a:off x="5251559" y="3709437"/>
                <a:ext cx="578195" cy="685477"/>
                <a:chOff x="5251559" y="3709437"/>
                <a:chExt cx="578195" cy="685477"/>
              </a:xfrm>
            </p:grpSpPr>
            <p:sp>
              <p:nvSpPr>
                <p:cNvPr id="270" name="任意多边形: 形状 269">
                  <a:extLst>
                    <a:ext uri="{FF2B5EF4-FFF2-40B4-BE49-F238E27FC236}">
                      <a16:creationId xmlns:a16="http://schemas.microsoft.com/office/drawing/2014/main" id="{4ABF00C8-972F-4F6A-B246-1135B40526EE}"/>
                    </a:ext>
                  </a:extLst>
                </p:cNvPr>
                <p:cNvSpPr/>
                <p:nvPr/>
              </p:nvSpPr>
              <p:spPr>
                <a:xfrm>
                  <a:off x="5251559" y="3709437"/>
                  <a:ext cx="342738" cy="685477"/>
                </a:xfrm>
                <a:custGeom>
                  <a:avLst/>
                  <a:gdLst>
                    <a:gd name="connsiteX0" fmla="*/ 342738 w 342738"/>
                    <a:gd name="connsiteY0" fmla="*/ 0 h 685477"/>
                    <a:gd name="connsiteX1" fmla="*/ 342738 w 342738"/>
                    <a:gd name="connsiteY1" fmla="*/ 685477 h 685477"/>
                    <a:gd name="connsiteX2" fmla="*/ 0 w 342738"/>
                    <a:gd name="connsiteY2" fmla="*/ 342738 h 685477"/>
                    <a:gd name="connsiteX3" fmla="*/ 342738 w 342738"/>
                    <a:gd name="connsiteY3" fmla="*/ 0 h 6854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42738" h="685477">
                      <a:moveTo>
                        <a:pt x="342738" y="0"/>
                      </a:moveTo>
                      <a:lnTo>
                        <a:pt x="342738" y="685477"/>
                      </a:lnTo>
                      <a:cubicBezTo>
                        <a:pt x="153449" y="685477"/>
                        <a:pt x="0" y="532027"/>
                        <a:pt x="0" y="342738"/>
                      </a:cubicBezTo>
                      <a:cubicBezTo>
                        <a:pt x="0" y="153449"/>
                        <a:pt x="153449" y="0"/>
                        <a:pt x="342738" y="0"/>
                      </a:cubicBezTo>
                      <a:close/>
                    </a:path>
                  </a:pathLst>
                </a:custGeom>
                <a:solidFill>
                  <a:srgbClr val="FB3E66"/>
                </a:solidFill>
                <a:ln w="19050" cap="flat">
                  <a:solidFill>
                    <a:srgbClr val="131B32"/>
                  </a:solidFill>
                  <a:prstDash val="solid"/>
                  <a:miter/>
                </a:ln>
              </p:spPr>
              <p:txBody>
                <a:bodyPr wrap="square"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71" name="任意多边形: 形状 270">
                  <a:extLst>
                    <a:ext uri="{FF2B5EF4-FFF2-40B4-BE49-F238E27FC236}">
                      <a16:creationId xmlns:a16="http://schemas.microsoft.com/office/drawing/2014/main" id="{85CE30CB-2B0B-4D61-A183-845A713A252B}"/>
                    </a:ext>
                  </a:extLst>
                </p:cNvPr>
                <p:cNvSpPr/>
                <p:nvPr/>
              </p:nvSpPr>
              <p:spPr>
                <a:xfrm>
                  <a:off x="5358839" y="3816717"/>
                  <a:ext cx="470915" cy="470915"/>
                </a:xfrm>
                <a:custGeom>
                  <a:avLst/>
                  <a:gdLst>
                    <a:gd name="connsiteX0" fmla="*/ 1201865 w 1201864"/>
                    <a:gd name="connsiteY0" fmla="*/ 600932 h 1201864"/>
                    <a:gd name="connsiteX1" fmla="*/ 600932 w 1201864"/>
                    <a:gd name="connsiteY1" fmla="*/ 1201865 h 1201864"/>
                    <a:gd name="connsiteX2" fmla="*/ 0 w 1201864"/>
                    <a:gd name="connsiteY2" fmla="*/ 600932 h 1201864"/>
                    <a:gd name="connsiteX3" fmla="*/ 600932 w 1201864"/>
                    <a:gd name="connsiteY3" fmla="*/ 0 h 1201864"/>
                    <a:gd name="connsiteX4" fmla="*/ 1201865 w 1201864"/>
                    <a:gd name="connsiteY4" fmla="*/ 600932 h 12018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01864" h="1201864">
                      <a:moveTo>
                        <a:pt x="1201865" y="600932"/>
                      </a:moveTo>
                      <a:cubicBezTo>
                        <a:pt x="1201865" y="932818"/>
                        <a:pt x="932818" y="1201865"/>
                        <a:pt x="600932" y="1201865"/>
                      </a:cubicBezTo>
                      <a:cubicBezTo>
                        <a:pt x="269047" y="1201865"/>
                        <a:pt x="0" y="932818"/>
                        <a:pt x="0" y="600932"/>
                      </a:cubicBezTo>
                      <a:cubicBezTo>
                        <a:pt x="0" y="269047"/>
                        <a:pt x="269047" y="0"/>
                        <a:pt x="600932" y="0"/>
                      </a:cubicBezTo>
                      <a:cubicBezTo>
                        <a:pt x="932818" y="0"/>
                        <a:pt x="1201865" y="269047"/>
                        <a:pt x="1201865" y="600932"/>
                      </a:cubicBezTo>
                      <a:close/>
                    </a:path>
                  </a:pathLst>
                </a:custGeom>
                <a:solidFill>
                  <a:srgbClr val="FFE900"/>
                </a:solidFill>
                <a:ln w="19050" cap="flat">
                  <a:solidFill>
                    <a:srgbClr val="131B32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323" name="组合 322">
                  <a:extLst>
                    <a:ext uri="{FF2B5EF4-FFF2-40B4-BE49-F238E27FC236}">
                      <a16:creationId xmlns:a16="http://schemas.microsoft.com/office/drawing/2014/main" id="{9EBFB5BD-3AF3-4AEA-842B-B5A6C8DE731C}"/>
                    </a:ext>
                  </a:extLst>
                </p:cNvPr>
                <p:cNvGrpSpPr/>
                <p:nvPr/>
              </p:nvGrpSpPr>
              <p:grpSpPr>
                <a:xfrm>
                  <a:off x="5469676" y="3925682"/>
                  <a:ext cx="249241" cy="252985"/>
                  <a:chOff x="8016416" y="7620980"/>
                  <a:chExt cx="551247" cy="559527"/>
                </a:xfrm>
                <a:solidFill>
                  <a:srgbClr val="236CF6"/>
                </a:solidFill>
              </p:grpSpPr>
              <p:sp>
                <p:nvSpPr>
                  <p:cNvPr id="326" name="任意多边形: 形状 325">
                    <a:extLst>
                      <a:ext uri="{FF2B5EF4-FFF2-40B4-BE49-F238E27FC236}">
                        <a16:creationId xmlns:a16="http://schemas.microsoft.com/office/drawing/2014/main" id="{4D25283E-8FF7-49B6-9E33-EEF66C5DE336}"/>
                      </a:ext>
                    </a:extLst>
                  </p:cNvPr>
                  <p:cNvSpPr/>
                  <p:nvPr/>
                </p:nvSpPr>
                <p:spPr>
                  <a:xfrm>
                    <a:off x="8162336" y="7620980"/>
                    <a:ext cx="264986" cy="353282"/>
                  </a:xfrm>
                  <a:custGeom>
                    <a:avLst/>
                    <a:gdLst>
                      <a:gd name="connsiteX0" fmla="*/ 132493 w 264986"/>
                      <a:gd name="connsiteY0" fmla="*/ 80200 h 353282"/>
                      <a:gd name="connsiteX1" fmla="*/ 76867 w 264986"/>
                      <a:gd name="connsiteY1" fmla="*/ 135540 h 353282"/>
                      <a:gd name="connsiteX2" fmla="*/ 132493 w 264986"/>
                      <a:gd name="connsiteY2" fmla="*/ 191071 h 353282"/>
                      <a:gd name="connsiteX3" fmla="*/ 188119 w 264986"/>
                      <a:gd name="connsiteY3" fmla="*/ 135731 h 353282"/>
                      <a:gd name="connsiteX4" fmla="*/ 132493 w 264986"/>
                      <a:gd name="connsiteY4" fmla="*/ 80200 h 353282"/>
                      <a:gd name="connsiteX5" fmla="*/ 132493 w 264986"/>
                      <a:gd name="connsiteY5" fmla="*/ 0 h 353282"/>
                      <a:gd name="connsiteX6" fmla="*/ 264986 w 264986"/>
                      <a:gd name="connsiteY6" fmla="*/ 132112 h 353282"/>
                      <a:gd name="connsiteX7" fmla="*/ 237172 w 264986"/>
                      <a:gd name="connsiteY7" fmla="*/ 212979 h 353282"/>
                      <a:gd name="connsiteX8" fmla="*/ 237363 w 264986"/>
                      <a:gd name="connsiteY8" fmla="*/ 212979 h 353282"/>
                      <a:gd name="connsiteX9" fmla="*/ 132493 w 264986"/>
                      <a:gd name="connsiteY9" fmla="*/ 353282 h 353282"/>
                      <a:gd name="connsiteX10" fmla="*/ 25336 w 264986"/>
                      <a:gd name="connsiteY10" fmla="*/ 209836 h 353282"/>
                      <a:gd name="connsiteX11" fmla="*/ 0 w 264986"/>
                      <a:gd name="connsiteY11" fmla="*/ 132112 h 353282"/>
                      <a:gd name="connsiteX12" fmla="*/ 132493 w 264986"/>
                      <a:gd name="connsiteY12" fmla="*/ 0 h 353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264986" h="353282">
                        <a:moveTo>
                          <a:pt x="132493" y="80200"/>
                        </a:moveTo>
                        <a:cubicBezTo>
                          <a:pt x="101822" y="80200"/>
                          <a:pt x="76867" y="104775"/>
                          <a:pt x="76867" y="135540"/>
                        </a:cubicBezTo>
                        <a:cubicBezTo>
                          <a:pt x="76867" y="166306"/>
                          <a:pt x="101822" y="191071"/>
                          <a:pt x="132493" y="191071"/>
                        </a:cubicBezTo>
                        <a:cubicBezTo>
                          <a:pt x="163164" y="191071"/>
                          <a:pt x="188119" y="166497"/>
                          <a:pt x="188119" y="135731"/>
                        </a:cubicBezTo>
                        <a:cubicBezTo>
                          <a:pt x="188119" y="104965"/>
                          <a:pt x="163164" y="80200"/>
                          <a:pt x="132493" y="80200"/>
                        </a:cubicBezTo>
                        <a:close/>
                        <a:moveTo>
                          <a:pt x="132493" y="0"/>
                        </a:moveTo>
                        <a:cubicBezTo>
                          <a:pt x="205645" y="0"/>
                          <a:pt x="264986" y="59150"/>
                          <a:pt x="264986" y="132112"/>
                        </a:cubicBezTo>
                        <a:cubicBezTo>
                          <a:pt x="264986" y="162687"/>
                          <a:pt x="254508" y="190595"/>
                          <a:pt x="237172" y="212979"/>
                        </a:cubicBezTo>
                        <a:lnTo>
                          <a:pt x="237363" y="212979"/>
                        </a:lnTo>
                        <a:lnTo>
                          <a:pt x="132493" y="353282"/>
                        </a:lnTo>
                        <a:lnTo>
                          <a:pt x="25336" y="209836"/>
                        </a:lnTo>
                        <a:cubicBezTo>
                          <a:pt x="9430" y="187928"/>
                          <a:pt x="0" y="161068"/>
                          <a:pt x="0" y="132112"/>
                        </a:cubicBezTo>
                        <a:cubicBezTo>
                          <a:pt x="0" y="59150"/>
                          <a:pt x="59341" y="0"/>
                          <a:pt x="132493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zh-CN" altLang="en-US" dirty="0">
                      <a:solidFill>
                        <a:srgbClr val="195EE1"/>
                      </a:solidFill>
                      <a:latin typeface="阿里巴巴普惠体 B" panose="00020600040101010101" pitchFamily="18" charset="-122"/>
                      <a:ea typeface="阿里巴巴普惠体 B" panose="00020600040101010101" pitchFamily="18" charset="-122"/>
                      <a:cs typeface="阿里巴巴普惠体 B" panose="00020600040101010101" pitchFamily="18" charset="-122"/>
                    </a:endParaRPr>
                  </a:p>
                </p:txBody>
              </p:sp>
              <p:sp>
                <p:nvSpPr>
                  <p:cNvPr id="327" name="任意多边形: 形状 326">
                    <a:extLst>
                      <a:ext uri="{FF2B5EF4-FFF2-40B4-BE49-F238E27FC236}">
                        <a16:creationId xmlns:a16="http://schemas.microsoft.com/office/drawing/2014/main" id="{580A74BE-B204-40EE-8CFD-184F9106E117}"/>
                      </a:ext>
                    </a:extLst>
                  </p:cNvPr>
                  <p:cNvSpPr/>
                  <p:nvPr/>
                </p:nvSpPr>
                <p:spPr>
                  <a:xfrm>
                    <a:off x="8016416" y="7865497"/>
                    <a:ext cx="551247" cy="315010"/>
                  </a:xfrm>
                  <a:custGeom>
                    <a:avLst/>
                    <a:gdLst>
                      <a:gd name="connsiteX0" fmla="*/ 68007 w 551247"/>
                      <a:gd name="connsiteY0" fmla="*/ 28279 h 315010"/>
                      <a:gd name="connsiteX1" fmla="*/ 2189 w 551247"/>
                      <a:gd name="connsiteY1" fmla="*/ 211731 h 315010"/>
                      <a:gd name="connsiteX2" fmla="*/ 46576 w 551247"/>
                      <a:gd name="connsiteY2" fmla="*/ 258689 h 315010"/>
                      <a:gd name="connsiteX3" fmla="*/ 158494 w 551247"/>
                      <a:gd name="connsiteY3" fmla="*/ 225542 h 315010"/>
                      <a:gd name="connsiteX4" fmla="*/ 190022 w 551247"/>
                      <a:gd name="connsiteY4" fmla="*/ 230971 h 315010"/>
                      <a:gd name="connsiteX5" fmla="*/ 296607 w 551247"/>
                      <a:gd name="connsiteY5" fmla="*/ 308124 h 315010"/>
                      <a:gd name="connsiteX6" fmla="*/ 328135 w 551247"/>
                      <a:gd name="connsiteY6" fmla="*/ 313553 h 315010"/>
                      <a:gd name="connsiteX7" fmla="*/ 525302 w 551247"/>
                      <a:gd name="connsiteY7" fmla="*/ 255165 h 315010"/>
                      <a:gd name="connsiteX8" fmla="*/ 548543 w 551247"/>
                      <a:gd name="connsiteY8" fmla="*/ 206778 h 315010"/>
                      <a:gd name="connsiteX9" fmla="*/ 473581 w 551247"/>
                      <a:gd name="connsiteY9" fmla="*/ 22564 h 315010"/>
                      <a:gd name="connsiteX10" fmla="*/ 413574 w 551247"/>
                      <a:gd name="connsiteY10" fmla="*/ 11515 h 315010"/>
                      <a:gd name="connsiteX11" fmla="*/ 278509 w 551247"/>
                      <a:gd name="connsiteY11" fmla="*/ 156295 h 315010"/>
                      <a:gd name="connsiteX12" fmla="*/ 127062 w 551247"/>
                      <a:gd name="connsiteY12" fmla="*/ 14182 h 315010"/>
                      <a:gd name="connsiteX13" fmla="*/ 68007 w 551247"/>
                      <a:gd name="connsiteY13" fmla="*/ 28279 h 3150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</a:cxnLst>
                    <a:rect l="l" t="t" r="r" b="b"/>
                    <a:pathLst>
                      <a:path w="551247" h="315010">
                        <a:moveTo>
                          <a:pt x="68007" y="28279"/>
                        </a:moveTo>
                        <a:lnTo>
                          <a:pt x="2189" y="211731"/>
                        </a:lnTo>
                        <a:cubicBezTo>
                          <a:pt x="-7812" y="239639"/>
                          <a:pt x="18096" y="267166"/>
                          <a:pt x="46576" y="258689"/>
                        </a:cubicBezTo>
                        <a:lnTo>
                          <a:pt x="158494" y="225542"/>
                        </a:lnTo>
                        <a:cubicBezTo>
                          <a:pt x="169258" y="222304"/>
                          <a:pt x="180973" y="224304"/>
                          <a:pt x="190022" y="230971"/>
                        </a:cubicBezTo>
                        <a:lnTo>
                          <a:pt x="296607" y="308124"/>
                        </a:lnTo>
                        <a:cubicBezTo>
                          <a:pt x="305751" y="314696"/>
                          <a:pt x="317371" y="316696"/>
                          <a:pt x="328135" y="313553"/>
                        </a:cubicBezTo>
                        <a:lnTo>
                          <a:pt x="525302" y="255165"/>
                        </a:lnTo>
                        <a:cubicBezTo>
                          <a:pt x="545876" y="249069"/>
                          <a:pt x="556639" y="226590"/>
                          <a:pt x="548543" y="206778"/>
                        </a:cubicBezTo>
                        <a:lnTo>
                          <a:pt x="473581" y="22564"/>
                        </a:lnTo>
                        <a:cubicBezTo>
                          <a:pt x="463580" y="-1915"/>
                          <a:pt x="431576" y="-7820"/>
                          <a:pt x="413574" y="11515"/>
                        </a:cubicBezTo>
                        <a:lnTo>
                          <a:pt x="278509" y="156295"/>
                        </a:lnTo>
                        <a:lnTo>
                          <a:pt x="127062" y="14182"/>
                        </a:lnTo>
                        <a:cubicBezTo>
                          <a:pt x="107917" y="-3725"/>
                          <a:pt x="76865" y="3705"/>
                          <a:pt x="68007" y="28279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zh-CN" altLang="en-US" dirty="0">
                      <a:solidFill>
                        <a:srgbClr val="195EE1"/>
                      </a:solidFill>
                      <a:latin typeface="阿里巴巴普惠体 B" panose="00020600040101010101" pitchFamily="18" charset="-122"/>
                      <a:ea typeface="阿里巴巴普惠体 B" panose="00020600040101010101" pitchFamily="18" charset="-122"/>
                      <a:cs typeface="阿里巴巴普惠体 B" panose="00020600040101010101" pitchFamily="18" charset="-122"/>
                    </a:endParaRPr>
                  </a:p>
                </p:txBody>
              </p:sp>
            </p:grpSp>
          </p:grpSp>
          <p:grpSp>
            <p:nvGrpSpPr>
              <p:cNvPr id="350" name="组合 349">
                <a:extLst>
                  <a:ext uri="{FF2B5EF4-FFF2-40B4-BE49-F238E27FC236}">
                    <a16:creationId xmlns:a16="http://schemas.microsoft.com/office/drawing/2014/main" id="{CE16C1B9-1F1D-4850-9455-3AFFB07E3E3E}"/>
                  </a:ext>
                </a:extLst>
              </p:cNvPr>
              <p:cNvGrpSpPr/>
              <p:nvPr/>
            </p:nvGrpSpPr>
            <p:grpSpPr>
              <a:xfrm>
                <a:off x="5251559" y="4893283"/>
                <a:ext cx="578195" cy="685477"/>
                <a:chOff x="5251559" y="4893283"/>
                <a:chExt cx="578195" cy="685477"/>
              </a:xfrm>
            </p:grpSpPr>
            <p:sp>
              <p:nvSpPr>
                <p:cNvPr id="265" name="任意多边形: 形状 264">
                  <a:extLst>
                    <a:ext uri="{FF2B5EF4-FFF2-40B4-BE49-F238E27FC236}">
                      <a16:creationId xmlns:a16="http://schemas.microsoft.com/office/drawing/2014/main" id="{9ED70449-6D20-4FD1-BF7E-78C46287C401}"/>
                    </a:ext>
                  </a:extLst>
                </p:cNvPr>
                <p:cNvSpPr/>
                <p:nvPr/>
              </p:nvSpPr>
              <p:spPr>
                <a:xfrm>
                  <a:off x="5251559" y="4893283"/>
                  <a:ext cx="342738" cy="685477"/>
                </a:xfrm>
                <a:custGeom>
                  <a:avLst/>
                  <a:gdLst>
                    <a:gd name="connsiteX0" fmla="*/ 342738 w 342738"/>
                    <a:gd name="connsiteY0" fmla="*/ 0 h 685477"/>
                    <a:gd name="connsiteX1" fmla="*/ 342738 w 342738"/>
                    <a:gd name="connsiteY1" fmla="*/ 685477 h 685477"/>
                    <a:gd name="connsiteX2" fmla="*/ 0 w 342738"/>
                    <a:gd name="connsiteY2" fmla="*/ 342738 h 685477"/>
                    <a:gd name="connsiteX3" fmla="*/ 342738 w 342738"/>
                    <a:gd name="connsiteY3" fmla="*/ 0 h 6854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42738" h="685477">
                      <a:moveTo>
                        <a:pt x="342738" y="0"/>
                      </a:moveTo>
                      <a:lnTo>
                        <a:pt x="342738" y="685477"/>
                      </a:lnTo>
                      <a:cubicBezTo>
                        <a:pt x="153449" y="685477"/>
                        <a:pt x="0" y="532027"/>
                        <a:pt x="0" y="342738"/>
                      </a:cubicBezTo>
                      <a:cubicBezTo>
                        <a:pt x="0" y="153449"/>
                        <a:pt x="153449" y="0"/>
                        <a:pt x="342738" y="0"/>
                      </a:cubicBezTo>
                      <a:close/>
                    </a:path>
                  </a:pathLst>
                </a:custGeom>
                <a:solidFill>
                  <a:srgbClr val="FB3E66"/>
                </a:solidFill>
                <a:ln w="19050" cap="flat">
                  <a:solidFill>
                    <a:srgbClr val="131B32"/>
                  </a:solidFill>
                  <a:prstDash val="solid"/>
                  <a:miter/>
                </a:ln>
              </p:spPr>
              <p:txBody>
                <a:bodyPr wrap="square" rtlCol="0" anchor="ctr">
                  <a:noAutofit/>
                </a:bodyPr>
                <a:lstStyle/>
                <a:p>
                  <a:endParaRPr lang="zh-CN" altLang="en-US"/>
                </a:p>
              </p:txBody>
            </p:sp>
            <p:grpSp>
              <p:nvGrpSpPr>
                <p:cNvPr id="349" name="组合 348">
                  <a:extLst>
                    <a:ext uri="{FF2B5EF4-FFF2-40B4-BE49-F238E27FC236}">
                      <a16:creationId xmlns:a16="http://schemas.microsoft.com/office/drawing/2014/main" id="{23FD2A28-E6DE-42F9-A122-BD52DA6C78FE}"/>
                    </a:ext>
                  </a:extLst>
                </p:cNvPr>
                <p:cNvGrpSpPr/>
                <p:nvPr/>
              </p:nvGrpSpPr>
              <p:grpSpPr>
                <a:xfrm>
                  <a:off x="5358839" y="5000563"/>
                  <a:ext cx="470915" cy="470915"/>
                  <a:chOff x="5358839" y="5000563"/>
                  <a:chExt cx="470915" cy="470915"/>
                </a:xfrm>
              </p:grpSpPr>
              <p:sp>
                <p:nvSpPr>
                  <p:cNvPr id="266" name="任意多边形: 形状 265">
                    <a:extLst>
                      <a:ext uri="{FF2B5EF4-FFF2-40B4-BE49-F238E27FC236}">
                        <a16:creationId xmlns:a16="http://schemas.microsoft.com/office/drawing/2014/main" id="{DF18A79F-8CE6-448A-99CB-AB0EC07F04C4}"/>
                      </a:ext>
                    </a:extLst>
                  </p:cNvPr>
                  <p:cNvSpPr/>
                  <p:nvPr/>
                </p:nvSpPr>
                <p:spPr>
                  <a:xfrm>
                    <a:off x="5358839" y="5000563"/>
                    <a:ext cx="470915" cy="470915"/>
                  </a:xfrm>
                  <a:custGeom>
                    <a:avLst/>
                    <a:gdLst>
                      <a:gd name="connsiteX0" fmla="*/ 1201865 w 1201864"/>
                      <a:gd name="connsiteY0" fmla="*/ 600932 h 1201864"/>
                      <a:gd name="connsiteX1" fmla="*/ 600932 w 1201864"/>
                      <a:gd name="connsiteY1" fmla="*/ 1201865 h 1201864"/>
                      <a:gd name="connsiteX2" fmla="*/ 0 w 1201864"/>
                      <a:gd name="connsiteY2" fmla="*/ 600932 h 1201864"/>
                      <a:gd name="connsiteX3" fmla="*/ 600932 w 1201864"/>
                      <a:gd name="connsiteY3" fmla="*/ 0 h 1201864"/>
                      <a:gd name="connsiteX4" fmla="*/ 1201865 w 1201864"/>
                      <a:gd name="connsiteY4" fmla="*/ 600932 h 120186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201864" h="1201864">
                        <a:moveTo>
                          <a:pt x="1201865" y="600932"/>
                        </a:moveTo>
                        <a:cubicBezTo>
                          <a:pt x="1201865" y="932818"/>
                          <a:pt x="932818" y="1201865"/>
                          <a:pt x="600932" y="1201865"/>
                        </a:cubicBezTo>
                        <a:cubicBezTo>
                          <a:pt x="269047" y="1201865"/>
                          <a:pt x="0" y="932818"/>
                          <a:pt x="0" y="600932"/>
                        </a:cubicBezTo>
                        <a:cubicBezTo>
                          <a:pt x="0" y="269047"/>
                          <a:pt x="269047" y="0"/>
                          <a:pt x="600932" y="0"/>
                        </a:cubicBezTo>
                        <a:cubicBezTo>
                          <a:pt x="932818" y="0"/>
                          <a:pt x="1201865" y="269047"/>
                          <a:pt x="1201865" y="600932"/>
                        </a:cubicBezTo>
                        <a:close/>
                      </a:path>
                    </a:pathLst>
                  </a:custGeom>
                  <a:solidFill>
                    <a:srgbClr val="FFE900"/>
                  </a:solidFill>
                  <a:ln w="19050" cap="flat">
                    <a:solidFill>
                      <a:srgbClr val="131B32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348" name="组合 347">
                    <a:extLst>
                      <a:ext uri="{FF2B5EF4-FFF2-40B4-BE49-F238E27FC236}">
                        <a16:creationId xmlns:a16="http://schemas.microsoft.com/office/drawing/2014/main" id="{4D0EFF60-AECE-4717-8094-32B3F90AB0F9}"/>
                      </a:ext>
                    </a:extLst>
                  </p:cNvPr>
                  <p:cNvGrpSpPr/>
                  <p:nvPr/>
                </p:nvGrpSpPr>
                <p:grpSpPr>
                  <a:xfrm>
                    <a:off x="5466131" y="5133436"/>
                    <a:ext cx="256331" cy="205168"/>
                    <a:chOff x="5473341" y="5117592"/>
                    <a:chExt cx="256331" cy="205168"/>
                  </a:xfrm>
                </p:grpSpPr>
                <p:sp>
                  <p:nvSpPr>
                    <p:cNvPr id="343" name="任意多边形: 形状 342">
                      <a:extLst>
                        <a:ext uri="{FF2B5EF4-FFF2-40B4-BE49-F238E27FC236}">
                          <a16:creationId xmlns:a16="http://schemas.microsoft.com/office/drawing/2014/main" id="{43A8C163-0CBB-4492-9965-505EAC767C5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476529" y="5263415"/>
                      <a:ext cx="249871" cy="59345"/>
                    </a:xfrm>
                    <a:custGeom>
                      <a:avLst/>
                      <a:gdLst>
                        <a:gd name="connsiteX0" fmla="*/ 289274 w 552640"/>
                        <a:gd name="connsiteY0" fmla="*/ 0 h 131254"/>
                        <a:gd name="connsiteX1" fmla="*/ 263557 w 552640"/>
                        <a:gd name="connsiteY1" fmla="*/ 0 h 131254"/>
                        <a:gd name="connsiteX2" fmla="*/ 0 w 552640"/>
                        <a:gd name="connsiteY2" fmla="*/ 0 h 131254"/>
                        <a:gd name="connsiteX3" fmla="*/ 0 w 552640"/>
                        <a:gd name="connsiteY3" fmla="*/ 52959 h 131254"/>
                        <a:gd name="connsiteX4" fmla="*/ 35243 w 552640"/>
                        <a:gd name="connsiteY4" fmla="*/ 52959 h 131254"/>
                        <a:gd name="connsiteX5" fmla="*/ 35243 w 552640"/>
                        <a:gd name="connsiteY5" fmla="*/ 93536 h 131254"/>
                        <a:gd name="connsiteX6" fmla="*/ 72962 w 552640"/>
                        <a:gd name="connsiteY6" fmla="*/ 131255 h 131254"/>
                        <a:gd name="connsiteX7" fmla="*/ 110680 w 552640"/>
                        <a:gd name="connsiteY7" fmla="*/ 93536 h 131254"/>
                        <a:gd name="connsiteX8" fmla="*/ 110680 w 552640"/>
                        <a:gd name="connsiteY8" fmla="*/ 52959 h 131254"/>
                        <a:gd name="connsiteX9" fmla="*/ 263462 w 552640"/>
                        <a:gd name="connsiteY9" fmla="*/ 52959 h 131254"/>
                        <a:gd name="connsiteX10" fmla="*/ 289179 w 552640"/>
                        <a:gd name="connsiteY10" fmla="*/ 52959 h 131254"/>
                        <a:gd name="connsiteX11" fmla="*/ 441960 w 552640"/>
                        <a:gd name="connsiteY11" fmla="*/ 52959 h 131254"/>
                        <a:gd name="connsiteX12" fmla="*/ 441960 w 552640"/>
                        <a:gd name="connsiteY12" fmla="*/ 93536 h 131254"/>
                        <a:gd name="connsiteX13" fmla="*/ 479679 w 552640"/>
                        <a:gd name="connsiteY13" fmla="*/ 131255 h 131254"/>
                        <a:gd name="connsiteX14" fmla="*/ 517398 w 552640"/>
                        <a:gd name="connsiteY14" fmla="*/ 93536 h 131254"/>
                        <a:gd name="connsiteX15" fmla="*/ 517398 w 552640"/>
                        <a:gd name="connsiteY15" fmla="*/ 52959 h 131254"/>
                        <a:gd name="connsiteX16" fmla="*/ 552640 w 552640"/>
                        <a:gd name="connsiteY16" fmla="*/ 52959 h 131254"/>
                        <a:gd name="connsiteX17" fmla="*/ 552640 w 552640"/>
                        <a:gd name="connsiteY17" fmla="*/ 0 h 131254"/>
                        <a:gd name="connsiteX18" fmla="*/ 289274 w 552640"/>
                        <a:gd name="connsiteY18" fmla="*/ 0 h 13125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</a:cxnLst>
                      <a:rect l="l" t="t" r="r" b="b"/>
                      <a:pathLst>
                        <a:path w="552640" h="131254">
                          <a:moveTo>
                            <a:pt x="289274" y="0"/>
                          </a:moveTo>
                          <a:lnTo>
                            <a:pt x="263557" y="0"/>
                          </a:lnTo>
                          <a:lnTo>
                            <a:pt x="0" y="0"/>
                          </a:lnTo>
                          <a:lnTo>
                            <a:pt x="0" y="52959"/>
                          </a:lnTo>
                          <a:lnTo>
                            <a:pt x="35243" y="52959"/>
                          </a:lnTo>
                          <a:lnTo>
                            <a:pt x="35243" y="93536"/>
                          </a:lnTo>
                          <a:cubicBezTo>
                            <a:pt x="35243" y="114395"/>
                            <a:pt x="52102" y="131255"/>
                            <a:pt x="72962" y="131255"/>
                          </a:cubicBezTo>
                          <a:cubicBezTo>
                            <a:pt x="93821" y="131255"/>
                            <a:pt x="110680" y="114395"/>
                            <a:pt x="110680" y="93536"/>
                          </a:cubicBezTo>
                          <a:lnTo>
                            <a:pt x="110680" y="52959"/>
                          </a:lnTo>
                          <a:lnTo>
                            <a:pt x="263462" y="52959"/>
                          </a:lnTo>
                          <a:lnTo>
                            <a:pt x="289179" y="52959"/>
                          </a:lnTo>
                          <a:lnTo>
                            <a:pt x="441960" y="52959"/>
                          </a:lnTo>
                          <a:lnTo>
                            <a:pt x="441960" y="93536"/>
                          </a:lnTo>
                          <a:cubicBezTo>
                            <a:pt x="441960" y="114395"/>
                            <a:pt x="458819" y="131255"/>
                            <a:pt x="479679" y="131255"/>
                          </a:cubicBezTo>
                          <a:cubicBezTo>
                            <a:pt x="500539" y="131255"/>
                            <a:pt x="517398" y="114395"/>
                            <a:pt x="517398" y="93536"/>
                          </a:cubicBezTo>
                          <a:lnTo>
                            <a:pt x="517398" y="52959"/>
                          </a:lnTo>
                          <a:lnTo>
                            <a:pt x="552640" y="52959"/>
                          </a:lnTo>
                          <a:lnTo>
                            <a:pt x="552640" y="0"/>
                          </a:lnTo>
                          <a:lnTo>
                            <a:pt x="289274" y="0"/>
                          </a:lnTo>
                          <a:close/>
                        </a:path>
                      </a:pathLst>
                    </a:custGeom>
                    <a:solidFill>
                      <a:srgbClr val="236CF6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rtlCol="0" anchor="ctr">
                      <a:noAutofit/>
                    </a:bodyPr>
                    <a:lstStyle/>
                    <a:p>
                      <a:pPr algn="ctr"/>
                      <a:endParaRPr lang="zh-CN" altLang="en-US" dirty="0">
                        <a:solidFill>
                          <a:srgbClr val="195EE1"/>
                        </a:solidFill>
                        <a:latin typeface="阿里巴巴普惠体 B" panose="00020600040101010101" pitchFamily="18" charset="-122"/>
                        <a:ea typeface="阿里巴巴普惠体 B" panose="00020600040101010101" pitchFamily="18" charset="-122"/>
                        <a:cs typeface="阿里巴巴普惠体 B" panose="00020600040101010101" pitchFamily="18" charset="-122"/>
                      </a:endParaRPr>
                    </a:p>
                  </p:txBody>
                </p:sp>
                <p:sp>
                  <p:nvSpPr>
                    <p:cNvPr id="344" name="任意多边形: 形状 343">
                      <a:extLst>
                        <a:ext uri="{FF2B5EF4-FFF2-40B4-BE49-F238E27FC236}">
                          <a16:creationId xmlns:a16="http://schemas.microsoft.com/office/drawing/2014/main" id="{3FDD5BC5-1712-4925-B7E6-C8E73D6C60E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473341" y="5117592"/>
                      <a:ext cx="256331" cy="139750"/>
                    </a:xfrm>
                    <a:custGeom>
                      <a:avLst/>
                      <a:gdLst>
                        <a:gd name="connsiteX0" fmla="*/ 487966 w 566928"/>
                        <a:gd name="connsiteY0" fmla="*/ 219361 h 309086"/>
                        <a:gd name="connsiteX1" fmla="*/ 457962 w 566928"/>
                        <a:gd name="connsiteY1" fmla="*/ 249365 h 309086"/>
                        <a:gd name="connsiteX2" fmla="*/ 487966 w 566928"/>
                        <a:gd name="connsiteY2" fmla="*/ 279368 h 309086"/>
                        <a:gd name="connsiteX3" fmla="*/ 517969 w 566928"/>
                        <a:gd name="connsiteY3" fmla="*/ 249365 h 309086"/>
                        <a:gd name="connsiteX4" fmla="*/ 487966 w 566928"/>
                        <a:gd name="connsiteY4" fmla="*/ 219361 h 309086"/>
                        <a:gd name="connsiteX5" fmla="*/ 79058 w 566928"/>
                        <a:gd name="connsiteY5" fmla="*/ 219361 h 309086"/>
                        <a:gd name="connsiteX6" fmla="*/ 49054 w 566928"/>
                        <a:gd name="connsiteY6" fmla="*/ 249365 h 309086"/>
                        <a:gd name="connsiteX7" fmla="*/ 79058 w 566928"/>
                        <a:gd name="connsiteY7" fmla="*/ 279368 h 309086"/>
                        <a:gd name="connsiteX8" fmla="*/ 109061 w 566928"/>
                        <a:gd name="connsiteY8" fmla="*/ 249365 h 309086"/>
                        <a:gd name="connsiteX9" fmla="*/ 79058 w 566928"/>
                        <a:gd name="connsiteY9" fmla="*/ 219361 h 309086"/>
                        <a:gd name="connsiteX10" fmla="*/ 159829 w 566928"/>
                        <a:gd name="connsiteY10" fmla="*/ 42863 h 309086"/>
                        <a:gd name="connsiteX11" fmla="*/ 95726 w 566928"/>
                        <a:gd name="connsiteY11" fmla="*/ 182785 h 309086"/>
                        <a:gd name="connsiteX12" fmla="*/ 270605 w 566928"/>
                        <a:gd name="connsiteY12" fmla="*/ 182785 h 309086"/>
                        <a:gd name="connsiteX13" fmla="*/ 296323 w 566928"/>
                        <a:gd name="connsiteY13" fmla="*/ 182785 h 309086"/>
                        <a:gd name="connsiteX14" fmla="*/ 471202 w 566928"/>
                        <a:gd name="connsiteY14" fmla="*/ 182785 h 309086"/>
                        <a:gd name="connsiteX15" fmla="*/ 407098 w 566928"/>
                        <a:gd name="connsiteY15" fmla="*/ 42863 h 309086"/>
                        <a:gd name="connsiteX16" fmla="*/ 296323 w 566928"/>
                        <a:gd name="connsiteY16" fmla="*/ 42863 h 309086"/>
                        <a:gd name="connsiteX17" fmla="*/ 270605 w 566928"/>
                        <a:gd name="connsiteY17" fmla="*/ 42863 h 309086"/>
                        <a:gd name="connsiteX18" fmla="*/ 155638 w 566928"/>
                        <a:gd name="connsiteY18" fmla="*/ 0 h 309086"/>
                        <a:gd name="connsiteX19" fmla="*/ 270605 w 566928"/>
                        <a:gd name="connsiteY19" fmla="*/ 0 h 309086"/>
                        <a:gd name="connsiteX20" fmla="*/ 296323 w 566928"/>
                        <a:gd name="connsiteY20" fmla="*/ 0 h 309086"/>
                        <a:gd name="connsiteX21" fmla="*/ 411385 w 566928"/>
                        <a:gd name="connsiteY21" fmla="*/ 0 h 309086"/>
                        <a:gd name="connsiteX22" fmla="*/ 515017 w 566928"/>
                        <a:gd name="connsiteY22" fmla="*/ 182309 h 309086"/>
                        <a:gd name="connsiteX23" fmla="*/ 515207 w 566928"/>
                        <a:gd name="connsiteY23" fmla="*/ 183451 h 309086"/>
                        <a:gd name="connsiteX24" fmla="*/ 566928 w 566928"/>
                        <a:gd name="connsiteY24" fmla="*/ 249460 h 309086"/>
                        <a:gd name="connsiteX25" fmla="*/ 566928 w 566928"/>
                        <a:gd name="connsiteY25" fmla="*/ 309086 h 309086"/>
                        <a:gd name="connsiteX26" fmla="*/ 296323 w 566928"/>
                        <a:gd name="connsiteY26" fmla="*/ 309086 h 309086"/>
                        <a:gd name="connsiteX27" fmla="*/ 270605 w 566928"/>
                        <a:gd name="connsiteY27" fmla="*/ 309086 h 309086"/>
                        <a:gd name="connsiteX28" fmla="*/ 0 w 566928"/>
                        <a:gd name="connsiteY28" fmla="*/ 309086 h 309086"/>
                        <a:gd name="connsiteX29" fmla="*/ 0 w 566928"/>
                        <a:gd name="connsiteY29" fmla="*/ 249460 h 309086"/>
                        <a:gd name="connsiteX30" fmla="*/ 51816 w 566928"/>
                        <a:gd name="connsiteY30" fmla="*/ 183451 h 309086"/>
                        <a:gd name="connsiteX31" fmla="*/ 52006 w 566928"/>
                        <a:gd name="connsiteY31" fmla="*/ 182309 h 309086"/>
                        <a:gd name="connsiteX32" fmla="*/ 155638 w 566928"/>
                        <a:gd name="connsiteY32" fmla="*/ 0 h 30908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  <a:cxn ang="0">
                          <a:pos x="connsiteX31" y="connsiteY31"/>
                        </a:cxn>
                        <a:cxn ang="0">
                          <a:pos x="connsiteX32" y="connsiteY32"/>
                        </a:cxn>
                      </a:cxnLst>
                      <a:rect l="l" t="t" r="r" b="b"/>
                      <a:pathLst>
                        <a:path w="566928" h="309086">
                          <a:moveTo>
                            <a:pt x="487966" y="219361"/>
                          </a:moveTo>
                          <a:cubicBezTo>
                            <a:pt x="471395" y="219361"/>
                            <a:pt x="457962" y="232794"/>
                            <a:pt x="457962" y="249365"/>
                          </a:cubicBezTo>
                          <a:cubicBezTo>
                            <a:pt x="457962" y="265935"/>
                            <a:pt x="471395" y="279368"/>
                            <a:pt x="487966" y="279368"/>
                          </a:cubicBezTo>
                          <a:cubicBezTo>
                            <a:pt x="504536" y="279368"/>
                            <a:pt x="517969" y="265935"/>
                            <a:pt x="517969" y="249365"/>
                          </a:cubicBezTo>
                          <a:cubicBezTo>
                            <a:pt x="517969" y="232794"/>
                            <a:pt x="504536" y="219361"/>
                            <a:pt x="487966" y="219361"/>
                          </a:cubicBezTo>
                          <a:close/>
                          <a:moveTo>
                            <a:pt x="79058" y="219361"/>
                          </a:moveTo>
                          <a:cubicBezTo>
                            <a:pt x="62487" y="219361"/>
                            <a:pt x="49054" y="232794"/>
                            <a:pt x="49054" y="249365"/>
                          </a:cubicBezTo>
                          <a:cubicBezTo>
                            <a:pt x="49054" y="265935"/>
                            <a:pt x="62487" y="279368"/>
                            <a:pt x="79058" y="279368"/>
                          </a:cubicBezTo>
                          <a:cubicBezTo>
                            <a:pt x="95628" y="279368"/>
                            <a:pt x="109061" y="265935"/>
                            <a:pt x="109061" y="249365"/>
                          </a:cubicBezTo>
                          <a:cubicBezTo>
                            <a:pt x="109061" y="232794"/>
                            <a:pt x="95628" y="219361"/>
                            <a:pt x="79058" y="219361"/>
                          </a:cubicBezTo>
                          <a:close/>
                          <a:moveTo>
                            <a:pt x="159829" y="42863"/>
                          </a:moveTo>
                          <a:cubicBezTo>
                            <a:pt x="145828" y="55245"/>
                            <a:pt x="109538" y="119634"/>
                            <a:pt x="95726" y="182785"/>
                          </a:cubicBezTo>
                          <a:lnTo>
                            <a:pt x="270605" y="182785"/>
                          </a:lnTo>
                          <a:lnTo>
                            <a:pt x="296323" y="182785"/>
                          </a:lnTo>
                          <a:lnTo>
                            <a:pt x="471202" y="182785"/>
                          </a:lnTo>
                          <a:cubicBezTo>
                            <a:pt x="457390" y="119634"/>
                            <a:pt x="421100" y="55245"/>
                            <a:pt x="407098" y="42863"/>
                          </a:cubicBezTo>
                          <a:lnTo>
                            <a:pt x="296323" y="42863"/>
                          </a:lnTo>
                          <a:lnTo>
                            <a:pt x="270605" y="42863"/>
                          </a:lnTo>
                          <a:close/>
                          <a:moveTo>
                            <a:pt x="155638" y="0"/>
                          </a:moveTo>
                          <a:lnTo>
                            <a:pt x="270605" y="0"/>
                          </a:lnTo>
                          <a:lnTo>
                            <a:pt x="296323" y="0"/>
                          </a:lnTo>
                          <a:lnTo>
                            <a:pt x="411385" y="0"/>
                          </a:lnTo>
                          <a:cubicBezTo>
                            <a:pt x="454342" y="0"/>
                            <a:pt x="504444" y="126587"/>
                            <a:pt x="515017" y="182309"/>
                          </a:cubicBezTo>
                          <a:lnTo>
                            <a:pt x="515207" y="183451"/>
                          </a:lnTo>
                          <a:cubicBezTo>
                            <a:pt x="547783" y="187738"/>
                            <a:pt x="566928" y="215646"/>
                            <a:pt x="566928" y="249460"/>
                          </a:cubicBezTo>
                          <a:lnTo>
                            <a:pt x="566928" y="309086"/>
                          </a:lnTo>
                          <a:lnTo>
                            <a:pt x="296323" y="309086"/>
                          </a:lnTo>
                          <a:lnTo>
                            <a:pt x="270605" y="309086"/>
                          </a:lnTo>
                          <a:lnTo>
                            <a:pt x="0" y="309086"/>
                          </a:lnTo>
                          <a:lnTo>
                            <a:pt x="0" y="249460"/>
                          </a:lnTo>
                          <a:cubicBezTo>
                            <a:pt x="0" y="215646"/>
                            <a:pt x="19145" y="187738"/>
                            <a:pt x="51816" y="183451"/>
                          </a:cubicBezTo>
                          <a:lnTo>
                            <a:pt x="52006" y="182309"/>
                          </a:lnTo>
                          <a:cubicBezTo>
                            <a:pt x="62579" y="126682"/>
                            <a:pt x="112776" y="0"/>
                            <a:pt x="155638" y="0"/>
                          </a:cubicBezTo>
                          <a:close/>
                        </a:path>
                      </a:pathLst>
                    </a:custGeom>
                    <a:solidFill>
                      <a:srgbClr val="236CF6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rtlCol="0" anchor="ctr">
                      <a:noAutofit/>
                    </a:bodyPr>
                    <a:lstStyle/>
                    <a:p>
                      <a:pPr algn="ctr"/>
                      <a:endParaRPr lang="zh-CN" altLang="en-US" dirty="0">
                        <a:solidFill>
                          <a:srgbClr val="195EE1"/>
                        </a:solidFill>
                        <a:latin typeface="阿里巴巴普惠体 B" panose="00020600040101010101" pitchFamily="18" charset="-122"/>
                        <a:ea typeface="阿里巴巴普惠体 B" panose="00020600040101010101" pitchFamily="18" charset="-122"/>
                        <a:cs typeface="阿里巴巴普惠体 B" panose="00020600040101010101" pitchFamily="18" charset="-122"/>
                      </a:endParaRPr>
                    </a:p>
                  </p:txBody>
                </p:sp>
              </p:grpSp>
            </p:grpSp>
          </p:grpSp>
          <p:grpSp>
            <p:nvGrpSpPr>
              <p:cNvPr id="159" name="组合 158">
                <a:extLst>
                  <a:ext uri="{FF2B5EF4-FFF2-40B4-BE49-F238E27FC236}">
                    <a16:creationId xmlns:a16="http://schemas.microsoft.com/office/drawing/2014/main" id="{C7089236-DF2F-441A-84B5-E6E262A79679}"/>
                  </a:ext>
                </a:extLst>
              </p:cNvPr>
              <p:cNvGrpSpPr/>
              <p:nvPr/>
            </p:nvGrpSpPr>
            <p:grpSpPr>
              <a:xfrm>
                <a:off x="5632382" y="5722803"/>
                <a:ext cx="2193449" cy="408096"/>
                <a:chOff x="1849119" y="5375433"/>
                <a:chExt cx="2193449" cy="408096"/>
              </a:xfrm>
            </p:grpSpPr>
            <p:sp>
              <p:nvSpPr>
                <p:cNvPr id="160" name="直角三角形 159">
                  <a:extLst>
                    <a:ext uri="{FF2B5EF4-FFF2-40B4-BE49-F238E27FC236}">
                      <a16:creationId xmlns:a16="http://schemas.microsoft.com/office/drawing/2014/main" id="{22F23318-4F36-4B7B-9564-BA65B40EB2D1}"/>
                    </a:ext>
                  </a:extLst>
                </p:cNvPr>
                <p:cNvSpPr/>
                <p:nvPr/>
              </p:nvSpPr>
              <p:spPr>
                <a:xfrm>
                  <a:off x="3862424" y="5375433"/>
                  <a:ext cx="174045" cy="174045"/>
                </a:xfrm>
                <a:prstGeom prst="rtTriangle">
                  <a:avLst/>
                </a:prstGeom>
                <a:solidFill>
                  <a:srgbClr val="FFE900"/>
                </a:solidFill>
                <a:ln w="22225">
                  <a:solidFill>
                    <a:srgbClr val="131B3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2" name="矩形 161">
                  <a:extLst>
                    <a:ext uri="{FF2B5EF4-FFF2-40B4-BE49-F238E27FC236}">
                      <a16:creationId xmlns:a16="http://schemas.microsoft.com/office/drawing/2014/main" id="{8F6848FF-16D1-4ED0-97DA-22C93FD0CA91}"/>
                    </a:ext>
                  </a:extLst>
                </p:cNvPr>
                <p:cNvSpPr/>
                <p:nvPr/>
              </p:nvSpPr>
              <p:spPr>
                <a:xfrm>
                  <a:off x="1849119" y="5560099"/>
                  <a:ext cx="2193449" cy="223430"/>
                </a:xfrm>
                <a:prstGeom prst="rect">
                  <a:avLst/>
                </a:prstGeom>
                <a:solidFill>
                  <a:srgbClr val="FB3E66"/>
                </a:solidFill>
                <a:ln w="22225">
                  <a:solidFill>
                    <a:srgbClr val="131B3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3" name="矩形 162">
                  <a:extLst>
                    <a:ext uri="{FF2B5EF4-FFF2-40B4-BE49-F238E27FC236}">
                      <a16:creationId xmlns:a16="http://schemas.microsoft.com/office/drawing/2014/main" id="{3F1B5CD4-DBBC-4D97-BE21-D48EB948DB43}"/>
                    </a:ext>
                  </a:extLst>
                </p:cNvPr>
                <p:cNvSpPr/>
                <p:nvPr/>
              </p:nvSpPr>
              <p:spPr>
                <a:xfrm>
                  <a:off x="1914018" y="5579481"/>
                  <a:ext cx="2063650" cy="184666"/>
                </a:xfrm>
                <a:prstGeom prst="rect">
                  <a:avLst/>
                </a:prstGeom>
              </p:spPr>
              <p:txBody>
                <a:bodyPr wrap="square" lIns="0" tIns="0" rIns="0" bIns="0">
                  <a:spAutoFit/>
                </a:bodyPr>
                <a:lstStyle/>
                <a:p>
                  <a:pPr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buClrTx/>
                    <a:buSzTx/>
                    <a:buFontTx/>
                    <a:buNone/>
                    <a:tabLst/>
                    <a:defRPr/>
                  </a:pPr>
                  <a:r>
                    <a:rPr lang="zh-CN" altLang="en-US" sz="1200" kern="100" dirty="0">
                      <a:solidFill>
                        <a:schemeClr val="bg1"/>
                      </a:solidFill>
                      <a:latin typeface="OPPOSans R" panose="00020600040101010101" pitchFamily="18" charset="-122"/>
                      <a:ea typeface="OPPOSans R" panose="00020600040101010101" pitchFamily="18" charset="-122"/>
                      <a:cs typeface="OPPOSans R" panose="00020600040101010101" pitchFamily="18" charset="-122"/>
                    </a:rPr>
                    <a:t>所有你想要的一触即达</a:t>
                  </a:r>
                </a:p>
              </p:txBody>
            </p:sp>
          </p:grpSp>
        </p:grpSp>
      </p:grpSp>
      <p:pic>
        <p:nvPicPr>
          <p:cNvPr id="39" name="图片 38">
            <a:extLst>
              <a:ext uri="{FF2B5EF4-FFF2-40B4-BE49-F238E27FC236}">
                <a16:creationId xmlns:a16="http://schemas.microsoft.com/office/drawing/2014/main" id="{759F724F-34AD-491E-93C2-13107761D4D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0598" y="498551"/>
            <a:ext cx="840847" cy="846940"/>
          </a:xfrm>
          <a:prstGeom prst="rect">
            <a:avLst/>
          </a:prstGeom>
        </p:spPr>
      </p:pic>
      <p:grpSp>
        <p:nvGrpSpPr>
          <p:cNvPr id="44" name="组合 43">
            <a:extLst>
              <a:ext uri="{FF2B5EF4-FFF2-40B4-BE49-F238E27FC236}">
                <a16:creationId xmlns:a16="http://schemas.microsoft.com/office/drawing/2014/main" id="{CB0850D9-ECC2-44DA-9BE4-C796FDEBA90B}"/>
              </a:ext>
            </a:extLst>
          </p:cNvPr>
          <p:cNvGrpSpPr/>
          <p:nvPr/>
        </p:nvGrpSpPr>
        <p:grpSpPr>
          <a:xfrm>
            <a:off x="4446270" y="2025521"/>
            <a:ext cx="503181" cy="104960"/>
            <a:chOff x="4499693" y="2036947"/>
            <a:chExt cx="449758" cy="93816"/>
          </a:xfrm>
        </p:grpSpPr>
        <p:sp>
          <p:nvSpPr>
            <p:cNvPr id="40" name="椭圆 39">
              <a:extLst>
                <a:ext uri="{FF2B5EF4-FFF2-40B4-BE49-F238E27FC236}">
                  <a16:creationId xmlns:a16="http://schemas.microsoft.com/office/drawing/2014/main" id="{4D99FF53-D3F1-4DF8-976C-2E04766CCCEA}"/>
                </a:ext>
              </a:extLst>
            </p:cNvPr>
            <p:cNvSpPr/>
            <p:nvPr/>
          </p:nvSpPr>
          <p:spPr>
            <a:xfrm rot="19320000">
              <a:off x="4499693" y="2036947"/>
              <a:ext cx="68580" cy="93816"/>
            </a:xfrm>
            <a:prstGeom prst="ellipse">
              <a:avLst/>
            </a:prstGeom>
            <a:solidFill>
              <a:srgbClr val="05B2AC"/>
            </a:solidFill>
            <a:ln w="15875">
              <a:solidFill>
                <a:srgbClr val="131B3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2" name="椭圆 251">
              <a:extLst>
                <a:ext uri="{FF2B5EF4-FFF2-40B4-BE49-F238E27FC236}">
                  <a16:creationId xmlns:a16="http://schemas.microsoft.com/office/drawing/2014/main" id="{F790DCF7-B17B-4D70-A8CF-F2F4874BC327}"/>
                </a:ext>
              </a:extLst>
            </p:cNvPr>
            <p:cNvSpPr/>
            <p:nvPr/>
          </p:nvSpPr>
          <p:spPr>
            <a:xfrm rot="19320000">
              <a:off x="4690282" y="2036947"/>
              <a:ext cx="68580" cy="93816"/>
            </a:xfrm>
            <a:prstGeom prst="ellipse">
              <a:avLst/>
            </a:prstGeom>
            <a:solidFill>
              <a:srgbClr val="FFE900"/>
            </a:solidFill>
            <a:ln w="15875">
              <a:solidFill>
                <a:srgbClr val="131B3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8" name="椭圆 257">
              <a:extLst>
                <a:ext uri="{FF2B5EF4-FFF2-40B4-BE49-F238E27FC236}">
                  <a16:creationId xmlns:a16="http://schemas.microsoft.com/office/drawing/2014/main" id="{59103DA0-8B20-459D-826D-A43553685C35}"/>
                </a:ext>
              </a:extLst>
            </p:cNvPr>
            <p:cNvSpPr/>
            <p:nvPr/>
          </p:nvSpPr>
          <p:spPr>
            <a:xfrm rot="19320000">
              <a:off x="4880871" y="2036947"/>
              <a:ext cx="68580" cy="93816"/>
            </a:xfrm>
            <a:prstGeom prst="ellipse">
              <a:avLst/>
            </a:prstGeom>
            <a:solidFill>
              <a:srgbClr val="05B2AC"/>
            </a:solidFill>
            <a:ln w="15875">
              <a:solidFill>
                <a:srgbClr val="131B3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59" name="组合 258">
            <a:extLst>
              <a:ext uri="{FF2B5EF4-FFF2-40B4-BE49-F238E27FC236}">
                <a16:creationId xmlns:a16="http://schemas.microsoft.com/office/drawing/2014/main" id="{0DB7C76C-0B59-4D5A-9375-8ACE5A6ABA2D}"/>
              </a:ext>
            </a:extLst>
          </p:cNvPr>
          <p:cNvGrpSpPr/>
          <p:nvPr/>
        </p:nvGrpSpPr>
        <p:grpSpPr>
          <a:xfrm rot="16200000" flipH="1">
            <a:off x="8178930" y="1600110"/>
            <a:ext cx="503181" cy="104960"/>
            <a:chOff x="4499693" y="2036947"/>
            <a:chExt cx="449758" cy="93816"/>
          </a:xfrm>
        </p:grpSpPr>
        <p:sp>
          <p:nvSpPr>
            <p:cNvPr id="260" name="椭圆 259">
              <a:extLst>
                <a:ext uri="{FF2B5EF4-FFF2-40B4-BE49-F238E27FC236}">
                  <a16:creationId xmlns:a16="http://schemas.microsoft.com/office/drawing/2014/main" id="{BA81B402-AB03-4E58-92FF-F961D4E88302}"/>
                </a:ext>
              </a:extLst>
            </p:cNvPr>
            <p:cNvSpPr/>
            <p:nvPr/>
          </p:nvSpPr>
          <p:spPr>
            <a:xfrm rot="19320000">
              <a:off x="4499693" y="2036947"/>
              <a:ext cx="68580" cy="93816"/>
            </a:xfrm>
            <a:prstGeom prst="ellipse">
              <a:avLst/>
            </a:prstGeom>
            <a:solidFill>
              <a:srgbClr val="FFE900"/>
            </a:solidFill>
            <a:ln w="15875">
              <a:solidFill>
                <a:srgbClr val="131B3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1" name="椭圆 260">
              <a:extLst>
                <a:ext uri="{FF2B5EF4-FFF2-40B4-BE49-F238E27FC236}">
                  <a16:creationId xmlns:a16="http://schemas.microsoft.com/office/drawing/2014/main" id="{3907968F-C4E8-4414-B66A-2485AF3939E4}"/>
                </a:ext>
              </a:extLst>
            </p:cNvPr>
            <p:cNvSpPr/>
            <p:nvPr/>
          </p:nvSpPr>
          <p:spPr>
            <a:xfrm rot="19320000">
              <a:off x="4690282" y="2036947"/>
              <a:ext cx="68580" cy="93816"/>
            </a:xfrm>
            <a:prstGeom prst="ellipse">
              <a:avLst/>
            </a:prstGeom>
            <a:solidFill>
              <a:srgbClr val="FB3E66"/>
            </a:solidFill>
            <a:ln w="15875">
              <a:solidFill>
                <a:srgbClr val="131B3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4" name="椭圆 263">
              <a:extLst>
                <a:ext uri="{FF2B5EF4-FFF2-40B4-BE49-F238E27FC236}">
                  <a16:creationId xmlns:a16="http://schemas.microsoft.com/office/drawing/2014/main" id="{9A240481-E4FE-436A-9101-BFBF9D0070CD}"/>
                </a:ext>
              </a:extLst>
            </p:cNvPr>
            <p:cNvSpPr/>
            <p:nvPr/>
          </p:nvSpPr>
          <p:spPr>
            <a:xfrm rot="19320000">
              <a:off x="4880871" y="2036947"/>
              <a:ext cx="68580" cy="93816"/>
            </a:xfrm>
            <a:prstGeom prst="ellipse">
              <a:avLst/>
            </a:prstGeom>
            <a:solidFill>
              <a:srgbClr val="FFE900"/>
            </a:solidFill>
            <a:ln w="15875">
              <a:solidFill>
                <a:srgbClr val="131B3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42582429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任意多边形: 形状 43">
            <a:extLst>
              <a:ext uri="{FF2B5EF4-FFF2-40B4-BE49-F238E27FC236}">
                <a16:creationId xmlns:a16="http://schemas.microsoft.com/office/drawing/2014/main" id="{A0C17383-A7AD-41D4-B0D3-E9BE1D13C042}"/>
              </a:ext>
            </a:extLst>
          </p:cNvPr>
          <p:cNvSpPr/>
          <p:nvPr/>
        </p:nvSpPr>
        <p:spPr>
          <a:xfrm flipV="1">
            <a:off x="-1" y="-2"/>
            <a:ext cx="2226855" cy="2178461"/>
          </a:xfrm>
          <a:custGeom>
            <a:avLst/>
            <a:gdLst>
              <a:gd name="connsiteX0" fmla="*/ 0 w 1968500"/>
              <a:gd name="connsiteY0" fmla="*/ 1925721 h 1925721"/>
              <a:gd name="connsiteX1" fmla="*/ 1968500 w 1968500"/>
              <a:gd name="connsiteY1" fmla="*/ 1925721 h 1925721"/>
              <a:gd name="connsiteX2" fmla="*/ 1951103 w 1968500"/>
              <a:gd name="connsiteY2" fmla="*/ 1905967 h 1925721"/>
              <a:gd name="connsiteX3" fmla="*/ 1859099 w 1968500"/>
              <a:gd name="connsiteY3" fmla="*/ 1868013 h 1925721"/>
              <a:gd name="connsiteX4" fmla="*/ 737330 w 1968500"/>
              <a:gd name="connsiteY4" fmla="*/ 1059265 h 1925721"/>
              <a:gd name="connsiteX5" fmla="*/ 50060 w 1968500"/>
              <a:gd name="connsiteY5" fmla="*/ 108227 h 1925721"/>
              <a:gd name="connsiteX6" fmla="*/ 0 w 1968500"/>
              <a:gd name="connsiteY6" fmla="*/ 0 h 19257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68500" h="1925721">
                <a:moveTo>
                  <a:pt x="0" y="1925721"/>
                </a:moveTo>
                <a:lnTo>
                  <a:pt x="1968500" y="1925721"/>
                </a:lnTo>
                <a:lnTo>
                  <a:pt x="1951103" y="1905967"/>
                </a:lnTo>
                <a:lnTo>
                  <a:pt x="1859099" y="1868013"/>
                </a:lnTo>
                <a:cubicBezTo>
                  <a:pt x="1479194" y="1695173"/>
                  <a:pt x="1088936" y="1420980"/>
                  <a:pt x="737330" y="1059265"/>
                </a:cubicBezTo>
                <a:cubicBezTo>
                  <a:pt x="444326" y="757836"/>
                  <a:pt x="212837" y="431299"/>
                  <a:pt x="50060" y="108227"/>
                </a:cubicBez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100000">
                <a:srgbClr val="2A98FF">
                  <a:alpha val="25000"/>
                </a:srgbClr>
              </a:gs>
              <a:gs pos="3000">
                <a:srgbClr val="37CFFF">
                  <a:alpha val="25000"/>
                </a:srgbClr>
              </a:gs>
            </a:gsLst>
            <a:lin ang="2700000" scaled="1"/>
            <a:tileRect/>
          </a:gra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6858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i="1" kern="0" dirty="0">
              <a:solidFill>
                <a:prstClr val="black">
                  <a:lumMod val="85000"/>
                  <a:lumOff val="15000"/>
                </a:prst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35" name="椭圆 34">
            <a:extLst>
              <a:ext uri="{FF2B5EF4-FFF2-40B4-BE49-F238E27FC236}">
                <a16:creationId xmlns:a16="http://schemas.microsoft.com/office/drawing/2014/main" id="{A99C80CD-9D3F-42A0-8023-C388AFDF3240}"/>
              </a:ext>
            </a:extLst>
          </p:cNvPr>
          <p:cNvSpPr/>
          <p:nvPr/>
        </p:nvSpPr>
        <p:spPr>
          <a:xfrm>
            <a:off x="259083" y="5620669"/>
            <a:ext cx="1983978" cy="1983978"/>
          </a:xfrm>
          <a:prstGeom prst="ellipse">
            <a:avLst/>
          </a:prstGeom>
          <a:gradFill>
            <a:gsLst>
              <a:gs pos="0">
                <a:srgbClr val="167BEA">
                  <a:alpha val="54000"/>
                </a:srgbClr>
              </a:gs>
              <a:gs pos="100000">
                <a:srgbClr val="167BEA">
                  <a:alpha val="0"/>
                </a:srgbClr>
              </a:gs>
            </a:gsLst>
            <a:lin ang="5400000" scaled="1"/>
          </a:gradFill>
          <a:ln>
            <a:noFill/>
          </a:ln>
          <a:effectLst>
            <a:softEdge rad="304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  <p:sp>
        <p:nvSpPr>
          <p:cNvPr id="36" name="椭圆 35">
            <a:extLst>
              <a:ext uri="{FF2B5EF4-FFF2-40B4-BE49-F238E27FC236}">
                <a16:creationId xmlns:a16="http://schemas.microsoft.com/office/drawing/2014/main" id="{7B551B91-52B5-454C-B2A2-EDC56A55DC08}"/>
              </a:ext>
            </a:extLst>
          </p:cNvPr>
          <p:cNvSpPr/>
          <p:nvPr/>
        </p:nvSpPr>
        <p:spPr>
          <a:xfrm>
            <a:off x="2462023" y="222987"/>
            <a:ext cx="1336756" cy="1336756"/>
          </a:xfrm>
          <a:prstGeom prst="ellipse">
            <a:avLst/>
          </a:prstGeom>
          <a:gradFill>
            <a:gsLst>
              <a:gs pos="0">
                <a:srgbClr val="167BEA">
                  <a:alpha val="54000"/>
                </a:srgbClr>
              </a:gs>
              <a:gs pos="100000">
                <a:srgbClr val="167BEA">
                  <a:alpha val="0"/>
                </a:srgbClr>
              </a:gs>
            </a:gsLst>
            <a:lin ang="5400000" scaled="1"/>
          </a:gradFill>
          <a:ln>
            <a:noFill/>
          </a:ln>
          <a:effectLst>
            <a:softEdge rad="304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  <p:sp>
        <p:nvSpPr>
          <p:cNvPr id="37" name="椭圆 36">
            <a:extLst>
              <a:ext uri="{FF2B5EF4-FFF2-40B4-BE49-F238E27FC236}">
                <a16:creationId xmlns:a16="http://schemas.microsoft.com/office/drawing/2014/main" id="{E7E9528F-0F28-442B-ADCD-A89981A0BB4F}"/>
              </a:ext>
            </a:extLst>
          </p:cNvPr>
          <p:cNvSpPr/>
          <p:nvPr/>
        </p:nvSpPr>
        <p:spPr>
          <a:xfrm>
            <a:off x="11028322" y="-83820"/>
            <a:ext cx="1336756" cy="1336756"/>
          </a:xfrm>
          <a:prstGeom prst="ellipse">
            <a:avLst/>
          </a:prstGeom>
          <a:gradFill>
            <a:gsLst>
              <a:gs pos="0">
                <a:srgbClr val="167BEA">
                  <a:alpha val="54000"/>
                </a:srgbClr>
              </a:gs>
              <a:gs pos="100000">
                <a:srgbClr val="167BEA">
                  <a:alpha val="0"/>
                </a:srgbClr>
              </a:gs>
            </a:gsLst>
            <a:lin ang="5400000" scaled="1"/>
          </a:gradFill>
          <a:ln>
            <a:noFill/>
          </a:ln>
          <a:effectLst>
            <a:softEdge rad="304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id="{0EADDB57-4E67-4F1B-A6F8-F388D5E13BA2}"/>
              </a:ext>
            </a:extLst>
          </p:cNvPr>
          <p:cNvSpPr/>
          <p:nvPr/>
        </p:nvSpPr>
        <p:spPr>
          <a:xfrm flipV="1">
            <a:off x="0" y="-2"/>
            <a:ext cx="1928533" cy="1886623"/>
          </a:xfrm>
          <a:custGeom>
            <a:avLst/>
            <a:gdLst>
              <a:gd name="connsiteX0" fmla="*/ 0 w 1968500"/>
              <a:gd name="connsiteY0" fmla="*/ 1925721 h 1925721"/>
              <a:gd name="connsiteX1" fmla="*/ 1968500 w 1968500"/>
              <a:gd name="connsiteY1" fmla="*/ 1925721 h 1925721"/>
              <a:gd name="connsiteX2" fmla="*/ 1951103 w 1968500"/>
              <a:gd name="connsiteY2" fmla="*/ 1905967 h 1925721"/>
              <a:gd name="connsiteX3" fmla="*/ 1859099 w 1968500"/>
              <a:gd name="connsiteY3" fmla="*/ 1868013 h 1925721"/>
              <a:gd name="connsiteX4" fmla="*/ 737330 w 1968500"/>
              <a:gd name="connsiteY4" fmla="*/ 1059265 h 1925721"/>
              <a:gd name="connsiteX5" fmla="*/ 50060 w 1968500"/>
              <a:gd name="connsiteY5" fmla="*/ 108227 h 1925721"/>
              <a:gd name="connsiteX6" fmla="*/ 0 w 1968500"/>
              <a:gd name="connsiteY6" fmla="*/ 0 h 19257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68500" h="1925721">
                <a:moveTo>
                  <a:pt x="0" y="1925721"/>
                </a:moveTo>
                <a:lnTo>
                  <a:pt x="1968500" y="1925721"/>
                </a:lnTo>
                <a:lnTo>
                  <a:pt x="1951103" y="1905967"/>
                </a:lnTo>
                <a:lnTo>
                  <a:pt x="1859099" y="1868013"/>
                </a:lnTo>
                <a:cubicBezTo>
                  <a:pt x="1479194" y="1695173"/>
                  <a:pt x="1088936" y="1420980"/>
                  <a:pt x="737330" y="1059265"/>
                </a:cubicBezTo>
                <a:cubicBezTo>
                  <a:pt x="444326" y="757836"/>
                  <a:pt x="212837" y="431299"/>
                  <a:pt x="50060" y="108227"/>
                </a:cubicBez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100000">
                <a:srgbClr val="2A98FF"/>
              </a:gs>
              <a:gs pos="0">
                <a:srgbClr val="37C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6858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i="1" kern="0" dirty="0">
              <a:solidFill>
                <a:prstClr val="black">
                  <a:lumMod val="85000"/>
                  <a:lumOff val="15000"/>
                </a:prst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40" name="矩形: 圆角 39">
            <a:extLst>
              <a:ext uri="{FF2B5EF4-FFF2-40B4-BE49-F238E27FC236}">
                <a16:creationId xmlns:a16="http://schemas.microsoft.com/office/drawing/2014/main" id="{04D7BF2F-FDFB-4F98-A901-3C15FA759834}"/>
              </a:ext>
            </a:extLst>
          </p:cNvPr>
          <p:cNvSpPr/>
          <p:nvPr/>
        </p:nvSpPr>
        <p:spPr>
          <a:xfrm flipH="1" flipV="1">
            <a:off x="1391538" y="1580075"/>
            <a:ext cx="9408924" cy="3709317"/>
          </a:xfrm>
          <a:prstGeom prst="roundRect">
            <a:avLst>
              <a:gd name="adj" fmla="val 5076"/>
            </a:avLst>
          </a:prstGeom>
          <a:gradFill flip="none" rotWithShape="1">
            <a:gsLst>
              <a:gs pos="0">
                <a:srgbClr val="37CFFF">
                  <a:alpha val="30000"/>
                </a:srgbClr>
              </a:gs>
              <a:gs pos="100000">
                <a:srgbClr val="2A98FF">
                  <a:alpha val="30000"/>
                </a:srgbClr>
              </a:gs>
            </a:gsLst>
            <a:lin ang="0" scaled="1"/>
            <a:tileRect/>
          </a:gradFill>
          <a:ln w="12700" cap="flat" cmpd="sng" algn="ctr">
            <a:gradFill flip="none" rotWithShape="1">
              <a:gsLst>
                <a:gs pos="15000">
                  <a:srgbClr val="2A98FF">
                    <a:alpha val="0"/>
                  </a:srgbClr>
                </a:gs>
                <a:gs pos="100000">
                  <a:srgbClr val="2A98FF">
                    <a:alpha val="17000"/>
                  </a:srgbClr>
                </a:gs>
              </a:gsLst>
              <a:lin ang="0" scaled="1"/>
              <a:tileRect/>
            </a:gradFill>
            <a:prstDash val="solid"/>
            <a:miter lim="800000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B93144F1-9248-4489-879D-731138A81A7F}"/>
              </a:ext>
            </a:extLst>
          </p:cNvPr>
          <p:cNvGrpSpPr/>
          <p:nvPr/>
        </p:nvGrpSpPr>
        <p:grpSpPr>
          <a:xfrm>
            <a:off x="2165925" y="2967765"/>
            <a:ext cx="5337820" cy="314317"/>
            <a:chOff x="1770200" y="2741070"/>
            <a:chExt cx="5337820" cy="314317"/>
          </a:xfrm>
        </p:grpSpPr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B01500DF-49C5-4F71-AE8C-95372C15E89E}"/>
                </a:ext>
              </a:extLst>
            </p:cNvPr>
            <p:cNvSpPr/>
            <p:nvPr/>
          </p:nvSpPr>
          <p:spPr>
            <a:xfrm>
              <a:off x="2066298" y="2741070"/>
              <a:ext cx="5041722" cy="314317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kern="100" dirty="0">
                  <a:solidFill>
                    <a:schemeClr val="bg1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90</a:t>
              </a:r>
              <a:r>
                <a:rPr lang="zh-CN" altLang="en-US" kern="100" dirty="0">
                  <a:solidFill>
                    <a:schemeClr val="bg1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后野生</a:t>
              </a:r>
              <a:r>
                <a:rPr lang="en-US" altLang="zh-CN" kern="100" dirty="0">
                  <a:solidFill>
                    <a:schemeClr val="bg1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PPT</a:t>
              </a:r>
              <a:r>
                <a:rPr lang="zh-CN" altLang="en-US" kern="100" dirty="0">
                  <a:solidFill>
                    <a:schemeClr val="bg1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爱好者</a:t>
              </a:r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8C0D0587-98EE-4A25-9700-F3932219193B}"/>
                </a:ext>
              </a:extLst>
            </p:cNvPr>
            <p:cNvSpPr/>
            <p:nvPr/>
          </p:nvSpPr>
          <p:spPr>
            <a:xfrm>
              <a:off x="1770200" y="2821092"/>
              <a:ext cx="154272" cy="154272"/>
            </a:xfrm>
            <a:prstGeom prst="ellipse">
              <a:avLst/>
            </a:prstGeom>
            <a:gradFill flip="none" rotWithShape="1">
              <a:gsLst>
                <a:gs pos="85000">
                  <a:srgbClr val="2A98FF"/>
                </a:gs>
                <a:gs pos="22000">
                  <a:srgbClr val="37C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8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i="1" kern="0"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4474577B-1D0A-449B-BEBD-3803B0AC9075}"/>
              </a:ext>
            </a:extLst>
          </p:cNvPr>
          <p:cNvGrpSpPr/>
          <p:nvPr/>
        </p:nvGrpSpPr>
        <p:grpSpPr>
          <a:xfrm>
            <a:off x="2165925" y="3402056"/>
            <a:ext cx="5337820" cy="314317"/>
            <a:chOff x="1770200" y="3157260"/>
            <a:chExt cx="5337820" cy="314317"/>
          </a:xfrm>
        </p:grpSpPr>
        <p:sp>
          <p:nvSpPr>
            <p:cNvPr id="22" name="矩形 21">
              <a:extLst>
                <a:ext uri="{FF2B5EF4-FFF2-40B4-BE49-F238E27FC236}">
                  <a16:creationId xmlns:a16="http://schemas.microsoft.com/office/drawing/2014/main" id="{12DD26F3-63C0-407A-9489-FA44435F6CEC}"/>
                </a:ext>
              </a:extLst>
            </p:cNvPr>
            <p:cNvSpPr/>
            <p:nvPr/>
          </p:nvSpPr>
          <p:spPr>
            <a:xfrm>
              <a:off x="2066298" y="3157260"/>
              <a:ext cx="5041722" cy="314317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kern="100" dirty="0">
                  <a:solidFill>
                    <a:schemeClr val="bg1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秋叶第六期</a:t>
              </a:r>
              <a:r>
                <a:rPr lang="en-US" altLang="zh-CN" kern="100" dirty="0">
                  <a:solidFill>
                    <a:schemeClr val="bg1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PPT</a:t>
              </a:r>
              <a:r>
                <a:rPr lang="zh-CN" altLang="en-US" kern="100" dirty="0">
                  <a:solidFill>
                    <a:schemeClr val="bg1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设计进阶班优秀学员</a:t>
              </a:r>
            </a:p>
          </p:txBody>
        </p:sp>
        <p:sp>
          <p:nvSpPr>
            <p:cNvPr id="31" name="椭圆 30">
              <a:extLst>
                <a:ext uri="{FF2B5EF4-FFF2-40B4-BE49-F238E27FC236}">
                  <a16:creationId xmlns:a16="http://schemas.microsoft.com/office/drawing/2014/main" id="{D1598916-ECCA-4028-8C4E-B40021C5CB30}"/>
                </a:ext>
              </a:extLst>
            </p:cNvPr>
            <p:cNvSpPr/>
            <p:nvPr/>
          </p:nvSpPr>
          <p:spPr>
            <a:xfrm>
              <a:off x="1770200" y="3237282"/>
              <a:ext cx="154272" cy="154272"/>
            </a:xfrm>
            <a:prstGeom prst="ellipse">
              <a:avLst/>
            </a:prstGeom>
            <a:gradFill flip="none" rotWithShape="1">
              <a:gsLst>
                <a:gs pos="85000">
                  <a:srgbClr val="2A98FF"/>
                </a:gs>
                <a:gs pos="22000">
                  <a:srgbClr val="37C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8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i="1" kern="0"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D89017BF-1B67-474E-8EA9-DBD483297FF7}"/>
              </a:ext>
            </a:extLst>
          </p:cNvPr>
          <p:cNvGrpSpPr/>
          <p:nvPr/>
        </p:nvGrpSpPr>
        <p:grpSpPr>
          <a:xfrm>
            <a:off x="2165925" y="3836347"/>
            <a:ext cx="5337820" cy="314317"/>
            <a:chOff x="1770200" y="3610555"/>
            <a:chExt cx="5337820" cy="314317"/>
          </a:xfrm>
        </p:grpSpPr>
        <p:sp>
          <p:nvSpPr>
            <p:cNvPr id="24" name="矩形 23">
              <a:extLst>
                <a:ext uri="{FF2B5EF4-FFF2-40B4-BE49-F238E27FC236}">
                  <a16:creationId xmlns:a16="http://schemas.microsoft.com/office/drawing/2014/main" id="{EFFC9280-52C0-47DE-9165-50CC216421C8}"/>
                </a:ext>
              </a:extLst>
            </p:cNvPr>
            <p:cNvSpPr/>
            <p:nvPr/>
          </p:nvSpPr>
          <p:spPr>
            <a:xfrm>
              <a:off x="2066298" y="3610555"/>
              <a:ext cx="5041722" cy="314317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kern="100" dirty="0">
                  <a:solidFill>
                    <a:schemeClr val="bg1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向天歌第二期</a:t>
              </a:r>
              <a:r>
                <a:rPr lang="en-US" altLang="zh-CN" kern="100" dirty="0">
                  <a:solidFill>
                    <a:schemeClr val="bg1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PPT</a:t>
              </a:r>
              <a:r>
                <a:rPr lang="zh-CN" altLang="en-US" kern="100" dirty="0">
                  <a:solidFill>
                    <a:schemeClr val="bg1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特训营优秀学员</a:t>
              </a:r>
            </a:p>
          </p:txBody>
        </p:sp>
        <p:sp>
          <p:nvSpPr>
            <p:cNvPr id="32" name="椭圆 31">
              <a:extLst>
                <a:ext uri="{FF2B5EF4-FFF2-40B4-BE49-F238E27FC236}">
                  <a16:creationId xmlns:a16="http://schemas.microsoft.com/office/drawing/2014/main" id="{10A7C779-D068-4F82-8683-03B4DE34FCB1}"/>
                </a:ext>
              </a:extLst>
            </p:cNvPr>
            <p:cNvSpPr/>
            <p:nvPr/>
          </p:nvSpPr>
          <p:spPr>
            <a:xfrm>
              <a:off x="1770200" y="3690577"/>
              <a:ext cx="154272" cy="154272"/>
            </a:xfrm>
            <a:prstGeom prst="ellipse">
              <a:avLst/>
            </a:prstGeom>
            <a:gradFill flip="none" rotWithShape="1">
              <a:gsLst>
                <a:gs pos="85000">
                  <a:srgbClr val="2A98FF"/>
                </a:gs>
                <a:gs pos="22000">
                  <a:srgbClr val="37C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8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i="1" kern="0"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F22CA117-50BD-44F7-A975-3BFA93EE9036}"/>
              </a:ext>
            </a:extLst>
          </p:cNvPr>
          <p:cNvGrpSpPr/>
          <p:nvPr/>
        </p:nvGrpSpPr>
        <p:grpSpPr>
          <a:xfrm>
            <a:off x="2165925" y="4270638"/>
            <a:ext cx="5337820" cy="314317"/>
            <a:chOff x="1770200" y="4063850"/>
            <a:chExt cx="5337820" cy="314317"/>
          </a:xfrm>
        </p:grpSpPr>
        <p:sp>
          <p:nvSpPr>
            <p:cNvPr id="26" name="矩形 25">
              <a:extLst>
                <a:ext uri="{FF2B5EF4-FFF2-40B4-BE49-F238E27FC236}">
                  <a16:creationId xmlns:a16="http://schemas.microsoft.com/office/drawing/2014/main" id="{A0C6ADA1-FF5F-4AC0-B30D-1F34B70C6415}"/>
                </a:ext>
              </a:extLst>
            </p:cNvPr>
            <p:cNvSpPr/>
            <p:nvPr/>
          </p:nvSpPr>
          <p:spPr>
            <a:xfrm>
              <a:off x="2066298" y="4063850"/>
              <a:ext cx="5041722" cy="314317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kern="100" dirty="0">
                  <a:solidFill>
                    <a:schemeClr val="bg1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王牌</a:t>
              </a:r>
              <a:r>
                <a:rPr lang="en-US" altLang="zh-CN" kern="100" dirty="0">
                  <a:solidFill>
                    <a:schemeClr val="bg1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P</a:t>
              </a:r>
              <a:r>
                <a:rPr lang="zh-CN" altLang="en-US" kern="100" dirty="0">
                  <a:solidFill>
                    <a:schemeClr val="bg1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计划第六期皇金</a:t>
              </a:r>
              <a:r>
                <a:rPr lang="en-US" altLang="zh-CN" kern="100" dirty="0">
                  <a:solidFill>
                    <a:schemeClr val="bg1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P</a:t>
              </a:r>
              <a:r>
                <a:rPr lang="zh-CN" altLang="en-US" kern="100" dirty="0">
                  <a:solidFill>
                    <a:schemeClr val="bg1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特工</a:t>
              </a:r>
            </a:p>
          </p:txBody>
        </p:sp>
        <p:sp>
          <p:nvSpPr>
            <p:cNvPr id="33" name="椭圆 32">
              <a:extLst>
                <a:ext uri="{FF2B5EF4-FFF2-40B4-BE49-F238E27FC236}">
                  <a16:creationId xmlns:a16="http://schemas.microsoft.com/office/drawing/2014/main" id="{EAE3A1C1-FB6C-4A54-932A-3F3326B55BA1}"/>
                </a:ext>
              </a:extLst>
            </p:cNvPr>
            <p:cNvSpPr/>
            <p:nvPr/>
          </p:nvSpPr>
          <p:spPr>
            <a:xfrm>
              <a:off x="1770200" y="4143872"/>
              <a:ext cx="154272" cy="154272"/>
            </a:xfrm>
            <a:prstGeom prst="ellipse">
              <a:avLst/>
            </a:prstGeom>
            <a:gradFill flip="none" rotWithShape="1">
              <a:gsLst>
                <a:gs pos="85000">
                  <a:srgbClr val="2A98FF"/>
                </a:gs>
                <a:gs pos="22000">
                  <a:srgbClr val="37C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8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i="1" kern="0"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C11C0116-C0D0-469A-A858-31C63AA65286}"/>
              </a:ext>
            </a:extLst>
          </p:cNvPr>
          <p:cNvGrpSpPr/>
          <p:nvPr/>
        </p:nvGrpSpPr>
        <p:grpSpPr>
          <a:xfrm>
            <a:off x="2165925" y="4704927"/>
            <a:ext cx="5337820" cy="314317"/>
            <a:chOff x="1770200" y="4569530"/>
            <a:chExt cx="5337820" cy="314317"/>
          </a:xfrm>
        </p:grpSpPr>
        <p:sp>
          <p:nvSpPr>
            <p:cNvPr id="25" name="矩形 24">
              <a:extLst>
                <a:ext uri="{FF2B5EF4-FFF2-40B4-BE49-F238E27FC236}">
                  <a16:creationId xmlns:a16="http://schemas.microsoft.com/office/drawing/2014/main" id="{D3819C99-D83C-4180-8406-AFF571AA92E5}"/>
                </a:ext>
              </a:extLst>
            </p:cNvPr>
            <p:cNvSpPr/>
            <p:nvPr/>
          </p:nvSpPr>
          <p:spPr>
            <a:xfrm>
              <a:off x="2066298" y="4569530"/>
              <a:ext cx="5041722" cy="314317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kern="100" dirty="0">
                  <a:solidFill>
                    <a:schemeClr val="bg1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坐标：广东东莞，资深金融业打工人</a:t>
              </a:r>
            </a:p>
          </p:txBody>
        </p:sp>
        <p:sp>
          <p:nvSpPr>
            <p:cNvPr id="34" name="椭圆 33">
              <a:extLst>
                <a:ext uri="{FF2B5EF4-FFF2-40B4-BE49-F238E27FC236}">
                  <a16:creationId xmlns:a16="http://schemas.microsoft.com/office/drawing/2014/main" id="{8364F803-4B80-4286-8A5E-3BC20F167858}"/>
                </a:ext>
              </a:extLst>
            </p:cNvPr>
            <p:cNvSpPr/>
            <p:nvPr/>
          </p:nvSpPr>
          <p:spPr>
            <a:xfrm>
              <a:off x="1770200" y="4649553"/>
              <a:ext cx="154272" cy="154272"/>
            </a:xfrm>
            <a:prstGeom prst="ellipse">
              <a:avLst/>
            </a:prstGeom>
            <a:gradFill flip="none" rotWithShape="1">
              <a:gsLst>
                <a:gs pos="85000">
                  <a:srgbClr val="2A98FF"/>
                </a:gs>
                <a:gs pos="22000">
                  <a:srgbClr val="37C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8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i="1" kern="0"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</p:grp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E5AA33F2-4B76-4E62-A99C-7388158F50AB}"/>
              </a:ext>
            </a:extLst>
          </p:cNvPr>
          <p:cNvCxnSpPr>
            <a:cxnSpLocks/>
          </p:cNvCxnSpPr>
          <p:nvPr/>
        </p:nvCxnSpPr>
        <p:spPr>
          <a:xfrm>
            <a:off x="2165925" y="2665975"/>
            <a:ext cx="2222196" cy="0"/>
          </a:xfrm>
          <a:prstGeom prst="line">
            <a:avLst/>
          </a:prstGeom>
          <a:ln w="28575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>
            <a:extLst>
              <a:ext uri="{FF2B5EF4-FFF2-40B4-BE49-F238E27FC236}">
                <a16:creationId xmlns:a16="http://schemas.microsoft.com/office/drawing/2014/main" id="{3CED3832-6D03-4ABD-8ED0-48E5FC173E42}"/>
              </a:ext>
            </a:extLst>
          </p:cNvPr>
          <p:cNvSpPr txBox="1"/>
          <p:nvPr/>
        </p:nvSpPr>
        <p:spPr>
          <a:xfrm>
            <a:off x="2928202" y="1898673"/>
            <a:ext cx="2054682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>
              <a:defRPr sz="2800" kern="100">
                <a:gradFill flip="none" rotWithShape="1">
                  <a:gsLst>
                    <a:gs pos="0">
                      <a:srgbClr val="00AFFC"/>
                    </a:gs>
                    <a:gs pos="79000">
                      <a:srgbClr val="167BEA"/>
                    </a:gs>
                  </a:gsLst>
                  <a:lin ang="5400000" scaled="1"/>
                  <a:tileRect/>
                </a:gradFill>
                <a:effectLst>
                  <a:outerShdw blurRad="139700" dist="38100" dir="2700000" algn="ctr" rotWithShape="0">
                    <a:srgbClr val="167BEA">
                      <a:alpha val="48000"/>
                    </a:srgbClr>
                  </a:outerShdw>
                </a:effectLst>
                <a:latin typeface="造字工房俊雅锐宋体验版常规体" pitchFamily="50" charset="-122"/>
                <a:ea typeface="造字工房俊雅锐宋体验版常规体" pitchFamily="50" charset="-122"/>
                <a:cs typeface="Times New Roman" panose="02020603050405020304" pitchFamily="18" charset="0"/>
              </a:defRPr>
            </a:lvl1pPr>
          </a:lstStyle>
          <a:p>
            <a:r>
              <a:rPr lang="en-US" altLang="zh-CN" sz="3600" spc="300" dirty="0">
                <a:solidFill>
                  <a:schemeClr val="bg1"/>
                </a:solidFill>
                <a:effectLst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ID:</a:t>
            </a:r>
            <a:r>
              <a:rPr lang="zh-CN" altLang="en-US" sz="3600" spc="300" dirty="0">
                <a:solidFill>
                  <a:schemeClr val="bg1"/>
                </a:solidFill>
                <a:effectLst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 晓雄</a:t>
            </a:r>
          </a:p>
        </p:txBody>
      </p:sp>
      <p:pic>
        <p:nvPicPr>
          <p:cNvPr id="9" name="图片 8" descr="男人在打电话&#10;&#10;描述已自动生成">
            <a:extLst>
              <a:ext uri="{FF2B5EF4-FFF2-40B4-BE49-F238E27FC236}">
                <a16:creationId xmlns:a16="http://schemas.microsoft.com/office/drawing/2014/main" id="{CD9D3EEF-B213-44F7-968B-B448B3F74D5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165925" y="1845931"/>
            <a:ext cx="659482" cy="659482"/>
          </a:xfrm>
          <a:prstGeom prst="ellipse">
            <a:avLst/>
          </a:prstGeom>
          <a:ln w="19050">
            <a:solidFill>
              <a:schemeClr val="bg1"/>
            </a:solidFill>
          </a:ln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C66FF2EC-D85E-4B14-BCA4-CC9FC83A199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64965" y="791954"/>
            <a:ext cx="4639458" cy="6066046"/>
          </a:xfrm>
          <a:custGeom>
            <a:avLst/>
            <a:gdLst>
              <a:gd name="connsiteX0" fmla="*/ 4638715 w 4638715"/>
              <a:gd name="connsiteY0" fmla="*/ 0 h 5257351"/>
              <a:gd name="connsiteX1" fmla="*/ 0 w 4638715"/>
              <a:gd name="connsiteY1" fmla="*/ 0 h 5257351"/>
              <a:gd name="connsiteX2" fmla="*/ 0 w 4638715"/>
              <a:gd name="connsiteY2" fmla="*/ 5257351 h 5257351"/>
              <a:gd name="connsiteX3" fmla="*/ 4638715 w 4638715"/>
              <a:gd name="connsiteY3" fmla="*/ 5257351 h 5257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38715" h="5257351">
                <a:moveTo>
                  <a:pt x="4638715" y="0"/>
                </a:moveTo>
                <a:lnTo>
                  <a:pt x="0" y="0"/>
                </a:lnTo>
                <a:lnTo>
                  <a:pt x="0" y="5257351"/>
                </a:lnTo>
                <a:lnTo>
                  <a:pt x="4638715" y="5257351"/>
                </a:lnTo>
                <a:close/>
              </a:path>
            </a:pathLst>
          </a:custGeom>
          <a:effectLst>
            <a:outerShdw blurRad="279400" dist="114300" dir="2700000" algn="tl" rotWithShape="0">
              <a:prstClr val="black">
                <a:alpha val="30000"/>
              </a:prstClr>
            </a:outerShdw>
          </a:effectLst>
        </p:spPr>
      </p:pic>
      <p:sp>
        <p:nvSpPr>
          <p:cNvPr id="19" name="矩形: 圆角 18">
            <a:extLst>
              <a:ext uri="{FF2B5EF4-FFF2-40B4-BE49-F238E27FC236}">
                <a16:creationId xmlns:a16="http://schemas.microsoft.com/office/drawing/2014/main" id="{A6564EFA-BB16-4699-9EB6-7CE364D94DDF}"/>
              </a:ext>
            </a:extLst>
          </p:cNvPr>
          <p:cNvSpPr/>
          <p:nvPr/>
        </p:nvSpPr>
        <p:spPr>
          <a:xfrm>
            <a:off x="7699006" y="4242251"/>
            <a:ext cx="1362956" cy="27087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87000">
                <a:srgbClr val="2A98FF"/>
              </a:gs>
              <a:gs pos="0">
                <a:srgbClr val="37C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6858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i="1" kern="0">
              <a:solidFill>
                <a:prstClr val="black">
                  <a:lumMod val="85000"/>
                  <a:lumOff val="15000"/>
                </a:prst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64" name="矩形 63">
            <a:extLst>
              <a:ext uri="{FF2B5EF4-FFF2-40B4-BE49-F238E27FC236}">
                <a16:creationId xmlns:a16="http://schemas.microsoft.com/office/drawing/2014/main" id="{005C80C7-3118-4FCF-B8CA-CFACDDC52688}"/>
              </a:ext>
            </a:extLst>
          </p:cNvPr>
          <p:cNvSpPr/>
          <p:nvPr/>
        </p:nvSpPr>
        <p:spPr>
          <a:xfrm>
            <a:off x="7868947" y="4255441"/>
            <a:ext cx="1023075" cy="24449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kern="1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欢迎来撩</a:t>
            </a:r>
          </a:p>
        </p:txBody>
      </p:sp>
      <p:sp>
        <p:nvSpPr>
          <p:cNvPr id="43" name="任意多边形: 形状 42">
            <a:extLst>
              <a:ext uri="{FF2B5EF4-FFF2-40B4-BE49-F238E27FC236}">
                <a16:creationId xmlns:a16="http://schemas.microsoft.com/office/drawing/2014/main" id="{AA55D08A-9252-4269-A209-B76684CF9603}"/>
              </a:ext>
            </a:extLst>
          </p:cNvPr>
          <p:cNvSpPr/>
          <p:nvPr/>
        </p:nvSpPr>
        <p:spPr>
          <a:xfrm>
            <a:off x="7486686" y="4245586"/>
            <a:ext cx="4705314" cy="2612414"/>
          </a:xfrm>
          <a:custGeom>
            <a:avLst/>
            <a:gdLst>
              <a:gd name="connsiteX0" fmla="*/ 7268016 w 7268016"/>
              <a:gd name="connsiteY0" fmla="*/ 0 h 3390900"/>
              <a:gd name="connsiteX1" fmla="*/ 7268016 w 7268016"/>
              <a:gd name="connsiteY1" fmla="*/ 3390900 h 3390900"/>
              <a:gd name="connsiteX2" fmla="*/ 0 w 7268016"/>
              <a:gd name="connsiteY2" fmla="*/ 3390900 h 3390900"/>
              <a:gd name="connsiteX3" fmla="*/ 26731 w 7268016"/>
              <a:gd name="connsiteY3" fmla="*/ 3378429 h 3390900"/>
              <a:gd name="connsiteX4" fmla="*/ 150584 w 7268016"/>
              <a:gd name="connsiteY4" fmla="*/ 3368478 h 3390900"/>
              <a:gd name="connsiteX5" fmla="*/ 3556716 w 7268016"/>
              <a:gd name="connsiteY5" fmla="*/ 2379858 h 3390900"/>
              <a:gd name="connsiteX6" fmla="*/ 7168969 w 7268016"/>
              <a:gd name="connsiteY6" fmla="*/ 117164 h 3390900"/>
              <a:gd name="connsiteX7" fmla="*/ 7236149 w 7268016"/>
              <a:gd name="connsiteY7" fmla="*/ 14868 h 3390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268016" h="3390900">
                <a:moveTo>
                  <a:pt x="7268016" y="0"/>
                </a:moveTo>
                <a:lnTo>
                  <a:pt x="7268016" y="3390900"/>
                </a:lnTo>
                <a:lnTo>
                  <a:pt x="0" y="3390900"/>
                </a:lnTo>
                <a:lnTo>
                  <a:pt x="26731" y="3378429"/>
                </a:lnTo>
                <a:lnTo>
                  <a:pt x="150584" y="3368478"/>
                </a:lnTo>
                <a:cubicBezTo>
                  <a:pt x="1019280" y="3274033"/>
                  <a:pt x="2249199" y="2929548"/>
                  <a:pt x="3556716" y="2379858"/>
                </a:cubicBezTo>
                <a:cubicBezTo>
                  <a:pt x="5300073" y="1646937"/>
                  <a:pt x="6686251" y="757365"/>
                  <a:pt x="7168969" y="117164"/>
                </a:cubicBezTo>
                <a:lnTo>
                  <a:pt x="7236149" y="14868"/>
                </a:lnTo>
                <a:close/>
              </a:path>
            </a:pathLst>
          </a:custGeom>
          <a:gradFill flip="none" rotWithShape="1">
            <a:gsLst>
              <a:gs pos="100000">
                <a:srgbClr val="2A98FF">
                  <a:alpha val="25000"/>
                </a:srgbClr>
              </a:gs>
              <a:gs pos="3000">
                <a:srgbClr val="37CFFF">
                  <a:alpha val="25000"/>
                </a:srgbClr>
              </a:gs>
            </a:gsLst>
            <a:lin ang="2700000" scaled="1"/>
            <a:tileRect/>
          </a:gra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6858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i="1" kern="0">
              <a:solidFill>
                <a:prstClr val="black">
                  <a:lumMod val="85000"/>
                  <a:lumOff val="15000"/>
                </a:prst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38" name="任意多边形: 形状 37">
            <a:extLst>
              <a:ext uri="{FF2B5EF4-FFF2-40B4-BE49-F238E27FC236}">
                <a16:creationId xmlns:a16="http://schemas.microsoft.com/office/drawing/2014/main" id="{BAAF34EF-AABC-4430-B0A8-5F923DF6C0FC}"/>
              </a:ext>
            </a:extLst>
          </p:cNvPr>
          <p:cNvSpPr/>
          <p:nvPr/>
        </p:nvSpPr>
        <p:spPr>
          <a:xfrm>
            <a:off x="7981474" y="4520294"/>
            <a:ext cx="4210526" cy="2337705"/>
          </a:xfrm>
          <a:custGeom>
            <a:avLst/>
            <a:gdLst>
              <a:gd name="connsiteX0" fmla="*/ 7268016 w 7268016"/>
              <a:gd name="connsiteY0" fmla="*/ 0 h 3390900"/>
              <a:gd name="connsiteX1" fmla="*/ 7268016 w 7268016"/>
              <a:gd name="connsiteY1" fmla="*/ 3390900 h 3390900"/>
              <a:gd name="connsiteX2" fmla="*/ 0 w 7268016"/>
              <a:gd name="connsiteY2" fmla="*/ 3390900 h 3390900"/>
              <a:gd name="connsiteX3" fmla="*/ 26731 w 7268016"/>
              <a:gd name="connsiteY3" fmla="*/ 3378429 h 3390900"/>
              <a:gd name="connsiteX4" fmla="*/ 150584 w 7268016"/>
              <a:gd name="connsiteY4" fmla="*/ 3368478 h 3390900"/>
              <a:gd name="connsiteX5" fmla="*/ 3556716 w 7268016"/>
              <a:gd name="connsiteY5" fmla="*/ 2379858 h 3390900"/>
              <a:gd name="connsiteX6" fmla="*/ 7168969 w 7268016"/>
              <a:gd name="connsiteY6" fmla="*/ 117164 h 3390900"/>
              <a:gd name="connsiteX7" fmla="*/ 7236149 w 7268016"/>
              <a:gd name="connsiteY7" fmla="*/ 14868 h 3390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268016" h="3390900">
                <a:moveTo>
                  <a:pt x="7268016" y="0"/>
                </a:moveTo>
                <a:lnTo>
                  <a:pt x="7268016" y="3390900"/>
                </a:lnTo>
                <a:lnTo>
                  <a:pt x="0" y="3390900"/>
                </a:lnTo>
                <a:lnTo>
                  <a:pt x="26731" y="3378429"/>
                </a:lnTo>
                <a:lnTo>
                  <a:pt x="150584" y="3368478"/>
                </a:lnTo>
                <a:cubicBezTo>
                  <a:pt x="1019280" y="3274033"/>
                  <a:pt x="2249199" y="2929548"/>
                  <a:pt x="3556716" y="2379858"/>
                </a:cubicBezTo>
                <a:cubicBezTo>
                  <a:pt x="5300073" y="1646937"/>
                  <a:pt x="6686251" y="757365"/>
                  <a:pt x="7168969" y="117164"/>
                </a:cubicBezTo>
                <a:lnTo>
                  <a:pt x="7236149" y="14868"/>
                </a:lnTo>
                <a:close/>
              </a:path>
            </a:pathLst>
          </a:custGeom>
          <a:gradFill flip="none" rotWithShape="1">
            <a:gsLst>
              <a:gs pos="100000">
                <a:srgbClr val="2A98FF"/>
              </a:gs>
              <a:gs pos="0">
                <a:srgbClr val="37C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6858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i="1" kern="0">
              <a:solidFill>
                <a:prstClr val="black">
                  <a:lumMod val="85000"/>
                  <a:lumOff val="15000"/>
                </a:prst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pic>
        <p:nvPicPr>
          <p:cNvPr id="23" name="图片 22">
            <a:extLst>
              <a:ext uri="{FF2B5EF4-FFF2-40B4-BE49-F238E27FC236}">
                <a16:creationId xmlns:a16="http://schemas.microsoft.com/office/drawing/2014/main" id="{4C8EE460-A99B-4811-8188-387BD1D7D5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05632" y="2269358"/>
            <a:ext cx="1749704" cy="1731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763137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10" name="图片 9" descr="背景图案&#10;&#10;描述已自动生成">
              <a:extLst>
                <a:ext uri="{FF2B5EF4-FFF2-40B4-BE49-F238E27FC236}">
                  <a16:creationId xmlns:a16="http://schemas.microsoft.com/office/drawing/2014/main" id="{C3F63DC0-6694-4380-9DB2-DEF97114D5B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12192000" cy="6858000"/>
            </a:xfrm>
            <a:custGeom>
              <a:avLst/>
              <a:gdLst>
                <a:gd name="connsiteX0" fmla="*/ 0 w 12192000"/>
                <a:gd name="connsiteY0" fmla="*/ 0 h 6858000"/>
                <a:gd name="connsiteX1" fmla="*/ 12192000 w 12192000"/>
                <a:gd name="connsiteY1" fmla="*/ 0 h 6858000"/>
                <a:gd name="connsiteX2" fmla="*/ 12192000 w 12192000"/>
                <a:gd name="connsiteY2" fmla="*/ 6858000 h 6858000"/>
                <a:gd name="connsiteX3" fmla="*/ 0 w 12192000"/>
                <a:gd name="connsiteY3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2000" h="6858000">
                  <a:moveTo>
                    <a:pt x="0" y="0"/>
                  </a:moveTo>
                  <a:lnTo>
                    <a:pt x="12192000" y="0"/>
                  </a:lnTo>
                  <a:lnTo>
                    <a:pt x="12192000" y="6858000"/>
                  </a:lnTo>
                  <a:lnTo>
                    <a:pt x="0" y="6858000"/>
                  </a:lnTo>
                  <a:close/>
                </a:path>
              </a:pathLst>
            </a:custGeom>
          </p:spPr>
        </p:pic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1E9CDF6B-6E33-4E74-B323-6F7C1DA8B79D}"/>
                </a:ext>
              </a:extLst>
            </p:cNvPr>
            <p:cNvSpPr>
              <a:spLocks/>
            </p:cNvSpPr>
            <p:nvPr/>
          </p:nvSpPr>
          <p:spPr>
            <a:xfrm>
              <a:off x="551543" y="495300"/>
              <a:ext cx="11088914" cy="5867400"/>
            </a:xfrm>
            <a:prstGeom prst="rect">
              <a:avLst/>
            </a:prstGeom>
            <a:solidFill>
              <a:schemeClr val="tx1"/>
            </a:solidFill>
            <a:ln w="6350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BE5F4092-205C-4F54-8A7D-2A3D0EFCB777}"/>
                </a:ext>
              </a:extLst>
            </p:cNvPr>
            <p:cNvSpPr txBox="1"/>
            <p:nvPr/>
          </p:nvSpPr>
          <p:spPr>
            <a:xfrm rot="5400000">
              <a:off x="-1542911" y="2951080"/>
              <a:ext cx="5134436" cy="955841"/>
            </a:xfrm>
            <a:custGeom>
              <a:avLst/>
              <a:gdLst/>
              <a:ahLst/>
              <a:cxnLst/>
              <a:rect l="l" t="t" r="r" b="b"/>
              <a:pathLst>
                <a:path w="4477001" h="833451">
                  <a:moveTo>
                    <a:pt x="2417499" y="328755"/>
                  </a:moveTo>
                  <a:lnTo>
                    <a:pt x="2313857" y="573929"/>
                  </a:lnTo>
                  <a:lnTo>
                    <a:pt x="2521140" y="573929"/>
                  </a:lnTo>
                  <a:close/>
                  <a:moveTo>
                    <a:pt x="598993" y="170368"/>
                  </a:moveTo>
                  <a:lnTo>
                    <a:pt x="598993" y="678685"/>
                  </a:lnTo>
                  <a:lnTo>
                    <a:pt x="683721" y="678685"/>
                  </a:lnTo>
                  <a:cubicBezTo>
                    <a:pt x="776393" y="678127"/>
                    <a:pt x="846350" y="655833"/>
                    <a:pt x="893592" y="611801"/>
                  </a:cubicBezTo>
                  <a:cubicBezTo>
                    <a:pt x="940833" y="567769"/>
                    <a:pt x="964524" y="505344"/>
                    <a:pt x="964663" y="424526"/>
                  </a:cubicBezTo>
                  <a:cubicBezTo>
                    <a:pt x="964454" y="343220"/>
                    <a:pt x="940624" y="280656"/>
                    <a:pt x="893174" y="236833"/>
                  </a:cubicBezTo>
                  <a:cubicBezTo>
                    <a:pt x="845723" y="193011"/>
                    <a:pt x="775905" y="170855"/>
                    <a:pt x="683721" y="170368"/>
                  </a:cubicBezTo>
                  <a:close/>
                  <a:moveTo>
                    <a:pt x="3169628" y="161452"/>
                  </a:moveTo>
                  <a:lnTo>
                    <a:pt x="3169628" y="397850"/>
                  </a:lnTo>
                  <a:lnTo>
                    <a:pt x="3305658" y="397850"/>
                  </a:lnTo>
                  <a:cubicBezTo>
                    <a:pt x="3346356" y="397733"/>
                    <a:pt x="3378691" y="387651"/>
                    <a:pt x="3402663" y="367603"/>
                  </a:cubicBezTo>
                  <a:cubicBezTo>
                    <a:pt x="3426636" y="347554"/>
                    <a:pt x="3438901" y="318237"/>
                    <a:pt x="3439458" y="279650"/>
                  </a:cubicBezTo>
                  <a:cubicBezTo>
                    <a:pt x="3438901" y="241552"/>
                    <a:pt x="3426636" y="212374"/>
                    <a:pt x="3402663" y="192116"/>
                  </a:cubicBezTo>
                  <a:cubicBezTo>
                    <a:pt x="3378691" y="171859"/>
                    <a:pt x="3346356" y="161638"/>
                    <a:pt x="3305658" y="161452"/>
                  </a:cubicBezTo>
                  <a:close/>
                  <a:moveTo>
                    <a:pt x="3776167" y="14487"/>
                  </a:moveTo>
                  <a:lnTo>
                    <a:pt x="4477001" y="14487"/>
                  </a:lnTo>
                  <a:lnTo>
                    <a:pt x="4477001" y="163681"/>
                  </a:lnTo>
                  <a:lnTo>
                    <a:pt x="4210653" y="163681"/>
                  </a:lnTo>
                  <a:lnTo>
                    <a:pt x="4210653" y="833451"/>
                  </a:lnTo>
                  <a:lnTo>
                    <a:pt x="4041400" y="833451"/>
                  </a:lnTo>
                  <a:lnTo>
                    <a:pt x="4041400" y="163681"/>
                  </a:lnTo>
                  <a:lnTo>
                    <a:pt x="3776167" y="163681"/>
                  </a:lnTo>
                  <a:close/>
                  <a:moveTo>
                    <a:pt x="3000375" y="14487"/>
                  </a:moveTo>
                  <a:lnTo>
                    <a:pt x="3321269" y="14487"/>
                  </a:lnTo>
                  <a:cubicBezTo>
                    <a:pt x="3374336" y="14624"/>
                    <a:pt x="3422749" y="24990"/>
                    <a:pt x="3466508" y="45586"/>
                  </a:cubicBezTo>
                  <a:cubicBezTo>
                    <a:pt x="3510267" y="66182"/>
                    <a:pt x="3545294" y="96190"/>
                    <a:pt x="3571591" y="135610"/>
                  </a:cubicBezTo>
                  <a:cubicBezTo>
                    <a:pt x="3597887" y="175029"/>
                    <a:pt x="3611375" y="223043"/>
                    <a:pt x="3612055" y="279650"/>
                  </a:cubicBezTo>
                  <a:cubicBezTo>
                    <a:pt x="3611290" y="337236"/>
                    <a:pt x="3597231" y="385952"/>
                    <a:pt x="3569880" y="425798"/>
                  </a:cubicBezTo>
                  <a:cubicBezTo>
                    <a:pt x="3542529" y="465644"/>
                    <a:pt x="3506478" y="495667"/>
                    <a:pt x="3461729" y="515867"/>
                  </a:cubicBezTo>
                  <a:lnTo>
                    <a:pt x="3652174" y="833451"/>
                  </a:lnTo>
                  <a:lnTo>
                    <a:pt x="3453934" y="833451"/>
                  </a:lnTo>
                  <a:lnTo>
                    <a:pt x="3282243" y="544815"/>
                  </a:lnTo>
                  <a:lnTo>
                    <a:pt x="3169628" y="544815"/>
                  </a:lnTo>
                  <a:lnTo>
                    <a:pt x="3169628" y="833451"/>
                  </a:lnTo>
                  <a:lnTo>
                    <a:pt x="3000375" y="833451"/>
                  </a:lnTo>
                  <a:close/>
                  <a:moveTo>
                    <a:pt x="1343025" y="14487"/>
                  </a:moveTo>
                  <a:lnTo>
                    <a:pt x="1872238" y="14487"/>
                  </a:lnTo>
                  <a:lnTo>
                    <a:pt x="1872238" y="169253"/>
                  </a:lnTo>
                  <a:lnTo>
                    <a:pt x="1513393" y="169253"/>
                  </a:lnTo>
                  <a:lnTo>
                    <a:pt x="1513393" y="346586"/>
                  </a:lnTo>
                  <a:lnTo>
                    <a:pt x="1824317" y="346586"/>
                  </a:lnTo>
                  <a:lnTo>
                    <a:pt x="1824317" y="490208"/>
                  </a:lnTo>
                  <a:lnTo>
                    <a:pt x="1513393" y="490208"/>
                  </a:lnTo>
                  <a:lnTo>
                    <a:pt x="1513393" y="678685"/>
                  </a:lnTo>
                  <a:lnTo>
                    <a:pt x="1881153" y="678685"/>
                  </a:lnTo>
                  <a:lnTo>
                    <a:pt x="1881153" y="833451"/>
                  </a:lnTo>
                  <a:lnTo>
                    <a:pt x="1343025" y="833451"/>
                  </a:lnTo>
                  <a:close/>
                  <a:moveTo>
                    <a:pt x="428625" y="14487"/>
                  </a:moveTo>
                  <a:lnTo>
                    <a:pt x="689295" y="14487"/>
                  </a:lnTo>
                  <a:cubicBezTo>
                    <a:pt x="830383" y="15363"/>
                    <a:pt x="940021" y="51190"/>
                    <a:pt x="1018211" y="121970"/>
                  </a:cubicBezTo>
                  <a:cubicBezTo>
                    <a:pt x="1096401" y="192750"/>
                    <a:pt x="1136084" y="293231"/>
                    <a:pt x="1137260" y="423411"/>
                  </a:cubicBezTo>
                  <a:cubicBezTo>
                    <a:pt x="1136223" y="553640"/>
                    <a:pt x="1096818" y="654306"/>
                    <a:pt x="1019046" y="725411"/>
                  </a:cubicBezTo>
                  <a:cubicBezTo>
                    <a:pt x="941274" y="796516"/>
                    <a:pt x="831357" y="832529"/>
                    <a:pt x="689295" y="833451"/>
                  </a:cubicBezTo>
                  <a:lnTo>
                    <a:pt x="428625" y="833451"/>
                  </a:lnTo>
                  <a:close/>
                  <a:moveTo>
                    <a:pt x="0" y="14487"/>
                  </a:moveTo>
                  <a:lnTo>
                    <a:pt x="170368" y="14487"/>
                  </a:lnTo>
                  <a:lnTo>
                    <a:pt x="170368" y="833451"/>
                  </a:lnTo>
                  <a:lnTo>
                    <a:pt x="0" y="833451"/>
                  </a:lnTo>
                  <a:close/>
                  <a:moveTo>
                    <a:pt x="2415270" y="0"/>
                  </a:moveTo>
                  <a:lnTo>
                    <a:pt x="2419728" y="0"/>
                  </a:lnTo>
                  <a:lnTo>
                    <a:pt x="2815349" y="833451"/>
                  </a:lnTo>
                  <a:lnTo>
                    <a:pt x="2628125" y="833451"/>
                  </a:lnTo>
                  <a:lnTo>
                    <a:pt x="2574633" y="706406"/>
                  </a:lnTo>
                  <a:lnTo>
                    <a:pt x="2260365" y="706406"/>
                  </a:lnTo>
                  <a:lnTo>
                    <a:pt x="2206873" y="833451"/>
                  </a:lnTo>
                  <a:lnTo>
                    <a:pt x="2019649" y="833451"/>
                  </a:lnTo>
                  <a:close/>
                </a:path>
              </a:pathLst>
            </a:custGeom>
            <a:noFill/>
            <a:ln>
              <a:solidFill>
                <a:schemeClr val="bg1">
                  <a:alpha val="20000"/>
                </a:schemeClr>
              </a:soli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sz="8800" b="1" dirty="0">
                <a:latin typeface="Radikal" pitchFamily="50" charset="0"/>
              </a:endParaRPr>
            </a:p>
          </p:txBody>
        </p:sp>
        <p:pic>
          <p:nvPicPr>
            <p:cNvPr id="13" name="图片 12" descr="图标&#10;&#10;描述已自动生成">
              <a:extLst>
                <a:ext uri="{FF2B5EF4-FFF2-40B4-BE49-F238E27FC236}">
                  <a16:creationId xmlns:a16="http://schemas.microsoft.com/office/drawing/2014/main" id="{B20DB115-FD67-4071-86A4-A1615675A8F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083790" y="808297"/>
              <a:ext cx="1254135" cy="391853"/>
            </a:xfrm>
            <a:prstGeom prst="rect">
              <a:avLst/>
            </a:prstGeom>
          </p:spPr>
        </p:pic>
      </p:grpSp>
      <p:cxnSp>
        <p:nvCxnSpPr>
          <p:cNvPr id="232" name="直接连接符 231">
            <a:extLst>
              <a:ext uri="{FF2B5EF4-FFF2-40B4-BE49-F238E27FC236}">
                <a16:creationId xmlns:a16="http://schemas.microsoft.com/office/drawing/2014/main" id="{F900779E-0341-4AAF-9C2A-0A372F20AA8F}"/>
              </a:ext>
            </a:extLst>
          </p:cNvPr>
          <p:cNvCxnSpPr>
            <a:cxnSpLocks/>
          </p:cNvCxnSpPr>
          <p:nvPr/>
        </p:nvCxnSpPr>
        <p:spPr>
          <a:xfrm flipV="1">
            <a:off x="1996003" y="3169661"/>
            <a:ext cx="9599097" cy="25283"/>
          </a:xfrm>
          <a:prstGeom prst="line">
            <a:avLst/>
          </a:prstGeom>
          <a:ln>
            <a:solidFill>
              <a:srgbClr val="34FBE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图片 14">
            <a:extLst>
              <a:ext uri="{FF2B5EF4-FFF2-40B4-BE49-F238E27FC236}">
                <a16:creationId xmlns:a16="http://schemas.microsoft.com/office/drawing/2014/main" id="{54FE7397-8F62-4C8C-9E41-1BA72DFFDD0C}"/>
              </a:ext>
            </a:extLst>
          </p:cNvPr>
          <p:cNvPicPr>
            <a:picLocks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40387" y="3745350"/>
            <a:ext cx="1747094" cy="1750060"/>
          </a:xfrm>
          <a:prstGeom prst="rect">
            <a:avLst/>
          </a:prstGeom>
          <a:ln w="38100">
            <a:gradFill>
              <a:gsLst>
                <a:gs pos="0">
                  <a:srgbClr val="34FBE8"/>
                </a:gs>
                <a:gs pos="100000">
                  <a:srgbClr val="23A7AB"/>
                </a:gs>
              </a:gsLst>
              <a:lin ang="5400000" scaled="1"/>
            </a:gradFill>
            <a:miter lim="800000"/>
          </a:ln>
        </p:spPr>
      </p:pic>
      <p:sp>
        <p:nvSpPr>
          <p:cNvPr id="16" name="文本框 15">
            <a:extLst>
              <a:ext uri="{FF2B5EF4-FFF2-40B4-BE49-F238E27FC236}">
                <a16:creationId xmlns:a16="http://schemas.microsoft.com/office/drawing/2014/main" id="{06F5F11E-E745-421B-BD6C-03AB1FFC3BA8}"/>
              </a:ext>
            </a:extLst>
          </p:cNvPr>
          <p:cNvSpPr txBox="1"/>
          <p:nvPr/>
        </p:nvSpPr>
        <p:spPr>
          <a:xfrm>
            <a:off x="4710472" y="3729883"/>
            <a:ext cx="3933329" cy="469107"/>
          </a:xfrm>
          <a:custGeom>
            <a:avLst/>
            <a:gdLst/>
            <a:ahLst/>
            <a:cxnLst/>
            <a:rect l="l" t="t" r="r" b="b"/>
            <a:pathLst>
              <a:path w="4100636" h="489061">
                <a:moveTo>
                  <a:pt x="3611746" y="453228"/>
                </a:moveTo>
                <a:cubicBezTo>
                  <a:pt x="3618120" y="455632"/>
                  <a:pt x="3624758" y="458385"/>
                  <a:pt x="3631660" y="461486"/>
                </a:cubicBezTo>
                <a:cubicBezTo>
                  <a:pt x="3638563" y="464587"/>
                  <a:pt x="3645134" y="467728"/>
                  <a:pt x="3651373" y="470910"/>
                </a:cubicBezTo>
                <a:cubicBezTo>
                  <a:pt x="3657612" y="474092"/>
                  <a:pt x="3662923" y="477005"/>
                  <a:pt x="3667306" y="479650"/>
                </a:cubicBezTo>
                <a:lnTo>
                  <a:pt x="3660791" y="485623"/>
                </a:lnTo>
                <a:cubicBezTo>
                  <a:pt x="3656530" y="482915"/>
                  <a:pt x="3651318" y="479925"/>
                  <a:pt x="3645153" y="476654"/>
                </a:cubicBezTo>
                <a:cubicBezTo>
                  <a:pt x="3638989" y="473383"/>
                  <a:pt x="3632462" y="470153"/>
                  <a:pt x="3625574" y="466962"/>
                </a:cubicBezTo>
                <a:cubicBezTo>
                  <a:pt x="3618686" y="463772"/>
                  <a:pt x="3612026" y="460943"/>
                  <a:pt x="3605593" y="458476"/>
                </a:cubicBezTo>
                <a:close/>
                <a:moveTo>
                  <a:pt x="3807361" y="451237"/>
                </a:moveTo>
                <a:cubicBezTo>
                  <a:pt x="3815273" y="453763"/>
                  <a:pt x="3823540" y="456654"/>
                  <a:pt x="3832162" y="459911"/>
                </a:cubicBezTo>
                <a:cubicBezTo>
                  <a:pt x="3840784" y="463167"/>
                  <a:pt x="3848984" y="466474"/>
                  <a:pt x="3856761" y="469831"/>
                </a:cubicBezTo>
                <a:cubicBezTo>
                  <a:pt x="3864538" y="473188"/>
                  <a:pt x="3871116" y="476280"/>
                  <a:pt x="3876494" y="479108"/>
                </a:cubicBezTo>
                <a:lnTo>
                  <a:pt x="3871608" y="486889"/>
                </a:lnTo>
                <a:cubicBezTo>
                  <a:pt x="3866348" y="483996"/>
                  <a:pt x="3859855" y="480794"/>
                  <a:pt x="3852129" y="477284"/>
                </a:cubicBezTo>
                <a:cubicBezTo>
                  <a:pt x="3844403" y="473774"/>
                  <a:pt x="3836235" y="470304"/>
                  <a:pt x="3827624" y="466875"/>
                </a:cubicBezTo>
                <a:cubicBezTo>
                  <a:pt x="3819013" y="463445"/>
                  <a:pt x="3810751" y="460405"/>
                  <a:pt x="3802837" y="457752"/>
                </a:cubicBezTo>
                <a:close/>
                <a:moveTo>
                  <a:pt x="286169" y="438399"/>
                </a:moveTo>
                <a:lnTo>
                  <a:pt x="357654" y="438399"/>
                </a:lnTo>
                <a:lnTo>
                  <a:pt x="357654" y="446521"/>
                </a:lnTo>
                <a:lnTo>
                  <a:pt x="286169" y="446521"/>
                </a:lnTo>
                <a:close/>
                <a:moveTo>
                  <a:pt x="4019559" y="436753"/>
                </a:moveTo>
                <a:lnTo>
                  <a:pt x="4027703" y="438744"/>
                </a:lnTo>
                <a:cubicBezTo>
                  <a:pt x="4024464" y="445643"/>
                  <a:pt x="4020717" y="452349"/>
                  <a:pt x="4016460" y="458864"/>
                </a:cubicBezTo>
                <a:cubicBezTo>
                  <a:pt x="4012204" y="465378"/>
                  <a:pt x="4007868" y="471043"/>
                  <a:pt x="4003452" y="475860"/>
                </a:cubicBezTo>
                <a:cubicBezTo>
                  <a:pt x="4002642" y="475267"/>
                  <a:pt x="4001503" y="474505"/>
                  <a:pt x="4000036" y="473574"/>
                </a:cubicBezTo>
                <a:cubicBezTo>
                  <a:pt x="3998570" y="472642"/>
                  <a:pt x="3997296" y="471835"/>
                  <a:pt x="3996214" y="471152"/>
                </a:cubicBezTo>
                <a:cubicBezTo>
                  <a:pt x="4000794" y="466539"/>
                  <a:pt x="4005115" y="461236"/>
                  <a:pt x="4009176" y="455243"/>
                </a:cubicBezTo>
                <a:cubicBezTo>
                  <a:pt x="4013236" y="449249"/>
                  <a:pt x="4016698" y="443086"/>
                  <a:pt x="4019559" y="436753"/>
                </a:cubicBezTo>
                <a:close/>
                <a:moveTo>
                  <a:pt x="2038455" y="436567"/>
                </a:moveTo>
                <a:cubicBezTo>
                  <a:pt x="2043096" y="441541"/>
                  <a:pt x="2048608" y="446074"/>
                  <a:pt x="2054991" y="450166"/>
                </a:cubicBezTo>
                <a:cubicBezTo>
                  <a:pt x="2061374" y="454258"/>
                  <a:pt x="2068470" y="457932"/>
                  <a:pt x="2076278" y="461186"/>
                </a:cubicBezTo>
                <a:cubicBezTo>
                  <a:pt x="2084196" y="457932"/>
                  <a:pt x="2091480" y="454258"/>
                  <a:pt x="2098131" y="450166"/>
                </a:cubicBezTo>
                <a:cubicBezTo>
                  <a:pt x="2104782" y="446074"/>
                  <a:pt x="2110528" y="441541"/>
                  <a:pt x="2115369" y="436567"/>
                </a:cubicBezTo>
                <a:close/>
                <a:moveTo>
                  <a:pt x="4078014" y="435667"/>
                </a:moveTo>
                <a:cubicBezTo>
                  <a:pt x="4082214" y="441483"/>
                  <a:pt x="4086392" y="447593"/>
                  <a:pt x="4090547" y="453998"/>
                </a:cubicBezTo>
                <a:cubicBezTo>
                  <a:pt x="4094702" y="460402"/>
                  <a:pt x="4098065" y="465879"/>
                  <a:pt x="4100636" y="470428"/>
                </a:cubicBezTo>
                <a:lnTo>
                  <a:pt x="4092673" y="474230"/>
                </a:lnTo>
                <a:cubicBezTo>
                  <a:pt x="4090192" y="469576"/>
                  <a:pt x="4086920" y="463948"/>
                  <a:pt x="4082855" y="457347"/>
                </a:cubicBezTo>
                <a:cubicBezTo>
                  <a:pt x="4078791" y="450746"/>
                  <a:pt x="4074704" y="444485"/>
                  <a:pt x="4070594" y="438563"/>
                </a:cubicBezTo>
                <a:close/>
                <a:moveTo>
                  <a:pt x="3797046" y="421195"/>
                </a:moveTo>
                <a:lnTo>
                  <a:pt x="3805914" y="421195"/>
                </a:lnTo>
                <a:cubicBezTo>
                  <a:pt x="3804117" y="434059"/>
                  <a:pt x="3800511" y="444949"/>
                  <a:pt x="3795095" y="453865"/>
                </a:cubicBezTo>
                <a:cubicBezTo>
                  <a:pt x="3789680" y="462781"/>
                  <a:pt x="3781287" y="469997"/>
                  <a:pt x="3769920" y="475515"/>
                </a:cubicBezTo>
                <a:cubicBezTo>
                  <a:pt x="3758552" y="481032"/>
                  <a:pt x="3743042" y="485125"/>
                  <a:pt x="3723389" y="487794"/>
                </a:cubicBezTo>
                <a:cubicBezTo>
                  <a:pt x="3723004" y="486739"/>
                  <a:pt x="3722461" y="485547"/>
                  <a:pt x="3721760" y="484220"/>
                </a:cubicBezTo>
                <a:cubicBezTo>
                  <a:pt x="3721059" y="482893"/>
                  <a:pt x="3720335" y="481792"/>
                  <a:pt x="3719588" y="480917"/>
                </a:cubicBezTo>
                <a:cubicBezTo>
                  <a:pt x="3738454" y="478367"/>
                  <a:pt x="3753246" y="474600"/>
                  <a:pt x="3763961" y="469616"/>
                </a:cubicBezTo>
                <a:cubicBezTo>
                  <a:pt x="3774676" y="464633"/>
                  <a:pt x="3782496" y="458171"/>
                  <a:pt x="3787421" y="450232"/>
                </a:cubicBezTo>
                <a:cubicBezTo>
                  <a:pt x="3792345" y="442292"/>
                  <a:pt x="3795553" y="432614"/>
                  <a:pt x="3797046" y="421195"/>
                </a:cubicBezTo>
                <a:close/>
                <a:moveTo>
                  <a:pt x="3969067" y="421195"/>
                </a:moveTo>
                <a:lnTo>
                  <a:pt x="3976125" y="426252"/>
                </a:lnTo>
                <a:cubicBezTo>
                  <a:pt x="3971959" y="435987"/>
                  <a:pt x="3967397" y="446073"/>
                  <a:pt x="3962439" y="456508"/>
                </a:cubicBezTo>
                <a:cubicBezTo>
                  <a:pt x="3957481" y="466943"/>
                  <a:pt x="3952693" y="476345"/>
                  <a:pt x="3948074" y="484715"/>
                </a:cubicBezTo>
                <a:lnTo>
                  <a:pt x="3940473" y="479662"/>
                </a:lnTo>
                <a:cubicBezTo>
                  <a:pt x="3943293" y="474923"/>
                  <a:pt x="3946381" y="469293"/>
                  <a:pt x="3949736" y="462771"/>
                </a:cubicBezTo>
                <a:cubicBezTo>
                  <a:pt x="3953092" y="456249"/>
                  <a:pt x="3956448" y="449386"/>
                  <a:pt x="3959804" y="442181"/>
                </a:cubicBezTo>
                <a:cubicBezTo>
                  <a:pt x="3963160" y="434977"/>
                  <a:pt x="3966248" y="427982"/>
                  <a:pt x="3969067" y="421195"/>
                </a:cubicBezTo>
                <a:close/>
                <a:moveTo>
                  <a:pt x="699706" y="420110"/>
                </a:moveTo>
                <a:lnTo>
                  <a:pt x="705860" y="425901"/>
                </a:lnTo>
                <a:cubicBezTo>
                  <a:pt x="700932" y="435651"/>
                  <a:pt x="695495" y="445831"/>
                  <a:pt x="689549" y="456440"/>
                </a:cubicBezTo>
                <a:cubicBezTo>
                  <a:pt x="683603" y="467050"/>
                  <a:pt x="677940" y="476596"/>
                  <a:pt x="672560" y="485080"/>
                </a:cubicBezTo>
                <a:lnTo>
                  <a:pt x="665140" y="479108"/>
                </a:lnTo>
                <a:cubicBezTo>
                  <a:pt x="670291" y="471752"/>
                  <a:pt x="676006" y="462710"/>
                  <a:pt x="682288" y="451984"/>
                </a:cubicBezTo>
                <a:cubicBezTo>
                  <a:pt x="688569" y="441257"/>
                  <a:pt x="694375" y="430633"/>
                  <a:pt x="699706" y="420110"/>
                </a:cubicBezTo>
                <a:close/>
                <a:moveTo>
                  <a:pt x="3091976" y="415947"/>
                </a:moveTo>
                <a:lnTo>
                  <a:pt x="3091976" y="448885"/>
                </a:lnTo>
                <a:cubicBezTo>
                  <a:pt x="3097606" y="447984"/>
                  <a:pt x="3103495" y="447026"/>
                  <a:pt x="3109644" y="446012"/>
                </a:cubicBezTo>
                <a:cubicBezTo>
                  <a:pt x="3115794" y="444997"/>
                  <a:pt x="3122090" y="443904"/>
                  <a:pt x="3128534" y="442732"/>
                </a:cubicBezTo>
                <a:lnTo>
                  <a:pt x="3128534" y="415947"/>
                </a:lnTo>
                <a:close/>
                <a:moveTo>
                  <a:pt x="3597811" y="408165"/>
                </a:moveTo>
                <a:lnTo>
                  <a:pt x="3606679" y="408165"/>
                </a:lnTo>
                <a:lnTo>
                  <a:pt x="3606679" y="425901"/>
                </a:lnTo>
                <a:cubicBezTo>
                  <a:pt x="3606973" y="432261"/>
                  <a:pt x="3605802" y="439066"/>
                  <a:pt x="3603167" y="446317"/>
                </a:cubicBezTo>
                <a:cubicBezTo>
                  <a:pt x="3600532" y="453569"/>
                  <a:pt x="3594669" y="460750"/>
                  <a:pt x="3585579" y="467860"/>
                </a:cubicBezTo>
                <a:cubicBezTo>
                  <a:pt x="3576488" y="474971"/>
                  <a:pt x="3562408" y="481495"/>
                  <a:pt x="3543338" y="487432"/>
                </a:cubicBezTo>
                <a:cubicBezTo>
                  <a:pt x="3542659" y="486380"/>
                  <a:pt x="3541800" y="485181"/>
                  <a:pt x="3540759" y="483835"/>
                </a:cubicBezTo>
                <a:cubicBezTo>
                  <a:pt x="3539718" y="482489"/>
                  <a:pt x="3538768" y="481336"/>
                  <a:pt x="3537908" y="480374"/>
                </a:cubicBezTo>
                <a:cubicBezTo>
                  <a:pt x="3556253" y="475101"/>
                  <a:pt x="3569714" y="469279"/>
                  <a:pt x="3578293" y="462907"/>
                </a:cubicBezTo>
                <a:cubicBezTo>
                  <a:pt x="3586871" y="456535"/>
                  <a:pt x="3592343" y="450122"/>
                  <a:pt x="3594708" y="443670"/>
                </a:cubicBezTo>
                <a:cubicBezTo>
                  <a:pt x="3597073" y="437217"/>
                  <a:pt x="3598107" y="431234"/>
                  <a:pt x="3597811" y="425720"/>
                </a:cubicBezTo>
                <a:close/>
                <a:moveTo>
                  <a:pt x="3743658" y="407441"/>
                </a:moveTo>
                <a:lnTo>
                  <a:pt x="3856406" y="407441"/>
                </a:lnTo>
                <a:lnTo>
                  <a:pt x="3856406" y="457029"/>
                </a:lnTo>
                <a:lnTo>
                  <a:pt x="3847538" y="457029"/>
                </a:lnTo>
                <a:lnTo>
                  <a:pt x="3847538" y="415585"/>
                </a:lnTo>
                <a:lnTo>
                  <a:pt x="3752164" y="415585"/>
                </a:lnTo>
                <a:lnTo>
                  <a:pt x="3752164" y="457933"/>
                </a:lnTo>
                <a:lnTo>
                  <a:pt x="3743658" y="457933"/>
                </a:lnTo>
                <a:close/>
                <a:moveTo>
                  <a:pt x="1445476" y="405264"/>
                </a:moveTo>
                <a:lnTo>
                  <a:pt x="1451810" y="411601"/>
                </a:lnTo>
                <a:cubicBezTo>
                  <a:pt x="1447625" y="412775"/>
                  <a:pt x="1443010" y="413869"/>
                  <a:pt x="1437965" y="414883"/>
                </a:cubicBezTo>
                <a:cubicBezTo>
                  <a:pt x="1432921" y="415898"/>
                  <a:pt x="1427582" y="416856"/>
                  <a:pt x="1421949" y="417757"/>
                </a:cubicBezTo>
                <a:lnTo>
                  <a:pt x="1421949" y="436228"/>
                </a:lnTo>
                <a:lnTo>
                  <a:pt x="1476061" y="436228"/>
                </a:lnTo>
                <a:lnTo>
                  <a:pt x="1476061" y="443806"/>
                </a:lnTo>
                <a:lnTo>
                  <a:pt x="1431903" y="443806"/>
                </a:lnTo>
                <a:cubicBezTo>
                  <a:pt x="1441279" y="449477"/>
                  <a:pt x="1450532" y="455373"/>
                  <a:pt x="1459660" y="461496"/>
                </a:cubicBezTo>
                <a:cubicBezTo>
                  <a:pt x="1468788" y="467619"/>
                  <a:pt x="1476366" y="473064"/>
                  <a:pt x="1482395" y="477829"/>
                </a:cubicBezTo>
                <a:lnTo>
                  <a:pt x="1476604" y="483983"/>
                </a:lnTo>
                <a:cubicBezTo>
                  <a:pt x="1470334" y="478712"/>
                  <a:pt x="1462197" y="472649"/>
                  <a:pt x="1452195" y="465795"/>
                </a:cubicBezTo>
                <a:cubicBezTo>
                  <a:pt x="1442192" y="458940"/>
                  <a:pt x="1432110" y="452515"/>
                  <a:pt x="1421949" y="446521"/>
                </a:cubicBezTo>
                <a:lnTo>
                  <a:pt x="1421949" y="487602"/>
                </a:lnTo>
                <a:lnTo>
                  <a:pt x="1413443" y="487602"/>
                </a:lnTo>
                <a:lnTo>
                  <a:pt x="1413443" y="447245"/>
                </a:lnTo>
                <a:cubicBezTo>
                  <a:pt x="1405307" y="455592"/>
                  <a:pt x="1395700" y="463148"/>
                  <a:pt x="1384623" y="469912"/>
                </a:cubicBezTo>
                <a:cubicBezTo>
                  <a:pt x="1373546" y="476676"/>
                  <a:pt x="1362582" y="481969"/>
                  <a:pt x="1351731" y="485792"/>
                </a:cubicBezTo>
                <a:cubicBezTo>
                  <a:pt x="1350969" y="484672"/>
                  <a:pt x="1350049" y="483474"/>
                  <a:pt x="1348971" y="482195"/>
                </a:cubicBezTo>
                <a:cubicBezTo>
                  <a:pt x="1347893" y="480917"/>
                  <a:pt x="1346882" y="479764"/>
                  <a:pt x="1345940" y="478734"/>
                </a:cubicBezTo>
                <a:cubicBezTo>
                  <a:pt x="1356704" y="475447"/>
                  <a:pt x="1367525" y="470711"/>
                  <a:pt x="1378402" y="464528"/>
                </a:cubicBezTo>
                <a:cubicBezTo>
                  <a:pt x="1389279" y="458344"/>
                  <a:pt x="1398607" y="451437"/>
                  <a:pt x="1406385" y="443806"/>
                </a:cubicBezTo>
                <a:lnTo>
                  <a:pt x="1360599" y="443806"/>
                </a:lnTo>
                <a:lnTo>
                  <a:pt x="1360599" y="436228"/>
                </a:lnTo>
                <a:lnTo>
                  <a:pt x="1413443" y="436228"/>
                </a:lnTo>
                <a:lnTo>
                  <a:pt x="1413443" y="419024"/>
                </a:lnTo>
                <a:cubicBezTo>
                  <a:pt x="1407724" y="419665"/>
                  <a:pt x="1402015" y="420283"/>
                  <a:pt x="1396319" y="420879"/>
                </a:cubicBezTo>
                <a:cubicBezTo>
                  <a:pt x="1390622" y="421474"/>
                  <a:pt x="1385049" y="422002"/>
                  <a:pt x="1379601" y="422462"/>
                </a:cubicBezTo>
                <a:cubicBezTo>
                  <a:pt x="1379416" y="421512"/>
                  <a:pt x="1379107" y="420426"/>
                  <a:pt x="1378673" y="419205"/>
                </a:cubicBezTo>
                <a:cubicBezTo>
                  <a:pt x="1378240" y="417983"/>
                  <a:pt x="1377704" y="416897"/>
                  <a:pt x="1377067" y="415947"/>
                </a:cubicBezTo>
                <a:cubicBezTo>
                  <a:pt x="1385258" y="415158"/>
                  <a:pt x="1393610" y="414221"/>
                  <a:pt x="1402122" y="413137"/>
                </a:cubicBezTo>
                <a:cubicBezTo>
                  <a:pt x="1410635" y="412053"/>
                  <a:pt x="1418665" y="410848"/>
                  <a:pt x="1426212" y="409522"/>
                </a:cubicBezTo>
                <a:cubicBezTo>
                  <a:pt x="1433759" y="408197"/>
                  <a:pt x="1440181" y="406777"/>
                  <a:pt x="1445476" y="405264"/>
                </a:cubicBezTo>
                <a:close/>
                <a:moveTo>
                  <a:pt x="2720348" y="399829"/>
                </a:moveTo>
                <a:lnTo>
                  <a:pt x="2720348" y="440571"/>
                </a:lnTo>
                <a:lnTo>
                  <a:pt x="2755660" y="440571"/>
                </a:lnTo>
                <a:lnTo>
                  <a:pt x="2755660" y="399829"/>
                </a:lnTo>
                <a:close/>
                <a:moveTo>
                  <a:pt x="4019378" y="397838"/>
                </a:moveTo>
                <a:lnTo>
                  <a:pt x="4019378" y="417406"/>
                </a:lnTo>
                <a:lnTo>
                  <a:pt x="4082358" y="417406"/>
                </a:lnTo>
                <a:lnTo>
                  <a:pt x="4082358" y="397838"/>
                </a:lnTo>
                <a:close/>
                <a:moveTo>
                  <a:pt x="243278" y="397307"/>
                </a:moveTo>
                <a:lnTo>
                  <a:pt x="243278" y="456124"/>
                </a:lnTo>
                <a:lnTo>
                  <a:pt x="269338" y="456124"/>
                </a:lnTo>
                <a:lnTo>
                  <a:pt x="269338" y="397307"/>
                </a:lnTo>
                <a:close/>
                <a:moveTo>
                  <a:pt x="2033568" y="392952"/>
                </a:moveTo>
                <a:lnTo>
                  <a:pt x="2033568" y="408177"/>
                </a:lnTo>
                <a:lnTo>
                  <a:pt x="2123513" y="408177"/>
                </a:lnTo>
                <a:lnTo>
                  <a:pt x="2123513" y="392952"/>
                </a:lnTo>
                <a:close/>
                <a:moveTo>
                  <a:pt x="2712407" y="392070"/>
                </a:moveTo>
                <a:lnTo>
                  <a:pt x="2763782" y="392070"/>
                </a:lnTo>
                <a:lnTo>
                  <a:pt x="2763782" y="448511"/>
                </a:lnTo>
                <a:lnTo>
                  <a:pt x="2720348" y="448511"/>
                </a:lnTo>
                <a:lnTo>
                  <a:pt x="2720348" y="461546"/>
                </a:lnTo>
                <a:lnTo>
                  <a:pt x="2712407" y="461546"/>
                </a:lnTo>
                <a:close/>
                <a:moveTo>
                  <a:pt x="3396472" y="391697"/>
                </a:moveTo>
                <a:lnTo>
                  <a:pt x="3404978" y="391697"/>
                </a:lnTo>
                <a:lnTo>
                  <a:pt x="3404978" y="467706"/>
                </a:lnTo>
                <a:cubicBezTo>
                  <a:pt x="3404902" y="470187"/>
                  <a:pt x="3405370" y="471876"/>
                  <a:pt x="3406380" y="472773"/>
                </a:cubicBezTo>
                <a:cubicBezTo>
                  <a:pt x="3407391" y="473671"/>
                  <a:pt x="3409397" y="474093"/>
                  <a:pt x="3412398" y="474040"/>
                </a:cubicBezTo>
                <a:lnTo>
                  <a:pt x="3434658" y="474040"/>
                </a:lnTo>
                <a:cubicBezTo>
                  <a:pt x="3436618" y="474135"/>
                  <a:pt x="3438106" y="473483"/>
                  <a:pt x="3439122" y="472083"/>
                </a:cubicBezTo>
                <a:cubicBezTo>
                  <a:pt x="3440137" y="470683"/>
                  <a:pt x="3440861" y="467966"/>
                  <a:pt x="3441293" y="463932"/>
                </a:cubicBezTo>
                <a:cubicBezTo>
                  <a:pt x="3441726" y="459898"/>
                  <a:pt x="3442047" y="453978"/>
                  <a:pt x="3442259" y="446170"/>
                </a:cubicBezTo>
                <a:cubicBezTo>
                  <a:pt x="3443307" y="446996"/>
                  <a:pt x="3444558" y="447742"/>
                  <a:pt x="3446014" y="448410"/>
                </a:cubicBezTo>
                <a:cubicBezTo>
                  <a:pt x="3447469" y="449077"/>
                  <a:pt x="3448811" y="449597"/>
                  <a:pt x="3450040" y="449971"/>
                </a:cubicBezTo>
                <a:cubicBezTo>
                  <a:pt x="3449750" y="462397"/>
                  <a:pt x="3448612" y="470933"/>
                  <a:pt x="3446625" y="475578"/>
                </a:cubicBezTo>
                <a:cubicBezTo>
                  <a:pt x="3444638" y="480224"/>
                  <a:pt x="3440830" y="482425"/>
                  <a:pt x="3435201" y="482184"/>
                </a:cubicBezTo>
                <a:lnTo>
                  <a:pt x="3411674" y="482184"/>
                </a:lnTo>
                <a:cubicBezTo>
                  <a:pt x="3405894" y="482305"/>
                  <a:pt x="3401890" y="481340"/>
                  <a:pt x="3399662" y="479288"/>
                </a:cubicBezTo>
                <a:cubicBezTo>
                  <a:pt x="3397433" y="477237"/>
                  <a:pt x="3396370" y="473377"/>
                  <a:pt x="3396472" y="467706"/>
                </a:cubicBezTo>
                <a:close/>
                <a:moveTo>
                  <a:pt x="2641646" y="380838"/>
                </a:moveTo>
                <a:lnTo>
                  <a:pt x="2679809" y="380838"/>
                </a:lnTo>
                <a:lnTo>
                  <a:pt x="2679809" y="461184"/>
                </a:lnTo>
                <a:lnTo>
                  <a:pt x="2700621" y="447075"/>
                </a:lnTo>
                <a:cubicBezTo>
                  <a:pt x="2700915" y="448304"/>
                  <a:pt x="2701323" y="449601"/>
                  <a:pt x="2701843" y="450966"/>
                </a:cubicBezTo>
                <a:cubicBezTo>
                  <a:pt x="2702363" y="452331"/>
                  <a:pt x="2702861" y="453447"/>
                  <a:pt x="2703336" y="454314"/>
                </a:cubicBezTo>
                <a:cubicBezTo>
                  <a:pt x="2693716" y="461201"/>
                  <a:pt x="2686468" y="466429"/>
                  <a:pt x="2681592" y="469998"/>
                </a:cubicBezTo>
                <a:cubicBezTo>
                  <a:pt x="2676715" y="473568"/>
                  <a:pt x="2673326" y="476141"/>
                  <a:pt x="2671424" y="477720"/>
                </a:cubicBezTo>
                <a:cubicBezTo>
                  <a:pt x="2669522" y="479298"/>
                  <a:pt x="2668223" y="480545"/>
                  <a:pt x="2667526" y="481460"/>
                </a:cubicBezTo>
                <a:cubicBezTo>
                  <a:pt x="2667013" y="480487"/>
                  <a:pt x="2666228" y="479356"/>
                  <a:pt x="2665173" y="478067"/>
                </a:cubicBezTo>
                <a:cubicBezTo>
                  <a:pt x="2664117" y="476777"/>
                  <a:pt x="2663152" y="475737"/>
                  <a:pt x="2662277" y="474945"/>
                </a:cubicBezTo>
                <a:cubicBezTo>
                  <a:pt x="2664008" y="473833"/>
                  <a:pt x="2665931" y="471850"/>
                  <a:pt x="2668046" y="468995"/>
                </a:cubicBezTo>
                <a:cubicBezTo>
                  <a:pt x="2670161" y="466141"/>
                  <a:pt x="2671315" y="462575"/>
                  <a:pt x="2671507" y="458295"/>
                </a:cubicBezTo>
                <a:lnTo>
                  <a:pt x="2671507" y="389344"/>
                </a:lnTo>
                <a:lnTo>
                  <a:pt x="2641646" y="389344"/>
                </a:lnTo>
                <a:close/>
                <a:moveTo>
                  <a:pt x="1830046" y="380646"/>
                </a:moveTo>
                <a:lnTo>
                  <a:pt x="1830046" y="428084"/>
                </a:lnTo>
                <a:lnTo>
                  <a:pt x="1881104" y="428084"/>
                </a:lnTo>
                <a:lnTo>
                  <a:pt x="1881104" y="380646"/>
                </a:lnTo>
                <a:close/>
                <a:moveTo>
                  <a:pt x="3091976" y="377942"/>
                </a:moveTo>
                <a:lnTo>
                  <a:pt x="3091976" y="407984"/>
                </a:lnTo>
                <a:lnTo>
                  <a:pt x="3128534" y="407984"/>
                </a:lnTo>
                <a:lnTo>
                  <a:pt x="3128534" y="377942"/>
                </a:lnTo>
                <a:close/>
                <a:moveTo>
                  <a:pt x="2430523" y="377219"/>
                </a:moveTo>
                <a:lnTo>
                  <a:pt x="2469070" y="377219"/>
                </a:lnTo>
                <a:lnTo>
                  <a:pt x="2469070" y="385181"/>
                </a:lnTo>
                <a:lnTo>
                  <a:pt x="2453144" y="385181"/>
                </a:lnTo>
                <a:lnTo>
                  <a:pt x="2453144" y="413956"/>
                </a:lnTo>
                <a:lnTo>
                  <a:pt x="2474318" y="413956"/>
                </a:lnTo>
                <a:lnTo>
                  <a:pt x="2474318" y="421919"/>
                </a:lnTo>
                <a:lnTo>
                  <a:pt x="2453144" y="421919"/>
                </a:lnTo>
                <a:lnTo>
                  <a:pt x="2453144" y="466448"/>
                </a:lnTo>
                <a:lnTo>
                  <a:pt x="2472871" y="454140"/>
                </a:lnTo>
                <a:cubicBezTo>
                  <a:pt x="2473244" y="455199"/>
                  <a:pt x="2473674" y="456383"/>
                  <a:pt x="2474160" y="457692"/>
                </a:cubicBezTo>
                <a:cubicBezTo>
                  <a:pt x="2474647" y="459000"/>
                  <a:pt x="2475122" y="460049"/>
                  <a:pt x="2475585" y="460837"/>
                </a:cubicBezTo>
                <a:cubicBezTo>
                  <a:pt x="2466550" y="466832"/>
                  <a:pt x="2459727" y="471389"/>
                  <a:pt x="2455115" y="474508"/>
                </a:cubicBezTo>
                <a:cubicBezTo>
                  <a:pt x="2450504" y="477627"/>
                  <a:pt x="2447300" y="479890"/>
                  <a:pt x="2445503" y="481299"/>
                </a:cubicBezTo>
                <a:cubicBezTo>
                  <a:pt x="2443707" y="482707"/>
                  <a:pt x="2442514" y="483844"/>
                  <a:pt x="2441924" y="484709"/>
                </a:cubicBezTo>
                <a:lnTo>
                  <a:pt x="2441924" y="483987"/>
                </a:lnTo>
                <a:cubicBezTo>
                  <a:pt x="2441773" y="484318"/>
                  <a:pt x="2441713" y="484559"/>
                  <a:pt x="2441743" y="484709"/>
                </a:cubicBezTo>
                <a:cubicBezTo>
                  <a:pt x="2441245" y="483754"/>
                  <a:pt x="2440522" y="482687"/>
                  <a:pt x="2439571" y="481506"/>
                </a:cubicBezTo>
                <a:cubicBezTo>
                  <a:pt x="2438621" y="480326"/>
                  <a:pt x="2437716" y="479348"/>
                  <a:pt x="2436857" y="478574"/>
                </a:cubicBezTo>
                <a:cubicBezTo>
                  <a:pt x="2438399" y="477481"/>
                  <a:pt x="2440156" y="475596"/>
                  <a:pt x="2442128" y="472919"/>
                </a:cubicBezTo>
                <a:cubicBezTo>
                  <a:pt x="2444100" y="470242"/>
                  <a:pt x="2445178" y="466818"/>
                  <a:pt x="2445362" y="462647"/>
                </a:cubicBezTo>
                <a:lnTo>
                  <a:pt x="2445362" y="421919"/>
                </a:lnTo>
                <a:lnTo>
                  <a:pt x="2423103" y="421919"/>
                </a:lnTo>
                <a:lnTo>
                  <a:pt x="2423103" y="413956"/>
                </a:lnTo>
                <a:lnTo>
                  <a:pt x="2445362" y="413956"/>
                </a:lnTo>
                <a:lnTo>
                  <a:pt x="2445362" y="385181"/>
                </a:lnTo>
                <a:lnTo>
                  <a:pt x="2430523" y="385181"/>
                </a:lnTo>
                <a:close/>
                <a:moveTo>
                  <a:pt x="664597" y="375047"/>
                </a:moveTo>
                <a:cubicBezTo>
                  <a:pt x="670347" y="377777"/>
                  <a:pt x="676312" y="380868"/>
                  <a:pt x="682491" y="384322"/>
                </a:cubicBezTo>
                <a:cubicBezTo>
                  <a:pt x="688671" y="387775"/>
                  <a:pt x="693685" y="390958"/>
                  <a:pt x="697535" y="393868"/>
                </a:cubicBezTo>
                <a:lnTo>
                  <a:pt x="692829" y="401107"/>
                </a:lnTo>
                <a:cubicBezTo>
                  <a:pt x="688916" y="398091"/>
                  <a:pt x="683894" y="394758"/>
                  <a:pt x="677763" y="391108"/>
                </a:cubicBezTo>
                <a:cubicBezTo>
                  <a:pt x="671633" y="387459"/>
                  <a:pt x="665615" y="384216"/>
                  <a:pt x="659711" y="381381"/>
                </a:cubicBezTo>
                <a:close/>
                <a:moveTo>
                  <a:pt x="3941016" y="374496"/>
                </a:moveTo>
                <a:cubicBezTo>
                  <a:pt x="3946298" y="377335"/>
                  <a:pt x="3951840" y="380490"/>
                  <a:pt x="3957643" y="383962"/>
                </a:cubicBezTo>
                <a:cubicBezTo>
                  <a:pt x="3963446" y="387434"/>
                  <a:pt x="3968219" y="390496"/>
                  <a:pt x="3971963" y="393148"/>
                </a:cubicBezTo>
                <a:lnTo>
                  <a:pt x="3966896" y="400194"/>
                </a:lnTo>
                <a:cubicBezTo>
                  <a:pt x="3963178" y="397355"/>
                  <a:pt x="3958442" y="394085"/>
                  <a:pt x="3952689" y="390385"/>
                </a:cubicBezTo>
                <a:cubicBezTo>
                  <a:pt x="3946936" y="386685"/>
                  <a:pt x="3941295" y="383321"/>
                  <a:pt x="3935768" y="380294"/>
                </a:cubicBezTo>
                <a:close/>
                <a:moveTo>
                  <a:pt x="1821744" y="372525"/>
                </a:moveTo>
                <a:lnTo>
                  <a:pt x="1889587" y="372525"/>
                </a:lnTo>
                <a:lnTo>
                  <a:pt x="1889587" y="436024"/>
                </a:lnTo>
                <a:lnTo>
                  <a:pt x="1821744" y="436024"/>
                </a:lnTo>
                <a:close/>
                <a:moveTo>
                  <a:pt x="4019378" y="371597"/>
                </a:moveTo>
                <a:lnTo>
                  <a:pt x="4019378" y="390803"/>
                </a:lnTo>
                <a:lnTo>
                  <a:pt x="4082358" y="390803"/>
                </a:lnTo>
                <a:lnTo>
                  <a:pt x="4082358" y="371597"/>
                </a:lnTo>
                <a:close/>
                <a:moveTo>
                  <a:pt x="2551233" y="371597"/>
                </a:moveTo>
                <a:lnTo>
                  <a:pt x="2551233" y="388631"/>
                </a:lnTo>
                <a:lnTo>
                  <a:pt x="2569150" y="388631"/>
                </a:lnTo>
                <a:lnTo>
                  <a:pt x="2569150" y="371597"/>
                </a:lnTo>
                <a:close/>
                <a:moveTo>
                  <a:pt x="2033568" y="371416"/>
                </a:moveTo>
                <a:lnTo>
                  <a:pt x="2033568" y="386098"/>
                </a:lnTo>
                <a:lnTo>
                  <a:pt x="2123513" y="386098"/>
                </a:lnTo>
                <a:lnTo>
                  <a:pt x="2123513" y="371416"/>
                </a:lnTo>
                <a:close/>
                <a:moveTo>
                  <a:pt x="3770261" y="371065"/>
                </a:moveTo>
                <a:lnTo>
                  <a:pt x="3771347" y="378847"/>
                </a:lnTo>
                <a:cubicBezTo>
                  <a:pt x="3762366" y="381781"/>
                  <a:pt x="3753499" y="384646"/>
                  <a:pt x="3744744" y="387444"/>
                </a:cubicBezTo>
                <a:cubicBezTo>
                  <a:pt x="3735989" y="390241"/>
                  <a:pt x="3728026" y="392745"/>
                  <a:pt x="3720855" y="394954"/>
                </a:cubicBezTo>
                <a:lnTo>
                  <a:pt x="3718322" y="386810"/>
                </a:lnTo>
                <a:cubicBezTo>
                  <a:pt x="3724954" y="384865"/>
                  <a:pt x="3732773" y="382512"/>
                  <a:pt x="3741780" y="379752"/>
                </a:cubicBezTo>
                <a:cubicBezTo>
                  <a:pt x="3750788" y="376992"/>
                  <a:pt x="3760281" y="374097"/>
                  <a:pt x="3770261" y="371065"/>
                </a:cubicBezTo>
                <a:close/>
                <a:moveTo>
                  <a:pt x="2984316" y="369256"/>
                </a:moveTo>
                <a:cubicBezTo>
                  <a:pt x="2989730" y="372370"/>
                  <a:pt x="2995008" y="376004"/>
                  <a:pt x="3000151" y="380159"/>
                </a:cubicBezTo>
                <a:cubicBezTo>
                  <a:pt x="3005294" y="384314"/>
                  <a:pt x="3009306" y="388220"/>
                  <a:pt x="3012186" y="391878"/>
                </a:cubicBezTo>
                <a:lnTo>
                  <a:pt x="3006214" y="397307"/>
                </a:lnTo>
                <a:cubicBezTo>
                  <a:pt x="3003171" y="393653"/>
                  <a:pt x="2999122" y="389694"/>
                  <a:pt x="2994066" y="385430"/>
                </a:cubicBezTo>
                <a:cubicBezTo>
                  <a:pt x="2989010" y="381166"/>
                  <a:pt x="2983829" y="377343"/>
                  <a:pt x="2978524" y="373961"/>
                </a:cubicBezTo>
                <a:close/>
                <a:moveTo>
                  <a:pt x="2962418" y="366722"/>
                </a:moveTo>
                <a:lnTo>
                  <a:pt x="2970743" y="366722"/>
                </a:lnTo>
                <a:lnTo>
                  <a:pt x="2970743" y="392601"/>
                </a:lnTo>
                <a:cubicBezTo>
                  <a:pt x="2970746" y="394223"/>
                  <a:pt x="2970739" y="395821"/>
                  <a:pt x="2970720" y="397397"/>
                </a:cubicBezTo>
                <a:cubicBezTo>
                  <a:pt x="2970701" y="398973"/>
                  <a:pt x="2970648" y="400572"/>
                  <a:pt x="2970562" y="402193"/>
                </a:cubicBezTo>
                <a:lnTo>
                  <a:pt x="3021234" y="402193"/>
                </a:lnTo>
                <a:lnTo>
                  <a:pt x="3021234" y="410337"/>
                </a:lnTo>
                <a:lnTo>
                  <a:pt x="2971828" y="410337"/>
                </a:lnTo>
                <a:cubicBezTo>
                  <a:pt x="2975964" y="426938"/>
                  <a:pt x="2982216" y="441287"/>
                  <a:pt x="2990582" y="453386"/>
                </a:cubicBezTo>
                <a:cubicBezTo>
                  <a:pt x="2998948" y="465485"/>
                  <a:pt x="3009588" y="474542"/>
                  <a:pt x="3022502" y="480555"/>
                </a:cubicBezTo>
                <a:cubicBezTo>
                  <a:pt x="3021382" y="481407"/>
                  <a:pt x="3020273" y="482463"/>
                  <a:pt x="3019176" y="483722"/>
                </a:cubicBezTo>
                <a:cubicBezTo>
                  <a:pt x="3018079" y="484982"/>
                  <a:pt x="3017196" y="486218"/>
                  <a:pt x="3016529" y="487432"/>
                </a:cubicBezTo>
                <a:cubicBezTo>
                  <a:pt x="3004785" y="481475"/>
                  <a:pt x="2994884" y="473075"/>
                  <a:pt x="2986826" y="462232"/>
                </a:cubicBezTo>
                <a:cubicBezTo>
                  <a:pt x="2978770" y="451388"/>
                  <a:pt x="2972443" y="438554"/>
                  <a:pt x="2967847" y="423729"/>
                </a:cubicBezTo>
                <a:cubicBezTo>
                  <a:pt x="2965634" y="434889"/>
                  <a:pt x="2960830" y="446004"/>
                  <a:pt x="2953437" y="457074"/>
                </a:cubicBezTo>
                <a:cubicBezTo>
                  <a:pt x="2946043" y="468143"/>
                  <a:pt x="2934680" y="478444"/>
                  <a:pt x="2919346" y="487975"/>
                </a:cubicBezTo>
                <a:cubicBezTo>
                  <a:pt x="2918588" y="487029"/>
                  <a:pt x="2917615" y="486026"/>
                  <a:pt x="2916427" y="484967"/>
                </a:cubicBezTo>
                <a:cubicBezTo>
                  <a:pt x="2915240" y="483907"/>
                  <a:pt x="2914041" y="483040"/>
                  <a:pt x="2912830" y="482365"/>
                </a:cubicBezTo>
                <a:cubicBezTo>
                  <a:pt x="2924545" y="475249"/>
                  <a:pt x="2933792" y="467643"/>
                  <a:pt x="2940573" y="459549"/>
                </a:cubicBezTo>
                <a:cubicBezTo>
                  <a:pt x="2947354" y="451454"/>
                  <a:pt x="2952326" y="443219"/>
                  <a:pt x="2955487" y="434842"/>
                </a:cubicBezTo>
                <a:cubicBezTo>
                  <a:pt x="2958648" y="426466"/>
                  <a:pt x="2960657" y="418298"/>
                  <a:pt x="2961513" y="410337"/>
                </a:cubicBezTo>
                <a:lnTo>
                  <a:pt x="2916993" y="410337"/>
                </a:lnTo>
                <a:lnTo>
                  <a:pt x="2916993" y="402193"/>
                </a:lnTo>
                <a:lnTo>
                  <a:pt x="2962237" y="402193"/>
                </a:lnTo>
                <a:cubicBezTo>
                  <a:pt x="2962324" y="400481"/>
                  <a:pt x="2962376" y="398838"/>
                  <a:pt x="2962395" y="397262"/>
                </a:cubicBezTo>
                <a:cubicBezTo>
                  <a:pt x="2962414" y="395686"/>
                  <a:pt x="2962421" y="394132"/>
                  <a:pt x="2962418" y="392601"/>
                </a:cubicBezTo>
                <a:close/>
                <a:moveTo>
                  <a:pt x="2876092" y="365998"/>
                </a:moveTo>
                <a:cubicBezTo>
                  <a:pt x="2880342" y="368901"/>
                  <a:pt x="2884104" y="371872"/>
                  <a:pt x="2887381" y="374911"/>
                </a:cubicBezTo>
                <a:cubicBezTo>
                  <a:pt x="2890658" y="377950"/>
                  <a:pt x="2893470" y="381011"/>
                  <a:pt x="2895819" y="384096"/>
                </a:cubicBezTo>
                <a:cubicBezTo>
                  <a:pt x="2899265" y="381652"/>
                  <a:pt x="2902417" y="379164"/>
                  <a:pt x="2905275" y="376630"/>
                </a:cubicBezTo>
                <a:cubicBezTo>
                  <a:pt x="2908133" y="374097"/>
                  <a:pt x="2910651" y="371518"/>
                  <a:pt x="2912830" y="368894"/>
                </a:cubicBezTo>
                <a:lnTo>
                  <a:pt x="2919888" y="373056"/>
                </a:lnTo>
                <a:cubicBezTo>
                  <a:pt x="2917246" y="376042"/>
                  <a:pt x="2914252" y="378983"/>
                  <a:pt x="2910908" y="381879"/>
                </a:cubicBezTo>
                <a:cubicBezTo>
                  <a:pt x="2907563" y="384774"/>
                  <a:pt x="2903982" y="387625"/>
                  <a:pt x="2900162" y="390430"/>
                </a:cubicBezTo>
                <a:cubicBezTo>
                  <a:pt x="2904558" y="397853"/>
                  <a:pt x="2907439" y="405447"/>
                  <a:pt x="2908804" y="413210"/>
                </a:cubicBezTo>
                <a:cubicBezTo>
                  <a:pt x="2910169" y="420973"/>
                  <a:pt x="2910787" y="428883"/>
                  <a:pt x="2910659" y="436940"/>
                </a:cubicBezTo>
                <a:cubicBezTo>
                  <a:pt x="2910723" y="447471"/>
                  <a:pt x="2910142" y="456497"/>
                  <a:pt x="2908917" y="464019"/>
                </a:cubicBezTo>
                <a:cubicBezTo>
                  <a:pt x="2907692" y="471540"/>
                  <a:pt x="2905437" y="477354"/>
                  <a:pt x="2902153" y="481460"/>
                </a:cubicBezTo>
                <a:cubicBezTo>
                  <a:pt x="2901158" y="482644"/>
                  <a:pt x="2899936" y="483624"/>
                  <a:pt x="2898488" y="484401"/>
                </a:cubicBezTo>
                <a:cubicBezTo>
                  <a:pt x="2897040" y="485178"/>
                  <a:pt x="2895366" y="485706"/>
                  <a:pt x="2893466" y="485985"/>
                </a:cubicBezTo>
                <a:cubicBezTo>
                  <a:pt x="2890733" y="486426"/>
                  <a:pt x="2887784" y="486674"/>
                  <a:pt x="2884621" y="486731"/>
                </a:cubicBezTo>
                <a:cubicBezTo>
                  <a:pt x="2881458" y="486788"/>
                  <a:pt x="2878193" y="486720"/>
                  <a:pt x="2874826" y="486527"/>
                </a:cubicBezTo>
                <a:cubicBezTo>
                  <a:pt x="2874724" y="485227"/>
                  <a:pt x="2874384" y="483847"/>
                  <a:pt x="2873808" y="482388"/>
                </a:cubicBezTo>
                <a:cubicBezTo>
                  <a:pt x="2873231" y="480929"/>
                  <a:pt x="2872484" y="479594"/>
                  <a:pt x="2871568" y="478384"/>
                </a:cubicBezTo>
                <a:cubicBezTo>
                  <a:pt x="2875678" y="478655"/>
                  <a:pt x="2879358" y="478791"/>
                  <a:pt x="2882608" y="478791"/>
                </a:cubicBezTo>
                <a:cubicBezTo>
                  <a:pt x="2885858" y="478791"/>
                  <a:pt x="2888452" y="478655"/>
                  <a:pt x="2890390" y="478384"/>
                </a:cubicBezTo>
                <a:cubicBezTo>
                  <a:pt x="2891728" y="478297"/>
                  <a:pt x="2892852" y="478018"/>
                  <a:pt x="2893760" y="477547"/>
                </a:cubicBezTo>
                <a:cubicBezTo>
                  <a:pt x="2894669" y="477075"/>
                  <a:pt x="2895476" y="476389"/>
                  <a:pt x="2896181" y="475488"/>
                </a:cubicBezTo>
                <a:cubicBezTo>
                  <a:pt x="2898504" y="472611"/>
                  <a:pt x="2900147" y="467823"/>
                  <a:pt x="2901112" y="461123"/>
                </a:cubicBezTo>
                <a:cubicBezTo>
                  <a:pt x="2902078" y="454423"/>
                  <a:pt x="2902545" y="446242"/>
                  <a:pt x="2902515" y="436578"/>
                </a:cubicBezTo>
                <a:cubicBezTo>
                  <a:pt x="2902485" y="432989"/>
                  <a:pt x="2902364" y="429309"/>
                  <a:pt x="2902153" y="425539"/>
                </a:cubicBezTo>
                <a:cubicBezTo>
                  <a:pt x="2897040" y="431443"/>
                  <a:pt x="2891204" y="437053"/>
                  <a:pt x="2884644" y="442370"/>
                </a:cubicBezTo>
                <a:cubicBezTo>
                  <a:pt x="2878084" y="447686"/>
                  <a:pt x="2871614" y="452029"/>
                  <a:pt x="2865234" y="455400"/>
                </a:cubicBezTo>
                <a:cubicBezTo>
                  <a:pt x="2864657" y="454355"/>
                  <a:pt x="2863866" y="453187"/>
                  <a:pt x="2862859" y="451893"/>
                </a:cubicBezTo>
                <a:cubicBezTo>
                  <a:pt x="2861852" y="450600"/>
                  <a:pt x="2860834" y="449477"/>
                  <a:pt x="2859805" y="448523"/>
                </a:cubicBezTo>
                <a:cubicBezTo>
                  <a:pt x="2867364" y="445273"/>
                  <a:pt x="2874912" y="440643"/>
                  <a:pt x="2882450" y="434633"/>
                </a:cubicBezTo>
                <a:cubicBezTo>
                  <a:pt x="2889986" y="428623"/>
                  <a:pt x="2896132" y="422274"/>
                  <a:pt x="2900886" y="415585"/>
                </a:cubicBezTo>
                <a:cubicBezTo>
                  <a:pt x="2900260" y="412064"/>
                  <a:pt x="2899340" y="408610"/>
                  <a:pt x="2898126" y="405224"/>
                </a:cubicBezTo>
                <a:cubicBezTo>
                  <a:pt x="2896912" y="401839"/>
                  <a:pt x="2895359" y="398476"/>
                  <a:pt x="2893466" y="395135"/>
                </a:cubicBezTo>
                <a:cubicBezTo>
                  <a:pt x="2889025" y="397951"/>
                  <a:pt x="2884470" y="400644"/>
                  <a:pt x="2879802" y="403211"/>
                </a:cubicBezTo>
                <a:cubicBezTo>
                  <a:pt x="2875135" y="405779"/>
                  <a:pt x="2870399" y="408154"/>
                  <a:pt x="2865596" y="410337"/>
                </a:cubicBezTo>
                <a:cubicBezTo>
                  <a:pt x="2864929" y="409489"/>
                  <a:pt x="2864092" y="408561"/>
                  <a:pt x="2863085" y="407555"/>
                </a:cubicBezTo>
                <a:cubicBezTo>
                  <a:pt x="2862078" y="406548"/>
                  <a:pt x="2861106" y="405666"/>
                  <a:pt x="2860167" y="404908"/>
                </a:cubicBezTo>
                <a:cubicBezTo>
                  <a:pt x="2865170" y="402638"/>
                  <a:pt x="2870139" y="400165"/>
                  <a:pt x="2875075" y="397488"/>
                </a:cubicBezTo>
                <a:cubicBezTo>
                  <a:pt x="2880010" y="394811"/>
                  <a:pt x="2884753" y="391976"/>
                  <a:pt x="2889304" y="388982"/>
                </a:cubicBezTo>
                <a:cubicBezTo>
                  <a:pt x="2886966" y="385811"/>
                  <a:pt x="2884222" y="382697"/>
                  <a:pt x="2881069" y="379639"/>
                </a:cubicBezTo>
                <a:cubicBezTo>
                  <a:pt x="2877918" y="376581"/>
                  <a:pt x="2874268" y="373603"/>
                  <a:pt x="2870120" y="370703"/>
                </a:cubicBezTo>
                <a:close/>
                <a:moveTo>
                  <a:pt x="2025063" y="364381"/>
                </a:moveTo>
                <a:lnTo>
                  <a:pt x="2132381" y="364381"/>
                </a:lnTo>
                <a:lnTo>
                  <a:pt x="2132381" y="415212"/>
                </a:lnTo>
                <a:lnTo>
                  <a:pt x="2055104" y="415212"/>
                </a:lnTo>
                <a:cubicBezTo>
                  <a:pt x="2053645" y="417584"/>
                  <a:pt x="2052039" y="419955"/>
                  <a:pt x="2050286" y="422327"/>
                </a:cubicBezTo>
                <a:cubicBezTo>
                  <a:pt x="2048533" y="424698"/>
                  <a:pt x="2046700" y="426979"/>
                  <a:pt x="2044789" y="429170"/>
                </a:cubicBezTo>
                <a:lnTo>
                  <a:pt x="2122246" y="429170"/>
                </a:lnTo>
                <a:lnTo>
                  <a:pt x="2124056" y="428626"/>
                </a:lnTo>
                <a:lnTo>
                  <a:pt x="2129485" y="432598"/>
                </a:lnTo>
                <a:cubicBezTo>
                  <a:pt x="2124463" y="439361"/>
                  <a:pt x="2118310" y="445414"/>
                  <a:pt x="2111026" y="450756"/>
                </a:cubicBezTo>
                <a:cubicBezTo>
                  <a:pt x="2103741" y="456099"/>
                  <a:pt x="2095598" y="460843"/>
                  <a:pt x="2086594" y="464988"/>
                </a:cubicBezTo>
                <a:cubicBezTo>
                  <a:pt x="2097057" y="468510"/>
                  <a:pt x="2108255" y="471376"/>
                  <a:pt x="2120188" y="473586"/>
                </a:cubicBezTo>
                <a:cubicBezTo>
                  <a:pt x="2132121" y="475796"/>
                  <a:pt x="2144449" y="477395"/>
                  <a:pt x="2157174" y="478384"/>
                </a:cubicBezTo>
                <a:cubicBezTo>
                  <a:pt x="2156171" y="479518"/>
                  <a:pt x="2155236" y="480823"/>
                  <a:pt x="2154369" y="482297"/>
                </a:cubicBezTo>
                <a:cubicBezTo>
                  <a:pt x="2153502" y="483771"/>
                  <a:pt x="2152748" y="485121"/>
                  <a:pt x="2152107" y="486346"/>
                </a:cubicBezTo>
                <a:cubicBezTo>
                  <a:pt x="2138372" y="485095"/>
                  <a:pt x="2125078" y="483074"/>
                  <a:pt x="2112225" y="480284"/>
                </a:cubicBezTo>
                <a:cubicBezTo>
                  <a:pt x="2099372" y="477493"/>
                  <a:pt x="2087390" y="473843"/>
                  <a:pt x="2076278" y="469332"/>
                </a:cubicBezTo>
                <a:cubicBezTo>
                  <a:pt x="2063663" y="474190"/>
                  <a:pt x="2050437" y="478096"/>
                  <a:pt x="2036600" y="481053"/>
                </a:cubicBezTo>
                <a:cubicBezTo>
                  <a:pt x="2022763" y="484009"/>
                  <a:pt x="2009084" y="486196"/>
                  <a:pt x="1995564" y="487613"/>
                </a:cubicBezTo>
                <a:cubicBezTo>
                  <a:pt x="1995266" y="486301"/>
                  <a:pt x="1994776" y="484899"/>
                  <a:pt x="1994093" y="483406"/>
                </a:cubicBezTo>
                <a:cubicBezTo>
                  <a:pt x="1993411" y="481913"/>
                  <a:pt x="1992695" y="480601"/>
                  <a:pt x="1991944" y="479469"/>
                </a:cubicBezTo>
                <a:cubicBezTo>
                  <a:pt x="2004360" y="478406"/>
                  <a:pt x="2016900" y="476686"/>
                  <a:pt x="2029564" y="474310"/>
                </a:cubicBezTo>
                <a:cubicBezTo>
                  <a:pt x="2042229" y="471935"/>
                  <a:pt x="2054362" y="468767"/>
                  <a:pt x="2065963" y="464807"/>
                </a:cubicBezTo>
                <a:cubicBezTo>
                  <a:pt x="2059421" y="461639"/>
                  <a:pt x="2053366" y="458109"/>
                  <a:pt x="2047798" y="454217"/>
                </a:cubicBezTo>
                <a:cubicBezTo>
                  <a:pt x="2042229" y="450325"/>
                  <a:pt x="2037305" y="446071"/>
                  <a:pt x="2033025" y="441455"/>
                </a:cubicBezTo>
                <a:cubicBezTo>
                  <a:pt x="2029210" y="444902"/>
                  <a:pt x="2025304" y="448145"/>
                  <a:pt x="2021307" y="451185"/>
                </a:cubicBezTo>
                <a:cubicBezTo>
                  <a:pt x="2017311" y="454224"/>
                  <a:pt x="2013314" y="457015"/>
                  <a:pt x="2009318" y="459557"/>
                </a:cubicBezTo>
                <a:cubicBezTo>
                  <a:pt x="2008628" y="458765"/>
                  <a:pt x="2007655" y="457769"/>
                  <a:pt x="2006400" y="456570"/>
                </a:cubicBezTo>
                <a:cubicBezTo>
                  <a:pt x="2005144" y="455371"/>
                  <a:pt x="2003945" y="454375"/>
                  <a:pt x="2002803" y="453583"/>
                </a:cubicBezTo>
                <a:cubicBezTo>
                  <a:pt x="2011075" y="448908"/>
                  <a:pt x="2018962" y="443284"/>
                  <a:pt x="2026465" y="436711"/>
                </a:cubicBezTo>
                <a:cubicBezTo>
                  <a:pt x="2033968" y="430138"/>
                  <a:pt x="2040317" y="422972"/>
                  <a:pt x="2045513" y="415212"/>
                </a:cubicBezTo>
                <a:lnTo>
                  <a:pt x="2025063" y="415212"/>
                </a:lnTo>
                <a:close/>
                <a:moveTo>
                  <a:pt x="2704263" y="362752"/>
                </a:moveTo>
                <a:lnTo>
                  <a:pt x="2774106" y="362752"/>
                </a:lnTo>
                <a:lnTo>
                  <a:pt x="2774106" y="370692"/>
                </a:lnTo>
                <a:lnTo>
                  <a:pt x="2704263" y="370692"/>
                </a:lnTo>
                <a:close/>
                <a:moveTo>
                  <a:pt x="709841" y="358397"/>
                </a:moveTo>
                <a:lnTo>
                  <a:pt x="819693" y="358397"/>
                </a:lnTo>
                <a:lnTo>
                  <a:pt x="819693" y="366722"/>
                </a:lnTo>
                <a:lnTo>
                  <a:pt x="768658" y="366722"/>
                </a:lnTo>
                <a:lnTo>
                  <a:pt x="768658" y="412509"/>
                </a:lnTo>
                <a:lnTo>
                  <a:pt x="813178" y="412509"/>
                </a:lnTo>
                <a:lnTo>
                  <a:pt x="813178" y="420834"/>
                </a:lnTo>
                <a:lnTo>
                  <a:pt x="768658" y="420834"/>
                </a:lnTo>
                <a:lnTo>
                  <a:pt x="768658" y="473135"/>
                </a:lnTo>
                <a:lnTo>
                  <a:pt x="823855" y="473135"/>
                </a:lnTo>
                <a:lnTo>
                  <a:pt x="823855" y="481460"/>
                </a:lnTo>
                <a:lnTo>
                  <a:pt x="704050" y="481460"/>
                </a:lnTo>
                <a:lnTo>
                  <a:pt x="704050" y="473135"/>
                </a:lnTo>
                <a:lnTo>
                  <a:pt x="759609" y="473135"/>
                </a:lnTo>
                <a:lnTo>
                  <a:pt x="759609" y="420834"/>
                </a:lnTo>
                <a:lnTo>
                  <a:pt x="716718" y="420834"/>
                </a:lnTo>
                <a:lnTo>
                  <a:pt x="716718" y="412509"/>
                </a:lnTo>
                <a:lnTo>
                  <a:pt x="759609" y="412509"/>
                </a:lnTo>
                <a:lnTo>
                  <a:pt x="759609" y="366722"/>
                </a:lnTo>
                <a:lnTo>
                  <a:pt x="709841" y="366722"/>
                </a:lnTo>
                <a:close/>
                <a:moveTo>
                  <a:pt x="1182129" y="357854"/>
                </a:moveTo>
                <a:lnTo>
                  <a:pt x="1182129" y="386629"/>
                </a:lnTo>
                <a:lnTo>
                  <a:pt x="1197150" y="386629"/>
                </a:lnTo>
                <a:cubicBezTo>
                  <a:pt x="1208762" y="377761"/>
                  <a:pt x="1219560" y="368170"/>
                  <a:pt x="1229544" y="357854"/>
                </a:cubicBezTo>
                <a:close/>
                <a:moveTo>
                  <a:pt x="3170520" y="353149"/>
                </a:moveTo>
                <a:cubicBezTo>
                  <a:pt x="3172752" y="367838"/>
                  <a:pt x="3175617" y="381668"/>
                  <a:pt x="3179116" y="394637"/>
                </a:cubicBezTo>
                <a:cubicBezTo>
                  <a:pt x="3182615" y="407607"/>
                  <a:pt x="3186928" y="419537"/>
                  <a:pt x="3192056" y="430425"/>
                </a:cubicBezTo>
                <a:cubicBezTo>
                  <a:pt x="3197877" y="419831"/>
                  <a:pt x="3202975" y="408082"/>
                  <a:pt x="3207348" y="395180"/>
                </a:cubicBezTo>
                <a:cubicBezTo>
                  <a:pt x="3211722" y="382278"/>
                  <a:pt x="3215190" y="368268"/>
                  <a:pt x="3217754" y="353149"/>
                </a:cubicBezTo>
                <a:close/>
                <a:moveTo>
                  <a:pt x="2551233" y="346622"/>
                </a:moveTo>
                <a:lnTo>
                  <a:pt x="2551233" y="364200"/>
                </a:lnTo>
                <a:lnTo>
                  <a:pt x="2569150" y="364200"/>
                </a:lnTo>
                <a:lnTo>
                  <a:pt x="2569150" y="346622"/>
                </a:lnTo>
                <a:close/>
                <a:moveTo>
                  <a:pt x="4046162" y="344455"/>
                </a:moveTo>
                <a:lnTo>
                  <a:pt x="4055392" y="346810"/>
                </a:lnTo>
                <a:cubicBezTo>
                  <a:pt x="4054299" y="349742"/>
                  <a:pt x="4053183" y="352708"/>
                  <a:pt x="4052044" y="355708"/>
                </a:cubicBezTo>
                <a:cubicBezTo>
                  <a:pt x="4050906" y="358709"/>
                  <a:pt x="4049790" y="361539"/>
                  <a:pt x="4048696" y="364200"/>
                </a:cubicBezTo>
                <a:lnTo>
                  <a:pt x="4090682" y="364200"/>
                </a:lnTo>
                <a:lnTo>
                  <a:pt x="4090682" y="424804"/>
                </a:lnTo>
                <a:lnTo>
                  <a:pt x="4054306" y="424804"/>
                </a:lnTo>
                <a:lnTo>
                  <a:pt x="4054306" y="477127"/>
                </a:lnTo>
                <a:cubicBezTo>
                  <a:pt x="4054344" y="479706"/>
                  <a:pt x="4053998" y="481687"/>
                  <a:pt x="4053266" y="483067"/>
                </a:cubicBezTo>
                <a:cubicBezTo>
                  <a:pt x="4052534" y="484448"/>
                  <a:pt x="4051192" y="485478"/>
                  <a:pt x="4049239" y="486158"/>
                </a:cubicBezTo>
                <a:cubicBezTo>
                  <a:pt x="4047196" y="486854"/>
                  <a:pt x="4044225" y="487267"/>
                  <a:pt x="4040326" y="487399"/>
                </a:cubicBezTo>
                <a:cubicBezTo>
                  <a:pt x="4036428" y="487530"/>
                  <a:pt x="4031376" y="487538"/>
                  <a:pt x="4025170" y="487421"/>
                </a:cubicBezTo>
                <a:cubicBezTo>
                  <a:pt x="4024887" y="486305"/>
                  <a:pt x="4024502" y="485064"/>
                  <a:pt x="4024016" y="483700"/>
                </a:cubicBezTo>
                <a:cubicBezTo>
                  <a:pt x="4023529" y="482335"/>
                  <a:pt x="4023009" y="481049"/>
                  <a:pt x="4022455" y="479843"/>
                </a:cubicBezTo>
                <a:cubicBezTo>
                  <a:pt x="4027518" y="480008"/>
                  <a:pt x="4031870" y="480084"/>
                  <a:pt x="4035508" y="480069"/>
                </a:cubicBezTo>
                <a:cubicBezTo>
                  <a:pt x="4039146" y="480054"/>
                  <a:pt x="4041552" y="480039"/>
                  <a:pt x="4042724" y="480024"/>
                </a:cubicBezTo>
                <a:cubicBezTo>
                  <a:pt x="4043968" y="479948"/>
                  <a:pt x="4044828" y="479692"/>
                  <a:pt x="4045303" y="479254"/>
                </a:cubicBezTo>
                <a:cubicBezTo>
                  <a:pt x="4045778" y="478817"/>
                  <a:pt x="4046004" y="478108"/>
                  <a:pt x="4045982" y="477127"/>
                </a:cubicBezTo>
                <a:lnTo>
                  <a:pt x="4045982" y="424804"/>
                </a:lnTo>
                <a:lnTo>
                  <a:pt x="4011234" y="424804"/>
                </a:lnTo>
                <a:lnTo>
                  <a:pt x="4011234" y="364200"/>
                </a:lnTo>
                <a:lnTo>
                  <a:pt x="4040552" y="364200"/>
                </a:lnTo>
                <a:cubicBezTo>
                  <a:pt x="4041578" y="361113"/>
                  <a:pt x="4042604" y="357776"/>
                  <a:pt x="4043629" y="354191"/>
                </a:cubicBezTo>
                <a:cubicBezTo>
                  <a:pt x="4044654" y="350606"/>
                  <a:pt x="4045499" y="347361"/>
                  <a:pt x="4046162" y="344455"/>
                </a:cubicBezTo>
                <a:close/>
                <a:moveTo>
                  <a:pt x="3221555" y="344281"/>
                </a:moveTo>
                <a:lnTo>
                  <a:pt x="3226984" y="345910"/>
                </a:lnTo>
                <a:cubicBezTo>
                  <a:pt x="3224243" y="364999"/>
                  <a:pt x="3220314" y="382335"/>
                  <a:pt x="3215198" y="397918"/>
                </a:cubicBezTo>
                <a:cubicBezTo>
                  <a:pt x="3210082" y="413500"/>
                  <a:pt x="3203936" y="427352"/>
                  <a:pt x="3196761" y="439474"/>
                </a:cubicBezTo>
                <a:cubicBezTo>
                  <a:pt x="3201542" y="448010"/>
                  <a:pt x="3207046" y="455641"/>
                  <a:pt x="3213275" y="462367"/>
                </a:cubicBezTo>
                <a:cubicBezTo>
                  <a:pt x="3219504" y="469094"/>
                  <a:pt x="3226547" y="474734"/>
                  <a:pt x="3234404" y="479288"/>
                </a:cubicBezTo>
                <a:cubicBezTo>
                  <a:pt x="3233280" y="480133"/>
                  <a:pt x="3232134" y="481159"/>
                  <a:pt x="3230966" y="482365"/>
                </a:cubicBezTo>
                <a:cubicBezTo>
                  <a:pt x="3229796" y="483572"/>
                  <a:pt x="3228832" y="484778"/>
                  <a:pt x="3228070" y="485985"/>
                </a:cubicBezTo>
                <a:cubicBezTo>
                  <a:pt x="3220582" y="481370"/>
                  <a:pt x="3213840" y="475850"/>
                  <a:pt x="3207846" y="469425"/>
                </a:cubicBezTo>
                <a:cubicBezTo>
                  <a:pt x="3201851" y="463001"/>
                  <a:pt x="3196467" y="455671"/>
                  <a:pt x="3191694" y="447437"/>
                </a:cubicBezTo>
                <a:cubicBezTo>
                  <a:pt x="3186069" y="455946"/>
                  <a:pt x="3180081" y="463540"/>
                  <a:pt x="3173732" y="470217"/>
                </a:cubicBezTo>
                <a:cubicBezTo>
                  <a:pt x="3167383" y="476894"/>
                  <a:pt x="3160762" y="482633"/>
                  <a:pt x="3153870" y="487432"/>
                </a:cubicBezTo>
                <a:cubicBezTo>
                  <a:pt x="3153120" y="486294"/>
                  <a:pt x="3152222" y="485087"/>
                  <a:pt x="3151178" y="483813"/>
                </a:cubicBezTo>
                <a:cubicBezTo>
                  <a:pt x="3150134" y="482538"/>
                  <a:pt x="3149101" y="481513"/>
                  <a:pt x="3148079" y="480736"/>
                </a:cubicBezTo>
                <a:cubicBezTo>
                  <a:pt x="3155163" y="476099"/>
                  <a:pt x="3161988" y="470262"/>
                  <a:pt x="3168552" y="463227"/>
                </a:cubicBezTo>
                <a:cubicBezTo>
                  <a:pt x="3175116" y="456192"/>
                  <a:pt x="3181262" y="448093"/>
                  <a:pt x="3186988" y="438931"/>
                </a:cubicBezTo>
                <a:cubicBezTo>
                  <a:pt x="3181141" y="427134"/>
                  <a:pt x="3176232" y="414036"/>
                  <a:pt x="3172262" y="399637"/>
                </a:cubicBezTo>
                <a:cubicBezTo>
                  <a:pt x="3168292" y="385238"/>
                  <a:pt x="3165057" y="369742"/>
                  <a:pt x="3162557" y="353149"/>
                </a:cubicBezTo>
                <a:lnTo>
                  <a:pt x="3151879" y="353149"/>
                </a:lnTo>
                <a:lnTo>
                  <a:pt x="3151879" y="344824"/>
                </a:lnTo>
                <a:lnTo>
                  <a:pt x="3220107" y="344824"/>
                </a:lnTo>
                <a:close/>
                <a:moveTo>
                  <a:pt x="3091976" y="340843"/>
                </a:moveTo>
                <a:lnTo>
                  <a:pt x="3091976" y="370161"/>
                </a:lnTo>
                <a:lnTo>
                  <a:pt x="3128534" y="370161"/>
                </a:lnTo>
                <a:lnTo>
                  <a:pt x="3128534" y="340843"/>
                </a:lnTo>
                <a:close/>
                <a:moveTo>
                  <a:pt x="69628" y="340843"/>
                </a:moveTo>
                <a:lnTo>
                  <a:pt x="155410" y="340843"/>
                </a:lnTo>
                <a:lnTo>
                  <a:pt x="155410" y="487613"/>
                </a:lnTo>
                <a:lnTo>
                  <a:pt x="146904" y="487613"/>
                </a:lnTo>
                <a:lnTo>
                  <a:pt x="146904" y="472411"/>
                </a:lnTo>
                <a:lnTo>
                  <a:pt x="68361" y="472411"/>
                </a:lnTo>
                <a:lnTo>
                  <a:pt x="68361" y="464087"/>
                </a:lnTo>
                <a:lnTo>
                  <a:pt x="146904" y="464087"/>
                </a:lnTo>
                <a:lnTo>
                  <a:pt x="146904" y="407441"/>
                </a:lnTo>
                <a:lnTo>
                  <a:pt x="73971" y="407441"/>
                </a:lnTo>
                <a:lnTo>
                  <a:pt x="73971" y="398936"/>
                </a:lnTo>
                <a:lnTo>
                  <a:pt x="146904" y="398936"/>
                </a:lnTo>
                <a:lnTo>
                  <a:pt x="146904" y="348986"/>
                </a:lnTo>
                <a:lnTo>
                  <a:pt x="69628" y="348986"/>
                </a:lnTo>
                <a:close/>
                <a:moveTo>
                  <a:pt x="1790412" y="340288"/>
                </a:moveTo>
                <a:lnTo>
                  <a:pt x="1790412" y="469165"/>
                </a:lnTo>
                <a:lnTo>
                  <a:pt x="1921461" y="469165"/>
                </a:lnTo>
                <a:lnTo>
                  <a:pt x="1921461" y="340288"/>
                </a:lnTo>
                <a:close/>
                <a:moveTo>
                  <a:pt x="2477576" y="337585"/>
                </a:moveTo>
                <a:lnTo>
                  <a:pt x="2512323" y="337585"/>
                </a:lnTo>
                <a:cubicBezTo>
                  <a:pt x="2508979" y="346132"/>
                  <a:pt x="2505307" y="355143"/>
                  <a:pt x="2501306" y="364618"/>
                </a:cubicBezTo>
                <a:cubicBezTo>
                  <a:pt x="2497306" y="374093"/>
                  <a:pt x="2493498" y="382697"/>
                  <a:pt x="2489882" y="390430"/>
                </a:cubicBezTo>
                <a:lnTo>
                  <a:pt x="2507075" y="390430"/>
                </a:lnTo>
                <a:lnTo>
                  <a:pt x="2508704" y="390249"/>
                </a:lnTo>
                <a:lnTo>
                  <a:pt x="2513409" y="391697"/>
                </a:lnTo>
                <a:cubicBezTo>
                  <a:pt x="2512225" y="403984"/>
                  <a:pt x="2510521" y="415107"/>
                  <a:pt x="2508297" y="425066"/>
                </a:cubicBezTo>
                <a:cubicBezTo>
                  <a:pt x="2506072" y="435024"/>
                  <a:pt x="2503372" y="443931"/>
                  <a:pt x="2500198" y="451786"/>
                </a:cubicBezTo>
                <a:cubicBezTo>
                  <a:pt x="2508289" y="462376"/>
                  <a:pt x="2517760" y="469435"/>
                  <a:pt x="2528611" y="472965"/>
                </a:cubicBezTo>
                <a:cubicBezTo>
                  <a:pt x="2539462" y="476494"/>
                  <a:pt x="2550924" y="478123"/>
                  <a:pt x="2562996" y="477852"/>
                </a:cubicBezTo>
                <a:lnTo>
                  <a:pt x="2586704" y="477852"/>
                </a:lnTo>
                <a:cubicBezTo>
                  <a:pt x="2585969" y="478908"/>
                  <a:pt x="2585313" y="480179"/>
                  <a:pt x="2584736" y="481664"/>
                </a:cubicBezTo>
                <a:cubicBezTo>
                  <a:pt x="2584159" y="483149"/>
                  <a:pt x="2583729" y="484465"/>
                  <a:pt x="2583446" y="485611"/>
                </a:cubicBezTo>
                <a:lnTo>
                  <a:pt x="2562453" y="485611"/>
                </a:lnTo>
                <a:cubicBezTo>
                  <a:pt x="2549521" y="485883"/>
                  <a:pt x="2537426" y="484257"/>
                  <a:pt x="2526168" y="480732"/>
                </a:cubicBezTo>
                <a:cubicBezTo>
                  <a:pt x="2514910" y="477207"/>
                  <a:pt x="2504986" y="470153"/>
                  <a:pt x="2496398" y="459570"/>
                </a:cubicBezTo>
                <a:cubicBezTo>
                  <a:pt x="2493404" y="465622"/>
                  <a:pt x="2490026" y="470937"/>
                  <a:pt x="2486263" y="475515"/>
                </a:cubicBezTo>
                <a:cubicBezTo>
                  <a:pt x="2482500" y="480093"/>
                  <a:pt x="2478398" y="484001"/>
                  <a:pt x="2473957" y="487240"/>
                </a:cubicBezTo>
                <a:cubicBezTo>
                  <a:pt x="2473266" y="486272"/>
                  <a:pt x="2472339" y="485225"/>
                  <a:pt x="2471174" y="484101"/>
                </a:cubicBezTo>
                <a:cubicBezTo>
                  <a:pt x="2470009" y="482976"/>
                  <a:pt x="2468946" y="482156"/>
                  <a:pt x="2467984" y="481641"/>
                </a:cubicBezTo>
                <a:cubicBezTo>
                  <a:pt x="2472690" y="478219"/>
                  <a:pt x="2476988" y="474082"/>
                  <a:pt x="2480879" y="469230"/>
                </a:cubicBezTo>
                <a:cubicBezTo>
                  <a:pt x="2484770" y="464378"/>
                  <a:pt x="2488254" y="458744"/>
                  <a:pt x="2491330" y="452329"/>
                </a:cubicBezTo>
                <a:cubicBezTo>
                  <a:pt x="2488616" y="447993"/>
                  <a:pt x="2486127" y="443090"/>
                  <a:pt x="2483865" y="437622"/>
                </a:cubicBezTo>
                <a:cubicBezTo>
                  <a:pt x="2481603" y="432154"/>
                  <a:pt x="2479567" y="426075"/>
                  <a:pt x="2477757" y="419386"/>
                </a:cubicBezTo>
                <a:lnTo>
                  <a:pt x="2484453" y="416490"/>
                </a:lnTo>
                <a:cubicBezTo>
                  <a:pt x="2485901" y="421818"/>
                  <a:pt x="2487484" y="426728"/>
                  <a:pt x="2489204" y="431219"/>
                </a:cubicBezTo>
                <a:cubicBezTo>
                  <a:pt x="2490923" y="435710"/>
                  <a:pt x="2492778" y="439851"/>
                  <a:pt x="2494769" y="443641"/>
                </a:cubicBezTo>
                <a:cubicBezTo>
                  <a:pt x="2497204" y="437396"/>
                  <a:pt x="2499256" y="430473"/>
                  <a:pt x="2500922" y="422871"/>
                </a:cubicBezTo>
                <a:cubicBezTo>
                  <a:pt x="2502588" y="415269"/>
                  <a:pt x="2503916" y="406989"/>
                  <a:pt x="2504903" y="398031"/>
                </a:cubicBezTo>
                <a:lnTo>
                  <a:pt x="2478119" y="398031"/>
                </a:lnTo>
                <a:cubicBezTo>
                  <a:pt x="2481562" y="391086"/>
                  <a:pt x="2485309" y="382851"/>
                  <a:pt x="2489362" y="373328"/>
                </a:cubicBezTo>
                <a:cubicBezTo>
                  <a:pt x="2493416" y="363804"/>
                  <a:pt x="2497208" y="354484"/>
                  <a:pt x="2500741" y="345367"/>
                </a:cubicBezTo>
                <a:lnTo>
                  <a:pt x="2477576" y="345367"/>
                </a:lnTo>
                <a:close/>
                <a:moveTo>
                  <a:pt x="359283" y="334520"/>
                </a:moveTo>
                <a:lnTo>
                  <a:pt x="365255" y="335424"/>
                </a:lnTo>
                <a:cubicBezTo>
                  <a:pt x="364761" y="341434"/>
                  <a:pt x="364120" y="348299"/>
                  <a:pt x="363331" y="356017"/>
                </a:cubicBezTo>
                <a:cubicBezTo>
                  <a:pt x="362543" y="363735"/>
                  <a:pt x="361674" y="371676"/>
                  <a:pt x="360724" y="379840"/>
                </a:cubicBezTo>
                <a:cubicBezTo>
                  <a:pt x="359775" y="388004"/>
                  <a:pt x="358812" y="395761"/>
                  <a:pt x="357835" y="403109"/>
                </a:cubicBezTo>
                <a:lnTo>
                  <a:pt x="381724" y="403109"/>
                </a:lnTo>
                <a:cubicBezTo>
                  <a:pt x="381720" y="403215"/>
                  <a:pt x="381682" y="403816"/>
                  <a:pt x="381611" y="404914"/>
                </a:cubicBezTo>
                <a:cubicBezTo>
                  <a:pt x="381539" y="406012"/>
                  <a:pt x="381456" y="406974"/>
                  <a:pt x="381362" y="407801"/>
                </a:cubicBezTo>
                <a:cubicBezTo>
                  <a:pt x="379930" y="424093"/>
                  <a:pt x="378471" y="437319"/>
                  <a:pt x="376985" y="447478"/>
                </a:cubicBezTo>
                <a:cubicBezTo>
                  <a:pt x="375499" y="457638"/>
                  <a:pt x="373893" y="465434"/>
                  <a:pt x="372166" y="470867"/>
                </a:cubicBezTo>
                <a:cubicBezTo>
                  <a:pt x="370439" y="476300"/>
                  <a:pt x="368497" y="480072"/>
                  <a:pt x="366341" y="482185"/>
                </a:cubicBezTo>
                <a:cubicBezTo>
                  <a:pt x="364856" y="483609"/>
                  <a:pt x="363257" y="484639"/>
                  <a:pt x="361545" y="485275"/>
                </a:cubicBezTo>
                <a:cubicBezTo>
                  <a:pt x="359833" y="485910"/>
                  <a:pt x="357692" y="486263"/>
                  <a:pt x="355121" y="486335"/>
                </a:cubicBezTo>
                <a:cubicBezTo>
                  <a:pt x="352881" y="486512"/>
                  <a:pt x="349850" y="486565"/>
                  <a:pt x="346027" y="486494"/>
                </a:cubicBezTo>
                <a:cubicBezTo>
                  <a:pt x="342203" y="486422"/>
                  <a:pt x="337996" y="486248"/>
                  <a:pt x="333404" y="485973"/>
                </a:cubicBezTo>
                <a:cubicBezTo>
                  <a:pt x="333317" y="484669"/>
                  <a:pt x="333083" y="483263"/>
                  <a:pt x="332702" y="481756"/>
                </a:cubicBezTo>
                <a:cubicBezTo>
                  <a:pt x="332321" y="480248"/>
                  <a:pt x="331771" y="478886"/>
                  <a:pt x="331051" y="477670"/>
                </a:cubicBezTo>
                <a:cubicBezTo>
                  <a:pt x="335775" y="478191"/>
                  <a:pt x="340081" y="478508"/>
                  <a:pt x="343968" y="478621"/>
                </a:cubicBezTo>
                <a:cubicBezTo>
                  <a:pt x="347855" y="478734"/>
                  <a:pt x="350668" y="478779"/>
                  <a:pt x="352406" y="478757"/>
                </a:cubicBezTo>
                <a:cubicBezTo>
                  <a:pt x="354016" y="478776"/>
                  <a:pt x="355366" y="478647"/>
                  <a:pt x="356455" y="478372"/>
                </a:cubicBezTo>
                <a:cubicBezTo>
                  <a:pt x="357545" y="478097"/>
                  <a:pt x="358487" y="477561"/>
                  <a:pt x="359283" y="476765"/>
                </a:cubicBezTo>
                <a:cubicBezTo>
                  <a:pt x="361088" y="475104"/>
                  <a:pt x="362766" y="471865"/>
                  <a:pt x="364317" y="467047"/>
                </a:cubicBezTo>
                <a:cubicBezTo>
                  <a:pt x="365867" y="462229"/>
                  <a:pt x="367317" y="455289"/>
                  <a:pt x="368667" y="446228"/>
                </a:cubicBezTo>
                <a:cubicBezTo>
                  <a:pt x="370016" y="437166"/>
                  <a:pt x="371292" y="425440"/>
                  <a:pt x="372494" y="411050"/>
                </a:cubicBezTo>
                <a:lnTo>
                  <a:pt x="298837" y="411050"/>
                </a:lnTo>
                <a:lnTo>
                  <a:pt x="298837" y="410869"/>
                </a:lnTo>
                <a:lnTo>
                  <a:pt x="296485" y="410869"/>
                </a:lnTo>
                <a:cubicBezTo>
                  <a:pt x="297216" y="406192"/>
                  <a:pt x="297945" y="400756"/>
                  <a:pt x="298670" y="394561"/>
                </a:cubicBezTo>
                <a:cubicBezTo>
                  <a:pt x="299395" y="388366"/>
                  <a:pt x="300070" y="381990"/>
                  <a:pt x="300694" y="375431"/>
                </a:cubicBezTo>
                <a:cubicBezTo>
                  <a:pt x="301318" y="368873"/>
                  <a:pt x="301846" y="362710"/>
                  <a:pt x="302276" y="356941"/>
                </a:cubicBezTo>
                <a:lnTo>
                  <a:pt x="310239" y="357665"/>
                </a:lnTo>
                <a:cubicBezTo>
                  <a:pt x="309677" y="364910"/>
                  <a:pt x="308991" y="372596"/>
                  <a:pt x="308180" y="380724"/>
                </a:cubicBezTo>
                <a:cubicBezTo>
                  <a:pt x="307370" y="388852"/>
                  <a:pt x="306548" y="396313"/>
                  <a:pt x="305714" y="403109"/>
                </a:cubicBezTo>
                <a:lnTo>
                  <a:pt x="349510" y="403109"/>
                </a:lnTo>
                <a:cubicBezTo>
                  <a:pt x="350364" y="396678"/>
                  <a:pt x="351211" y="389862"/>
                  <a:pt x="352051" y="382662"/>
                </a:cubicBezTo>
                <a:cubicBezTo>
                  <a:pt x="352891" y="375461"/>
                  <a:pt x="353671" y="368432"/>
                  <a:pt x="354390" y="361574"/>
                </a:cubicBezTo>
                <a:cubicBezTo>
                  <a:pt x="355109" y="354717"/>
                  <a:pt x="355715" y="348587"/>
                  <a:pt x="356206" y="343184"/>
                </a:cubicBezTo>
                <a:lnTo>
                  <a:pt x="293589" y="343184"/>
                </a:lnTo>
                <a:lnTo>
                  <a:pt x="293589" y="335063"/>
                </a:lnTo>
                <a:lnTo>
                  <a:pt x="357835" y="335063"/>
                </a:lnTo>
                <a:close/>
                <a:moveTo>
                  <a:pt x="223009" y="334146"/>
                </a:moveTo>
                <a:lnTo>
                  <a:pt x="283274" y="334146"/>
                </a:lnTo>
                <a:lnTo>
                  <a:pt x="283274" y="342290"/>
                </a:lnTo>
                <a:lnTo>
                  <a:pt x="255584" y="342290"/>
                </a:lnTo>
                <a:cubicBezTo>
                  <a:pt x="253967" y="350642"/>
                  <a:pt x="252135" y="358778"/>
                  <a:pt x="250087" y="366699"/>
                </a:cubicBezTo>
                <a:cubicBezTo>
                  <a:pt x="248040" y="374621"/>
                  <a:pt x="245710" y="382169"/>
                  <a:pt x="243097" y="389344"/>
                </a:cubicBezTo>
                <a:lnTo>
                  <a:pt x="277301" y="389344"/>
                </a:lnTo>
                <a:lnTo>
                  <a:pt x="277301" y="464087"/>
                </a:lnTo>
                <a:lnTo>
                  <a:pt x="243278" y="464087"/>
                </a:lnTo>
                <a:lnTo>
                  <a:pt x="243278" y="479478"/>
                </a:lnTo>
                <a:lnTo>
                  <a:pt x="235315" y="479478"/>
                </a:lnTo>
                <a:lnTo>
                  <a:pt x="235315" y="407801"/>
                </a:lnTo>
                <a:cubicBezTo>
                  <a:pt x="232058" y="414463"/>
                  <a:pt x="228438" y="420496"/>
                  <a:pt x="224457" y="425902"/>
                </a:cubicBezTo>
                <a:cubicBezTo>
                  <a:pt x="224042" y="424902"/>
                  <a:pt x="223333" y="423596"/>
                  <a:pt x="222330" y="421985"/>
                </a:cubicBezTo>
                <a:cubicBezTo>
                  <a:pt x="221327" y="420374"/>
                  <a:pt x="220347" y="419023"/>
                  <a:pt x="219389" y="417932"/>
                </a:cubicBezTo>
                <a:cubicBezTo>
                  <a:pt x="226142" y="408734"/>
                  <a:pt x="231775" y="397599"/>
                  <a:pt x="236288" y="384527"/>
                </a:cubicBezTo>
                <a:cubicBezTo>
                  <a:pt x="240801" y="371455"/>
                  <a:pt x="244398" y="357376"/>
                  <a:pt x="247079" y="342290"/>
                </a:cubicBezTo>
                <a:lnTo>
                  <a:pt x="223009" y="342290"/>
                </a:lnTo>
                <a:close/>
                <a:moveTo>
                  <a:pt x="2699196" y="333253"/>
                </a:moveTo>
                <a:lnTo>
                  <a:pt x="2797986" y="333253"/>
                </a:lnTo>
                <a:lnTo>
                  <a:pt x="2797986" y="474401"/>
                </a:lnTo>
                <a:cubicBezTo>
                  <a:pt x="2798008" y="477783"/>
                  <a:pt x="2797512" y="480340"/>
                  <a:pt x="2796497" y="482071"/>
                </a:cubicBezTo>
                <a:cubicBezTo>
                  <a:pt x="2795482" y="483801"/>
                  <a:pt x="2793812" y="485046"/>
                  <a:pt x="2791488" y="485804"/>
                </a:cubicBezTo>
                <a:cubicBezTo>
                  <a:pt x="2789061" y="486584"/>
                  <a:pt x="2785501" y="487059"/>
                  <a:pt x="2780808" y="487229"/>
                </a:cubicBezTo>
                <a:cubicBezTo>
                  <a:pt x="2776114" y="487398"/>
                  <a:pt x="2770198" y="487466"/>
                  <a:pt x="2763060" y="487432"/>
                </a:cubicBezTo>
                <a:cubicBezTo>
                  <a:pt x="2762687" y="486192"/>
                  <a:pt x="2762214" y="484737"/>
                  <a:pt x="2761638" y="483066"/>
                </a:cubicBezTo>
                <a:cubicBezTo>
                  <a:pt x="2761063" y="481396"/>
                  <a:pt x="2760454" y="479895"/>
                  <a:pt x="2759811" y="478565"/>
                </a:cubicBezTo>
                <a:cubicBezTo>
                  <a:pt x="2765827" y="478734"/>
                  <a:pt x="2771166" y="478802"/>
                  <a:pt x="2775829" y="478768"/>
                </a:cubicBezTo>
                <a:cubicBezTo>
                  <a:pt x="2780492" y="478734"/>
                  <a:pt x="2783660" y="478666"/>
                  <a:pt x="2785336" y="478565"/>
                </a:cubicBezTo>
                <a:cubicBezTo>
                  <a:pt x="2786944" y="478508"/>
                  <a:pt x="2788076" y="478169"/>
                  <a:pt x="2788732" y="477546"/>
                </a:cubicBezTo>
                <a:cubicBezTo>
                  <a:pt x="2789389" y="476924"/>
                  <a:pt x="2789706" y="475815"/>
                  <a:pt x="2789684" y="474220"/>
                </a:cubicBezTo>
                <a:lnTo>
                  <a:pt x="2789684" y="341374"/>
                </a:lnTo>
                <a:lnTo>
                  <a:pt x="2699196" y="341374"/>
                </a:lnTo>
                <a:close/>
                <a:moveTo>
                  <a:pt x="3070079" y="332699"/>
                </a:moveTo>
                <a:lnTo>
                  <a:pt x="3151517" y="332699"/>
                </a:lnTo>
                <a:lnTo>
                  <a:pt x="3151517" y="340843"/>
                </a:lnTo>
                <a:lnTo>
                  <a:pt x="3137040" y="340843"/>
                </a:lnTo>
                <a:lnTo>
                  <a:pt x="3137040" y="441284"/>
                </a:lnTo>
                <a:lnTo>
                  <a:pt x="3152965" y="438388"/>
                </a:lnTo>
                <a:lnTo>
                  <a:pt x="3153508" y="446170"/>
                </a:lnTo>
                <a:lnTo>
                  <a:pt x="3137040" y="449247"/>
                </a:lnTo>
                <a:lnTo>
                  <a:pt x="3137040" y="487251"/>
                </a:lnTo>
                <a:lnTo>
                  <a:pt x="3128534" y="487251"/>
                </a:lnTo>
                <a:lnTo>
                  <a:pt x="3128534" y="450875"/>
                </a:lnTo>
                <a:cubicBezTo>
                  <a:pt x="3117871" y="452866"/>
                  <a:pt x="3107616" y="454721"/>
                  <a:pt x="3097768" y="456440"/>
                </a:cubicBezTo>
                <a:cubicBezTo>
                  <a:pt x="3087920" y="458160"/>
                  <a:pt x="3078932" y="459743"/>
                  <a:pt x="3070802" y="461191"/>
                </a:cubicBezTo>
                <a:lnTo>
                  <a:pt x="3068812" y="452685"/>
                </a:lnTo>
                <a:lnTo>
                  <a:pt x="3083471" y="450332"/>
                </a:lnTo>
                <a:lnTo>
                  <a:pt x="3083471" y="340843"/>
                </a:lnTo>
                <a:lnTo>
                  <a:pt x="3070079" y="340843"/>
                </a:lnTo>
                <a:close/>
                <a:moveTo>
                  <a:pt x="3989698" y="331986"/>
                </a:moveTo>
                <a:lnTo>
                  <a:pt x="4098646" y="331986"/>
                </a:lnTo>
                <a:lnTo>
                  <a:pt x="4098646" y="340107"/>
                </a:lnTo>
                <a:lnTo>
                  <a:pt x="3998204" y="340107"/>
                </a:lnTo>
                <a:lnTo>
                  <a:pt x="3998204" y="381381"/>
                </a:lnTo>
                <a:cubicBezTo>
                  <a:pt x="3998300" y="391916"/>
                  <a:pt x="3997788" y="403345"/>
                  <a:pt x="3996669" y="415668"/>
                </a:cubicBezTo>
                <a:cubicBezTo>
                  <a:pt x="3995551" y="427991"/>
                  <a:pt x="3993257" y="440263"/>
                  <a:pt x="3989786" y="452484"/>
                </a:cubicBezTo>
                <a:cubicBezTo>
                  <a:pt x="3986315" y="464704"/>
                  <a:pt x="3981098" y="475929"/>
                  <a:pt x="3974134" y="486158"/>
                </a:cubicBezTo>
                <a:cubicBezTo>
                  <a:pt x="3973320" y="485391"/>
                  <a:pt x="3972189" y="484579"/>
                  <a:pt x="3970741" y="483722"/>
                </a:cubicBezTo>
                <a:cubicBezTo>
                  <a:pt x="3969293" y="482865"/>
                  <a:pt x="3968072" y="482234"/>
                  <a:pt x="3967076" y="481828"/>
                </a:cubicBezTo>
                <a:cubicBezTo>
                  <a:pt x="3973851" y="471795"/>
                  <a:pt x="3978862" y="460929"/>
                  <a:pt x="3982111" y="449229"/>
                </a:cubicBezTo>
                <a:cubicBezTo>
                  <a:pt x="3985360" y="437529"/>
                  <a:pt x="3987462" y="425819"/>
                  <a:pt x="3988418" y="414099"/>
                </a:cubicBezTo>
                <a:cubicBezTo>
                  <a:pt x="3989374" y="402379"/>
                  <a:pt x="3989801" y="391473"/>
                  <a:pt x="3989698" y="381381"/>
                </a:cubicBezTo>
                <a:close/>
                <a:moveTo>
                  <a:pt x="1781748" y="331624"/>
                </a:moveTo>
                <a:lnTo>
                  <a:pt x="1930306" y="331624"/>
                </a:lnTo>
                <a:lnTo>
                  <a:pt x="1930306" y="487240"/>
                </a:lnTo>
                <a:lnTo>
                  <a:pt x="1921461" y="487240"/>
                </a:lnTo>
                <a:lnTo>
                  <a:pt x="1921461" y="477467"/>
                </a:lnTo>
                <a:lnTo>
                  <a:pt x="1790412" y="477467"/>
                </a:lnTo>
                <a:lnTo>
                  <a:pt x="1790412" y="487240"/>
                </a:lnTo>
                <a:lnTo>
                  <a:pt x="1781748" y="487240"/>
                </a:lnTo>
                <a:close/>
                <a:moveTo>
                  <a:pt x="3730266" y="331251"/>
                </a:moveTo>
                <a:cubicBezTo>
                  <a:pt x="3737200" y="333615"/>
                  <a:pt x="3744235" y="336488"/>
                  <a:pt x="3751372" y="339870"/>
                </a:cubicBezTo>
                <a:cubicBezTo>
                  <a:pt x="3758510" y="343252"/>
                  <a:pt x="3764323" y="346532"/>
                  <a:pt x="3768814" y="349710"/>
                </a:cubicBezTo>
                <a:lnTo>
                  <a:pt x="3764108" y="356949"/>
                </a:lnTo>
                <a:cubicBezTo>
                  <a:pt x="3759708" y="353590"/>
                  <a:pt x="3753940" y="350129"/>
                  <a:pt x="3746802" y="346566"/>
                </a:cubicBezTo>
                <a:cubicBezTo>
                  <a:pt x="3739665" y="343003"/>
                  <a:pt x="3732585" y="339949"/>
                  <a:pt x="3725560" y="337404"/>
                </a:cubicBezTo>
                <a:close/>
                <a:moveTo>
                  <a:pt x="2659562" y="330357"/>
                </a:moveTo>
                <a:cubicBezTo>
                  <a:pt x="2664712" y="334573"/>
                  <a:pt x="2669836" y="339154"/>
                  <a:pt x="2674935" y="344100"/>
                </a:cubicBezTo>
                <a:cubicBezTo>
                  <a:pt x="2680034" y="349046"/>
                  <a:pt x="2684074" y="353452"/>
                  <a:pt x="2687053" y="357317"/>
                </a:cubicBezTo>
                <a:lnTo>
                  <a:pt x="2681258" y="363654"/>
                </a:lnTo>
                <a:cubicBezTo>
                  <a:pt x="2678292" y="359772"/>
                  <a:pt x="2674286" y="355267"/>
                  <a:pt x="2669238" y="350140"/>
                </a:cubicBezTo>
                <a:cubicBezTo>
                  <a:pt x="2664190" y="345014"/>
                  <a:pt x="2659095" y="340287"/>
                  <a:pt x="2653952" y="335960"/>
                </a:cubicBezTo>
                <a:close/>
                <a:moveTo>
                  <a:pt x="3412579" y="328717"/>
                </a:moveTo>
                <a:cubicBezTo>
                  <a:pt x="3417265" y="332944"/>
                  <a:pt x="3421963" y="337521"/>
                  <a:pt x="3426672" y="342449"/>
                </a:cubicBezTo>
                <a:cubicBezTo>
                  <a:pt x="3431381" y="347377"/>
                  <a:pt x="3435129" y="351727"/>
                  <a:pt x="3437915" y="355502"/>
                </a:cubicBezTo>
                <a:lnTo>
                  <a:pt x="3431762" y="360569"/>
                </a:lnTo>
                <a:cubicBezTo>
                  <a:pt x="3428987" y="356689"/>
                  <a:pt x="3425262" y="352187"/>
                  <a:pt x="3420587" y="347064"/>
                </a:cubicBezTo>
                <a:cubicBezTo>
                  <a:pt x="3415912" y="341940"/>
                  <a:pt x="3411191" y="337212"/>
                  <a:pt x="3406425" y="332880"/>
                </a:cubicBezTo>
                <a:close/>
                <a:moveTo>
                  <a:pt x="3949884" y="326014"/>
                </a:moveTo>
                <a:cubicBezTo>
                  <a:pt x="3955162" y="329135"/>
                  <a:pt x="3960667" y="332570"/>
                  <a:pt x="3966398" y="336319"/>
                </a:cubicBezTo>
                <a:cubicBezTo>
                  <a:pt x="3972129" y="340068"/>
                  <a:pt x="3976819" y="343324"/>
                  <a:pt x="3980468" y="346085"/>
                </a:cubicBezTo>
                <a:lnTo>
                  <a:pt x="3975220" y="353150"/>
                </a:lnTo>
                <a:cubicBezTo>
                  <a:pt x="3971578" y="350119"/>
                  <a:pt x="3966918" y="346627"/>
                  <a:pt x="3961240" y="342673"/>
                </a:cubicBezTo>
                <a:cubicBezTo>
                  <a:pt x="3955562" y="338718"/>
                  <a:pt x="3950088" y="335096"/>
                  <a:pt x="3944816" y="331805"/>
                </a:cubicBezTo>
                <a:close/>
                <a:moveTo>
                  <a:pt x="2253548" y="326003"/>
                </a:moveTo>
                <a:cubicBezTo>
                  <a:pt x="2257447" y="330787"/>
                  <a:pt x="2261096" y="335968"/>
                  <a:pt x="2264497" y="341544"/>
                </a:cubicBezTo>
                <a:cubicBezTo>
                  <a:pt x="2267898" y="347120"/>
                  <a:pt x="2270462" y="352074"/>
                  <a:pt x="2272189" y="356406"/>
                </a:cubicBezTo>
                <a:lnTo>
                  <a:pt x="2264588" y="360750"/>
                </a:lnTo>
                <a:cubicBezTo>
                  <a:pt x="2262861" y="356248"/>
                  <a:pt x="2260342" y="351181"/>
                  <a:pt x="2257032" y="345548"/>
                </a:cubicBezTo>
                <a:cubicBezTo>
                  <a:pt x="2253722" y="339915"/>
                  <a:pt x="2250208" y="334667"/>
                  <a:pt x="2246490" y="329803"/>
                </a:cubicBezTo>
                <a:close/>
                <a:moveTo>
                  <a:pt x="481898" y="326003"/>
                </a:moveTo>
                <a:cubicBezTo>
                  <a:pt x="485797" y="330787"/>
                  <a:pt x="489446" y="335968"/>
                  <a:pt x="492847" y="341544"/>
                </a:cubicBezTo>
                <a:cubicBezTo>
                  <a:pt x="496248" y="347120"/>
                  <a:pt x="498812" y="352074"/>
                  <a:pt x="500539" y="356406"/>
                </a:cubicBezTo>
                <a:lnTo>
                  <a:pt x="492938" y="360750"/>
                </a:lnTo>
                <a:cubicBezTo>
                  <a:pt x="491211" y="356248"/>
                  <a:pt x="488692" y="351181"/>
                  <a:pt x="485382" y="345548"/>
                </a:cubicBezTo>
                <a:cubicBezTo>
                  <a:pt x="482072" y="339915"/>
                  <a:pt x="478558" y="334667"/>
                  <a:pt x="474840" y="329803"/>
                </a:cubicBezTo>
                <a:close/>
                <a:moveTo>
                  <a:pt x="3651742" y="325641"/>
                </a:moveTo>
                <a:lnTo>
                  <a:pt x="3658800" y="332699"/>
                </a:lnTo>
                <a:cubicBezTo>
                  <a:pt x="3651870" y="334146"/>
                  <a:pt x="3644058" y="335504"/>
                  <a:pt x="3635364" y="336771"/>
                </a:cubicBezTo>
                <a:cubicBezTo>
                  <a:pt x="3626669" y="338037"/>
                  <a:pt x="3617410" y="339214"/>
                  <a:pt x="3607584" y="340300"/>
                </a:cubicBezTo>
                <a:cubicBezTo>
                  <a:pt x="3607218" y="343757"/>
                  <a:pt x="3606819" y="347384"/>
                  <a:pt x="3606385" y="351181"/>
                </a:cubicBezTo>
                <a:cubicBezTo>
                  <a:pt x="3605952" y="354977"/>
                  <a:pt x="3605506" y="358831"/>
                  <a:pt x="3605050" y="362741"/>
                </a:cubicBezTo>
                <a:lnTo>
                  <a:pt x="3670020" y="362741"/>
                </a:lnTo>
                <a:lnTo>
                  <a:pt x="3670020" y="370884"/>
                </a:lnTo>
                <a:lnTo>
                  <a:pt x="3603964" y="370884"/>
                </a:lnTo>
                <a:cubicBezTo>
                  <a:pt x="3603504" y="374704"/>
                  <a:pt x="3603022" y="378376"/>
                  <a:pt x="3602516" y="381901"/>
                </a:cubicBezTo>
                <a:cubicBezTo>
                  <a:pt x="3602012" y="385427"/>
                  <a:pt x="3601529" y="388692"/>
                  <a:pt x="3601069" y="391697"/>
                </a:cubicBezTo>
                <a:lnTo>
                  <a:pt x="3654276" y="391697"/>
                </a:lnTo>
                <a:lnTo>
                  <a:pt x="3654276" y="453590"/>
                </a:lnTo>
                <a:lnTo>
                  <a:pt x="3645408" y="453590"/>
                </a:lnTo>
                <a:lnTo>
                  <a:pt x="3645408" y="399840"/>
                </a:lnTo>
                <a:lnTo>
                  <a:pt x="3559988" y="399840"/>
                </a:lnTo>
                <a:lnTo>
                  <a:pt x="3559988" y="453228"/>
                </a:lnTo>
                <a:lnTo>
                  <a:pt x="3551301" y="453228"/>
                </a:lnTo>
                <a:lnTo>
                  <a:pt x="3551301" y="391697"/>
                </a:lnTo>
                <a:lnTo>
                  <a:pt x="3592563" y="391697"/>
                </a:lnTo>
                <a:cubicBezTo>
                  <a:pt x="3593027" y="388692"/>
                  <a:pt x="3593502" y="385427"/>
                  <a:pt x="3593988" y="381901"/>
                </a:cubicBezTo>
                <a:cubicBezTo>
                  <a:pt x="3594475" y="378376"/>
                  <a:pt x="3594904" y="374704"/>
                  <a:pt x="3595278" y="370884"/>
                </a:cubicBezTo>
                <a:lnTo>
                  <a:pt x="3535375" y="370884"/>
                </a:lnTo>
                <a:lnTo>
                  <a:pt x="3535375" y="362741"/>
                </a:lnTo>
                <a:lnTo>
                  <a:pt x="3596183" y="362741"/>
                </a:lnTo>
                <a:cubicBezTo>
                  <a:pt x="3596635" y="359008"/>
                  <a:pt x="3597042" y="355298"/>
                  <a:pt x="3597404" y="351611"/>
                </a:cubicBezTo>
                <a:cubicBezTo>
                  <a:pt x="3597766" y="347923"/>
                  <a:pt x="3598083" y="344394"/>
                  <a:pt x="3598354" y="341024"/>
                </a:cubicBezTo>
                <a:cubicBezTo>
                  <a:pt x="3587805" y="341932"/>
                  <a:pt x="3577142" y="342739"/>
                  <a:pt x="3566367" y="343444"/>
                </a:cubicBezTo>
                <a:cubicBezTo>
                  <a:pt x="3555591" y="344149"/>
                  <a:pt x="3545020" y="344730"/>
                  <a:pt x="3534651" y="345186"/>
                </a:cubicBezTo>
                <a:lnTo>
                  <a:pt x="3534651" y="387896"/>
                </a:lnTo>
                <a:cubicBezTo>
                  <a:pt x="3534732" y="397580"/>
                  <a:pt x="3534309" y="408153"/>
                  <a:pt x="3533384" y="419614"/>
                </a:cubicBezTo>
                <a:cubicBezTo>
                  <a:pt x="3532459" y="431074"/>
                  <a:pt x="3530549" y="442505"/>
                  <a:pt x="3527654" y="453905"/>
                </a:cubicBezTo>
                <a:cubicBezTo>
                  <a:pt x="3524758" y="465305"/>
                  <a:pt x="3520394" y="475757"/>
                  <a:pt x="3514563" y="485261"/>
                </a:cubicBezTo>
                <a:cubicBezTo>
                  <a:pt x="3513752" y="484571"/>
                  <a:pt x="3512614" y="483779"/>
                  <a:pt x="3511147" y="482885"/>
                </a:cubicBezTo>
                <a:cubicBezTo>
                  <a:pt x="3509680" y="481992"/>
                  <a:pt x="3508406" y="481336"/>
                  <a:pt x="3507324" y="480917"/>
                </a:cubicBezTo>
                <a:cubicBezTo>
                  <a:pt x="3512968" y="471618"/>
                  <a:pt x="3517142" y="461542"/>
                  <a:pt x="3519844" y="450688"/>
                </a:cubicBezTo>
                <a:cubicBezTo>
                  <a:pt x="3522547" y="439834"/>
                  <a:pt x="3524294" y="428980"/>
                  <a:pt x="3525086" y="418126"/>
                </a:cubicBezTo>
                <a:cubicBezTo>
                  <a:pt x="3525878" y="407272"/>
                  <a:pt x="3526232" y="397195"/>
                  <a:pt x="3526145" y="387896"/>
                </a:cubicBezTo>
                <a:lnTo>
                  <a:pt x="3526145" y="337947"/>
                </a:lnTo>
                <a:cubicBezTo>
                  <a:pt x="3540853" y="337343"/>
                  <a:pt x="3556078" y="336480"/>
                  <a:pt x="3571818" y="335360"/>
                </a:cubicBezTo>
                <a:cubicBezTo>
                  <a:pt x="3587558" y="334239"/>
                  <a:pt x="3602434" y="332867"/>
                  <a:pt x="3616445" y="331244"/>
                </a:cubicBezTo>
                <a:cubicBezTo>
                  <a:pt x="3630456" y="329621"/>
                  <a:pt x="3642222" y="327753"/>
                  <a:pt x="3651742" y="325641"/>
                </a:cubicBezTo>
                <a:close/>
                <a:moveTo>
                  <a:pt x="673646" y="325641"/>
                </a:moveTo>
                <a:cubicBezTo>
                  <a:pt x="679679" y="328370"/>
                  <a:pt x="685937" y="331507"/>
                  <a:pt x="692422" y="335051"/>
                </a:cubicBezTo>
                <a:cubicBezTo>
                  <a:pt x="698907" y="338595"/>
                  <a:pt x="704171" y="341913"/>
                  <a:pt x="708212" y="345005"/>
                </a:cubicBezTo>
                <a:lnTo>
                  <a:pt x="703145" y="352244"/>
                </a:lnTo>
                <a:cubicBezTo>
                  <a:pt x="699133" y="349051"/>
                  <a:pt x="693945" y="345574"/>
                  <a:pt x="687581" y="341815"/>
                </a:cubicBezTo>
                <a:cubicBezTo>
                  <a:pt x="681217" y="338056"/>
                  <a:pt x="674943" y="334716"/>
                  <a:pt x="668760" y="331794"/>
                </a:cubicBezTo>
                <a:close/>
                <a:moveTo>
                  <a:pt x="3376746" y="325460"/>
                </a:moveTo>
                <a:lnTo>
                  <a:pt x="3385251" y="325460"/>
                </a:lnTo>
                <a:cubicBezTo>
                  <a:pt x="3385259" y="332261"/>
                  <a:pt x="3385198" y="339153"/>
                  <a:pt x="3385070" y="346136"/>
                </a:cubicBezTo>
                <a:cubicBezTo>
                  <a:pt x="3384942" y="353119"/>
                  <a:pt x="3384701" y="360101"/>
                  <a:pt x="3384346" y="367084"/>
                </a:cubicBezTo>
                <a:lnTo>
                  <a:pt x="3450945" y="367084"/>
                </a:lnTo>
                <a:lnTo>
                  <a:pt x="3450945" y="375590"/>
                </a:lnTo>
                <a:lnTo>
                  <a:pt x="3383804" y="375590"/>
                </a:lnTo>
                <a:cubicBezTo>
                  <a:pt x="3382822" y="390474"/>
                  <a:pt x="3380824" y="404843"/>
                  <a:pt x="3377812" y="418695"/>
                </a:cubicBezTo>
                <a:cubicBezTo>
                  <a:pt x="3374798" y="432548"/>
                  <a:pt x="3370147" y="445254"/>
                  <a:pt x="3363856" y="456814"/>
                </a:cubicBezTo>
                <a:cubicBezTo>
                  <a:pt x="3357566" y="468374"/>
                  <a:pt x="3349013" y="478158"/>
                  <a:pt x="3338198" y="486166"/>
                </a:cubicBezTo>
                <a:cubicBezTo>
                  <a:pt x="3337425" y="485144"/>
                  <a:pt x="3336437" y="484111"/>
                  <a:pt x="3335234" y="483066"/>
                </a:cubicBezTo>
                <a:cubicBezTo>
                  <a:pt x="3334032" y="482022"/>
                  <a:pt x="3332908" y="481125"/>
                  <a:pt x="3331864" y="480374"/>
                </a:cubicBezTo>
                <a:cubicBezTo>
                  <a:pt x="3342206" y="472907"/>
                  <a:pt x="3350397" y="463691"/>
                  <a:pt x="3356436" y="452725"/>
                </a:cubicBezTo>
                <a:cubicBezTo>
                  <a:pt x="3362476" y="441760"/>
                  <a:pt x="3366926" y="429688"/>
                  <a:pt x="3369788" y="416510"/>
                </a:cubicBezTo>
                <a:cubicBezTo>
                  <a:pt x="3372650" y="403333"/>
                  <a:pt x="3374487" y="389692"/>
                  <a:pt x="3375298" y="375590"/>
                </a:cubicBezTo>
                <a:lnTo>
                  <a:pt x="3332406" y="375590"/>
                </a:lnTo>
                <a:lnTo>
                  <a:pt x="3332406" y="367084"/>
                </a:lnTo>
                <a:lnTo>
                  <a:pt x="3375840" y="367084"/>
                </a:lnTo>
                <a:cubicBezTo>
                  <a:pt x="3376195" y="360090"/>
                  <a:pt x="3376436" y="353085"/>
                  <a:pt x="3376565" y="346068"/>
                </a:cubicBezTo>
                <a:cubicBezTo>
                  <a:pt x="3376693" y="339052"/>
                  <a:pt x="3376753" y="332182"/>
                  <a:pt x="3376746" y="325460"/>
                </a:cubicBezTo>
                <a:close/>
                <a:moveTo>
                  <a:pt x="2334444" y="324374"/>
                </a:moveTo>
                <a:lnTo>
                  <a:pt x="2343493" y="327993"/>
                </a:lnTo>
                <a:cubicBezTo>
                  <a:pt x="2340378" y="333811"/>
                  <a:pt x="2337015" y="339821"/>
                  <a:pt x="2333403" y="346023"/>
                </a:cubicBezTo>
                <a:cubicBezTo>
                  <a:pt x="2329791" y="352225"/>
                  <a:pt x="2326157" y="357918"/>
                  <a:pt x="2322500" y="363102"/>
                </a:cubicBezTo>
                <a:lnTo>
                  <a:pt x="2361952" y="363102"/>
                </a:lnTo>
                <a:lnTo>
                  <a:pt x="2361952" y="371789"/>
                </a:lnTo>
                <a:lnTo>
                  <a:pt x="2298792" y="371789"/>
                </a:lnTo>
                <a:lnTo>
                  <a:pt x="2298792" y="393506"/>
                </a:lnTo>
                <a:cubicBezTo>
                  <a:pt x="2298796" y="395870"/>
                  <a:pt x="2298743" y="398336"/>
                  <a:pt x="2298634" y="400904"/>
                </a:cubicBezTo>
                <a:cubicBezTo>
                  <a:pt x="2298524" y="403471"/>
                  <a:pt x="2298336" y="406073"/>
                  <a:pt x="2298068" y="408708"/>
                </a:cubicBezTo>
                <a:lnTo>
                  <a:pt x="2371906" y="408708"/>
                </a:lnTo>
                <a:lnTo>
                  <a:pt x="2371906" y="417214"/>
                </a:lnTo>
                <a:lnTo>
                  <a:pt x="2302050" y="417214"/>
                </a:lnTo>
                <a:cubicBezTo>
                  <a:pt x="2308764" y="432175"/>
                  <a:pt x="2318364" y="444918"/>
                  <a:pt x="2330847" y="455445"/>
                </a:cubicBezTo>
                <a:cubicBezTo>
                  <a:pt x="2343331" y="465972"/>
                  <a:pt x="2358042" y="473558"/>
                  <a:pt x="2374982" y="478203"/>
                </a:cubicBezTo>
                <a:cubicBezTo>
                  <a:pt x="2374032" y="479168"/>
                  <a:pt x="2372992" y="480404"/>
                  <a:pt x="2371860" y="481913"/>
                </a:cubicBezTo>
                <a:cubicBezTo>
                  <a:pt x="2370730" y="483421"/>
                  <a:pt x="2369779" y="484838"/>
                  <a:pt x="2369010" y="486166"/>
                </a:cubicBezTo>
                <a:cubicBezTo>
                  <a:pt x="2352278" y="480929"/>
                  <a:pt x="2337649" y="472853"/>
                  <a:pt x="2325124" y="461937"/>
                </a:cubicBezTo>
                <a:cubicBezTo>
                  <a:pt x="2312599" y="451022"/>
                  <a:pt x="2302675" y="437743"/>
                  <a:pt x="2295353" y="422100"/>
                </a:cubicBezTo>
                <a:cubicBezTo>
                  <a:pt x="2293368" y="429677"/>
                  <a:pt x="2289697" y="437267"/>
                  <a:pt x="2284341" y="444870"/>
                </a:cubicBezTo>
                <a:cubicBezTo>
                  <a:pt x="2278984" y="452473"/>
                  <a:pt x="2271184" y="459875"/>
                  <a:pt x="2260941" y="467076"/>
                </a:cubicBezTo>
                <a:cubicBezTo>
                  <a:pt x="2250698" y="474277"/>
                  <a:pt x="2237255" y="481062"/>
                  <a:pt x="2220611" y="487432"/>
                </a:cubicBezTo>
                <a:cubicBezTo>
                  <a:pt x="2219936" y="486290"/>
                  <a:pt x="2219024" y="485000"/>
                  <a:pt x="2217874" y="483564"/>
                </a:cubicBezTo>
                <a:cubicBezTo>
                  <a:pt x="2216724" y="482128"/>
                  <a:pt x="2215585" y="480883"/>
                  <a:pt x="2214458" y="479831"/>
                </a:cubicBezTo>
                <a:cubicBezTo>
                  <a:pt x="2231326" y="473639"/>
                  <a:pt x="2244783" y="467061"/>
                  <a:pt x="2254828" y="460098"/>
                </a:cubicBezTo>
                <a:cubicBezTo>
                  <a:pt x="2264874" y="453135"/>
                  <a:pt x="2272365" y="446021"/>
                  <a:pt x="2277303" y="438757"/>
                </a:cubicBezTo>
                <a:cubicBezTo>
                  <a:pt x="2282241" y="431492"/>
                  <a:pt x="2285483" y="424311"/>
                  <a:pt x="2287029" y="417214"/>
                </a:cubicBezTo>
                <a:lnTo>
                  <a:pt x="2216991" y="417214"/>
                </a:lnTo>
                <a:lnTo>
                  <a:pt x="2216991" y="408708"/>
                </a:lnTo>
                <a:lnTo>
                  <a:pt x="2288657" y="408708"/>
                </a:lnTo>
                <a:cubicBezTo>
                  <a:pt x="2289012" y="406065"/>
                  <a:pt x="2289253" y="403434"/>
                  <a:pt x="2289381" y="400813"/>
                </a:cubicBezTo>
                <a:cubicBezTo>
                  <a:pt x="2289509" y="398193"/>
                  <a:pt x="2289570" y="395697"/>
                  <a:pt x="2289562" y="393325"/>
                </a:cubicBezTo>
                <a:lnTo>
                  <a:pt x="2289562" y="371789"/>
                </a:lnTo>
                <a:lnTo>
                  <a:pt x="2227126" y="371789"/>
                </a:lnTo>
                <a:lnTo>
                  <a:pt x="2227126" y="363102"/>
                </a:lnTo>
                <a:lnTo>
                  <a:pt x="2313089" y="363102"/>
                </a:lnTo>
                <a:cubicBezTo>
                  <a:pt x="2316999" y="357462"/>
                  <a:pt x="2320897" y="351098"/>
                  <a:pt x="2324785" y="344010"/>
                </a:cubicBezTo>
                <a:cubicBezTo>
                  <a:pt x="2328672" y="336921"/>
                  <a:pt x="2331892" y="330376"/>
                  <a:pt x="2334444" y="324374"/>
                </a:cubicBezTo>
                <a:close/>
                <a:moveTo>
                  <a:pt x="562794" y="324374"/>
                </a:moveTo>
                <a:lnTo>
                  <a:pt x="571843" y="327993"/>
                </a:lnTo>
                <a:cubicBezTo>
                  <a:pt x="568729" y="333811"/>
                  <a:pt x="565365" y="339821"/>
                  <a:pt x="561754" y="346023"/>
                </a:cubicBezTo>
                <a:cubicBezTo>
                  <a:pt x="558142" y="352225"/>
                  <a:pt x="554507" y="357918"/>
                  <a:pt x="550850" y="363102"/>
                </a:cubicBezTo>
                <a:lnTo>
                  <a:pt x="590302" y="363102"/>
                </a:lnTo>
                <a:lnTo>
                  <a:pt x="590302" y="371789"/>
                </a:lnTo>
                <a:lnTo>
                  <a:pt x="527142" y="371789"/>
                </a:lnTo>
                <a:lnTo>
                  <a:pt x="527142" y="393506"/>
                </a:lnTo>
                <a:cubicBezTo>
                  <a:pt x="527146" y="395870"/>
                  <a:pt x="527093" y="398336"/>
                  <a:pt x="526984" y="400904"/>
                </a:cubicBezTo>
                <a:cubicBezTo>
                  <a:pt x="526874" y="403471"/>
                  <a:pt x="526686" y="406073"/>
                  <a:pt x="526418" y="408708"/>
                </a:cubicBezTo>
                <a:lnTo>
                  <a:pt x="600256" y="408708"/>
                </a:lnTo>
                <a:lnTo>
                  <a:pt x="600256" y="417214"/>
                </a:lnTo>
                <a:lnTo>
                  <a:pt x="530400" y="417214"/>
                </a:lnTo>
                <a:cubicBezTo>
                  <a:pt x="537115" y="432175"/>
                  <a:pt x="546714" y="444918"/>
                  <a:pt x="559197" y="455445"/>
                </a:cubicBezTo>
                <a:cubicBezTo>
                  <a:pt x="571681" y="465972"/>
                  <a:pt x="586393" y="473558"/>
                  <a:pt x="603333" y="478203"/>
                </a:cubicBezTo>
                <a:cubicBezTo>
                  <a:pt x="602382" y="479168"/>
                  <a:pt x="601342" y="480404"/>
                  <a:pt x="600211" y="481913"/>
                </a:cubicBezTo>
                <a:cubicBezTo>
                  <a:pt x="599080" y="483421"/>
                  <a:pt x="598130" y="484838"/>
                  <a:pt x="597360" y="486166"/>
                </a:cubicBezTo>
                <a:cubicBezTo>
                  <a:pt x="580628" y="480929"/>
                  <a:pt x="565999" y="472853"/>
                  <a:pt x="553474" y="461937"/>
                </a:cubicBezTo>
                <a:cubicBezTo>
                  <a:pt x="540949" y="451022"/>
                  <a:pt x="531025" y="437743"/>
                  <a:pt x="523704" y="422100"/>
                </a:cubicBezTo>
                <a:cubicBezTo>
                  <a:pt x="521718" y="429677"/>
                  <a:pt x="518048" y="437267"/>
                  <a:pt x="512691" y="444870"/>
                </a:cubicBezTo>
                <a:cubicBezTo>
                  <a:pt x="507334" y="452473"/>
                  <a:pt x="499534" y="459875"/>
                  <a:pt x="489291" y="467076"/>
                </a:cubicBezTo>
                <a:cubicBezTo>
                  <a:pt x="479049" y="474277"/>
                  <a:pt x="465605" y="481062"/>
                  <a:pt x="448961" y="487432"/>
                </a:cubicBezTo>
                <a:cubicBezTo>
                  <a:pt x="448286" y="486290"/>
                  <a:pt x="447374" y="485000"/>
                  <a:pt x="446224" y="483564"/>
                </a:cubicBezTo>
                <a:cubicBezTo>
                  <a:pt x="445074" y="482128"/>
                  <a:pt x="443935" y="480883"/>
                  <a:pt x="442808" y="479831"/>
                </a:cubicBezTo>
                <a:cubicBezTo>
                  <a:pt x="459676" y="473639"/>
                  <a:pt x="473133" y="467061"/>
                  <a:pt x="483179" y="460098"/>
                </a:cubicBezTo>
                <a:cubicBezTo>
                  <a:pt x="493224" y="453135"/>
                  <a:pt x="500715" y="446021"/>
                  <a:pt x="505653" y="438757"/>
                </a:cubicBezTo>
                <a:cubicBezTo>
                  <a:pt x="510591" y="431492"/>
                  <a:pt x="513833" y="424311"/>
                  <a:pt x="515379" y="417214"/>
                </a:cubicBezTo>
                <a:lnTo>
                  <a:pt x="445341" y="417214"/>
                </a:lnTo>
                <a:lnTo>
                  <a:pt x="445341" y="408708"/>
                </a:lnTo>
                <a:lnTo>
                  <a:pt x="517007" y="408708"/>
                </a:lnTo>
                <a:cubicBezTo>
                  <a:pt x="517362" y="406065"/>
                  <a:pt x="517603" y="403434"/>
                  <a:pt x="517731" y="400813"/>
                </a:cubicBezTo>
                <a:cubicBezTo>
                  <a:pt x="517860" y="398193"/>
                  <a:pt x="517920" y="395697"/>
                  <a:pt x="517912" y="393325"/>
                </a:cubicBezTo>
                <a:lnTo>
                  <a:pt x="517912" y="371789"/>
                </a:lnTo>
                <a:lnTo>
                  <a:pt x="455476" y="371789"/>
                </a:lnTo>
                <a:lnTo>
                  <a:pt x="455476" y="363102"/>
                </a:lnTo>
                <a:lnTo>
                  <a:pt x="541439" y="363102"/>
                </a:lnTo>
                <a:cubicBezTo>
                  <a:pt x="545349" y="357462"/>
                  <a:pt x="549247" y="351098"/>
                  <a:pt x="553135" y="344010"/>
                </a:cubicBezTo>
                <a:cubicBezTo>
                  <a:pt x="557022" y="336921"/>
                  <a:pt x="560242" y="330376"/>
                  <a:pt x="562794" y="324374"/>
                </a:cubicBezTo>
                <a:close/>
                <a:moveTo>
                  <a:pt x="2439934" y="324012"/>
                </a:moveTo>
                <a:lnTo>
                  <a:pt x="2447534" y="325822"/>
                </a:lnTo>
                <a:cubicBezTo>
                  <a:pt x="2446716" y="329268"/>
                  <a:pt x="2445774" y="332691"/>
                  <a:pt x="2444706" y="336092"/>
                </a:cubicBezTo>
                <a:cubicBezTo>
                  <a:pt x="2443640" y="339493"/>
                  <a:pt x="2442471" y="342826"/>
                  <a:pt x="2441200" y="346091"/>
                </a:cubicBezTo>
                <a:lnTo>
                  <a:pt x="2473414" y="346091"/>
                </a:lnTo>
                <a:lnTo>
                  <a:pt x="2473414" y="354054"/>
                </a:lnTo>
                <a:lnTo>
                  <a:pt x="2438124" y="354054"/>
                </a:lnTo>
                <a:cubicBezTo>
                  <a:pt x="2436318" y="358231"/>
                  <a:pt x="2434410" y="362183"/>
                  <a:pt x="2432400" y="365908"/>
                </a:cubicBezTo>
                <a:cubicBezTo>
                  <a:pt x="2430391" y="369633"/>
                  <a:pt x="2428256" y="373041"/>
                  <a:pt x="2425998" y="376133"/>
                </a:cubicBezTo>
                <a:cubicBezTo>
                  <a:pt x="2425580" y="375235"/>
                  <a:pt x="2424878" y="374089"/>
                  <a:pt x="2423894" y="372694"/>
                </a:cubicBezTo>
                <a:cubicBezTo>
                  <a:pt x="2422910" y="371299"/>
                  <a:pt x="2421983" y="370153"/>
                  <a:pt x="2421112" y="369256"/>
                </a:cubicBezTo>
                <a:cubicBezTo>
                  <a:pt x="2425369" y="363457"/>
                  <a:pt x="2429071" y="356640"/>
                  <a:pt x="2432220" y="348805"/>
                </a:cubicBezTo>
                <a:cubicBezTo>
                  <a:pt x="2435368" y="340971"/>
                  <a:pt x="2437939" y="332706"/>
                  <a:pt x="2439934" y="324012"/>
                </a:cubicBezTo>
                <a:close/>
                <a:moveTo>
                  <a:pt x="3332226" y="323831"/>
                </a:moveTo>
                <a:lnTo>
                  <a:pt x="3340550" y="326365"/>
                </a:lnTo>
                <a:cubicBezTo>
                  <a:pt x="3337829" y="333619"/>
                  <a:pt x="3334812" y="340782"/>
                  <a:pt x="3331502" y="347855"/>
                </a:cubicBezTo>
                <a:cubicBezTo>
                  <a:pt x="3328192" y="354928"/>
                  <a:pt x="3324632" y="361821"/>
                  <a:pt x="3320824" y="368532"/>
                </a:cubicBezTo>
                <a:lnTo>
                  <a:pt x="3320824" y="487432"/>
                </a:lnTo>
                <a:lnTo>
                  <a:pt x="3312500" y="487432"/>
                </a:lnTo>
                <a:lnTo>
                  <a:pt x="3312500" y="381924"/>
                </a:lnTo>
                <a:cubicBezTo>
                  <a:pt x="3309585" y="386448"/>
                  <a:pt x="3306546" y="390746"/>
                  <a:pt x="3303383" y="394818"/>
                </a:cubicBezTo>
                <a:cubicBezTo>
                  <a:pt x="3300220" y="398890"/>
                  <a:pt x="3297045" y="402736"/>
                  <a:pt x="3293859" y="406356"/>
                </a:cubicBezTo>
                <a:cubicBezTo>
                  <a:pt x="3293346" y="405270"/>
                  <a:pt x="3292562" y="403912"/>
                  <a:pt x="3291506" y="402284"/>
                </a:cubicBezTo>
                <a:cubicBezTo>
                  <a:pt x="3290451" y="400655"/>
                  <a:pt x="3289486" y="399297"/>
                  <a:pt x="3288611" y="398212"/>
                </a:cubicBezTo>
                <a:cubicBezTo>
                  <a:pt x="3297407" y="388891"/>
                  <a:pt x="3305604" y="377761"/>
                  <a:pt x="3313201" y="364822"/>
                </a:cubicBezTo>
                <a:cubicBezTo>
                  <a:pt x="3320798" y="351882"/>
                  <a:pt x="3327140" y="338218"/>
                  <a:pt x="3332226" y="323831"/>
                </a:cubicBezTo>
                <a:close/>
                <a:moveTo>
                  <a:pt x="32528" y="323831"/>
                </a:moveTo>
                <a:lnTo>
                  <a:pt x="41034" y="323831"/>
                </a:lnTo>
                <a:lnTo>
                  <a:pt x="41034" y="360388"/>
                </a:lnTo>
                <a:lnTo>
                  <a:pt x="66551" y="360388"/>
                </a:lnTo>
                <a:lnTo>
                  <a:pt x="66551" y="368532"/>
                </a:lnTo>
                <a:lnTo>
                  <a:pt x="41034" y="368532"/>
                </a:lnTo>
                <a:lnTo>
                  <a:pt x="41034" y="411242"/>
                </a:lnTo>
                <a:cubicBezTo>
                  <a:pt x="45125" y="410160"/>
                  <a:pt x="49294" y="409066"/>
                  <a:pt x="53544" y="407962"/>
                </a:cubicBezTo>
                <a:cubicBezTo>
                  <a:pt x="57793" y="406857"/>
                  <a:pt x="62008" y="405718"/>
                  <a:pt x="66189" y="404546"/>
                </a:cubicBezTo>
                <a:lnTo>
                  <a:pt x="67456" y="412509"/>
                </a:lnTo>
                <a:cubicBezTo>
                  <a:pt x="58558" y="415042"/>
                  <a:pt x="49751" y="417395"/>
                  <a:pt x="41034" y="419567"/>
                </a:cubicBezTo>
                <a:lnTo>
                  <a:pt x="41034" y="474583"/>
                </a:lnTo>
                <a:cubicBezTo>
                  <a:pt x="41037" y="477611"/>
                  <a:pt x="40578" y="479880"/>
                  <a:pt x="39654" y="481392"/>
                </a:cubicBezTo>
                <a:cubicBezTo>
                  <a:pt x="38730" y="482904"/>
                  <a:pt x="37320" y="483952"/>
                  <a:pt x="35424" y="484537"/>
                </a:cubicBezTo>
                <a:cubicBezTo>
                  <a:pt x="33486" y="485325"/>
                  <a:pt x="30665" y="485830"/>
                  <a:pt x="26963" y="486052"/>
                </a:cubicBezTo>
                <a:cubicBezTo>
                  <a:pt x="23260" y="486275"/>
                  <a:pt x="18359" y="486373"/>
                  <a:pt x="12259" y="486346"/>
                </a:cubicBezTo>
                <a:cubicBezTo>
                  <a:pt x="12048" y="485129"/>
                  <a:pt x="11655" y="483764"/>
                  <a:pt x="11082" y="482252"/>
                </a:cubicBezTo>
                <a:cubicBezTo>
                  <a:pt x="10509" y="480740"/>
                  <a:pt x="9936" y="479330"/>
                  <a:pt x="9363" y="478022"/>
                </a:cubicBezTo>
                <a:cubicBezTo>
                  <a:pt x="14159" y="478188"/>
                  <a:pt x="18321" y="478263"/>
                  <a:pt x="21850" y="478248"/>
                </a:cubicBezTo>
                <a:cubicBezTo>
                  <a:pt x="25379" y="478233"/>
                  <a:pt x="27732" y="478218"/>
                  <a:pt x="28908" y="478203"/>
                </a:cubicBezTo>
                <a:cubicBezTo>
                  <a:pt x="30168" y="478218"/>
                  <a:pt x="31088" y="477961"/>
                  <a:pt x="31668" y="477433"/>
                </a:cubicBezTo>
                <a:cubicBezTo>
                  <a:pt x="32249" y="476906"/>
                  <a:pt x="32535" y="476016"/>
                  <a:pt x="32528" y="474764"/>
                </a:cubicBezTo>
                <a:lnTo>
                  <a:pt x="32528" y="421919"/>
                </a:lnTo>
                <a:cubicBezTo>
                  <a:pt x="27536" y="423277"/>
                  <a:pt x="22725" y="424544"/>
                  <a:pt x="18095" y="425720"/>
                </a:cubicBezTo>
                <a:cubicBezTo>
                  <a:pt x="13465" y="426896"/>
                  <a:pt x="9107" y="427982"/>
                  <a:pt x="5020" y="428977"/>
                </a:cubicBezTo>
                <a:lnTo>
                  <a:pt x="2124" y="420291"/>
                </a:lnTo>
                <a:cubicBezTo>
                  <a:pt x="6320" y="419465"/>
                  <a:pt x="11003" y="418447"/>
                  <a:pt x="16172" y="417237"/>
                </a:cubicBezTo>
                <a:cubicBezTo>
                  <a:pt x="21341" y="416026"/>
                  <a:pt x="26793" y="414692"/>
                  <a:pt x="32528" y="413233"/>
                </a:cubicBezTo>
                <a:lnTo>
                  <a:pt x="32528" y="368532"/>
                </a:lnTo>
                <a:lnTo>
                  <a:pt x="4296" y="368532"/>
                </a:lnTo>
                <a:lnTo>
                  <a:pt x="4296" y="360388"/>
                </a:lnTo>
                <a:lnTo>
                  <a:pt x="32528" y="360388"/>
                </a:lnTo>
                <a:close/>
                <a:moveTo>
                  <a:pt x="3798494" y="323650"/>
                </a:moveTo>
                <a:lnTo>
                  <a:pt x="3806818" y="324917"/>
                </a:lnTo>
                <a:cubicBezTo>
                  <a:pt x="3805744" y="327469"/>
                  <a:pt x="3804545" y="330101"/>
                  <a:pt x="3803222" y="332812"/>
                </a:cubicBezTo>
                <a:cubicBezTo>
                  <a:pt x="3801898" y="335523"/>
                  <a:pt x="3800382" y="338200"/>
                  <a:pt x="3798674" y="340843"/>
                </a:cubicBezTo>
                <a:lnTo>
                  <a:pt x="3866540" y="340843"/>
                </a:lnTo>
                <a:lnTo>
                  <a:pt x="3867988" y="340481"/>
                </a:lnTo>
                <a:lnTo>
                  <a:pt x="3873960" y="342471"/>
                </a:lnTo>
                <a:cubicBezTo>
                  <a:pt x="3871400" y="347275"/>
                  <a:pt x="3868784" y="352010"/>
                  <a:pt x="3866110" y="356678"/>
                </a:cubicBezTo>
                <a:cubicBezTo>
                  <a:pt x="3863437" y="361346"/>
                  <a:pt x="3860866" y="365357"/>
                  <a:pt x="3858396" y="368713"/>
                </a:cubicBezTo>
                <a:lnTo>
                  <a:pt x="3850976" y="366179"/>
                </a:lnTo>
                <a:cubicBezTo>
                  <a:pt x="3852552" y="363781"/>
                  <a:pt x="3854287" y="361021"/>
                  <a:pt x="3856179" y="357899"/>
                </a:cubicBezTo>
                <a:cubicBezTo>
                  <a:pt x="3858072" y="354778"/>
                  <a:pt x="3859897" y="351565"/>
                  <a:pt x="3861654" y="348263"/>
                </a:cubicBezTo>
                <a:lnTo>
                  <a:pt x="3828535" y="348263"/>
                </a:lnTo>
                <a:cubicBezTo>
                  <a:pt x="3827989" y="350336"/>
                  <a:pt x="3827363" y="352342"/>
                  <a:pt x="3826658" y="354280"/>
                </a:cubicBezTo>
                <a:cubicBezTo>
                  <a:pt x="3825953" y="356218"/>
                  <a:pt x="3825191" y="358133"/>
                  <a:pt x="3824373" y="360026"/>
                </a:cubicBezTo>
                <a:cubicBezTo>
                  <a:pt x="3829896" y="368260"/>
                  <a:pt x="3837490" y="375364"/>
                  <a:pt x="3847153" y="381336"/>
                </a:cubicBezTo>
                <a:cubicBezTo>
                  <a:pt x="3856816" y="387308"/>
                  <a:pt x="3867442" y="391606"/>
                  <a:pt x="3879027" y="394230"/>
                </a:cubicBezTo>
                <a:cubicBezTo>
                  <a:pt x="3878100" y="395090"/>
                  <a:pt x="3877150" y="396176"/>
                  <a:pt x="3876177" y="397488"/>
                </a:cubicBezTo>
                <a:cubicBezTo>
                  <a:pt x="3875204" y="398800"/>
                  <a:pt x="3874345" y="400067"/>
                  <a:pt x="3873598" y="401288"/>
                </a:cubicBezTo>
                <a:cubicBezTo>
                  <a:pt x="3862876" y="398246"/>
                  <a:pt x="3852922" y="393789"/>
                  <a:pt x="3843737" y="387919"/>
                </a:cubicBezTo>
                <a:cubicBezTo>
                  <a:pt x="3834553" y="382048"/>
                  <a:pt x="3826952" y="375103"/>
                  <a:pt x="3820934" y="367084"/>
                </a:cubicBezTo>
                <a:cubicBezTo>
                  <a:pt x="3816674" y="374892"/>
                  <a:pt x="3810581" y="381762"/>
                  <a:pt x="3802656" y="387692"/>
                </a:cubicBezTo>
                <a:cubicBezTo>
                  <a:pt x="3794731" y="393623"/>
                  <a:pt x="3784476" y="398457"/>
                  <a:pt x="3771890" y="402193"/>
                </a:cubicBezTo>
                <a:cubicBezTo>
                  <a:pt x="3771396" y="401141"/>
                  <a:pt x="3770665" y="399987"/>
                  <a:pt x="3769696" y="398732"/>
                </a:cubicBezTo>
                <a:cubicBezTo>
                  <a:pt x="3768727" y="397476"/>
                  <a:pt x="3767769" y="396458"/>
                  <a:pt x="3766823" y="395678"/>
                </a:cubicBezTo>
                <a:cubicBezTo>
                  <a:pt x="3783307" y="391191"/>
                  <a:pt x="3795583" y="384782"/>
                  <a:pt x="3803652" y="376449"/>
                </a:cubicBezTo>
                <a:cubicBezTo>
                  <a:pt x="3811720" y="368117"/>
                  <a:pt x="3817119" y="358721"/>
                  <a:pt x="3819849" y="348263"/>
                </a:cubicBezTo>
                <a:lnTo>
                  <a:pt x="3793969" y="348263"/>
                </a:lnTo>
                <a:cubicBezTo>
                  <a:pt x="3791349" y="351897"/>
                  <a:pt x="3788446" y="355441"/>
                  <a:pt x="3785260" y="358895"/>
                </a:cubicBezTo>
                <a:cubicBezTo>
                  <a:pt x="3782074" y="362348"/>
                  <a:pt x="3778582" y="365621"/>
                  <a:pt x="3774786" y="368713"/>
                </a:cubicBezTo>
                <a:cubicBezTo>
                  <a:pt x="3774013" y="367683"/>
                  <a:pt x="3773025" y="366665"/>
                  <a:pt x="3771822" y="365659"/>
                </a:cubicBezTo>
                <a:cubicBezTo>
                  <a:pt x="3770620" y="364652"/>
                  <a:pt x="3769496" y="363860"/>
                  <a:pt x="3768452" y="363283"/>
                </a:cubicBezTo>
                <a:cubicBezTo>
                  <a:pt x="3775970" y="357436"/>
                  <a:pt x="3782244" y="350988"/>
                  <a:pt x="3787273" y="343942"/>
                </a:cubicBezTo>
                <a:cubicBezTo>
                  <a:pt x="3792303" y="336895"/>
                  <a:pt x="3796043" y="330131"/>
                  <a:pt x="3798494" y="323650"/>
                </a:cubicBezTo>
                <a:close/>
                <a:moveTo>
                  <a:pt x="2908487" y="323650"/>
                </a:moveTo>
                <a:lnTo>
                  <a:pt x="2917174" y="323650"/>
                </a:lnTo>
                <a:lnTo>
                  <a:pt x="2917174" y="339033"/>
                </a:lnTo>
                <a:lnTo>
                  <a:pt x="2967666" y="339033"/>
                </a:lnTo>
                <a:lnTo>
                  <a:pt x="2967666" y="323650"/>
                </a:lnTo>
                <a:lnTo>
                  <a:pt x="2976172" y="323650"/>
                </a:lnTo>
                <a:lnTo>
                  <a:pt x="2976172" y="339033"/>
                </a:lnTo>
                <a:lnTo>
                  <a:pt x="3021054" y="339033"/>
                </a:lnTo>
                <a:lnTo>
                  <a:pt x="3021054" y="347177"/>
                </a:lnTo>
                <a:lnTo>
                  <a:pt x="2976172" y="347177"/>
                </a:lnTo>
                <a:lnTo>
                  <a:pt x="2976172" y="363102"/>
                </a:lnTo>
                <a:lnTo>
                  <a:pt x="2967666" y="363102"/>
                </a:lnTo>
                <a:lnTo>
                  <a:pt x="2967666" y="347177"/>
                </a:lnTo>
                <a:lnTo>
                  <a:pt x="2917174" y="347177"/>
                </a:lnTo>
                <a:lnTo>
                  <a:pt x="2917174" y="363645"/>
                </a:lnTo>
                <a:lnTo>
                  <a:pt x="2908487" y="363645"/>
                </a:lnTo>
                <a:lnTo>
                  <a:pt x="2908487" y="347177"/>
                </a:lnTo>
                <a:lnTo>
                  <a:pt x="2863605" y="347177"/>
                </a:lnTo>
                <a:lnTo>
                  <a:pt x="2863605" y="339033"/>
                </a:lnTo>
                <a:lnTo>
                  <a:pt x="2908487" y="339033"/>
                </a:lnTo>
                <a:close/>
                <a:moveTo>
                  <a:pt x="2543632" y="323480"/>
                </a:moveTo>
                <a:lnTo>
                  <a:pt x="2551233" y="323480"/>
                </a:lnTo>
                <a:lnTo>
                  <a:pt x="2551233" y="339225"/>
                </a:lnTo>
                <a:lnTo>
                  <a:pt x="2576570" y="339225"/>
                </a:lnTo>
                <a:lnTo>
                  <a:pt x="2576570" y="364200"/>
                </a:lnTo>
                <a:lnTo>
                  <a:pt x="2586342" y="364200"/>
                </a:lnTo>
                <a:lnTo>
                  <a:pt x="2586342" y="371597"/>
                </a:lnTo>
                <a:lnTo>
                  <a:pt x="2576570" y="371597"/>
                </a:lnTo>
                <a:lnTo>
                  <a:pt x="2576570" y="396029"/>
                </a:lnTo>
                <a:lnTo>
                  <a:pt x="2551233" y="396029"/>
                </a:lnTo>
                <a:lnTo>
                  <a:pt x="2551233" y="412701"/>
                </a:lnTo>
                <a:lnTo>
                  <a:pt x="2577655" y="412701"/>
                </a:lnTo>
                <a:lnTo>
                  <a:pt x="2577655" y="420279"/>
                </a:lnTo>
                <a:lnTo>
                  <a:pt x="2551233" y="420279"/>
                </a:lnTo>
                <a:lnTo>
                  <a:pt x="2551233" y="438037"/>
                </a:lnTo>
                <a:lnTo>
                  <a:pt x="2581094" y="438037"/>
                </a:lnTo>
                <a:lnTo>
                  <a:pt x="2581094" y="445616"/>
                </a:lnTo>
                <a:lnTo>
                  <a:pt x="2551233" y="445616"/>
                </a:lnTo>
                <a:lnTo>
                  <a:pt x="2551233" y="470608"/>
                </a:lnTo>
                <a:lnTo>
                  <a:pt x="2543632" y="470608"/>
                </a:lnTo>
                <a:lnTo>
                  <a:pt x="2543632" y="445616"/>
                </a:lnTo>
                <a:lnTo>
                  <a:pt x="2513047" y="445616"/>
                </a:lnTo>
                <a:lnTo>
                  <a:pt x="2513047" y="438037"/>
                </a:lnTo>
                <a:lnTo>
                  <a:pt x="2543632" y="438037"/>
                </a:lnTo>
                <a:lnTo>
                  <a:pt x="2543632" y="420279"/>
                </a:lnTo>
                <a:lnTo>
                  <a:pt x="2518476" y="420279"/>
                </a:lnTo>
                <a:lnTo>
                  <a:pt x="2518476" y="412701"/>
                </a:lnTo>
                <a:lnTo>
                  <a:pt x="2543632" y="412701"/>
                </a:lnTo>
                <a:lnTo>
                  <a:pt x="2543632" y="396029"/>
                </a:lnTo>
                <a:lnTo>
                  <a:pt x="2520829" y="396029"/>
                </a:lnTo>
                <a:lnTo>
                  <a:pt x="2520829" y="388631"/>
                </a:lnTo>
                <a:lnTo>
                  <a:pt x="2543632" y="388631"/>
                </a:lnTo>
                <a:lnTo>
                  <a:pt x="2543632" y="371597"/>
                </a:lnTo>
                <a:lnTo>
                  <a:pt x="2513771" y="371597"/>
                </a:lnTo>
                <a:lnTo>
                  <a:pt x="2513771" y="364200"/>
                </a:lnTo>
                <a:lnTo>
                  <a:pt x="2543632" y="364200"/>
                </a:lnTo>
                <a:lnTo>
                  <a:pt x="2543632" y="346622"/>
                </a:lnTo>
                <a:lnTo>
                  <a:pt x="2520829" y="346622"/>
                </a:lnTo>
                <a:lnTo>
                  <a:pt x="2520829" y="339225"/>
                </a:lnTo>
                <a:lnTo>
                  <a:pt x="2543632" y="339225"/>
                </a:lnTo>
                <a:close/>
                <a:moveTo>
                  <a:pt x="2035559" y="323480"/>
                </a:moveTo>
                <a:lnTo>
                  <a:pt x="2043341" y="326014"/>
                </a:lnTo>
                <a:cubicBezTo>
                  <a:pt x="2041984" y="328744"/>
                  <a:pt x="2040491" y="331473"/>
                  <a:pt x="2038862" y="334203"/>
                </a:cubicBezTo>
                <a:cubicBezTo>
                  <a:pt x="2037233" y="336933"/>
                  <a:pt x="2035469" y="339572"/>
                  <a:pt x="2033568" y="342121"/>
                </a:cubicBezTo>
                <a:lnTo>
                  <a:pt x="2145773" y="342121"/>
                </a:lnTo>
                <a:lnTo>
                  <a:pt x="2145773" y="349880"/>
                </a:lnTo>
                <a:lnTo>
                  <a:pt x="2027958" y="349880"/>
                </a:lnTo>
                <a:cubicBezTo>
                  <a:pt x="2023675" y="355241"/>
                  <a:pt x="2019166" y="360236"/>
                  <a:pt x="2014430" y="364865"/>
                </a:cubicBezTo>
                <a:cubicBezTo>
                  <a:pt x="2009695" y="369493"/>
                  <a:pt x="2004914" y="373671"/>
                  <a:pt x="2000088" y="377397"/>
                </a:cubicBezTo>
                <a:cubicBezTo>
                  <a:pt x="1999568" y="376408"/>
                  <a:pt x="1998753" y="375170"/>
                  <a:pt x="1997645" y="373683"/>
                </a:cubicBezTo>
                <a:cubicBezTo>
                  <a:pt x="1996536" y="372195"/>
                  <a:pt x="1995541" y="370959"/>
                  <a:pt x="1994659" y="369973"/>
                </a:cubicBezTo>
                <a:cubicBezTo>
                  <a:pt x="2002686" y="364352"/>
                  <a:pt x="2010339" y="357510"/>
                  <a:pt x="2017620" y="349445"/>
                </a:cubicBezTo>
                <a:cubicBezTo>
                  <a:pt x="2024900" y="341380"/>
                  <a:pt x="2030880" y="332725"/>
                  <a:pt x="2035559" y="323480"/>
                </a:cubicBezTo>
                <a:close/>
                <a:moveTo>
                  <a:pt x="1415253" y="323480"/>
                </a:moveTo>
                <a:lnTo>
                  <a:pt x="1424121" y="324385"/>
                </a:lnTo>
                <a:cubicBezTo>
                  <a:pt x="1423578" y="327119"/>
                  <a:pt x="1422944" y="329931"/>
                  <a:pt x="1422221" y="332823"/>
                </a:cubicBezTo>
                <a:cubicBezTo>
                  <a:pt x="1421497" y="335715"/>
                  <a:pt x="1420682" y="338573"/>
                  <a:pt x="1419777" y="341397"/>
                </a:cubicBezTo>
                <a:lnTo>
                  <a:pt x="1489996" y="341397"/>
                </a:lnTo>
                <a:lnTo>
                  <a:pt x="1489996" y="348975"/>
                </a:lnTo>
                <a:lnTo>
                  <a:pt x="1417244" y="348975"/>
                </a:lnTo>
                <a:cubicBezTo>
                  <a:pt x="1416339" y="351596"/>
                  <a:pt x="1415344" y="354193"/>
                  <a:pt x="1414258" y="356768"/>
                </a:cubicBezTo>
                <a:cubicBezTo>
                  <a:pt x="1413172" y="359343"/>
                  <a:pt x="1411996" y="361941"/>
                  <a:pt x="1410729" y="364562"/>
                </a:cubicBezTo>
                <a:lnTo>
                  <a:pt x="1480766" y="364562"/>
                </a:lnTo>
                <a:lnTo>
                  <a:pt x="1480766" y="371959"/>
                </a:lnTo>
                <a:lnTo>
                  <a:pt x="1407109" y="371959"/>
                </a:lnTo>
                <a:cubicBezTo>
                  <a:pt x="1405650" y="374681"/>
                  <a:pt x="1404089" y="377392"/>
                  <a:pt x="1402426" y="380092"/>
                </a:cubicBezTo>
                <a:cubicBezTo>
                  <a:pt x="1400764" y="382791"/>
                  <a:pt x="1399067" y="385457"/>
                  <a:pt x="1397337" y="388088"/>
                </a:cubicBezTo>
                <a:lnTo>
                  <a:pt x="1497959" y="388088"/>
                </a:lnTo>
                <a:lnTo>
                  <a:pt x="1497959" y="395667"/>
                </a:lnTo>
                <a:lnTo>
                  <a:pt x="1454706" y="395667"/>
                </a:lnTo>
                <a:cubicBezTo>
                  <a:pt x="1460685" y="403110"/>
                  <a:pt x="1467864" y="410043"/>
                  <a:pt x="1476242" y="416466"/>
                </a:cubicBezTo>
                <a:cubicBezTo>
                  <a:pt x="1484619" y="422890"/>
                  <a:pt x="1493065" y="428149"/>
                  <a:pt x="1501578" y="432243"/>
                </a:cubicBezTo>
                <a:cubicBezTo>
                  <a:pt x="1500289" y="433186"/>
                  <a:pt x="1499067" y="434287"/>
                  <a:pt x="1497913" y="435546"/>
                </a:cubicBezTo>
                <a:cubicBezTo>
                  <a:pt x="1496760" y="436805"/>
                  <a:pt x="1495810" y="437994"/>
                  <a:pt x="1495063" y="439115"/>
                </a:cubicBezTo>
                <a:cubicBezTo>
                  <a:pt x="1485867" y="433981"/>
                  <a:pt x="1476751" y="427555"/>
                  <a:pt x="1467713" y="419838"/>
                </a:cubicBezTo>
                <a:cubicBezTo>
                  <a:pt x="1458676" y="412121"/>
                  <a:pt x="1451143" y="404064"/>
                  <a:pt x="1445114" y="395667"/>
                </a:cubicBezTo>
                <a:lnTo>
                  <a:pt x="1391545" y="395667"/>
                </a:lnTo>
                <a:cubicBezTo>
                  <a:pt x="1384947" y="404317"/>
                  <a:pt x="1377286" y="412412"/>
                  <a:pt x="1368561" y="419951"/>
                </a:cubicBezTo>
                <a:cubicBezTo>
                  <a:pt x="1359837" y="427490"/>
                  <a:pt x="1350004" y="434179"/>
                  <a:pt x="1339062" y="440017"/>
                </a:cubicBezTo>
                <a:cubicBezTo>
                  <a:pt x="1338557" y="438889"/>
                  <a:pt x="1337758" y="437715"/>
                  <a:pt x="1336665" y="436495"/>
                </a:cubicBezTo>
                <a:cubicBezTo>
                  <a:pt x="1335571" y="435275"/>
                  <a:pt x="1334501" y="434281"/>
                  <a:pt x="1333452" y="433511"/>
                </a:cubicBezTo>
                <a:cubicBezTo>
                  <a:pt x="1343127" y="428504"/>
                  <a:pt x="1351919" y="422807"/>
                  <a:pt x="1359829" y="416421"/>
                </a:cubicBezTo>
                <a:cubicBezTo>
                  <a:pt x="1367740" y="410035"/>
                  <a:pt x="1374813" y="403117"/>
                  <a:pt x="1381049" y="395667"/>
                </a:cubicBezTo>
                <a:lnTo>
                  <a:pt x="1337977" y="395667"/>
                </a:lnTo>
                <a:lnTo>
                  <a:pt x="1337977" y="388088"/>
                </a:lnTo>
                <a:lnTo>
                  <a:pt x="1387021" y="388088"/>
                </a:lnTo>
                <a:cubicBezTo>
                  <a:pt x="1389008" y="385457"/>
                  <a:pt x="1390870" y="382791"/>
                  <a:pt x="1392608" y="380092"/>
                </a:cubicBezTo>
                <a:cubicBezTo>
                  <a:pt x="1394347" y="377392"/>
                  <a:pt x="1395983" y="374681"/>
                  <a:pt x="1397517" y="371959"/>
                </a:cubicBezTo>
                <a:lnTo>
                  <a:pt x="1356798" y="371959"/>
                </a:lnTo>
                <a:lnTo>
                  <a:pt x="1356798" y="364562"/>
                </a:lnTo>
                <a:lnTo>
                  <a:pt x="1401499" y="364562"/>
                </a:lnTo>
                <a:cubicBezTo>
                  <a:pt x="1402773" y="361941"/>
                  <a:pt x="1403980" y="359343"/>
                  <a:pt x="1405118" y="356768"/>
                </a:cubicBezTo>
                <a:cubicBezTo>
                  <a:pt x="1406257" y="354193"/>
                  <a:pt x="1407283" y="351596"/>
                  <a:pt x="1408195" y="348975"/>
                </a:cubicBezTo>
                <a:lnTo>
                  <a:pt x="1347026" y="348975"/>
                </a:lnTo>
                <a:lnTo>
                  <a:pt x="1347026" y="341397"/>
                </a:lnTo>
                <a:lnTo>
                  <a:pt x="1410729" y="341397"/>
                </a:lnTo>
                <a:cubicBezTo>
                  <a:pt x="1411720" y="338399"/>
                  <a:pt x="1412587" y="335391"/>
                  <a:pt x="1413330" y="332371"/>
                </a:cubicBezTo>
                <a:cubicBezTo>
                  <a:pt x="1414073" y="329351"/>
                  <a:pt x="1414714" y="326387"/>
                  <a:pt x="1415253" y="323480"/>
                </a:cubicBezTo>
                <a:close/>
                <a:moveTo>
                  <a:pt x="1173442" y="323469"/>
                </a:moveTo>
                <a:lnTo>
                  <a:pt x="1182129" y="323469"/>
                </a:lnTo>
                <a:lnTo>
                  <a:pt x="1182129" y="349710"/>
                </a:lnTo>
                <a:lnTo>
                  <a:pt x="1230449" y="349710"/>
                </a:lnTo>
                <a:lnTo>
                  <a:pt x="1230449" y="356949"/>
                </a:lnTo>
                <a:cubicBezTo>
                  <a:pt x="1234528" y="352696"/>
                  <a:pt x="1238450" y="348353"/>
                  <a:pt x="1242212" y="343919"/>
                </a:cubicBezTo>
                <a:cubicBezTo>
                  <a:pt x="1245975" y="339485"/>
                  <a:pt x="1249534" y="334961"/>
                  <a:pt x="1252890" y="330346"/>
                </a:cubicBezTo>
                <a:lnTo>
                  <a:pt x="1260491" y="334689"/>
                </a:lnTo>
                <a:cubicBezTo>
                  <a:pt x="1253331" y="344206"/>
                  <a:pt x="1245572" y="353315"/>
                  <a:pt x="1237213" y="362017"/>
                </a:cubicBezTo>
                <a:cubicBezTo>
                  <a:pt x="1228854" y="370719"/>
                  <a:pt x="1219964" y="378923"/>
                  <a:pt x="1210542" y="386629"/>
                </a:cubicBezTo>
                <a:lnTo>
                  <a:pt x="1269359" y="386629"/>
                </a:lnTo>
                <a:lnTo>
                  <a:pt x="1269359" y="394954"/>
                </a:lnTo>
                <a:lnTo>
                  <a:pt x="1199864" y="394954"/>
                </a:lnTo>
                <a:cubicBezTo>
                  <a:pt x="1194786" y="398834"/>
                  <a:pt x="1189560" y="402566"/>
                  <a:pt x="1184187" y="406152"/>
                </a:cubicBezTo>
                <a:cubicBezTo>
                  <a:pt x="1178815" y="409738"/>
                  <a:pt x="1173363" y="413244"/>
                  <a:pt x="1167832" y="416671"/>
                </a:cubicBezTo>
                <a:lnTo>
                  <a:pt x="1167832" y="441103"/>
                </a:lnTo>
                <a:cubicBezTo>
                  <a:pt x="1176609" y="438790"/>
                  <a:pt x="1185336" y="436257"/>
                  <a:pt x="1194013" y="433502"/>
                </a:cubicBezTo>
                <a:cubicBezTo>
                  <a:pt x="1202689" y="430747"/>
                  <a:pt x="1210773" y="427892"/>
                  <a:pt x="1218263" y="424936"/>
                </a:cubicBezTo>
                <a:cubicBezTo>
                  <a:pt x="1225754" y="421980"/>
                  <a:pt x="1232108" y="419044"/>
                  <a:pt x="1237326" y="416128"/>
                </a:cubicBezTo>
                <a:lnTo>
                  <a:pt x="1245289" y="422462"/>
                </a:lnTo>
                <a:cubicBezTo>
                  <a:pt x="1235151" y="427311"/>
                  <a:pt x="1223214" y="432001"/>
                  <a:pt x="1209479" y="436533"/>
                </a:cubicBezTo>
                <a:cubicBezTo>
                  <a:pt x="1195743" y="441065"/>
                  <a:pt x="1181861" y="445122"/>
                  <a:pt x="1167832" y="448704"/>
                </a:cubicBezTo>
                <a:lnTo>
                  <a:pt x="1167832" y="468430"/>
                </a:lnTo>
                <a:cubicBezTo>
                  <a:pt x="1167651" y="471627"/>
                  <a:pt x="1168737" y="473829"/>
                  <a:pt x="1171089" y="475036"/>
                </a:cubicBezTo>
                <a:cubicBezTo>
                  <a:pt x="1173442" y="476242"/>
                  <a:pt x="1178147" y="476815"/>
                  <a:pt x="1185205" y="476755"/>
                </a:cubicBezTo>
                <a:lnTo>
                  <a:pt x="1239136" y="476755"/>
                </a:lnTo>
                <a:cubicBezTo>
                  <a:pt x="1245176" y="477049"/>
                  <a:pt x="1249203" y="475420"/>
                  <a:pt x="1251216" y="471868"/>
                </a:cubicBezTo>
                <a:cubicBezTo>
                  <a:pt x="1253229" y="468317"/>
                  <a:pt x="1254451" y="461078"/>
                  <a:pt x="1254881" y="450151"/>
                </a:cubicBezTo>
                <a:cubicBezTo>
                  <a:pt x="1256098" y="450981"/>
                  <a:pt x="1257463" y="451720"/>
                  <a:pt x="1258975" y="452368"/>
                </a:cubicBezTo>
                <a:cubicBezTo>
                  <a:pt x="1260487" y="453017"/>
                  <a:pt x="1261897" y="453484"/>
                  <a:pt x="1263205" y="453771"/>
                </a:cubicBezTo>
                <a:cubicBezTo>
                  <a:pt x="1262662" y="465908"/>
                  <a:pt x="1260808" y="474165"/>
                  <a:pt x="1257640" y="478542"/>
                </a:cubicBezTo>
                <a:cubicBezTo>
                  <a:pt x="1254473" y="482919"/>
                  <a:pt x="1248366" y="484978"/>
                  <a:pt x="1239317" y="484718"/>
                </a:cubicBezTo>
                <a:lnTo>
                  <a:pt x="1185567" y="484718"/>
                </a:lnTo>
                <a:cubicBezTo>
                  <a:pt x="1175433" y="484876"/>
                  <a:pt x="1168420" y="483835"/>
                  <a:pt x="1164529" y="481596"/>
                </a:cubicBezTo>
                <a:cubicBezTo>
                  <a:pt x="1160638" y="479356"/>
                  <a:pt x="1158783" y="474968"/>
                  <a:pt x="1158964" y="468430"/>
                </a:cubicBezTo>
                <a:lnTo>
                  <a:pt x="1158964" y="421919"/>
                </a:lnTo>
                <a:cubicBezTo>
                  <a:pt x="1151533" y="426086"/>
                  <a:pt x="1143954" y="430059"/>
                  <a:pt x="1136229" y="433841"/>
                </a:cubicBezTo>
                <a:cubicBezTo>
                  <a:pt x="1128504" y="437623"/>
                  <a:pt x="1120699" y="441189"/>
                  <a:pt x="1112815" y="444541"/>
                </a:cubicBezTo>
                <a:cubicBezTo>
                  <a:pt x="1112042" y="443474"/>
                  <a:pt x="1111055" y="442215"/>
                  <a:pt x="1109852" y="440763"/>
                </a:cubicBezTo>
                <a:cubicBezTo>
                  <a:pt x="1108649" y="439312"/>
                  <a:pt x="1107526" y="438098"/>
                  <a:pt x="1106481" y="437121"/>
                </a:cubicBezTo>
                <a:cubicBezTo>
                  <a:pt x="1120537" y="431756"/>
                  <a:pt x="1134231" y="425520"/>
                  <a:pt x="1147562" y="418413"/>
                </a:cubicBezTo>
                <a:cubicBezTo>
                  <a:pt x="1160894" y="411306"/>
                  <a:pt x="1173683" y="403486"/>
                  <a:pt x="1185929" y="394954"/>
                </a:cubicBezTo>
                <a:lnTo>
                  <a:pt x="1109196" y="394954"/>
                </a:lnTo>
                <a:lnTo>
                  <a:pt x="1109196" y="386629"/>
                </a:lnTo>
                <a:lnTo>
                  <a:pt x="1173442" y="386629"/>
                </a:lnTo>
                <a:lnTo>
                  <a:pt x="1173442" y="357854"/>
                </a:lnTo>
                <a:lnTo>
                  <a:pt x="1124579" y="357854"/>
                </a:lnTo>
                <a:lnTo>
                  <a:pt x="1124579" y="349710"/>
                </a:lnTo>
                <a:lnTo>
                  <a:pt x="1173442" y="349710"/>
                </a:lnTo>
                <a:close/>
                <a:moveTo>
                  <a:pt x="758161" y="322745"/>
                </a:moveTo>
                <a:cubicBezTo>
                  <a:pt x="761532" y="327628"/>
                  <a:pt x="764790" y="332838"/>
                  <a:pt x="767934" y="338377"/>
                </a:cubicBezTo>
                <a:cubicBezTo>
                  <a:pt x="771079" y="343915"/>
                  <a:pt x="773431" y="348719"/>
                  <a:pt x="774992" y="352787"/>
                </a:cubicBezTo>
                <a:lnTo>
                  <a:pt x="766667" y="356587"/>
                </a:lnTo>
                <a:cubicBezTo>
                  <a:pt x="765208" y="352350"/>
                  <a:pt x="762969" y="347433"/>
                  <a:pt x="759949" y="341838"/>
                </a:cubicBezTo>
                <a:cubicBezTo>
                  <a:pt x="756929" y="336243"/>
                  <a:pt x="753739" y="330964"/>
                  <a:pt x="750379" y="326003"/>
                </a:cubicBezTo>
                <a:close/>
                <a:moveTo>
                  <a:pt x="1553251" y="321840"/>
                </a:moveTo>
                <a:lnTo>
                  <a:pt x="1606096" y="321840"/>
                </a:lnTo>
                <a:lnTo>
                  <a:pt x="1606096" y="489061"/>
                </a:lnTo>
                <a:lnTo>
                  <a:pt x="1553251" y="489061"/>
                </a:lnTo>
                <a:lnTo>
                  <a:pt x="1553251" y="488156"/>
                </a:lnTo>
                <a:cubicBezTo>
                  <a:pt x="1563375" y="479779"/>
                  <a:pt x="1571813" y="468483"/>
                  <a:pt x="1578565" y="454269"/>
                </a:cubicBezTo>
                <a:cubicBezTo>
                  <a:pt x="1585318" y="440055"/>
                  <a:pt x="1588824" y="423782"/>
                  <a:pt x="1589084" y="405451"/>
                </a:cubicBezTo>
                <a:cubicBezTo>
                  <a:pt x="1588824" y="387119"/>
                  <a:pt x="1585318" y="370847"/>
                  <a:pt x="1578565" y="356633"/>
                </a:cubicBezTo>
                <a:cubicBezTo>
                  <a:pt x="1571813" y="342419"/>
                  <a:pt x="1563375" y="331123"/>
                  <a:pt x="1553251" y="322745"/>
                </a:cubicBezTo>
                <a:close/>
                <a:moveTo>
                  <a:pt x="991352" y="321840"/>
                </a:moveTo>
                <a:lnTo>
                  <a:pt x="1044197" y="321840"/>
                </a:lnTo>
                <a:lnTo>
                  <a:pt x="1044197" y="322745"/>
                </a:lnTo>
                <a:cubicBezTo>
                  <a:pt x="1034074" y="331123"/>
                  <a:pt x="1025636" y="342419"/>
                  <a:pt x="1018883" y="356633"/>
                </a:cubicBezTo>
                <a:cubicBezTo>
                  <a:pt x="1012131" y="370847"/>
                  <a:pt x="1008624" y="387119"/>
                  <a:pt x="1008364" y="405451"/>
                </a:cubicBezTo>
                <a:cubicBezTo>
                  <a:pt x="1008624" y="423782"/>
                  <a:pt x="1012131" y="440055"/>
                  <a:pt x="1018883" y="454269"/>
                </a:cubicBezTo>
                <a:cubicBezTo>
                  <a:pt x="1025636" y="468483"/>
                  <a:pt x="1034074" y="479779"/>
                  <a:pt x="1044197" y="488156"/>
                </a:cubicBezTo>
                <a:lnTo>
                  <a:pt x="1044197" y="489061"/>
                </a:lnTo>
                <a:lnTo>
                  <a:pt x="991352" y="489061"/>
                </a:lnTo>
                <a:close/>
                <a:moveTo>
                  <a:pt x="93612" y="128808"/>
                </a:moveTo>
                <a:lnTo>
                  <a:pt x="114614" y="135012"/>
                </a:lnTo>
                <a:cubicBezTo>
                  <a:pt x="111406" y="142296"/>
                  <a:pt x="107722" y="149642"/>
                  <a:pt x="103563" y="157050"/>
                </a:cubicBezTo>
                <a:cubicBezTo>
                  <a:pt x="99404" y="164457"/>
                  <a:pt x="95420" y="170848"/>
                  <a:pt x="91611" y="176222"/>
                </a:cubicBezTo>
                <a:cubicBezTo>
                  <a:pt x="89236" y="174329"/>
                  <a:pt x="86236" y="172273"/>
                  <a:pt x="82610" y="170054"/>
                </a:cubicBezTo>
                <a:cubicBezTo>
                  <a:pt x="78985" y="167835"/>
                  <a:pt x="75785" y="166028"/>
                  <a:pt x="73009" y="164632"/>
                </a:cubicBezTo>
                <a:cubicBezTo>
                  <a:pt x="76968" y="159812"/>
                  <a:pt x="80752" y="154242"/>
                  <a:pt x="84361" y="147921"/>
                </a:cubicBezTo>
                <a:cubicBezTo>
                  <a:pt x="87969" y="141600"/>
                  <a:pt x="91053" y="135229"/>
                  <a:pt x="93612" y="128808"/>
                </a:cubicBezTo>
                <a:close/>
                <a:moveTo>
                  <a:pt x="170821" y="126806"/>
                </a:moveTo>
                <a:cubicBezTo>
                  <a:pt x="174168" y="133032"/>
                  <a:pt x="177676" y="139644"/>
                  <a:pt x="181348" y="146645"/>
                </a:cubicBezTo>
                <a:cubicBezTo>
                  <a:pt x="185019" y="153645"/>
                  <a:pt x="187978" y="159708"/>
                  <a:pt x="190224" y="164832"/>
                </a:cubicBezTo>
                <a:lnTo>
                  <a:pt x="168221" y="174424"/>
                </a:lnTo>
                <a:cubicBezTo>
                  <a:pt x="166296" y="169007"/>
                  <a:pt x="163645" y="162648"/>
                  <a:pt x="160270" y="155349"/>
                </a:cubicBezTo>
                <a:cubicBezTo>
                  <a:pt x="156895" y="148050"/>
                  <a:pt x="153544" y="141137"/>
                  <a:pt x="150219" y="134612"/>
                </a:cubicBezTo>
                <a:close/>
                <a:moveTo>
                  <a:pt x="1031481" y="121015"/>
                </a:moveTo>
                <a:cubicBezTo>
                  <a:pt x="1038595" y="121107"/>
                  <a:pt x="1043970" y="123574"/>
                  <a:pt x="1047608" y="128416"/>
                </a:cubicBezTo>
                <a:cubicBezTo>
                  <a:pt x="1051246" y="133258"/>
                  <a:pt x="1053071" y="139926"/>
                  <a:pt x="1053084" y="148418"/>
                </a:cubicBezTo>
                <a:cubicBezTo>
                  <a:pt x="1052992" y="159957"/>
                  <a:pt x="1049525" y="169984"/>
                  <a:pt x="1042683" y="178497"/>
                </a:cubicBezTo>
                <a:cubicBezTo>
                  <a:pt x="1035840" y="187011"/>
                  <a:pt x="1026172" y="193187"/>
                  <a:pt x="1013679" y="197025"/>
                </a:cubicBezTo>
                <a:lnTo>
                  <a:pt x="1007278" y="180823"/>
                </a:lnTo>
                <a:cubicBezTo>
                  <a:pt x="1015104" y="178289"/>
                  <a:pt x="1021205" y="174955"/>
                  <a:pt x="1025581" y="170821"/>
                </a:cubicBezTo>
                <a:cubicBezTo>
                  <a:pt x="1029956" y="166687"/>
                  <a:pt x="1032456" y="161954"/>
                  <a:pt x="1033081" y="156619"/>
                </a:cubicBezTo>
                <a:cubicBezTo>
                  <a:pt x="1032448" y="156786"/>
                  <a:pt x="1031715" y="156853"/>
                  <a:pt x="1030881" y="156819"/>
                </a:cubicBezTo>
                <a:cubicBezTo>
                  <a:pt x="1025714" y="156790"/>
                  <a:pt x="1021297" y="155248"/>
                  <a:pt x="1017630" y="152194"/>
                </a:cubicBezTo>
                <a:cubicBezTo>
                  <a:pt x="1013962" y="149139"/>
                  <a:pt x="1012046" y="144747"/>
                  <a:pt x="1011879" y="139017"/>
                </a:cubicBezTo>
                <a:cubicBezTo>
                  <a:pt x="1012033" y="133367"/>
                  <a:pt x="1013975" y="128966"/>
                  <a:pt x="1017705" y="125816"/>
                </a:cubicBezTo>
                <a:cubicBezTo>
                  <a:pt x="1021434" y="122665"/>
                  <a:pt x="1026026" y="121065"/>
                  <a:pt x="1031481" y="121015"/>
                </a:cubicBezTo>
                <a:close/>
                <a:moveTo>
                  <a:pt x="30404" y="107221"/>
                </a:moveTo>
                <a:lnTo>
                  <a:pt x="50006" y="120204"/>
                </a:lnTo>
                <a:cubicBezTo>
                  <a:pt x="46156" y="131002"/>
                  <a:pt x="42005" y="141875"/>
                  <a:pt x="37555" y="152820"/>
                </a:cubicBezTo>
                <a:cubicBezTo>
                  <a:pt x="33104" y="163766"/>
                  <a:pt x="28654" y="174230"/>
                  <a:pt x="24203" y="184213"/>
                </a:cubicBezTo>
                <a:lnTo>
                  <a:pt x="2400" y="171428"/>
                </a:lnTo>
                <a:cubicBezTo>
                  <a:pt x="6630" y="163376"/>
                  <a:pt x="11272" y="153623"/>
                  <a:pt x="16327" y="142169"/>
                </a:cubicBezTo>
                <a:cubicBezTo>
                  <a:pt x="21382" y="130715"/>
                  <a:pt x="26074" y="119066"/>
                  <a:pt x="30404" y="107221"/>
                </a:cubicBezTo>
                <a:close/>
                <a:moveTo>
                  <a:pt x="111214" y="92799"/>
                </a:moveTo>
                <a:lnTo>
                  <a:pt x="111214" y="104025"/>
                </a:lnTo>
                <a:lnTo>
                  <a:pt x="157420" y="104025"/>
                </a:lnTo>
                <a:lnTo>
                  <a:pt x="157420" y="92799"/>
                </a:lnTo>
                <a:close/>
                <a:moveTo>
                  <a:pt x="111214" y="65796"/>
                </a:moveTo>
                <a:lnTo>
                  <a:pt x="111214" y="76822"/>
                </a:lnTo>
                <a:lnTo>
                  <a:pt x="157420" y="76822"/>
                </a:lnTo>
                <a:lnTo>
                  <a:pt x="157420" y="65796"/>
                </a:lnTo>
                <a:close/>
                <a:moveTo>
                  <a:pt x="13402" y="55210"/>
                </a:moveTo>
                <a:cubicBezTo>
                  <a:pt x="18757" y="57835"/>
                  <a:pt x="24599" y="60875"/>
                  <a:pt x="30929" y="64330"/>
                </a:cubicBezTo>
                <a:cubicBezTo>
                  <a:pt x="37259" y="67784"/>
                  <a:pt x="42551" y="70879"/>
                  <a:pt x="46806" y="73614"/>
                </a:cubicBezTo>
                <a:lnTo>
                  <a:pt x="32404" y="92799"/>
                </a:lnTo>
                <a:cubicBezTo>
                  <a:pt x="28641" y="89883"/>
                  <a:pt x="23665" y="86528"/>
                  <a:pt x="17477" y="82736"/>
                </a:cubicBezTo>
                <a:cubicBezTo>
                  <a:pt x="11289" y="78944"/>
                  <a:pt x="5463" y="75436"/>
                  <a:pt x="0" y="72211"/>
                </a:cubicBezTo>
                <a:close/>
                <a:moveTo>
                  <a:pt x="1908493" y="44793"/>
                </a:moveTo>
                <a:lnTo>
                  <a:pt x="1908493" y="93424"/>
                </a:lnTo>
                <a:lnTo>
                  <a:pt x="1926304" y="93424"/>
                </a:lnTo>
                <a:cubicBezTo>
                  <a:pt x="1936494" y="93420"/>
                  <a:pt x="1944082" y="91277"/>
                  <a:pt x="1949069" y="86995"/>
                </a:cubicBezTo>
                <a:cubicBezTo>
                  <a:pt x="1954055" y="82713"/>
                  <a:pt x="1956540" y="76317"/>
                  <a:pt x="1956524" y="67808"/>
                </a:cubicBezTo>
                <a:cubicBezTo>
                  <a:pt x="1956499" y="59319"/>
                  <a:pt x="1953847" y="53332"/>
                  <a:pt x="1948568" y="49846"/>
                </a:cubicBezTo>
                <a:cubicBezTo>
                  <a:pt x="1943290" y="46361"/>
                  <a:pt x="1935535" y="44676"/>
                  <a:pt x="1925303" y="44793"/>
                </a:cubicBezTo>
                <a:close/>
                <a:moveTo>
                  <a:pt x="1737043" y="44793"/>
                </a:moveTo>
                <a:lnTo>
                  <a:pt x="1737043" y="93424"/>
                </a:lnTo>
                <a:lnTo>
                  <a:pt x="1754854" y="93424"/>
                </a:lnTo>
                <a:cubicBezTo>
                  <a:pt x="1765044" y="93420"/>
                  <a:pt x="1772632" y="91277"/>
                  <a:pt x="1777619" y="86995"/>
                </a:cubicBezTo>
                <a:cubicBezTo>
                  <a:pt x="1782605" y="82713"/>
                  <a:pt x="1785090" y="76317"/>
                  <a:pt x="1785074" y="67808"/>
                </a:cubicBezTo>
                <a:cubicBezTo>
                  <a:pt x="1785049" y="59319"/>
                  <a:pt x="1782397" y="53332"/>
                  <a:pt x="1777118" y="49846"/>
                </a:cubicBezTo>
                <a:cubicBezTo>
                  <a:pt x="1771840" y="46361"/>
                  <a:pt x="1764085" y="44676"/>
                  <a:pt x="1753853" y="44793"/>
                </a:cubicBezTo>
                <a:close/>
                <a:moveTo>
                  <a:pt x="689293" y="44793"/>
                </a:moveTo>
                <a:lnTo>
                  <a:pt x="689293" y="93424"/>
                </a:lnTo>
                <a:lnTo>
                  <a:pt x="707104" y="93424"/>
                </a:lnTo>
                <a:cubicBezTo>
                  <a:pt x="717294" y="93420"/>
                  <a:pt x="724882" y="91277"/>
                  <a:pt x="729869" y="86995"/>
                </a:cubicBezTo>
                <a:cubicBezTo>
                  <a:pt x="734855" y="82713"/>
                  <a:pt x="737340" y="76317"/>
                  <a:pt x="737324" y="67808"/>
                </a:cubicBezTo>
                <a:cubicBezTo>
                  <a:pt x="737299" y="59319"/>
                  <a:pt x="734647" y="53332"/>
                  <a:pt x="729369" y="49846"/>
                </a:cubicBezTo>
                <a:cubicBezTo>
                  <a:pt x="724090" y="46361"/>
                  <a:pt x="716335" y="44676"/>
                  <a:pt x="706103" y="44793"/>
                </a:cubicBezTo>
                <a:close/>
                <a:moveTo>
                  <a:pt x="517843" y="44793"/>
                </a:moveTo>
                <a:lnTo>
                  <a:pt x="517843" y="93424"/>
                </a:lnTo>
                <a:lnTo>
                  <a:pt x="535654" y="93424"/>
                </a:lnTo>
                <a:cubicBezTo>
                  <a:pt x="545844" y="93420"/>
                  <a:pt x="553432" y="91277"/>
                  <a:pt x="558419" y="86995"/>
                </a:cubicBezTo>
                <a:cubicBezTo>
                  <a:pt x="563405" y="82713"/>
                  <a:pt x="565890" y="76317"/>
                  <a:pt x="565874" y="67808"/>
                </a:cubicBezTo>
                <a:cubicBezTo>
                  <a:pt x="565849" y="59319"/>
                  <a:pt x="563197" y="53332"/>
                  <a:pt x="557919" y="49846"/>
                </a:cubicBezTo>
                <a:cubicBezTo>
                  <a:pt x="552640" y="46361"/>
                  <a:pt x="544885" y="44676"/>
                  <a:pt x="534654" y="44793"/>
                </a:cubicBezTo>
                <a:close/>
                <a:moveTo>
                  <a:pt x="2038162" y="21415"/>
                </a:moveTo>
                <a:lnTo>
                  <a:pt x="2151352" y="21415"/>
                </a:lnTo>
                <a:lnTo>
                  <a:pt x="2151352" y="45993"/>
                </a:lnTo>
                <a:lnTo>
                  <a:pt x="2109346" y="45993"/>
                </a:lnTo>
                <a:lnTo>
                  <a:pt x="2109346" y="169409"/>
                </a:lnTo>
                <a:lnTo>
                  <a:pt x="2079768" y="169409"/>
                </a:lnTo>
                <a:lnTo>
                  <a:pt x="2079768" y="45993"/>
                </a:lnTo>
                <a:lnTo>
                  <a:pt x="2038162" y="45993"/>
                </a:lnTo>
                <a:close/>
                <a:moveTo>
                  <a:pt x="1878914" y="21415"/>
                </a:moveTo>
                <a:lnTo>
                  <a:pt x="1927505" y="21415"/>
                </a:lnTo>
                <a:cubicBezTo>
                  <a:pt x="1938552" y="21340"/>
                  <a:pt x="1948426" y="22756"/>
                  <a:pt x="1957126" y="25664"/>
                </a:cubicBezTo>
                <a:cubicBezTo>
                  <a:pt x="1965827" y="28573"/>
                  <a:pt x="1972704" y="33425"/>
                  <a:pt x="1977758" y="40223"/>
                </a:cubicBezTo>
                <a:cubicBezTo>
                  <a:pt x="1982813" y="47020"/>
                  <a:pt x="1985394" y="56215"/>
                  <a:pt x="1985502" y="67808"/>
                </a:cubicBezTo>
                <a:cubicBezTo>
                  <a:pt x="1985385" y="79056"/>
                  <a:pt x="1982799" y="88299"/>
                  <a:pt x="1977744" y="95536"/>
                </a:cubicBezTo>
                <a:cubicBezTo>
                  <a:pt x="1972688" y="102773"/>
                  <a:pt x="1965865" y="108132"/>
                  <a:pt x="1957274" y="111613"/>
                </a:cubicBezTo>
                <a:cubicBezTo>
                  <a:pt x="1948684" y="115093"/>
                  <a:pt x="1939028" y="116823"/>
                  <a:pt x="1928305" y="116802"/>
                </a:cubicBezTo>
                <a:lnTo>
                  <a:pt x="1908493" y="116802"/>
                </a:lnTo>
                <a:lnTo>
                  <a:pt x="1908493" y="169409"/>
                </a:lnTo>
                <a:lnTo>
                  <a:pt x="1878914" y="169409"/>
                </a:lnTo>
                <a:close/>
                <a:moveTo>
                  <a:pt x="1707464" y="21415"/>
                </a:moveTo>
                <a:lnTo>
                  <a:pt x="1756055" y="21415"/>
                </a:lnTo>
                <a:cubicBezTo>
                  <a:pt x="1767102" y="21340"/>
                  <a:pt x="1776976" y="22756"/>
                  <a:pt x="1785676" y="25664"/>
                </a:cubicBezTo>
                <a:cubicBezTo>
                  <a:pt x="1794377" y="28573"/>
                  <a:pt x="1801254" y="33425"/>
                  <a:pt x="1806308" y="40223"/>
                </a:cubicBezTo>
                <a:cubicBezTo>
                  <a:pt x="1811363" y="47020"/>
                  <a:pt x="1813944" y="56215"/>
                  <a:pt x="1814052" y="67808"/>
                </a:cubicBezTo>
                <a:cubicBezTo>
                  <a:pt x="1813935" y="79056"/>
                  <a:pt x="1811349" y="88299"/>
                  <a:pt x="1806294" y="95536"/>
                </a:cubicBezTo>
                <a:cubicBezTo>
                  <a:pt x="1801238" y="102773"/>
                  <a:pt x="1794415" y="108132"/>
                  <a:pt x="1785824" y="111613"/>
                </a:cubicBezTo>
                <a:cubicBezTo>
                  <a:pt x="1777234" y="115093"/>
                  <a:pt x="1767578" y="116823"/>
                  <a:pt x="1756855" y="116802"/>
                </a:cubicBezTo>
                <a:lnTo>
                  <a:pt x="1737043" y="116802"/>
                </a:lnTo>
                <a:lnTo>
                  <a:pt x="1737043" y="169409"/>
                </a:lnTo>
                <a:lnTo>
                  <a:pt x="1707464" y="169409"/>
                </a:lnTo>
                <a:close/>
                <a:moveTo>
                  <a:pt x="818962" y="21415"/>
                </a:moveTo>
                <a:lnTo>
                  <a:pt x="932152" y="21415"/>
                </a:lnTo>
                <a:lnTo>
                  <a:pt x="932152" y="45993"/>
                </a:lnTo>
                <a:lnTo>
                  <a:pt x="890146" y="45993"/>
                </a:lnTo>
                <a:lnTo>
                  <a:pt x="890146" y="169409"/>
                </a:lnTo>
                <a:lnTo>
                  <a:pt x="860568" y="169409"/>
                </a:lnTo>
                <a:lnTo>
                  <a:pt x="860568" y="45993"/>
                </a:lnTo>
                <a:lnTo>
                  <a:pt x="818962" y="45993"/>
                </a:lnTo>
                <a:close/>
                <a:moveTo>
                  <a:pt x="659714" y="21415"/>
                </a:moveTo>
                <a:lnTo>
                  <a:pt x="708305" y="21415"/>
                </a:lnTo>
                <a:cubicBezTo>
                  <a:pt x="719352" y="21340"/>
                  <a:pt x="729226" y="22756"/>
                  <a:pt x="737926" y="25664"/>
                </a:cubicBezTo>
                <a:cubicBezTo>
                  <a:pt x="746627" y="28573"/>
                  <a:pt x="753504" y="33425"/>
                  <a:pt x="758558" y="40223"/>
                </a:cubicBezTo>
                <a:cubicBezTo>
                  <a:pt x="763613" y="47020"/>
                  <a:pt x="766194" y="56215"/>
                  <a:pt x="766302" y="67808"/>
                </a:cubicBezTo>
                <a:cubicBezTo>
                  <a:pt x="766185" y="79056"/>
                  <a:pt x="763599" y="88299"/>
                  <a:pt x="758544" y="95536"/>
                </a:cubicBezTo>
                <a:cubicBezTo>
                  <a:pt x="753488" y="102773"/>
                  <a:pt x="746665" y="108132"/>
                  <a:pt x="738075" y="111613"/>
                </a:cubicBezTo>
                <a:cubicBezTo>
                  <a:pt x="729484" y="115093"/>
                  <a:pt x="719828" y="116823"/>
                  <a:pt x="709105" y="116802"/>
                </a:cubicBezTo>
                <a:lnTo>
                  <a:pt x="689293" y="116802"/>
                </a:lnTo>
                <a:lnTo>
                  <a:pt x="689293" y="169409"/>
                </a:lnTo>
                <a:lnTo>
                  <a:pt x="659714" y="169409"/>
                </a:lnTo>
                <a:close/>
                <a:moveTo>
                  <a:pt x="488264" y="21415"/>
                </a:moveTo>
                <a:lnTo>
                  <a:pt x="536855" y="21415"/>
                </a:lnTo>
                <a:cubicBezTo>
                  <a:pt x="547902" y="21340"/>
                  <a:pt x="557776" y="22756"/>
                  <a:pt x="566476" y="25664"/>
                </a:cubicBezTo>
                <a:cubicBezTo>
                  <a:pt x="575177" y="28573"/>
                  <a:pt x="582054" y="33425"/>
                  <a:pt x="587108" y="40223"/>
                </a:cubicBezTo>
                <a:cubicBezTo>
                  <a:pt x="592163" y="47020"/>
                  <a:pt x="594744" y="56215"/>
                  <a:pt x="594852" y="67808"/>
                </a:cubicBezTo>
                <a:cubicBezTo>
                  <a:pt x="594735" y="79056"/>
                  <a:pt x="592149" y="88299"/>
                  <a:pt x="587094" y="95536"/>
                </a:cubicBezTo>
                <a:cubicBezTo>
                  <a:pt x="582038" y="102773"/>
                  <a:pt x="575215" y="108132"/>
                  <a:pt x="566625" y="111613"/>
                </a:cubicBezTo>
                <a:cubicBezTo>
                  <a:pt x="558034" y="115093"/>
                  <a:pt x="548378" y="116823"/>
                  <a:pt x="537655" y="116802"/>
                </a:cubicBezTo>
                <a:lnTo>
                  <a:pt x="517843" y="116802"/>
                </a:lnTo>
                <a:lnTo>
                  <a:pt x="517843" y="169409"/>
                </a:lnTo>
                <a:lnTo>
                  <a:pt x="488264" y="169409"/>
                </a:lnTo>
                <a:close/>
                <a:moveTo>
                  <a:pt x="1226401" y="13402"/>
                </a:moveTo>
                <a:lnTo>
                  <a:pt x="1399823" y="13402"/>
                </a:lnTo>
                <a:lnTo>
                  <a:pt x="1399823" y="37805"/>
                </a:lnTo>
                <a:lnTo>
                  <a:pt x="1337615" y="37805"/>
                </a:lnTo>
                <a:cubicBezTo>
                  <a:pt x="1335906" y="40909"/>
                  <a:pt x="1334073" y="44001"/>
                  <a:pt x="1332114" y="47081"/>
                </a:cubicBezTo>
                <a:cubicBezTo>
                  <a:pt x="1330155" y="50160"/>
                  <a:pt x="1328122" y="53202"/>
                  <a:pt x="1326013" y="56207"/>
                </a:cubicBezTo>
                <a:lnTo>
                  <a:pt x="1326013" y="77010"/>
                </a:lnTo>
                <a:lnTo>
                  <a:pt x="1340815" y="64608"/>
                </a:lnTo>
                <a:cubicBezTo>
                  <a:pt x="1348109" y="69833"/>
                  <a:pt x="1355969" y="75629"/>
                  <a:pt x="1364396" y="81995"/>
                </a:cubicBezTo>
                <a:cubicBezTo>
                  <a:pt x="1372823" y="88362"/>
                  <a:pt x="1380861" y="94750"/>
                  <a:pt x="1388510" y="101161"/>
                </a:cubicBezTo>
                <a:cubicBezTo>
                  <a:pt x="1396159" y="107571"/>
                  <a:pt x="1402464" y="113456"/>
                  <a:pt x="1407423" y="118815"/>
                </a:cubicBezTo>
                <a:lnTo>
                  <a:pt x="1387221" y="137017"/>
                </a:lnTo>
                <a:cubicBezTo>
                  <a:pt x="1382961" y="131995"/>
                  <a:pt x="1377435" y="126348"/>
                  <a:pt x="1370641" y="120074"/>
                </a:cubicBezTo>
                <a:cubicBezTo>
                  <a:pt x="1363848" y="113801"/>
                  <a:pt x="1356543" y="107427"/>
                  <a:pt x="1348727" y="100953"/>
                </a:cubicBezTo>
                <a:cubicBezTo>
                  <a:pt x="1340911" y="94480"/>
                  <a:pt x="1333340" y="88432"/>
                  <a:pt x="1326013" y="82810"/>
                </a:cubicBezTo>
                <a:lnTo>
                  <a:pt x="1326013" y="186423"/>
                </a:lnTo>
                <a:lnTo>
                  <a:pt x="1300010" y="186423"/>
                </a:lnTo>
                <a:lnTo>
                  <a:pt x="1300010" y="88811"/>
                </a:lnTo>
                <a:cubicBezTo>
                  <a:pt x="1290896" y="98575"/>
                  <a:pt x="1281020" y="107651"/>
                  <a:pt x="1270381" y="116039"/>
                </a:cubicBezTo>
                <a:cubicBezTo>
                  <a:pt x="1259743" y="124428"/>
                  <a:pt x="1248416" y="131754"/>
                  <a:pt x="1236402" y="138017"/>
                </a:cubicBezTo>
                <a:cubicBezTo>
                  <a:pt x="1234381" y="134654"/>
                  <a:pt x="1231822" y="130929"/>
                  <a:pt x="1228726" y="126841"/>
                </a:cubicBezTo>
                <a:cubicBezTo>
                  <a:pt x="1225630" y="122753"/>
                  <a:pt x="1222721" y="119277"/>
                  <a:pt x="1220000" y="116414"/>
                </a:cubicBezTo>
                <a:cubicBezTo>
                  <a:pt x="1238357" y="107613"/>
                  <a:pt x="1254950" y="96212"/>
                  <a:pt x="1269781" y="82210"/>
                </a:cubicBezTo>
                <a:cubicBezTo>
                  <a:pt x="1284612" y="68208"/>
                  <a:pt x="1296755" y="53407"/>
                  <a:pt x="1306211" y="37805"/>
                </a:cubicBezTo>
                <a:lnTo>
                  <a:pt x="1226401" y="37805"/>
                </a:lnTo>
                <a:close/>
                <a:moveTo>
                  <a:pt x="255927" y="12801"/>
                </a:moveTo>
                <a:lnTo>
                  <a:pt x="407946" y="12801"/>
                </a:lnTo>
                <a:lnTo>
                  <a:pt x="407946" y="36404"/>
                </a:lnTo>
                <a:lnTo>
                  <a:pt x="346539" y="36404"/>
                </a:lnTo>
                <a:lnTo>
                  <a:pt x="346539" y="77410"/>
                </a:lnTo>
                <a:lnTo>
                  <a:pt x="421548" y="77410"/>
                </a:lnTo>
                <a:lnTo>
                  <a:pt x="421548" y="101013"/>
                </a:lnTo>
                <a:lnTo>
                  <a:pt x="346539" y="101013"/>
                </a:lnTo>
                <a:lnTo>
                  <a:pt x="346539" y="156019"/>
                </a:lnTo>
                <a:cubicBezTo>
                  <a:pt x="346605" y="163308"/>
                  <a:pt x="345672" y="168884"/>
                  <a:pt x="343738" y="172747"/>
                </a:cubicBezTo>
                <a:cubicBezTo>
                  <a:pt x="341805" y="176610"/>
                  <a:pt x="338471" y="179435"/>
                  <a:pt x="333737" y="181223"/>
                </a:cubicBezTo>
                <a:cubicBezTo>
                  <a:pt x="329036" y="183165"/>
                  <a:pt x="323036" y="184431"/>
                  <a:pt x="315735" y="185023"/>
                </a:cubicBezTo>
                <a:cubicBezTo>
                  <a:pt x="308434" y="185615"/>
                  <a:pt x="299833" y="185882"/>
                  <a:pt x="289931" y="185823"/>
                </a:cubicBezTo>
                <a:cubicBezTo>
                  <a:pt x="289152" y="182060"/>
                  <a:pt x="287810" y="177835"/>
                  <a:pt x="285906" y="173147"/>
                </a:cubicBezTo>
                <a:cubicBezTo>
                  <a:pt x="284002" y="168459"/>
                  <a:pt x="282010" y="164283"/>
                  <a:pt x="279930" y="160620"/>
                </a:cubicBezTo>
                <a:cubicBezTo>
                  <a:pt x="287585" y="161008"/>
                  <a:pt x="294728" y="161233"/>
                  <a:pt x="301358" y="161295"/>
                </a:cubicBezTo>
                <a:cubicBezTo>
                  <a:pt x="307988" y="161358"/>
                  <a:pt x="312580" y="161333"/>
                  <a:pt x="315135" y="161220"/>
                </a:cubicBezTo>
                <a:cubicBezTo>
                  <a:pt x="317318" y="161158"/>
                  <a:pt x="318902" y="160733"/>
                  <a:pt x="319885" y="159945"/>
                </a:cubicBezTo>
                <a:cubicBezTo>
                  <a:pt x="320869" y="159157"/>
                  <a:pt x="321352" y="157782"/>
                  <a:pt x="321335" y="155819"/>
                </a:cubicBezTo>
                <a:lnTo>
                  <a:pt x="321335" y="101013"/>
                </a:lnTo>
                <a:lnTo>
                  <a:pt x="242326" y="101013"/>
                </a:lnTo>
                <a:lnTo>
                  <a:pt x="242326" y="77410"/>
                </a:lnTo>
                <a:lnTo>
                  <a:pt x="321335" y="77410"/>
                </a:lnTo>
                <a:lnTo>
                  <a:pt x="321335" y="36404"/>
                </a:lnTo>
                <a:lnTo>
                  <a:pt x="255927" y="36404"/>
                </a:lnTo>
                <a:close/>
                <a:moveTo>
                  <a:pt x="60208" y="10414"/>
                </a:moveTo>
                <a:lnTo>
                  <a:pt x="185223" y="10414"/>
                </a:lnTo>
                <a:lnTo>
                  <a:pt x="185223" y="31791"/>
                </a:lnTo>
                <a:lnTo>
                  <a:pt x="126616" y="31791"/>
                </a:lnTo>
                <a:lnTo>
                  <a:pt x="149019" y="35798"/>
                </a:lnTo>
                <a:cubicBezTo>
                  <a:pt x="147718" y="38006"/>
                  <a:pt x="146418" y="40201"/>
                  <a:pt x="145118" y="42383"/>
                </a:cubicBezTo>
                <a:cubicBezTo>
                  <a:pt x="143818" y="44566"/>
                  <a:pt x="142518" y="46711"/>
                  <a:pt x="141218" y="48818"/>
                </a:cubicBezTo>
                <a:lnTo>
                  <a:pt x="179422" y="48818"/>
                </a:lnTo>
                <a:lnTo>
                  <a:pt x="179422" y="121003"/>
                </a:lnTo>
                <a:lnTo>
                  <a:pt x="144618" y="121003"/>
                </a:lnTo>
                <a:lnTo>
                  <a:pt x="144618" y="164232"/>
                </a:lnTo>
                <a:cubicBezTo>
                  <a:pt x="144697" y="169282"/>
                  <a:pt x="144139" y="173320"/>
                  <a:pt x="142943" y="176347"/>
                </a:cubicBezTo>
                <a:cubicBezTo>
                  <a:pt x="141747" y="179373"/>
                  <a:pt x="139438" y="181662"/>
                  <a:pt x="136017" y="183215"/>
                </a:cubicBezTo>
                <a:cubicBezTo>
                  <a:pt x="132621" y="184767"/>
                  <a:pt x="128562" y="185758"/>
                  <a:pt x="123841" y="186186"/>
                </a:cubicBezTo>
                <a:cubicBezTo>
                  <a:pt x="119119" y="186615"/>
                  <a:pt x="113710" y="186757"/>
                  <a:pt x="107613" y="186611"/>
                </a:cubicBezTo>
                <a:cubicBezTo>
                  <a:pt x="107080" y="183414"/>
                  <a:pt x="106247" y="179968"/>
                  <a:pt x="105113" y="176272"/>
                </a:cubicBezTo>
                <a:cubicBezTo>
                  <a:pt x="103980" y="172576"/>
                  <a:pt x="102746" y="169230"/>
                  <a:pt x="101413" y="166233"/>
                </a:cubicBezTo>
                <a:cubicBezTo>
                  <a:pt x="105051" y="166329"/>
                  <a:pt x="108526" y="166387"/>
                  <a:pt x="111839" y="166408"/>
                </a:cubicBezTo>
                <a:cubicBezTo>
                  <a:pt x="115152" y="166429"/>
                  <a:pt x="117477" y="166437"/>
                  <a:pt x="118815" y="166433"/>
                </a:cubicBezTo>
                <a:cubicBezTo>
                  <a:pt x="119903" y="166454"/>
                  <a:pt x="120678" y="166262"/>
                  <a:pt x="121140" y="165858"/>
                </a:cubicBezTo>
                <a:cubicBezTo>
                  <a:pt x="121603" y="165453"/>
                  <a:pt x="121828" y="164711"/>
                  <a:pt x="121815" y="163631"/>
                </a:cubicBezTo>
                <a:lnTo>
                  <a:pt x="121815" y="121003"/>
                </a:lnTo>
                <a:lnTo>
                  <a:pt x="90211" y="121003"/>
                </a:lnTo>
                <a:lnTo>
                  <a:pt x="90211" y="48818"/>
                </a:lnTo>
                <a:lnTo>
                  <a:pt x="117015" y="48818"/>
                </a:lnTo>
                <a:cubicBezTo>
                  <a:pt x="118027" y="45893"/>
                  <a:pt x="118952" y="42980"/>
                  <a:pt x="119790" y="40080"/>
                </a:cubicBezTo>
                <a:cubicBezTo>
                  <a:pt x="120628" y="37179"/>
                  <a:pt x="121303" y="34416"/>
                  <a:pt x="121815" y="31791"/>
                </a:cubicBezTo>
                <a:lnTo>
                  <a:pt x="83210" y="31791"/>
                </a:lnTo>
                <a:lnTo>
                  <a:pt x="83210" y="65596"/>
                </a:lnTo>
                <a:cubicBezTo>
                  <a:pt x="83313" y="77633"/>
                  <a:pt x="82708" y="90914"/>
                  <a:pt x="81395" y="105441"/>
                </a:cubicBezTo>
                <a:cubicBezTo>
                  <a:pt x="80083" y="119967"/>
                  <a:pt x="77448" y="134369"/>
                  <a:pt x="73491" y="148648"/>
                </a:cubicBezTo>
                <a:cubicBezTo>
                  <a:pt x="69533" y="162927"/>
                  <a:pt x="63639" y="175715"/>
                  <a:pt x="55807" y="187011"/>
                </a:cubicBezTo>
                <a:cubicBezTo>
                  <a:pt x="53498" y="184977"/>
                  <a:pt x="50365" y="182694"/>
                  <a:pt x="46406" y="180160"/>
                </a:cubicBezTo>
                <a:cubicBezTo>
                  <a:pt x="42447" y="177626"/>
                  <a:pt x="38913" y="175643"/>
                  <a:pt x="35804" y="174209"/>
                </a:cubicBezTo>
                <a:cubicBezTo>
                  <a:pt x="43159" y="163771"/>
                  <a:pt x="48586" y="152223"/>
                  <a:pt x="52088" y="139565"/>
                </a:cubicBezTo>
                <a:cubicBezTo>
                  <a:pt x="55590" y="126907"/>
                  <a:pt x="57847" y="114159"/>
                  <a:pt x="58859" y="101321"/>
                </a:cubicBezTo>
                <a:cubicBezTo>
                  <a:pt x="59872" y="88482"/>
                  <a:pt x="60321" y="76574"/>
                  <a:pt x="60208" y="65596"/>
                </a:cubicBezTo>
                <a:close/>
                <a:moveTo>
                  <a:pt x="23203" y="1413"/>
                </a:moveTo>
                <a:cubicBezTo>
                  <a:pt x="28487" y="4342"/>
                  <a:pt x="34321" y="7633"/>
                  <a:pt x="40705" y="11285"/>
                </a:cubicBezTo>
                <a:cubicBezTo>
                  <a:pt x="47089" y="14937"/>
                  <a:pt x="52323" y="18176"/>
                  <a:pt x="56407" y="21003"/>
                </a:cubicBezTo>
                <a:lnTo>
                  <a:pt x="42005" y="40005"/>
                </a:lnTo>
                <a:cubicBezTo>
                  <a:pt x="38142" y="36958"/>
                  <a:pt x="33117" y="33440"/>
                  <a:pt x="26928" y="29449"/>
                </a:cubicBezTo>
                <a:cubicBezTo>
                  <a:pt x="20740" y="25458"/>
                  <a:pt x="14964" y="21843"/>
                  <a:pt x="9601" y="18605"/>
                </a:cubicBezTo>
                <a:close/>
                <a:moveTo>
                  <a:pt x="1546536" y="0"/>
                </a:moveTo>
                <a:lnTo>
                  <a:pt x="1571939" y="0"/>
                </a:lnTo>
                <a:lnTo>
                  <a:pt x="1571939" y="62408"/>
                </a:lnTo>
                <a:lnTo>
                  <a:pt x="1631547" y="62408"/>
                </a:lnTo>
                <a:lnTo>
                  <a:pt x="1631547" y="86411"/>
                </a:lnTo>
                <a:lnTo>
                  <a:pt x="1571939" y="86411"/>
                </a:lnTo>
                <a:lnTo>
                  <a:pt x="1571939" y="153019"/>
                </a:lnTo>
                <a:lnTo>
                  <a:pt x="1642348" y="153019"/>
                </a:lnTo>
                <a:lnTo>
                  <a:pt x="1642348" y="176822"/>
                </a:lnTo>
                <a:lnTo>
                  <a:pt x="1459725" y="176822"/>
                </a:lnTo>
                <a:lnTo>
                  <a:pt x="1459725" y="153019"/>
                </a:lnTo>
                <a:lnTo>
                  <a:pt x="1485128" y="153019"/>
                </a:lnTo>
                <a:lnTo>
                  <a:pt x="1485128" y="41005"/>
                </a:lnTo>
                <a:lnTo>
                  <a:pt x="1510132" y="41005"/>
                </a:lnTo>
                <a:lnTo>
                  <a:pt x="1510132" y="153019"/>
                </a:lnTo>
                <a:lnTo>
                  <a:pt x="1546536" y="153019"/>
                </a:lnTo>
                <a:close/>
              </a:path>
            </a:pathLst>
          </a:custGeom>
          <a:gradFill>
            <a:gsLst>
              <a:gs pos="0">
                <a:srgbClr val="34FBE8"/>
              </a:gs>
              <a:gs pos="100000">
                <a:srgbClr val="23A7AB"/>
              </a:gs>
            </a:gsLst>
            <a:lin ang="54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74200">
              <a:lnSpc>
                <a:spcPct val="140000"/>
              </a:lnSpc>
              <a:defRPr/>
            </a:pPr>
            <a:endParaRPr lang="zh-CN" altLang="en-US" sz="1185" spc="254" dirty="0">
              <a:solidFill>
                <a:srgbClr val="ECBD8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AC106BC4-5A71-42A4-8B46-CAF99D2FA880}"/>
              </a:ext>
            </a:extLst>
          </p:cNvPr>
          <p:cNvGrpSpPr/>
          <p:nvPr/>
        </p:nvGrpSpPr>
        <p:grpSpPr>
          <a:xfrm>
            <a:off x="4745214" y="4340541"/>
            <a:ext cx="3890785" cy="83250"/>
            <a:chOff x="3955432" y="5643520"/>
            <a:chExt cx="3026445" cy="86703"/>
          </a:xfrm>
          <a:gradFill>
            <a:gsLst>
              <a:gs pos="0">
                <a:srgbClr val="34FBE8"/>
              </a:gs>
              <a:gs pos="100000">
                <a:srgbClr val="23A7AB"/>
              </a:gs>
            </a:gsLst>
            <a:lin ang="5400000" scaled="1"/>
          </a:gradFill>
        </p:grpSpPr>
        <p:sp>
          <p:nvSpPr>
            <p:cNvPr id="18" name="Rectangle 151">
              <a:extLst>
                <a:ext uri="{FF2B5EF4-FFF2-40B4-BE49-F238E27FC236}">
                  <a16:creationId xmlns:a16="http://schemas.microsoft.com/office/drawing/2014/main" id="{AB1001C7-FC02-42A2-8DF9-23B0D91661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55432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Rectangle 152">
              <a:extLst>
                <a:ext uri="{FF2B5EF4-FFF2-40B4-BE49-F238E27FC236}">
                  <a16:creationId xmlns:a16="http://schemas.microsoft.com/office/drawing/2014/main" id="{EBB21AA6-2831-4CEE-BD0A-32FB7B95C2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55432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Rectangle 153">
              <a:extLst>
                <a:ext uri="{FF2B5EF4-FFF2-40B4-BE49-F238E27FC236}">
                  <a16:creationId xmlns:a16="http://schemas.microsoft.com/office/drawing/2014/main" id="{7D98904E-8A91-41DD-B8A1-48A7459C54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3472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Rectangle 154">
              <a:extLst>
                <a:ext uri="{FF2B5EF4-FFF2-40B4-BE49-F238E27FC236}">
                  <a16:creationId xmlns:a16="http://schemas.microsoft.com/office/drawing/2014/main" id="{D28F5FF0-C7DD-438D-A0B2-B98E86F6CB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3472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Rectangle 155">
              <a:extLst>
                <a:ext uri="{FF2B5EF4-FFF2-40B4-BE49-F238E27FC236}">
                  <a16:creationId xmlns:a16="http://schemas.microsoft.com/office/drawing/2014/main" id="{640876A5-E206-4DB9-A65E-D1617F245A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1401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Rectangle 156">
              <a:extLst>
                <a:ext uri="{FF2B5EF4-FFF2-40B4-BE49-F238E27FC236}">
                  <a16:creationId xmlns:a16="http://schemas.microsoft.com/office/drawing/2014/main" id="{1BFD4401-719B-4219-B69B-F87DE8D1674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1401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Rectangle 157">
              <a:extLst>
                <a:ext uri="{FF2B5EF4-FFF2-40B4-BE49-F238E27FC236}">
                  <a16:creationId xmlns:a16="http://schemas.microsoft.com/office/drawing/2014/main" id="{25A3CEE1-1E38-478F-98A7-C043A363E8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94791" y="5643520"/>
              <a:ext cx="3705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Rectangle 158">
              <a:extLst>
                <a:ext uri="{FF2B5EF4-FFF2-40B4-BE49-F238E27FC236}">
                  <a16:creationId xmlns:a16="http://schemas.microsoft.com/office/drawing/2014/main" id="{2B01424E-1DFD-44B6-A9A9-E9D8631E8D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94791" y="5643520"/>
              <a:ext cx="3705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Rectangle 159">
              <a:extLst>
                <a:ext uri="{FF2B5EF4-FFF2-40B4-BE49-F238E27FC236}">
                  <a16:creationId xmlns:a16="http://schemas.microsoft.com/office/drawing/2014/main" id="{549A3173-939E-44E8-B7D1-2162127FE1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7408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Rectangle 160">
              <a:extLst>
                <a:ext uri="{FF2B5EF4-FFF2-40B4-BE49-F238E27FC236}">
                  <a16:creationId xmlns:a16="http://schemas.microsoft.com/office/drawing/2014/main" id="{15FB76F2-E622-46BF-AEAF-16A3ED3A897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7408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Rectangle 161">
              <a:extLst>
                <a:ext uri="{FF2B5EF4-FFF2-40B4-BE49-F238E27FC236}">
                  <a16:creationId xmlns:a16="http://schemas.microsoft.com/office/drawing/2014/main" id="{66BCE7E3-F20A-4D0C-81EE-1031A8C6B5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5337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Rectangle 162">
              <a:extLst>
                <a:ext uri="{FF2B5EF4-FFF2-40B4-BE49-F238E27FC236}">
                  <a16:creationId xmlns:a16="http://schemas.microsoft.com/office/drawing/2014/main" id="{CD47F3D1-FA02-42FD-AF60-3D99E588C9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5337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Rectangle 163">
              <a:extLst>
                <a:ext uri="{FF2B5EF4-FFF2-40B4-BE49-F238E27FC236}">
                  <a16:creationId xmlns:a16="http://schemas.microsoft.com/office/drawing/2014/main" id="{E3D03B6F-3FA7-429F-8D9E-4D299E5EA0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3266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Rectangle 164">
              <a:extLst>
                <a:ext uri="{FF2B5EF4-FFF2-40B4-BE49-F238E27FC236}">
                  <a16:creationId xmlns:a16="http://schemas.microsoft.com/office/drawing/2014/main" id="{7138BAC1-E801-4E20-8DCD-33C81A1C3AB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3266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Rectangle 165">
              <a:extLst>
                <a:ext uri="{FF2B5EF4-FFF2-40B4-BE49-F238E27FC236}">
                  <a16:creationId xmlns:a16="http://schemas.microsoft.com/office/drawing/2014/main" id="{C387AF53-B72F-472A-B357-3B9DF7C77E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11219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Rectangle 166">
              <a:extLst>
                <a:ext uri="{FF2B5EF4-FFF2-40B4-BE49-F238E27FC236}">
                  <a16:creationId xmlns:a16="http://schemas.microsoft.com/office/drawing/2014/main" id="{EA70F6D0-B954-4A47-A846-E5FB5DF230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11219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Rectangle 167">
              <a:extLst>
                <a:ext uri="{FF2B5EF4-FFF2-40B4-BE49-F238E27FC236}">
                  <a16:creationId xmlns:a16="http://schemas.microsoft.com/office/drawing/2014/main" id="{751FCDA5-8ECB-4FA4-9F65-4768BB30C7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90511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Rectangle 168">
              <a:extLst>
                <a:ext uri="{FF2B5EF4-FFF2-40B4-BE49-F238E27FC236}">
                  <a16:creationId xmlns:a16="http://schemas.microsoft.com/office/drawing/2014/main" id="{B26EBBEE-B5AF-4F3E-9E71-F2CEC5725A2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90511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Rectangle 169">
              <a:extLst>
                <a:ext uri="{FF2B5EF4-FFF2-40B4-BE49-F238E27FC236}">
                  <a16:creationId xmlns:a16="http://schemas.microsoft.com/office/drawing/2014/main" id="{9330385C-797F-4C63-A603-9EEF07F33E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72027" y="5696134"/>
              <a:ext cx="3705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Rectangle 170">
              <a:extLst>
                <a:ext uri="{FF2B5EF4-FFF2-40B4-BE49-F238E27FC236}">
                  <a16:creationId xmlns:a16="http://schemas.microsoft.com/office/drawing/2014/main" id="{ECBEFCFF-6347-4B73-A3EA-0235540375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72027" y="5696134"/>
              <a:ext cx="3705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Rectangle 171">
              <a:extLst>
                <a:ext uri="{FF2B5EF4-FFF2-40B4-BE49-F238E27FC236}">
                  <a16:creationId xmlns:a16="http://schemas.microsoft.com/office/drawing/2014/main" id="{F319E5E2-ACBC-4F11-895D-BA53BC692C9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5131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Rectangle 172">
              <a:extLst>
                <a:ext uri="{FF2B5EF4-FFF2-40B4-BE49-F238E27FC236}">
                  <a16:creationId xmlns:a16="http://schemas.microsoft.com/office/drawing/2014/main" id="{90038663-61F8-45E7-A2CE-53D1B15F000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5131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Rectangle 173">
              <a:extLst>
                <a:ext uri="{FF2B5EF4-FFF2-40B4-BE49-F238E27FC236}">
                  <a16:creationId xmlns:a16="http://schemas.microsoft.com/office/drawing/2014/main" id="{4900E0BB-A5C5-40BE-A9BD-A4D4421CBF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29870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Rectangle 174">
              <a:extLst>
                <a:ext uri="{FF2B5EF4-FFF2-40B4-BE49-F238E27FC236}">
                  <a16:creationId xmlns:a16="http://schemas.microsoft.com/office/drawing/2014/main" id="{55EF1F25-05CF-474D-85FC-217BC90138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29870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Rectangle 175">
              <a:extLst>
                <a:ext uri="{FF2B5EF4-FFF2-40B4-BE49-F238E27FC236}">
                  <a16:creationId xmlns:a16="http://schemas.microsoft.com/office/drawing/2014/main" id="{9029DBF4-1295-41C3-899B-F47C0E4F7C8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0916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Rectangle 176">
              <a:extLst>
                <a:ext uri="{FF2B5EF4-FFF2-40B4-BE49-F238E27FC236}">
                  <a16:creationId xmlns:a16="http://schemas.microsoft.com/office/drawing/2014/main" id="{C446EF4C-CFE5-4DF4-931B-E0B9704ECE1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0916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Rectangle 177">
              <a:extLst>
                <a:ext uri="{FF2B5EF4-FFF2-40B4-BE49-F238E27FC236}">
                  <a16:creationId xmlns:a16="http://schemas.microsoft.com/office/drawing/2014/main" id="{D035A4AD-C197-45DD-AB2A-DDF92D2C3C2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8845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Rectangle 178">
              <a:extLst>
                <a:ext uri="{FF2B5EF4-FFF2-40B4-BE49-F238E27FC236}">
                  <a16:creationId xmlns:a16="http://schemas.microsoft.com/office/drawing/2014/main" id="{891D6D00-3C05-4C9E-AA09-8555833D95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8845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Rectangle 179">
              <a:extLst>
                <a:ext uri="{FF2B5EF4-FFF2-40B4-BE49-F238E27FC236}">
                  <a16:creationId xmlns:a16="http://schemas.microsoft.com/office/drawing/2014/main" id="{0AD93DC9-8159-4EB1-BDFA-CAAC6A1B2F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6774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Rectangle 180">
              <a:extLst>
                <a:ext uri="{FF2B5EF4-FFF2-40B4-BE49-F238E27FC236}">
                  <a16:creationId xmlns:a16="http://schemas.microsoft.com/office/drawing/2014/main" id="{6F257D47-4658-461E-BE61-053026A114E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6774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8" name="Rectangle 181">
              <a:extLst>
                <a:ext uri="{FF2B5EF4-FFF2-40B4-BE49-F238E27FC236}">
                  <a16:creationId xmlns:a16="http://schemas.microsoft.com/office/drawing/2014/main" id="{84AA824E-BA56-48FF-9266-3AC443DA40A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48521" y="5643520"/>
              <a:ext cx="4446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Rectangle 182">
              <a:extLst>
                <a:ext uri="{FF2B5EF4-FFF2-40B4-BE49-F238E27FC236}">
                  <a16:creationId xmlns:a16="http://schemas.microsoft.com/office/drawing/2014/main" id="{8552FF39-A0DF-40C9-9483-3161F063A7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48521" y="5643520"/>
              <a:ext cx="4446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0" name="Rectangle 183">
              <a:extLst>
                <a:ext uri="{FF2B5EF4-FFF2-40B4-BE49-F238E27FC236}">
                  <a16:creationId xmlns:a16="http://schemas.microsoft.com/office/drawing/2014/main" id="{C1CEED41-4C2C-41B6-8EBB-F93E45DB0B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2781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1" name="Rectangle 184">
              <a:extLst>
                <a:ext uri="{FF2B5EF4-FFF2-40B4-BE49-F238E27FC236}">
                  <a16:creationId xmlns:a16="http://schemas.microsoft.com/office/drawing/2014/main" id="{44346A83-8ED1-4C43-9228-0E5BAB6093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2781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2" name="Rectangle 185">
              <a:extLst>
                <a:ext uri="{FF2B5EF4-FFF2-40B4-BE49-F238E27FC236}">
                  <a16:creationId xmlns:a16="http://schemas.microsoft.com/office/drawing/2014/main" id="{459DE9A1-CE40-4E42-9919-7E1073EA06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0710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3" name="Rectangle 186">
              <a:extLst>
                <a:ext uri="{FF2B5EF4-FFF2-40B4-BE49-F238E27FC236}">
                  <a16:creationId xmlns:a16="http://schemas.microsoft.com/office/drawing/2014/main" id="{02715E06-90F1-454B-90E0-6C110B4AEB8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0710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4" name="Rectangle 187">
              <a:extLst>
                <a:ext uri="{FF2B5EF4-FFF2-40B4-BE49-F238E27FC236}">
                  <a16:creationId xmlns:a16="http://schemas.microsoft.com/office/drawing/2014/main" id="{37C4BCC9-FF38-41B6-A09B-76AD410E12A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8639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5" name="Rectangle 188">
              <a:extLst>
                <a:ext uri="{FF2B5EF4-FFF2-40B4-BE49-F238E27FC236}">
                  <a16:creationId xmlns:a16="http://schemas.microsoft.com/office/drawing/2014/main" id="{BF7B80F2-D7F2-484E-930E-F7502A0A160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8639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6" name="Rectangle 189">
              <a:extLst>
                <a:ext uri="{FF2B5EF4-FFF2-40B4-BE49-F238E27FC236}">
                  <a16:creationId xmlns:a16="http://schemas.microsoft.com/office/drawing/2014/main" id="{BBD6534C-CE24-48AE-8755-F19D03A444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65690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7" name="Rectangle 190">
              <a:extLst>
                <a:ext uri="{FF2B5EF4-FFF2-40B4-BE49-F238E27FC236}">
                  <a16:creationId xmlns:a16="http://schemas.microsoft.com/office/drawing/2014/main" id="{DFD7FD04-FFCD-4CD2-BCD6-E158027FE2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65690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8" name="Rectangle 191">
              <a:extLst>
                <a:ext uri="{FF2B5EF4-FFF2-40B4-BE49-F238E27FC236}">
                  <a16:creationId xmlns:a16="http://schemas.microsoft.com/office/drawing/2014/main" id="{B4147DC3-2086-4BF7-AAE5-F60007C12E4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4498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9" name="Rectangle 192">
              <a:extLst>
                <a:ext uri="{FF2B5EF4-FFF2-40B4-BE49-F238E27FC236}">
                  <a16:creationId xmlns:a16="http://schemas.microsoft.com/office/drawing/2014/main" id="{CB9F1C09-339B-4314-99CB-128D9311AD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4498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0" name="Rectangle 193">
              <a:extLst>
                <a:ext uri="{FF2B5EF4-FFF2-40B4-BE49-F238E27FC236}">
                  <a16:creationId xmlns:a16="http://schemas.microsoft.com/office/drawing/2014/main" id="{1354F797-FB5E-421C-B401-03F4634AE7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25757" y="5696134"/>
              <a:ext cx="4446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1" name="Rectangle 194">
              <a:extLst>
                <a:ext uri="{FF2B5EF4-FFF2-40B4-BE49-F238E27FC236}">
                  <a16:creationId xmlns:a16="http://schemas.microsoft.com/office/drawing/2014/main" id="{DA226FA4-EA7A-4C01-8A16-1EB652C436B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25757" y="5696134"/>
              <a:ext cx="4446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2" name="Rectangle 195">
              <a:extLst>
                <a:ext uri="{FF2B5EF4-FFF2-40B4-BE49-F238E27FC236}">
                  <a16:creationId xmlns:a16="http://schemas.microsoft.com/office/drawing/2014/main" id="{3B033564-E40B-47B6-88A7-9235C088FD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0504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3" name="Rectangle 196">
              <a:extLst>
                <a:ext uri="{FF2B5EF4-FFF2-40B4-BE49-F238E27FC236}">
                  <a16:creationId xmlns:a16="http://schemas.microsoft.com/office/drawing/2014/main" id="{160DD50E-CDCD-4DFB-AC16-47BB1C8FB7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0504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4" name="Rectangle 197">
              <a:extLst>
                <a:ext uri="{FF2B5EF4-FFF2-40B4-BE49-F238E27FC236}">
                  <a16:creationId xmlns:a16="http://schemas.microsoft.com/office/drawing/2014/main" id="{08E9A035-5759-4B9D-BF9C-C325601809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84341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5" name="Rectangle 198">
              <a:extLst>
                <a:ext uri="{FF2B5EF4-FFF2-40B4-BE49-F238E27FC236}">
                  <a16:creationId xmlns:a16="http://schemas.microsoft.com/office/drawing/2014/main" id="{814824A5-4B91-418A-84EC-D2455DA500C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84341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6" name="Rectangle 199">
              <a:extLst>
                <a:ext uri="{FF2B5EF4-FFF2-40B4-BE49-F238E27FC236}">
                  <a16:creationId xmlns:a16="http://schemas.microsoft.com/office/drawing/2014/main" id="{F48D8CDF-71D6-4ED3-99B4-8BAF8842FE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6363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7" name="Rectangle 200">
              <a:extLst>
                <a:ext uri="{FF2B5EF4-FFF2-40B4-BE49-F238E27FC236}">
                  <a16:creationId xmlns:a16="http://schemas.microsoft.com/office/drawing/2014/main" id="{1C01D6C7-71C5-4182-A790-F420E2520C1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6363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8" name="Rectangle 201">
              <a:extLst>
                <a:ext uri="{FF2B5EF4-FFF2-40B4-BE49-F238E27FC236}">
                  <a16:creationId xmlns:a16="http://schemas.microsoft.com/office/drawing/2014/main" id="{F933DFA5-4E42-42A9-A590-B9D08A0C2E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4292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9" name="Rectangle 202">
              <a:extLst>
                <a:ext uri="{FF2B5EF4-FFF2-40B4-BE49-F238E27FC236}">
                  <a16:creationId xmlns:a16="http://schemas.microsoft.com/office/drawing/2014/main" id="{39B3BA29-C69F-4ADD-BD19-D80689E1C9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4292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0" name="Rectangle 203">
              <a:extLst>
                <a:ext uri="{FF2B5EF4-FFF2-40B4-BE49-F238E27FC236}">
                  <a16:creationId xmlns:a16="http://schemas.microsoft.com/office/drawing/2014/main" id="{ED4DD807-698D-43F6-9600-867EC2772B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2147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1" name="Rectangle 204">
              <a:extLst>
                <a:ext uri="{FF2B5EF4-FFF2-40B4-BE49-F238E27FC236}">
                  <a16:creationId xmlns:a16="http://schemas.microsoft.com/office/drawing/2014/main" id="{074C4B00-846F-4E62-8CA1-C9B73B92377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2147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2" name="Rectangle 205">
              <a:extLst>
                <a:ext uri="{FF2B5EF4-FFF2-40B4-BE49-F238E27FC236}">
                  <a16:creationId xmlns:a16="http://schemas.microsoft.com/office/drawing/2014/main" id="{3B269F5A-20DA-4262-A836-6E30062175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02993" y="5643520"/>
              <a:ext cx="3705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3" name="Rectangle 206">
              <a:extLst>
                <a:ext uri="{FF2B5EF4-FFF2-40B4-BE49-F238E27FC236}">
                  <a16:creationId xmlns:a16="http://schemas.microsoft.com/office/drawing/2014/main" id="{6EE1D2CF-13E4-4B3B-92D3-0E382A62AAB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02993" y="5643520"/>
              <a:ext cx="3705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4" name="Rectangle 207">
              <a:extLst>
                <a:ext uri="{FF2B5EF4-FFF2-40B4-BE49-F238E27FC236}">
                  <a16:creationId xmlns:a16="http://schemas.microsoft.com/office/drawing/2014/main" id="{9FFF9B58-6C47-4849-A8FD-A9EAC4AEF79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8228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5" name="Rectangle 208">
              <a:extLst>
                <a:ext uri="{FF2B5EF4-FFF2-40B4-BE49-F238E27FC236}">
                  <a16:creationId xmlns:a16="http://schemas.microsoft.com/office/drawing/2014/main" id="{E6F4E9D2-EB43-43B7-93F6-8A8809CDF8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8228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6" name="Rectangle 209">
              <a:extLst>
                <a:ext uri="{FF2B5EF4-FFF2-40B4-BE49-F238E27FC236}">
                  <a16:creationId xmlns:a16="http://schemas.microsoft.com/office/drawing/2014/main" id="{BF77EF9E-7C77-457E-91C1-F138149B55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6157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7" name="Rectangle 210">
              <a:extLst>
                <a:ext uri="{FF2B5EF4-FFF2-40B4-BE49-F238E27FC236}">
                  <a16:creationId xmlns:a16="http://schemas.microsoft.com/office/drawing/2014/main" id="{E59D309C-B579-4237-AA1D-6E6EBCE1C7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6157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8" name="Rectangle 211">
              <a:extLst>
                <a:ext uri="{FF2B5EF4-FFF2-40B4-BE49-F238E27FC236}">
                  <a16:creationId xmlns:a16="http://schemas.microsoft.com/office/drawing/2014/main" id="{643C4263-B1DA-4630-BAB6-2C24FAA52C4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4012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9" name="Rectangle 212">
              <a:extLst>
                <a:ext uri="{FF2B5EF4-FFF2-40B4-BE49-F238E27FC236}">
                  <a16:creationId xmlns:a16="http://schemas.microsoft.com/office/drawing/2014/main" id="{711A9397-DF80-4B67-8EB5-4E4D616167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4012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0" name="Rectangle 213">
              <a:extLst>
                <a:ext uri="{FF2B5EF4-FFF2-40B4-BE49-F238E27FC236}">
                  <a16:creationId xmlns:a16="http://schemas.microsoft.com/office/drawing/2014/main" id="{B790F561-78A9-4A2E-B0CB-6CD4F15ABE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19421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1" name="Rectangle 214">
              <a:extLst>
                <a:ext uri="{FF2B5EF4-FFF2-40B4-BE49-F238E27FC236}">
                  <a16:creationId xmlns:a16="http://schemas.microsoft.com/office/drawing/2014/main" id="{5078FE37-C098-400C-81E2-2AFFB5EE4E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19421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2" name="Rectangle 215">
              <a:extLst>
                <a:ext uri="{FF2B5EF4-FFF2-40B4-BE49-F238E27FC236}">
                  <a16:creationId xmlns:a16="http://schemas.microsoft.com/office/drawing/2014/main" id="{6522BB42-2B6A-4848-B899-D77766DDA0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9871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3" name="Rectangle 216">
              <a:extLst>
                <a:ext uri="{FF2B5EF4-FFF2-40B4-BE49-F238E27FC236}">
                  <a16:creationId xmlns:a16="http://schemas.microsoft.com/office/drawing/2014/main" id="{71575DB5-7629-452F-AF9B-7F1E97929CB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9871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4" name="Rectangle 217">
              <a:extLst>
                <a:ext uri="{FF2B5EF4-FFF2-40B4-BE49-F238E27FC236}">
                  <a16:creationId xmlns:a16="http://schemas.microsoft.com/office/drawing/2014/main" id="{64C2A3F2-6376-42CB-A344-A8692D4A09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80228" y="5696134"/>
              <a:ext cx="3705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5" name="Rectangle 218">
              <a:extLst>
                <a:ext uri="{FF2B5EF4-FFF2-40B4-BE49-F238E27FC236}">
                  <a16:creationId xmlns:a16="http://schemas.microsoft.com/office/drawing/2014/main" id="{5A130530-4946-401E-84FF-1530DF6D1A8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80228" y="5696134"/>
              <a:ext cx="3705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6" name="Rectangle 219">
              <a:extLst>
                <a:ext uri="{FF2B5EF4-FFF2-40B4-BE49-F238E27FC236}">
                  <a16:creationId xmlns:a16="http://schemas.microsoft.com/office/drawing/2014/main" id="{404DDD0C-2474-49E8-AACF-9E1E32D0FB2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58780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7" name="Rectangle 220">
              <a:extLst>
                <a:ext uri="{FF2B5EF4-FFF2-40B4-BE49-F238E27FC236}">
                  <a16:creationId xmlns:a16="http://schemas.microsoft.com/office/drawing/2014/main" id="{17E9CD73-BD23-4E37-A8C8-B0E9602694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58780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8" name="Rectangle 221">
              <a:extLst>
                <a:ext uri="{FF2B5EF4-FFF2-40B4-BE49-F238E27FC236}">
                  <a16:creationId xmlns:a16="http://schemas.microsoft.com/office/drawing/2014/main" id="{D1A480CB-0AC3-4118-B148-A5C744E26F0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38072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9" name="Rectangle 222">
              <a:extLst>
                <a:ext uri="{FF2B5EF4-FFF2-40B4-BE49-F238E27FC236}">
                  <a16:creationId xmlns:a16="http://schemas.microsoft.com/office/drawing/2014/main" id="{31E2BEDD-58A0-4B7D-B091-BEC54AC923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38072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0" name="Rectangle 223">
              <a:extLst>
                <a:ext uri="{FF2B5EF4-FFF2-40B4-BE49-F238E27FC236}">
                  <a16:creationId xmlns:a16="http://schemas.microsoft.com/office/drawing/2014/main" id="{7ECF36AB-49D7-4AAB-AEE4-4698CBC88D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1736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1" name="Rectangle 224">
              <a:extLst>
                <a:ext uri="{FF2B5EF4-FFF2-40B4-BE49-F238E27FC236}">
                  <a16:creationId xmlns:a16="http://schemas.microsoft.com/office/drawing/2014/main" id="{84F2FE29-516D-4B0B-9E9B-CF52ECE2D7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1736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2" name="Rectangle 225">
              <a:extLst>
                <a:ext uri="{FF2B5EF4-FFF2-40B4-BE49-F238E27FC236}">
                  <a16:creationId xmlns:a16="http://schemas.microsoft.com/office/drawing/2014/main" id="{FD294811-9BDF-4717-8F06-8239D5B208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9665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3" name="Rectangle 226">
              <a:extLst>
                <a:ext uri="{FF2B5EF4-FFF2-40B4-BE49-F238E27FC236}">
                  <a16:creationId xmlns:a16="http://schemas.microsoft.com/office/drawing/2014/main" id="{1FB19D2E-EF29-4051-8BF2-D31B730F7EF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9665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4" name="Rectangle 227">
              <a:extLst>
                <a:ext uri="{FF2B5EF4-FFF2-40B4-BE49-F238E27FC236}">
                  <a16:creationId xmlns:a16="http://schemas.microsoft.com/office/drawing/2014/main" id="{854A2A88-ED02-4E17-86A3-CDCB20C759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7594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5" name="Rectangle 228">
              <a:extLst>
                <a:ext uri="{FF2B5EF4-FFF2-40B4-BE49-F238E27FC236}">
                  <a16:creationId xmlns:a16="http://schemas.microsoft.com/office/drawing/2014/main" id="{35FF1E4B-F58E-4E33-82AB-D2C616F1156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7594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6" name="组合 95">
            <a:extLst>
              <a:ext uri="{FF2B5EF4-FFF2-40B4-BE49-F238E27FC236}">
                <a16:creationId xmlns:a16="http://schemas.microsoft.com/office/drawing/2014/main" id="{AB71CE6D-2E1B-4F06-89BE-B749D1C859FC}"/>
              </a:ext>
            </a:extLst>
          </p:cNvPr>
          <p:cNvGrpSpPr/>
          <p:nvPr/>
        </p:nvGrpSpPr>
        <p:grpSpPr>
          <a:xfrm>
            <a:off x="4719999" y="4631626"/>
            <a:ext cx="4520522" cy="908749"/>
            <a:chOff x="4592998" y="4518814"/>
            <a:chExt cx="4955347" cy="996161"/>
          </a:xfrm>
        </p:grpSpPr>
        <p:grpSp>
          <p:nvGrpSpPr>
            <p:cNvPr id="97" name="组合 96">
              <a:extLst>
                <a:ext uri="{FF2B5EF4-FFF2-40B4-BE49-F238E27FC236}">
                  <a16:creationId xmlns:a16="http://schemas.microsoft.com/office/drawing/2014/main" id="{5C2DCA89-5130-4FA1-85FD-047551B7A539}"/>
                </a:ext>
              </a:extLst>
            </p:cNvPr>
            <p:cNvGrpSpPr/>
            <p:nvPr/>
          </p:nvGrpSpPr>
          <p:grpSpPr>
            <a:xfrm>
              <a:off x="4592998" y="4906449"/>
              <a:ext cx="4955347" cy="221986"/>
              <a:chOff x="4592998" y="5031776"/>
              <a:chExt cx="4955347" cy="221986"/>
            </a:xfrm>
          </p:grpSpPr>
          <p:sp>
            <p:nvSpPr>
              <p:cNvPr id="104" name="任意多边形: 形状 90">
                <a:extLst>
                  <a:ext uri="{FF2B5EF4-FFF2-40B4-BE49-F238E27FC236}">
                    <a16:creationId xmlns:a16="http://schemas.microsoft.com/office/drawing/2014/main" id="{6A2CB27F-0B1E-4FF7-9C1C-5B52B517E992}"/>
                  </a:ext>
                </a:extLst>
              </p:cNvPr>
              <p:cNvSpPr/>
              <p:nvPr/>
            </p:nvSpPr>
            <p:spPr>
              <a:xfrm>
                <a:off x="4592998" y="5042635"/>
                <a:ext cx="4955347" cy="200269"/>
              </a:xfrm>
              <a:custGeom>
                <a:avLst/>
                <a:gdLst>
                  <a:gd name="connsiteX0" fmla="*/ 3434461 w 6487123"/>
                  <a:gd name="connsiteY0" fmla="*/ 212852 h 262175"/>
                  <a:gd name="connsiteX1" fmla="*/ 3444667 w 6487123"/>
                  <a:gd name="connsiteY1" fmla="*/ 217077 h 262175"/>
                  <a:gd name="connsiteX2" fmla="*/ 3449073 w 6487123"/>
                  <a:gd name="connsiteY2" fmla="*/ 228594 h 262175"/>
                  <a:gd name="connsiteX3" fmla="*/ 3444667 w 6487123"/>
                  <a:gd name="connsiteY3" fmla="*/ 239890 h 262175"/>
                  <a:gd name="connsiteX4" fmla="*/ 3434461 w 6487123"/>
                  <a:gd name="connsiteY4" fmla="*/ 244086 h 262175"/>
                  <a:gd name="connsiteX5" fmla="*/ 3424254 w 6487123"/>
                  <a:gd name="connsiteY5" fmla="*/ 239892 h 262175"/>
                  <a:gd name="connsiteX6" fmla="*/ 3419848 w 6487123"/>
                  <a:gd name="connsiteY6" fmla="*/ 228612 h 262175"/>
                  <a:gd name="connsiteX7" fmla="*/ 3424254 w 6487123"/>
                  <a:gd name="connsiteY7" fmla="*/ 217079 h 262175"/>
                  <a:gd name="connsiteX8" fmla="*/ 3434461 w 6487123"/>
                  <a:gd name="connsiteY8" fmla="*/ 212852 h 262175"/>
                  <a:gd name="connsiteX9" fmla="*/ 2390706 w 6487123"/>
                  <a:gd name="connsiteY9" fmla="*/ 209948 h 262175"/>
                  <a:gd name="connsiteX10" fmla="*/ 2429773 w 6487123"/>
                  <a:gd name="connsiteY10" fmla="*/ 222061 h 262175"/>
                  <a:gd name="connsiteX11" fmla="*/ 2468776 w 6487123"/>
                  <a:gd name="connsiteY11" fmla="*/ 236085 h 262175"/>
                  <a:gd name="connsiteX12" fmla="*/ 2500576 w 6487123"/>
                  <a:gd name="connsiteY12" fmla="*/ 249536 h 262175"/>
                  <a:gd name="connsiteX13" fmla="*/ 2492543 w 6487123"/>
                  <a:gd name="connsiteY13" fmla="*/ 261297 h 262175"/>
                  <a:gd name="connsiteX14" fmla="*/ 2461658 w 6487123"/>
                  <a:gd name="connsiteY14" fmla="*/ 247400 h 262175"/>
                  <a:gd name="connsiteX15" fmla="*/ 2422739 w 6487123"/>
                  <a:gd name="connsiteY15" fmla="*/ 232738 h 262175"/>
                  <a:gd name="connsiteX16" fmla="*/ 2383248 w 6487123"/>
                  <a:gd name="connsiteY16" fmla="*/ 219988 h 262175"/>
                  <a:gd name="connsiteX17" fmla="*/ 5724639 w 6487123"/>
                  <a:gd name="connsiteY17" fmla="*/ 203943 h 262175"/>
                  <a:gd name="connsiteX18" fmla="*/ 5763950 w 6487123"/>
                  <a:gd name="connsiteY18" fmla="*/ 217690 h 262175"/>
                  <a:gd name="connsiteX19" fmla="*/ 5802942 w 6487123"/>
                  <a:gd name="connsiteY19" fmla="*/ 233415 h 262175"/>
                  <a:gd name="connsiteX20" fmla="*/ 5834221 w 6487123"/>
                  <a:gd name="connsiteY20" fmla="*/ 248119 h 262175"/>
                  <a:gd name="connsiteX21" fmla="*/ 5826475 w 6487123"/>
                  <a:gd name="connsiteY21" fmla="*/ 260454 h 262175"/>
                  <a:gd name="connsiteX22" fmla="*/ 5795600 w 6487123"/>
                  <a:gd name="connsiteY22" fmla="*/ 245229 h 262175"/>
                  <a:gd name="connsiteX23" fmla="*/ 5756757 w 6487123"/>
                  <a:gd name="connsiteY23" fmla="*/ 228730 h 262175"/>
                  <a:gd name="connsiteX24" fmla="*/ 5717467 w 6487123"/>
                  <a:gd name="connsiteY24" fmla="*/ 214269 h 262175"/>
                  <a:gd name="connsiteX25" fmla="*/ 382373 w 6487123"/>
                  <a:gd name="connsiteY25" fmla="*/ 180688 h 262175"/>
                  <a:gd name="connsiteX26" fmla="*/ 408585 w 6487123"/>
                  <a:gd name="connsiteY26" fmla="*/ 202245 h 262175"/>
                  <a:gd name="connsiteX27" fmla="*/ 442327 w 6487123"/>
                  <a:gd name="connsiteY27" fmla="*/ 219712 h 262175"/>
                  <a:gd name="connsiteX28" fmla="*/ 476965 w 6487123"/>
                  <a:gd name="connsiteY28" fmla="*/ 202245 h 262175"/>
                  <a:gd name="connsiteX29" fmla="*/ 504290 w 6487123"/>
                  <a:gd name="connsiteY29" fmla="*/ 180688 h 262175"/>
                  <a:gd name="connsiteX30" fmla="*/ 2372060 w 6487123"/>
                  <a:gd name="connsiteY30" fmla="*/ 170648 h 262175"/>
                  <a:gd name="connsiteX31" fmla="*/ 2386117 w 6487123"/>
                  <a:gd name="connsiteY31" fmla="*/ 170648 h 262175"/>
                  <a:gd name="connsiteX32" fmla="*/ 2367981 w 6487123"/>
                  <a:gd name="connsiteY32" fmla="*/ 216865 h 262175"/>
                  <a:gd name="connsiteX33" fmla="*/ 2327278 w 6487123"/>
                  <a:gd name="connsiteY33" fmla="*/ 245870 h 262175"/>
                  <a:gd name="connsiteX34" fmla="*/ 2254446 w 6487123"/>
                  <a:gd name="connsiteY34" fmla="*/ 261871 h 262175"/>
                  <a:gd name="connsiteX35" fmla="*/ 2251972 w 6487123"/>
                  <a:gd name="connsiteY35" fmla="*/ 255775 h 262175"/>
                  <a:gd name="connsiteX36" fmla="*/ 2248421 w 6487123"/>
                  <a:gd name="connsiteY36" fmla="*/ 250109 h 262175"/>
                  <a:gd name="connsiteX37" fmla="*/ 2318151 w 6487123"/>
                  <a:gd name="connsiteY37" fmla="*/ 236330 h 262175"/>
                  <a:gd name="connsiteX38" fmla="*/ 2356070 w 6487123"/>
                  <a:gd name="connsiteY38" fmla="*/ 211011 h 262175"/>
                  <a:gd name="connsiteX39" fmla="*/ 2372060 w 6487123"/>
                  <a:gd name="connsiteY39" fmla="*/ 170648 h 262175"/>
                  <a:gd name="connsiteX40" fmla="*/ 5708287 w 6487123"/>
                  <a:gd name="connsiteY40" fmla="*/ 156323 h 262175"/>
                  <a:gd name="connsiteX41" fmla="*/ 5722343 w 6487123"/>
                  <a:gd name="connsiteY41" fmla="*/ 156323 h 262175"/>
                  <a:gd name="connsiteX42" fmla="*/ 5705197 w 6487123"/>
                  <a:gd name="connsiteY42" fmla="*/ 208107 h 262175"/>
                  <a:gd name="connsiteX43" fmla="*/ 5665290 w 6487123"/>
                  <a:gd name="connsiteY43" fmla="*/ 242424 h 262175"/>
                  <a:gd name="connsiteX44" fmla="*/ 5591533 w 6487123"/>
                  <a:gd name="connsiteY44" fmla="*/ 261888 h 262175"/>
                  <a:gd name="connsiteX45" fmla="*/ 5588952 w 6487123"/>
                  <a:gd name="connsiteY45" fmla="*/ 256223 h 262175"/>
                  <a:gd name="connsiteX46" fmla="*/ 5585510 w 6487123"/>
                  <a:gd name="connsiteY46" fmla="*/ 250988 h 262175"/>
                  <a:gd name="connsiteX47" fmla="*/ 5655845 w 6487123"/>
                  <a:gd name="connsiteY47" fmla="*/ 233075 h 262175"/>
                  <a:gd name="connsiteX48" fmla="*/ 5693031 w 6487123"/>
                  <a:gd name="connsiteY48" fmla="*/ 202348 h 262175"/>
                  <a:gd name="connsiteX49" fmla="*/ 5708287 w 6487123"/>
                  <a:gd name="connsiteY49" fmla="*/ 156323 h 262175"/>
                  <a:gd name="connsiteX50" fmla="*/ 2928003 w 6487123"/>
                  <a:gd name="connsiteY50" fmla="*/ 148004 h 262175"/>
                  <a:gd name="connsiteX51" fmla="*/ 2928003 w 6487123"/>
                  <a:gd name="connsiteY51" fmla="*/ 200213 h 262175"/>
                  <a:gd name="connsiteX52" fmla="*/ 2956008 w 6487123"/>
                  <a:gd name="connsiteY52" fmla="*/ 195658 h 262175"/>
                  <a:gd name="connsiteX53" fmla="*/ 2985949 w 6487123"/>
                  <a:gd name="connsiteY53" fmla="*/ 190460 h 262175"/>
                  <a:gd name="connsiteX54" fmla="*/ 2985949 w 6487123"/>
                  <a:gd name="connsiteY54" fmla="*/ 148004 h 262175"/>
                  <a:gd name="connsiteX55" fmla="*/ 2289444 w 6487123"/>
                  <a:gd name="connsiteY55" fmla="*/ 145153 h 262175"/>
                  <a:gd name="connsiteX56" fmla="*/ 2466438 w 6487123"/>
                  <a:gd name="connsiteY56" fmla="*/ 145153 h 262175"/>
                  <a:gd name="connsiteX57" fmla="*/ 2466438 w 6487123"/>
                  <a:gd name="connsiteY57" fmla="*/ 223718 h 262175"/>
                  <a:gd name="connsiteX58" fmla="*/ 2452669 w 6487123"/>
                  <a:gd name="connsiteY58" fmla="*/ 223718 h 262175"/>
                  <a:gd name="connsiteX59" fmla="*/ 2452669 w 6487123"/>
                  <a:gd name="connsiteY59" fmla="*/ 157452 h 262175"/>
                  <a:gd name="connsiteX60" fmla="*/ 2302639 w 6487123"/>
                  <a:gd name="connsiteY60" fmla="*/ 157452 h 262175"/>
                  <a:gd name="connsiteX61" fmla="*/ 2302639 w 6487123"/>
                  <a:gd name="connsiteY61" fmla="*/ 225152 h 262175"/>
                  <a:gd name="connsiteX62" fmla="*/ 2289444 w 6487123"/>
                  <a:gd name="connsiteY62" fmla="*/ 225152 h 262175"/>
                  <a:gd name="connsiteX63" fmla="*/ 4109219 w 6487123"/>
                  <a:gd name="connsiteY63" fmla="*/ 137659 h 262175"/>
                  <a:gd name="connsiteX64" fmla="*/ 4109219 w 6487123"/>
                  <a:gd name="connsiteY64" fmla="*/ 200805 h 262175"/>
                  <a:gd name="connsiteX65" fmla="*/ 4190723 w 6487123"/>
                  <a:gd name="connsiteY65" fmla="*/ 200805 h 262175"/>
                  <a:gd name="connsiteX66" fmla="*/ 4190723 w 6487123"/>
                  <a:gd name="connsiteY66" fmla="*/ 137659 h 262175"/>
                  <a:gd name="connsiteX67" fmla="*/ 5623663 w 6487123"/>
                  <a:gd name="connsiteY67" fmla="*/ 134521 h 262175"/>
                  <a:gd name="connsiteX68" fmla="*/ 5802379 w 6487123"/>
                  <a:gd name="connsiteY68" fmla="*/ 134521 h 262175"/>
                  <a:gd name="connsiteX69" fmla="*/ 5802379 w 6487123"/>
                  <a:gd name="connsiteY69" fmla="*/ 213122 h 262175"/>
                  <a:gd name="connsiteX70" fmla="*/ 5788323 w 6487123"/>
                  <a:gd name="connsiteY70" fmla="*/ 213122 h 262175"/>
                  <a:gd name="connsiteX71" fmla="*/ 5788323 w 6487123"/>
                  <a:gd name="connsiteY71" fmla="*/ 147430 h 262175"/>
                  <a:gd name="connsiteX72" fmla="*/ 5637145 w 6487123"/>
                  <a:gd name="connsiteY72" fmla="*/ 147430 h 262175"/>
                  <a:gd name="connsiteX73" fmla="*/ 5637145 w 6487123"/>
                  <a:gd name="connsiteY73" fmla="*/ 214556 h 262175"/>
                  <a:gd name="connsiteX74" fmla="*/ 5623663 w 6487123"/>
                  <a:gd name="connsiteY74" fmla="*/ 214556 h 262175"/>
                  <a:gd name="connsiteX75" fmla="*/ 4096059 w 6487123"/>
                  <a:gd name="connsiteY75" fmla="*/ 125359 h 262175"/>
                  <a:gd name="connsiteX76" fmla="*/ 4204170 w 6487123"/>
                  <a:gd name="connsiteY76" fmla="*/ 125359 h 262175"/>
                  <a:gd name="connsiteX77" fmla="*/ 4204170 w 6487123"/>
                  <a:gd name="connsiteY77" fmla="*/ 213104 h 262175"/>
                  <a:gd name="connsiteX78" fmla="*/ 4096059 w 6487123"/>
                  <a:gd name="connsiteY78" fmla="*/ 213104 h 262175"/>
                  <a:gd name="connsiteX79" fmla="*/ 374627 w 6487123"/>
                  <a:gd name="connsiteY79" fmla="*/ 111554 h 262175"/>
                  <a:gd name="connsiteX80" fmla="*/ 374627 w 6487123"/>
                  <a:gd name="connsiteY80" fmla="*/ 135686 h 262175"/>
                  <a:gd name="connsiteX81" fmla="*/ 517199 w 6487123"/>
                  <a:gd name="connsiteY81" fmla="*/ 135686 h 262175"/>
                  <a:gd name="connsiteX82" fmla="*/ 517199 w 6487123"/>
                  <a:gd name="connsiteY82" fmla="*/ 111554 h 262175"/>
                  <a:gd name="connsiteX83" fmla="*/ 6284311 w 6487123"/>
                  <a:gd name="connsiteY83" fmla="*/ 101801 h 262175"/>
                  <a:gd name="connsiteX84" fmla="*/ 6284311 w 6487123"/>
                  <a:gd name="connsiteY84" fmla="*/ 157201 h 262175"/>
                  <a:gd name="connsiteX85" fmla="*/ 6371803 w 6487123"/>
                  <a:gd name="connsiteY85" fmla="*/ 157201 h 262175"/>
                  <a:gd name="connsiteX86" fmla="*/ 6371803 w 6487123"/>
                  <a:gd name="connsiteY86" fmla="*/ 101801 h 262175"/>
                  <a:gd name="connsiteX87" fmla="*/ 5463235 w 6487123"/>
                  <a:gd name="connsiteY87" fmla="*/ 97784 h 262175"/>
                  <a:gd name="connsiteX88" fmla="*/ 5429803 w 6487123"/>
                  <a:gd name="connsiteY88" fmla="*/ 112496 h 262175"/>
                  <a:gd name="connsiteX89" fmla="*/ 5412728 w 6487123"/>
                  <a:gd name="connsiteY89" fmla="*/ 153472 h 262175"/>
                  <a:gd name="connsiteX90" fmla="*/ 5506856 w 6487123"/>
                  <a:gd name="connsiteY90" fmla="*/ 153472 h 262175"/>
                  <a:gd name="connsiteX91" fmla="*/ 5495054 w 6487123"/>
                  <a:gd name="connsiteY91" fmla="*/ 111742 h 262175"/>
                  <a:gd name="connsiteX92" fmla="*/ 5463235 w 6487123"/>
                  <a:gd name="connsiteY92" fmla="*/ 97784 h 262175"/>
                  <a:gd name="connsiteX93" fmla="*/ 6031869 w 6487123"/>
                  <a:gd name="connsiteY93" fmla="*/ 96655 h 262175"/>
                  <a:gd name="connsiteX94" fmla="*/ 6058800 w 6487123"/>
                  <a:gd name="connsiteY94" fmla="*/ 112182 h 262175"/>
                  <a:gd name="connsiteX95" fmla="*/ 6080351 w 6487123"/>
                  <a:gd name="connsiteY95" fmla="*/ 128784 h 262175"/>
                  <a:gd name="connsiteX96" fmla="*/ 6073465 w 6487123"/>
                  <a:gd name="connsiteY96" fmla="*/ 139971 h 262175"/>
                  <a:gd name="connsiteX97" fmla="*/ 6051950 w 6487123"/>
                  <a:gd name="connsiteY97" fmla="*/ 122652 h 262175"/>
                  <a:gd name="connsiteX98" fmla="*/ 6025272 w 6487123"/>
                  <a:gd name="connsiteY98" fmla="*/ 106409 h 262175"/>
                  <a:gd name="connsiteX99" fmla="*/ 76558 w 6487123"/>
                  <a:gd name="connsiteY99" fmla="*/ 92047 h 262175"/>
                  <a:gd name="connsiteX100" fmla="*/ 76558 w 6487123"/>
                  <a:gd name="connsiteY100" fmla="*/ 167241 h 262175"/>
                  <a:gd name="connsiteX101" fmla="*/ 157488 w 6487123"/>
                  <a:gd name="connsiteY101" fmla="*/ 167241 h 262175"/>
                  <a:gd name="connsiteX102" fmla="*/ 157488 w 6487123"/>
                  <a:gd name="connsiteY102" fmla="*/ 92047 h 262175"/>
                  <a:gd name="connsiteX103" fmla="*/ 6270828 w 6487123"/>
                  <a:gd name="connsiteY103" fmla="*/ 89215 h 262175"/>
                  <a:gd name="connsiteX104" fmla="*/ 6385287 w 6487123"/>
                  <a:gd name="connsiteY104" fmla="*/ 89215 h 262175"/>
                  <a:gd name="connsiteX105" fmla="*/ 6385287 w 6487123"/>
                  <a:gd name="connsiteY105" fmla="*/ 169787 h 262175"/>
                  <a:gd name="connsiteX106" fmla="*/ 6284311 w 6487123"/>
                  <a:gd name="connsiteY106" fmla="*/ 169787 h 262175"/>
                  <a:gd name="connsiteX107" fmla="*/ 6284311 w 6487123"/>
                  <a:gd name="connsiteY107" fmla="*/ 221451 h 262175"/>
                  <a:gd name="connsiteX108" fmla="*/ 6291195 w 6487123"/>
                  <a:gd name="connsiteY108" fmla="*/ 237557 h 262175"/>
                  <a:gd name="connsiteX109" fmla="*/ 6321316 w 6487123"/>
                  <a:gd name="connsiteY109" fmla="*/ 241826 h 262175"/>
                  <a:gd name="connsiteX110" fmla="*/ 6441512 w 6487123"/>
                  <a:gd name="connsiteY110" fmla="*/ 241826 h 262175"/>
                  <a:gd name="connsiteX111" fmla="*/ 6465931 w 6487123"/>
                  <a:gd name="connsiteY111" fmla="*/ 234293 h 262175"/>
                  <a:gd name="connsiteX112" fmla="*/ 6473354 w 6487123"/>
                  <a:gd name="connsiteY112" fmla="*/ 203084 h 262175"/>
                  <a:gd name="connsiteX113" fmla="*/ 6480131 w 6487123"/>
                  <a:gd name="connsiteY113" fmla="*/ 206456 h 262175"/>
                  <a:gd name="connsiteX114" fmla="*/ 6487123 w 6487123"/>
                  <a:gd name="connsiteY114" fmla="*/ 208536 h 262175"/>
                  <a:gd name="connsiteX115" fmla="*/ 6481524 w 6487123"/>
                  <a:gd name="connsiteY115" fmla="*/ 236646 h 262175"/>
                  <a:gd name="connsiteX116" fmla="*/ 6468147 w 6487123"/>
                  <a:gd name="connsiteY116" fmla="*/ 250977 h 262175"/>
                  <a:gd name="connsiteX117" fmla="*/ 6440939 w 6487123"/>
                  <a:gd name="connsiteY117" fmla="*/ 254986 h 262175"/>
                  <a:gd name="connsiteX118" fmla="*/ 6323325 w 6487123"/>
                  <a:gd name="connsiteY118" fmla="*/ 254986 h 262175"/>
                  <a:gd name="connsiteX119" fmla="*/ 6282015 w 6487123"/>
                  <a:gd name="connsiteY119" fmla="*/ 248434 h 262175"/>
                  <a:gd name="connsiteX120" fmla="*/ 6270828 w 6487123"/>
                  <a:gd name="connsiteY120" fmla="*/ 221451 h 262175"/>
                  <a:gd name="connsiteX121" fmla="*/ 2928003 w 6487123"/>
                  <a:gd name="connsiteY121" fmla="*/ 87763 h 262175"/>
                  <a:gd name="connsiteX122" fmla="*/ 2928003 w 6487123"/>
                  <a:gd name="connsiteY122" fmla="*/ 135381 h 262175"/>
                  <a:gd name="connsiteX123" fmla="*/ 2985949 w 6487123"/>
                  <a:gd name="connsiteY123" fmla="*/ 135381 h 262175"/>
                  <a:gd name="connsiteX124" fmla="*/ 2985949 w 6487123"/>
                  <a:gd name="connsiteY124" fmla="*/ 87763 h 262175"/>
                  <a:gd name="connsiteX125" fmla="*/ 5130561 w 6487123"/>
                  <a:gd name="connsiteY125" fmla="*/ 87494 h 262175"/>
                  <a:gd name="connsiteX126" fmla="*/ 5147163 w 6487123"/>
                  <a:gd name="connsiteY126" fmla="*/ 87494 h 262175"/>
                  <a:gd name="connsiteX127" fmla="*/ 5147163 w 6487123"/>
                  <a:gd name="connsiteY127" fmla="*/ 240356 h 262175"/>
                  <a:gd name="connsiteX128" fmla="*/ 5130561 w 6487123"/>
                  <a:gd name="connsiteY128" fmla="*/ 240356 h 262175"/>
                  <a:gd name="connsiteX129" fmla="*/ 2062821 w 6487123"/>
                  <a:gd name="connsiteY129" fmla="*/ 86884 h 262175"/>
                  <a:gd name="connsiteX130" fmla="*/ 2059665 w 6487123"/>
                  <a:gd name="connsiteY130" fmla="*/ 116843 h 262175"/>
                  <a:gd name="connsiteX131" fmla="*/ 2054789 w 6487123"/>
                  <a:gd name="connsiteY131" fmla="*/ 144866 h 262175"/>
                  <a:gd name="connsiteX132" fmla="*/ 2146012 w 6487123"/>
                  <a:gd name="connsiteY132" fmla="*/ 144866 h 262175"/>
                  <a:gd name="connsiteX133" fmla="*/ 2146012 w 6487123"/>
                  <a:gd name="connsiteY133" fmla="*/ 86884 h 262175"/>
                  <a:gd name="connsiteX134" fmla="*/ 1971312 w 6487123"/>
                  <a:gd name="connsiteY134" fmla="*/ 86884 h 262175"/>
                  <a:gd name="connsiteX135" fmla="*/ 1971312 w 6487123"/>
                  <a:gd name="connsiteY135" fmla="*/ 144866 h 262175"/>
                  <a:gd name="connsiteX136" fmla="*/ 2040732 w 6487123"/>
                  <a:gd name="connsiteY136" fmla="*/ 144866 h 262175"/>
                  <a:gd name="connsiteX137" fmla="*/ 2045466 w 6487123"/>
                  <a:gd name="connsiteY137" fmla="*/ 116951 h 262175"/>
                  <a:gd name="connsiteX138" fmla="*/ 2048478 w 6487123"/>
                  <a:gd name="connsiteY138" fmla="*/ 86884 h 262175"/>
                  <a:gd name="connsiteX139" fmla="*/ 5462948 w 6487123"/>
                  <a:gd name="connsiteY139" fmla="*/ 83478 h 262175"/>
                  <a:gd name="connsiteX140" fmla="*/ 5506369 w 6487123"/>
                  <a:gd name="connsiteY140" fmla="*/ 102256 h 262175"/>
                  <a:gd name="connsiteX141" fmla="*/ 5522023 w 6487123"/>
                  <a:gd name="connsiteY141" fmla="*/ 154617 h 262175"/>
                  <a:gd name="connsiteX142" fmla="*/ 5521165 w 6487123"/>
                  <a:gd name="connsiteY142" fmla="*/ 166632 h 262175"/>
                  <a:gd name="connsiteX143" fmla="*/ 5412728 w 6487123"/>
                  <a:gd name="connsiteY143" fmla="*/ 166632 h 262175"/>
                  <a:gd name="connsiteX144" fmla="*/ 5428655 w 6487123"/>
                  <a:gd name="connsiteY144" fmla="*/ 212340 h 262175"/>
                  <a:gd name="connsiteX145" fmla="*/ 5468689 w 6487123"/>
                  <a:gd name="connsiteY145" fmla="*/ 230064 h 262175"/>
                  <a:gd name="connsiteX146" fmla="*/ 5490892 w 6487123"/>
                  <a:gd name="connsiteY146" fmla="*/ 226477 h 262175"/>
                  <a:gd name="connsiteX147" fmla="*/ 5509431 w 6487123"/>
                  <a:gd name="connsiteY147" fmla="*/ 216862 h 262175"/>
                  <a:gd name="connsiteX148" fmla="*/ 5515727 w 6487123"/>
                  <a:gd name="connsiteY148" fmla="*/ 229203 h 262175"/>
                  <a:gd name="connsiteX149" fmla="*/ 5495014 w 6487123"/>
                  <a:gd name="connsiteY149" fmla="*/ 239543 h 262175"/>
                  <a:gd name="connsiteX150" fmla="*/ 5466966 w 6487123"/>
                  <a:gd name="connsiteY150" fmla="*/ 244086 h 262175"/>
                  <a:gd name="connsiteX151" fmla="*/ 5431053 w 6487123"/>
                  <a:gd name="connsiteY151" fmla="*/ 234497 h 262175"/>
                  <a:gd name="connsiteX152" fmla="*/ 5405543 w 6487123"/>
                  <a:gd name="connsiteY152" fmla="*/ 207126 h 262175"/>
                  <a:gd name="connsiteX153" fmla="*/ 5395839 w 6487123"/>
                  <a:gd name="connsiteY153" fmla="*/ 164057 h 262175"/>
                  <a:gd name="connsiteX154" fmla="*/ 5405521 w 6487123"/>
                  <a:gd name="connsiteY154" fmla="*/ 121112 h 262175"/>
                  <a:gd name="connsiteX155" fmla="*/ 5430118 w 6487123"/>
                  <a:gd name="connsiteY155" fmla="*/ 93341 h 262175"/>
                  <a:gd name="connsiteX156" fmla="*/ 5462948 w 6487123"/>
                  <a:gd name="connsiteY156" fmla="*/ 83478 h 262175"/>
                  <a:gd name="connsiteX157" fmla="*/ 5296333 w 6487123"/>
                  <a:gd name="connsiteY157" fmla="*/ 83478 h 262175"/>
                  <a:gd name="connsiteX158" fmla="*/ 5322366 w 6487123"/>
                  <a:gd name="connsiteY158" fmla="*/ 89237 h 262175"/>
                  <a:gd name="connsiteX159" fmla="*/ 5341085 w 6487123"/>
                  <a:gd name="connsiteY159" fmla="*/ 102088 h 262175"/>
                  <a:gd name="connsiteX160" fmla="*/ 5331617 w 6487123"/>
                  <a:gd name="connsiteY160" fmla="*/ 113566 h 262175"/>
                  <a:gd name="connsiteX161" fmla="*/ 5315947 w 6487123"/>
                  <a:gd name="connsiteY161" fmla="*/ 102483 h 262175"/>
                  <a:gd name="connsiteX162" fmla="*/ 5296620 w 6487123"/>
                  <a:gd name="connsiteY162" fmla="*/ 98071 h 262175"/>
                  <a:gd name="connsiteX163" fmla="*/ 5258395 w 6487123"/>
                  <a:gd name="connsiteY163" fmla="*/ 116436 h 262175"/>
                  <a:gd name="connsiteX164" fmla="*/ 5242977 w 6487123"/>
                  <a:gd name="connsiteY164" fmla="*/ 164068 h 262175"/>
                  <a:gd name="connsiteX165" fmla="*/ 5257606 w 6487123"/>
                  <a:gd name="connsiteY165" fmla="*/ 211556 h 262175"/>
                  <a:gd name="connsiteX166" fmla="*/ 5296333 w 6487123"/>
                  <a:gd name="connsiteY166" fmla="*/ 229778 h 262175"/>
                  <a:gd name="connsiteX167" fmla="*/ 5318315 w 6487123"/>
                  <a:gd name="connsiteY167" fmla="*/ 224756 h 262175"/>
                  <a:gd name="connsiteX168" fmla="*/ 5336207 w 6487123"/>
                  <a:gd name="connsiteY168" fmla="*/ 212848 h 262175"/>
                  <a:gd name="connsiteX169" fmla="*/ 5344239 w 6487123"/>
                  <a:gd name="connsiteY169" fmla="*/ 224326 h 262175"/>
                  <a:gd name="connsiteX170" fmla="*/ 5322115 w 6487123"/>
                  <a:gd name="connsiteY170" fmla="*/ 238504 h 262175"/>
                  <a:gd name="connsiteX171" fmla="*/ 5295473 w 6487123"/>
                  <a:gd name="connsiteY171" fmla="*/ 244086 h 262175"/>
                  <a:gd name="connsiteX172" fmla="*/ 5245541 w 6487123"/>
                  <a:gd name="connsiteY172" fmla="*/ 223122 h 262175"/>
                  <a:gd name="connsiteX173" fmla="*/ 5225513 w 6487123"/>
                  <a:gd name="connsiteY173" fmla="*/ 164068 h 262175"/>
                  <a:gd name="connsiteX174" fmla="*/ 5235459 w 6487123"/>
                  <a:gd name="connsiteY174" fmla="*/ 120473 h 262175"/>
                  <a:gd name="connsiteX175" fmla="*/ 5261143 w 6487123"/>
                  <a:gd name="connsiteY175" fmla="*/ 93021 h 262175"/>
                  <a:gd name="connsiteX176" fmla="*/ 5296333 w 6487123"/>
                  <a:gd name="connsiteY176" fmla="*/ 83478 h 262175"/>
                  <a:gd name="connsiteX177" fmla="*/ 63397 w 6487123"/>
                  <a:gd name="connsiteY177" fmla="*/ 79175 h 262175"/>
                  <a:gd name="connsiteX178" fmla="*/ 170936 w 6487123"/>
                  <a:gd name="connsiteY178" fmla="*/ 79175 h 262175"/>
                  <a:gd name="connsiteX179" fmla="*/ 170936 w 6487123"/>
                  <a:gd name="connsiteY179" fmla="*/ 179827 h 262175"/>
                  <a:gd name="connsiteX180" fmla="*/ 63397 w 6487123"/>
                  <a:gd name="connsiteY180" fmla="*/ 179827 h 262175"/>
                  <a:gd name="connsiteX181" fmla="*/ 374627 w 6487123"/>
                  <a:gd name="connsiteY181" fmla="*/ 77418 h 262175"/>
                  <a:gd name="connsiteX182" fmla="*/ 374627 w 6487123"/>
                  <a:gd name="connsiteY182" fmla="*/ 100689 h 262175"/>
                  <a:gd name="connsiteX183" fmla="*/ 517199 w 6487123"/>
                  <a:gd name="connsiteY183" fmla="*/ 100689 h 262175"/>
                  <a:gd name="connsiteX184" fmla="*/ 517199 w 6487123"/>
                  <a:gd name="connsiteY184" fmla="*/ 77418 h 262175"/>
                  <a:gd name="connsiteX185" fmla="*/ 5665832 w 6487123"/>
                  <a:gd name="connsiteY185" fmla="*/ 76861 h 262175"/>
                  <a:gd name="connsiteX186" fmla="*/ 5667553 w 6487123"/>
                  <a:gd name="connsiteY186" fmla="*/ 89197 h 262175"/>
                  <a:gd name="connsiteX187" fmla="*/ 5625384 w 6487123"/>
                  <a:gd name="connsiteY187" fmla="*/ 102823 h 262175"/>
                  <a:gd name="connsiteX188" fmla="*/ 5587519 w 6487123"/>
                  <a:gd name="connsiteY188" fmla="*/ 114728 h 262175"/>
                  <a:gd name="connsiteX189" fmla="*/ 5583501 w 6487123"/>
                  <a:gd name="connsiteY189" fmla="*/ 101819 h 262175"/>
                  <a:gd name="connsiteX190" fmla="*/ 5620687 w 6487123"/>
                  <a:gd name="connsiteY190" fmla="*/ 90631 h 262175"/>
                  <a:gd name="connsiteX191" fmla="*/ 5665832 w 6487123"/>
                  <a:gd name="connsiteY191" fmla="*/ 76861 h 262175"/>
                  <a:gd name="connsiteX192" fmla="*/ 2766785 w 6487123"/>
                  <a:gd name="connsiteY192" fmla="*/ 73993 h 262175"/>
                  <a:gd name="connsiteX193" fmla="*/ 2791886 w 6487123"/>
                  <a:gd name="connsiteY193" fmla="*/ 91276 h 262175"/>
                  <a:gd name="connsiteX194" fmla="*/ 2810962 w 6487123"/>
                  <a:gd name="connsiteY194" fmla="*/ 109851 h 262175"/>
                  <a:gd name="connsiteX195" fmla="*/ 2801496 w 6487123"/>
                  <a:gd name="connsiteY195" fmla="*/ 118457 h 262175"/>
                  <a:gd name="connsiteX196" fmla="*/ 2782240 w 6487123"/>
                  <a:gd name="connsiteY196" fmla="*/ 99632 h 262175"/>
                  <a:gd name="connsiteX197" fmla="*/ 2757606 w 6487123"/>
                  <a:gd name="connsiteY197" fmla="*/ 81451 h 262175"/>
                  <a:gd name="connsiteX198" fmla="*/ 2732074 w 6487123"/>
                  <a:gd name="connsiteY198" fmla="*/ 69977 h 262175"/>
                  <a:gd name="connsiteX199" fmla="*/ 2745270 w 6487123"/>
                  <a:gd name="connsiteY199" fmla="*/ 69977 h 262175"/>
                  <a:gd name="connsiteX200" fmla="*/ 2745270 w 6487123"/>
                  <a:gd name="connsiteY200" fmla="*/ 110998 h 262175"/>
                  <a:gd name="connsiteX201" fmla="*/ 2745234 w 6487123"/>
                  <a:gd name="connsiteY201" fmla="*/ 118601 h 262175"/>
                  <a:gd name="connsiteX202" fmla="*/ 2744983 w 6487123"/>
                  <a:gd name="connsiteY202" fmla="*/ 126202 h 262175"/>
                  <a:gd name="connsiteX203" fmla="*/ 2825305 w 6487123"/>
                  <a:gd name="connsiteY203" fmla="*/ 126202 h 262175"/>
                  <a:gd name="connsiteX204" fmla="*/ 2825305 w 6487123"/>
                  <a:gd name="connsiteY204" fmla="*/ 139111 h 262175"/>
                  <a:gd name="connsiteX205" fmla="*/ 2746991 w 6487123"/>
                  <a:gd name="connsiteY205" fmla="*/ 139111 h 262175"/>
                  <a:gd name="connsiteX206" fmla="*/ 2776718 w 6487123"/>
                  <a:gd name="connsiteY206" fmla="*/ 207349 h 262175"/>
                  <a:gd name="connsiteX207" fmla="*/ 2827313 w 6487123"/>
                  <a:gd name="connsiteY207" fmla="*/ 250414 h 262175"/>
                  <a:gd name="connsiteX208" fmla="*/ 2822042 w 6487123"/>
                  <a:gd name="connsiteY208" fmla="*/ 255434 h 262175"/>
                  <a:gd name="connsiteX209" fmla="*/ 2817847 w 6487123"/>
                  <a:gd name="connsiteY209" fmla="*/ 261315 h 262175"/>
                  <a:gd name="connsiteX210" fmla="*/ 2770765 w 6487123"/>
                  <a:gd name="connsiteY210" fmla="*/ 221369 h 262175"/>
                  <a:gd name="connsiteX211" fmla="*/ 2740680 w 6487123"/>
                  <a:gd name="connsiteY211" fmla="*/ 160339 h 262175"/>
                  <a:gd name="connsiteX212" fmla="*/ 2717838 w 6487123"/>
                  <a:gd name="connsiteY212" fmla="*/ 213193 h 262175"/>
                  <a:gd name="connsiteX213" fmla="*/ 2663801 w 6487123"/>
                  <a:gd name="connsiteY213" fmla="*/ 262175 h 262175"/>
                  <a:gd name="connsiteX214" fmla="*/ 2659175 w 6487123"/>
                  <a:gd name="connsiteY214" fmla="*/ 257407 h 262175"/>
                  <a:gd name="connsiteX215" fmla="*/ 2653474 w 6487123"/>
                  <a:gd name="connsiteY215" fmla="*/ 253283 h 262175"/>
                  <a:gd name="connsiteX216" fmla="*/ 2697449 w 6487123"/>
                  <a:gd name="connsiteY216" fmla="*/ 217117 h 262175"/>
                  <a:gd name="connsiteX217" fmla="*/ 2721089 w 6487123"/>
                  <a:gd name="connsiteY217" fmla="*/ 177954 h 262175"/>
                  <a:gd name="connsiteX218" fmla="*/ 2730640 w 6487123"/>
                  <a:gd name="connsiteY218" fmla="*/ 139111 h 262175"/>
                  <a:gd name="connsiteX219" fmla="*/ 2660072 w 6487123"/>
                  <a:gd name="connsiteY219" fmla="*/ 139111 h 262175"/>
                  <a:gd name="connsiteX220" fmla="*/ 2660072 w 6487123"/>
                  <a:gd name="connsiteY220" fmla="*/ 126202 h 262175"/>
                  <a:gd name="connsiteX221" fmla="*/ 2731788 w 6487123"/>
                  <a:gd name="connsiteY221" fmla="*/ 126202 h 262175"/>
                  <a:gd name="connsiteX222" fmla="*/ 2732038 w 6487123"/>
                  <a:gd name="connsiteY222" fmla="*/ 118385 h 262175"/>
                  <a:gd name="connsiteX223" fmla="*/ 2732074 w 6487123"/>
                  <a:gd name="connsiteY223" fmla="*/ 110998 h 262175"/>
                  <a:gd name="connsiteX224" fmla="*/ 2350832 w 6487123"/>
                  <a:gd name="connsiteY224" fmla="*/ 69385 h 262175"/>
                  <a:gd name="connsiteX225" fmla="*/ 2348932 w 6487123"/>
                  <a:gd name="connsiteY225" fmla="*/ 83065 h 262175"/>
                  <a:gd name="connsiteX226" fmla="*/ 2345095 w 6487123"/>
                  <a:gd name="connsiteY226" fmla="*/ 96099 h 262175"/>
                  <a:gd name="connsiteX227" fmla="*/ 2405336 w 6487123"/>
                  <a:gd name="connsiteY227" fmla="*/ 96099 h 262175"/>
                  <a:gd name="connsiteX228" fmla="*/ 2405336 w 6487123"/>
                  <a:gd name="connsiteY228" fmla="*/ 69385 h 262175"/>
                  <a:gd name="connsiteX229" fmla="*/ 2289730 w 6487123"/>
                  <a:gd name="connsiteY229" fmla="*/ 69385 h 262175"/>
                  <a:gd name="connsiteX230" fmla="*/ 2287578 w 6487123"/>
                  <a:gd name="connsiteY230" fmla="*/ 83065 h 262175"/>
                  <a:gd name="connsiteX231" fmla="*/ 2285428 w 6487123"/>
                  <a:gd name="connsiteY231" fmla="*/ 96099 h 262175"/>
                  <a:gd name="connsiteX232" fmla="*/ 2330465 w 6487123"/>
                  <a:gd name="connsiteY232" fmla="*/ 96099 h 262175"/>
                  <a:gd name="connsiteX233" fmla="*/ 2335342 w 6487123"/>
                  <a:gd name="connsiteY233" fmla="*/ 83065 h 262175"/>
                  <a:gd name="connsiteX234" fmla="*/ 2337636 w 6487123"/>
                  <a:gd name="connsiteY234" fmla="*/ 69385 h 262175"/>
                  <a:gd name="connsiteX235" fmla="*/ 2595241 w 6487123"/>
                  <a:gd name="connsiteY235" fmla="*/ 68829 h 262175"/>
                  <a:gd name="connsiteX236" fmla="*/ 2613133 w 6487123"/>
                  <a:gd name="connsiteY236" fmla="*/ 82957 h 262175"/>
                  <a:gd name="connsiteX237" fmla="*/ 2626509 w 6487123"/>
                  <a:gd name="connsiteY237" fmla="*/ 97516 h 262175"/>
                  <a:gd name="connsiteX238" fmla="*/ 2641497 w 6487123"/>
                  <a:gd name="connsiteY238" fmla="*/ 85683 h 262175"/>
                  <a:gd name="connsiteX239" fmla="*/ 2653474 w 6487123"/>
                  <a:gd name="connsiteY239" fmla="*/ 73420 h 262175"/>
                  <a:gd name="connsiteX240" fmla="*/ 2664661 w 6487123"/>
                  <a:gd name="connsiteY240" fmla="*/ 80017 h 262175"/>
                  <a:gd name="connsiteX241" fmla="*/ 2650426 w 6487123"/>
                  <a:gd name="connsiteY241" fmla="*/ 94002 h 262175"/>
                  <a:gd name="connsiteX242" fmla="*/ 2633393 w 6487123"/>
                  <a:gd name="connsiteY242" fmla="*/ 107556 h 262175"/>
                  <a:gd name="connsiteX243" fmla="*/ 2647091 w 6487123"/>
                  <a:gd name="connsiteY243" fmla="*/ 143664 h 262175"/>
                  <a:gd name="connsiteX244" fmla="*/ 2650032 w 6487123"/>
                  <a:gd name="connsiteY244" fmla="*/ 181280 h 262175"/>
                  <a:gd name="connsiteX245" fmla="*/ 2647271 w 6487123"/>
                  <a:gd name="connsiteY245" fmla="*/ 224202 h 262175"/>
                  <a:gd name="connsiteX246" fmla="*/ 2636549 w 6487123"/>
                  <a:gd name="connsiteY246" fmla="*/ 251848 h 262175"/>
                  <a:gd name="connsiteX247" fmla="*/ 2630740 w 6487123"/>
                  <a:gd name="connsiteY247" fmla="*/ 256510 h 262175"/>
                  <a:gd name="connsiteX248" fmla="*/ 2622780 w 6487123"/>
                  <a:gd name="connsiteY248" fmla="*/ 259020 h 262175"/>
                  <a:gd name="connsiteX249" fmla="*/ 2608758 w 6487123"/>
                  <a:gd name="connsiteY249" fmla="*/ 260204 h 262175"/>
                  <a:gd name="connsiteX250" fmla="*/ 2593232 w 6487123"/>
                  <a:gd name="connsiteY250" fmla="*/ 259881 h 262175"/>
                  <a:gd name="connsiteX251" fmla="*/ 2591619 w 6487123"/>
                  <a:gd name="connsiteY251" fmla="*/ 253318 h 262175"/>
                  <a:gd name="connsiteX252" fmla="*/ 2588068 w 6487123"/>
                  <a:gd name="connsiteY252" fmla="*/ 246972 h 262175"/>
                  <a:gd name="connsiteX253" fmla="*/ 2605568 w 6487123"/>
                  <a:gd name="connsiteY253" fmla="*/ 247617 h 262175"/>
                  <a:gd name="connsiteX254" fmla="*/ 2617903 w 6487123"/>
                  <a:gd name="connsiteY254" fmla="*/ 246972 h 262175"/>
                  <a:gd name="connsiteX255" fmla="*/ 2623246 w 6487123"/>
                  <a:gd name="connsiteY255" fmla="*/ 245645 h 262175"/>
                  <a:gd name="connsiteX256" fmla="*/ 2627083 w 6487123"/>
                  <a:gd name="connsiteY256" fmla="*/ 242382 h 262175"/>
                  <a:gd name="connsiteX257" fmla="*/ 2634899 w 6487123"/>
                  <a:gd name="connsiteY257" fmla="*/ 219612 h 262175"/>
                  <a:gd name="connsiteX258" fmla="*/ 2637123 w 6487123"/>
                  <a:gd name="connsiteY258" fmla="*/ 180706 h 262175"/>
                  <a:gd name="connsiteX259" fmla="*/ 2636549 w 6487123"/>
                  <a:gd name="connsiteY259" fmla="*/ 163207 h 262175"/>
                  <a:gd name="connsiteX260" fmla="*/ 2608794 w 6487123"/>
                  <a:gd name="connsiteY260" fmla="*/ 189885 h 262175"/>
                  <a:gd name="connsiteX261" fmla="*/ 2578028 w 6487123"/>
                  <a:gd name="connsiteY261" fmla="*/ 210540 h 262175"/>
                  <a:gd name="connsiteX262" fmla="*/ 2574263 w 6487123"/>
                  <a:gd name="connsiteY262" fmla="*/ 204982 h 262175"/>
                  <a:gd name="connsiteX263" fmla="*/ 2569423 w 6487123"/>
                  <a:gd name="connsiteY263" fmla="*/ 199640 h 262175"/>
                  <a:gd name="connsiteX264" fmla="*/ 2605317 w 6487123"/>
                  <a:gd name="connsiteY264" fmla="*/ 177622 h 262175"/>
                  <a:gd name="connsiteX265" fmla="*/ 2634540 w 6487123"/>
                  <a:gd name="connsiteY265" fmla="*/ 147430 h 262175"/>
                  <a:gd name="connsiteX266" fmla="*/ 2630166 w 6487123"/>
                  <a:gd name="connsiteY266" fmla="*/ 131007 h 262175"/>
                  <a:gd name="connsiteX267" fmla="*/ 2622780 w 6487123"/>
                  <a:gd name="connsiteY267" fmla="*/ 115015 h 262175"/>
                  <a:gd name="connsiteX268" fmla="*/ 2601121 w 6487123"/>
                  <a:gd name="connsiteY268" fmla="*/ 127815 h 262175"/>
                  <a:gd name="connsiteX269" fmla="*/ 2578602 w 6487123"/>
                  <a:gd name="connsiteY269" fmla="*/ 139111 h 262175"/>
                  <a:gd name="connsiteX270" fmla="*/ 2574622 w 6487123"/>
                  <a:gd name="connsiteY270" fmla="*/ 134700 h 262175"/>
                  <a:gd name="connsiteX271" fmla="*/ 2569996 w 6487123"/>
                  <a:gd name="connsiteY271" fmla="*/ 130505 h 262175"/>
                  <a:gd name="connsiteX272" fmla="*/ 2593627 w 6487123"/>
                  <a:gd name="connsiteY272" fmla="*/ 118744 h 262175"/>
                  <a:gd name="connsiteX273" fmla="*/ 2616181 w 6487123"/>
                  <a:gd name="connsiteY273" fmla="*/ 105261 h 262175"/>
                  <a:gd name="connsiteX274" fmla="*/ 2603129 w 6487123"/>
                  <a:gd name="connsiteY274" fmla="*/ 90452 h 262175"/>
                  <a:gd name="connsiteX275" fmla="*/ 2585774 w 6487123"/>
                  <a:gd name="connsiteY275" fmla="*/ 76288 h 262175"/>
                  <a:gd name="connsiteX276" fmla="*/ 361144 w 6487123"/>
                  <a:gd name="connsiteY276" fmla="*/ 66266 h 262175"/>
                  <a:gd name="connsiteX277" fmla="*/ 531255 w 6487123"/>
                  <a:gd name="connsiteY277" fmla="*/ 66266 h 262175"/>
                  <a:gd name="connsiteX278" fmla="*/ 531255 w 6487123"/>
                  <a:gd name="connsiteY278" fmla="*/ 146838 h 262175"/>
                  <a:gd name="connsiteX279" fmla="*/ 408763 w 6487123"/>
                  <a:gd name="connsiteY279" fmla="*/ 146838 h 262175"/>
                  <a:gd name="connsiteX280" fmla="*/ 401126 w 6487123"/>
                  <a:gd name="connsiteY280" fmla="*/ 158116 h 262175"/>
                  <a:gd name="connsiteX281" fmla="*/ 392413 w 6487123"/>
                  <a:gd name="connsiteY281" fmla="*/ 168963 h 262175"/>
                  <a:gd name="connsiteX282" fmla="*/ 515190 w 6487123"/>
                  <a:gd name="connsiteY282" fmla="*/ 168963 h 262175"/>
                  <a:gd name="connsiteX283" fmla="*/ 518059 w 6487123"/>
                  <a:gd name="connsiteY283" fmla="*/ 168101 h 262175"/>
                  <a:gd name="connsiteX284" fmla="*/ 526665 w 6487123"/>
                  <a:gd name="connsiteY284" fmla="*/ 174397 h 262175"/>
                  <a:gd name="connsiteX285" fmla="*/ 497404 w 6487123"/>
                  <a:gd name="connsiteY285" fmla="*/ 203179 h 262175"/>
                  <a:gd name="connsiteX286" fmla="*/ 458678 w 6487123"/>
                  <a:gd name="connsiteY286" fmla="*/ 225738 h 262175"/>
                  <a:gd name="connsiteX287" fmla="*/ 511927 w 6487123"/>
                  <a:gd name="connsiteY287" fmla="*/ 239368 h 262175"/>
                  <a:gd name="connsiteX288" fmla="*/ 570555 w 6487123"/>
                  <a:gd name="connsiteY288" fmla="*/ 246972 h 262175"/>
                  <a:gd name="connsiteX289" fmla="*/ 566109 w 6487123"/>
                  <a:gd name="connsiteY289" fmla="*/ 253175 h 262175"/>
                  <a:gd name="connsiteX290" fmla="*/ 562523 w 6487123"/>
                  <a:gd name="connsiteY290" fmla="*/ 259594 h 262175"/>
                  <a:gd name="connsiteX291" fmla="*/ 499305 w 6487123"/>
                  <a:gd name="connsiteY291" fmla="*/ 249984 h 262175"/>
                  <a:gd name="connsiteX292" fmla="*/ 442327 w 6487123"/>
                  <a:gd name="connsiteY292" fmla="*/ 232624 h 262175"/>
                  <a:gd name="connsiteX293" fmla="*/ 379431 w 6487123"/>
                  <a:gd name="connsiteY293" fmla="*/ 251203 h 262175"/>
                  <a:gd name="connsiteX294" fmla="*/ 314385 w 6487123"/>
                  <a:gd name="connsiteY294" fmla="*/ 261601 h 262175"/>
                  <a:gd name="connsiteX295" fmla="*/ 312055 w 6487123"/>
                  <a:gd name="connsiteY295" fmla="*/ 254932 h 262175"/>
                  <a:gd name="connsiteX296" fmla="*/ 308648 w 6487123"/>
                  <a:gd name="connsiteY296" fmla="*/ 248693 h 262175"/>
                  <a:gd name="connsiteX297" fmla="*/ 368280 w 6487123"/>
                  <a:gd name="connsiteY297" fmla="*/ 240516 h 262175"/>
                  <a:gd name="connsiteX298" fmla="*/ 425975 w 6487123"/>
                  <a:gd name="connsiteY298" fmla="*/ 225451 h 262175"/>
                  <a:gd name="connsiteX299" fmla="*/ 397182 w 6487123"/>
                  <a:gd name="connsiteY299" fmla="*/ 208665 h 262175"/>
                  <a:gd name="connsiteX300" fmla="*/ 373767 w 6487123"/>
                  <a:gd name="connsiteY300" fmla="*/ 188435 h 262175"/>
                  <a:gd name="connsiteX301" fmla="*/ 355192 w 6487123"/>
                  <a:gd name="connsiteY301" fmla="*/ 203859 h 262175"/>
                  <a:gd name="connsiteX302" fmla="*/ 336187 w 6487123"/>
                  <a:gd name="connsiteY302" fmla="*/ 217130 h 262175"/>
                  <a:gd name="connsiteX303" fmla="*/ 331561 w 6487123"/>
                  <a:gd name="connsiteY303" fmla="*/ 212395 h 262175"/>
                  <a:gd name="connsiteX304" fmla="*/ 325860 w 6487123"/>
                  <a:gd name="connsiteY304" fmla="*/ 207660 h 262175"/>
                  <a:gd name="connsiteX305" fmla="*/ 363368 w 6487123"/>
                  <a:gd name="connsiteY305" fmla="*/ 180916 h 262175"/>
                  <a:gd name="connsiteX306" fmla="*/ 393560 w 6487123"/>
                  <a:gd name="connsiteY306" fmla="*/ 146838 h 262175"/>
                  <a:gd name="connsiteX307" fmla="*/ 361144 w 6487123"/>
                  <a:gd name="connsiteY307" fmla="*/ 146838 h 262175"/>
                  <a:gd name="connsiteX308" fmla="*/ 3299509 w 6487123"/>
                  <a:gd name="connsiteY308" fmla="*/ 54755 h 262175"/>
                  <a:gd name="connsiteX309" fmla="*/ 3291621 w 6487123"/>
                  <a:gd name="connsiteY309" fmla="*/ 69246 h 262175"/>
                  <a:gd name="connsiteX310" fmla="*/ 3282871 w 6487123"/>
                  <a:gd name="connsiteY310" fmla="*/ 83737 h 262175"/>
                  <a:gd name="connsiteX311" fmla="*/ 3226072 w 6487123"/>
                  <a:gd name="connsiteY311" fmla="*/ 166668 h 262175"/>
                  <a:gd name="connsiteX312" fmla="*/ 3299222 w 6487123"/>
                  <a:gd name="connsiteY312" fmla="*/ 166668 h 262175"/>
                  <a:gd name="connsiteX313" fmla="*/ 3299222 w 6487123"/>
                  <a:gd name="connsiteY313" fmla="*/ 89477 h 262175"/>
                  <a:gd name="connsiteX314" fmla="*/ 3299759 w 6487123"/>
                  <a:gd name="connsiteY314" fmla="*/ 72223 h 262175"/>
                  <a:gd name="connsiteX315" fmla="*/ 3300940 w 6487123"/>
                  <a:gd name="connsiteY315" fmla="*/ 54755 h 262175"/>
                  <a:gd name="connsiteX316" fmla="*/ 3052502 w 6487123"/>
                  <a:gd name="connsiteY316" fmla="*/ 48462 h 262175"/>
                  <a:gd name="connsiteX317" fmla="*/ 3066128 w 6487123"/>
                  <a:gd name="connsiteY317" fmla="*/ 114225 h 262175"/>
                  <a:gd name="connsiteX318" fmla="*/ 3086638 w 6487123"/>
                  <a:gd name="connsiteY318" fmla="*/ 170953 h 262175"/>
                  <a:gd name="connsiteX319" fmla="*/ 3110878 w 6487123"/>
                  <a:gd name="connsiteY319" fmla="*/ 115086 h 262175"/>
                  <a:gd name="connsiteX320" fmla="*/ 3127372 w 6487123"/>
                  <a:gd name="connsiteY320" fmla="*/ 48462 h 262175"/>
                  <a:gd name="connsiteX321" fmla="*/ 4712654 w 6487123"/>
                  <a:gd name="connsiteY321" fmla="*/ 42994 h 262175"/>
                  <a:gd name="connsiteX322" fmla="*/ 4662871 w 6487123"/>
                  <a:gd name="connsiteY322" fmla="*/ 67740 h 262175"/>
                  <a:gd name="connsiteX323" fmla="*/ 4644077 w 6487123"/>
                  <a:gd name="connsiteY323" fmla="*/ 135094 h 262175"/>
                  <a:gd name="connsiteX324" fmla="*/ 4662871 w 6487123"/>
                  <a:gd name="connsiteY324" fmla="*/ 203166 h 262175"/>
                  <a:gd name="connsiteX325" fmla="*/ 4712654 w 6487123"/>
                  <a:gd name="connsiteY325" fmla="*/ 228630 h 262175"/>
                  <a:gd name="connsiteX326" fmla="*/ 4762833 w 6487123"/>
                  <a:gd name="connsiteY326" fmla="*/ 203166 h 262175"/>
                  <a:gd name="connsiteX327" fmla="*/ 4781807 w 6487123"/>
                  <a:gd name="connsiteY327" fmla="*/ 135094 h 262175"/>
                  <a:gd name="connsiteX328" fmla="*/ 4762833 w 6487123"/>
                  <a:gd name="connsiteY328" fmla="*/ 67740 h 262175"/>
                  <a:gd name="connsiteX329" fmla="*/ 4712654 w 6487123"/>
                  <a:gd name="connsiteY329" fmla="*/ 42994 h 262175"/>
                  <a:gd name="connsiteX330" fmla="*/ 3584560 w 6487123"/>
                  <a:gd name="connsiteY330" fmla="*/ 41272 h 262175"/>
                  <a:gd name="connsiteX331" fmla="*/ 3556256 w 6487123"/>
                  <a:gd name="connsiteY331" fmla="*/ 56410 h 262175"/>
                  <a:gd name="connsiteX332" fmla="*/ 3544957 w 6487123"/>
                  <a:gd name="connsiteY332" fmla="*/ 94360 h 262175"/>
                  <a:gd name="connsiteX333" fmla="*/ 3555037 w 6487123"/>
                  <a:gd name="connsiteY333" fmla="*/ 131773 h 262175"/>
                  <a:gd name="connsiteX334" fmla="*/ 3586855 w 6487123"/>
                  <a:gd name="connsiteY334" fmla="*/ 146588 h 262175"/>
                  <a:gd name="connsiteX335" fmla="*/ 3611141 w 6487123"/>
                  <a:gd name="connsiteY335" fmla="*/ 139413 h 262175"/>
                  <a:gd name="connsiteX336" fmla="*/ 3635642 w 6487123"/>
                  <a:gd name="connsiteY336" fmla="*/ 115882 h 262175"/>
                  <a:gd name="connsiteX337" fmla="*/ 3621723 w 6487123"/>
                  <a:gd name="connsiteY337" fmla="*/ 61468 h 262175"/>
                  <a:gd name="connsiteX338" fmla="*/ 3584560 w 6487123"/>
                  <a:gd name="connsiteY338" fmla="*/ 41272 h 262175"/>
                  <a:gd name="connsiteX339" fmla="*/ 2003440 w 6487123"/>
                  <a:gd name="connsiteY339" fmla="*/ 37543 h 262175"/>
                  <a:gd name="connsiteX340" fmla="*/ 1987914 w 6487123"/>
                  <a:gd name="connsiteY340" fmla="*/ 55992 h 262175"/>
                  <a:gd name="connsiteX341" fmla="*/ 1970451 w 6487123"/>
                  <a:gd name="connsiteY341" fmla="*/ 74011 h 262175"/>
                  <a:gd name="connsiteX342" fmla="*/ 2056224 w 6487123"/>
                  <a:gd name="connsiteY342" fmla="*/ 74011 h 262175"/>
                  <a:gd name="connsiteX343" fmla="*/ 2070853 w 6487123"/>
                  <a:gd name="connsiteY343" fmla="*/ 56639 h 262175"/>
                  <a:gd name="connsiteX344" fmla="*/ 2083762 w 6487123"/>
                  <a:gd name="connsiteY344" fmla="*/ 37543 h 262175"/>
                  <a:gd name="connsiteX345" fmla="*/ 3133397 w 6487123"/>
                  <a:gd name="connsiteY345" fmla="*/ 34406 h 262175"/>
                  <a:gd name="connsiteX346" fmla="*/ 3142004 w 6487123"/>
                  <a:gd name="connsiteY346" fmla="*/ 36987 h 262175"/>
                  <a:gd name="connsiteX347" fmla="*/ 3123321 w 6487123"/>
                  <a:gd name="connsiteY347" fmla="*/ 119425 h 262175"/>
                  <a:gd name="connsiteX348" fmla="*/ 3094097 w 6487123"/>
                  <a:gd name="connsiteY348" fmla="*/ 185296 h 262175"/>
                  <a:gd name="connsiteX349" fmla="*/ 3120273 w 6487123"/>
                  <a:gd name="connsiteY349" fmla="*/ 221584 h 262175"/>
                  <a:gd name="connsiteX350" fmla="*/ 3153764 w 6487123"/>
                  <a:gd name="connsiteY350" fmla="*/ 248406 h 262175"/>
                  <a:gd name="connsiteX351" fmla="*/ 3148314 w 6487123"/>
                  <a:gd name="connsiteY351" fmla="*/ 253283 h 262175"/>
                  <a:gd name="connsiteX352" fmla="*/ 3143724 w 6487123"/>
                  <a:gd name="connsiteY352" fmla="*/ 259020 h 262175"/>
                  <a:gd name="connsiteX353" fmla="*/ 3111667 w 6487123"/>
                  <a:gd name="connsiteY353" fmla="*/ 232772 h 262175"/>
                  <a:gd name="connsiteX354" fmla="*/ 3086064 w 6487123"/>
                  <a:gd name="connsiteY354" fmla="*/ 197918 h 262175"/>
                  <a:gd name="connsiteX355" fmla="*/ 3057593 w 6487123"/>
                  <a:gd name="connsiteY355" fmla="*/ 234027 h 262175"/>
                  <a:gd name="connsiteX356" fmla="*/ 3026110 w 6487123"/>
                  <a:gd name="connsiteY356" fmla="*/ 261315 h 262175"/>
                  <a:gd name="connsiteX357" fmla="*/ 3021843 w 6487123"/>
                  <a:gd name="connsiteY357" fmla="*/ 255578 h 262175"/>
                  <a:gd name="connsiteX358" fmla="*/ 3016931 w 6487123"/>
                  <a:gd name="connsiteY358" fmla="*/ 250701 h 262175"/>
                  <a:gd name="connsiteX359" fmla="*/ 3049382 w 6487123"/>
                  <a:gd name="connsiteY359" fmla="*/ 222947 h 262175"/>
                  <a:gd name="connsiteX360" fmla="*/ 3078605 w 6487123"/>
                  <a:gd name="connsiteY360" fmla="*/ 184435 h 262175"/>
                  <a:gd name="connsiteX361" fmla="*/ 3055263 w 6487123"/>
                  <a:gd name="connsiteY361" fmla="*/ 122150 h 262175"/>
                  <a:gd name="connsiteX362" fmla="*/ 3039880 w 6487123"/>
                  <a:gd name="connsiteY362" fmla="*/ 48462 h 262175"/>
                  <a:gd name="connsiteX363" fmla="*/ 3022955 w 6487123"/>
                  <a:gd name="connsiteY363" fmla="*/ 48462 h 262175"/>
                  <a:gd name="connsiteX364" fmla="*/ 3022955 w 6487123"/>
                  <a:gd name="connsiteY364" fmla="*/ 35266 h 262175"/>
                  <a:gd name="connsiteX365" fmla="*/ 3131102 w 6487123"/>
                  <a:gd name="connsiteY365" fmla="*/ 35266 h 262175"/>
                  <a:gd name="connsiteX366" fmla="*/ 2418532 w 6487123"/>
                  <a:gd name="connsiteY366" fmla="*/ 33240 h 262175"/>
                  <a:gd name="connsiteX367" fmla="*/ 2418532 w 6487123"/>
                  <a:gd name="connsiteY367" fmla="*/ 58233 h 262175"/>
                  <a:gd name="connsiteX368" fmla="*/ 2468733 w 6487123"/>
                  <a:gd name="connsiteY368" fmla="*/ 58233 h 262175"/>
                  <a:gd name="connsiteX369" fmla="*/ 2468733 w 6487123"/>
                  <a:gd name="connsiteY369" fmla="*/ 33240 h 262175"/>
                  <a:gd name="connsiteX370" fmla="*/ 2351119 w 6487123"/>
                  <a:gd name="connsiteY370" fmla="*/ 33240 h 262175"/>
                  <a:gd name="connsiteX371" fmla="*/ 2351119 w 6487123"/>
                  <a:gd name="connsiteY371" fmla="*/ 56797 h 262175"/>
                  <a:gd name="connsiteX372" fmla="*/ 2351119 w 6487123"/>
                  <a:gd name="connsiteY372" fmla="*/ 58233 h 262175"/>
                  <a:gd name="connsiteX373" fmla="*/ 2405336 w 6487123"/>
                  <a:gd name="connsiteY373" fmla="*/ 58233 h 262175"/>
                  <a:gd name="connsiteX374" fmla="*/ 2405336 w 6487123"/>
                  <a:gd name="connsiteY374" fmla="*/ 33240 h 262175"/>
                  <a:gd name="connsiteX375" fmla="*/ 3299222 w 6487123"/>
                  <a:gd name="connsiteY375" fmla="*/ 31268 h 262175"/>
                  <a:gd name="connsiteX376" fmla="*/ 3315537 w 6487123"/>
                  <a:gd name="connsiteY376" fmla="*/ 31268 h 262175"/>
                  <a:gd name="connsiteX377" fmla="*/ 3315537 w 6487123"/>
                  <a:gd name="connsiteY377" fmla="*/ 166668 h 262175"/>
                  <a:gd name="connsiteX378" fmla="*/ 3345085 w 6487123"/>
                  <a:gd name="connsiteY378" fmla="*/ 166668 h 262175"/>
                  <a:gd name="connsiteX379" fmla="*/ 3345085 w 6487123"/>
                  <a:gd name="connsiteY379" fmla="*/ 180688 h 262175"/>
                  <a:gd name="connsiteX380" fmla="*/ 3315537 w 6487123"/>
                  <a:gd name="connsiteY380" fmla="*/ 180688 h 262175"/>
                  <a:gd name="connsiteX381" fmla="*/ 3315537 w 6487123"/>
                  <a:gd name="connsiteY381" fmla="*/ 240356 h 262175"/>
                  <a:gd name="connsiteX382" fmla="*/ 3299222 w 6487123"/>
                  <a:gd name="connsiteY382" fmla="*/ 240356 h 262175"/>
                  <a:gd name="connsiteX383" fmla="*/ 3299222 w 6487123"/>
                  <a:gd name="connsiteY383" fmla="*/ 180688 h 262175"/>
                  <a:gd name="connsiteX384" fmla="*/ 3206852 w 6487123"/>
                  <a:gd name="connsiteY384" fmla="*/ 180688 h 262175"/>
                  <a:gd name="connsiteX385" fmla="*/ 3206852 w 6487123"/>
                  <a:gd name="connsiteY385" fmla="*/ 170101 h 262175"/>
                  <a:gd name="connsiteX386" fmla="*/ 2928003 w 6487123"/>
                  <a:gd name="connsiteY386" fmla="*/ 28956 h 262175"/>
                  <a:gd name="connsiteX387" fmla="*/ 2928003 w 6487123"/>
                  <a:gd name="connsiteY387" fmla="*/ 75427 h 262175"/>
                  <a:gd name="connsiteX388" fmla="*/ 2985949 w 6487123"/>
                  <a:gd name="connsiteY388" fmla="*/ 75427 h 262175"/>
                  <a:gd name="connsiteX389" fmla="*/ 2985949 w 6487123"/>
                  <a:gd name="connsiteY389" fmla="*/ 28956 h 262175"/>
                  <a:gd name="connsiteX390" fmla="*/ 13735 w 6487123"/>
                  <a:gd name="connsiteY390" fmla="*/ 28077 h 262175"/>
                  <a:gd name="connsiteX391" fmla="*/ 13735 w 6487123"/>
                  <a:gd name="connsiteY391" fmla="*/ 232360 h 262175"/>
                  <a:gd name="connsiteX392" fmla="*/ 221460 w 6487123"/>
                  <a:gd name="connsiteY392" fmla="*/ 232360 h 262175"/>
                  <a:gd name="connsiteX393" fmla="*/ 221460 w 6487123"/>
                  <a:gd name="connsiteY393" fmla="*/ 28077 h 262175"/>
                  <a:gd name="connsiteX394" fmla="*/ 4712654 w 6487123"/>
                  <a:gd name="connsiteY394" fmla="*/ 27539 h 262175"/>
                  <a:gd name="connsiteX395" fmla="*/ 4775259 w 6487123"/>
                  <a:gd name="connsiteY395" fmla="*/ 56462 h 262175"/>
                  <a:gd name="connsiteX396" fmla="*/ 4799557 w 6487123"/>
                  <a:gd name="connsiteY396" fmla="*/ 135094 h 262175"/>
                  <a:gd name="connsiteX397" fmla="*/ 4775259 w 6487123"/>
                  <a:gd name="connsiteY397" fmla="*/ 214552 h 262175"/>
                  <a:gd name="connsiteX398" fmla="*/ 4712654 w 6487123"/>
                  <a:gd name="connsiteY398" fmla="*/ 244086 h 262175"/>
                  <a:gd name="connsiteX399" fmla="*/ 4650409 w 6487123"/>
                  <a:gd name="connsiteY399" fmla="*/ 214552 h 262175"/>
                  <a:gd name="connsiteX400" fmla="*/ 4626039 w 6487123"/>
                  <a:gd name="connsiteY400" fmla="*/ 135094 h 262175"/>
                  <a:gd name="connsiteX401" fmla="*/ 4650409 w 6487123"/>
                  <a:gd name="connsiteY401" fmla="*/ 56462 h 262175"/>
                  <a:gd name="connsiteX402" fmla="*/ 4712654 w 6487123"/>
                  <a:gd name="connsiteY402" fmla="*/ 27539 h 262175"/>
                  <a:gd name="connsiteX403" fmla="*/ 3822807 w 6487123"/>
                  <a:gd name="connsiteY403" fmla="*/ 27539 h 262175"/>
                  <a:gd name="connsiteX404" fmla="*/ 3858132 w 6487123"/>
                  <a:gd name="connsiteY404" fmla="*/ 35627 h 262175"/>
                  <a:gd name="connsiteX405" fmla="*/ 3880736 w 6487123"/>
                  <a:gd name="connsiteY405" fmla="*/ 52751 h 262175"/>
                  <a:gd name="connsiteX406" fmla="*/ 3870718 w 6487123"/>
                  <a:gd name="connsiteY406" fmla="*/ 63943 h 262175"/>
                  <a:gd name="connsiteX407" fmla="*/ 3851430 w 6487123"/>
                  <a:gd name="connsiteY407" fmla="*/ 49164 h 262175"/>
                  <a:gd name="connsiteX408" fmla="*/ 3823095 w 6487123"/>
                  <a:gd name="connsiteY408" fmla="*/ 42994 h 262175"/>
                  <a:gd name="connsiteX409" fmla="*/ 3767929 w 6487123"/>
                  <a:gd name="connsiteY409" fmla="*/ 67853 h 262175"/>
                  <a:gd name="connsiteX410" fmla="*/ 3747626 w 6487123"/>
                  <a:gd name="connsiteY410" fmla="*/ 135112 h 262175"/>
                  <a:gd name="connsiteX411" fmla="*/ 3767139 w 6487123"/>
                  <a:gd name="connsiteY411" fmla="*/ 203272 h 262175"/>
                  <a:gd name="connsiteX412" fmla="*/ 3821946 w 6487123"/>
                  <a:gd name="connsiteY412" fmla="*/ 228630 h 262175"/>
                  <a:gd name="connsiteX413" fmla="*/ 3847307 w 6487123"/>
                  <a:gd name="connsiteY413" fmla="*/ 224720 h 262175"/>
                  <a:gd name="connsiteX414" fmla="*/ 3866424 w 6487123"/>
                  <a:gd name="connsiteY414" fmla="*/ 213707 h 262175"/>
                  <a:gd name="connsiteX415" fmla="*/ 3866424 w 6487123"/>
                  <a:gd name="connsiteY415" fmla="*/ 150854 h 262175"/>
                  <a:gd name="connsiteX416" fmla="*/ 3817929 w 6487123"/>
                  <a:gd name="connsiteY416" fmla="*/ 150854 h 262175"/>
                  <a:gd name="connsiteX417" fmla="*/ 3817929 w 6487123"/>
                  <a:gd name="connsiteY417" fmla="*/ 136260 h 262175"/>
                  <a:gd name="connsiteX418" fmla="*/ 3883026 w 6487123"/>
                  <a:gd name="connsiteY418" fmla="*/ 136260 h 262175"/>
                  <a:gd name="connsiteX419" fmla="*/ 3883026 w 6487123"/>
                  <a:gd name="connsiteY419" fmla="*/ 220307 h 262175"/>
                  <a:gd name="connsiteX420" fmla="*/ 3857126 w 6487123"/>
                  <a:gd name="connsiteY420" fmla="*/ 237464 h 262175"/>
                  <a:gd name="connsiteX421" fmla="*/ 3820225 w 6487123"/>
                  <a:gd name="connsiteY421" fmla="*/ 244086 h 262175"/>
                  <a:gd name="connsiteX422" fmla="*/ 3754677 w 6487123"/>
                  <a:gd name="connsiteY422" fmla="*/ 214946 h 262175"/>
                  <a:gd name="connsiteX423" fmla="*/ 3729590 w 6487123"/>
                  <a:gd name="connsiteY423" fmla="*/ 135686 h 262175"/>
                  <a:gd name="connsiteX424" fmla="*/ 3755538 w 6487123"/>
                  <a:gd name="connsiteY424" fmla="*/ 56538 h 262175"/>
                  <a:gd name="connsiteX425" fmla="*/ 3822807 w 6487123"/>
                  <a:gd name="connsiteY425" fmla="*/ 27539 h 262175"/>
                  <a:gd name="connsiteX426" fmla="*/ 3584847 w 6487123"/>
                  <a:gd name="connsiteY426" fmla="*/ 27539 h 262175"/>
                  <a:gd name="connsiteX427" fmla="*/ 3633719 w 6487123"/>
                  <a:gd name="connsiteY427" fmla="*/ 52340 h 262175"/>
                  <a:gd name="connsiteX428" fmla="*/ 3652245 w 6487123"/>
                  <a:gd name="connsiteY428" fmla="*/ 124491 h 262175"/>
                  <a:gd name="connsiteX429" fmla="*/ 3641690 w 6487123"/>
                  <a:gd name="connsiteY429" fmla="*/ 194637 h 262175"/>
                  <a:gd name="connsiteX430" fmla="*/ 3614820 w 6487123"/>
                  <a:gd name="connsiteY430" fmla="*/ 232650 h 262175"/>
                  <a:gd name="connsiteX431" fmla="*/ 3578821 w 6487123"/>
                  <a:gd name="connsiteY431" fmla="*/ 244086 h 262175"/>
                  <a:gd name="connsiteX432" fmla="*/ 3552280 w 6487123"/>
                  <a:gd name="connsiteY432" fmla="*/ 238467 h 262175"/>
                  <a:gd name="connsiteX433" fmla="*/ 3532649 w 6487123"/>
                  <a:gd name="connsiteY433" fmla="*/ 224037 h 262175"/>
                  <a:gd name="connsiteX434" fmla="*/ 3542667 w 6487123"/>
                  <a:gd name="connsiteY434" fmla="*/ 213131 h 262175"/>
                  <a:gd name="connsiteX435" fmla="*/ 3559055 w 6487123"/>
                  <a:gd name="connsiteY435" fmla="*/ 225544 h 262175"/>
                  <a:gd name="connsiteX436" fmla="*/ 3579107 w 6487123"/>
                  <a:gd name="connsiteY436" fmla="*/ 229778 h 262175"/>
                  <a:gd name="connsiteX437" fmla="*/ 3617742 w 6487123"/>
                  <a:gd name="connsiteY437" fmla="*/ 208114 h 262175"/>
                  <a:gd name="connsiteX438" fmla="*/ 3635929 w 6487123"/>
                  <a:gd name="connsiteY438" fmla="*/ 132239 h 262175"/>
                  <a:gd name="connsiteX439" fmla="*/ 3612540 w 6487123"/>
                  <a:gd name="connsiteY439" fmla="*/ 152376 h 262175"/>
                  <a:gd name="connsiteX440" fmla="*/ 3584847 w 6487123"/>
                  <a:gd name="connsiteY440" fmla="*/ 160034 h 262175"/>
                  <a:gd name="connsiteX441" fmla="*/ 3543472 w 6487123"/>
                  <a:gd name="connsiteY441" fmla="*/ 143123 h 262175"/>
                  <a:gd name="connsiteX442" fmla="*/ 3528355 w 6487123"/>
                  <a:gd name="connsiteY442" fmla="*/ 94360 h 262175"/>
                  <a:gd name="connsiteX443" fmla="*/ 3545194 w 6487123"/>
                  <a:gd name="connsiteY443" fmla="*/ 46207 h 262175"/>
                  <a:gd name="connsiteX444" fmla="*/ 3584847 w 6487123"/>
                  <a:gd name="connsiteY444" fmla="*/ 27539 h 262175"/>
                  <a:gd name="connsiteX445" fmla="*/ 5139149 w 6487123"/>
                  <a:gd name="connsiteY445" fmla="*/ 24671 h 262175"/>
                  <a:gd name="connsiteX446" fmla="*/ 5148962 w 6487123"/>
                  <a:gd name="connsiteY446" fmla="*/ 28323 h 262175"/>
                  <a:gd name="connsiteX447" fmla="*/ 5153188 w 6487123"/>
                  <a:gd name="connsiteY447" fmla="*/ 38421 h 262175"/>
                  <a:gd name="connsiteX448" fmla="*/ 5148962 w 6487123"/>
                  <a:gd name="connsiteY448" fmla="*/ 47911 h 262175"/>
                  <a:gd name="connsiteX449" fmla="*/ 5139149 w 6487123"/>
                  <a:gd name="connsiteY449" fmla="*/ 51600 h 262175"/>
                  <a:gd name="connsiteX450" fmla="*/ 5129229 w 6487123"/>
                  <a:gd name="connsiteY450" fmla="*/ 47911 h 262175"/>
                  <a:gd name="connsiteX451" fmla="*/ 5125111 w 6487123"/>
                  <a:gd name="connsiteY451" fmla="*/ 38421 h 262175"/>
                  <a:gd name="connsiteX452" fmla="*/ 5129229 w 6487123"/>
                  <a:gd name="connsiteY452" fmla="*/ 28323 h 262175"/>
                  <a:gd name="connsiteX453" fmla="*/ 5139149 w 6487123"/>
                  <a:gd name="connsiteY453" fmla="*/ 24671 h 262175"/>
                  <a:gd name="connsiteX454" fmla="*/ 6048508 w 6487123"/>
                  <a:gd name="connsiteY454" fmla="*/ 24653 h 262175"/>
                  <a:gd name="connsiteX455" fmla="*/ 6074075 w 6487123"/>
                  <a:gd name="connsiteY455" fmla="*/ 42008 h 262175"/>
                  <a:gd name="connsiteX456" fmla="*/ 6093833 w 6487123"/>
                  <a:gd name="connsiteY456" fmla="*/ 60224 h 262175"/>
                  <a:gd name="connsiteX457" fmla="*/ 6086661 w 6487123"/>
                  <a:gd name="connsiteY457" fmla="*/ 70837 h 262175"/>
                  <a:gd name="connsiteX458" fmla="*/ 6066616 w 6487123"/>
                  <a:gd name="connsiteY458" fmla="*/ 52299 h 262175"/>
                  <a:gd name="connsiteX459" fmla="*/ 6040763 w 6487123"/>
                  <a:gd name="connsiteY459" fmla="*/ 34406 h 262175"/>
                  <a:gd name="connsiteX460" fmla="*/ 5920567 w 6487123"/>
                  <a:gd name="connsiteY460" fmla="*/ 20350 h 262175"/>
                  <a:gd name="connsiteX461" fmla="*/ 5931970 w 6487123"/>
                  <a:gd name="connsiteY461" fmla="*/ 52012 h 262175"/>
                  <a:gd name="connsiteX462" fmla="*/ 5938639 w 6487123"/>
                  <a:gd name="connsiteY462" fmla="*/ 81738 h 262175"/>
                  <a:gd name="connsiteX463" fmla="*/ 5926878 w 6487123"/>
                  <a:gd name="connsiteY463" fmla="*/ 84894 h 262175"/>
                  <a:gd name="connsiteX464" fmla="*/ 5920531 w 6487123"/>
                  <a:gd name="connsiteY464" fmla="*/ 54988 h 262175"/>
                  <a:gd name="connsiteX465" fmla="*/ 5909667 w 6487123"/>
                  <a:gd name="connsiteY465" fmla="*/ 22931 h 262175"/>
                  <a:gd name="connsiteX466" fmla="*/ 6000889 w 6487123"/>
                  <a:gd name="connsiteY466" fmla="*/ 19489 h 262175"/>
                  <a:gd name="connsiteX467" fmla="*/ 6013797 w 6487123"/>
                  <a:gd name="connsiteY467" fmla="*/ 23218 h 262175"/>
                  <a:gd name="connsiteX468" fmla="*/ 6001965 w 6487123"/>
                  <a:gd name="connsiteY468" fmla="*/ 56709 h 262175"/>
                  <a:gd name="connsiteX469" fmla="*/ 5989701 w 6487123"/>
                  <a:gd name="connsiteY469" fmla="*/ 86328 h 262175"/>
                  <a:gd name="connsiteX470" fmla="*/ 5980234 w 6487123"/>
                  <a:gd name="connsiteY470" fmla="*/ 82886 h 262175"/>
                  <a:gd name="connsiteX471" fmla="*/ 5991423 w 6487123"/>
                  <a:gd name="connsiteY471" fmla="*/ 52048 h 262175"/>
                  <a:gd name="connsiteX472" fmla="*/ 6000889 w 6487123"/>
                  <a:gd name="connsiteY472" fmla="*/ 19489 h 262175"/>
                  <a:gd name="connsiteX473" fmla="*/ 2893292 w 6487123"/>
                  <a:gd name="connsiteY473" fmla="*/ 16047 h 262175"/>
                  <a:gd name="connsiteX474" fmla="*/ 3022381 w 6487123"/>
                  <a:gd name="connsiteY474" fmla="*/ 16047 h 262175"/>
                  <a:gd name="connsiteX475" fmla="*/ 3022381 w 6487123"/>
                  <a:gd name="connsiteY475" fmla="*/ 28956 h 262175"/>
                  <a:gd name="connsiteX476" fmla="*/ 2999432 w 6487123"/>
                  <a:gd name="connsiteY476" fmla="*/ 28956 h 262175"/>
                  <a:gd name="connsiteX477" fmla="*/ 2999432 w 6487123"/>
                  <a:gd name="connsiteY477" fmla="*/ 188165 h 262175"/>
                  <a:gd name="connsiteX478" fmla="*/ 3024675 w 6487123"/>
                  <a:gd name="connsiteY478" fmla="*/ 183575 h 262175"/>
                  <a:gd name="connsiteX479" fmla="*/ 3025537 w 6487123"/>
                  <a:gd name="connsiteY479" fmla="*/ 195910 h 262175"/>
                  <a:gd name="connsiteX480" fmla="*/ 2999432 w 6487123"/>
                  <a:gd name="connsiteY480" fmla="*/ 200787 h 262175"/>
                  <a:gd name="connsiteX481" fmla="*/ 2999432 w 6487123"/>
                  <a:gd name="connsiteY481" fmla="*/ 261028 h 262175"/>
                  <a:gd name="connsiteX482" fmla="*/ 2985949 w 6487123"/>
                  <a:gd name="connsiteY482" fmla="*/ 261028 h 262175"/>
                  <a:gd name="connsiteX483" fmla="*/ 2985949 w 6487123"/>
                  <a:gd name="connsiteY483" fmla="*/ 203368 h 262175"/>
                  <a:gd name="connsiteX484" fmla="*/ 2937182 w 6487123"/>
                  <a:gd name="connsiteY484" fmla="*/ 212190 h 262175"/>
                  <a:gd name="connsiteX485" fmla="*/ 2894439 w 6487123"/>
                  <a:gd name="connsiteY485" fmla="*/ 219720 h 262175"/>
                  <a:gd name="connsiteX486" fmla="*/ 2891284 w 6487123"/>
                  <a:gd name="connsiteY486" fmla="*/ 206237 h 262175"/>
                  <a:gd name="connsiteX487" fmla="*/ 2914520 w 6487123"/>
                  <a:gd name="connsiteY487" fmla="*/ 202508 h 262175"/>
                  <a:gd name="connsiteX488" fmla="*/ 2914520 w 6487123"/>
                  <a:gd name="connsiteY488" fmla="*/ 28956 h 262175"/>
                  <a:gd name="connsiteX489" fmla="*/ 2893292 w 6487123"/>
                  <a:gd name="connsiteY489" fmla="*/ 28956 h 262175"/>
                  <a:gd name="connsiteX490" fmla="*/ 4085430 w 6487123"/>
                  <a:gd name="connsiteY490" fmla="*/ 14343 h 262175"/>
                  <a:gd name="connsiteX491" fmla="*/ 4210212 w 6487123"/>
                  <a:gd name="connsiteY491" fmla="*/ 14343 h 262175"/>
                  <a:gd name="connsiteX492" fmla="*/ 4210177 w 6487123"/>
                  <a:gd name="connsiteY492" fmla="*/ 16917 h 262175"/>
                  <a:gd name="connsiteX493" fmla="*/ 4209926 w 6487123"/>
                  <a:gd name="connsiteY493" fmla="*/ 21208 h 262175"/>
                  <a:gd name="connsiteX494" fmla="*/ 4205227 w 6487123"/>
                  <a:gd name="connsiteY494" fmla="*/ 78876 h 262175"/>
                  <a:gd name="connsiteX495" fmla="*/ 4198163 w 6487123"/>
                  <a:gd name="connsiteY495" fmla="*/ 101245 h 262175"/>
                  <a:gd name="connsiteX496" fmla="*/ 4191745 w 6487123"/>
                  <a:gd name="connsiteY496" fmla="*/ 105606 h 262175"/>
                  <a:gd name="connsiteX497" fmla="*/ 4182957 w 6487123"/>
                  <a:gd name="connsiteY497" fmla="*/ 106964 h 262175"/>
                  <a:gd name="connsiteX498" fmla="*/ 4169938 w 6487123"/>
                  <a:gd name="connsiteY498" fmla="*/ 107216 h 262175"/>
                  <a:gd name="connsiteX499" fmla="*/ 4151969 w 6487123"/>
                  <a:gd name="connsiteY499" fmla="*/ 106392 h 262175"/>
                  <a:gd name="connsiteX500" fmla="*/ 4150750 w 6487123"/>
                  <a:gd name="connsiteY500" fmla="*/ 100243 h 262175"/>
                  <a:gd name="connsiteX501" fmla="*/ 4148240 w 6487123"/>
                  <a:gd name="connsiteY501" fmla="*/ 94090 h 262175"/>
                  <a:gd name="connsiteX502" fmla="*/ 4166460 w 6487123"/>
                  <a:gd name="connsiteY502" fmla="*/ 95347 h 262175"/>
                  <a:gd name="connsiteX503" fmla="*/ 4177793 w 6487123"/>
                  <a:gd name="connsiteY503" fmla="*/ 95525 h 262175"/>
                  <a:gd name="connsiteX504" fmla="*/ 4183459 w 6487123"/>
                  <a:gd name="connsiteY504" fmla="*/ 95095 h 262175"/>
                  <a:gd name="connsiteX505" fmla="*/ 4186974 w 6487123"/>
                  <a:gd name="connsiteY505" fmla="*/ 92942 h 262175"/>
                  <a:gd name="connsiteX506" fmla="*/ 4192462 w 6487123"/>
                  <a:gd name="connsiteY506" fmla="*/ 75001 h 262175"/>
                  <a:gd name="connsiteX507" fmla="*/ 4196443 w 6487123"/>
                  <a:gd name="connsiteY507" fmla="*/ 26929 h 262175"/>
                  <a:gd name="connsiteX508" fmla="*/ 4144223 w 6487123"/>
                  <a:gd name="connsiteY508" fmla="*/ 26929 h 262175"/>
                  <a:gd name="connsiteX509" fmla="*/ 4126688 w 6487123"/>
                  <a:gd name="connsiteY509" fmla="*/ 84247 h 262175"/>
                  <a:gd name="connsiteX510" fmla="*/ 4087441 w 6487123"/>
                  <a:gd name="connsiteY510" fmla="*/ 120473 h 262175"/>
                  <a:gd name="connsiteX511" fmla="*/ 4082452 w 6487123"/>
                  <a:gd name="connsiteY511" fmla="*/ 115767 h 262175"/>
                  <a:gd name="connsiteX512" fmla="*/ 4076820 w 6487123"/>
                  <a:gd name="connsiteY512" fmla="*/ 111276 h 262175"/>
                  <a:gd name="connsiteX513" fmla="*/ 4114385 w 6487123"/>
                  <a:gd name="connsiteY513" fmla="*/ 79122 h 262175"/>
                  <a:gd name="connsiteX514" fmla="*/ 4130451 w 6487123"/>
                  <a:gd name="connsiteY514" fmla="*/ 26929 h 262175"/>
                  <a:gd name="connsiteX515" fmla="*/ 4085430 w 6487123"/>
                  <a:gd name="connsiteY515" fmla="*/ 26929 h 262175"/>
                  <a:gd name="connsiteX516" fmla="*/ 0 w 6487123"/>
                  <a:gd name="connsiteY516" fmla="*/ 14343 h 262175"/>
                  <a:gd name="connsiteX517" fmla="*/ 235480 w 6487123"/>
                  <a:gd name="connsiteY517" fmla="*/ 14343 h 262175"/>
                  <a:gd name="connsiteX518" fmla="*/ 235480 w 6487123"/>
                  <a:gd name="connsiteY518" fmla="*/ 261010 h 262175"/>
                  <a:gd name="connsiteX519" fmla="*/ 221460 w 6487123"/>
                  <a:gd name="connsiteY519" fmla="*/ 261010 h 262175"/>
                  <a:gd name="connsiteX520" fmla="*/ 221460 w 6487123"/>
                  <a:gd name="connsiteY520" fmla="*/ 245520 h 262175"/>
                  <a:gd name="connsiteX521" fmla="*/ 13735 w 6487123"/>
                  <a:gd name="connsiteY521" fmla="*/ 245520 h 262175"/>
                  <a:gd name="connsiteX522" fmla="*/ 13735 w 6487123"/>
                  <a:gd name="connsiteY522" fmla="*/ 261010 h 262175"/>
                  <a:gd name="connsiteX523" fmla="*/ 0 w 6487123"/>
                  <a:gd name="connsiteY523" fmla="*/ 261010 h 262175"/>
                  <a:gd name="connsiteX524" fmla="*/ 5602435 w 6487123"/>
                  <a:gd name="connsiteY524" fmla="*/ 13751 h 262175"/>
                  <a:gd name="connsiteX525" fmla="*/ 5635890 w 6487123"/>
                  <a:gd name="connsiteY525" fmla="*/ 27413 h 262175"/>
                  <a:gd name="connsiteX526" fmla="*/ 5663537 w 6487123"/>
                  <a:gd name="connsiteY526" fmla="*/ 43012 h 262175"/>
                  <a:gd name="connsiteX527" fmla="*/ 5656078 w 6487123"/>
                  <a:gd name="connsiteY527" fmla="*/ 54486 h 262175"/>
                  <a:gd name="connsiteX528" fmla="*/ 5628647 w 6487123"/>
                  <a:gd name="connsiteY528" fmla="*/ 38027 h 262175"/>
                  <a:gd name="connsiteX529" fmla="*/ 5594976 w 6487123"/>
                  <a:gd name="connsiteY529" fmla="*/ 23504 h 262175"/>
                  <a:gd name="connsiteX530" fmla="*/ 5046904 w 6487123"/>
                  <a:gd name="connsiteY530" fmla="*/ 8606 h 262175"/>
                  <a:gd name="connsiteX531" fmla="*/ 5058594 w 6487123"/>
                  <a:gd name="connsiteY531" fmla="*/ 10001 h 262175"/>
                  <a:gd name="connsiteX532" fmla="*/ 5069854 w 6487123"/>
                  <a:gd name="connsiteY532" fmla="*/ 13756 h 262175"/>
                  <a:gd name="connsiteX533" fmla="*/ 5065839 w 6487123"/>
                  <a:gd name="connsiteY533" fmla="*/ 26932 h 262175"/>
                  <a:gd name="connsiteX534" fmla="*/ 5047765 w 6487123"/>
                  <a:gd name="connsiteY534" fmla="*/ 22626 h 262175"/>
                  <a:gd name="connsiteX535" fmla="*/ 5029873 w 6487123"/>
                  <a:gd name="connsiteY535" fmla="*/ 31344 h 262175"/>
                  <a:gd name="connsiteX536" fmla="*/ 5024243 w 6487123"/>
                  <a:gd name="connsiteY536" fmla="*/ 56208 h 262175"/>
                  <a:gd name="connsiteX537" fmla="*/ 5024243 w 6487123"/>
                  <a:gd name="connsiteY537" fmla="*/ 87494 h 262175"/>
                  <a:gd name="connsiteX538" fmla="*/ 5058953 w 6487123"/>
                  <a:gd name="connsiteY538" fmla="*/ 87494 h 262175"/>
                  <a:gd name="connsiteX539" fmla="*/ 5058953 w 6487123"/>
                  <a:gd name="connsiteY539" fmla="*/ 101514 h 262175"/>
                  <a:gd name="connsiteX540" fmla="*/ 5024243 w 6487123"/>
                  <a:gd name="connsiteY540" fmla="*/ 101514 h 262175"/>
                  <a:gd name="connsiteX541" fmla="*/ 5024243 w 6487123"/>
                  <a:gd name="connsiteY541" fmla="*/ 240356 h 262175"/>
                  <a:gd name="connsiteX542" fmla="*/ 5007641 w 6487123"/>
                  <a:gd name="connsiteY542" fmla="*/ 240356 h 262175"/>
                  <a:gd name="connsiteX543" fmla="*/ 5007641 w 6487123"/>
                  <a:gd name="connsiteY543" fmla="*/ 101514 h 262175"/>
                  <a:gd name="connsiteX544" fmla="*/ 4986413 w 6487123"/>
                  <a:gd name="connsiteY544" fmla="*/ 101514 h 262175"/>
                  <a:gd name="connsiteX545" fmla="*/ 4986413 w 6487123"/>
                  <a:gd name="connsiteY545" fmla="*/ 88924 h 262175"/>
                  <a:gd name="connsiteX546" fmla="*/ 5007641 w 6487123"/>
                  <a:gd name="connsiteY546" fmla="*/ 87494 h 262175"/>
                  <a:gd name="connsiteX547" fmla="*/ 5007641 w 6487123"/>
                  <a:gd name="connsiteY547" fmla="*/ 55347 h 262175"/>
                  <a:gd name="connsiteX548" fmla="*/ 5017593 w 6487123"/>
                  <a:gd name="connsiteY548" fmla="*/ 20567 h 262175"/>
                  <a:gd name="connsiteX549" fmla="*/ 5046904 w 6487123"/>
                  <a:gd name="connsiteY549" fmla="*/ 8606 h 262175"/>
                  <a:gd name="connsiteX550" fmla="*/ 4921401 w 6487123"/>
                  <a:gd name="connsiteY550" fmla="*/ 8606 h 262175"/>
                  <a:gd name="connsiteX551" fmla="*/ 4933091 w 6487123"/>
                  <a:gd name="connsiteY551" fmla="*/ 10001 h 262175"/>
                  <a:gd name="connsiteX552" fmla="*/ 4944351 w 6487123"/>
                  <a:gd name="connsiteY552" fmla="*/ 13756 h 262175"/>
                  <a:gd name="connsiteX553" fmla="*/ 4940335 w 6487123"/>
                  <a:gd name="connsiteY553" fmla="*/ 26932 h 262175"/>
                  <a:gd name="connsiteX554" fmla="*/ 4922263 w 6487123"/>
                  <a:gd name="connsiteY554" fmla="*/ 22626 h 262175"/>
                  <a:gd name="connsiteX555" fmla="*/ 4904370 w 6487123"/>
                  <a:gd name="connsiteY555" fmla="*/ 31344 h 262175"/>
                  <a:gd name="connsiteX556" fmla="*/ 4898740 w 6487123"/>
                  <a:gd name="connsiteY556" fmla="*/ 56208 h 262175"/>
                  <a:gd name="connsiteX557" fmla="*/ 4898740 w 6487123"/>
                  <a:gd name="connsiteY557" fmla="*/ 87494 h 262175"/>
                  <a:gd name="connsiteX558" fmla="*/ 4933450 w 6487123"/>
                  <a:gd name="connsiteY558" fmla="*/ 87494 h 262175"/>
                  <a:gd name="connsiteX559" fmla="*/ 4933450 w 6487123"/>
                  <a:gd name="connsiteY559" fmla="*/ 101514 h 262175"/>
                  <a:gd name="connsiteX560" fmla="*/ 4898740 w 6487123"/>
                  <a:gd name="connsiteY560" fmla="*/ 101514 h 262175"/>
                  <a:gd name="connsiteX561" fmla="*/ 4898740 w 6487123"/>
                  <a:gd name="connsiteY561" fmla="*/ 240356 h 262175"/>
                  <a:gd name="connsiteX562" fmla="*/ 4882138 w 6487123"/>
                  <a:gd name="connsiteY562" fmla="*/ 240356 h 262175"/>
                  <a:gd name="connsiteX563" fmla="*/ 4882138 w 6487123"/>
                  <a:gd name="connsiteY563" fmla="*/ 101514 h 262175"/>
                  <a:gd name="connsiteX564" fmla="*/ 4860909 w 6487123"/>
                  <a:gd name="connsiteY564" fmla="*/ 101514 h 262175"/>
                  <a:gd name="connsiteX565" fmla="*/ 4860909 w 6487123"/>
                  <a:gd name="connsiteY565" fmla="*/ 88924 h 262175"/>
                  <a:gd name="connsiteX566" fmla="*/ 4882138 w 6487123"/>
                  <a:gd name="connsiteY566" fmla="*/ 87494 h 262175"/>
                  <a:gd name="connsiteX567" fmla="*/ 4882138 w 6487123"/>
                  <a:gd name="connsiteY567" fmla="*/ 55347 h 262175"/>
                  <a:gd name="connsiteX568" fmla="*/ 4892090 w 6487123"/>
                  <a:gd name="connsiteY568" fmla="*/ 20567 h 262175"/>
                  <a:gd name="connsiteX569" fmla="*/ 4921401 w 6487123"/>
                  <a:gd name="connsiteY569" fmla="*/ 8606 h 262175"/>
                  <a:gd name="connsiteX570" fmla="*/ 5953843 w 6487123"/>
                  <a:gd name="connsiteY570" fmla="*/ 1990 h 262175"/>
                  <a:gd name="connsiteX571" fmla="*/ 5967039 w 6487123"/>
                  <a:gd name="connsiteY571" fmla="*/ 1990 h 262175"/>
                  <a:gd name="connsiteX572" fmla="*/ 5967039 w 6487123"/>
                  <a:gd name="connsiteY572" fmla="*/ 97803 h 262175"/>
                  <a:gd name="connsiteX573" fmla="*/ 6016666 w 6487123"/>
                  <a:gd name="connsiteY573" fmla="*/ 97803 h 262175"/>
                  <a:gd name="connsiteX574" fmla="*/ 6016666 w 6487123"/>
                  <a:gd name="connsiteY574" fmla="*/ 110998 h 262175"/>
                  <a:gd name="connsiteX575" fmla="*/ 5967039 w 6487123"/>
                  <a:gd name="connsiteY575" fmla="*/ 110998 h 262175"/>
                  <a:gd name="connsiteX576" fmla="*/ 5967039 w 6487123"/>
                  <a:gd name="connsiteY576" fmla="*/ 116162 h 262175"/>
                  <a:gd name="connsiteX577" fmla="*/ 5980585 w 6487123"/>
                  <a:gd name="connsiteY577" fmla="*/ 134383 h 262175"/>
                  <a:gd name="connsiteX578" fmla="*/ 5998530 w 6487123"/>
                  <a:gd name="connsiteY578" fmla="*/ 159616 h 262175"/>
                  <a:gd name="connsiteX579" fmla="*/ 6010929 w 6487123"/>
                  <a:gd name="connsiteY579" fmla="*/ 177838 h 262175"/>
                  <a:gd name="connsiteX580" fmla="*/ 6000889 w 6487123"/>
                  <a:gd name="connsiteY580" fmla="*/ 189025 h 262175"/>
                  <a:gd name="connsiteX581" fmla="*/ 5992177 w 6487123"/>
                  <a:gd name="connsiteY581" fmla="*/ 173184 h 262175"/>
                  <a:gd name="connsiteX582" fmla="*/ 5979575 w 6487123"/>
                  <a:gd name="connsiteY582" fmla="*/ 152561 h 262175"/>
                  <a:gd name="connsiteX583" fmla="*/ 5967039 w 6487123"/>
                  <a:gd name="connsiteY583" fmla="*/ 133087 h 262175"/>
                  <a:gd name="connsiteX584" fmla="*/ 5967039 w 6487123"/>
                  <a:gd name="connsiteY584" fmla="*/ 261028 h 262175"/>
                  <a:gd name="connsiteX585" fmla="*/ 5953843 w 6487123"/>
                  <a:gd name="connsiteY585" fmla="*/ 261028 h 262175"/>
                  <a:gd name="connsiteX586" fmla="*/ 5953843 w 6487123"/>
                  <a:gd name="connsiteY586" fmla="*/ 134521 h 262175"/>
                  <a:gd name="connsiteX587" fmla="*/ 5933547 w 6487123"/>
                  <a:gd name="connsiteY587" fmla="*/ 182965 h 262175"/>
                  <a:gd name="connsiteX588" fmla="*/ 5910241 w 6487123"/>
                  <a:gd name="connsiteY588" fmla="*/ 221728 h 262175"/>
                  <a:gd name="connsiteX589" fmla="*/ 5906691 w 6487123"/>
                  <a:gd name="connsiteY589" fmla="*/ 215237 h 262175"/>
                  <a:gd name="connsiteX590" fmla="*/ 5902495 w 6487123"/>
                  <a:gd name="connsiteY590" fmla="*/ 209393 h 262175"/>
                  <a:gd name="connsiteX591" fmla="*/ 5920471 w 6487123"/>
                  <a:gd name="connsiteY591" fmla="*/ 182289 h 262175"/>
                  <a:gd name="connsiteX592" fmla="*/ 5937491 w 6487123"/>
                  <a:gd name="connsiteY592" fmla="*/ 147472 h 262175"/>
                  <a:gd name="connsiteX593" fmla="*/ 5950687 w 6487123"/>
                  <a:gd name="connsiteY593" fmla="*/ 110998 h 262175"/>
                  <a:gd name="connsiteX594" fmla="*/ 5906223 w 6487123"/>
                  <a:gd name="connsiteY594" fmla="*/ 110998 h 262175"/>
                  <a:gd name="connsiteX595" fmla="*/ 5906223 w 6487123"/>
                  <a:gd name="connsiteY595" fmla="*/ 97803 h 262175"/>
                  <a:gd name="connsiteX596" fmla="*/ 5953843 w 6487123"/>
                  <a:gd name="connsiteY596" fmla="*/ 97803 h 262175"/>
                  <a:gd name="connsiteX597" fmla="*/ 6113626 w 6487123"/>
                  <a:gd name="connsiteY597" fmla="*/ 1704 h 262175"/>
                  <a:gd name="connsiteX598" fmla="*/ 6126821 w 6487123"/>
                  <a:gd name="connsiteY598" fmla="*/ 1704 h 262175"/>
                  <a:gd name="connsiteX599" fmla="*/ 6126821 w 6487123"/>
                  <a:gd name="connsiteY599" fmla="*/ 165502 h 262175"/>
                  <a:gd name="connsiteX600" fmla="*/ 6162967 w 6487123"/>
                  <a:gd name="connsiteY600" fmla="*/ 159192 h 262175"/>
                  <a:gd name="connsiteX601" fmla="*/ 6165261 w 6487123"/>
                  <a:gd name="connsiteY601" fmla="*/ 171526 h 262175"/>
                  <a:gd name="connsiteX602" fmla="*/ 6126821 w 6487123"/>
                  <a:gd name="connsiteY602" fmla="*/ 178411 h 262175"/>
                  <a:gd name="connsiteX603" fmla="*/ 6126821 w 6487123"/>
                  <a:gd name="connsiteY603" fmla="*/ 261028 h 262175"/>
                  <a:gd name="connsiteX604" fmla="*/ 6113626 w 6487123"/>
                  <a:gd name="connsiteY604" fmla="*/ 261028 h 262175"/>
                  <a:gd name="connsiteX605" fmla="*/ 6113626 w 6487123"/>
                  <a:gd name="connsiteY605" fmla="*/ 180706 h 262175"/>
                  <a:gd name="connsiteX606" fmla="*/ 6018675 w 6487123"/>
                  <a:gd name="connsiteY606" fmla="*/ 198205 h 262175"/>
                  <a:gd name="connsiteX607" fmla="*/ 6016092 w 6487123"/>
                  <a:gd name="connsiteY607" fmla="*/ 185582 h 262175"/>
                  <a:gd name="connsiteX608" fmla="*/ 6113626 w 6487123"/>
                  <a:gd name="connsiteY608" fmla="*/ 168085 h 262175"/>
                  <a:gd name="connsiteX609" fmla="*/ 5710583 w 6487123"/>
                  <a:gd name="connsiteY609" fmla="*/ 1704 h 262175"/>
                  <a:gd name="connsiteX610" fmla="*/ 5723779 w 6487123"/>
                  <a:gd name="connsiteY610" fmla="*/ 3711 h 262175"/>
                  <a:gd name="connsiteX611" fmla="*/ 5718077 w 6487123"/>
                  <a:gd name="connsiteY611" fmla="*/ 16226 h 262175"/>
                  <a:gd name="connsiteX612" fmla="*/ 5710870 w 6487123"/>
                  <a:gd name="connsiteY612" fmla="*/ 28956 h 262175"/>
                  <a:gd name="connsiteX613" fmla="*/ 5818444 w 6487123"/>
                  <a:gd name="connsiteY613" fmla="*/ 28956 h 262175"/>
                  <a:gd name="connsiteX614" fmla="*/ 5820739 w 6487123"/>
                  <a:gd name="connsiteY614" fmla="*/ 28382 h 262175"/>
                  <a:gd name="connsiteX615" fmla="*/ 5830205 w 6487123"/>
                  <a:gd name="connsiteY615" fmla="*/ 31537 h 262175"/>
                  <a:gd name="connsiteX616" fmla="*/ 5817763 w 6487123"/>
                  <a:gd name="connsiteY616" fmla="*/ 54056 h 262175"/>
                  <a:gd name="connsiteX617" fmla="*/ 5805535 w 6487123"/>
                  <a:gd name="connsiteY617" fmla="*/ 73132 h 262175"/>
                  <a:gd name="connsiteX618" fmla="*/ 5793773 w 6487123"/>
                  <a:gd name="connsiteY618" fmla="*/ 69117 h 262175"/>
                  <a:gd name="connsiteX619" fmla="*/ 5802021 w 6487123"/>
                  <a:gd name="connsiteY619" fmla="*/ 55992 h 262175"/>
                  <a:gd name="connsiteX620" fmla="*/ 5810698 w 6487123"/>
                  <a:gd name="connsiteY620" fmla="*/ 40716 h 262175"/>
                  <a:gd name="connsiteX621" fmla="*/ 5758201 w 6487123"/>
                  <a:gd name="connsiteY621" fmla="*/ 40716 h 262175"/>
                  <a:gd name="connsiteX622" fmla="*/ 5755225 w 6487123"/>
                  <a:gd name="connsiteY622" fmla="*/ 50255 h 262175"/>
                  <a:gd name="connsiteX623" fmla="*/ 5751604 w 6487123"/>
                  <a:gd name="connsiteY623" fmla="*/ 59362 h 262175"/>
                  <a:gd name="connsiteX624" fmla="*/ 5787713 w 6487123"/>
                  <a:gd name="connsiteY624" fmla="*/ 93141 h 262175"/>
                  <a:gd name="connsiteX625" fmla="*/ 5838237 w 6487123"/>
                  <a:gd name="connsiteY625" fmla="*/ 113580 h 262175"/>
                  <a:gd name="connsiteX626" fmla="*/ 5833719 w 6487123"/>
                  <a:gd name="connsiteY626" fmla="*/ 118744 h 262175"/>
                  <a:gd name="connsiteX627" fmla="*/ 5829631 w 6487123"/>
                  <a:gd name="connsiteY627" fmla="*/ 124768 h 262175"/>
                  <a:gd name="connsiteX628" fmla="*/ 5782299 w 6487123"/>
                  <a:gd name="connsiteY628" fmla="*/ 103576 h 262175"/>
                  <a:gd name="connsiteX629" fmla="*/ 5746154 w 6487123"/>
                  <a:gd name="connsiteY629" fmla="*/ 70551 h 262175"/>
                  <a:gd name="connsiteX630" fmla="*/ 5717181 w 6487123"/>
                  <a:gd name="connsiteY630" fmla="*/ 103217 h 262175"/>
                  <a:gd name="connsiteX631" fmla="*/ 5668413 w 6487123"/>
                  <a:gd name="connsiteY631" fmla="*/ 126202 h 262175"/>
                  <a:gd name="connsiteX632" fmla="*/ 5664935 w 6487123"/>
                  <a:gd name="connsiteY632" fmla="*/ 120715 h 262175"/>
                  <a:gd name="connsiteX633" fmla="*/ 5660381 w 6487123"/>
                  <a:gd name="connsiteY633" fmla="*/ 115875 h 262175"/>
                  <a:gd name="connsiteX634" fmla="*/ 5718759 w 6487123"/>
                  <a:gd name="connsiteY634" fmla="*/ 85396 h 262175"/>
                  <a:gd name="connsiteX635" fmla="*/ 5744433 w 6487123"/>
                  <a:gd name="connsiteY635" fmla="*/ 40716 h 262175"/>
                  <a:gd name="connsiteX636" fmla="*/ 5703411 w 6487123"/>
                  <a:gd name="connsiteY636" fmla="*/ 40716 h 262175"/>
                  <a:gd name="connsiteX637" fmla="*/ 5689605 w 6487123"/>
                  <a:gd name="connsiteY637" fmla="*/ 57570 h 262175"/>
                  <a:gd name="connsiteX638" fmla="*/ 5673003 w 6487123"/>
                  <a:gd name="connsiteY638" fmla="*/ 73132 h 262175"/>
                  <a:gd name="connsiteX639" fmla="*/ 5668306 w 6487123"/>
                  <a:gd name="connsiteY639" fmla="*/ 68291 h 262175"/>
                  <a:gd name="connsiteX640" fmla="*/ 5662963 w 6487123"/>
                  <a:gd name="connsiteY640" fmla="*/ 64527 h 262175"/>
                  <a:gd name="connsiteX641" fmla="*/ 5692797 w 6487123"/>
                  <a:gd name="connsiteY641" fmla="*/ 33867 h 262175"/>
                  <a:gd name="connsiteX642" fmla="*/ 5710583 w 6487123"/>
                  <a:gd name="connsiteY642" fmla="*/ 1704 h 262175"/>
                  <a:gd name="connsiteX643" fmla="*/ 4414818 w 6487123"/>
                  <a:gd name="connsiteY643" fmla="*/ 1704 h 262175"/>
                  <a:gd name="connsiteX644" fmla="*/ 4429161 w 6487123"/>
                  <a:gd name="connsiteY644" fmla="*/ 1704 h 262175"/>
                  <a:gd name="connsiteX645" fmla="*/ 4428157 w 6487123"/>
                  <a:gd name="connsiteY645" fmla="*/ 40393 h 262175"/>
                  <a:gd name="connsiteX646" fmla="*/ 4423711 w 6487123"/>
                  <a:gd name="connsiteY646" fmla="*/ 86614 h 262175"/>
                  <a:gd name="connsiteX647" fmla="*/ 4545915 w 6487123"/>
                  <a:gd name="connsiteY647" fmla="*/ 86614 h 262175"/>
                  <a:gd name="connsiteX648" fmla="*/ 4545915 w 6487123"/>
                  <a:gd name="connsiteY648" fmla="*/ 100385 h 262175"/>
                  <a:gd name="connsiteX649" fmla="*/ 4433465 w 6487123"/>
                  <a:gd name="connsiteY649" fmla="*/ 100385 h 262175"/>
                  <a:gd name="connsiteX650" fmla="*/ 4478359 w 6487123"/>
                  <a:gd name="connsiteY650" fmla="*/ 190495 h 262175"/>
                  <a:gd name="connsiteX651" fmla="*/ 4549931 w 6487123"/>
                  <a:gd name="connsiteY651" fmla="*/ 248119 h 262175"/>
                  <a:gd name="connsiteX652" fmla="*/ 4544337 w 6487123"/>
                  <a:gd name="connsiteY652" fmla="*/ 254251 h 262175"/>
                  <a:gd name="connsiteX653" fmla="*/ 4539604 w 6487123"/>
                  <a:gd name="connsiteY653" fmla="*/ 261028 h 262175"/>
                  <a:gd name="connsiteX654" fmla="*/ 4466597 w 6487123"/>
                  <a:gd name="connsiteY654" fmla="*/ 199388 h 262175"/>
                  <a:gd name="connsiteX655" fmla="*/ 4420269 w 6487123"/>
                  <a:gd name="connsiteY655" fmla="*/ 104400 h 262175"/>
                  <a:gd name="connsiteX656" fmla="*/ 4401080 w 6487123"/>
                  <a:gd name="connsiteY656" fmla="*/ 164015 h 262175"/>
                  <a:gd name="connsiteX657" fmla="*/ 4363533 w 6487123"/>
                  <a:gd name="connsiteY657" fmla="*/ 218721 h 262175"/>
                  <a:gd name="connsiteX658" fmla="*/ 4301507 w 6487123"/>
                  <a:gd name="connsiteY658" fmla="*/ 261315 h 262175"/>
                  <a:gd name="connsiteX659" fmla="*/ 4296881 w 6487123"/>
                  <a:gd name="connsiteY659" fmla="*/ 255291 h 262175"/>
                  <a:gd name="connsiteX660" fmla="*/ 4291179 w 6487123"/>
                  <a:gd name="connsiteY660" fmla="*/ 250127 h 262175"/>
                  <a:gd name="connsiteX661" fmla="*/ 4351697 w 6487123"/>
                  <a:gd name="connsiteY661" fmla="*/ 209839 h 262175"/>
                  <a:gd name="connsiteX662" fmla="*/ 4388247 w 6487123"/>
                  <a:gd name="connsiteY662" fmla="*/ 157502 h 262175"/>
                  <a:gd name="connsiteX663" fmla="*/ 4407073 w 6487123"/>
                  <a:gd name="connsiteY663" fmla="*/ 100385 h 262175"/>
                  <a:gd name="connsiteX664" fmla="*/ 4296343 w 6487123"/>
                  <a:gd name="connsiteY664" fmla="*/ 100385 h 262175"/>
                  <a:gd name="connsiteX665" fmla="*/ 4296343 w 6487123"/>
                  <a:gd name="connsiteY665" fmla="*/ 86614 h 262175"/>
                  <a:gd name="connsiteX666" fmla="*/ 4409368 w 6487123"/>
                  <a:gd name="connsiteY666" fmla="*/ 86614 h 262175"/>
                  <a:gd name="connsiteX667" fmla="*/ 4413921 w 6487123"/>
                  <a:gd name="connsiteY667" fmla="*/ 40072 h 262175"/>
                  <a:gd name="connsiteX668" fmla="*/ 4414818 w 6487123"/>
                  <a:gd name="connsiteY668" fmla="*/ 1704 h 262175"/>
                  <a:gd name="connsiteX669" fmla="*/ 2646589 w 6487123"/>
                  <a:gd name="connsiteY669" fmla="*/ 1704 h 262175"/>
                  <a:gd name="connsiteX670" fmla="*/ 2660358 w 6487123"/>
                  <a:gd name="connsiteY670" fmla="*/ 1704 h 262175"/>
                  <a:gd name="connsiteX671" fmla="*/ 2660358 w 6487123"/>
                  <a:gd name="connsiteY671" fmla="*/ 26087 h 262175"/>
                  <a:gd name="connsiteX672" fmla="*/ 2740393 w 6487123"/>
                  <a:gd name="connsiteY672" fmla="*/ 26087 h 262175"/>
                  <a:gd name="connsiteX673" fmla="*/ 2740393 w 6487123"/>
                  <a:gd name="connsiteY673" fmla="*/ 1704 h 262175"/>
                  <a:gd name="connsiteX674" fmla="*/ 2753876 w 6487123"/>
                  <a:gd name="connsiteY674" fmla="*/ 1704 h 262175"/>
                  <a:gd name="connsiteX675" fmla="*/ 2753876 w 6487123"/>
                  <a:gd name="connsiteY675" fmla="*/ 26087 h 262175"/>
                  <a:gd name="connsiteX676" fmla="*/ 2825018 w 6487123"/>
                  <a:gd name="connsiteY676" fmla="*/ 26087 h 262175"/>
                  <a:gd name="connsiteX677" fmla="*/ 2825018 w 6487123"/>
                  <a:gd name="connsiteY677" fmla="*/ 38996 h 262175"/>
                  <a:gd name="connsiteX678" fmla="*/ 2753876 w 6487123"/>
                  <a:gd name="connsiteY678" fmla="*/ 38996 h 262175"/>
                  <a:gd name="connsiteX679" fmla="*/ 2753876 w 6487123"/>
                  <a:gd name="connsiteY679" fmla="*/ 64239 h 262175"/>
                  <a:gd name="connsiteX680" fmla="*/ 2740393 w 6487123"/>
                  <a:gd name="connsiteY680" fmla="*/ 64239 h 262175"/>
                  <a:gd name="connsiteX681" fmla="*/ 2740393 w 6487123"/>
                  <a:gd name="connsiteY681" fmla="*/ 38996 h 262175"/>
                  <a:gd name="connsiteX682" fmla="*/ 2660358 w 6487123"/>
                  <a:gd name="connsiteY682" fmla="*/ 38996 h 262175"/>
                  <a:gd name="connsiteX683" fmla="*/ 2660358 w 6487123"/>
                  <a:gd name="connsiteY683" fmla="*/ 65100 h 262175"/>
                  <a:gd name="connsiteX684" fmla="*/ 2646589 w 6487123"/>
                  <a:gd name="connsiteY684" fmla="*/ 65100 h 262175"/>
                  <a:gd name="connsiteX685" fmla="*/ 2646589 w 6487123"/>
                  <a:gd name="connsiteY685" fmla="*/ 38996 h 262175"/>
                  <a:gd name="connsiteX686" fmla="*/ 2575447 w 6487123"/>
                  <a:gd name="connsiteY686" fmla="*/ 38996 h 262175"/>
                  <a:gd name="connsiteX687" fmla="*/ 2575447 w 6487123"/>
                  <a:gd name="connsiteY687" fmla="*/ 26087 h 262175"/>
                  <a:gd name="connsiteX688" fmla="*/ 2646589 w 6487123"/>
                  <a:gd name="connsiteY688" fmla="*/ 26087 h 262175"/>
                  <a:gd name="connsiteX689" fmla="*/ 4015431 w 6487123"/>
                  <a:gd name="connsiteY689" fmla="*/ 1434 h 262175"/>
                  <a:gd name="connsiteX690" fmla="*/ 4028627 w 6487123"/>
                  <a:gd name="connsiteY690" fmla="*/ 1434 h 262175"/>
                  <a:gd name="connsiteX691" fmla="*/ 4028627 w 6487123"/>
                  <a:gd name="connsiteY691" fmla="*/ 39300 h 262175"/>
                  <a:gd name="connsiteX692" fmla="*/ 4076259 w 6487123"/>
                  <a:gd name="connsiteY692" fmla="*/ 39300 h 262175"/>
                  <a:gd name="connsiteX693" fmla="*/ 4076259 w 6487123"/>
                  <a:gd name="connsiteY693" fmla="*/ 51886 h 262175"/>
                  <a:gd name="connsiteX694" fmla="*/ 4028627 w 6487123"/>
                  <a:gd name="connsiteY694" fmla="*/ 51886 h 262175"/>
                  <a:gd name="connsiteX695" fmla="*/ 4028627 w 6487123"/>
                  <a:gd name="connsiteY695" fmla="*/ 92657 h 262175"/>
                  <a:gd name="connsiteX696" fmla="*/ 4082557 w 6487123"/>
                  <a:gd name="connsiteY696" fmla="*/ 92657 h 262175"/>
                  <a:gd name="connsiteX697" fmla="*/ 4082557 w 6487123"/>
                  <a:gd name="connsiteY697" fmla="*/ 105530 h 262175"/>
                  <a:gd name="connsiteX698" fmla="*/ 4031191 w 6487123"/>
                  <a:gd name="connsiteY698" fmla="*/ 105530 h 262175"/>
                  <a:gd name="connsiteX699" fmla="*/ 4031191 w 6487123"/>
                  <a:gd name="connsiteY699" fmla="*/ 152038 h 262175"/>
                  <a:gd name="connsiteX700" fmla="*/ 4080263 w 6487123"/>
                  <a:gd name="connsiteY700" fmla="*/ 152038 h 262175"/>
                  <a:gd name="connsiteX701" fmla="*/ 4080263 w 6487123"/>
                  <a:gd name="connsiteY701" fmla="*/ 164911 h 262175"/>
                  <a:gd name="connsiteX702" fmla="*/ 4031191 w 6487123"/>
                  <a:gd name="connsiteY702" fmla="*/ 164911 h 262175"/>
                  <a:gd name="connsiteX703" fmla="*/ 4031191 w 6487123"/>
                  <a:gd name="connsiteY703" fmla="*/ 229189 h 262175"/>
                  <a:gd name="connsiteX704" fmla="*/ 4062905 w 6487123"/>
                  <a:gd name="connsiteY704" fmla="*/ 237914 h 262175"/>
                  <a:gd name="connsiteX705" fmla="*/ 4104927 w 6487123"/>
                  <a:gd name="connsiteY705" fmla="*/ 240392 h 262175"/>
                  <a:gd name="connsiteX706" fmla="*/ 4125463 w 6487123"/>
                  <a:gd name="connsiteY706" fmla="*/ 240387 h 262175"/>
                  <a:gd name="connsiteX707" fmla="*/ 4162111 w 6487123"/>
                  <a:gd name="connsiteY707" fmla="*/ 240356 h 262175"/>
                  <a:gd name="connsiteX708" fmla="*/ 4199353 w 6487123"/>
                  <a:gd name="connsiteY708" fmla="*/ 240270 h 262175"/>
                  <a:gd name="connsiteX709" fmla="*/ 4221669 w 6487123"/>
                  <a:gd name="connsiteY709" fmla="*/ 240104 h 262175"/>
                  <a:gd name="connsiteX710" fmla="*/ 4217867 w 6487123"/>
                  <a:gd name="connsiteY710" fmla="*/ 246758 h 262175"/>
                  <a:gd name="connsiteX711" fmla="*/ 4215359 w 6487123"/>
                  <a:gd name="connsiteY711" fmla="*/ 253839 h 262175"/>
                  <a:gd name="connsiteX712" fmla="*/ 4105499 w 6487123"/>
                  <a:gd name="connsiteY712" fmla="*/ 253839 h 262175"/>
                  <a:gd name="connsiteX713" fmla="*/ 4028119 w 6487123"/>
                  <a:gd name="connsiteY713" fmla="*/ 242595 h 262175"/>
                  <a:gd name="connsiteX714" fmla="*/ 3985593 w 6487123"/>
                  <a:gd name="connsiteY714" fmla="*/ 198220 h 262175"/>
                  <a:gd name="connsiteX715" fmla="*/ 3978759 w 6487123"/>
                  <a:gd name="connsiteY715" fmla="*/ 233059 h 262175"/>
                  <a:gd name="connsiteX716" fmla="*/ 3966970 w 6487123"/>
                  <a:gd name="connsiteY716" fmla="*/ 261871 h 262175"/>
                  <a:gd name="connsiteX717" fmla="*/ 3961734 w 6487123"/>
                  <a:gd name="connsiteY717" fmla="*/ 258249 h 262175"/>
                  <a:gd name="connsiteX718" fmla="*/ 3956069 w 6487123"/>
                  <a:gd name="connsiteY718" fmla="*/ 254412 h 262175"/>
                  <a:gd name="connsiteX719" fmla="*/ 3972707 w 6487123"/>
                  <a:gd name="connsiteY719" fmla="*/ 200641 h 262175"/>
                  <a:gd name="connsiteX720" fmla="*/ 3977297 w 6487123"/>
                  <a:gd name="connsiteY720" fmla="*/ 129650 h 262175"/>
                  <a:gd name="connsiteX721" fmla="*/ 3990456 w 6487123"/>
                  <a:gd name="connsiteY721" fmla="*/ 130508 h 262175"/>
                  <a:gd name="connsiteX722" fmla="*/ 3988454 w 6487123"/>
                  <a:gd name="connsiteY722" fmla="*/ 171802 h 262175"/>
                  <a:gd name="connsiteX723" fmla="*/ 4000797 w 6487123"/>
                  <a:gd name="connsiteY723" fmla="*/ 201108 h 262175"/>
                  <a:gd name="connsiteX724" fmla="*/ 4018318 w 6487123"/>
                  <a:gd name="connsiteY724" fmla="*/ 221147 h 262175"/>
                  <a:gd name="connsiteX725" fmla="*/ 4018318 w 6487123"/>
                  <a:gd name="connsiteY725" fmla="*/ 105530 h 262175"/>
                  <a:gd name="connsiteX726" fmla="*/ 3962093 w 6487123"/>
                  <a:gd name="connsiteY726" fmla="*/ 105530 h 262175"/>
                  <a:gd name="connsiteX727" fmla="*/ 3962093 w 6487123"/>
                  <a:gd name="connsiteY727" fmla="*/ 92657 h 262175"/>
                  <a:gd name="connsiteX728" fmla="*/ 4015431 w 6487123"/>
                  <a:gd name="connsiteY728" fmla="*/ 92657 h 262175"/>
                  <a:gd name="connsiteX729" fmla="*/ 4015431 w 6487123"/>
                  <a:gd name="connsiteY729" fmla="*/ 51886 h 262175"/>
                  <a:gd name="connsiteX730" fmla="*/ 3967543 w 6487123"/>
                  <a:gd name="connsiteY730" fmla="*/ 51886 h 262175"/>
                  <a:gd name="connsiteX731" fmla="*/ 3967543 w 6487123"/>
                  <a:gd name="connsiteY731" fmla="*/ 39300 h 262175"/>
                  <a:gd name="connsiteX732" fmla="*/ 4015431 w 6487123"/>
                  <a:gd name="connsiteY732" fmla="*/ 39300 h 262175"/>
                  <a:gd name="connsiteX733" fmla="*/ 2338210 w 6487123"/>
                  <a:gd name="connsiteY733" fmla="*/ 1434 h 262175"/>
                  <a:gd name="connsiteX734" fmla="*/ 2351119 w 6487123"/>
                  <a:gd name="connsiteY734" fmla="*/ 1434 h 262175"/>
                  <a:gd name="connsiteX735" fmla="*/ 2351119 w 6487123"/>
                  <a:gd name="connsiteY735" fmla="*/ 21802 h 262175"/>
                  <a:gd name="connsiteX736" fmla="*/ 2405336 w 6487123"/>
                  <a:gd name="connsiteY736" fmla="*/ 21802 h 262175"/>
                  <a:gd name="connsiteX737" fmla="*/ 2405336 w 6487123"/>
                  <a:gd name="connsiteY737" fmla="*/ 1434 h 262175"/>
                  <a:gd name="connsiteX738" fmla="*/ 2418532 w 6487123"/>
                  <a:gd name="connsiteY738" fmla="*/ 1434 h 262175"/>
                  <a:gd name="connsiteX739" fmla="*/ 2418532 w 6487123"/>
                  <a:gd name="connsiteY739" fmla="*/ 21802 h 262175"/>
                  <a:gd name="connsiteX740" fmla="*/ 2481642 w 6487123"/>
                  <a:gd name="connsiteY740" fmla="*/ 21802 h 262175"/>
                  <a:gd name="connsiteX741" fmla="*/ 2481642 w 6487123"/>
                  <a:gd name="connsiteY741" fmla="*/ 69385 h 262175"/>
                  <a:gd name="connsiteX742" fmla="*/ 2418532 w 6487123"/>
                  <a:gd name="connsiteY742" fmla="*/ 69385 h 262175"/>
                  <a:gd name="connsiteX743" fmla="*/ 2418532 w 6487123"/>
                  <a:gd name="connsiteY743" fmla="*/ 96099 h 262175"/>
                  <a:gd name="connsiteX744" fmla="*/ 2498280 w 6487123"/>
                  <a:gd name="connsiteY744" fmla="*/ 96099 h 262175"/>
                  <a:gd name="connsiteX745" fmla="*/ 2498137 w 6487123"/>
                  <a:gd name="connsiteY745" fmla="*/ 98208 h 262175"/>
                  <a:gd name="connsiteX746" fmla="*/ 2497994 w 6487123"/>
                  <a:gd name="connsiteY746" fmla="*/ 101818 h 262175"/>
                  <a:gd name="connsiteX747" fmla="*/ 2494228 w 6487123"/>
                  <a:gd name="connsiteY747" fmla="*/ 122506 h 262175"/>
                  <a:gd name="connsiteX748" fmla="*/ 2489387 w 6487123"/>
                  <a:gd name="connsiteY748" fmla="*/ 132227 h 262175"/>
                  <a:gd name="connsiteX749" fmla="*/ 2483937 w 6487123"/>
                  <a:gd name="connsiteY749" fmla="*/ 135310 h 262175"/>
                  <a:gd name="connsiteX750" fmla="*/ 2476765 w 6487123"/>
                  <a:gd name="connsiteY750" fmla="*/ 136242 h 262175"/>
                  <a:gd name="connsiteX751" fmla="*/ 2466905 w 6487123"/>
                  <a:gd name="connsiteY751" fmla="*/ 136530 h 262175"/>
                  <a:gd name="connsiteX752" fmla="*/ 2452956 w 6487123"/>
                  <a:gd name="connsiteY752" fmla="*/ 135955 h 262175"/>
                  <a:gd name="connsiteX753" fmla="*/ 2451952 w 6487123"/>
                  <a:gd name="connsiteY753" fmla="*/ 130648 h 262175"/>
                  <a:gd name="connsiteX754" fmla="*/ 2450087 w 6487123"/>
                  <a:gd name="connsiteY754" fmla="*/ 125340 h 262175"/>
                  <a:gd name="connsiteX755" fmla="*/ 2463606 w 6487123"/>
                  <a:gd name="connsiteY755" fmla="*/ 126345 h 262175"/>
                  <a:gd name="connsiteX756" fmla="*/ 2472176 w 6487123"/>
                  <a:gd name="connsiteY756" fmla="*/ 126489 h 262175"/>
                  <a:gd name="connsiteX757" fmla="*/ 2476371 w 6487123"/>
                  <a:gd name="connsiteY757" fmla="*/ 126166 h 262175"/>
                  <a:gd name="connsiteX758" fmla="*/ 2479061 w 6487123"/>
                  <a:gd name="connsiteY758" fmla="*/ 124766 h 262175"/>
                  <a:gd name="connsiteX759" fmla="*/ 2481750 w 6487123"/>
                  <a:gd name="connsiteY759" fmla="*/ 119239 h 262175"/>
                  <a:gd name="connsiteX760" fmla="*/ 2484224 w 6487123"/>
                  <a:gd name="connsiteY760" fmla="*/ 107251 h 262175"/>
                  <a:gd name="connsiteX761" fmla="*/ 2418532 w 6487123"/>
                  <a:gd name="connsiteY761" fmla="*/ 107251 h 262175"/>
                  <a:gd name="connsiteX762" fmla="*/ 2418532 w 6487123"/>
                  <a:gd name="connsiteY762" fmla="*/ 137372 h 262175"/>
                  <a:gd name="connsiteX763" fmla="*/ 2405336 w 6487123"/>
                  <a:gd name="connsiteY763" fmla="*/ 137372 h 262175"/>
                  <a:gd name="connsiteX764" fmla="*/ 2405336 w 6487123"/>
                  <a:gd name="connsiteY764" fmla="*/ 107251 h 262175"/>
                  <a:gd name="connsiteX765" fmla="*/ 2339931 w 6487123"/>
                  <a:gd name="connsiteY765" fmla="*/ 107251 h 262175"/>
                  <a:gd name="connsiteX766" fmla="*/ 2312357 w 6487123"/>
                  <a:gd name="connsiteY766" fmla="*/ 133715 h 262175"/>
                  <a:gd name="connsiteX767" fmla="*/ 2259610 w 6487123"/>
                  <a:gd name="connsiteY767" fmla="*/ 155444 h 262175"/>
                  <a:gd name="connsiteX768" fmla="*/ 2256597 w 6487123"/>
                  <a:gd name="connsiteY768" fmla="*/ 149528 h 262175"/>
                  <a:gd name="connsiteX769" fmla="*/ 2252725 w 6487123"/>
                  <a:gd name="connsiteY769" fmla="*/ 144256 h 262175"/>
                  <a:gd name="connsiteX770" fmla="*/ 2297475 w 6487123"/>
                  <a:gd name="connsiteY770" fmla="*/ 127367 h 262175"/>
                  <a:gd name="connsiteX771" fmla="*/ 2323293 w 6487123"/>
                  <a:gd name="connsiteY771" fmla="*/ 107251 h 262175"/>
                  <a:gd name="connsiteX772" fmla="*/ 2270223 w 6487123"/>
                  <a:gd name="connsiteY772" fmla="*/ 107251 h 262175"/>
                  <a:gd name="connsiteX773" fmla="*/ 2274706 w 6487123"/>
                  <a:gd name="connsiteY773" fmla="*/ 83712 h 262175"/>
                  <a:gd name="connsiteX774" fmla="*/ 2278543 w 6487123"/>
                  <a:gd name="connsiteY774" fmla="*/ 58233 h 262175"/>
                  <a:gd name="connsiteX775" fmla="*/ 2338210 w 6487123"/>
                  <a:gd name="connsiteY775" fmla="*/ 58233 h 262175"/>
                  <a:gd name="connsiteX776" fmla="*/ 2338210 w 6487123"/>
                  <a:gd name="connsiteY776" fmla="*/ 56797 h 262175"/>
                  <a:gd name="connsiteX777" fmla="*/ 2338210 w 6487123"/>
                  <a:gd name="connsiteY777" fmla="*/ 33240 h 262175"/>
                  <a:gd name="connsiteX778" fmla="*/ 2264773 w 6487123"/>
                  <a:gd name="connsiteY778" fmla="*/ 33240 h 262175"/>
                  <a:gd name="connsiteX779" fmla="*/ 2264773 w 6487123"/>
                  <a:gd name="connsiteY779" fmla="*/ 21802 h 262175"/>
                  <a:gd name="connsiteX780" fmla="*/ 2338210 w 6487123"/>
                  <a:gd name="connsiteY780" fmla="*/ 21802 h 262175"/>
                  <a:gd name="connsiteX781" fmla="*/ 2010611 w 6487123"/>
                  <a:gd name="connsiteY781" fmla="*/ 1434 h 262175"/>
                  <a:gd name="connsiteX782" fmla="*/ 2025816 w 6487123"/>
                  <a:gd name="connsiteY782" fmla="*/ 4016 h 262175"/>
                  <a:gd name="connsiteX783" fmla="*/ 2019504 w 6487123"/>
                  <a:gd name="connsiteY783" fmla="*/ 14522 h 262175"/>
                  <a:gd name="connsiteX784" fmla="*/ 2012333 w 6487123"/>
                  <a:gd name="connsiteY784" fmla="*/ 25244 h 262175"/>
                  <a:gd name="connsiteX785" fmla="*/ 2091507 w 6487123"/>
                  <a:gd name="connsiteY785" fmla="*/ 25244 h 262175"/>
                  <a:gd name="connsiteX786" fmla="*/ 2094089 w 6487123"/>
                  <a:gd name="connsiteY786" fmla="*/ 24383 h 262175"/>
                  <a:gd name="connsiteX787" fmla="*/ 2102982 w 6487123"/>
                  <a:gd name="connsiteY787" fmla="*/ 30679 h 262175"/>
                  <a:gd name="connsiteX788" fmla="*/ 2088675 w 6487123"/>
                  <a:gd name="connsiteY788" fmla="*/ 52980 h 262175"/>
                  <a:gd name="connsiteX789" fmla="*/ 2072000 w 6487123"/>
                  <a:gd name="connsiteY789" fmla="*/ 74011 h 262175"/>
                  <a:gd name="connsiteX790" fmla="*/ 2160068 w 6487123"/>
                  <a:gd name="connsiteY790" fmla="*/ 74011 h 262175"/>
                  <a:gd name="connsiteX791" fmla="*/ 2160068 w 6487123"/>
                  <a:gd name="connsiteY791" fmla="*/ 157739 h 262175"/>
                  <a:gd name="connsiteX792" fmla="*/ 2083475 w 6487123"/>
                  <a:gd name="connsiteY792" fmla="*/ 157739 h 262175"/>
                  <a:gd name="connsiteX793" fmla="*/ 2083475 w 6487123"/>
                  <a:gd name="connsiteY793" fmla="*/ 232929 h 262175"/>
                  <a:gd name="connsiteX794" fmla="*/ 2086595 w 6487123"/>
                  <a:gd name="connsiteY794" fmla="*/ 240678 h 262175"/>
                  <a:gd name="connsiteX795" fmla="*/ 2100686 w 6487123"/>
                  <a:gd name="connsiteY795" fmla="*/ 242400 h 262175"/>
                  <a:gd name="connsiteX796" fmla="*/ 2152609 w 6487123"/>
                  <a:gd name="connsiteY796" fmla="*/ 242400 h 262175"/>
                  <a:gd name="connsiteX797" fmla="*/ 2162661 w 6487123"/>
                  <a:gd name="connsiteY797" fmla="*/ 239636 h 262175"/>
                  <a:gd name="connsiteX798" fmla="*/ 2167420 w 6487123"/>
                  <a:gd name="connsiteY798" fmla="*/ 227562 h 262175"/>
                  <a:gd name="connsiteX799" fmla="*/ 2169248 w 6487123"/>
                  <a:gd name="connsiteY799" fmla="*/ 200500 h 262175"/>
                  <a:gd name="connsiteX800" fmla="*/ 2175630 w 6487123"/>
                  <a:gd name="connsiteY800" fmla="*/ 203800 h 262175"/>
                  <a:gd name="connsiteX801" fmla="*/ 2182444 w 6487123"/>
                  <a:gd name="connsiteY801" fmla="*/ 206240 h 262175"/>
                  <a:gd name="connsiteX802" fmla="*/ 2175451 w 6487123"/>
                  <a:gd name="connsiteY802" fmla="*/ 245604 h 262175"/>
                  <a:gd name="connsiteX803" fmla="*/ 2153183 w 6487123"/>
                  <a:gd name="connsiteY803" fmla="*/ 255273 h 262175"/>
                  <a:gd name="connsiteX804" fmla="*/ 2100113 w 6487123"/>
                  <a:gd name="connsiteY804" fmla="*/ 255273 h 262175"/>
                  <a:gd name="connsiteX805" fmla="*/ 2075981 w 6487123"/>
                  <a:gd name="connsiteY805" fmla="*/ 250870 h 262175"/>
                  <a:gd name="connsiteX806" fmla="*/ 2069706 w 6487123"/>
                  <a:gd name="connsiteY806" fmla="*/ 232929 h 262175"/>
                  <a:gd name="connsiteX807" fmla="*/ 2069706 w 6487123"/>
                  <a:gd name="connsiteY807" fmla="*/ 157739 h 262175"/>
                  <a:gd name="connsiteX808" fmla="*/ 2051347 w 6487123"/>
                  <a:gd name="connsiteY808" fmla="*/ 157739 h 262175"/>
                  <a:gd name="connsiteX809" fmla="*/ 2031276 w 6487123"/>
                  <a:gd name="connsiteY809" fmla="*/ 200296 h 262175"/>
                  <a:gd name="connsiteX810" fmla="*/ 1994824 w 6487123"/>
                  <a:gd name="connsiteY810" fmla="*/ 234171 h 262175"/>
                  <a:gd name="connsiteX811" fmla="*/ 1936314 w 6487123"/>
                  <a:gd name="connsiteY811" fmla="*/ 258142 h 262175"/>
                  <a:gd name="connsiteX812" fmla="*/ 1932835 w 6487123"/>
                  <a:gd name="connsiteY812" fmla="*/ 251948 h 262175"/>
                  <a:gd name="connsiteX813" fmla="*/ 1928282 w 6487123"/>
                  <a:gd name="connsiteY813" fmla="*/ 246405 h 262175"/>
                  <a:gd name="connsiteX814" fmla="*/ 1983371 w 6487123"/>
                  <a:gd name="connsiteY814" fmla="*/ 225273 h 262175"/>
                  <a:gd name="connsiteX815" fmla="*/ 2017869 w 6487123"/>
                  <a:gd name="connsiteY815" fmla="*/ 195334 h 262175"/>
                  <a:gd name="connsiteX816" fmla="*/ 2037003 w 6487123"/>
                  <a:gd name="connsiteY816" fmla="*/ 157739 h 262175"/>
                  <a:gd name="connsiteX817" fmla="*/ 1957542 w 6487123"/>
                  <a:gd name="connsiteY817" fmla="*/ 157739 h 262175"/>
                  <a:gd name="connsiteX818" fmla="*/ 1957542 w 6487123"/>
                  <a:gd name="connsiteY818" fmla="*/ 85453 h 262175"/>
                  <a:gd name="connsiteX819" fmla="*/ 1947143 w 6487123"/>
                  <a:gd name="connsiteY819" fmla="*/ 93988 h 262175"/>
                  <a:gd name="connsiteX820" fmla="*/ 1936314 w 6487123"/>
                  <a:gd name="connsiteY820" fmla="*/ 102096 h 262175"/>
                  <a:gd name="connsiteX821" fmla="*/ 1931581 w 6487123"/>
                  <a:gd name="connsiteY821" fmla="*/ 96930 h 262175"/>
                  <a:gd name="connsiteX822" fmla="*/ 1925987 w 6487123"/>
                  <a:gd name="connsiteY822" fmla="*/ 92624 h 262175"/>
                  <a:gd name="connsiteX823" fmla="*/ 1977443 w 6487123"/>
                  <a:gd name="connsiteY823" fmla="*/ 47786 h 262175"/>
                  <a:gd name="connsiteX824" fmla="*/ 2010611 w 6487123"/>
                  <a:gd name="connsiteY824" fmla="*/ 1434 h 262175"/>
                  <a:gd name="connsiteX825" fmla="*/ 377783 w 6487123"/>
                  <a:gd name="connsiteY825" fmla="*/ 1434 h 262175"/>
                  <a:gd name="connsiteX826" fmla="*/ 390117 w 6487123"/>
                  <a:gd name="connsiteY826" fmla="*/ 5450 h 262175"/>
                  <a:gd name="connsiteX827" fmla="*/ 383017 w 6487123"/>
                  <a:gd name="connsiteY827" fmla="*/ 18431 h 262175"/>
                  <a:gd name="connsiteX828" fmla="*/ 374627 w 6487123"/>
                  <a:gd name="connsiteY828" fmla="*/ 30981 h 262175"/>
                  <a:gd name="connsiteX829" fmla="*/ 552482 w 6487123"/>
                  <a:gd name="connsiteY829" fmla="*/ 30981 h 262175"/>
                  <a:gd name="connsiteX830" fmla="*/ 552482 w 6487123"/>
                  <a:gd name="connsiteY830" fmla="*/ 43280 h 262175"/>
                  <a:gd name="connsiteX831" fmla="*/ 365734 w 6487123"/>
                  <a:gd name="connsiteY831" fmla="*/ 43280 h 262175"/>
                  <a:gd name="connsiteX832" fmla="*/ 344291 w 6487123"/>
                  <a:gd name="connsiteY832" fmla="*/ 67033 h 262175"/>
                  <a:gd name="connsiteX833" fmla="*/ 321557 w 6487123"/>
                  <a:gd name="connsiteY833" fmla="*/ 86899 h 262175"/>
                  <a:gd name="connsiteX834" fmla="*/ 317684 w 6487123"/>
                  <a:gd name="connsiteY834" fmla="*/ 81010 h 262175"/>
                  <a:gd name="connsiteX835" fmla="*/ 312951 w 6487123"/>
                  <a:gd name="connsiteY835" fmla="*/ 75130 h 262175"/>
                  <a:gd name="connsiteX836" fmla="*/ 349347 w 6487123"/>
                  <a:gd name="connsiteY836" fmla="*/ 42590 h 262175"/>
                  <a:gd name="connsiteX837" fmla="*/ 377783 w 6487123"/>
                  <a:gd name="connsiteY837" fmla="*/ 1434 h 262175"/>
                  <a:gd name="connsiteX838" fmla="*/ 6302956 w 6487123"/>
                  <a:gd name="connsiteY838" fmla="*/ 0 h 262175"/>
                  <a:gd name="connsiteX839" fmla="*/ 6316439 w 6487123"/>
                  <a:gd name="connsiteY839" fmla="*/ 4016 h 262175"/>
                  <a:gd name="connsiteX840" fmla="*/ 6307331 w 6487123"/>
                  <a:gd name="connsiteY840" fmla="*/ 22698 h 262175"/>
                  <a:gd name="connsiteX841" fmla="*/ 6296933 w 6487123"/>
                  <a:gd name="connsiteY841" fmla="*/ 40734 h 262175"/>
                  <a:gd name="connsiteX842" fmla="*/ 6461019 w 6487123"/>
                  <a:gd name="connsiteY842" fmla="*/ 40734 h 262175"/>
                  <a:gd name="connsiteX843" fmla="*/ 6461019 w 6487123"/>
                  <a:gd name="connsiteY843" fmla="*/ 48459 h 262175"/>
                  <a:gd name="connsiteX844" fmla="*/ 6457353 w 6487123"/>
                  <a:gd name="connsiteY844" fmla="*/ 126832 h 262175"/>
                  <a:gd name="connsiteX845" fmla="*/ 6452923 w 6487123"/>
                  <a:gd name="connsiteY845" fmla="*/ 170900 h 262175"/>
                  <a:gd name="connsiteX846" fmla="*/ 6446388 w 6487123"/>
                  <a:gd name="connsiteY846" fmla="*/ 190172 h 262175"/>
                  <a:gd name="connsiteX847" fmla="*/ 6439109 w 6487123"/>
                  <a:gd name="connsiteY847" fmla="*/ 195623 h 262175"/>
                  <a:gd name="connsiteX848" fmla="*/ 6429463 w 6487123"/>
                  <a:gd name="connsiteY848" fmla="*/ 197631 h 262175"/>
                  <a:gd name="connsiteX849" fmla="*/ 6415299 w 6487123"/>
                  <a:gd name="connsiteY849" fmla="*/ 197991 h 262175"/>
                  <a:gd name="connsiteX850" fmla="*/ 6396187 w 6487123"/>
                  <a:gd name="connsiteY850" fmla="*/ 197057 h 262175"/>
                  <a:gd name="connsiteX851" fmla="*/ 6394969 w 6487123"/>
                  <a:gd name="connsiteY851" fmla="*/ 190351 h 262175"/>
                  <a:gd name="connsiteX852" fmla="*/ 6392458 w 6487123"/>
                  <a:gd name="connsiteY852" fmla="*/ 183860 h 262175"/>
                  <a:gd name="connsiteX853" fmla="*/ 6411929 w 6487123"/>
                  <a:gd name="connsiteY853" fmla="*/ 185117 h 262175"/>
                  <a:gd name="connsiteX854" fmla="*/ 6424300 w 6487123"/>
                  <a:gd name="connsiteY854" fmla="*/ 185296 h 262175"/>
                  <a:gd name="connsiteX855" fmla="*/ 6430073 w 6487123"/>
                  <a:gd name="connsiteY855" fmla="*/ 184614 h 262175"/>
                  <a:gd name="connsiteX856" fmla="*/ 6434340 w 6487123"/>
                  <a:gd name="connsiteY856" fmla="*/ 181563 h 262175"/>
                  <a:gd name="connsiteX857" fmla="*/ 6439589 w 6487123"/>
                  <a:gd name="connsiteY857" fmla="*/ 164976 h 262175"/>
                  <a:gd name="connsiteX858" fmla="*/ 6443627 w 6487123"/>
                  <a:gd name="connsiteY858" fmla="*/ 124806 h 262175"/>
                  <a:gd name="connsiteX859" fmla="*/ 6446962 w 6487123"/>
                  <a:gd name="connsiteY859" fmla="*/ 53894 h 262175"/>
                  <a:gd name="connsiteX860" fmla="*/ 6288613 w 6487123"/>
                  <a:gd name="connsiteY860" fmla="*/ 53894 h 262175"/>
                  <a:gd name="connsiteX861" fmla="*/ 6264015 w 6487123"/>
                  <a:gd name="connsiteY861" fmla="*/ 84964 h 262175"/>
                  <a:gd name="connsiteX862" fmla="*/ 6237265 w 6487123"/>
                  <a:gd name="connsiteY862" fmla="*/ 110413 h 262175"/>
                  <a:gd name="connsiteX863" fmla="*/ 6231814 w 6487123"/>
                  <a:gd name="connsiteY863" fmla="*/ 105677 h 262175"/>
                  <a:gd name="connsiteX864" fmla="*/ 6225503 w 6487123"/>
                  <a:gd name="connsiteY864" fmla="*/ 100943 h 262175"/>
                  <a:gd name="connsiteX865" fmla="*/ 6269717 w 6487123"/>
                  <a:gd name="connsiteY865" fmla="*/ 56503 h 262175"/>
                  <a:gd name="connsiteX866" fmla="*/ 6302956 w 6487123"/>
                  <a:gd name="connsiteY866" fmla="*/ 0 h 2621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</a:cxnLst>
                <a:rect l="l" t="t" r="r" b="b"/>
                <a:pathLst>
                  <a:path w="6487123" h="262175">
                    <a:moveTo>
                      <a:pt x="3434461" y="212852"/>
                    </a:moveTo>
                    <a:cubicBezTo>
                      <a:pt x="3438454" y="212901"/>
                      <a:pt x="3441856" y="214309"/>
                      <a:pt x="3444667" y="217077"/>
                    </a:cubicBezTo>
                    <a:cubicBezTo>
                      <a:pt x="3447479" y="219845"/>
                      <a:pt x="3448948" y="223684"/>
                      <a:pt x="3449073" y="228594"/>
                    </a:cubicBezTo>
                    <a:cubicBezTo>
                      <a:pt x="3448948" y="233382"/>
                      <a:pt x="3447479" y="237146"/>
                      <a:pt x="3444667" y="239890"/>
                    </a:cubicBezTo>
                    <a:cubicBezTo>
                      <a:pt x="3441856" y="242633"/>
                      <a:pt x="3438454" y="244031"/>
                      <a:pt x="3434461" y="244086"/>
                    </a:cubicBezTo>
                    <a:cubicBezTo>
                      <a:pt x="3430467" y="244031"/>
                      <a:pt x="3427065" y="242633"/>
                      <a:pt x="3424254" y="239892"/>
                    </a:cubicBezTo>
                    <a:cubicBezTo>
                      <a:pt x="3421443" y="237150"/>
                      <a:pt x="3419973" y="233390"/>
                      <a:pt x="3419848" y="228612"/>
                    </a:cubicBezTo>
                    <a:cubicBezTo>
                      <a:pt x="3419973" y="223694"/>
                      <a:pt x="3421443" y="219849"/>
                      <a:pt x="3424254" y="217079"/>
                    </a:cubicBezTo>
                    <a:cubicBezTo>
                      <a:pt x="3427065" y="214309"/>
                      <a:pt x="3430467" y="212900"/>
                      <a:pt x="3434461" y="212852"/>
                    </a:cubicBezTo>
                    <a:close/>
                    <a:moveTo>
                      <a:pt x="2390706" y="209948"/>
                    </a:moveTo>
                    <a:cubicBezTo>
                      <a:pt x="2403144" y="213459"/>
                      <a:pt x="2416166" y="217497"/>
                      <a:pt x="2429773" y="222061"/>
                    </a:cubicBezTo>
                    <a:cubicBezTo>
                      <a:pt x="2443380" y="226623"/>
                      <a:pt x="2456380" y="231298"/>
                      <a:pt x="2468776" y="236085"/>
                    </a:cubicBezTo>
                    <a:cubicBezTo>
                      <a:pt x="2481171" y="240872"/>
                      <a:pt x="2491771" y="245355"/>
                      <a:pt x="2500576" y="249536"/>
                    </a:cubicBezTo>
                    <a:lnTo>
                      <a:pt x="2492543" y="261297"/>
                    </a:lnTo>
                    <a:cubicBezTo>
                      <a:pt x="2484208" y="257015"/>
                      <a:pt x="2473913" y="252383"/>
                      <a:pt x="2461658" y="247400"/>
                    </a:cubicBezTo>
                    <a:cubicBezTo>
                      <a:pt x="2449402" y="242417"/>
                      <a:pt x="2436429" y="237529"/>
                      <a:pt x="2422739" y="232738"/>
                    </a:cubicBezTo>
                    <a:cubicBezTo>
                      <a:pt x="2409049" y="227947"/>
                      <a:pt x="2395886" y="223696"/>
                      <a:pt x="2383248" y="219988"/>
                    </a:cubicBezTo>
                    <a:close/>
                    <a:moveTo>
                      <a:pt x="5724639" y="203943"/>
                    </a:moveTo>
                    <a:cubicBezTo>
                      <a:pt x="5737179" y="207946"/>
                      <a:pt x="5750283" y="212529"/>
                      <a:pt x="5763950" y="217690"/>
                    </a:cubicBezTo>
                    <a:cubicBezTo>
                      <a:pt x="5777617" y="222852"/>
                      <a:pt x="5790614" y="228093"/>
                      <a:pt x="5802942" y="233415"/>
                    </a:cubicBezTo>
                    <a:cubicBezTo>
                      <a:pt x="5815271" y="238736"/>
                      <a:pt x="5825697" y="243638"/>
                      <a:pt x="5834221" y="248119"/>
                    </a:cubicBezTo>
                    <a:lnTo>
                      <a:pt x="5826475" y="260454"/>
                    </a:lnTo>
                    <a:cubicBezTo>
                      <a:pt x="5818139" y="255868"/>
                      <a:pt x="5807847" y="250793"/>
                      <a:pt x="5795600" y="245229"/>
                    </a:cubicBezTo>
                    <a:cubicBezTo>
                      <a:pt x="5783354" y="239666"/>
                      <a:pt x="5770405" y="234166"/>
                      <a:pt x="5756757" y="228730"/>
                    </a:cubicBezTo>
                    <a:cubicBezTo>
                      <a:pt x="5743109" y="223293"/>
                      <a:pt x="5730011" y="218473"/>
                      <a:pt x="5717467" y="214269"/>
                    </a:cubicBezTo>
                    <a:close/>
                    <a:moveTo>
                      <a:pt x="382373" y="180688"/>
                    </a:moveTo>
                    <a:cubicBezTo>
                      <a:pt x="389729" y="188573"/>
                      <a:pt x="398466" y="195758"/>
                      <a:pt x="408585" y="202245"/>
                    </a:cubicBezTo>
                    <a:cubicBezTo>
                      <a:pt x="418702" y="208730"/>
                      <a:pt x="429950" y="214553"/>
                      <a:pt x="442327" y="219712"/>
                    </a:cubicBezTo>
                    <a:cubicBezTo>
                      <a:pt x="454877" y="214553"/>
                      <a:pt x="466423" y="208730"/>
                      <a:pt x="476965" y="202245"/>
                    </a:cubicBezTo>
                    <a:cubicBezTo>
                      <a:pt x="487508" y="195758"/>
                      <a:pt x="496616" y="188573"/>
                      <a:pt x="504290" y="180688"/>
                    </a:cubicBezTo>
                    <a:close/>
                    <a:moveTo>
                      <a:pt x="2372060" y="170648"/>
                    </a:moveTo>
                    <a:lnTo>
                      <a:pt x="2386117" y="170648"/>
                    </a:lnTo>
                    <a:cubicBezTo>
                      <a:pt x="2383036" y="189273"/>
                      <a:pt x="2376990" y="204679"/>
                      <a:pt x="2367981" y="216865"/>
                    </a:cubicBezTo>
                    <a:cubicBezTo>
                      <a:pt x="2358970" y="229052"/>
                      <a:pt x="2345403" y="238720"/>
                      <a:pt x="2327278" y="245870"/>
                    </a:cubicBezTo>
                    <a:cubicBezTo>
                      <a:pt x="2309152" y="253021"/>
                      <a:pt x="2284875" y="258354"/>
                      <a:pt x="2254446" y="261871"/>
                    </a:cubicBezTo>
                    <a:cubicBezTo>
                      <a:pt x="2253962" y="260054"/>
                      <a:pt x="2253138" y="258022"/>
                      <a:pt x="2251972" y="255775"/>
                    </a:cubicBezTo>
                    <a:cubicBezTo>
                      <a:pt x="2250806" y="253528"/>
                      <a:pt x="2249623" y="251639"/>
                      <a:pt x="2248421" y="250109"/>
                    </a:cubicBezTo>
                    <a:cubicBezTo>
                      <a:pt x="2277790" y="247147"/>
                      <a:pt x="2301033" y="242553"/>
                      <a:pt x="2318151" y="236330"/>
                    </a:cubicBezTo>
                    <a:cubicBezTo>
                      <a:pt x="2335269" y="230105"/>
                      <a:pt x="2347909" y="221665"/>
                      <a:pt x="2356070" y="211011"/>
                    </a:cubicBezTo>
                    <a:cubicBezTo>
                      <a:pt x="2364231" y="200356"/>
                      <a:pt x="2369562" y="186902"/>
                      <a:pt x="2372060" y="170648"/>
                    </a:cubicBezTo>
                    <a:close/>
                    <a:moveTo>
                      <a:pt x="5708287" y="156323"/>
                    </a:moveTo>
                    <a:lnTo>
                      <a:pt x="5722343" y="156323"/>
                    </a:lnTo>
                    <a:cubicBezTo>
                      <a:pt x="5719497" y="176713"/>
                      <a:pt x="5713780" y="193975"/>
                      <a:pt x="5705197" y="208107"/>
                    </a:cubicBezTo>
                    <a:cubicBezTo>
                      <a:pt x="5696611" y="222239"/>
                      <a:pt x="5683309" y="233678"/>
                      <a:pt x="5665290" y="242424"/>
                    </a:cubicBezTo>
                    <a:cubicBezTo>
                      <a:pt x="5647271" y="251171"/>
                      <a:pt x="5622685" y="257658"/>
                      <a:pt x="5591533" y="261888"/>
                    </a:cubicBezTo>
                    <a:cubicBezTo>
                      <a:pt x="5590925" y="260215"/>
                      <a:pt x="5590063" y="258327"/>
                      <a:pt x="5588952" y="256223"/>
                    </a:cubicBezTo>
                    <a:cubicBezTo>
                      <a:pt x="5587841" y="254119"/>
                      <a:pt x="5586694" y="252374"/>
                      <a:pt x="5585510" y="250988"/>
                    </a:cubicBezTo>
                    <a:cubicBezTo>
                      <a:pt x="5615415" y="246945"/>
                      <a:pt x="5638861" y="240974"/>
                      <a:pt x="5655845" y="233075"/>
                    </a:cubicBezTo>
                    <a:cubicBezTo>
                      <a:pt x="5672831" y="225175"/>
                      <a:pt x="5685225" y="214933"/>
                      <a:pt x="5693031" y="202348"/>
                    </a:cubicBezTo>
                    <a:cubicBezTo>
                      <a:pt x="5700837" y="189764"/>
                      <a:pt x="5705923" y="174421"/>
                      <a:pt x="5708287" y="156323"/>
                    </a:cubicBezTo>
                    <a:close/>
                    <a:moveTo>
                      <a:pt x="2928003" y="148004"/>
                    </a:moveTo>
                    <a:lnTo>
                      <a:pt x="2928003" y="200213"/>
                    </a:lnTo>
                    <a:cubicBezTo>
                      <a:pt x="2936925" y="198784"/>
                      <a:pt x="2946260" y="197267"/>
                      <a:pt x="2956008" y="195658"/>
                    </a:cubicBezTo>
                    <a:cubicBezTo>
                      <a:pt x="2965755" y="194051"/>
                      <a:pt x="2975735" y="192318"/>
                      <a:pt x="2985949" y="190460"/>
                    </a:cubicBezTo>
                    <a:lnTo>
                      <a:pt x="2985949" y="148004"/>
                    </a:lnTo>
                    <a:close/>
                    <a:moveTo>
                      <a:pt x="2289444" y="145153"/>
                    </a:moveTo>
                    <a:lnTo>
                      <a:pt x="2466438" y="145153"/>
                    </a:lnTo>
                    <a:lnTo>
                      <a:pt x="2466438" y="223718"/>
                    </a:lnTo>
                    <a:lnTo>
                      <a:pt x="2452669" y="223718"/>
                    </a:lnTo>
                    <a:lnTo>
                      <a:pt x="2452669" y="157452"/>
                    </a:lnTo>
                    <a:lnTo>
                      <a:pt x="2302639" y="157452"/>
                    </a:lnTo>
                    <a:lnTo>
                      <a:pt x="2302639" y="225152"/>
                    </a:lnTo>
                    <a:lnTo>
                      <a:pt x="2289444" y="225152"/>
                    </a:lnTo>
                    <a:close/>
                    <a:moveTo>
                      <a:pt x="4109219" y="137659"/>
                    </a:moveTo>
                    <a:lnTo>
                      <a:pt x="4109219" y="200805"/>
                    </a:lnTo>
                    <a:lnTo>
                      <a:pt x="4190723" y="200805"/>
                    </a:lnTo>
                    <a:lnTo>
                      <a:pt x="4190723" y="137659"/>
                    </a:lnTo>
                    <a:close/>
                    <a:moveTo>
                      <a:pt x="5623663" y="134521"/>
                    </a:moveTo>
                    <a:lnTo>
                      <a:pt x="5802379" y="134521"/>
                    </a:lnTo>
                    <a:lnTo>
                      <a:pt x="5802379" y="213122"/>
                    </a:lnTo>
                    <a:lnTo>
                      <a:pt x="5788323" y="213122"/>
                    </a:lnTo>
                    <a:lnTo>
                      <a:pt x="5788323" y="147430"/>
                    </a:lnTo>
                    <a:lnTo>
                      <a:pt x="5637145" y="147430"/>
                    </a:lnTo>
                    <a:lnTo>
                      <a:pt x="5637145" y="214556"/>
                    </a:lnTo>
                    <a:lnTo>
                      <a:pt x="5623663" y="214556"/>
                    </a:lnTo>
                    <a:close/>
                    <a:moveTo>
                      <a:pt x="4096059" y="125359"/>
                    </a:moveTo>
                    <a:lnTo>
                      <a:pt x="4204170" y="125359"/>
                    </a:lnTo>
                    <a:lnTo>
                      <a:pt x="4204170" y="213104"/>
                    </a:lnTo>
                    <a:lnTo>
                      <a:pt x="4096059" y="213104"/>
                    </a:lnTo>
                    <a:close/>
                    <a:moveTo>
                      <a:pt x="374627" y="111554"/>
                    </a:moveTo>
                    <a:lnTo>
                      <a:pt x="374627" y="135686"/>
                    </a:lnTo>
                    <a:lnTo>
                      <a:pt x="517199" y="135686"/>
                    </a:lnTo>
                    <a:lnTo>
                      <a:pt x="517199" y="111554"/>
                    </a:lnTo>
                    <a:close/>
                    <a:moveTo>
                      <a:pt x="6284311" y="101801"/>
                    </a:moveTo>
                    <a:lnTo>
                      <a:pt x="6284311" y="157201"/>
                    </a:lnTo>
                    <a:lnTo>
                      <a:pt x="6371803" y="157201"/>
                    </a:lnTo>
                    <a:lnTo>
                      <a:pt x="6371803" y="101801"/>
                    </a:lnTo>
                    <a:close/>
                    <a:moveTo>
                      <a:pt x="5463235" y="97784"/>
                    </a:moveTo>
                    <a:cubicBezTo>
                      <a:pt x="5450405" y="97916"/>
                      <a:pt x="5439261" y="102820"/>
                      <a:pt x="5429803" y="112496"/>
                    </a:cubicBezTo>
                    <a:cubicBezTo>
                      <a:pt x="5420345" y="122172"/>
                      <a:pt x="5414653" y="135830"/>
                      <a:pt x="5412728" y="153472"/>
                    </a:cubicBezTo>
                    <a:lnTo>
                      <a:pt x="5506856" y="153472"/>
                    </a:lnTo>
                    <a:cubicBezTo>
                      <a:pt x="5506706" y="134951"/>
                      <a:pt x="5502772" y="121042"/>
                      <a:pt x="5495054" y="111742"/>
                    </a:cubicBezTo>
                    <a:cubicBezTo>
                      <a:pt x="5487335" y="102443"/>
                      <a:pt x="5476729" y="97791"/>
                      <a:pt x="5463235" y="97784"/>
                    </a:cubicBezTo>
                    <a:close/>
                    <a:moveTo>
                      <a:pt x="6031869" y="96655"/>
                    </a:moveTo>
                    <a:cubicBezTo>
                      <a:pt x="6040901" y="101131"/>
                      <a:pt x="6049877" y="106307"/>
                      <a:pt x="6058800" y="112182"/>
                    </a:cubicBezTo>
                    <a:cubicBezTo>
                      <a:pt x="6067722" y="118057"/>
                      <a:pt x="6074905" y="123591"/>
                      <a:pt x="6080351" y="128784"/>
                    </a:cubicBezTo>
                    <a:lnTo>
                      <a:pt x="6073465" y="139971"/>
                    </a:lnTo>
                    <a:cubicBezTo>
                      <a:pt x="6068015" y="134611"/>
                      <a:pt x="6060844" y="128837"/>
                      <a:pt x="6051950" y="122652"/>
                    </a:cubicBezTo>
                    <a:cubicBezTo>
                      <a:pt x="6043058" y="116467"/>
                      <a:pt x="6034165" y="111052"/>
                      <a:pt x="6025272" y="106409"/>
                    </a:cubicBezTo>
                    <a:close/>
                    <a:moveTo>
                      <a:pt x="76558" y="92047"/>
                    </a:moveTo>
                    <a:lnTo>
                      <a:pt x="76558" y="167241"/>
                    </a:lnTo>
                    <a:lnTo>
                      <a:pt x="157488" y="167241"/>
                    </a:lnTo>
                    <a:lnTo>
                      <a:pt x="157488" y="92047"/>
                    </a:lnTo>
                    <a:close/>
                    <a:moveTo>
                      <a:pt x="6270828" y="89215"/>
                    </a:moveTo>
                    <a:lnTo>
                      <a:pt x="6385287" y="89215"/>
                    </a:lnTo>
                    <a:lnTo>
                      <a:pt x="6385287" y="169787"/>
                    </a:lnTo>
                    <a:lnTo>
                      <a:pt x="6284311" y="169787"/>
                    </a:lnTo>
                    <a:lnTo>
                      <a:pt x="6284311" y="221451"/>
                    </a:lnTo>
                    <a:cubicBezTo>
                      <a:pt x="6283917" y="229205"/>
                      <a:pt x="6286211" y="234574"/>
                      <a:pt x="6291195" y="237557"/>
                    </a:cubicBezTo>
                    <a:cubicBezTo>
                      <a:pt x="6296179" y="240540"/>
                      <a:pt x="6306220" y="241963"/>
                      <a:pt x="6321316" y="241826"/>
                    </a:cubicBezTo>
                    <a:lnTo>
                      <a:pt x="6441512" y="241826"/>
                    </a:lnTo>
                    <a:cubicBezTo>
                      <a:pt x="6453721" y="242184"/>
                      <a:pt x="6461861" y="239673"/>
                      <a:pt x="6465931" y="234293"/>
                    </a:cubicBezTo>
                    <a:cubicBezTo>
                      <a:pt x="6470001" y="228912"/>
                      <a:pt x="6472475" y="218509"/>
                      <a:pt x="6473354" y="203084"/>
                    </a:cubicBezTo>
                    <a:cubicBezTo>
                      <a:pt x="6475416" y="204388"/>
                      <a:pt x="6477674" y="205511"/>
                      <a:pt x="6480131" y="206456"/>
                    </a:cubicBezTo>
                    <a:cubicBezTo>
                      <a:pt x="6482587" y="207400"/>
                      <a:pt x="6484918" y="208094"/>
                      <a:pt x="6487123" y="208536"/>
                    </a:cubicBezTo>
                    <a:cubicBezTo>
                      <a:pt x="6486048" y="220491"/>
                      <a:pt x="6484183" y="229860"/>
                      <a:pt x="6481524" y="236646"/>
                    </a:cubicBezTo>
                    <a:cubicBezTo>
                      <a:pt x="6478867" y="243431"/>
                      <a:pt x="6474408" y="248209"/>
                      <a:pt x="6468147" y="250977"/>
                    </a:cubicBezTo>
                    <a:cubicBezTo>
                      <a:pt x="6461888" y="253746"/>
                      <a:pt x="6452818" y="255082"/>
                      <a:pt x="6440939" y="254986"/>
                    </a:cubicBezTo>
                    <a:lnTo>
                      <a:pt x="6323325" y="254986"/>
                    </a:lnTo>
                    <a:cubicBezTo>
                      <a:pt x="6303566" y="255291"/>
                      <a:pt x="6289797" y="253107"/>
                      <a:pt x="6282015" y="248434"/>
                    </a:cubicBezTo>
                    <a:cubicBezTo>
                      <a:pt x="6274234" y="243761"/>
                      <a:pt x="6270505" y="234766"/>
                      <a:pt x="6270828" y="221451"/>
                    </a:cubicBezTo>
                    <a:close/>
                    <a:moveTo>
                      <a:pt x="2928003" y="87763"/>
                    </a:moveTo>
                    <a:lnTo>
                      <a:pt x="2928003" y="135381"/>
                    </a:lnTo>
                    <a:lnTo>
                      <a:pt x="2985949" y="135381"/>
                    </a:lnTo>
                    <a:lnTo>
                      <a:pt x="2985949" y="87763"/>
                    </a:lnTo>
                    <a:close/>
                    <a:moveTo>
                      <a:pt x="5130561" y="87494"/>
                    </a:moveTo>
                    <a:lnTo>
                      <a:pt x="5147163" y="87494"/>
                    </a:lnTo>
                    <a:lnTo>
                      <a:pt x="5147163" y="240356"/>
                    </a:lnTo>
                    <a:lnTo>
                      <a:pt x="5130561" y="240356"/>
                    </a:lnTo>
                    <a:close/>
                    <a:moveTo>
                      <a:pt x="2062821" y="86884"/>
                    </a:moveTo>
                    <a:cubicBezTo>
                      <a:pt x="2061984" y="97211"/>
                      <a:pt x="2060932" y="107198"/>
                      <a:pt x="2059665" y="116843"/>
                    </a:cubicBezTo>
                    <a:cubicBezTo>
                      <a:pt x="2058399" y="126489"/>
                      <a:pt x="2056773" y="135830"/>
                      <a:pt x="2054789" y="144866"/>
                    </a:cubicBezTo>
                    <a:lnTo>
                      <a:pt x="2146012" y="144866"/>
                    </a:lnTo>
                    <a:lnTo>
                      <a:pt x="2146012" y="86884"/>
                    </a:lnTo>
                    <a:close/>
                    <a:moveTo>
                      <a:pt x="1971312" y="86884"/>
                    </a:moveTo>
                    <a:lnTo>
                      <a:pt x="1971312" y="144866"/>
                    </a:lnTo>
                    <a:lnTo>
                      <a:pt x="2040732" y="144866"/>
                    </a:lnTo>
                    <a:cubicBezTo>
                      <a:pt x="2042705" y="135955"/>
                      <a:pt x="2044282" y="126651"/>
                      <a:pt x="2045466" y="116951"/>
                    </a:cubicBezTo>
                    <a:cubicBezTo>
                      <a:pt x="2046649" y="107251"/>
                      <a:pt x="2047653" y="97229"/>
                      <a:pt x="2048478" y="86884"/>
                    </a:cubicBezTo>
                    <a:close/>
                    <a:moveTo>
                      <a:pt x="5462948" y="83478"/>
                    </a:moveTo>
                    <a:cubicBezTo>
                      <a:pt x="5481607" y="83643"/>
                      <a:pt x="5496079" y="89903"/>
                      <a:pt x="5506369" y="102256"/>
                    </a:cubicBezTo>
                    <a:cubicBezTo>
                      <a:pt x="5516657" y="114609"/>
                      <a:pt x="5521875" y="132063"/>
                      <a:pt x="5522023" y="154617"/>
                    </a:cubicBezTo>
                    <a:cubicBezTo>
                      <a:pt x="5522023" y="158907"/>
                      <a:pt x="5521737" y="162913"/>
                      <a:pt x="5521165" y="166632"/>
                    </a:cubicBezTo>
                    <a:lnTo>
                      <a:pt x="5412728" y="166632"/>
                    </a:lnTo>
                    <a:cubicBezTo>
                      <a:pt x="5413374" y="185599"/>
                      <a:pt x="5418683" y="200836"/>
                      <a:pt x="5428655" y="212340"/>
                    </a:cubicBezTo>
                    <a:cubicBezTo>
                      <a:pt x="5438628" y="223846"/>
                      <a:pt x="5451971" y="229754"/>
                      <a:pt x="5468689" y="230064"/>
                    </a:cubicBezTo>
                    <a:cubicBezTo>
                      <a:pt x="5476825" y="230017"/>
                      <a:pt x="5484226" y="228821"/>
                      <a:pt x="5490892" y="226477"/>
                    </a:cubicBezTo>
                    <a:cubicBezTo>
                      <a:pt x="5497557" y="224133"/>
                      <a:pt x="5503737" y="220928"/>
                      <a:pt x="5509431" y="216862"/>
                    </a:cubicBezTo>
                    <a:lnTo>
                      <a:pt x="5515727" y="229203"/>
                    </a:lnTo>
                    <a:cubicBezTo>
                      <a:pt x="5509689" y="233205"/>
                      <a:pt x="5502785" y="236651"/>
                      <a:pt x="5495014" y="239543"/>
                    </a:cubicBezTo>
                    <a:cubicBezTo>
                      <a:pt x="5487245" y="242434"/>
                      <a:pt x="5477895" y="243948"/>
                      <a:pt x="5466966" y="244086"/>
                    </a:cubicBezTo>
                    <a:cubicBezTo>
                      <a:pt x="5453711" y="244027"/>
                      <a:pt x="5441739" y="240831"/>
                      <a:pt x="5431053" y="234497"/>
                    </a:cubicBezTo>
                    <a:cubicBezTo>
                      <a:pt x="5420365" y="228163"/>
                      <a:pt x="5411861" y="219040"/>
                      <a:pt x="5405543" y="207126"/>
                    </a:cubicBezTo>
                    <a:cubicBezTo>
                      <a:pt x="5399223" y="195211"/>
                      <a:pt x="5395989" y="180855"/>
                      <a:pt x="5395839" y="164057"/>
                    </a:cubicBezTo>
                    <a:cubicBezTo>
                      <a:pt x="5396025" y="147440"/>
                      <a:pt x="5399252" y="133124"/>
                      <a:pt x="5405521" y="121112"/>
                    </a:cubicBezTo>
                    <a:cubicBezTo>
                      <a:pt x="5411791" y="109098"/>
                      <a:pt x="5419989" y="99841"/>
                      <a:pt x="5430118" y="93341"/>
                    </a:cubicBezTo>
                    <a:cubicBezTo>
                      <a:pt x="5440245" y="86841"/>
                      <a:pt x="5451189" y="83553"/>
                      <a:pt x="5462948" y="83478"/>
                    </a:cubicBezTo>
                    <a:close/>
                    <a:moveTo>
                      <a:pt x="5296333" y="83478"/>
                    </a:moveTo>
                    <a:cubicBezTo>
                      <a:pt x="5306445" y="83662"/>
                      <a:pt x="5315123" y="85582"/>
                      <a:pt x="5322366" y="89237"/>
                    </a:cubicBezTo>
                    <a:cubicBezTo>
                      <a:pt x="5329609" y="92893"/>
                      <a:pt x="5335849" y="97177"/>
                      <a:pt x="5341085" y="102088"/>
                    </a:cubicBezTo>
                    <a:lnTo>
                      <a:pt x="5331617" y="113566"/>
                    </a:lnTo>
                    <a:cubicBezTo>
                      <a:pt x="5326913" y="109029"/>
                      <a:pt x="5321691" y="105334"/>
                      <a:pt x="5315947" y="102483"/>
                    </a:cubicBezTo>
                    <a:cubicBezTo>
                      <a:pt x="5310203" y="99632"/>
                      <a:pt x="5303762" y="98162"/>
                      <a:pt x="5296620" y="98071"/>
                    </a:cubicBezTo>
                    <a:cubicBezTo>
                      <a:pt x="5281081" y="98383"/>
                      <a:pt x="5268340" y="104504"/>
                      <a:pt x="5258395" y="116436"/>
                    </a:cubicBezTo>
                    <a:cubicBezTo>
                      <a:pt x="5248451" y="128368"/>
                      <a:pt x="5243311" y="144245"/>
                      <a:pt x="5242977" y="164068"/>
                    </a:cubicBezTo>
                    <a:cubicBezTo>
                      <a:pt x="5243191" y="183879"/>
                      <a:pt x="5248069" y="199708"/>
                      <a:pt x="5257606" y="211556"/>
                    </a:cubicBezTo>
                    <a:cubicBezTo>
                      <a:pt x="5267145" y="223406"/>
                      <a:pt x="5280053" y="229479"/>
                      <a:pt x="5296333" y="229778"/>
                    </a:cubicBezTo>
                    <a:cubicBezTo>
                      <a:pt x="5304251" y="229646"/>
                      <a:pt x="5311579" y="227972"/>
                      <a:pt x="5318315" y="224756"/>
                    </a:cubicBezTo>
                    <a:cubicBezTo>
                      <a:pt x="5325049" y="221540"/>
                      <a:pt x="5331015" y="217570"/>
                      <a:pt x="5336207" y="212848"/>
                    </a:cubicBezTo>
                    <a:lnTo>
                      <a:pt x="5344239" y="224326"/>
                    </a:lnTo>
                    <a:cubicBezTo>
                      <a:pt x="5337636" y="230163"/>
                      <a:pt x="5330261" y="234890"/>
                      <a:pt x="5322115" y="238504"/>
                    </a:cubicBezTo>
                    <a:cubicBezTo>
                      <a:pt x="5313970" y="242118"/>
                      <a:pt x="5305089" y="243978"/>
                      <a:pt x="5295473" y="244086"/>
                    </a:cubicBezTo>
                    <a:cubicBezTo>
                      <a:pt x="5275113" y="243926"/>
                      <a:pt x="5258468" y="236937"/>
                      <a:pt x="5245541" y="223122"/>
                    </a:cubicBezTo>
                    <a:cubicBezTo>
                      <a:pt x="5232612" y="209307"/>
                      <a:pt x="5225936" y="189622"/>
                      <a:pt x="5225513" y="164068"/>
                    </a:cubicBezTo>
                    <a:cubicBezTo>
                      <a:pt x="5225687" y="146993"/>
                      <a:pt x="5229003" y="132462"/>
                      <a:pt x="5235459" y="120473"/>
                    </a:cubicBezTo>
                    <a:cubicBezTo>
                      <a:pt x="5241917" y="108485"/>
                      <a:pt x="5250478" y="99334"/>
                      <a:pt x="5261143" y="93021"/>
                    </a:cubicBezTo>
                    <a:cubicBezTo>
                      <a:pt x="5271808" y="86708"/>
                      <a:pt x="5283539" y="83527"/>
                      <a:pt x="5296333" y="83478"/>
                    </a:cubicBezTo>
                    <a:close/>
                    <a:moveTo>
                      <a:pt x="63397" y="79175"/>
                    </a:moveTo>
                    <a:lnTo>
                      <a:pt x="170936" y="79175"/>
                    </a:lnTo>
                    <a:lnTo>
                      <a:pt x="170936" y="179827"/>
                    </a:lnTo>
                    <a:lnTo>
                      <a:pt x="63397" y="179827"/>
                    </a:lnTo>
                    <a:close/>
                    <a:moveTo>
                      <a:pt x="374627" y="77418"/>
                    </a:moveTo>
                    <a:lnTo>
                      <a:pt x="374627" y="100689"/>
                    </a:lnTo>
                    <a:lnTo>
                      <a:pt x="517199" y="100689"/>
                    </a:lnTo>
                    <a:lnTo>
                      <a:pt x="517199" y="77418"/>
                    </a:lnTo>
                    <a:close/>
                    <a:moveTo>
                      <a:pt x="5665832" y="76861"/>
                    </a:moveTo>
                    <a:lnTo>
                      <a:pt x="5667553" y="89197"/>
                    </a:lnTo>
                    <a:cubicBezTo>
                      <a:pt x="5653317" y="93846"/>
                      <a:pt x="5639261" y="98388"/>
                      <a:pt x="5625384" y="102823"/>
                    </a:cubicBezTo>
                    <a:cubicBezTo>
                      <a:pt x="5611507" y="107257"/>
                      <a:pt x="5598885" y="111226"/>
                      <a:pt x="5587519" y="114728"/>
                    </a:cubicBezTo>
                    <a:lnTo>
                      <a:pt x="5583501" y="101819"/>
                    </a:lnTo>
                    <a:cubicBezTo>
                      <a:pt x="5594015" y="98735"/>
                      <a:pt x="5606409" y="95006"/>
                      <a:pt x="5620687" y="90631"/>
                    </a:cubicBezTo>
                    <a:cubicBezTo>
                      <a:pt x="5634964" y="86256"/>
                      <a:pt x="5650012" y="81667"/>
                      <a:pt x="5665832" y="76861"/>
                    </a:cubicBezTo>
                    <a:close/>
                    <a:moveTo>
                      <a:pt x="2766785" y="73993"/>
                    </a:moveTo>
                    <a:cubicBezTo>
                      <a:pt x="2775367" y="78929"/>
                      <a:pt x="2783734" y="84691"/>
                      <a:pt x="2791886" y="91276"/>
                    </a:cubicBezTo>
                    <a:cubicBezTo>
                      <a:pt x="2800037" y="97862"/>
                      <a:pt x="2806396" y="104054"/>
                      <a:pt x="2810962" y="109851"/>
                    </a:cubicBezTo>
                    <a:lnTo>
                      <a:pt x="2801496" y="118457"/>
                    </a:lnTo>
                    <a:cubicBezTo>
                      <a:pt x="2796673" y="112666"/>
                      <a:pt x="2790254" y="106390"/>
                      <a:pt x="2782240" y="99632"/>
                    </a:cubicBezTo>
                    <a:cubicBezTo>
                      <a:pt x="2774226" y="92872"/>
                      <a:pt x="2766014" y="86812"/>
                      <a:pt x="2757606" y="81451"/>
                    </a:cubicBezTo>
                    <a:close/>
                    <a:moveTo>
                      <a:pt x="2732074" y="69977"/>
                    </a:moveTo>
                    <a:lnTo>
                      <a:pt x="2745270" y="69977"/>
                    </a:lnTo>
                    <a:lnTo>
                      <a:pt x="2745270" y="110998"/>
                    </a:lnTo>
                    <a:cubicBezTo>
                      <a:pt x="2745277" y="113568"/>
                      <a:pt x="2745264" y="116102"/>
                      <a:pt x="2745234" y="118601"/>
                    </a:cubicBezTo>
                    <a:cubicBezTo>
                      <a:pt x="2745204" y="121098"/>
                      <a:pt x="2745120" y="123632"/>
                      <a:pt x="2744983" y="126202"/>
                    </a:cubicBezTo>
                    <a:lnTo>
                      <a:pt x="2825305" y="126202"/>
                    </a:lnTo>
                    <a:lnTo>
                      <a:pt x="2825305" y="139111"/>
                    </a:lnTo>
                    <a:lnTo>
                      <a:pt x="2746991" y="139111"/>
                    </a:lnTo>
                    <a:cubicBezTo>
                      <a:pt x="2753548" y="165425"/>
                      <a:pt x="2763456" y="188171"/>
                      <a:pt x="2776718" y="207349"/>
                    </a:cubicBezTo>
                    <a:cubicBezTo>
                      <a:pt x="2789980" y="226526"/>
                      <a:pt x="2806844" y="240882"/>
                      <a:pt x="2827313" y="250414"/>
                    </a:cubicBezTo>
                    <a:cubicBezTo>
                      <a:pt x="2825538" y="251764"/>
                      <a:pt x="2823781" y="253438"/>
                      <a:pt x="2822042" y="255434"/>
                    </a:cubicBezTo>
                    <a:cubicBezTo>
                      <a:pt x="2820303" y="257430"/>
                      <a:pt x="2818904" y="259391"/>
                      <a:pt x="2817847" y="261315"/>
                    </a:cubicBezTo>
                    <a:cubicBezTo>
                      <a:pt x="2799230" y="251873"/>
                      <a:pt x="2783537" y="238557"/>
                      <a:pt x="2770765" y="221369"/>
                    </a:cubicBezTo>
                    <a:cubicBezTo>
                      <a:pt x="2757994" y="204182"/>
                      <a:pt x="2747966" y="183838"/>
                      <a:pt x="2740680" y="160339"/>
                    </a:cubicBezTo>
                    <a:cubicBezTo>
                      <a:pt x="2737172" y="178029"/>
                      <a:pt x="2729558" y="195647"/>
                      <a:pt x="2717838" y="213193"/>
                    </a:cubicBezTo>
                    <a:cubicBezTo>
                      <a:pt x="2706119" y="230740"/>
                      <a:pt x="2688107" y="247067"/>
                      <a:pt x="2663801" y="262175"/>
                    </a:cubicBezTo>
                    <a:cubicBezTo>
                      <a:pt x="2662600" y="260675"/>
                      <a:pt x="2661057" y="259086"/>
                      <a:pt x="2659175" y="257407"/>
                    </a:cubicBezTo>
                    <a:cubicBezTo>
                      <a:pt x="2657293" y="255727"/>
                      <a:pt x="2655392" y="254353"/>
                      <a:pt x="2653474" y="253283"/>
                    </a:cubicBezTo>
                    <a:cubicBezTo>
                      <a:pt x="2672042" y="242003"/>
                      <a:pt x="2686700" y="229948"/>
                      <a:pt x="2697449" y="217117"/>
                    </a:cubicBezTo>
                    <a:cubicBezTo>
                      <a:pt x="2708197" y="204286"/>
                      <a:pt x="2716077" y="191231"/>
                      <a:pt x="2721089" y="177954"/>
                    </a:cubicBezTo>
                    <a:cubicBezTo>
                      <a:pt x="2726100" y="164678"/>
                      <a:pt x="2729284" y="151729"/>
                      <a:pt x="2730640" y="139111"/>
                    </a:cubicBezTo>
                    <a:lnTo>
                      <a:pt x="2660072" y="139111"/>
                    </a:lnTo>
                    <a:lnTo>
                      <a:pt x="2660072" y="126202"/>
                    </a:lnTo>
                    <a:lnTo>
                      <a:pt x="2731788" y="126202"/>
                    </a:lnTo>
                    <a:cubicBezTo>
                      <a:pt x="2731925" y="123489"/>
                      <a:pt x="2732008" y="120883"/>
                      <a:pt x="2732038" y="118385"/>
                    </a:cubicBezTo>
                    <a:cubicBezTo>
                      <a:pt x="2732069" y="115887"/>
                      <a:pt x="2732080" y="113424"/>
                      <a:pt x="2732074" y="110998"/>
                    </a:cubicBezTo>
                    <a:close/>
                    <a:moveTo>
                      <a:pt x="2350832" y="69385"/>
                    </a:moveTo>
                    <a:cubicBezTo>
                      <a:pt x="2350432" y="74107"/>
                      <a:pt x="2349798" y="78666"/>
                      <a:pt x="2348932" y="83065"/>
                    </a:cubicBezTo>
                    <a:cubicBezTo>
                      <a:pt x="2348065" y="87463"/>
                      <a:pt x="2346786" y="91809"/>
                      <a:pt x="2345095" y="96099"/>
                    </a:cubicBezTo>
                    <a:lnTo>
                      <a:pt x="2405336" y="96099"/>
                    </a:lnTo>
                    <a:lnTo>
                      <a:pt x="2405336" y="69385"/>
                    </a:lnTo>
                    <a:close/>
                    <a:moveTo>
                      <a:pt x="2289730" y="69385"/>
                    </a:moveTo>
                    <a:cubicBezTo>
                      <a:pt x="2289013" y="73999"/>
                      <a:pt x="2288295" y="78559"/>
                      <a:pt x="2287578" y="83065"/>
                    </a:cubicBezTo>
                    <a:cubicBezTo>
                      <a:pt x="2286862" y="87572"/>
                      <a:pt x="2286144" y="91916"/>
                      <a:pt x="2285428" y="96099"/>
                    </a:cubicBezTo>
                    <a:lnTo>
                      <a:pt x="2330465" y="96099"/>
                    </a:lnTo>
                    <a:cubicBezTo>
                      <a:pt x="2332593" y="91809"/>
                      <a:pt x="2334218" y="87463"/>
                      <a:pt x="2335342" y="83065"/>
                    </a:cubicBezTo>
                    <a:cubicBezTo>
                      <a:pt x="2336465" y="78666"/>
                      <a:pt x="2337230" y="74107"/>
                      <a:pt x="2337636" y="69385"/>
                    </a:cubicBezTo>
                    <a:close/>
                    <a:moveTo>
                      <a:pt x="2595241" y="68829"/>
                    </a:moveTo>
                    <a:cubicBezTo>
                      <a:pt x="2601976" y="73431"/>
                      <a:pt x="2607940" y="78140"/>
                      <a:pt x="2613133" y="82957"/>
                    </a:cubicBezTo>
                    <a:cubicBezTo>
                      <a:pt x="2618326" y="87774"/>
                      <a:pt x="2622785" y="92627"/>
                      <a:pt x="2626509" y="97516"/>
                    </a:cubicBezTo>
                    <a:cubicBezTo>
                      <a:pt x="2631971" y="93643"/>
                      <a:pt x="2636967" y="89699"/>
                      <a:pt x="2641497" y="85683"/>
                    </a:cubicBezTo>
                    <a:cubicBezTo>
                      <a:pt x="2646027" y="81667"/>
                      <a:pt x="2650020" y="77578"/>
                      <a:pt x="2653474" y="73420"/>
                    </a:cubicBezTo>
                    <a:lnTo>
                      <a:pt x="2664661" y="80017"/>
                    </a:lnTo>
                    <a:cubicBezTo>
                      <a:pt x="2660472" y="84750"/>
                      <a:pt x="2655727" y="89412"/>
                      <a:pt x="2650426" y="94002"/>
                    </a:cubicBezTo>
                    <a:cubicBezTo>
                      <a:pt x="2645125" y="98592"/>
                      <a:pt x="2639448" y="103109"/>
                      <a:pt x="2633393" y="107556"/>
                    </a:cubicBezTo>
                    <a:cubicBezTo>
                      <a:pt x="2640361" y="119323"/>
                      <a:pt x="2644927" y="131360"/>
                      <a:pt x="2647091" y="143664"/>
                    </a:cubicBezTo>
                    <a:cubicBezTo>
                      <a:pt x="2649254" y="155970"/>
                      <a:pt x="2650234" y="168508"/>
                      <a:pt x="2650032" y="181280"/>
                    </a:cubicBezTo>
                    <a:cubicBezTo>
                      <a:pt x="2650133" y="197972"/>
                      <a:pt x="2649213" y="212279"/>
                      <a:pt x="2647271" y="224202"/>
                    </a:cubicBezTo>
                    <a:cubicBezTo>
                      <a:pt x="2645328" y="236124"/>
                      <a:pt x="2641754" y="245340"/>
                      <a:pt x="2636549" y="251848"/>
                    </a:cubicBezTo>
                    <a:cubicBezTo>
                      <a:pt x="2634972" y="253725"/>
                      <a:pt x="2633035" y="255279"/>
                      <a:pt x="2630740" y="256510"/>
                    </a:cubicBezTo>
                    <a:cubicBezTo>
                      <a:pt x="2628445" y="257741"/>
                      <a:pt x="2625791" y="258577"/>
                      <a:pt x="2622780" y="259020"/>
                    </a:cubicBezTo>
                    <a:cubicBezTo>
                      <a:pt x="2618447" y="259719"/>
                      <a:pt x="2613773" y="260113"/>
                      <a:pt x="2608758" y="260204"/>
                    </a:cubicBezTo>
                    <a:cubicBezTo>
                      <a:pt x="2603745" y="260293"/>
                      <a:pt x="2598570" y="260185"/>
                      <a:pt x="2593232" y="259881"/>
                    </a:cubicBezTo>
                    <a:cubicBezTo>
                      <a:pt x="2593071" y="257819"/>
                      <a:pt x="2592533" y="255632"/>
                      <a:pt x="2591619" y="253318"/>
                    </a:cubicBezTo>
                    <a:cubicBezTo>
                      <a:pt x="2590704" y="251006"/>
                      <a:pt x="2589521" y="248890"/>
                      <a:pt x="2588068" y="246972"/>
                    </a:cubicBezTo>
                    <a:cubicBezTo>
                      <a:pt x="2594583" y="247402"/>
                      <a:pt x="2600416" y="247617"/>
                      <a:pt x="2605568" y="247617"/>
                    </a:cubicBezTo>
                    <a:cubicBezTo>
                      <a:pt x="2610719" y="247617"/>
                      <a:pt x="2614831" y="247402"/>
                      <a:pt x="2617903" y="246972"/>
                    </a:cubicBezTo>
                    <a:cubicBezTo>
                      <a:pt x="2620024" y="246835"/>
                      <a:pt x="2621805" y="246392"/>
                      <a:pt x="2623246" y="245645"/>
                    </a:cubicBezTo>
                    <a:cubicBezTo>
                      <a:pt x="2624686" y="244898"/>
                      <a:pt x="2625965" y="243810"/>
                      <a:pt x="2627083" y="242382"/>
                    </a:cubicBezTo>
                    <a:cubicBezTo>
                      <a:pt x="2630764" y="237822"/>
                      <a:pt x="2633370" y="230232"/>
                      <a:pt x="2634899" y="219612"/>
                    </a:cubicBezTo>
                    <a:cubicBezTo>
                      <a:pt x="2636429" y="208992"/>
                      <a:pt x="2637170" y="196024"/>
                      <a:pt x="2637123" y="180706"/>
                    </a:cubicBezTo>
                    <a:cubicBezTo>
                      <a:pt x="2637074" y="175017"/>
                      <a:pt x="2636884" y="169184"/>
                      <a:pt x="2636549" y="163207"/>
                    </a:cubicBezTo>
                    <a:cubicBezTo>
                      <a:pt x="2628445" y="172566"/>
                      <a:pt x="2619194" y="181459"/>
                      <a:pt x="2608794" y="189885"/>
                    </a:cubicBezTo>
                    <a:cubicBezTo>
                      <a:pt x="2598396" y="198313"/>
                      <a:pt x="2588141" y="205197"/>
                      <a:pt x="2578028" y="210540"/>
                    </a:cubicBezTo>
                    <a:cubicBezTo>
                      <a:pt x="2577114" y="208885"/>
                      <a:pt x="2575859" y="207031"/>
                      <a:pt x="2574263" y="204982"/>
                    </a:cubicBezTo>
                    <a:cubicBezTo>
                      <a:pt x="2572668" y="202932"/>
                      <a:pt x="2571054" y="201151"/>
                      <a:pt x="2569423" y="199640"/>
                    </a:cubicBezTo>
                    <a:cubicBezTo>
                      <a:pt x="2581405" y="194488"/>
                      <a:pt x="2593370" y="187149"/>
                      <a:pt x="2605317" y="177622"/>
                    </a:cubicBezTo>
                    <a:cubicBezTo>
                      <a:pt x="2617263" y="168096"/>
                      <a:pt x="2627005" y="158032"/>
                      <a:pt x="2634540" y="147430"/>
                    </a:cubicBezTo>
                    <a:cubicBezTo>
                      <a:pt x="2633548" y="141848"/>
                      <a:pt x="2632091" y="136373"/>
                      <a:pt x="2630166" y="131007"/>
                    </a:cubicBezTo>
                    <a:cubicBezTo>
                      <a:pt x="2628242" y="125640"/>
                      <a:pt x="2625779" y="120310"/>
                      <a:pt x="2622780" y="115015"/>
                    </a:cubicBezTo>
                    <a:cubicBezTo>
                      <a:pt x="2615739" y="119479"/>
                      <a:pt x="2608519" y="123746"/>
                      <a:pt x="2601121" y="127815"/>
                    </a:cubicBezTo>
                    <a:cubicBezTo>
                      <a:pt x="2593723" y="131886"/>
                      <a:pt x="2586216" y="135650"/>
                      <a:pt x="2578602" y="139111"/>
                    </a:cubicBezTo>
                    <a:cubicBezTo>
                      <a:pt x="2577544" y="137766"/>
                      <a:pt x="2576217" y="136296"/>
                      <a:pt x="2574622" y="134700"/>
                    </a:cubicBezTo>
                    <a:cubicBezTo>
                      <a:pt x="2573027" y="133105"/>
                      <a:pt x="2571485" y="131706"/>
                      <a:pt x="2569996" y="130505"/>
                    </a:cubicBezTo>
                    <a:cubicBezTo>
                      <a:pt x="2577927" y="126907"/>
                      <a:pt x="2585804" y="122986"/>
                      <a:pt x="2593627" y="118744"/>
                    </a:cubicBezTo>
                    <a:cubicBezTo>
                      <a:pt x="2601449" y="114500"/>
                      <a:pt x="2608968" y="110006"/>
                      <a:pt x="2616181" y="105261"/>
                    </a:cubicBezTo>
                    <a:cubicBezTo>
                      <a:pt x="2612476" y="100235"/>
                      <a:pt x="2608125" y="95299"/>
                      <a:pt x="2603129" y="90452"/>
                    </a:cubicBezTo>
                    <a:cubicBezTo>
                      <a:pt x="2598133" y="85605"/>
                      <a:pt x="2592348" y="80884"/>
                      <a:pt x="2585774" y="76288"/>
                    </a:cubicBezTo>
                    <a:close/>
                    <a:moveTo>
                      <a:pt x="361144" y="66266"/>
                    </a:moveTo>
                    <a:lnTo>
                      <a:pt x="531255" y="66266"/>
                    </a:lnTo>
                    <a:lnTo>
                      <a:pt x="531255" y="146838"/>
                    </a:lnTo>
                    <a:lnTo>
                      <a:pt x="408763" y="146838"/>
                    </a:lnTo>
                    <a:cubicBezTo>
                      <a:pt x="406451" y="150598"/>
                      <a:pt x="403905" y="154357"/>
                      <a:pt x="401126" y="158116"/>
                    </a:cubicBezTo>
                    <a:cubicBezTo>
                      <a:pt x="398347" y="161875"/>
                      <a:pt x="395442" y="165491"/>
                      <a:pt x="392413" y="168963"/>
                    </a:cubicBezTo>
                    <a:lnTo>
                      <a:pt x="515190" y="168963"/>
                    </a:lnTo>
                    <a:lnTo>
                      <a:pt x="518059" y="168101"/>
                    </a:lnTo>
                    <a:lnTo>
                      <a:pt x="526665" y="174397"/>
                    </a:lnTo>
                    <a:cubicBezTo>
                      <a:pt x="518704" y="185117"/>
                      <a:pt x="508951" y="194711"/>
                      <a:pt x="497404" y="203179"/>
                    </a:cubicBezTo>
                    <a:cubicBezTo>
                      <a:pt x="485858" y="211649"/>
                      <a:pt x="472949" y="219168"/>
                      <a:pt x="458678" y="225738"/>
                    </a:cubicBezTo>
                    <a:cubicBezTo>
                      <a:pt x="475263" y="231322"/>
                      <a:pt x="493012" y="235865"/>
                      <a:pt x="511927" y="239368"/>
                    </a:cubicBezTo>
                    <a:cubicBezTo>
                      <a:pt x="530842" y="242871"/>
                      <a:pt x="550385" y="245405"/>
                      <a:pt x="570555" y="246972"/>
                    </a:cubicBezTo>
                    <a:cubicBezTo>
                      <a:pt x="568965" y="248771"/>
                      <a:pt x="567484" y="250838"/>
                      <a:pt x="566109" y="253175"/>
                    </a:cubicBezTo>
                    <a:cubicBezTo>
                      <a:pt x="564733" y="255512"/>
                      <a:pt x="563539" y="257651"/>
                      <a:pt x="562523" y="259594"/>
                    </a:cubicBezTo>
                    <a:cubicBezTo>
                      <a:pt x="540751" y="257610"/>
                      <a:pt x="519679" y="254406"/>
                      <a:pt x="499305" y="249984"/>
                    </a:cubicBezTo>
                    <a:cubicBezTo>
                      <a:pt x="478932" y="245560"/>
                      <a:pt x="459939" y="239774"/>
                      <a:pt x="442327" y="232624"/>
                    </a:cubicBezTo>
                    <a:cubicBezTo>
                      <a:pt x="422330" y="240324"/>
                      <a:pt x="401365" y="246517"/>
                      <a:pt x="379431" y="251203"/>
                    </a:cubicBezTo>
                    <a:cubicBezTo>
                      <a:pt x="357499" y="255889"/>
                      <a:pt x="335816" y="259355"/>
                      <a:pt x="314385" y="261601"/>
                    </a:cubicBezTo>
                    <a:cubicBezTo>
                      <a:pt x="313913" y="259522"/>
                      <a:pt x="313137" y="257298"/>
                      <a:pt x="312055" y="254932"/>
                    </a:cubicBezTo>
                    <a:cubicBezTo>
                      <a:pt x="310973" y="252565"/>
                      <a:pt x="309838" y="250485"/>
                      <a:pt x="308648" y="248693"/>
                    </a:cubicBezTo>
                    <a:cubicBezTo>
                      <a:pt x="328329" y="247007"/>
                      <a:pt x="348206" y="244281"/>
                      <a:pt x="368280" y="240516"/>
                    </a:cubicBezTo>
                    <a:cubicBezTo>
                      <a:pt x="388355" y="236749"/>
                      <a:pt x="407586" y="231728"/>
                      <a:pt x="425975" y="225451"/>
                    </a:cubicBezTo>
                    <a:cubicBezTo>
                      <a:pt x="415607" y="220430"/>
                      <a:pt x="406009" y="214834"/>
                      <a:pt x="397182" y="208665"/>
                    </a:cubicBezTo>
                    <a:cubicBezTo>
                      <a:pt x="388355" y="202496"/>
                      <a:pt x="380550" y="195753"/>
                      <a:pt x="373767" y="188435"/>
                    </a:cubicBezTo>
                    <a:cubicBezTo>
                      <a:pt x="367718" y="193899"/>
                      <a:pt x="361527" y="199040"/>
                      <a:pt x="355192" y="203859"/>
                    </a:cubicBezTo>
                    <a:cubicBezTo>
                      <a:pt x="348857" y="208677"/>
                      <a:pt x="342522" y="213101"/>
                      <a:pt x="336187" y="217130"/>
                    </a:cubicBezTo>
                    <a:cubicBezTo>
                      <a:pt x="335094" y="215874"/>
                      <a:pt x="333551" y="214296"/>
                      <a:pt x="331561" y="212395"/>
                    </a:cubicBezTo>
                    <a:cubicBezTo>
                      <a:pt x="329571" y="210494"/>
                      <a:pt x="327671" y="208916"/>
                      <a:pt x="325860" y="207660"/>
                    </a:cubicBezTo>
                    <a:cubicBezTo>
                      <a:pt x="338972" y="200249"/>
                      <a:pt x="351474" y="191335"/>
                      <a:pt x="363368" y="180916"/>
                    </a:cubicBezTo>
                    <a:cubicBezTo>
                      <a:pt x="375260" y="170498"/>
                      <a:pt x="385325" y="159138"/>
                      <a:pt x="393560" y="146838"/>
                    </a:cubicBezTo>
                    <a:lnTo>
                      <a:pt x="361144" y="146838"/>
                    </a:lnTo>
                    <a:close/>
                    <a:moveTo>
                      <a:pt x="3299509" y="54755"/>
                    </a:moveTo>
                    <a:cubicBezTo>
                      <a:pt x="3297059" y="59514"/>
                      <a:pt x="3294429" y="64344"/>
                      <a:pt x="3291621" y="69246"/>
                    </a:cubicBezTo>
                    <a:cubicBezTo>
                      <a:pt x="3288811" y="74148"/>
                      <a:pt x="3285895" y="78979"/>
                      <a:pt x="3282871" y="83737"/>
                    </a:cubicBezTo>
                    <a:lnTo>
                      <a:pt x="3226072" y="166668"/>
                    </a:lnTo>
                    <a:lnTo>
                      <a:pt x="3299222" y="166668"/>
                    </a:lnTo>
                    <a:lnTo>
                      <a:pt x="3299222" y="89477"/>
                    </a:lnTo>
                    <a:cubicBezTo>
                      <a:pt x="3299240" y="84497"/>
                      <a:pt x="3299419" y="78745"/>
                      <a:pt x="3299759" y="72223"/>
                    </a:cubicBezTo>
                    <a:cubicBezTo>
                      <a:pt x="3300099" y="65701"/>
                      <a:pt x="3300492" y="59878"/>
                      <a:pt x="3300940" y="54755"/>
                    </a:cubicBezTo>
                    <a:close/>
                    <a:moveTo>
                      <a:pt x="3052502" y="48462"/>
                    </a:moveTo>
                    <a:cubicBezTo>
                      <a:pt x="3056039" y="71746"/>
                      <a:pt x="3060581" y="93667"/>
                      <a:pt x="3066128" y="114225"/>
                    </a:cubicBezTo>
                    <a:cubicBezTo>
                      <a:pt x="3071674" y="134784"/>
                      <a:pt x="3078510" y="153693"/>
                      <a:pt x="3086638" y="170953"/>
                    </a:cubicBezTo>
                    <a:cubicBezTo>
                      <a:pt x="3095865" y="154159"/>
                      <a:pt x="3103946" y="135537"/>
                      <a:pt x="3110878" y="115086"/>
                    </a:cubicBezTo>
                    <a:cubicBezTo>
                      <a:pt x="3117810" y="94635"/>
                      <a:pt x="3123308" y="72427"/>
                      <a:pt x="3127372" y="48462"/>
                    </a:cubicBezTo>
                    <a:close/>
                    <a:moveTo>
                      <a:pt x="4712654" y="42994"/>
                    </a:moveTo>
                    <a:cubicBezTo>
                      <a:pt x="4691720" y="43280"/>
                      <a:pt x="4675125" y="51529"/>
                      <a:pt x="4662871" y="67740"/>
                    </a:cubicBezTo>
                    <a:cubicBezTo>
                      <a:pt x="4650616" y="83951"/>
                      <a:pt x="4644351" y="106402"/>
                      <a:pt x="4644077" y="135094"/>
                    </a:cubicBezTo>
                    <a:cubicBezTo>
                      <a:pt x="4644351" y="163846"/>
                      <a:pt x="4650616" y="186537"/>
                      <a:pt x="4662871" y="203166"/>
                    </a:cubicBezTo>
                    <a:cubicBezTo>
                      <a:pt x="4675125" y="219795"/>
                      <a:pt x="4691720" y="228284"/>
                      <a:pt x="4712654" y="228630"/>
                    </a:cubicBezTo>
                    <a:cubicBezTo>
                      <a:pt x="4733739" y="228284"/>
                      <a:pt x="4750465" y="219795"/>
                      <a:pt x="4762833" y="203166"/>
                    </a:cubicBezTo>
                    <a:cubicBezTo>
                      <a:pt x="4775201" y="186537"/>
                      <a:pt x="4781525" y="163846"/>
                      <a:pt x="4781807" y="135094"/>
                    </a:cubicBezTo>
                    <a:cubicBezTo>
                      <a:pt x="4781525" y="106402"/>
                      <a:pt x="4775201" y="83951"/>
                      <a:pt x="4762833" y="67740"/>
                    </a:cubicBezTo>
                    <a:cubicBezTo>
                      <a:pt x="4750465" y="51529"/>
                      <a:pt x="4733739" y="43280"/>
                      <a:pt x="4712654" y="42994"/>
                    </a:cubicBezTo>
                    <a:close/>
                    <a:moveTo>
                      <a:pt x="3584560" y="41272"/>
                    </a:moveTo>
                    <a:cubicBezTo>
                      <a:pt x="3572991" y="41583"/>
                      <a:pt x="3563557" y="46629"/>
                      <a:pt x="3556256" y="56410"/>
                    </a:cubicBezTo>
                    <a:cubicBezTo>
                      <a:pt x="3548957" y="66190"/>
                      <a:pt x="3545190" y="78841"/>
                      <a:pt x="3544957" y="94360"/>
                    </a:cubicBezTo>
                    <a:cubicBezTo>
                      <a:pt x="3544891" y="109719"/>
                      <a:pt x="3548251" y="122190"/>
                      <a:pt x="3555037" y="131773"/>
                    </a:cubicBezTo>
                    <a:cubicBezTo>
                      <a:pt x="3561822" y="141356"/>
                      <a:pt x="3572429" y="146294"/>
                      <a:pt x="3586855" y="146588"/>
                    </a:cubicBezTo>
                    <a:cubicBezTo>
                      <a:pt x="3594682" y="146671"/>
                      <a:pt x="3602777" y="144280"/>
                      <a:pt x="3611141" y="139413"/>
                    </a:cubicBezTo>
                    <a:cubicBezTo>
                      <a:pt x="3619506" y="134547"/>
                      <a:pt x="3627672" y="126703"/>
                      <a:pt x="3635642" y="115882"/>
                    </a:cubicBezTo>
                    <a:cubicBezTo>
                      <a:pt x="3634805" y="92812"/>
                      <a:pt x="3630165" y="74674"/>
                      <a:pt x="3621723" y="61468"/>
                    </a:cubicBezTo>
                    <a:cubicBezTo>
                      <a:pt x="3613282" y="48262"/>
                      <a:pt x="3600893" y="41529"/>
                      <a:pt x="3584560" y="41272"/>
                    </a:cubicBezTo>
                    <a:close/>
                    <a:moveTo>
                      <a:pt x="2003440" y="37543"/>
                    </a:moveTo>
                    <a:cubicBezTo>
                      <a:pt x="1998569" y="43729"/>
                      <a:pt x="1993394" y="49878"/>
                      <a:pt x="1987914" y="55992"/>
                    </a:cubicBezTo>
                    <a:cubicBezTo>
                      <a:pt x="1982433" y="62106"/>
                      <a:pt x="1976612" y="68112"/>
                      <a:pt x="1970451" y="74011"/>
                    </a:cubicBezTo>
                    <a:lnTo>
                      <a:pt x="2056224" y="74011"/>
                    </a:lnTo>
                    <a:cubicBezTo>
                      <a:pt x="2061171" y="68866"/>
                      <a:pt x="2066048" y="63075"/>
                      <a:pt x="2070853" y="56639"/>
                    </a:cubicBezTo>
                    <a:cubicBezTo>
                      <a:pt x="2075658" y="50201"/>
                      <a:pt x="2079961" y="43836"/>
                      <a:pt x="2083762" y="37543"/>
                    </a:cubicBezTo>
                    <a:close/>
                    <a:moveTo>
                      <a:pt x="3133397" y="34406"/>
                    </a:moveTo>
                    <a:lnTo>
                      <a:pt x="3142004" y="36987"/>
                    </a:lnTo>
                    <a:cubicBezTo>
                      <a:pt x="3137658" y="67246"/>
                      <a:pt x="3131431" y="94724"/>
                      <a:pt x="3123321" y="119425"/>
                    </a:cubicBezTo>
                    <a:cubicBezTo>
                      <a:pt x="3115211" y="144125"/>
                      <a:pt x="3105470" y="166082"/>
                      <a:pt x="3094097" y="185296"/>
                    </a:cubicBezTo>
                    <a:cubicBezTo>
                      <a:pt x="3101675" y="198826"/>
                      <a:pt x="3110400" y="210922"/>
                      <a:pt x="3120273" y="221584"/>
                    </a:cubicBezTo>
                    <a:cubicBezTo>
                      <a:pt x="3130146" y="232246"/>
                      <a:pt x="3141310" y="241187"/>
                      <a:pt x="3153764" y="248406"/>
                    </a:cubicBezTo>
                    <a:cubicBezTo>
                      <a:pt x="3151984" y="249745"/>
                      <a:pt x="3150167" y="251370"/>
                      <a:pt x="3148314" y="253283"/>
                    </a:cubicBezTo>
                    <a:cubicBezTo>
                      <a:pt x="3146461" y="255195"/>
                      <a:pt x="3144931" y="257107"/>
                      <a:pt x="3143724" y="259020"/>
                    </a:cubicBezTo>
                    <a:cubicBezTo>
                      <a:pt x="3131855" y="251705"/>
                      <a:pt x="3121170" y="242955"/>
                      <a:pt x="3111667" y="232772"/>
                    </a:cubicBezTo>
                    <a:cubicBezTo>
                      <a:pt x="3102164" y="222589"/>
                      <a:pt x="3093630" y="210970"/>
                      <a:pt x="3086064" y="197918"/>
                    </a:cubicBezTo>
                    <a:cubicBezTo>
                      <a:pt x="3077148" y="211407"/>
                      <a:pt x="3067657" y="223443"/>
                      <a:pt x="3057593" y="234027"/>
                    </a:cubicBezTo>
                    <a:cubicBezTo>
                      <a:pt x="3047529" y="244611"/>
                      <a:pt x="3037035" y="253707"/>
                      <a:pt x="3026110" y="261315"/>
                    </a:cubicBezTo>
                    <a:cubicBezTo>
                      <a:pt x="3024921" y="259510"/>
                      <a:pt x="3023498" y="257598"/>
                      <a:pt x="3021843" y="255578"/>
                    </a:cubicBezTo>
                    <a:cubicBezTo>
                      <a:pt x="3020187" y="253557"/>
                      <a:pt x="3018550" y="251932"/>
                      <a:pt x="3016931" y="250701"/>
                    </a:cubicBezTo>
                    <a:cubicBezTo>
                      <a:pt x="3028160" y="243351"/>
                      <a:pt x="3038977" y="234099"/>
                      <a:pt x="3049382" y="222947"/>
                    </a:cubicBezTo>
                    <a:cubicBezTo>
                      <a:pt x="3059786" y="211795"/>
                      <a:pt x="3069528" y="198958"/>
                      <a:pt x="3078605" y="184435"/>
                    </a:cubicBezTo>
                    <a:cubicBezTo>
                      <a:pt x="3069337" y="165735"/>
                      <a:pt x="3061555" y="144974"/>
                      <a:pt x="3055263" y="122150"/>
                    </a:cubicBezTo>
                    <a:cubicBezTo>
                      <a:pt x="3048969" y="99327"/>
                      <a:pt x="3043842" y="74763"/>
                      <a:pt x="3039880" y="48462"/>
                    </a:cubicBezTo>
                    <a:lnTo>
                      <a:pt x="3022955" y="48462"/>
                    </a:lnTo>
                    <a:lnTo>
                      <a:pt x="3022955" y="35266"/>
                    </a:lnTo>
                    <a:lnTo>
                      <a:pt x="3131102" y="35266"/>
                    </a:lnTo>
                    <a:close/>
                    <a:moveTo>
                      <a:pt x="2418532" y="33240"/>
                    </a:moveTo>
                    <a:lnTo>
                      <a:pt x="2418532" y="58233"/>
                    </a:lnTo>
                    <a:lnTo>
                      <a:pt x="2468733" y="58233"/>
                    </a:lnTo>
                    <a:lnTo>
                      <a:pt x="2468733" y="33240"/>
                    </a:lnTo>
                    <a:close/>
                    <a:moveTo>
                      <a:pt x="2351119" y="33240"/>
                    </a:moveTo>
                    <a:lnTo>
                      <a:pt x="2351119" y="56797"/>
                    </a:lnTo>
                    <a:lnTo>
                      <a:pt x="2351119" y="58233"/>
                    </a:lnTo>
                    <a:lnTo>
                      <a:pt x="2405336" y="58233"/>
                    </a:lnTo>
                    <a:lnTo>
                      <a:pt x="2405336" y="33240"/>
                    </a:lnTo>
                    <a:close/>
                    <a:moveTo>
                      <a:pt x="3299222" y="31268"/>
                    </a:moveTo>
                    <a:lnTo>
                      <a:pt x="3315537" y="31268"/>
                    </a:lnTo>
                    <a:lnTo>
                      <a:pt x="3315537" y="166668"/>
                    </a:lnTo>
                    <a:lnTo>
                      <a:pt x="3345085" y="166668"/>
                    </a:lnTo>
                    <a:lnTo>
                      <a:pt x="3345085" y="180688"/>
                    </a:lnTo>
                    <a:lnTo>
                      <a:pt x="3315537" y="180688"/>
                    </a:lnTo>
                    <a:lnTo>
                      <a:pt x="3315537" y="240356"/>
                    </a:lnTo>
                    <a:lnTo>
                      <a:pt x="3299222" y="240356"/>
                    </a:lnTo>
                    <a:lnTo>
                      <a:pt x="3299222" y="180688"/>
                    </a:lnTo>
                    <a:lnTo>
                      <a:pt x="3206852" y="180688"/>
                    </a:lnTo>
                    <a:lnTo>
                      <a:pt x="3206852" y="170101"/>
                    </a:lnTo>
                    <a:close/>
                    <a:moveTo>
                      <a:pt x="2928003" y="28956"/>
                    </a:moveTo>
                    <a:lnTo>
                      <a:pt x="2928003" y="75427"/>
                    </a:lnTo>
                    <a:lnTo>
                      <a:pt x="2985949" y="75427"/>
                    </a:lnTo>
                    <a:lnTo>
                      <a:pt x="2985949" y="28956"/>
                    </a:lnTo>
                    <a:close/>
                    <a:moveTo>
                      <a:pt x="13735" y="28077"/>
                    </a:moveTo>
                    <a:lnTo>
                      <a:pt x="13735" y="232360"/>
                    </a:lnTo>
                    <a:lnTo>
                      <a:pt x="221460" y="232360"/>
                    </a:lnTo>
                    <a:lnTo>
                      <a:pt x="221460" y="28077"/>
                    </a:lnTo>
                    <a:close/>
                    <a:moveTo>
                      <a:pt x="4712654" y="27539"/>
                    </a:moveTo>
                    <a:cubicBezTo>
                      <a:pt x="4738621" y="27878"/>
                      <a:pt x="4759489" y="37519"/>
                      <a:pt x="4775259" y="56462"/>
                    </a:cubicBezTo>
                    <a:cubicBezTo>
                      <a:pt x="4791029" y="75405"/>
                      <a:pt x="4799129" y="101616"/>
                      <a:pt x="4799557" y="135094"/>
                    </a:cubicBezTo>
                    <a:cubicBezTo>
                      <a:pt x="4799129" y="168757"/>
                      <a:pt x="4791029" y="195243"/>
                      <a:pt x="4775259" y="214552"/>
                    </a:cubicBezTo>
                    <a:cubicBezTo>
                      <a:pt x="4759489" y="233860"/>
                      <a:pt x="4738621" y="243704"/>
                      <a:pt x="4712654" y="244086"/>
                    </a:cubicBezTo>
                    <a:cubicBezTo>
                      <a:pt x="4686952" y="243704"/>
                      <a:pt x="4666203" y="233860"/>
                      <a:pt x="4650409" y="214552"/>
                    </a:cubicBezTo>
                    <a:cubicBezTo>
                      <a:pt x="4634615" y="195243"/>
                      <a:pt x="4626493" y="168757"/>
                      <a:pt x="4626039" y="135094"/>
                    </a:cubicBezTo>
                    <a:cubicBezTo>
                      <a:pt x="4626493" y="101616"/>
                      <a:pt x="4634615" y="75405"/>
                      <a:pt x="4650409" y="56462"/>
                    </a:cubicBezTo>
                    <a:cubicBezTo>
                      <a:pt x="4666203" y="37519"/>
                      <a:pt x="4686952" y="27878"/>
                      <a:pt x="4712654" y="27539"/>
                    </a:cubicBezTo>
                    <a:close/>
                    <a:moveTo>
                      <a:pt x="3822807" y="27539"/>
                    </a:moveTo>
                    <a:cubicBezTo>
                      <a:pt x="3836934" y="27837"/>
                      <a:pt x="3848709" y="30532"/>
                      <a:pt x="3858132" y="35627"/>
                    </a:cubicBezTo>
                    <a:cubicBezTo>
                      <a:pt x="3867555" y="40722"/>
                      <a:pt x="3875089" y="46430"/>
                      <a:pt x="3880736" y="52751"/>
                    </a:cubicBezTo>
                    <a:lnTo>
                      <a:pt x="3870718" y="63943"/>
                    </a:lnTo>
                    <a:cubicBezTo>
                      <a:pt x="3865510" y="58048"/>
                      <a:pt x="3859081" y="53122"/>
                      <a:pt x="3851430" y="49164"/>
                    </a:cubicBezTo>
                    <a:cubicBezTo>
                      <a:pt x="3843779" y="45206"/>
                      <a:pt x="3834334" y="43149"/>
                      <a:pt x="3823095" y="42994"/>
                    </a:cubicBezTo>
                    <a:cubicBezTo>
                      <a:pt x="3799613" y="43299"/>
                      <a:pt x="3781223" y="51585"/>
                      <a:pt x="3767929" y="67853"/>
                    </a:cubicBezTo>
                    <a:cubicBezTo>
                      <a:pt x="3754633" y="84120"/>
                      <a:pt x="3747865" y="106541"/>
                      <a:pt x="3747626" y="135112"/>
                    </a:cubicBezTo>
                    <a:cubicBezTo>
                      <a:pt x="3747781" y="163976"/>
                      <a:pt x="3754286" y="186697"/>
                      <a:pt x="3767139" y="203272"/>
                    </a:cubicBezTo>
                    <a:cubicBezTo>
                      <a:pt x="3779992" y="219848"/>
                      <a:pt x="3798261" y="228301"/>
                      <a:pt x="3821946" y="228630"/>
                    </a:cubicBezTo>
                    <a:cubicBezTo>
                      <a:pt x="3830992" y="228601"/>
                      <a:pt x="3839445" y="227297"/>
                      <a:pt x="3847307" y="224720"/>
                    </a:cubicBezTo>
                    <a:cubicBezTo>
                      <a:pt x="3855167" y="222143"/>
                      <a:pt x="3861540" y="218472"/>
                      <a:pt x="3866424" y="213707"/>
                    </a:cubicBezTo>
                    <a:lnTo>
                      <a:pt x="3866424" y="150854"/>
                    </a:lnTo>
                    <a:lnTo>
                      <a:pt x="3817929" y="150854"/>
                    </a:lnTo>
                    <a:lnTo>
                      <a:pt x="3817929" y="136260"/>
                    </a:lnTo>
                    <a:lnTo>
                      <a:pt x="3883026" y="136260"/>
                    </a:lnTo>
                    <a:lnTo>
                      <a:pt x="3883026" y="220307"/>
                    </a:lnTo>
                    <a:cubicBezTo>
                      <a:pt x="3876388" y="227444"/>
                      <a:pt x="3867755" y="233163"/>
                      <a:pt x="3857126" y="237464"/>
                    </a:cubicBezTo>
                    <a:cubicBezTo>
                      <a:pt x="3846497" y="241766"/>
                      <a:pt x="3834196" y="243973"/>
                      <a:pt x="3820225" y="244086"/>
                    </a:cubicBezTo>
                    <a:cubicBezTo>
                      <a:pt x="3792847" y="243745"/>
                      <a:pt x="3770998" y="234032"/>
                      <a:pt x="3754677" y="214946"/>
                    </a:cubicBezTo>
                    <a:cubicBezTo>
                      <a:pt x="3738357" y="195860"/>
                      <a:pt x="3729995" y="169440"/>
                      <a:pt x="3729590" y="135686"/>
                    </a:cubicBezTo>
                    <a:cubicBezTo>
                      <a:pt x="3730030" y="101927"/>
                      <a:pt x="3738680" y="75544"/>
                      <a:pt x="3755538" y="56538"/>
                    </a:cubicBezTo>
                    <a:cubicBezTo>
                      <a:pt x="3772396" y="37532"/>
                      <a:pt x="3794819" y="27866"/>
                      <a:pt x="3822807" y="27539"/>
                    </a:cubicBezTo>
                    <a:close/>
                    <a:moveTo>
                      <a:pt x="3584847" y="27539"/>
                    </a:moveTo>
                    <a:cubicBezTo>
                      <a:pt x="3605358" y="27632"/>
                      <a:pt x="3621649" y="35900"/>
                      <a:pt x="3633719" y="52340"/>
                    </a:cubicBezTo>
                    <a:cubicBezTo>
                      <a:pt x="3645790" y="68781"/>
                      <a:pt x="3651965" y="92832"/>
                      <a:pt x="3652245" y="124491"/>
                    </a:cubicBezTo>
                    <a:cubicBezTo>
                      <a:pt x="3652044" y="153692"/>
                      <a:pt x="3648526" y="177074"/>
                      <a:pt x="3641690" y="194637"/>
                    </a:cubicBezTo>
                    <a:cubicBezTo>
                      <a:pt x="3634854" y="212200"/>
                      <a:pt x="3625897" y="224871"/>
                      <a:pt x="3614820" y="232650"/>
                    </a:cubicBezTo>
                    <a:cubicBezTo>
                      <a:pt x="3603742" y="240427"/>
                      <a:pt x="3591743" y="244240"/>
                      <a:pt x="3578821" y="244086"/>
                    </a:cubicBezTo>
                    <a:cubicBezTo>
                      <a:pt x="3568679" y="243984"/>
                      <a:pt x="3559833" y="242112"/>
                      <a:pt x="3552280" y="238467"/>
                    </a:cubicBezTo>
                    <a:cubicBezTo>
                      <a:pt x="3544727" y="234823"/>
                      <a:pt x="3538183" y="230013"/>
                      <a:pt x="3532649" y="224037"/>
                    </a:cubicBezTo>
                    <a:lnTo>
                      <a:pt x="3542667" y="213131"/>
                    </a:lnTo>
                    <a:cubicBezTo>
                      <a:pt x="3547429" y="218596"/>
                      <a:pt x="3552892" y="222734"/>
                      <a:pt x="3559055" y="225544"/>
                    </a:cubicBezTo>
                    <a:cubicBezTo>
                      <a:pt x="3565219" y="228355"/>
                      <a:pt x="3571903" y="229766"/>
                      <a:pt x="3579107" y="229778"/>
                    </a:cubicBezTo>
                    <a:cubicBezTo>
                      <a:pt x="3594047" y="230231"/>
                      <a:pt x="3606926" y="223010"/>
                      <a:pt x="3617742" y="208114"/>
                    </a:cubicBezTo>
                    <a:cubicBezTo>
                      <a:pt x="3628557" y="193218"/>
                      <a:pt x="3634620" y="167926"/>
                      <a:pt x="3635929" y="132239"/>
                    </a:cubicBezTo>
                    <a:cubicBezTo>
                      <a:pt x="3628993" y="140676"/>
                      <a:pt x="3621197" y="147388"/>
                      <a:pt x="3612540" y="152376"/>
                    </a:cubicBezTo>
                    <a:cubicBezTo>
                      <a:pt x="3603883" y="157363"/>
                      <a:pt x="3594652" y="159915"/>
                      <a:pt x="3584847" y="160034"/>
                    </a:cubicBezTo>
                    <a:cubicBezTo>
                      <a:pt x="3567176" y="159952"/>
                      <a:pt x="3553384" y="154315"/>
                      <a:pt x="3543472" y="143123"/>
                    </a:cubicBezTo>
                    <a:cubicBezTo>
                      <a:pt x="3533559" y="131932"/>
                      <a:pt x="3528521" y="115677"/>
                      <a:pt x="3528355" y="94360"/>
                    </a:cubicBezTo>
                    <a:cubicBezTo>
                      <a:pt x="3528807" y="74377"/>
                      <a:pt x="3534420" y="58325"/>
                      <a:pt x="3545194" y="46207"/>
                    </a:cubicBezTo>
                    <a:cubicBezTo>
                      <a:pt x="3555967" y="34089"/>
                      <a:pt x="3569184" y="27866"/>
                      <a:pt x="3584847" y="27539"/>
                    </a:cubicBezTo>
                    <a:close/>
                    <a:moveTo>
                      <a:pt x="5139149" y="24671"/>
                    </a:moveTo>
                    <a:cubicBezTo>
                      <a:pt x="5142993" y="24706"/>
                      <a:pt x="5146263" y="25923"/>
                      <a:pt x="5148962" y="28323"/>
                    </a:cubicBezTo>
                    <a:cubicBezTo>
                      <a:pt x="5151661" y="30722"/>
                      <a:pt x="5153069" y="34089"/>
                      <a:pt x="5153188" y="38421"/>
                    </a:cubicBezTo>
                    <a:cubicBezTo>
                      <a:pt x="5153069" y="42355"/>
                      <a:pt x="5151661" y="45518"/>
                      <a:pt x="5148962" y="47911"/>
                    </a:cubicBezTo>
                    <a:cubicBezTo>
                      <a:pt x="5146263" y="50305"/>
                      <a:pt x="5142993" y="51534"/>
                      <a:pt x="5139149" y="51600"/>
                    </a:cubicBezTo>
                    <a:cubicBezTo>
                      <a:pt x="5135181" y="51534"/>
                      <a:pt x="5131873" y="50305"/>
                      <a:pt x="5129229" y="47911"/>
                    </a:cubicBezTo>
                    <a:cubicBezTo>
                      <a:pt x="5126586" y="45518"/>
                      <a:pt x="5125212" y="42355"/>
                      <a:pt x="5125111" y="38421"/>
                    </a:cubicBezTo>
                    <a:cubicBezTo>
                      <a:pt x="5125212" y="34089"/>
                      <a:pt x="5126586" y="30722"/>
                      <a:pt x="5129229" y="28323"/>
                    </a:cubicBezTo>
                    <a:cubicBezTo>
                      <a:pt x="5131873" y="25923"/>
                      <a:pt x="5135181" y="24706"/>
                      <a:pt x="5139149" y="24671"/>
                    </a:cubicBezTo>
                    <a:close/>
                    <a:moveTo>
                      <a:pt x="6048508" y="24653"/>
                    </a:moveTo>
                    <a:cubicBezTo>
                      <a:pt x="6057228" y="29828"/>
                      <a:pt x="6065750" y="35612"/>
                      <a:pt x="6074075" y="42008"/>
                    </a:cubicBezTo>
                    <a:cubicBezTo>
                      <a:pt x="6082400" y="48402"/>
                      <a:pt x="6088987" y="54474"/>
                      <a:pt x="6093833" y="60224"/>
                    </a:cubicBezTo>
                    <a:lnTo>
                      <a:pt x="6086661" y="70837"/>
                    </a:lnTo>
                    <a:cubicBezTo>
                      <a:pt x="6081791" y="65178"/>
                      <a:pt x="6075109" y="58998"/>
                      <a:pt x="6066616" y="52299"/>
                    </a:cubicBezTo>
                    <a:cubicBezTo>
                      <a:pt x="6058124" y="45599"/>
                      <a:pt x="6049507" y="39635"/>
                      <a:pt x="6040763" y="34406"/>
                    </a:cubicBezTo>
                    <a:close/>
                    <a:moveTo>
                      <a:pt x="5920567" y="20350"/>
                    </a:moveTo>
                    <a:cubicBezTo>
                      <a:pt x="5924941" y="30276"/>
                      <a:pt x="5928743" y="40830"/>
                      <a:pt x="5931970" y="52012"/>
                    </a:cubicBezTo>
                    <a:cubicBezTo>
                      <a:pt x="5935197" y="63194"/>
                      <a:pt x="5937420" y="73102"/>
                      <a:pt x="5938639" y="81738"/>
                    </a:cubicBezTo>
                    <a:lnTo>
                      <a:pt x="5926878" y="84894"/>
                    </a:lnTo>
                    <a:cubicBezTo>
                      <a:pt x="5925785" y="76251"/>
                      <a:pt x="5923669" y="66284"/>
                      <a:pt x="5920531" y="54988"/>
                    </a:cubicBezTo>
                    <a:cubicBezTo>
                      <a:pt x="5917393" y="43693"/>
                      <a:pt x="5913771" y="33007"/>
                      <a:pt x="5909667" y="22931"/>
                    </a:cubicBezTo>
                    <a:close/>
                    <a:moveTo>
                      <a:pt x="6000889" y="19489"/>
                    </a:moveTo>
                    <a:lnTo>
                      <a:pt x="6013797" y="23218"/>
                    </a:lnTo>
                    <a:cubicBezTo>
                      <a:pt x="6010140" y="33915"/>
                      <a:pt x="6006196" y="45079"/>
                      <a:pt x="6001965" y="56709"/>
                    </a:cubicBezTo>
                    <a:cubicBezTo>
                      <a:pt x="5997734" y="68339"/>
                      <a:pt x="5993645" y="78212"/>
                      <a:pt x="5989701" y="86328"/>
                    </a:cubicBezTo>
                    <a:lnTo>
                      <a:pt x="5980234" y="82886"/>
                    </a:lnTo>
                    <a:cubicBezTo>
                      <a:pt x="5983820" y="74256"/>
                      <a:pt x="5987549" y="63977"/>
                      <a:pt x="5991423" y="52048"/>
                    </a:cubicBezTo>
                    <a:cubicBezTo>
                      <a:pt x="5995295" y="40119"/>
                      <a:pt x="5998451" y="29266"/>
                      <a:pt x="6000889" y="19489"/>
                    </a:cubicBezTo>
                    <a:close/>
                    <a:moveTo>
                      <a:pt x="2893292" y="16047"/>
                    </a:moveTo>
                    <a:lnTo>
                      <a:pt x="3022381" y="16047"/>
                    </a:lnTo>
                    <a:lnTo>
                      <a:pt x="3022381" y="28956"/>
                    </a:lnTo>
                    <a:lnTo>
                      <a:pt x="2999432" y="28956"/>
                    </a:lnTo>
                    <a:lnTo>
                      <a:pt x="2999432" y="188165"/>
                    </a:lnTo>
                    <a:lnTo>
                      <a:pt x="3024675" y="183575"/>
                    </a:lnTo>
                    <a:lnTo>
                      <a:pt x="3025537" y="195910"/>
                    </a:lnTo>
                    <a:lnTo>
                      <a:pt x="2999432" y="200787"/>
                    </a:lnTo>
                    <a:lnTo>
                      <a:pt x="2999432" y="261028"/>
                    </a:lnTo>
                    <a:lnTo>
                      <a:pt x="2985949" y="261028"/>
                    </a:lnTo>
                    <a:lnTo>
                      <a:pt x="2985949" y="203368"/>
                    </a:lnTo>
                    <a:cubicBezTo>
                      <a:pt x="2969048" y="206524"/>
                      <a:pt x="2952792" y="209464"/>
                      <a:pt x="2937182" y="212190"/>
                    </a:cubicBezTo>
                    <a:cubicBezTo>
                      <a:pt x="2921572" y="214914"/>
                      <a:pt x="2907325" y="217425"/>
                      <a:pt x="2894439" y="219720"/>
                    </a:cubicBezTo>
                    <a:lnTo>
                      <a:pt x="2891284" y="206237"/>
                    </a:lnTo>
                    <a:lnTo>
                      <a:pt x="2914520" y="202508"/>
                    </a:lnTo>
                    <a:lnTo>
                      <a:pt x="2914520" y="28956"/>
                    </a:lnTo>
                    <a:lnTo>
                      <a:pt x="2893292" y="28956"/>
                    </a:lnTo>
                    <a:close/>
                    <a:moveTo>
                      <a:pt x="4085430" y="14343"/>
                    </a:moveTo>
                    <a:lnTo>
                      <a:pt x="4210212" y="14343"/>
                    </a:lnTo>
                    <a:cubicBezTo>
                      <a:pt x="4210217" y="14486"/>
                      <a:pt x="4210207" y="15345"/>
                      <a:pt x="4210177" y="16917"/>
                    </a:cubicBezTo>
                    <a:cubicBezTo>
                      <a:pt x="4210146" y="18491"/>
                      <a:pt x="4210063" y="19921"/>
                      <a:pt x="4209926" y="21208"/>
                    </a:cubicBezTo>
                    <a:cubicBezTo>
                      <a:pt x="4208557" y="47602"/>
                      <a:pt x="4206991" y="66825"/>
                      <a:pt x="4205227" y="78876"/>
                    </a:cubicBezTo>
                    <a:cubicBezTo>
                      <a:pt x="4203465" y="90928"/>
                      <a:pt x="4201111" y="98384"/>
                      <a:pt x="4198163" y="101245"/>
                    </a:cubicBezTo>
                    <a:cubicBezTo>
                      <a:pt x="4196221" y="103234"/>
                      <a:pt x="4194081" y="104688"/>
                      <a:pt x="4191745" y="105606"/>
                    </a:cubicBezTo>
                    <a:cubicBezTo>
                      <a:pt x="4189407" y="106524"/>
                      <a:pt x="4186478" y="106976"/>
                      <a:pt x="4182957" y="106964"/>
                    </a:cubicBezTo>
                    <a:cubicBezTo>
                      <a:pt x="4179819" y="107246"/>
                      <a:pt x="4175480" y="107329"/>
                      <a:pt x="4169938" y="107216"/>
                    </a:cubicBezTo>
                    <a:cubicBezTo>
                      <a:pt x="4164397" y="107102"/>
                      <a:pt x="4158407" y="106828"/>
                      <a:pt x="4151969" y="106392"/>
                    </a:cubicBezTo>
                    <a:cubicBezTo>
                      <a:pt x="4151814" y="104486"/>
                      <a:pt x="4151408" y="102436"/>
                      <a:pt x="4150750" y="100243"/>
                    </a:cubicBezTo>
                    <a:cubicBezTo>
                      <a:pt x="4150093" y="98050"/>
                      <a:pt x="4149255" y="95999"/>
                      <a:pt x="4148240" y="94090"/>
                    </a:cubicBezTo>
                    <a:cubicBezTo>
                      <a:pt x="4154995" y="94778"/>
                      <a:pt x="4161067" y="95197"/>
                      <a:pt x="4166460" y="95347"/>
                    </a:cubicBezTo>
                    <a:cubicBezTo>
                      <a:pt x="4171851" y="95495"/>
                      <a:pt x="4175628" y="95555"/>
                      <a:pt x="4177793" y="95525"/>
                    </a:cubicBezTo>
                    <a:cubicBezTo>
                      <a:pt x="4180076" y="95561"/>
                      <a:pt x="4181964" y="95418"/>
                      <a:pt x="4183459" y="95095"/>
                    </a:cubicBezTo>
                    <a:cubicBezTo>
                      <a:pt x="4184953" y="94771"/>
                      <a:pt x="4186125" y="94054"/>
                      <a:pt x="4186974" y="92942"/>
                    </a:cubicBezTo>
                    <a:cubicBezTo>
                      <a:pt x="4189107" y="90980"/>
                      <a:pt x="4190937" y="84999"/>
                      <a:pt x="4192462" y="75001"/>
                    </a:cubicBezTo>
                    <a:cubicBezTo>
                      <a:pt x="4193985" y="65002"/>
                      <a:pt x="4195313" y="48978"/>
                      <a:pt x="4196443" y="26929"/>
                    </a:cubicBezTo>
                    <a:lnTo>
                      <a:pt x="4144223" y="26929"/>
                    </a:lnTo>
                    <a:cubicBezTo>
                      <a:pt x="4141945" y="50126"/>
                      <a:pt x="4136100" y="69231"/>
                      <a:pt x="4126688" y="84247"/>
                    </a:cubicBezTo>
                    <a:cubicBezTo>
                      <a:pt x="4117277" y="99262"/>
                      <a:pt x="4104195" y="111337"/>
                      <a:pt x="4087441" y="120473"/>
                    </a:cubicBezTo>
                    <a:cubicBezTo>
                      <a:pt x="4086298" y="119209"/>
                      <a:pt x="4084636" y="117641"/>
                      <a:pt x="4082452" y="115767"/>
                    </a:cubicBezTo>
                    <a:cubicBezTo>
                      <a:pt x="4080270" y="113892"/>
                      <a:pt x="4078392" y="112396"/>
                      <a:pt x="4076820" y="111276"/>
                    </a:cubicBezTo>
                    <a:cubicBezTo>
                      <a:pt x="4093211" y="103525"/>
                      <a:pt x="4105733" y="92807"/>
                      <a:pt x="4114385" y="79122"/>
                    </a:cubicBezTo>
                    <a:cubicBezTo>
                      <a:pt x="4123039" y="65438"/>
                      <a:pt x="4128394" y="48040"/>
                      <a:pt x="4130451" y="26929"/>
                    </a:cubicBezTo>
                    <a:lnTo>
                      <a:pt x="4085430" y="26929"/>
                    </a:lnTo>
                    <a:close/>
                    <a:moveTo>
                      <a:pt x="0" y="14343"/>
                    </a:moveTo>
                    <a:lnTo>
                      <a:pt x="235480" y="14343"/>
                    </a:lnTo>
                    <a:lnTo>
                      <a:pt x="235480" y="261010"/>
                    </a:lnTo>
                    <a:lnTo>
                      <a:pt x="221460" y="261010"/>
                    </a:lnTo>
                    <a:lnTo>
                      <a:pt x="221460" y="245520"/>
                    </a:lnTo>
                    <a:lnTo>
                      <a:pt x="13735" y="245520"/>
                    </a:lnTo>
                    <a:lnTo>
                      <a:pt x="13735" y="261010"/>
                    </a:lnTo>
                    <a:lnTo>
                      <a:pt x="0" y="261010"/>
                    </a:lnTo>
                    <a:close/>
                    <a:moveTo>
                      <a:pt x="5602435" y="13751"/>
                    </a:moveTo>
                    <a:cubicBezTo>
                      <a:pt x="5613425" y="17499"/>
                      <a:pt x="5624577" y="22052"/>
                      <a:pt x="5635890" y="27413"/>
                    </a:cubicBezTo>
                    <a:cubicBezTo>
                      <a:pt x="5647203" y="32774"/>
                      <a:pt x="5656419" y="37974"/>
                      <a:pt x="5663537" y="43012"/>
                    </a:cubicBezTo>
                    <a:lnTo>
                      <a:pt x="5656078" y="54486"/>
                    </a:lnTo>
                    <a:cubicBezTo>
                      <a:pt x="5649104" y="49161"/>
                      <a:pt x="5639959" y="43675"/>
                      <a:pt x="5628647" y="38027"/>
                    </a:cubicBezTo>
                    <a:cubicBezTo>
                      <a:pt x="5617334" y="32380"/>
                      <a:pt x="5606110" y="27539"/>
                      <a:pt x="5594976" y="23504"/>
                    </a:cubicBezTo>
                    <a:close/>
                    <a:moveTo>
                      <a:pt x="5046904" y="8606"/>
                    </a:moveTo>
                    <a:cubicBezTo>
                      <a:pt x="5050801" y="8624"/>
                      <a:pt x="5054699" y="9089"/>
                      <a:pt x="5058594" y="10001"/>
                    </a:cubicBezTo>
                    <a:cubicBezTo>
                      <a:pt x="5062491" y="10913"/>
                      <a:pt x="5066244" y="12164"/>
                      <a:pt x="5069854" y="13756"/>
                    </a:cubicBezTo>
                    <a:lnTo>
                      <a:pt x="5065839" y="26932"/>
                    </a:lnTo>
                    <a:cubicBezTo>
                      <a:pt x="5059527" y="24062"/>
                      <a:pt x="5053503" y="22626"/>
                      <a:pt x="5047765" y="22626"/>
                    </a:cubicBezTo>
                    <a:cubicBezTo>
                      <a:pt x="5039632" y="22680"/>
                      <a:pt x="5033668" y="25586"/>
                      <a:pt x="5029873" y="31344"/>
                    </a:cubicBezTo>
                    <a:cubicBezTo>
                      <a:pt x="5026077" y="37103"/>
                      <a:pt x="5024201" y="45391"/>
                      <a:pt x="5024243" y="56208"/>
                    </a:cubicBezTo>
                    <a:lnTo>
                      <a:pt x="5024243" y="87494"/>
                    </a:lnTo>
                    <a:lnTo>
                      <a:pt x="5058953" y="87494"/>
                    </a:lnTo>
                    <a:lnTo>
                      <a:pt x="5058953" y="101514"/>
                    </a:lnTo>
                    <a:lnTo>
                      <a:pt x="5024243" y="101514"/>
                    </a:lnTo>
                    <a:lnTo>
                      <a:pt x="5024243" y="240356"/>
                    </a:lnTo>
                    <a:lnTo>
                      <a:pt x="5007641" y="240356"/>
                    </a:lnTo>
                    <a:lnTo>
                      <a:pt x="5007641" y="101514"/>
                    </a:lnTo>
                    <a:lnTo>
                      <a:pt x="4986413" y="101514"/>
                    </a:lnTo>
                    <a:lnTo>
                      <a:pt x="4986413" y="88924"/>
                    </a:lnTo>
                    <a:lnTo>
                      <a:pt x="5007641" y="87494"/>
                    </a:lnTo>
                    <a:lnTo>
                      <a:pt x="5007641" y="55347"/>
                    </a:lnTo>
                    <a:cubicBezTo>
                      <a:pt x="5007663" y="40089"/>
                      <a:pt x="5010981" y="28495"/>
                      <a:pt x="5017593" y="20567"/>
                    </a:cubicBezTo>
                    <a:cubicBezTo>
                      <a:pt x="5024207" y="12639"/>
                      <a:pt x="5033977" y="8652"/>
                      <a:pt x="5046904" y="8606"/>
                    </a:cubicBezTo>
                    <a:close/>
                    <a:moveTo>
                      <a:pt x="4921401" y="8606"/>
                    </a:moveTo>
                    <a:cubicBezTo>
                      <a:pt x="4925299" y="8624"/>
                      <a:pt x="4929196" y="9089"/>
                      <a:pt x="4933091" y="10001"/>
                    </a:cubicBezTo>
                    <a:cubicBezTo>
                      <a:pt x="4936989" y="10913"/>
                      <a:pt x="4940741" y="12164"/>
                      <a:pt x="4944351" y="13756"/>
                    </a:cubicBezTo>
                    <a:lnTo>
                      <a:pt x="4940335" y="26932"/>
                    </a:lnTo>
                    <a:cubicBezTo>
                      <a:pt x="4934024" y="24062"/>
                      <a:pt x="4927999" y="22626"/>
                      <a:pt x="4922263" y="22626"/>
                    </a:cubicBezTo>
                    <a:cubicBezTo>
                      <a:pt x="4914129" y="22680"/>
                      <a:pt x="4908165" y="25586"/>
                      <a:pt x="4904370" y="31344"/>
                    </a:cubicBezTo>
                    <a:cubicBezTo>
                      <a:pt x="4900575" y="37103"/>
                      <a:pt x="4898697" y="45391"/>
                      <a:pt x="4898740" y="56208"/>
                    </a:cubicBezTo>
                    <a:lnTo>
                      <a:pt x="4898740" y="87494"/>
                    </a:lnTo>
                    <a:lnTo>
                      <a:pt x="4933450" y="87494"/>
                    </a:lnTo>
                    <a:lnTo>
                      <a:pt x="4933450" y="101514"/>
                    </a:lnTo>
                    <a:lnTo>
                      <a:pt x="4898740" y="101514"/>
                    </a:lnTo>
                    <a:lnTo>
                      <a:pt x="4898740" y="240356"/>
                    </a:lnTo>
                    <a:lnTo>
                      <a:pt x="4882138" y="240356"/>
                    </a:lnTo>
                    <a:lnTo>
                      <a:pt x="4882138" y="101514"/>
                    </a:lnTo>
                    <a:lnTo>
                      <a:pt x="4860909" y="101514"/>
                    </a:lnTo>
                    <a:lnTo>
                      <a:pt x="4860909" y="88924"/>
                    </a:lnTo>
                    <a:lnTo>
                      <a:pt x="4882138" y="87494"/>
                    </a:lnTo>
                    <a:lnTo>
                      <a:pt x="4882138" y="55347"/>
                    </a:lnTo>
                    <a:cubicBezTo>
                      <a:pt x="4882161" y="40089"/>
                      <a:pt x="4885477" y="28495"/>
                      <a:pt x="4892090" y="20567"/>
                    </a:cubicBezTo>
                    <a:cubicBezTo>
                      <a:pt x="4898703" y="12639"/>
                      <a:pt x="4908473" y="8652"/>
                      <a:pt x="4921401" y="8606"/>
                    </a:cubicBezTo>
                    <a:close/>
                    <a:moveTo>
                      <a:pt x="5953843" y="1990"/>
                    </a:moveTo>
                    <a:lnTo>
                      <a:pt x="5967039" y="1990"/>
                    </a:lnTo>
                    <a:lnTo>
                      <a:pt x="5967039" y="97803"/>
                    </a:lnTo>
                    <a:lnTo>
                      <a:pt x="6016666" y="97803"/>
                    </a:lnTo>
                    <a:lnTo>
                      <a:pt x="6016666" y="110998"/>
                    </a:lnTo>
                    <a:lnTo>
                      <a:pt x="5967039" y="110998"/>
                    </a:lnTo>
                    <a:lnTo>
                      <a:pt x="5967039" y="116162"/>
                    </a:lnTo>
                    <a:cubicBezTo>
                      <a:pt x="5969993" y="119898"/>
                      <a:pt x="5974508" y="125972"/>
                      <a:pt x="5980585" y="134383"/>
                    </a:cubicBezTo>
                    <a:cubicBezTo>
                      <a:pt x="5986662" y="142794"/>
                      <a:pt x="5992644" y="151205"/>
                      <a:pt x="5998530" y="159616"/>
                    </a:cubicBezTo>
                    <a:cubicBezTo>
                      <a:pt x="6004416" y="168027"/>
                      <a:pt x="6008549" y="174101"/>
                      <a:pt x="6010929" y="177838"/>
                    </a:cubicBezTo>
                    <a:lnTo>
                      <a:pt x="6000889" y="189025"/>
                    </a:lnTo>
                    <a:cubicBezTo>
                      <a:pt x="5998962" y="185036"/>
                      <a:pt x="5996059" y="179755"/>
                      <a:pt x="5992177" y="173184"/>
                    </a:cubicBezTo>
                    <a:cubicBezTo>
                      <a:pt x="5988295" y="166613"/>
                      <a:pt x="5984095" y="159738"/>
                      <a:pt x="5979575" y="152561"/>
                    </a:cubicBezTo>
                    <a:cubicBezTo>
                      <a:pt x="5975057" y="145385"/>
                      <a:pt x="5970877" y="138893"/>
                      <a:pt x="5967039" y="133087"/>
                    </a:cubicBezTo>
                    <a:lnTo>
                      <a:pt x="5967039" y="261028"/>
                    </a:lnTo>
                    <a:lnTo>
                      <a:pt x="5953843" y="261028"/>
                    </a:lnTo>
                    <a:lnTo>
                      <a:pt x="5953843" y="134521"/>
                    </a:lnTo>
                    <a:cubicBezTo>
                      <a:pt x="5947975" y="151225"/>
                      <a:pt x="5941209" y="167373"/>
                      <a:pt x="5933547" y="182965"/>
                    </a:cubicBezTo>
                    <a:cubicBezTo>
                      <a:pt x="5925886" y="198557"/>
                      <a:pt x="5918116" y="211478"/>
                      <a:pt x="5910241" y="221728"/>
                    </a:cubicBezTo>
                    <a:cubicBezTo>
                      <a:pt x="5909325" y="219761"/>
                      <a:pt x="5908141" y="217598"/>
                      <a:pt x="5906691" y="215237"/>
                    </a:cubicBezTo>
                    <a:cubicBezTo>
                      <a:pt x="5905237" y="212877"/>
                      <a:pt x="5903839" y="210929"/>
                      <a:pt x="5902495" y="209393"/>
                    </a:cubicBezTo>
                    <a:cubicBezTo>
                      <a:pt x="5908407" y="202149"/>
                      <a:pt x="5914399" y="193114"/>
                      <a:pt x="5920471" y="182289"/>
                    </a:cubicBezTo>
                    <a:cubicBezTo>
                      <a:pt x="5926543" y="171464"/>
                      <a:pt x="5932217" y="159859"/>
                      <a:pt x="5937491" y="147472"/>
                    </a:cubicBezTo>
                    <a:cubicBezTo>
                      <a:pt x="5942767" y="135086"/>
                      <a:pt x="5947165" y="122928"/>
                      <a:pt x="5950687" y="110998"/>
                    </a:cubicBezTo>
                    <a:lnTo>
                      <a:pt x="5906223" y="110998"/>
                    </a:lnTo>
                    <a:lnTo>
                      <a:pt x="5906223" y="97803"/>
                    </a:lnTo>
                    <a:lnTo>
                      <a:pt x="5953843" y="97803"/>
                    </a:lnTo>
                    <a:close/>
                    <a:moveTo>
                      <a:pt x="6113626" y="1704"/>
                    </a:moveTo>
                    <a:lnTo>
                      <a:pt x="6126821" y="1704"/>
                    </a:lnTo>
                    <a:lnTo>
                      <a:pt x="6126821" y="165502"/>
                    </a:lnTo>
                    <a:lnTo>
                      <a:pt x="6162967" y="159192"/>
                    </a:lnTo>
                    <a:lnTo>
                      <a:pt x="6165261" y="171526"/>
                    </a:lnTo>
                    <a:lnTo>
                      <a:pt x="6126821" y="178411"/>
                    </a:lnTo>
                    <a:lnTo>
                      <a:pt x="6126821" y="261028"/>
                    </a:lnTo>
                    <a:lnTo>
                      <a:pt x="6113626" y="261028"/>
                    </a:lnTo>
                    <a:lnTo>
                      <a:pt x="6113626" y="180706"/>
                    </a:lnTo>
                    <a:lnTo>
                      <a:pt x="6018675" y="198205"/>
                    </a:lnTo>
                    <a:lnTo>
                      <a:pt x="6016092" y="185582"/>
                    </a:lnTo>
                    <a:lnTo>
                      <a:pt x="6113626" y="168085"/>
                    </a:lnTo>
                    <a:close/>
                    <a:moveTo>
                      <a:pt x="5710583" y="1704"/>
                    </a:moveTo>
                    <a:lnTo>
                      <a:pt x="5723779" y="3711"/>
                    </a:lnTo>
                    <a:cubicBezTo>
                      <a:pt x="5722075" y="7757"/>
                      <a:pt x="5720174" y="11928"/>
                      <a:pt x="5718077" y="16226"/>
                    </a:cubicBezTo>
                    <a:cubicBezTo>
                      <a:pt x="5715979" y="20523"/>
                      <a:pt x="5713577" y="24766"/>
                      <a:pt x="5710870" y="28956"/>
                    </a:cubicBezTo>
                    <a:lnTo>
                      <a:pt x="5818444" y="28956"/>
                    </a:lnTo>
                    <a:lnTo>
                      <a:pt x="5820739" y="28382"/>
                    </a:lnTo>
                    <a:lnTo>
                      <a:pt x="5830205" y="31537"/>
                    </a:lnTo>
                    <a:cubicBezTo>
                      <a:pt x="5826147" y="39151"/>
                      <a:pt x="5821999" y="46657"/>
                      <a:pt x="5817763" y="54056"/>
                    </a:cubicBezTo>
                    <a:cubicBezTo>
                      <a:pt x="5813525" y="61455"/>
                      <a:pt x="5809449" y="67813"/>
                      <a:pt x="5805535" y="73132"/>
                    </a:cubicBezTo>
                    <a:lnTo>
                      <a:pt x="5793773" y="69117"/>
                    </a:lnTo>
                    <a:cubicBezTo>
                      <a:pt x="5796271" y="65315"/>
                      <a:pt x="5799021" y="60941"/>
                      <a:pt x="5802021" y="55992"/>
                    </a:cubicBezTo>
                    <a:cubicBezTo>
                      <a:pt x="5805021" y="51044"/>
                      <a:pt x="5807913" y="45952"/>
                      <a:pt x="5810698" y="40716"/>
                    </a:cubicBezTo>
                    <a:lnTo>
                      <a:pt x="5758201" y="40716"/>
                    </a:lnTo>
                    <a:cubicBezTo>
                      <a:pt x="5757335" y="44004"/>
                      <a:pt x="5756343" y="47183"/>
                      <a:pt x="5755225" y="50255"/>
                    </a:cubicBezTo>
                    <a:cubicBezTo>
                      <a:pt x="5754109" y="53327"/>
                      <a:pt x="5752901" y="56363"/>
                      <a:pt x="5751604" y="59362"/>
                    </a:cubicBezTo>
                    <a:cubicBezTo>
                      <a:pt x="5760359" y="72415"/>
                      <a:pt x="5772396" y="83674"/>
                      <a:pt x="5787713" y="93141"/>
                    </a:cubicBezTo>
                    <a:cubicBezTo>
                      <a:pt x="5803029" y="102608"/>
                      <a:pt x="5819871" y="109421"/>
                      <a:pt x="5838237" y="113580"/>
                    </a:cubicBezTo>
                    <a:cubicBezTo>
                      <a:pt x="5836767" y="114942"/>
                      <a:pt x="5835261" y="116664"/>
                      <a:pt x="5833719" y="118744"/>
                    </a:cubicBezTo>
                    <a:cubicBezTo>
                      <a:pt x="5832177" y="120824"/>
                      <a:pt x="5830815" y="122831"/>
                      <a:pt x="5829631" y="124768"/>
                    </a:cubicBezTo>
                    <a:cubicBezTo>
                      <a:pt x="5812634" y="119945"/>
                      <a:pt x="5796857" y="112881"/>
                      <a:pt x="5782299" y="103576"/>
                    </a:cubicBezTo>
                    <a:cubicBezTo>
                      <a:pt x="5767740" y="94271"/>
                      <a:pt x="5755691" y="83262"/>
                      <a:pt x="5746154" y="70551"/>
                    </a:cubicBezTo>
                    <a:cubicBezTo>
                      <a:pt x="5739400" y="82927"/>
                      <a:pt x="5729743" y="93816"/>
                      <a:pt x="5717181" y="103217"/>
                    </a:cubicBezTo>
                    <a:cubicBezTo>
                      <a:pt x="5704619" y="112618"/>
                      <a:pt x="5688363" y="120280"/>
                      <a:pt x="5668413" y="126202"/>
                    </a:cubicBezTo>
                    <a:cubicBezTo>
                      <a:pt x="5667631" y="124535"/>
                      <a:pt x="5666471" y="122706"/>
                      <a:pt x="5664935" y="120715"/>
                    </a:cubicBezTo>
                    <a:cubicBezTo>
                      <a:pt x="5663400" y="118726"/>
                      <a:pt x="5661881" y="117112"/>
                      <a:pt x="5660381" y="115875"/>
                    </a:cubicBezTo>
                    <a:cubicBezTo>
                      <a:pt x="5686510" y="108763"/>
                      <a:pt x="5705969" y="98603"/>
                      <a:pt x="5718759" y="85396"/>
                    </a:cubicBezTo>
                    <a:cubicBezTo>
                      <a:pt x="5731547" y="72188"/>
                      <a:pt x="5740106" y="57295"/>
                      <a:pt x="5744433" y="40716"/>
                    </a:cubicBezTo>
                    <a:lnTo>
                      <a:pt x="5703411" y="40716"/>
                    </a:lnTo>
                    <a:cubicBezTo>
                      <a:pt x="5699258" y="46478"/>
                      <a:pt x="5694655" y="52096"/>
                      <a:pt x="5689605" y="57570"/>
                    </a:cubicBezTo>
                    <a:cubicBezTo>
                      <a:pt x="5684555" y="63044"/>
                      <a:pt x="5679021" y="68232"/>
                      <a:pt x="5673003" y="73132"/>
                    </a:cubicBezTo>
                    <a:cubicBezTo>
                      <a:pt x="5671778" y="71500"/>
                      <a:pt x="5670212" y="69887"/>
                      <a:pt x="5668306" y="68291"/>
                    </a:cubicBezTo>
                    <a:cubicBezTo>
                      <a:pt x="5666399" y="66696"/>
                      <a:pt x="5664618" y="65440"/>
                      <a:pt x="5662963" y="64527"/>
                    </a:cubicBezTo>
                    <a:cubicBezTo>
                      <a:pt x="5674880" y="55257"/>
                      <a:pt x="5684825" y="45037"/>
                      <a:pt x="5692797" y="33867"/>
                    </a:cubicBezTo>
                    <a:cubicBezTo>
                      <a:pt x="5700769" y="22698"/>
                      <a:pt x="5706698" y="11976"/>
                      <a:pt x="5710583" y="1704"/>
                    </a:cubicBezTo>
                    <a:close/>
                    <a:moveTo>
                      <a:pt x="4414818" y="1704"/>
                    </a:moveTo>
                    <a:lnTo>
                      <a:pt x="4429161" y="1704"/>
                    </a:lnTo>
                    <a:cubicBezTo>
                      <a:pt x="4429113" y="13004"/>
                      <a:pt x="4428779" y="25902"/>
                      <a:pt x="4428157" y="40393"/>
                    </a:cubicBezTo>
                    <a:cubicBezTo>
                      <a:pt x="4427536" y="54886"/>
                      <a:pt x="4426053" y="70293"/>
                      <a:pt x="4423711" y="86614"/>
                    </a:cubicBezTo>
                    <a:lnTo>
                      <a:pt x="4545915" y="86614"/>
                    </a:lnTo>
                    <a:lnTo>
                      <a:pt x="4545915" y="100385"/>
                    </a:lnTo>
                    <a:lnTo>
                      <a:pt x="4433465" y="100385"/>
                    </a:lnTo>
                    <a:cubicBezTo>
                      <a:pt x="4443839" y="134635"/>
                      <a:pt x="4458804" y="164672"/>
                      <a:pt x="4478359" y="190495"/>
                    </a:cubicBezTo>
                    <a:cubicBezTo>
                      <a:pt x="4497913" y="216319"/>
                      <a:pt x="4521771" y="235527"/>
                      <a:pt x="4549931" y="248119"/>
                    </a:cubicBezTo>
                    <a:cubicBezTo>
                      <a:pt x="4548030" y="249786"/>
                      <a:pt x="4546167" y="251830"/>
                      <a:pt x="4544337" y="254251"/>
                    </a:cubicBezTo>
                    <a:cubicBezTo>
                      <a:pt x="4542509" y="256672"/>
                      <a:pt x="4540931" y="258930"/>
                      <a:pt x="4539604" y="261028"/>
                    </a:cubicBezTo>
                    <a:cubicBezTo>
                      <a:pt x="4510787" y="246954"/>
                      <a:pt x="4486451" y="226407"/>
                      <a:pt x="4466597" y="199388"/>
                    </a:cubicBezTo>
                    <a:cubicBezTo>
                      <a:pt x="4446743" y="172369"/>
                      <a:pt x="4431301" y="140706"/>
                      <a:pt x="4420269" y="104400"/>
                    </a:cubicBezTo>
                    <a:cubicBezTo>
                      <a:pt x="4416423" y="124489"/>
                      <a:pt x="4410027" y="144361"/>
                      <a:pt x="4401080" y="164015"/>
                    </a:cubicBezTo>
                    <a:cubicBezTo>
                      <a:pt x="4392135" y="183668"/>
                      <a:pt x="4379619" y="201904"/>
                      <a:pt x="4363533" y="218721"/>
                    </a:cubicBezTo>
                    <a:cubicBezTo>
                      <a:pt x="4347447" y="235538"/>
                      <a:pt x="4326772" y="249736"/>
                      <a:pt x="4301507" y="261315"/>
                    </a:cubicBezTo>
                    <a:cubicBezTo>
                      <a:pt x="4300305" y="259378"/>
                      <a:pt x="4298763" y="257371"/>
                      <a:pt x="4296881" y="255291"/>
                    </a:cubicBezTo>
                    <a:cubicBezTo>
                      <a:pt x="4294999" y="253211"/>
                      <a:pt x="4293097" y="251490"/>
                      <a:pt x="4291179" y="250127"/>
                    </a:cubicBezTo>
                    <a:cubicBezTo>
                      <a:pt x="4315868" y="239311"/>
                      <a:pt x="4336041" y="225882"/>
                      <a:pt x="4351697" y="209839"/>
                    </a:cubicBezTo>
                    <a:cubicBezTo>
                      <a:pt x="4367355" y="193796"/>
                      <a:pt x="4379537" y="176350"/>
                      <a:pt x="4388247" y="157502"/>
                    </a:cubicBezTo>
                    <a:cubicBezTo>
                      <a:pt x="4396954" y="138654"/>
                      <a:pt x="4403229" y="119615"/>
                      <a:pt x="4407073" y="100385"/>
                    </a:cubicBezTo>
                    <a:lnTo>
                      <a:pt x="4296343" y="100385"/>
                    </a:lnTo>
                    <a:lnTo>
                      <a:pt x="4296343" y="86614"/>
                    </a:lnTo>
                    <a:lnTo>
                      <a:pt x="4409368" y="86614"/>
                    </a:lnTo>
                    <a:cubicBezTo>
                      <a:pt x="4411835" y="70132"/>
                      <a:pt x="4413353" y="54617"/>
                      <a:pt x="4413921" y="40072"/>
                    </a:cubicBezTo>
                    <a:cubicBezTo>
                      <a:pt x="4414489" y="25525"/>
                      <a:pt x="4414788" y="12736"/>
                      <a:pt x="4414818" y="1704"/>
                    </a:cubicBezTo>
                    <a:close/>
                    <a:moveTo>
                      <a:pt x="2646589" y="1704"/>
                    </a:moveTo>
                    <a:lnTo>
                      <a:pt x="2660358" y="1704"/>
                    </a:lnTo>
                    <a:lnTo>
                      <a:pt x="2660358" y="26087"/>
                    </a:lnTo>
                    <a:lnTo>
                      <a:pt x="2740393" y="26087"/>
                    </a:lnTo>
                    <a:lnTo>
                      <a:pt x="2740393" y="1704"/>
                    </a:lnTo>
                    <a:lnTo>
                      <a:pt x="2753876" y="1704"/>
                    </a:lnTo>
                    <a:lnTo>
                      <a:pt x="2753876" y="26087"/>
                    </a:lnTo>
                    <a:lnTo>
                      <a:pt x="2825018" y="26087"/>
                    </a:lnTo>
                    <a:lnTo>
                      <a:pt x="2825018" y="38996"/>
                    </a:lnTo>
                    <a:lnTo>
                      <a:pt x="2753876" y="38996"/>
                    </a:lnTo>
                    <a:lnTo>
                      <a:pt x="2753876" y="64239"/>
                    </a:lnTo>
                    <a:lnTo>
                      <a:pt x="2740393" y="64239"/>
                    </a:lnTo>
                    <a:lnTo>
                      <a:pt x="2740393" y="38996"/>
                    </a:lnTo>
                    <a:lnTo>
                      <a:pt x="2660358" y="38996"/>
                    </a:lnTo>
                    <a:lnTo>
                      <a:pt x="2660358" y="65100"/>
                    </a:lnTo>
                    <a:lnTo>
                      <a:pt x="2646589" y="65100"/>
                    </a:lnTo>
                    <a:lnTo>
                      <a:pt x="2646589" y="38996"/>
                    </a:lnTo>
                    <a:lnTo>
                      <a:pt x="2575447" y="38996"/>
                    </a:lnTo>
                    <a:lnTo>
                      <a:pt x="2575447" y="26087"/>
                    </a:lnTo>
                    <a:lnTo>
                      <a:pt x="2646589" y="26087"/>
                    </a:lnTo>
                    <a:close/>
                    <a:moveTo>
                      <a:pt x="4015431" y="1434"/>
                    </a:moveTo>
                    <a:lnTo>
                      <a:pt x="4028627" y="1434"/>
                    </a:lnTo>
                    <a:lnTo>
                      <a:pt x="4028627" y="39300"/>
                    </a:lnTo>
                    <a:lnTo>
                      <a:pt x="4076259" y="39300"/>
                    </a:lnTo>
                    <a:lnTo>
                      <a:pt x="4076259" y="51886"/>
                    </a:lnTo>
                    <a:lnTo>
                      <a:pt x="4028627" y="51886"/>
                    </a:lnTo>
                    <a:lnTo>
                      <a:pt x="4028627" y="92657"/>
                    </a:lnTo>
                    <a:lnTo>
                      <a:pt x="4082557" y="92657"/>
                    </a:lnTo>
                    <a:lnTo>
                      <a:pt x="4082557" y="105530"/>
                    </a:lnTo>
                    <a:lnTo>
                      <a:pt x="4031191" y="105530"/>
                    </a:lnTo>
                    <a:lnTo>
                      <a:pt x="4031191" y="152038"/>
                    </a:lnTo>
                    <a:lnTo>
                      <a:pt x="4080263" y="152038"/>
                    </a:lnTo>
                    <a:lnTo>
                      <a:pt x="4080263" y="164911"/>
                    </a:lnTo>
                    <a:lnTo>
                      <a:pt x="4031191" y="164911"/>
                    </a:lnTo>
                    <a:lnTo>
                      <a:pt x="4031191" y="229189"/>
                    </a:lnTo>
                    <a:cubicBezTo>
                      <a:pt x="4040185" y="233301"/>
                      <a:pt x="4050756" y="236209"/>
                      <a:pt x="4062905" y="237914"/>
                    </a:cubicBezTo>
                    <a:cubicBezTo>
                      <a:pt x="4075051" y="239620"/>
                      <a:pt x="4089059" y="240445"/>
                      <a:pt x="4104927" y="240392"/>
                    </a:cubicBezTo>
                    <a:cubicBezTo>
                      <a:pt x="4107794" y="240392"/>
                      <a:pt x="4114640" y="240391"/>
                      <a:pt x="4125463" y="240387"/>
                    </a:cubicBezTo>
                    <a:cubicBezTo>
                      <a:pt x="4136288" y="240383"/>
                      <a:pt x="4148503" y="240373"/>
                      <a:pt x="4162111" y="240356"/>
                    </a:cubicBezTo>
                    <a:cubicBezTo>
                      <a:pt x="4175719" y="240339"/>
                      <a:pt x="4188133" y="240311"/>
                      <a:pt x="4199353" y="240270"/>
                    </a:cubicBezTo>
                    <a:cubicBezTo>
                      <a:pt x="4210571" y="240231"/>
                      <a:pt x="4218011" y="240175"/>
                      <a:pt x="4221669" y="240104"/>
                    </a:cubicBezTo>
                    <a:cubicBezTo>
                      <a:pt x="4220331" y="241929"/>
                      <a:pt x="4219063" y="244147"/>
                      <a:pt x="4217867" y="246758"/>
                    </a:cubicBezTo>
                    <a:cubicBezTo>
                      <a:pt x="4216672" y="249368"/>
                      <a:pt x="4215837" y="251729"/>
                      <a:pt x="4215359" y="253839"/>
                    </a:cubicBezTo>
                    <a:lnTo>
                      <a:pt x="4105499" y="253839"/>
                    </a:lnTo>
                    <a:cubicBezTo>
                      <a:pt x="4072640" y="254282"/>
                      <a:pt x="4046847" y="250534"/>
                      <a:pt x="4028119" y="242595"/>
                    </a:cubicBezTo>
                    <a:cubicBezTo>
                      <a:pt x="4009392" y="234655"/>
                      <a:pt x="3995217" y="219864"/>
                      <a:pt x="3985593" y="198220"/>
                    </a:cubicBezTo>
                    <a:cubicBezTo>
                      <a:pt x="3984051" y="210726"/>
                      <a:pt x="3981771" y="222339"/>
                      <a:pt x="3978759" y="233059"/>
                    </a:cubicBezTo>
                    <a:cubicBezTo>
                      <a:pt x="3975746" y="243779"/>
                      <a:pt x="3971816" y="253383"/>
                      <a:pt x="3966970" y="261871"/>
                    </a:cubicBezTo>
                    <a:cubicBezTo>
                      <a:pt x="3965691" y="261040"/>
                      <a:pt x="3963946" y="259833"/>
                      <a:pt x="3961734" y="258249"/>
                    </a:cubicBezTo>
                    <a:cubicBezTo>
                      <a:pt x="3959523" y="256665"/>
                      <a:pt x="3957634" y="255386"/>
                      <a:pt x="3956069" y="254412"/>
                    </a:cubicBezTo>
                    <a:cubicBezTo>
                      <a:pt x="3964413" y="239897"/>
                      <a:pt x="3969958" y="221974"/>
                      <a:pt x="3972707" y="200641"/>
                    </a:cubicBezTo>
                    <a:cubicBezTo>
                      <a:pt x="3975456" y="179308"/>
                      <a:pt x="3976987" y="155643"/>
                      <a:pt x="3977297" y="129650"/>
                    </a:cubicBezTo>
                    <a:lnTo>
                      <a:pt x="3990456" y="130508"/>
                    </a:lnTo>
                    <a:cubicBezTo>
                      <a:pt x="3989933" y="144850"/>
                      <a:pt x="3989265" y="158615"/>
                      <a:pt x="3988454" y="171802"/>
                    </a:cubicBezTo>
                    <a:cubicBezTo>
                      <a:pt x="3991849" y="183245"/>
                      <a:pt x="3995964" y="193013"/>
                      <a:pt x="4000797" y="201108"/>
                    </a:cubicBezTo>
                    <a:cubicBezTo>
                      <a:pt x="4005632" y="209202"/>
                      <a:pt x="4011472" y="215881"/>
                      <a:pt x="4018318" y="221147"/>
                    </a:cubicBezTo>
                    <a:lnTo>
                      <a:pt x="4018318" y="105530"/>
                    </a:lnTo>
                    <a:lnTo>
                      <a:pt x="3962093" y="105530"/>
                    </a:lnTo>
                    <a:lnTo>
                      <a:pt x="3962093" y="92657"/>
                    </a:lnTo>
                    <a:lnTo>
                      <a:pt x="4015431" y="92657"/>
                    </a:lnTo>
                    <a:lnTo>
                      <a:pt x="4015431" y="51886"/>
                    </a:lnTo>
                    <a:lnTo>
                      <a:pt x="3967543" y="51886"/>
                    </a:lnTo>
                    <a:lnTo>
                      <a:pt x="3967543" y="39300"/>
                    </a:lnTo>
                    <a:lnTo>
                      <a:pt x="4015431" y="39300"/>
                    </a:lnTo>
                    <a:close/>
                    <a:moveTo>
                      <a:pt x="2338210" y="1434"/>
                    </a:moveTo>
                    <a:lnTo>
                      <a:pt x="2351119" y="1434"/>
                    </a:lnTo>
                    <a:lnTo>
                      <a:pt x="2351119" y="21802"/>
                    </a:lnTo>
                    <a:lnTo>
                      <a:pt x="2405336" y="21802"/>
                    </a:lnTo>
                    <a:lnTo>
                      <a:pt x="2405336" y="1434"/>
                    </a:lnTo>
                    <a:lnTo>
                      <a:pt x="2418532" y="1434"/>
                    </a:lnTo>
                    <a:lnTo>
                      <a:pt x="2418532" y="21802"/>
                    </a:lnTo>
                    <a:lnTo>
                      <a:pt x="2481642" y="21802"/>
                    </a:lnTo>
                    <a:lnTo>
                      <a:pt x="2481642" y="69385"/>
                    </a:lnTo>
                    <a:lnTo>
                      <a:pt x="2418532" y="69385"/>
                    </a:lnTo>
                    <a:lnTo>
                      <a:pt x="2418532" y="96099"/>
                    </a:lnTo>
                    <a:lnTo>
                      <a:pt x="2498280" y="96099"/>
                    </a:lnTo>
                    <a:cubicBezTo>
                      <a:pt x="2498269" y="96212"/>
                      <a:pt x="2498221" y="96915"/>
                      <a:pt x="2498137" y="98208"/>
                    </a:cubicBezTo>
                    <a:cubicBezTo>
                      <a:pt x="2498053" y="99501"/>
                      <a:pt x="2498005" y="100704"/>
                      <a:pt x="2497994" y="101818"/>
                    </a:cubicBezTo>
                    <a:cubicBezTo>
                      <a:pt x="2496756" y="110882"/>
                      <a:pt x="2495502" y="117778"/>
                      <a:pt x="2494228" y="122506"/>
                    </a:cubicBezTo>
                    <a:cubicBezTo>
                      <a:pt x="2492955" y="127235"/>
                      <a:pt x="2491342" y="130475"/>
                      <a:pt x="2489387" y="132227"/>
                    </a:cubicBezTo>
                    <a:cubicBezTo>
                      <a:pt x="2487715" y="133649"/>
                      <a:pt x="2485897" y="134676"/>
                      <a:pt x="2483937" y="135310"/>
                    </a:cubicBezTo>
                    <a:cubicBezTo>
                      <a:pt x="2481977" y="135943"/>
                      <a:pt x="2479587" y="136254"/>
                      <a:pt x="2476765" y="136242"/>
                    </a:cubicBezTo>
                    <a:cubicBezTo>
                      <a:pt x="2474501" y="136517"/>
                      <a:pt x="2471213" y="136612"/>
                      <a:pt x="2466905" y="136530"/>
                    </a:cubicBezTo>
                    <a:cubicBezTo>
                      <a:pt x="2462595" y="136446"/>
                      <a:pt x="2457946" y="136254"/>
                      <a:pt x="2452956" y="135955"/>
                    </a:cubicBezTo>
                    <a:cubicBezTo>
                      <a:pt x="2452801" y="134330"/>
                      <a:pt x="2452466" y="132561"/>
                      <a:pt x="2451952" y="130648"/>
                    </a:cubicBezTo>
                    <a:cubicBezTo>
                      <a:pt x="2451438" y="128736"/>
                      <a:pt x="2450816" y="126966"/>
                      <a:pt x="2450087" y="125340"/>
                    </a:cubicBezTo>
                    <a:cubicBezTo>
                      <a:pt x="2455077" y="125891"/>
                      <a:pt x="2459584" y="126226"/>
                      <a:pt x="2463606" y="126345"/>
                    </a:cubicBezTo>
                    <a:cubicBezTo>
                      <a:pt x="2467628" y="126465"/>
                      <a:pt x="2470484" y="126513"/>
                      <a:pt x="2472176" y="126489"/>
                    </a:cubicBezTo>
                    <a:cubicBezTo>
                      <a:pt x="2473879" y="126507"/>
                      <a:pt x="2475277" y="126399"/>
                      <a:pt x="2476371" y="126166"/>
                    </a:cubicBezTo>
                    <a:cubicBezTo>
                      <a:pt x="2477465" y="125932"/>
                      <a:pt x="2478361" y="125466"/>
                      <a:pt x="2479061" y="124766"/>
                    </a:cubicBezTo>
                    <a:cubicBezTo>
                      <a:pt x="2480046" y="123821"/>
                      <a:pt x="2480943" y="121978"/>
                      <a:pt x="2481750" y="119239"/>
                    </a:cubicBezTo>
                    <a:cubicBezTo>
                      <a:pt x="2482556" y="116499"/>
                      <a:pt x="2483382" y="112503"/>
                      <a:pt x="2484224" y="107251"/>
                    </a:cubicBezTo>
                    <a:lnTo>
                      <a:pt x="2418532" y="107251"/>
                    </a:lnTo>
                    <a:lnTo>
                      <a:pt x="2418532" y="137372"/>
                    </a:lnTo>
                    <a:lnTo>
                      <a:pt x="2405336" y="137372"/>
                    </a:lnTo>
                    <a:lnTo>
                      <a:pt x="2405336" y="107251"/>
                    </a:lnTo>
                    <a:lnTo>
                      <a:pt x="2339931" y="107251"/>
                    </a:lnTo>
                    <a:cubicBezTo>
                      <a:pt x="2334272" y="116861"/>
                      <a:pt x="2325080" y="125682"/>
                      <a:pt x="2312357" y="133715"/>
                    </a:cubicBezTo>
                    <a:cubicBezTo>
                      <a:pt x="2299632" y="141746"/>
                      <a:pt x="2282051" y="148989"/>
                      <a:pt x="2259610" y="155444"/>
                    </a:cubicBezTo>
                    <a:cubicBezTo>
                      <a:pt x="2258856" y="153633"/>
                      <a:pt x="2257853" y="151661"/>
                      <a:pt x="2256597" y="149528"/>
                    </a:cubicBezTo>
                    <a:cubicBezTo>
                      <a:pt x="2255343" y="147394"/>
                      <a:pt x="2254051" y="145637"/>
                      <a:pt x="2252725" y="144256"/>
                    </a:cubicBezTo>
                    <a:cubicBezTo>
                      <a:pt x="2271227" y="139218"/>
                      <a:pt x="2286144" y="133588"/>
                      <a:pt x="2297475" y="127367"/>
                    </a:cubicBezTo>
                    <a:cubicBezTo>
                      <a:pt x="2308807" y="121146"/>
                      <a:pt x="2317413" y="114441"/>
                      <a:pt x="2323293" y="107251"/>
                    </a:cubicBezTo>
                    <a:lnTo>
                      <a:pt x="2270223" y="107251"/>
                    </a:lnTo>
                    <a:cubicBezTo>
                      <a:pt x="2271700" y="100434"/>
                      <a:pt x="2273194" y="92588"/>
                      <a:pt x="2274706" y="83712"/>
                    </a:cubicBezTo>
                    <a:cubicBezTo>
                      <a:pt x="2276217" y="74835"/>
                      <a:pt x="2277496" y="66343"/>
                      <a:pt x="2278543" y="58233"/>
                    </a:cubicBezTo>
                    <a:lnTo>
                      <a:pt x="2338210" y="58233"/>
                    </a:lnTo>
                    <a:lnTo>
                      <a:pt x="2338210" y="56797"/>
                    </a:lnTo>
                    <a:lnTo>
                      <a:pt x="2338210" y="33240"/>
                    </a:lnTo>
                    <a:lnTo>
                      <a:pt x="2264773" y="33240"/>
                    </a:lnTo>
                    <a:lnTo>
                      <a:pt x="2264773" y="21802"/>
                    </a:lnTo>
                    <a:lnTo>
                      <a:pt x="2338210" y="21802"/>
                    </a:lnTo>
                    <a:close/>
                    <a:moveTo>
                      <a:pt x="2010611" y="1434"/>
                    </a:moveTo>
                    <a:lnTo>
                      <a:pt x="2025816" y="4016"/>
                    </a:lnTo>
                    <a:cubicBezTo>
                      <a:pt x="2023820" y="7464"/>
                      <a:pt x="2021716" y="10966"/>
                      <a:pt x="2019504" y="14522"/>
                    </a:cubicBezTo>
                    <a:cubicBezTo>
                      <a:pt x="2017294" y="18079"/>
                      <a:pt x="2014903" y="21652"/>
                      <a:pt x="2012333" y="25244"/>
                    </a:cubicBezTo>
                    <a:lnTo>
                      <a:pt x="2091507" y="25244"/>
                    </a:lnTo>
                    <a:lnTo>
                      <a:pt x="2094089" y="24383"/>
                    </a:lnTo>
                    <a:lnTo>
                      <a:pt x="2102982" y="30679"/>
                    </a:lnTo>
                    <a:cubicBezTo>
                      <a:pt x="2098876" y="37963"/>
                      <a:pt x="2094107" y="45398"/>
                      <a:pt x="2088675" y="52980"/>
                    </a:cubicBezTo>
                    <a:cubicBezTo>
                      <a:pt x="2083242" y="60563"/>
                      <a:pt x="2077684" y="67573"/>
                      <a:pt x="2072000" y="74011"/>
                    </a:cubicBezTo>
                    <a:lnTo>
                      <a:pt x="2160068" y="74011"/>
                    </a:lnTo>
                    <a:lnTo>
                      <a:pt x="2160068" y="157739"/>
                    </a:lnTo>
                    <a:lnTo>
                      <a:pt x="2083475" y="157739"/>
                    </a:lnTo>
                    <a:lnTo>
                      <a:pt x="2083475" y="232929"/>
                    </a:lnTo>
                    <a:cubicBezTo>
                      <a:pt x="2083278" y="236840"/>
                      <a:pt x="2084318" y="239422"/>
                      <a:pt x="2086595" y="240678"/>
                    </a:cubicBezTo>
                    <a:cubicBezTo>
                      <a:pt x="2088872" y="241933"/>
                      <a:pt x="2093570" y="242507"/>
                      <a:pt x="2100686" y="242400"/>
                    </a:cubicBezTo>
                    <a:lnTo>
                      <a:pt x="2152609" y="242400"/>
                    </a:lnTo>
                    <a:cubicBezTo>
                      <a:pt x="2157038" y="242557"/>
                      <a:pt x="2160389" y="241637"/>
                      <a:pt x="2162661" y="239636"/>
                    </a:cubicBezTo>
                    <a:cubicBezTo>
                      <a:pt x="2164933" y="237636"/>
                      <a:pt x="2166518" y="233611"/>
                      <a:pt x="2167420" y="227562"/>
                    </a:cubicBezTo>
                    <a:cubicBezTo>
                      <a:pt x="2168322" y="221512"/>
                      <a:pt x="2168931" y="212491"/>
                      <a:pt x="2169248" y="200500"/>
                    </a:cubicBezTo>
                    <a:cubicBezTo>
                      <a:pt x="2171160" y="201672"/>
                      <a:pt x="2173287" y="202772"/>
                      <a:pt x="2175630" y="203800"/>
                    </a:cubicBezTo>
                    <a:cubicBezTo>
                      <a:pt x="2177973" y="204828"/>
                      <a:pt x="2180244" y="205641"/>
                      <a:pt x="2182444" y="206240"/>
                    </a:cubicBezTo>
                    <a:cubicBezTo>
                      <a:pt x="2181636" y="225604"/>
                      <a:pt x="2179306" y="238726"/>
                      <a:pt x="2175451" y="245604"/>
                    </a:cubicBezTo>
                    <a:cubicBezTo>
                      <a:pt x="2171596" y="252482"/>
                      <a:pt x="2164174" y="255704"/>
                      <a:pt x="2153183" y="255273"/>
                    </a:cubicBezTo>
                    <a:lnTo>
                      <a:pt x="2100113" y="255273"/>
                    </a:lnTo>
                    <a:cubicBezTo>
                      <a:pt x="2088430" y="255470"/>
                      <a:pt x="2080386" y="254003"/>
                      <a:pt x="2075981" y="250870"/>
                    </a:cubicBezTo>
                    <a:cubicBezTo>
                      <a:pt x="2071577" y="247739"/>
                      <a:pt x="2069484" y="241758"/>
                      <a:pt x="2069706" y="232929"/>
                    </a:cubicBezTo>
                    <a:lnTo>
                      <a:pt x="2069706" y="157739"/>
                    </a:lnTo>
                    <a:lnTo>
                      <a:pt x="2051347" y="157739"/>
                    </a:lnTo>
                    <a:cubicBezTo>
                      <a:pt x="2046915" y="173270"/>
                      <a:pt x="2040224" y="187456"/>
                      <a:pt x="2031276" y="200296"/>
                    </a:cubicBezTo>
                    <a:cubicBezTo>
                      <a:pt x="2022329" y="213137"/>
                      <a:pt x="2010178" y="224429"/>
                      <a:pt x="1994824" y="234171"/>
                    </a:cubicBezTo>
                    <a:cubicBezTo>
                      <a:pt x="1979470" y="243913"/>
                      <a:pt x="1959966" y="251904"/>
                      <a:pt x="1936314" y="258142"/>
                    </a:cubicBezTo>
                    <a:cubicBezTo>
                      <a:pt x="1935531" y="256308"/>
                      <a:pt x="1934371" y="254243"/>
                      <a:pt x="1932835" y="251948"/>
                    </a:cubicBezTo>
                    <a:cubicBezTo>
                      <a:pt x="1931300" y="249653"/>
                      <a:pt x="1929782" y="247805"/>
                      <a:pt x="1928282" y="246405"/>
                    </a:cubicBezTo>
                    <a:cubicBezTo>
                      <a:pt x="1950512" y="240924"/>
                      <a:pt x="1968875" y="233881"/>
                      <a:pt x="1983371" y="225273"/>
                    </a:cubicBezTo>
                    <a:cubicBezTo>
                      <a:pt x="1997865" y="216665"/>
                      <a:pt x="2009365" y="206685"/>
                      <a:pt x="2017869" y="195334"/>
                    </a:cubicBezTo>
                    <a:cubicBezTo>
                      <a:pt x="2026372" y="183983"/>
                      <a:pt x="2032750" y="171451"/>
                      <a:pt x="2037003" y="157739"/>
                    </a:cubicBezTo>
                    <a:lnTo>
                      <a:pt x="1957542" y="157739"/>
                    </a:lnTo>
                    <a:lnTo>
                      <a:pt x="1957542" y="85453"/>
                    </a:lnTo>
                    <a:cubicBezTo>
                      <a:pt x="1954111" y="88441"/>
                      <a:pt x="1950645" y="91285"/>
                      <a:pt x="1947143" y="93988"/>
                    </a:cubicBezTo>
                    <a:cubicBezTo>
                      <a:pt x="1943641" y="96690"/>
                      <a:pt x="1940031" y="99393"/>
                      <a:pt x="1936314" y="102096"/>
                    </a:cubicBezTo>
                    <a:cubicBezTo>
                      <a:pt x="1935095" y="100446"/>
                      <a:pt x="1933517" y="98724"/>
                      <a:pt x="1931581" y="96930"/>
                    </a:cubicBezTo>
                    <a:cubicBezTo>
                      <a:pt x="1929645" y="95136"/>
                      <a:pt x="1927779" y="93700"/>
                      <a:pt x="1925987" y="92624"/>
                    </a:cubicBezTo>
                    <a:cubicBezTo>
                      <a:pt x="1945990" y="79064"/>
                      <a:pt x="1963141" y="64117"/>
                      <a:pt x="1977443" y="47786"/>
                    </a:cubicBezTo>
                    <a:cubicBezTo>
                      <a:pt x="1991744" y="31455"/>
                      <a:pt x="2002801" y="16004"/>
                      <a:pt x="2010611" y="1434"/>
                    </a:cubicBezTo>
                    <a:close/>
                    <a:moveTo>
                      <a:pt x="377783" y="1434"/>
                    </a:moveTo>
                    <a:lnTo>
                      <a:pt x="390117" y="5450"/>
                    </a:lnTo>
                    <a:cubicBezTo>
                      <a:pt x="387966" y="9777"/>
                      <a:pt x="385600" y="14104"/>
                      <a:pt x="383017" y="18431"/>
                    </a:cubicBezTo>
                    <a:cubicBezTo>
                      <a:pt x="380436" y="22758"/>
                      <a:pt x="377639" y="26942"/>
                      <a:pt x="374627" y="30981"/>
                    </a:cubicBezTo>
                    <a:lnTo>
                      <a:pt x="552482" y="30981"/>
                    </a:lnTo>
                    <a:lnTo>
                      <a:pt x="552482" y="43280"/>
                    </a:lnTo>
                    <a:lnTo>
                      <a:pt x="365734" y="43280"/>
                    </a:lnTo>
                    <a:cubicBezTo>
                      <a:pt x="358945" y="51779"/>
                      <a:pt x="351797" y="59697"/>
                      <a:pt x="344291" y="67033"/>
                    </a:cubicBezTo>
                    <a:cubicBezTo>
                      <a:pt x="336785" y="74370"/>
                      <a:pt x="329207" y="80992"/>
                      <a:pt x="321557" y="86899"/>
                    </a:cubicBezTo>
                    <a:cubicBezTo>
                      <a:pt x="320733" y="85330"/>
                      <a:pt x="319441" y="83368"/>
                      <a:pt x="317684" y="81010"/>
                    </a:cubicBezTo>
                    <a:cubicBezTo>
                      <a:pt x="315927" y="78652"/>
                      <a:pt x="314350" y="76693"/>
                      <a:pt x="312951" y="75130"/>
                    </a:cubicBezTo>
                    <a:cubicBezTo>
                      <a:pt x="325675" y="66221"/>
                      <a:pt x="337807" y="55375"/>
                      <a:pt x="349347" y="42590"/>
                    </a:cubicBezTo>
                    <a:cubicBezTo>
                      <a:pt x="360887" y="29806"/>
                      <a:pt x="370365" y="16088"/>
                      <a:pt x="377783" y="1434"/>
                    </a:cubicBezTo>
                    <a:close/>
                    <a:moveTo>
                      <a:pt x="6302956" y="0"/>
                    </a:moveTo>
                    <a:lnTo>
                      <a:pt x="6316439" y="4016"/>
                    </a:lnTo>
                    <a:cubicBezTo>
                      <a:pt x="6313583" y="10333"/>
                      <a:pt x="6310547" y="16561"/>
                      <a:pt x="6307331" y="22698"/>
                    </a:cubicBezTo>
                    <a:cubicBezTo>
                      <a:pt x="6304115" y="28836"/>
                      <a:pt x="6300650" y="34848"/>
                      <a:pt x="6296933" y="40734"/>
                    </a:cubicBezTo>
                    <a:lnTo>
                      <a:pt x="6461019" y="40734"/>
                    </a:lnTo>
                    <a:lnTo>
                      <a:pt x="6461019" y="48459"/>
                    </a:lnTo>
                    <a:cubicBezTo>
                      <a:pt x="6459813" y="81093"/>
                      <a:pt x="6458591" y="107217"/>
                      <a:pt x="6457353" y="126832"/>
                    </a:cubicBezTo>
                    <a:cubicBezTo>
                      <a:pt x="6456115" y="146446"/>
                      <a:pt x="6454638" y="161135"/>
                      <a:pt x="6452923" y="170900"/>
                    </a:cubicBezTo>
                    <a:cubicBezTo>
                      <a:pt x="6451207" y="180664"/>
                      <a:pt x="6449029" y="187088"/>
                      <a:pt x="6446388" y="190172"/>
                    </a:cubicBezTo>
                    <a:cubicBezTo>
                      <a:pt x="6444159" y="192707"/>
                      <a:pt x="6441733" y="194523"/>
                      <a:pt x="6439109" y="195623"/>
                    </a:cubicBezTo>
                    <a:cubicBezTo>
                      <a:pt x="6436485" y="196723"/>
                      <a:pt x="6433270" y="197392"/>
                      <a:pt x="6429463" y="197631"/>
                    </a:cubicBezTo>
                    <a:cubicBezTo>
                      <a:pt x="6425907" y="197930"/>
                      <a:pt x="6421185" y="198050"/>
                      <a:pt x="6415299" y="197991"/>
                    </a:cubicBezTo>
                    <a:cubicBezTo>
                      <a:pt x="6409413" y="197930"/>
                      <a:pt x="6403042" y="197620"/>
                      <a:pt x="6396187" y="197057"/>
                    </a:cubicBezTo>
                    <a:cubicBezTo>
                      <a:pt x="6396033" y="194984"/>
                      <a:pt x="6395626" y="192748"/>
                      <a:pt x="6394969" y="190351"/>
                    </a:cubicBezTo>
                    <a:cubicBezTo>
                      <a:pt x="6394310" y="187955"/>
                      <a:pt x="6393475" y="185791"/>
                      <a:pt x="6392458" y="183860"/>
                    </a:cubicBezTo>
                    <a:cubicBezTo>
                      <a:pt x="6399647" y="184548"/>
                      <a:pt x="6406139" y="184967"/>
                      <a:pt x="6411929" y="185117"/>
                    </a:cubicBezTo>
                    <a:cubicBezTo>
                      <a:pt x="6417721" y="185266"/>
                      <a:pt x="6421843" y="185326"/>
                      <a:pt x="6424300" y="185296"/>
                    </a:cubicBezTo>
                    <a:cubicBezTo>
                      <a:pt x="6426565" y="185338"/>
                      <a:pt x="6428489" y="185110"/>
                      <a:pt x="6430073" y="184614"/>
                    </a:cubicBezTo>
                    <a:cubicBezTo>
                      <a:pt x="6431657" y="184117"/>
                      <a:pt x="6433080" y="183100"/>
                      <a:pt x="6434340" y="181563"/>
                    </a:cubicBezTo>
                    <a:cubicBezTo>
                      <a:pt x="6436335" y="179368"/>
                      <a:pt x="6438083" y="173839"/>
                      <a:pt x="6439589" y="164976"/>
                    </a:cubicBezTo>
                    <a:cubicBezTo>
                      <a:pt x="6441094" y="156113"/>
                      <a:pt x="6442440" y="142723"/>
                      <a:pt x="6443627" y="124806"/>
                    </a:cubicBezTo>
                    <a:cubicBezTo>
                      <a:pt x="6444813" y="106889"/>
                      <a:pt x="6445925" y="83252"/>
                      <a:pt x="6446962" y="53894"/>
                    </a:cubicBezTo>
                    <a:lnTo>
                      <a:pt x="6288613" y="53894"/>
                    </a:lnTo>
                    <a:cubicBezTo>
                      <a:pt x="6280845" y="65117"/>
                      <a:pt x="6272644" y="75473"/>
                      <a:pt x="6264015" y="84964"/>
                    </a:cubicBezTo>
                    <a:cubicBezTo>
                      <a:pt x="6255385" y="94453"/>
                      <a:pt x="6246468" y="102937"/>
                      <a:pt x="6237265" y="110413"/>
                    </a:cubicBezTo>
                    <a:cubicBezTo>
                      <a:pt x="6235985" y="109157"/>
                      <a:pt x="6234169" y="107578"/>
                      <a:pt x="6231814" y="105677"/>
                    </a:cubicBezTo>
                    <a:cubicBezTo>
                      <a:pt x="6229459" y="103775"/>
                      <a:pt x="6227357" y="102197"/>
                      <a:pt x="6225503" y="100943"/>
                    </a:cubicBezTo>
                    <a:cubicBezTo>
                      <a:pt x="6241585" y="88821"/>
                      <a:pt x="6256323" y="74008"/>
                      <a:pt x="6269717" y="56503"/>
                    </a:cubicBezTo>
                    <a:cubicBezTo>
                      <a:pt x="6283109" y="38999"/>
                      <a:pt x="6294190" y="20164"/>
                      <a:pt x="630295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580650">
                  <a:lnSpc>
                    <a:spcPct val="130000"/>
                  </a:lnSpc>
                </a:pPr>
                <a:endParaRPr lang="en-US" altLang="zh-CN" sz="2032" spc="254" dirty="0">
                  <a:gradFill>
                    <a:gsLst>
                      <a:gs pos="100000">
                        <a:srgbClr val="EFB282"/>
                      </a:gs>
                      <a:gs pos="0">
                        <a:srgbClr val="FFFED8"/>
                      </a:gs>
                      <a:gs pos="49000">
                        <a:srgbClr val="FDD093"/>
                      </a:gs>
                    </a:gsLst>
                    <a:lin ang="5400000" scaled="1"/>
                  </a:gradFill>
                  <a:effectLst>
                    <a:outerShdw blurRad="419100" dist="38100" dir="2700000" algn="tl">
                      <a:srgbClr val="000000">
                        <a:alpha val="70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5" name="文本框 104">
                <a:extLst>
                  <a:ext uri="{FF2B5EF4-FFF2-40B4-BE49-F238E27FC236}">
                    <a16:creationId xmlns:a16="http://schemas.microsoft.com/office/drawing/2014/main" id="{5C606AAC-10DB-4D90-BC1B-4076C64BE56E}"/>
                  </a:ext>
                </a:extLst>
              </p:cNvPr>
              <p:cNvSpPr txBox="1"/>
              <p:nvPr/>
            </p:nvSpPr>
            <p:spPr>
              <a:xfrm>
                <a:off x="5202273" y="5031776"/>
                <a:ext cx="687759" cy="221986"/>
              </a:xfrm>
              <a:custGeom>
                <a:avLst/>
                <a:gdLst/>
                <a:ahLst/>
                <a:cxnLst/>
                <a:rect l="l" t="t" r="r" b="b"/>
                <a:pathLst>
                  <a:path w="989247" h="319297">
                    <a:moveTo>
                      <a:pt x="380609" y="246698"/>
                    </a:moveTo>
                    <a:lnTo>
                      <a:pt x="380609" y="268900"/>
                    </a:lnTo>
                    <a:lnTo>
                      <a:pt x="416204" y="268900"/>
                    </a:lnTo>
                    <a:lnTo>
                      <a:pt x="416204" y="246698"/>
                    </a:lnTo>
                    <a:close/>
                    <a:moveTo>
                      <a:pt x="308010" y="246698"/>
                    </a:moveTo>
                    <a:lnTo>
                      <a:pt x="308010" y="268900"/>
                    </a:lnTo>
                    <a:lnTo>
                      <a:pt x="344309" y="268900"/>
                    </a:lnTo>
                    <a:lnTo>
                      <a:pt x="344309" y="246698"/>
                    </a:lnTo>
                    <a:close/>
                    <a:moveTo>
                      <a:pt x="380609" y="191719"/>
                    </a:moveTo>
                    <a:lnTo>
                      <a:pt x="380609" y="213570"/>
                    </a:lnTo>
                    <a:lnTo>
                      <a:pt x="416204" y="213570"/>
                    </a:lnTo>
                    <a:lnTo>
                      <a:pt x="416204" y="191719"/>
                    </a:lnTo>
                    <a:close/>
                    <a:moveTo>
                      <a:pt x="308010" y="191719"/>
                    </a:moveTo>
                    <a:lnTo>
                      <a:pt x="308010" y="213570"/>
                    </a:lnTo>
                    <a:lnTo>
                      <a:pt x="344309" y="213570"/>
                    </a:lnTo>
                    <a:lnTo>
                      <a:pt x="344309" y="191719"/>
                    </a:lnTo>
                    <a:close/>
                    <a:moveTo>
                      <a:pt x="938145" y="128988"/>
                    </a:moveTo>
                    <a:lnTo>
                      <a:pt x="989247" y="128988"/>
                    </a:lnTo>
                    <a:lnTo>
                      <a:pt x="989247" y="319297"/>
                    </a:lnTo>
                    <a:lnTo>
                      <a:pt x="905017" y="319297"/>
                    </a:lnTo>
                    <a:lnTo>
                      <a:pt x="905017" y="278063"/>
                    </a:lnTo>
                    <a:lnTo>
                      <a:pt x="938145" y="278063"/>
                    </a:lnTo>
                    <a:close/>
                    <a:moveTo>
                      <a:pt x="322107" y="90221"/>
                    </a:moveTo>
                    <a:lnTo>
                      <a:pt x="322107" y="107842"/>
                    </a:lnTo>
                    <a:lnTo>
                      <a:pt x="402459" y="107842"/>
                    </a:lnTo>
                    <a:lnTo>
                      <a:pt x="402459" y="90221"/>
                    </a:lnTo>
                    <a:close/>
                    <a:moveTo>
                      <a:pt x="281578" y="58503"/>
                    </a:moveTo>
                    <a:lnTo>
                      <a:pt x="442988" y="58503"/>
                    </a:lnTo>
                    <a:lnTo>
                      <a:pt x="442988" y="140618"/>
                    </a:lnTo>
                    <a:lnTo>
                      <a:pt x="281578" y="140618"/>
                    </a:lnTo>
                    <a:close/>
                    <a:moveTo>
                      <a:pt x="689686" y="29956"/>
                    </a:moveTo>
                    <a:lnTo>
                      <a:pt x="732682" y="31718"/>
                    </a:lnTo>
                    <a:lnTo>
                      <a:pt x="732682" y="234010"/>
                    </a:lnTo>
                    <a:lnTo>
                      <a:pt x="689686" y="234010"/>
                    </a:lnTo>
                    <a:close/>
                    <a:moveTo>
                      <a:pt x="267833" y="8811"/>
                    </a:moveTo>
                    <a:lnTo>
                      <a:pt x="461667" y="8811"/>
                    </a:lnTo>
                    <a:lnTo>
                      <a:pt x="461667" y="43348"/>
                    </a:lnTo>
                    <a:lnTo>
                      <a:pt x="267833" y="43348"/>
                    </a:lnTo>
                    <a:close/>
                    <a:moveTo>
                      <a:pt x="0" y="2115"/>
                    </a:moveTo>
                    <a:lnTo>
                      <a:pt x="84229" y="2115"/>
                    </a:lnTo>
                    <a:lnTo>
                      <a:pt x="84229" y="43348"/>
                    </a:lnTo>
                    <a:lnTo>
                      <a:pt x="51101" y="43348"/>
                    </a:lnTo>
                    <a:lnTo>
                      <a:pt x="51101" y="192424"/>
                    </a:lnTo>
                    <a:lnTo>
                      <a:pt x="0" y="192424"/>
                    </a:lnTo>
                    <a:close/>
                    <a:moveTo>
                      <a:pt x="765457" y="1057"/>
                    </a:moveTo>
                    <a:lnTo>
                      <a:pt x="809158" y="2819"/>
                    </a:lnTo>
                    <a:lnTo>
                      <a:pt x="809158" y="261147"/>
                    </a:lnTo>
                    <a:cubicBezTo>
                      <a:pt x="809158" y="269840"/>
                      <a:pt x="808335" y="277182"/>
                      <a:pt x="806691" y="283174"/>
                    </a:cubicBezTo>
                    <a:cubicBezTo>
                      <a:pt x="805046" y="289165"/>
                      <a:pt x="802462" y="294157"/>
                      <a:pt x="798937" y="298152"/>
                    </a:cubicBezTo>
                    <a:cubicBezTo>
                      <a:pt x="795413" y="302146"/>
                      <a:pt x="790832" y="305259"/>
                      <a:pt x="785193" y="307491"/>
                    </a:cubicBezTo>
                    <a:cubicBezTo>
                      <a:pt x="779554" y="309723"/>
                      <a:pt x="772623" y="311309"/>
                      <a:pt x="764400" y="312249"/>
                    </a:cubicBezTo>
                    <a:lnTo>
                      <a:pt x="733386" y="316125"/>
                    </a:lnTo>
                    <a:lnTo>
                      <a:pt x="719289" y="272777"/>
                    </a:lnTo>
                    <a:lnTo>
                      <a:pt x="747483" y="268900"/>
                    </a:lnTo>
                    <a:cubicBezTo>
                      <a:pt x="754767" y="267726"/>
                      <a:pt x="759583" y="265259"/>
                      <a:pt x="761933" y="261499"/>
                    </a:cubicBezTo>
                    <a:cubicBezTo>
                      <a:pt x="764282" y="257740"/>
                      <a:pt x="765457" y="252454"/>
                      <a:pt x="765457" y="245640"/>
                    </a:cubicBezTo>
                    <a:close/>
                    <a:moveTo>
                      <a:pt x="233295" y="353"/>
                    </a:moveTo>
                    <a:lnTo>
                      <a:pt x="242811" y="50749"/>
                    </a:lnTo>
                    <a:lnTo>
                      <a:pt x="265366" y="50749"/>
                    </a:lnTo>
                    <a:lnTo>
                      <a:pt x="265366" y="94098"/>
                    </a:lnTo>
                    <a:cubicBezTo>
                      <a:pt x="257848" y="109604"/>
                      <a:pt x="250094" y="124054"/>
                      <a:pt x="242106" y="137446"/>
                    </a:cubicBezTo>
                    <a:cubicBezTo>
                      <a:pt x="246570" y="140500"/>
                      <a:pt x="251152" y="143672"/>
                      <a:pt x="255851" y="146961"/>
                    </a:cubicBezTo>
                    <a:cubicBezTo>
                      <a:pt x="260550" y="150251"/>
                      <a:pt x="264896" y="153305"/>
                      <a:pt x="268890" y="156124"/>
                    </a:cubicBezTo>
                    <a:lnTo>
                      <a:pt x="457085" y="156124"/>
                    </a:lnTo>
                    <a:lnTo>
                      <a:pt x="457085" y="304848"/>
                    </a:lnTo>
                    <a:lnTo>
                      <a:pt x="268538" y="304848"/>
                    </a:lnTo>
                    <a:lnTo>
                      <a:pt x="268538" y="177622"/>
                    </a:lnTo>
                    <a:lnTo>
                      <a:pt x="257260" y="199120"/>
                    </a:lnTo>
                    <a:cubicBezTo>
                      <a:pt x="251856" y="193481"/>
                      <a:pt x="245748" y="187373"/>
                      <a:pt x="238934" y="180794"/>
                    </a:cubicBezTo>
                    <a:lnTo>
                      <a:pt x="238934" y="308724"/>
                    </a:lnTo>
                    <a:lnTo>
                      <a:pt x="197701" y="308724"/>
                    </a:lnTo>
                    <a:lnTo>
                      <a:pt x="197701" y="197358"/>
                    </a:lnTo>
                    <a:cubicBezTo>
                      <a:pt x="193706" y="202057"/>
                      <a:pt x="189477" y="206756"/>
                      <a:pt x="185013" y="211455"/>
                    </a:cubicBezTo>
                    <a:cubicBezTo>
                      <a:pt x="180549" y="216154"/>
                      <a:pt x="175850" y="220971"/>
                      <a:pt x="170916" y="225905"/>
                    </a:cubicBezTo>
                    <a:lnTo>
                      <a:pt x="147656" y="187490"/>
                    </a:lnTo>
                    <a:cubicBezTo>
                      <a:pt x="155879" y="180207"/>
                      <a:pt x="163809" y="172395"/>
                      <a:pt x="171445" y="164054"/>
                    </a:cubicBezTo>
                    <a:cubicBezTo>
                      <a:pt x="179081" y="155713"/>
                      <a:pt x="186070" y="147314"/>
                      <a:pt x="192414" y="138856"/>
                    </a:cubicBezTo>
                    <a:cubicBezTo>
                      <a:pt x="198758" y="130397"/>
                      <a:pt x="204455" y="122174"/>
                      <a:pt x="209507" y="114186"/>
                    </a:cubicBezTo>
                    <a:cubicBezTo>
                      <a:pt x="214558" y="106197"/>
                      <a:pt x="218729" y="98797"/>
                      <a:pt x="222018" y="91983"/>
                    </a:cubicBezTo>
                    <a:lnTo>
                      <a:pt x="167392" y="91983"/>
                    </a:lnTo>
                    <a:lnTo>
                      <a:pt x="167392" y="50749"/>
                    </a:lnTo>
                    <a:lnTo>
                      <a:pt x="202282" y="50749"/>
                    </a:lnTo>
                    <a:lnTo>
                      <a:pt x="191709" y="2467"/>
                    </a:lnTo>
                    <a:close/>
                    <a:moveTo>
                      <a:pt x="667835" y="0"/>
                    </a:moveTo>
                    <a:lnTo>
                      <a:pt x="675236" y="41234"/>
                    </a:lnTo>
                    <a:cubicBezTo>
                      <a:pt x="667718" y="42878"/>
                      <a:pt x="659377" y="44523"/>
                      <a:pt x="650214" y="46168"/>
                    </a:cubicBezTo>
                    <a:cubicBezTo>
                      <a:pt x="641051" y="47812"/>
                      <a:pt x="631536" y="49457"/>
                      <a:pt x="621668" y="51102"/>
                    </a:cubicBezTo>
                    <a:lnTo>
                      <a:pt x="621668" y="88106"/>
                    </a:lnTo>
                    <a:lnTo>
                      <a:pt x="679113" y="88106"/>
                    </a:lnTo>
                    <a:lnTo>
                      <a:pt x="679113" y="130750"/>
                    </a:lnTo>
                    <a:lnTo>
                      <a:pt x="621668" y="130750"/>
                    </a:lnTo>
                    <a:lnTo>
                      <a:pt x="621668" y="157886"/>
                    </a:lnTo>
                    <a:lnTo>
                      <a:pt x="634355" y="144847"/>
                    </a:lnTo>
                    <a:cubicBezTo>
                      <a:pt x="638114" y="148371"/>
                      <a:pt x="642343" y="152365"/>
                      <a:pt x="647042" y="156829"/>
                    </a:cubicBezTo>
                    <a:cubicBezTo>
                      <a:pt x="651741" y="161293"/>
                      <a:pt x="656499" y="165934"/>
                      <a:pt x="661316" y="170750"/>
                    </a:cubicBezTo>
                    <a:cubicBezTo>
                      <a:pt x="666132" y="175566"/>
                      <a:pt x="670831" y="180383"/>
                      <a:pt x="675413" y="185199"/>
                    </a:cubicBezTo>
                    <a:cubicBezTo>
                      <a:pt x="679994" y="190016"/>
                      <a:pt x="684047" y="194539"/>
                      <a:pt x="687571" y="198768"/>
                    </a:cubicBezTo>
                    <a:lnTo>
                      <a:pt x="658672" y="232601"/>
                    </a:lnTo>
                    <a:cubicBezTo>
                      <a:pt x="653738" y="226492"/>
                      <a:pt x="647982" y="219678"/>
                      <a:pt x="641404" y="212160"/>
                    </a:cubicBezTo>
                    <a:cubicBezTo>
                      <a:pt x="634825" y="204642"/>
                      <a:pt x="628246" y="197476"/>
                      <a:pt x="621668" y="190662"/>
                    </a:cubicBezTo>
                    <a:lnTo>
                      <a:pt x="621668" y="311896"/>
                    </a:lnTo>
                    <a:lnTo>
                      <a:pt x="579377" y="311896"/>
                    </a:lnTo>
                    <a:lnTo>
                      <a:pt x="579377" y="197711"/>
                    </a:lnTo>
                    <a:cubicBezTo>
                      <a:pt x="573033" y="207578"/>
                      <a:pt x="565985" y="217623"/>
                      <a:pt x="558231" y="227843"/>
                    </a:cubicBezTo>
                    <a:cubicBezTo>
                      <a:pt x="550478" y="238063"/>
                      <a:pt x="542020" y="248225"/>
                      <a:pt x="532857" y="258328"/>
                    </a:cubicBezTo>
                    <a:lnTo>
                      <a:pt x="500081" y="225200"/>
                    </a:lnTo>
                    <a:cubicBezTo>
                      <a:pt x="513003" y="212512"/>
                      <a:pt x="525573" y="198239"/>
                      <a:pt x="537791" y="182380"/>
                    </a:cubicBezTo>
                    <a:cubicBezTo>
                      <a:pt x="550008" y="166521"/>
                      <a:pt x="561168" y="149311"/>
                      <a:pt x="571271" y="130750"/>
                    </a:cubicBezTo>
                    <a:lnTo>
                      <a:pt x="519817" y="130750"/>
                    </a:lnTo>
                    <a:lnTo>
                      <a:pt x="519817" y="88106"/>
                    </a:lnTo>
                    <a:lnTo>
                      <a:pt x="579377" y="88106"/>
                    </a:lnTo>
                    <a:lnTo>
                      <a:pt x="579377" y="57798"/>
                    </a:lnTo>
                    <a:cubicBezTo>
                      <a:pt x="569979" y="58973"/>
                      <a:pt x="560933" y="60147"/>
                      <a:pt x="552240" y="61322"/>
                    </a:cubicBezTo>
                    <a:cubicBezTo>
                      <a:pt x="543547" y="62497"/>
                      <a:pt x="535559" y="63554"/>
                      <a:pt x="528275" y="64494"/>
                    </a:cubicBezTo>
                    <a:lnTo>
                      <a:pt x="522989" y="22555"/>
                    </a:lnTo>
                    <a:cubicBezTo>
                      <a:pt x="533796" y="21615"/>
                      <a:pt x="545544" y="20382"/>
                      <a:pt x="558231" y="18855"/>
                    </a:cubicBezTo>
                    <a:cubicBezTo>
                      <a:pt x="570919" y="17328"/>
                      <a:pt x="583665" y="15566"/>
                      <a:pt x="596469" y="13568"/>
                    </a:cubicBezTo>
                    <a:cubicBezTo>
                      <a:pt x="609274" y="11571"/>
                      <a:pt x="621785" y="9457"/>
                      <a:pt x="634003" y="7225"/>
                    </a:cubicBezTo>
                    <a:cubicBezTo>
                      <a:pt x="646220" y="4993"/>
                      <a:pt x="657498" y="2585"/>
                      <a:pt x="667835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34FBE8"/>
                  </a:gs>
                  <a:gs pos="100000">
                    <a:srgbClr val="23A7AB"/>
                  </a:gs>
                </a:gsLst>
                <a:lin ang="5400000" scaled="1"/>
              </a:gra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774200">
                  <a:defRPr/>
                </a:pPr>
                <a:endParaRPr lang="zh-CN" altLang="en-US" sz="2371" dirty="0">
                  <a:solidFill>
                    <a:schemeClr val="l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B" panose="00020600040101010101" pitchFamily="18" charset="-122"/>
                </a:endParaRPr>
              </a:p>
            </p:txBody>
          </p:sp>
        </p:grpSp>
        <p:grpSp>
          <p:nvGrpSpPr>
            <p:cNvPr id="98" name="组合 97">
              <a:extLst>
                <a:ext uri="{FF2B5EF4-FFF2-40B4-BE49-F238E27FC236}">
                  <a16:creationId xmlns:a16="http://schemas.microsoft.com/office/drawing/2014/main" id="{39F3FAA3-E07E-4896-8A6D-8423C2B812ED}"/>
                </a:ext>
              </a:extLst>
            </p:cNvPr>
            <p:cNvGrpSpPr/>
            <p:nvPr/>
          </p:nvGrpSpPr>
          <p:grpSpPr>
            <a:xfrm>
              <a:off x="4592998" y="4518814"/>
              <a:ext cx="4758517" cy="211444"/>
              <a:chOff x="4592998" y="4580673"/>
              <a:chExt cx="4758517" cy="211444"/>
            </a:xfrm>
          </p:grpSpPr>
          <p:sp>
            <p:nvSpPr>
              <p:cNvPr id="102" name="任意多边形: 形状 88">
                <a:extLst>
                  <a:ext uri="{FF2B5EF4-FFF2-40B4-BE49-F238E27FC236}">
                    <a16:creationId xmlns:a16="http://schemas.microsoft.com/office/drawing/2014/main" id="{EBCCAB0B-45BD-4042-8661-7CF91650FE28}"/>
                  </a:ext>
                </a:extLst>
              </p:cNvPr>
              <p:cNvSpPr/>
              <p:nvPr/>
            </p:nvSpPr>
            <p:spPr>
              <a:xfrm>
                <a:off x="4592998" y="4586371"/>
                <a:ext cx="4758517" cy="200050"/>
              </a:xfrm>
              <a:custGeom>
                <a:avLst/>
                <a:gdLst>
                  <a:gd name="connsiteX0" fmla="*/ 1826200 w 4758517"/>
                  <a:gd name="connsiteY0" fmla="*/ 159716 h 200050"/>
                  <a:gd name="connsiteX1" fmla="*/ 1856042 w 4758517"/>
                  <a:gd name="connsiteY1" fmla="*/ 168968 h 200050"/>
                  <a:gd name="connsiteX2" fmla="*/ 1885835 w 4758517"/>
                  <a:gd name="connsiteY2" fmla="*/ 179681 h 200050"/>
                  <a:gd name="connsiteX3" fmla="*/ 1910126 w 4758517"/>
                  <a:gd name="connsiteY3" fmla="*/ 189956 h 200050"/>
                  <a:gd name="connsiteX4" fmla="*/ 1903990 w 4758517"/>
                  <a:gd name="connsiteY4" fmla="*/ 198939 h 200050"/>
                  <a:gd name="connsiteX5" fmla="*/ 1880398 w 4758517"/>
                  <a:gd name="connsiteY5" fmla="*/ 188325 h 200050"/>
                  <a:gd name="connsiteX6" fmla="*/ 1850669 w 4758517"/>
                  <a:gd name="connsiteY6" fmla="*/ 177125 h 200050"/>
                  <a:gd name="connsiteX7" fmla="*/ 1820503 w 4758517"/>
                  <a:gd name="connsiteY7" fmla="*/ 167385 h 200050"/>
                  <a:gd name="connsiteX8" fmla="*/ 3174933 w 4758517"/>
                  <a:gd name="connsiteY8" fmla="*/ 149650 h 200050"/>
                  <a:gd name="connsiteX9" fmla="*/ 3201780 w 4758517"/>
                  <a:gd name="connsiteY9" fmla="*/ 162732 h 200050"/>
                  <a:gd name="connsiteX10" fmla="*/ 3228140 w 4758517"/>
                  <a:gd name="connsiteY10" fmla="*/ 177471 h 200050"/>
                  <a:gd name="connsiteX11" fmla="*/ 3248998 w 4758517"/>
                  <a:gd name="connsiteY11" fmla="*/ 191284 h 200050"/>
                  <a:gd name="connsiteX12" fmla="*/ 3242424 w 4758517"/>
                  <a:gd name="connsiteY12" fmla="*/ 199611 h 200050"/>
                  <a:gd name="connsiteX13" fmla="*/ 3221778 w 4758517"/>
                  <a:gd name="connsiteY13" fmla="*/ 185749 h 200050"/>
                  <a:gd name="connsiteX14" fmla="*/ 3195580 w 4758517"/>
                  <a:gd name="connsiteY14" fmla="*/ 170524 h 200050"/>
                  <a:gd name="connsiteX15" fmla="*/ 3168798 w 4758517"/>
                  <a:gd name="connsiteY15" fmla="*/ 156662 h 200050"/>
                  <a:gd name="connsiteX16" fmla="*/ 4076481 w 4758517"/>
                  <a:gd name="connsiteY16" fmla="*/ 149215 h 200050"/>
                  <a:gd name="connsiteX17" fmla="*/ 4085464 w 4758517"/>
                  <a:gd name="connsiteY17" fmla="*/ 153161 h 200050"/>
                  <a:gd name="connsiteX18" fmla="*/ 4074892 w 4758517"/>
                  <a:gd name="connsiteY18" fmla="*/ 173077 h 200050"/>
                  <a:gd name="connsiteX19" fmla="*/ 4062676 w 4758517"/>
                  <a:gd name="connsiteY19" fmla="*/ 192163 h 200050"/>
                  <a:gd name="connsiteX20" fmla="*/ 4053034 w 4758517"/>
                  <a:gd name="connsiteY20" fmla="*/ 188010 h 200050"/>
                  <a:gd name="connsiteX21" fmla="*/ 4066236 w 4758517"/>
                  <a:gd name="connsiteY21" fmla="*/ 169024 h 200050"/>
                  <a:gd name="connsiteX22" fmla="*/ 4076481 w 4758517"/>
                  <a:gd name="connsiteY22" fmla="*/ 149215 h 200050"/>
                  <a:gd name="connsiteX23" fmla="*/ 4218914 w 4758517"/>
                  <a:gd name="connsiteY23" fmla="*/ 144404 h 200050"/>
                  <a:gd name="connsiteX24" fmla="*/ 4233348 w 4758517"/>
                  <a:gd name="connsiteY24" fmla="*/ 164947 h 200050"/>
                  <a:gd name="connsiteX25" fmla="*/ 4243676 w 4758517"/>
                  <a:gd name="connsiteY25" fmla="*/ 184505 h 200050"/>
                  <a:gd name="connsiteX26" fmla="*/ 4234033 w 4758517"/>
                  <a:gd name="connsiteY26" fmla="*/ 188449 h 200050"/>
                  <a:gd name="connsiteX27" fmla="*/ 4223844 w 4758517"/>
                  <a:gd name="connsiteY27" fmla="*/ 168755 h 200050"/>
                  <a:gd name="connsiteX28" fmla="*/ 4209710 w 4758517"/>
                  <a:gd name="connsiteY28" fmla="*/ 147910 h 200050"/>
                  <a:gd name="connsiteX29" fmla="*/ 4099928 w 4758517"/>
                  <a:gd name="connsiteY29" fmla="*/ 142213 h 200050"/>
                  <a:gd name="connsiteX30" fmla="*/ 4110446 w 4758517"/>
                  <a:gd name="connsiteY30" fmla="*/ 142213 h 200050"/>
                  <a:gd name="connsiteX31" fmla="*/ 4110446 w 4758517"/>
                  <a:gd name="connsiteY31" fmla="*/ 181437 h 200050"/>
                  <a:gd name="connsiteX32" fmla="*/ 4113595 w 4758517"/>
                  <a:gd name="connsiteY32" fmla="*/ 186998 h 200050"/>
                  <a:gd name="connsiteX33" fmla="*/ 4127757 w 4758517"/>
                  <a:gd name="connsiteY33" fmla="*/ 188449 h 200050"/>
                  <a:gd name="connsiteX34" fmla="*/ 4182758 w 4758517"/>
                  <a:gd name="connsiteY34" fmla="*/ 188449 h 200050"/>
                  <a:gd name="connsiteX35" fmla="*/ 4194782 w 4758517"/>
                  <a:gd name="connsiteY35" fmla="*/ 183793 h 200050"/>
                  <a:gd name="connsiteX36" fmla="*/ 4198097 w 4758517"/>
                  <a:gd name="connsiteY36" fmla="*/ 161716 h 200050"/>
                  <a:gd name="connsiteX37" fmla="*/ 4203054 w 4758517"/>
                  <a:gd name="connsiteY37" fmla="*/ 164071 h 200050"/>
                  <a:gd name="connsiteX38" fmla="*/ 4208176 w 4758517"/>
                  <a:gd name="connsiteY38" fmla="*/ 165441 h 200050"/>
                  <a:gd name="connsiteX39" fmla="*/ 4202452 w 4758517"/>
                  <a:gd name="connsiteY39" fmla="*/ 191280 h 200050"/>
                  <a:gd name="connsiteX40" fmla="*/ 4183415 w 4758517"/>
                  <a:gd name="connsiteY40" fmla="*/ 197406 h 200050"/>
                  <a:gd name="connsiteX41" fmla="*/ 4127976 w 4758517"/>
                  <a:gd name="connsiteY41" fmla="*/ 197406 h 200050"/>
                  <a:gd name="connsiteX42" fmla="*/ 4105652 w 4758517"/>
                  <a:gd name="connsiteY42" fmla="*/ 194345 h 200050"/>
                  <a:gd name="connsiteX43" fmla="*/ 4099928 w 4758517"/>
                  <a:gd name="connsiteY43" fmla="*/ 181437 h 200050"/>
                  <a:gd name="connsiteX44" fmla="*/ 292085 w 4758517"/>
                  <a:gd name="connsiteY44" fmla="*/ 137365 h 200050"/>
                  <a:gd name="connsiteX45" fmla="*/ 312107 w 4758517"/>
                  <a:gd name="connsiteY45" fmla="*/ 153832 h 200050"/>
                  <a:gd name="connsiteX46" fmla="*/ 337882 w 4758517"/>
                  <a:gd name="connsiteY46" fmla="*/ 167175 h 200050"/>
                  <a:gd name="connsiteX47" fmla="*/ 364342 w 4758517"/>
                  <a:gd name="connsiteY47" fmla="*/ 153832 h 200050"/>
                  <a:gd name="connsiteX48" fmla="*/ 385214 w 4758517"/>
                  <a:gd name="connsiteY48" fmla="*/ 137365 h 200050"/>
                  <a:gd name="connsiteX49" fmla="*/ 4140685 w 4758517"/>
                  <a:gd name="connsiteY49" fmla="*/ 133654 h 200050"/>
                  <a:gd name="connsiteX50" fmla="*/ 4157531 w 4758517"/>
                  <a:gd name="connsiteY50" fmla="*/ 150804 h 200050"/>
                  <a:gd name="connsiteX51" fmla="*/ 4170924 w 4758517"/>
                  <a:gd name="connsiteY51" fmla="*/ 167627 h 200050"/>
                  <a:gd name="connsiteX52" fmla="*/ 4161721 w 4758517"/>
                  <a:gd name="connsiteY52" fmla="*/ 172668 h 200050"/>
                  <a:gd name="connsiteX53" fmla="*/ 4149012 w 4758517"/>
                  <a:gd name="connsiteY53" fmla="*/ 155736 h 200050"/>
                  <a:gd name="connsiteX54" fmla="*/ 4132358 w 4758517"/>
                  <a:gd name="connsiteY54" fmla="*/ 137818 h 200050"/>
                  <a:gd name="connsiteX55" fmla="*/ 1811956 w 4758517"/>
                  <a:gd name="connsiteY55" fmla="*/ 129696 h 200050"/>
                  <a:gd name="connsiteX56" fmla="*/ 1822694 w 4758517"/>
                  <a:gd name="connsiteY56" fmla="*/ 129696 h 200050"/>
                  <a:gd name="connsiteX57" fmla="*/ 1808841 w 4758517"/>
                  <a:gd name="connsiteY57" fmla="*/ 164999 h 200050"/>
                  <a:gd name="connsiteX58" fmla="*/ 1777749 w 4758517"/>
                  <a:gd name="connsiteY58" fmla="*/ 187156 h 200050"/>
                  <a:gd name="connsiteX59" fmla="*/ 1722114 w 4758517"/>
                  <a:gd name="connsiteY59" fmla="*/ 199378 h 200050"/>
                  <a:gd name="connsiteX60" fmla="*/ 1720225 w 4758517"/>
                  <a:gd name="connsiteY60" fmla="*/ 194722 h 200050"/>
                  <a:gd name="connsiteX61" fmla="*/ 1717512 w 4758517"/>
                  <a:gd name="connsiteY61" fmla="*/ 190394 h 200050"/>
                  <a:gd name="connsiteX62" fmla="*/ 1770776 w 4758517"/>
                  <a:gd name="connsiteY62" fmla="*/ 179868 h 200050"/>
                  <a:gd name="connsiteX63" fmla="*/ 1799742 w 4758517"/>
                  <a:gd name="connsiteY63" fmla="*/ 160528 h 200050"/>
                  <a:gd name="connsiteX64" fmla="*/ 1811956 w 4758517"/>
                  <a:gd name="connsiteY64" fmla="*/ 129696 h 200050"/>
                  <a:gd name="connsiteX65" fmla="*/ 4349568 w 4758517"/>
                  <a:gd name="connsiteY65" fmla="*/ 122697 h 200050"/>
                  <a:gd name="connsiteX66" fmla="*/ 4349568 w 4758517"/>
                  <a:gd name="connsiteY66" fmla="*/ 174631 h 200050"/>
                  <a:gd name="connsiteX67" fmla="*/ 4460448 w 4758517"/>
                  <a:gd name="connsiteY67" fmla="*/ 174631 h 200050"/>
                  <a:gd name="connsiteX68" fmla="*/ 4460448 w 4758517"/>
                  <a:gd name="connsiteY68" fmla="*/ 122697 h 200050"/>
                  <a:gd name="connsiteX69" fmla="*/ 4651802 w 4758517"/>
                  <a:gd name="connsiteY69" fmla="*/ 117428 h 200050"/>
                  <a:gd name="connsiteX70" fmla="*/ 4662100 w 4758517"/>
                  <a:gd name="connsiteY70" fmla="*/ 117428 h 200050"/>
                  <a:gd name="connsiteX71" fmla="*/ 4662100 w 4758517"/>
                  <a:gd name="connsiteY71" fmla="*/ 134106 h 200050"/>
                  <a:gd name="connsiteX72" fmla="*/ 4754353 w 4758517"/>
                  <a:gd name="connsiteY72" fmla="*/ 134106 h 200050"/>
                  <a:gd name="connsiteX73" fmla="*/ 4754353 w 4758517"/>
                  <a:gd name="connsiteY73" fmla="*/ 143501 h 200050"/>
                  <a:gd name="connsiteX74" fmla="*/ 4673714 w 4758517"/>
                  <a:gd name="connsiteY74" fmla="*/ 143501 h 200050"/>
                  <a:gd name="connsiteX75" fmla="*/ 4698622 w 4758517"/>
                  <a:gd name="connsiteY75" fmla="*/ 160569 h 200050"/>
                  <a:gd name="connsiteX76" fmla="*/ 4728204 w 4758517"/>
                  <a:gd name="connsiteY76" fmla="*/ 174860 h 200050"/>
                  <a:gd name="connsiteX77" fmla="*/ 4758517 w 4758517"/>
                  <a:gd name="connsiteY77" fmla="*/ 184916 h 200050"/>
                  <a:gd name="connsiteX78" fmla="*/ 4754792 w 4758517"/>
                  <a:gd name="connsiteY78" fmla="*/ 189325 h 200050"/>
                  <a:gd name="connsiteX79" fmla="*/ 4751724 w 4758517"/>
                  <a:gd name="connsiteY79" fmla="*/ 193900 h 200050"/>
                  <a:gd name="connsiteX80" fmla="*/ 4719722 w 4758517"/>
                  <a:gd name="connsiteY80" fmla="*/ 181929 h 200050"/>
                  <a:gd name="connsiteX81" fmla="*/ 4688258 w 4758517"/>
                  <a:gd name="connsiteY81" fmla="*/ 165186 h 200050"/>
                  <a:gd name="connsiteX82" fmla="*/ 4662100 w 4758517"/>
                  <a:gd name="connsiteY82" fmla="*/ 145473 h 200050"/>
                  <a:gd name="connsiteX83" fmla="*/ 4662100 w 4758517"/>
                  <a:gd name="connsiteY83" fmla="*/ 198939 h 200050"/>
                  <a:gd name="connsiteX84" fmla="*/ 4651802 w 4758517"/>
                  <a:gd name="connsiteY84" fmla="*/ 198939 h 200050"/>
                  <a:gd name="connsiteX85" fmla="*/ 4651802 w 4758517"/>
                  <a:gd name="connsiteY85" fmla="*/ 145253 h 200050"/>
                  <a:gd name="connsiteX86" fmla="*/ 4625749 w 4758517"/>
                  <a:gd name="connsiteY86" fmla="*/ 165779 h 200050"/>
                  <a:gd name="connsiteX87" fmla="*/ 4594730 w 4758517"/>
                  <a:gd name="connsiteY87" fmla="*/ 183236 h 200050"/>
                  <a:gd name="connsiteX88" fmla="*/ 4563712 w 4758517"/>
                  <a:gd name="connsiteY88" fmla="*/ 195872 h 200050"/>
                  <a:gd name="connsiteX89" fmla="*/ 4560260 w 4758517"/>
                  <a:gd name="connsiteY89" fmla="*/ 191161 h 200050"/>
                  <a:gd name="connsiteX90" fmla="*/ 4556480 w 4758517"/>
                  <a:gd name="connsiteY90" fmla="*/ 187107 h 200050"/>
                  <a:gd name="connsiteX91" fmla="*/ 4586112 w 4758517"/>
                  <a:gd name="connsiteY91" fmla="*/ 176288 h 200050"/>
                  <a:gd name="connsiteX92" fmla="*/ 4615304 w 4758517"/>
                  <a:gd name="connsiteY92" fmla="*/ 161185 h 200050"/>
                  <a:gd name="connsiteX93" fmla="*/ 4639968 w 4758517"/>
                  <a:gd name="connsiteY93" fmla="*/ 143501 h 200050"/>
                  <a:gd name="connsiteX94" fmla="*/ 4560644 w 4758517"/>
                  <a:gd name="connsiteY94" fmla="*/ 143501 h 200050"/>
                  <a:gd name="connsiteX95" fmla="*/ 4560644 w 4758517"/>
                  <a:gd name="connsiteY95" fmla="*/ 134106 h 200050"/>
                  <a:gd name="connsiteX96" fmla="*/ 4651802 w 4758517"/>
                  <a:gd name="connsiteY96" fmla="*/ 134106 h 200050"/>
                  <a:gd name="connsiteX97" fmla="*/ 4338832 w 4758517"/>
                  <a:gd name="connsiteY97" fmla="*/ 113056 h 200050"/>
                  <a:gd name="connsiteX98" fmla="*/ 4471184 w 4758517"/>
                  <a:gd name="connsiteY98" fmla="*/ 113056 h 200050"/>
                  <a:gd name="connsiteX99" fmla="*/ 4471184 w 4758517"/>
                  <a:gd name="connsiteY99" fmla="*/ 197639 h 200050"/>
                  <a:gd name="connsiteX100" fmla="*/ 4460448 w 4758517"/>
                  <a:gd name="connsiteY100" fmla="*/ 197639 h 200050"/>
                  <a:gd name="connsiteX101" fmla="*/ 4460448 w 4758517"/>
                  <a:gd name="connsiteY101" fmla="*/ 184711 h 200050"/>
                  <a:gd name="connsiteX102" fmla="*/ 4349568 w 4758517"/>
                  <a:gd name="connsiteY102" fmla="*/ 184711 h 200050"/>
                  <a:gd name="connsiteX103" fmla="*/ 4349568 w 4758517"/>
                  <a:gd name="connsiteY103" fmla="*/ 198515 h 200050"/>
                  <a:gd name="connsiteX104" fmla="*/ 4338832 w 4758517"/>
                  <a:gd name="connsiteY104" fmla="*/ 198515 h 200050"/>
                  <a:gd name="connsiteX105" fmla="*/ 2236627 w 4758517"/>
                  <a:gd name="connsiteY105" fmla="*/ 112399 h 200050"/>
                  <a:gd name="connsiteX106" fmla="*/ 2236627 w 4758517"/>
                  <a:gd name="connsiteY106" fmla="*/ 152279 h 200050"/>
                  <a:gd name="connsiteX107" fmla="*/ 2258019 w 4758517"/>
                  <a:gd name="connsiteY107" fmla="*/ 148801 h 200050"/>
                  <a:gd name="connsiteX108" fmla="*/ 2280890 w 4758517"/>
                  <a:gd name="connsiteY108" fmla="*/ 144829 h 200050"/>
                  <a:gd name="connsiteX109" fmla="*/ 2280890 w 4758517"/>
                  <a:gd name="connsiteY109" fmla="*/ 112399 h 200050"/>
                  <a:gd name="connsiteX110" fmla="*/ 1748848 w 4758517"/>
                  <a:gd name="connsiteY110" fmla="*/ 110221 h 200050"/>
                  <a:gd name="connsiteX111" fmla="*/ 1884049 w 4758517"/>
                  <a:gd name="connsiteY111" fmla="*/ 110221 h 200050"/>
                  <a:gd name="connsiteX112" fmla="*/ 1884049 w 4758517"/>
                  <a:gd name="connsiteY112" fmla="*/ 170234 h 200050"/>
                  <a:gd name="connsiteX113" fmla="*/ 1873532 w 4758517"/>
                  <a:gd name="connsiteY113" fmla="*/ 170234 h 200050"/>
                  <a:gd name="connsiteX114" fmla="*/ 1873532 w 4758517"/>
                  <a:gd name="connsiteY114" fmla="*/ 119616 h 200050"/>
                  <a:gd name="connsiteX115" fmla="*/ 1758927 w 4758517"/>
                  <a:gd name="connsiteY115" fmla="*/ 119616 h 200050"/>
                  <a:gd name="connsiteX116" fmla="*/ 1758927 w 4758517"/>
                  <a:gd name="connsiteY116" fmla="*/ 171330 h 200050"/>
                  <a:gd name="connsiteX117" fmla="*/ 1748848 w 4758517"/>
                  <a:gd name="connsiteY117" fmla="*/ 171330 h 200050"/>
                  <a:gd name="connsiteX118" fmla="*/ 3962698 w 4758517"/>
                  <a:gd name="connsiteY118" fmla="*/ 106482 h 200050"/>
                  <a:gd name="connsiteX119" fmla="*/ 3971682 w 4758517"/>
                  <a:gd name="connsiteY119" fmla="*/ 111960 h 200050"/>
                  <a:gd name="connsiteX120" fmla="*/ 3960616 w 4758517"/>
                  <a:gd name="connsiteY120" fmla="*/ 132339 h 200050"/>
                  <a:gd name="connsiteX121" fmla="*/ 3949550 w 4758517"/>
                  <a:gd name="connsiteY121" fmla="*/ 150746 h 200050"/>
                  <a:gd name="connsiteX122" fmla="*/ 3941662 w 4758517"/>
                  <a:gd name="connsiteY122" fmla="*/ 145925 h 200050"/>
                  <a:gd name="connsiteX123" fmla="*/ 3952838 w 4758517"/>
                  <a:gd name="connsiteY123" fmla="*/ 126779 h 200050"/>
                  <a:gd name="connsiteX124" fmla="*/ 3962698 w 4758517"/>
                  <a:gd name="connsiteY124" fmla="*/ 106482 h 200050"/>
                  <a:gd name="connsiteX125" fmla="*/ 3835166 w 4758517"/>
                  <a:gd name="connsiteY125" fmla="*/ 106482 h 200050"/>
                  <a:gd name="connsiteX126" fmla="*/ 3844369 w 4758517"/>
                  <a:gd name="connsiteY126" fmla="*/ 110426 h 200050"/>
                  <a:gd name="connsiteX127" fmla="*/ 3835138 w 4758517"/>
                  <a:gd name="connsiteY127" fmla="*/ 130887 h 200050"/>
                  <a:gd name="connsiteX128" fmla="*/ 3822456 w 4758517"/>
                  <a:gd name="connsiteY128" fmla="*/ 149212 h 200050"/>
                  <a:gd name="connsiteX129" fmla="*/ 3813252 w 4758517"/>
                  <a:gd name="connsiteY129" fmla="*/ 143953 h 200050"/>
                  <a:gd name="connsiteX130" fmla="*/ 3826182 w 4758517"/>
                  <a:gd name="connsiteY130" fmla="*/ 126368 h 200050"/>
                  <a:gd name="connsiteX131" fmla="*/ 3835166 w 4758517"/>
                  <a:gd name="connsiteY131" fmla="*/ 106482 h 200050"/>
                  <a:gd name="connsiteX132" fmla="*/ 3893234 w 4758517"/>
                  <a:gd name="connsiteY132" fmla="*/ 92458 h 200050"/>
                  <a:gd name="connsiteX133" fmla="*/ 3904411 w 4758517"/>
                  <a:gd name="connsiteY133" fmla="*/ 92458 h 200050"/>
                  <a:gd name="connsiteX134" fmla="*/ 3898494 w 4758517"/>
                  <a:gd name="connsiteY134" fmla="*/ 127080 h 200050"/>
                  <a:gd name="connsiteX135" fmla="*/ 3935170 w 4758517"/>
                  <a:gd name="connsiteY135" fmla="*/ 168467 h 200050"/>
                  <a:gd name="connsiteX136" fmla="*/ 3997320 w 4758517"/>
                  <a:gd name="connsiteY136" fmla="*/ 188655 h 200050"/>
                  <a:gd name="connsiteX137" fmla="*/ 3993815 w 4758517"/>
                  <a:gd name="connsiteY137" fmla="*/ 193064 h 200050"/>
                  <a:gd name="connsiteX138" fmla="*/ 3990966 w 4758517"/>
                  <a:gd name="connsiteY138" fmla="*/ 198296 h 200050"/>
                  <a:gd name="connsiteX139" fmla="*/ 3932212 w 4758517"/>
                  <a:gd name="connsiteY139" fmla="*/ 178219 h 200050"/>
                  <a:gd name="connsiteX140" fmla="*/ 3894331 w 4758517"/>
                  <a:gd name="connsiteY140" fmla="*/ 139570 h 200050"/>
                  <a:gd name="connsiteX141" fmla="*/ 3865022 w 4758517"/>
                  <a:gd name="connsiteY141" fmla="*/ 177287 h 200050"/>
                  <a:gd name="connsiteX142" fmla="*/ 3803830 w 4758517"/>
                  <a:gd name="connsiteY142" fmla="*/ 200050 h 200050"/>
                  <a:gd name="connsiteX143" fmla="*/ 3801694 w 4758517"/>
                  <a:gd name="connsiteY143" fmla="*/ 195475 h 200050"/>
                  <a:gd name="connsiteX144" fmla="*/ 3798572 w 4758517"/>
                  <a:gd name="connsiteY144" fmla="*/ 191065 h 200050"/>
                  <a:gd name="connsiteX145" fmla="*/ 3855886 w 4758517"/>
                  <a:gd name="connsiteY145" fmla="*/ 171246 h 200050"/>
                  <a:gd name="connsiteX146" fmla="*/ 3883399 w 4758517"/>
                  <a:gd name="connsiteY146" fmla="*/ 138426 h 200050"/>
                  <a:gd name="connsiteX147" fmla="*/ 3893234 w 4758517"/>
                  <a:gd name="connsiteY147" fmla="*/ 92458 h 200050"/>
                  <a:gd name="connsiteX148" fmla="*/ 4597896 w 4758517"/>
                  <a:gd name="connsiteY148" fmla="*/ 87185 h 200050"/>
                  <a:gd name="connsiteX149" fmla="*/ 4597896 w 4758517"/>
                  <a:gd name="connsiteY149" fmla="*/ 105839 h 200050"/>
                  <a:gd name="connsiteX150" fmla="*/ 4656184 w 4758517"/>
                  <a:gd name="connsiteY150" fmla="*/ 105839 h 200050"/>
                  <a:gd name="connsiteX151" fmla="*/ 4656184 w 4758517"/>
                  <a:gd name="connsiteY151" fmla="*/ 87185 h 200050"/>
                  <a:gd name="connsiteX152" fmla="*/ 286168 w 4758517"/>
                  <a:gd name="connsiteY152" fmla="*/ 84556 h 200050"/>
                  <a:gd name="connsiteX153" fmla="*/ 286168 w 4758517"/>
                  <a:gd name="connsiteY153" fmla="*/ 102989 h 200050"/>
                  <a:gd name="connsiteX154" fmla="*/ 395075 w 4758517"/>
                  <a:gd name="connsiteY154" fmla="*/ 102989 h 200050"/>
                  <a:gd name="connsiteX155" fmla="*/ 395075 w 4758517"/>
                  <a:gd name="connsiteY155" fmla="*/ 84556 h 200050"/>
                  <a:gd name="connsiteX156" fmla="*/ 4104968 w 4758517"/>
                  <a:gd name="connsiteY156" fmla="*/ 82802 h 200050"/>
                  <a:gd name="connsiteX157" fmla="*/ 4104968 w 4758517"/>
                  <a:gd name="connsiteY157" fmla="*/ 110002 h 200050"/>
                  <a:gd name="connsiteX158" fmla="*/ 4146820 w 4758517"/>
                  <a:gd name="connsiteY158" fmla="*/ 110002 h 200050"/>
                  <a:gd name="connsiteX159" fmla="*/ 4146820 w 4758517"/>
                  <a:gd name="connsiteY159" fmla="*/ 82802 h 200050"/>
                  <a:gd name="connsiteX160" fmla="*/ 3152802 w 4758517"/>
                  <a:gd name="connsiteY160" fmla="*/ 79967 h 200050"/>
                  <a:gd name="connsiteX161" fmla="*/ 3163319 w 4758517"/>
                  <a:gd name="connsiteY161" fmla="*/ 79967 h 200050"/>
                  <a:gd name="connsiteX162" fmla="*/ 3163319 w 4758517"/>
                  <a:gd name="connsiteY162" fmla="*/ 120068 h 200050"/>
                  <a:gd name="connsiteX163" fmla="*/ 3160515 w 4758517"/>
                  <a:gd name="connsiteY163" fmla="*/ 141884 h 200050"/>
                  <a:gd name="connsiteX164" fmla="*/ 3147789 w 4758517"/>
                  <a:gd name="connsiteY164" fmla="*/ 163126 h 200050"/>
                  <a:gd name="connsiteX165" fmla="*/ 3118668 w 4758517"/>
                  <a:gd name="connsiteY165" fmla="*/ 182560 h 200050"/>
                  <a:gd name="connsiteX166" fmla="*/ 3066684 w 4758517"/>
                  <a:gd name="connsiteY166" fmla="*/ 198954 h 200050"/>
                  <a:gd name="connsiteX167" fmla="*/ 3064055 w 4758517"/>
                  <a:gd name="connsiteY167" fmla="*/ 194461 h 200050"/>
                  <a:gd name="connsiteX168" fmla="*/ 3060768 w 4758517"/>
                  <a:gd name="connsiteY168" fmla="*/ 189970 h 200050"/>
                  <a:gd name="connsiteX169" fmla="*/ 3110739 w 4758517"/>
                  <a:gd name="connsiteY169" fmla="*/ 175161 h 200050"/>
                  <a:gd name="connsiteX170" fmla="*/ 3138421 w 4758517"/>
                  <a:gd name="connsiteY170" fmla="*/ 157621 h 200050"/>
                  <a:gd name="connsiteX171" fmla="*/ 3150285 w 4758517"/>
                  <a:gd name="connsiteY171" fmla="*/ 138724 h 200050"/>
                  <a:gd name="connsiteX172" fmla="*/ 3152802 w 4758517"/>
                  <a:gd name="connsiteY172" fmla="*/ 119849 h 200050"/>
                  <a:gd name="connsiteX173" fmla="*/ 4095764 w 4758517"/>
                  <a:gd name="connsiteY173" fmla="*/ 74284 h 200050"/>
                  <a:gd name="connsiteX174" fmla="*/ 4156024 w 4758517"/>
                  <a:gd name="connsiteY174" fmla="*/ 74284 h 200050"/>
                  <a:gd name="connsiteX175" fmla="*/ 4156024 w 4758517"/>
                  <a:gd name="connsiteY175" fmla="*/ 118520 h 200050"/>
                  <a:gd name="connsiteX176" fmla="*/ 4095764 w 4758517"/>
                  <a:gd name="connsiteY176" fmla="*/ 118520 h 200050"/>
                  <a:gd name="connsiteX177" fmla="*/ 4348693 w 4758517"/>
                  <a:gd name="connsiteY177" fmla="*/ 72517 h 200050"/>
                  <a:gd name="connsiteX178" fmla="*/ 4459352 w 4758517"/>
                  <a:gd name="connsiteY178" fmla="*/ 72517 h 200050"/>
                  <a:gd name="connsiteX179" fmla="*/ 4459352 w 4758517"/>
                  <a:gd name="connsiteY179" fmla="*/ 82378 h 200050"/>
                  <a:gd name="connsiteX180" fmla="*/ 4348693 w 4758517"/>
                  <a:gd name="connsiteY180" fmla="*/ 82378 h 200050"/>
                  <a:gd name="connsiteX181" fmla="*/ 58480 w 4758517"/>
                  <a:gd name="connsiteY181" fmla="*/ 69655 h 200050"/>
                  <a:gd name="connsiteX182" fmla="*/ 58480 w 4758517"/>
                  <a:gd name="connsiteY182" fmla="*/ 127093 h 200050"/>
                  <a:gd name="connsiteX183" fmla="*/ 120301 w 4758517"/>
                  <a:gd name="connsiteY183" fmla="*/ 127093 h 200050"/>
                  <a:gd name="connsiteX184" fmla="*/ 120301 w 4758517"/>
                  <a:gd name="connsiteY184" fmla="*/ 69655 h 200050"/>
                  <a:gd name="connsiteX185" fmla="*/ 2236627 w 4758517"/>
                  <a:gd name="connsiteY185" fmla="*/ 66382 h 200050"/>
                  <a:gd name="connsiteX186" fmla="*/ 2236627 w 4758517"/>
                  <a:gd name="connsiteY186" fmla="*/ 102757 h 200050"/>
                  <a:gd name="connsiteX187" fmla="*/ 2280890 w 4758517"/>
                  <a:gd name="connsiteY187" fmla="*/ 102757 h 200050"/>
                  <a:gd name="connsiteX188" fmla="*/ 2280890 w 4758517"/>
                  <a:gd name="connsiteY188" fmla="*/ 66382 h 200050"/>
                  <a:gd name="connsiteX189" fmla="*/ 1575737 w 4758517"/>
                  <a:gd name="connsiteY189" fmla="*/ 65711 h 200050"/>
                  <a:gd name="connsiteX190" fmla="*/ 1573326 w 4758517"/>
                  <a:gd name="connsiteY190" fmla="*/ 88596 h 200050"/>
                  <a:gd name="connsiteX191" fmla="*/ 1569601 w 4758517"/>
                  <a:gd name="connsiteY191" fmla="*/ 110002 h 200050"/>
                  <a:gd name="connsiteX192" fmla="*/ 1639284 w 4758517"/>
                  <a:gd name="connsiteY192" fmla="*/ 110002 h 200050"/>
                  <a:gd name="connsiteX193" fmla="*/ 1639284 w 4758517"/>
                  <a:gd name="connsiteY193" fmla="*/ 65711 h 200050"/>
                  <a:gd name="connsiteX194" fmla="*/ 1505835 w 4758517"/>
                  <a:gd name="connsiteY194" fmla="*/ 65711 h 200050"/>
                  <a:gd name="connsiteX195" fmla="*/ 1505835 w 4758517"/>
                  <a:gd name="connsiteY195" fmla="*/ 110002 h 200050"/>
                  <a:gd name="connsiteX196" fmla="*/ 1558863 w 4758517"/>
                  <a:gd name="connsiteY196" fmla="*/ 110002 h 200050"/>
                  <a:gd name="connsiteX197" fmla="*/ 1562480 w 4758517"/>
                  <a:gd name="connsiteY197" fmla="*/ 88678 h 200050"/>
                  <a:gd name="connsiteX198" fmla="*/ 1564780 w 4758517"/>
                  <a:gd name="connsiteY198" fmla="*/ 65711 h 200050"/>
                  <a:gd name="connsiteX199" fmla="*/ 4597896 w 4758517"/>
                  <a:gd name="connsiteY199" fmla="*/ 60889 h 200050"/>
                  <a:gd name="connsiteX200" fmla="*/ 4597896 w 4758517"/>
                  <a:gd name="connsiteY200" fmla="*/ 78666 h 200050"/>
                  <a:gd name="connsiteX201" fmla="*/ 4656184 w 4758517"/>
                  <a:gd name="connsiteY201" fmla="*/ 78666 h 200050"/>
                  <a:gd name="connsiteX202" fmla="*/ 4656184 w 4758517"/>
                  <a:gd name="connsiteY202" fmla="*/ 60889 h 200050"/>
                  <a:gd name="connsiteX203" fmla="*/ 48428 w 4758517"/>
                  <a:gd name="connsiteY203" fmla="*/ 59822 h 200050"/>
                  <a:gd name="connsiteX204" fmla="*/ 130573 w 4758517"/>
                  <a:gd name="connsiteY204" fmla="*/ 59822 h 200050"/>
                  <a:gd name="connsiteX205" fmla="*/ 130573 w 4758517"/>
                  <a:gd name="connsiteY205" fmla="*/ 136708 h 200050"/>
                  <a:gd name="connsiteX206" fmla="*/ 48428 w 4758517"/>
                  <a:gd name="connsiteY206" fmla="*/ 136708 h 200050"/>
                  <a:gd name="connsiteX207" fmla="*/ 286168 w 4758517"/>
                  <a:gd name="connsiteY207" fmla="*/ 58480 h 200050"/>
                  <a:gd name="connsiteX208" fmla="*/ 286168 w 4758517"/>
                  <a:gd name="connsiteY208" fmla="*/ 76256 h 200050"/>
                  <a:gd name="connsiteX209" fmla="*/ 395075 w 4758517"/>
                  <a:gd name="connsiteY209" fmla="*/ 76256 h 200050"/>
                  <a:gd name="connsiteX210" fmla="*/ 395075 w 4758517"/>
                  <a:gd name="connsiteY210" fmla="*/ 58480 h 200050"/>
                  <a:gd name="connsiteX211" fmla="*/ 2113477 w 4758517"/>
                  <a:gd name="connsiteY211" fmla="*/ 55863 h 200050"/>
                  <a:gd name="connsiteX212" fmla="*/ 2132650 w 4758517"/>
                  <a:gd name="connsiteY212" fmla="*/ 69066 h 200050"/>
                  <a:gd name="connsiteX213" fmla="*/ 2147222 w 4758517"/>
                  <a:gd name="connsiteY213" fmla="*/ 83254 h 200050"/>
                  <a:gd name="connsiteX214" fmla="*/ 2139991 w 4758517"/>
                  <a:gd name="connsiteY214" fmla="*/ 89828 h 200050"/>
                  <a:gd name="connsiteX215" fmla="*/ 2125282 w 4758517"/>
                  <a:gd name="connsiteY215" fmla="*/ 75448 h 200050"/>
                  <a:gd name="connsiteX216" fmla="*/ 2106465 w 4758517"/>
                  <a:gd name="connsiteY216" fmla="*/ 61561 h 200050"/>
                  <a:gd name="connsiteX217" fmla="*/ 2086962 w 4758517"/>
                  <a:gd name="connsiteY217" fmla="*/ 52796 h 200050"/>
                  <a:gd name="connsiteX218" fmla="*/ 2097042 w 4758517"/>
                  <a:gd name="connsiteY218" fmla="*/ 52796 h 200050"/>
                  <a:gd name="connsiteX219" fmla="*/ 2097042 w 4758517"/>
                  <a:gd name="connsiteY219" fmla="*/ 84131 h 200050"/>
                  <a:gd name="connsiteX220" fmla="*/ 2097015 w 4758517"/>
                  <a:gd name="connsiteY220" fmla="*/ 89938 h 200050"/>
                  <a:gd name="connsiteX221" fmla="*/ 2096823 w 4758517"/>
                  <a:gd name="connsiteY221" fmla="*/ 95745 h 200050"/>
                  <a:gd name="connsiteX222" fmla="*/ 2158179 w 4758517"/>
                  <a:gd name="connsiteY222" fmla="*/ 95745 h 200050"/>
                  <a:gd name="connsiteX223" fmla="*/ 2158179 w 4758517"/>
                  <a:gd name="connsiteY223" fmla="*/ 105606 h 200050"/>
                  <a:gd name="connsiteX224" fmla="*/ 2098357 w 4758517"/>
                  <a:gd name="connsiteY224" fmla="*/ 105606 h 200050"/>
                  <a:gd name="connsiteX225" fmla="*/ 2121064 w 4758517"/>
                  <a:gd name="connsiteY225" fmla="*/ 157730 h 200050"/>
                  <a:gd name="connsiteX226" fmla="*/ 2159713 w 4758517"/>
                  <a:gd name="connsiteY226" fmla="*/ 190627 h 200050"/>
                  <a:gd name="connsiteX227" fmla="*/ 2155686 w 4758517"/>
                  <a:gd name="connsiteY227" fmla="*/ 194461 h 200050"/>
                  <a:gd name="connsiteX228" fmla="*/ 2152482 w 4758517"/>
                  <a:gd name="connsiteY228" fmla="*/ 198954 h 200050"/>
                  <a:gd name="connsiteX229" fmla="*/ 2116517 w 4758517"/>
                  <a:gd name="connsiteY229" fmla="*/ 168440 h 200050"/>
                  <a:gd name="connsiteX230" fmla="*/ 2093536 w 4758517"/>
                  <a:gd name="connsiteY230" fmla="*/ 121821 h 200050"/>
                  <a:gd name="connsiteX231" fmla="*/ 2076088 w 4758517"/>
                  <a:gd name="connsiteY231" fmla="*/ 162195 h 200050"/>
                  <a:gd name="connsiteX232" fmla="*/ 2034810 w 4758517"/>
                  <a:gd name="connsiteY232" fmla="*/ 199611 h 200050"/>
                  <a:gd name="connsiteX233" fmla="*/ 2031276 w 4758517"/>
                  <a:gd name="connsiteY233" fmla="*/ 195968 h 200050"/>
                  <a:gd name="connsiteX234" fmla="*/ 2026921 w 4758517"/>
                  <a:gd name="connsiteY234" fmla="*/ 192818 h 200050"/>
                  <a:gd name="connsiteX235" fmla="*/ 2060513 w 4758517"/>
                  <a:gd name="connsiteY235" fmla="*/ 165192 h 200050"/>
                  <a:gd name="connsiteX236" fmla="*/ 2078571 w 4758517"/>
                  <a:gd name="connsiteY236" fmla="*/ 135277 h 200050"/>
                  <a:gd name="connsiteX237" fmla="*/ 2085866 w 4758517"/>
                  <a:gd name="connsiteY237" fmla="*/ 105606 h 200050"/>
                  <a:gd name="connsiteX238" fmla="*/ 2031962 w 4758517"/>
                  <a:gd name="connsiteY238" fmla="*/ 105606 h 200050"/>
                  <a:gd name="connsiteX239" fmla="*/ 2031962 w 4758517"/>
                  <a:gd name="connsiteY239" fmla="*/ 95745 h 200050"/>
                  <a:gd name="connsiteX240" fmla="*/ 2086744 w 4758517"/>
                  <a:gd name="connsiteY240" fmla="*/ 95745 h 200050"/>
                  <a:gd name="connsiteX241" fmla="*/ 2086935 w 4758517"/>
                  <a:gd name="connsiteY241" fmla="*/ 89774 h 200050"/>
                  <a:gd name="connsiteX242" fmla="*/ 2086962 w 4758517"/>
                  <a:gd name="connsiteY242" fmla="*/ 84131 h 200050"/>
                  <a:gd name="connsiteX243" fmla="*/ 1795741 w 4758517"/>
                  <a:gd name="connsiteY243" fmla="*/ 52344 h 200050"/>
                  <a:gd name="connsiteX244" fmla="*/ 1794290 w 4758517"/>
                  <a:gd name="connsiteY244" fmla="*/ 62794 h 200050"/>
                  <a:gd name="connsiteX245" fmla="*/ 1791358 w 4758517"/>
                  <a:gd name="connsiteY245" fmla="*/ 72750 h 200050"/>
                  <a:gd name="connsiteX246" fmla="*/ 1837375 w 4758517"/>
                  <a:gd name="connsiteY246" fmla="*/ 72750 h 200050"/>
                  <a:gd name="connsiteX247" fmla="*/ 1837375 w 4758517"/>
                  <a:gd name="connsiteY247" fmla="*/ 52344 h 200050"/>
                  <a:gd name="connsiteX248" fmla="*/ 1749066 w 4758517"/>
                  <a:gd name="connsiteY248" fmla="*/ 52344 h 200050"/>
                  <a:gd name="connsiteX249" fmla="*/ 1747423 w 4758517"/>
                  <a:gd name="connsiteY249" fmla="*/ 62794 h 200050"/>
                  <a:gd name="connsiteX250" fmla="*/ 1745780 w 4758517"/>
                  <a:gd name="connsiteY250" fmla="*/ 72750 h 200050"/>
                  <a:gd name="connsiteX251" fmla="*/ 1780183 w 4758517"/>
                  <a:gd name="connsiteY251" fmla="*/ 72750 h 200050"/>
                  <a:gd name="connsiteX252" fmla="*/ 1783908 w 4758517"/>
                  <a:gd name="connsiteY252" fmla="*/ 62794 h 200050"/>
                  <a:gd name="connsiteX253" fmla="*/ 1785661 w 4758517"/>
                  <a:gd name="connsiteY253" fmla="*/ 52344 h 200050"/>
                  <a:gd name="connsiteX254" fmla="*/ 1982438 w 4758517"/>
                  <a:gd name="connsiteY254" fmla="*/ 51919 h 200050"/>
                  <a:gd name="connsiteX255" fmla="*/ 1996106 w 4758517"/>
                  <a:gd name="connsiteY255" fmla="*/ 62711 h 200050"/>
                  <a:gd name="connsiteX256" fmla="*/ 2006323 w 4758517"/>
                  <a:gd name="connsiteY256" fmla="*/ 73832 h 200050"/>
                  <a:gd name="connsiteX257" fmla="*/ 2017773 w 4758517"/>
                  <a:gd name="connsiteY257" fmla="*/ 64793 h 200050"/>
                  <a:gd name="connsiteX258" fmla="*/ 2026921 w 4758517"/>
                  <a:gd name="connsiteY258" fmla="*/ 55426 h 200050"/>
                  <a:gd name="connsiteX259" fmla="*/ 2035467 w 4758517"/>
                  <a:gd name="connsiteY259" fmla="*/ 60465 h 200050"/>
                  <a:gd name="connsiteX260" fmla="*/ 2024593 w 4758517"/>
                  <a:gd name="connsiteY260" fmla="*/ 71148 h 200050"/>
                  <a:gd name="connsiteX261" fmla="*/ 2011582 w 4758517"/>
                  <a:gd name="connsiteY261" fmla="*/ 81502 h 200050"/>
                  <a:gd name="connsiteX262" fmla="*/ 2022045 w 4758517"/>
                  <a:gd name="connsiteY262" fmla="*/ 109084 h 200050"/>
                  <a:gd name="connsiteX263" fmla="*/ 2024292 w 4758517"/>
                  <a:gd name="connsiteY263" fmla="*/ 137817 h 200050"/>
                  <a:gd name="connsiteX264" fmla="*/ 2022183 w 4758517"/>
                  <a:gd name="connsiteY264" fmla="*/ 170604 h 200050"/>
                  <a:gd name="connsiteX265" fmla="*/ 2013993 w 4758517"/>
                  <a:gd name="connsiteY265" fmla="*/ 191722 h 200050"/>
                  <a:gd name="connsiteX266" fmla="*/ 2009556 w 4758517"/>
                  <a:gd name="connsiteY266" fmla="*/ 195283 h 200050"/>
                  <a:gd name="connsiteX267" fmla="*/ 2003475 w 4758517"/>
                  <a:gd name="connsiteY267" fmla="*/ 197200 h 200050"/>
                  <a:gd name="connsiteX268" fmla="*/ 1992764 w 4758517"/>
                  <a:gd name="connsiteY268" fmla="*/ 198104 h 200050"/>
                  <a:gd name="connsiteX269" fmla="*/ 1980904 w 4758517"/>
                  <a:gd name="connsiteY269" fmla="*/ 197858 h 200050"/>
                  <a:gd name="connsiteX270" fmla="*/ 1979672 w 4758517"/>
                  <a:gd name="connsiteY270" fmla="*/ 192845 h 200050"/>
                  <a:gd name="connsiteX271" fmla="*/ 1976960 w 4758517"/>
                  <a:gd name="connsiteY271" fmla="*/ 187998 h 200050"/>
                  <a:gd name="connsiteX272" fmla="*/ 1990327 w 4758517"/>
                  <a:gd name="connsiteY272" fmla="*/ 188490 h 200050"/>
                  <a:gd name="connsiteX273" fmla="*/ 1999749 w 4758517"/>
                  <a:gd name="connsiteY273" fmla="*/ 187998 h 200050"/>
                  <a:gd name="connsiteX274" fmla="*/ 2003831 w 4758517"/>
                  <a:gd name="connsiteY274" fmla="*/ 186984 h 200050"/>
                  <a:gd name="connsiteX275" fmla="*/ 2006762 w 4758517"/>
                  <a:gd name="connsiteY275" fmla="*/ 184491 h 200050"/>
                  <a:gd name="connsiteX276" fmla="*/ 2012732 w 4758517"/>
                  <a:gd name="connsiteY276" fmla="*/ 167098 h 200050"/>
                  <a:gd name="connsiteX277" fmla="*/ 2014431 w 4758517"/>
                  <a:gd name="connsiteY277" fmla="*/ 137379 h 200050"/>
                  <a:gd name="connsiteX278" fmla="*/ 2013993 w 4758517"/>
                  <a:gd name="connsiteY278" fmla="*/ 124012 h 200050"/>
                  <a:gd name="connsiteX279" fmla="*/ 1992792 w 4758517"/>
                  <a:gd name="connsiteY279" fmla="*/ 144391 h 200050"/>
                  <a:gd name="connsiteX280" fmla="*/ 1969290 w 4758517"/>
                  <a:gd name="connsiteY280" fmla="*/ 160168 h 200050"/>
                  <a:gd name="connsiteX281" fmla="*/ 1966414 w 4758517"/>
                  <a:gd name="connsiteY281" fmla="*/ 155922 h 200050"/>
                  <a:gd name="connsiteX282" fmla="*/ 1962717 w 4758517"/>
                  <a:gd name="connsiteY282" fmla="*/ 151842 h 200050"/>
                  <a:gd name="connsiteX283" fmla="*/ 1990135 w 4758517"/>
                  <a:gd name="connsiteY283" fmla="*/ 135023 h 200050"/>
                  <a:gd name="connsiteX284" fmla="*/ 2012459 w 4758517"/>
                  <a:gd name="connsiteY284" fmla="*/ 111960 h 200050"/>
                  <a:gd name="connsiteX285" fmla="*/ 2009117 w 4758517"/>
                  <a:gd name="connsiteY285" fmla="*/ 99415 h 200050"/>
                  <a:gd name="connsiteX286" fmla="*/ 2003475 w 4758517"/>
                  <a:gd name="connsiteY286" fmla="*/ 87199 h 200050"/>
                  <a:gd name="connsiteX287" fmla="*/ 1986930 w 4758517"/>
                  <a:gd name="connsiteY287" fmla="*/ 96977 h 200050"/>
                  <a:gd name="connsiteX288" fmla="*/ 1969729 w 4758517"/>
                  <a:gd name="connsiteY288" fmla="*/ 105606 h 200050"/>
                  <a:gd name="connsiteX289" fmla="*/ 1966688 w 4758517"/>
                  <a:gd name="connsiteY289" fmla="*/ 102236 h 200050"/>
                  <a:gd name="connsiteX290" fmla="*/ 1963155 w 4758517"/>
                  <a:gd name="connsiteY290" fmla="*/ 99032 h 200050"/>
                  <a:gd name="connsiteX291" fmla="*/ 1981206 w 4758517"/>
                  <a:gd name="connsiteY291" fmla="*/ 90047 h 200050"/>
                  <a:gd name="connsiteX292" fmla="*/ 1998435 w 4758517"/>
                  <a:gd name="connsiteY292" fmla="*/ 79748 h 200050"/>
                  <a:gd name="connsiteX293" fmla="*/ 1988464 w 4758517"/>
                  <a:gd name="connsiteY293" fmla="*/ 68436 h 200050"/>
                  <a:gd name="connsiteX294" fmla="*/ 1975207 w 4758517"/>
                  <a:gd name="connsiteY294" fmla="*/ 57617 h 200050"/>
                  <a:gd name="connsiteX295" fmla="*/ 4091820 w 4758517"/>
                  <a:gd name="connsiteY295" fmla="*/ 50180 h 200050"/>
                  <a:gd name="connsiteX296" fmla="*/ 4161064 w 4758517"/>
                  <a:gd name="connsiteY296" fmla="*/ 50180 h 200050"/>
                  <a:gd name="connsiteX297" fmla="*/ 4161064 w 4758517"/>
                  <a:gd name="connsiteY297" fmla="*/ 58917 h 200050"/>
                  <a:gd name="connsiteX298" fmla="*/ 4091820 w 4758517"/>
                  <a:gd name="connsiteY298" fmla="*/ 58917 h 200050"/>
                  <a:gd name="connsiteX299" fmla="*/ 275869 w 4758517"/>
                  <a:gd name="connsiteY299" fmla="*/ 49961 h 200050"/>
                  <a:gd name="connsiteX300" fmla="*/ 405812 w 4758517"/>
                  <a:gd name="connsiteY300" fmla="*/ 49961 h 200050"/>
                  <a:gd name="connsiteX301" fmla="*/ 405812 w 4758517"/>
                  <a:gd name="connsiteY301" fmla="*/ 111508 h 200050"/>
                  <a:gd name="connsiteX302" fmla="*/ 312244 w 4758517"/>
                  <a:gd name="connsiteY302" fmla="*/ 111508 h 200050"/>
                  <a:gd name="connsiteX303" fmla="*/ 306410 w 4758517"/>
                  <a:gd name="connsiteY303" fmla="*/ 120123 h 200050"/>
                  <a:gd name="connsiteX304" fmla="*/ 299754 w 4758517"/>
                  <a:gd name="connsiteY304" fmla="*/ 128408 h 200050"/>
                  <a:gd name="connsiteX305" fmla="*/ 393541 w 4758517"/>
                  <a:gd name="connsiteY305" fmla="*/ 128408 h 200050"/>
                  <a:gd name="connsiteX306" fmla="*/ 395732 w 4758517"/>
                  <a:gd name="connsiteY306" fmla="*/ 127750 h 200050"/>
                  <a:gd name="connsiteX307" fmla="*/ 402306 w 4758517"/>
                  <a:gd name="connsiteY307" fmla="*/ 132559 h 200050"/>
                  <a:gd name="connsiteX308" fmla="*/ 379955 w 4758517"/>
                  <a:gd name="connsiteY308" fmla="*/ 154545 h 200050"/>
                  <a:gd name="connsiteX309" fmla="*/ 350372 w 4758517"/>
                  <a:gd name="connsiteY309" fmla="*/ 171777 h 200050"/>
                  <a:gd name="connsiteX310" fmla="*/ 391048 w 4758517"/>
                  <a:gd name="connsiteY310" fmla="*/ 182189 h 200050"/>
                  <a:gd name="connsiteX311" fmla="*/ 435832 w 4758517"/>
                  <a:gd name="connsiteY311" fmla="*/ 187998 h 200050"/>
                  <a:gd name="connsiteX312" fmla="*/ 432436 w 4758517"/>
                  <a:gd name="connsiteY312" fmla="*/ 192736 h 200050"/>
                  <a:gd name="connsiteX313" fmla="*/ 429697 w 4758517"/>
                  <a:gd name="connsiteY313" fmla="*/ 197639 h 200050"/>
                  <a:gd name="connsiteX314" fmla="*/ 381407 w 4758517"/>
                  <a:gd name="connsiteY314" fmla="*/ 190297 h 200050"/>
                  <a:gd name="connsiteX315" fmla="*/ 337882 w 4758517"/>
                  <a:gd name="connsiteY315" fmla="*/ 177038 h 200050"/>
                  <a:gd name="connsiteX316" fmla="*/ 289838 w 4758517"/>
                  <a:gd name="connsiteY316" fmla="*/ 191229 h 200050"/>
                  <a:gd name="connsiteX317" fmla="*/ 240151 w 4758517"/>
                  <a:gd name="connsiteY317" fmla="*/ 199172 h 200050"/>
                  <a:gd name="connsiteX318" fmla="*/ 238371 w 4758517"/>
                  <a:gd name="connsiteY318" fmla="*/ 194078 h 200050"/>
                  <a:gd name="connsiteX319" fmla="*/ 235769 w 4758517"/>
                  <a:gd name="connsiteY319" fmla="*/ 189312 h 200050"/>
                  <a:gd name="connsiteX320" fmla="*/ 281320 w 4758517"/>
                  <a:gd name="connsiteY320" fmla="*/ 183066 h 200050"/>
                  <a:gd name="connsiteX321" fmla="*/ 325392 w 4758517"/>
                  <a:gd name="connsiteY321" fmla="*/ 171558 h 200050"/>
                  <a:gd name="connsiteX322" fmla="*/ 303397 w 4758517"/>
                  <a:gd name="connsiteY322" fmla="*/ 158736 h 200050"/>
                  <a:gd name="connsiteX323" fmla="*/ 285511 w 4758517"/>
                  <a:gd name="connsiteY323" fmla="*/ 143283 h 200050"/>
                  <a:gd name="connsiteX324" fmla="*/ 271322 w 4758517"/>
                  <a:gd name="connsiteY324" fmla="*/ 155064 h 200050"/>
                  <a:gd name="connsiteX325" fmla="*/ 256805 w 4758517"/>
                  <a:gd name="connsiteY325" fmla="*/ 165202 h 200050"/>
                  <a:gd name="connsiteX326" fmla="*/ 253271 w 4758517"/>
                  <a:gd name="connsiteY326" fmla="*/ 161585 h 200050"/>
                  <a:gd name="connsiteX327" fmla="*/ 248916 w 4758517"/>
                  <a:gd name="connsiteY327" fmla="*/ 157968 h 200050"/>
                  <a:gd name="connsiteX328" fmla="*/ 277567 w 4758517"/>
                  <a:gd name="connsiteY328" fmla="*/ 137539 h 200050"/>
                  <a:gd name="connsiteX329" fmla="*/ 300631 w 4758517"/>
                  <a:gd name="connsiteY329" fmla="*/ 111508 h 200050"/>
                  <a:gd name="connsiteX330" fmla="*/ 275869 w 4758517"/>
                  <a:gd name="connsiteY330" fmla="*/ 111508 h 200050"/>
                  <a:gd name="connsiteX331" fmla="*/ 2331728 w 4758517"/>
                  <a:gd name="connsiteY331" fmla="*/ 36361 h 200050"/>
                  <a:gd name="connsiteX332" fmla="*/ 2342137 w 4758517"/>
                  <a:gd name="connsiteY332" fmla="*/ 86596 h 200050"/>
                  <a:gd name="connsiteX333" fmla="*/ 2357804 w 4758517"/>
                  <a:gd name="connsiteY333" fmla="*/ 129929 h 200050"/>
                  <a:gd name="connsiteX334" fmla="*/ 2376320 w 4758517"/>
                  <a:gd name="connsiteY334" fmla="*/ 87254 h 200050"/>
                  <a:gd name="connsiteX335" fmla="*/ 2388920 w 4758517"/>
                  <a:gd name="connsiteY335" fmla="*/ 36361 h 200050"/>
                  <a:gd name="connsiteX336" fmla="*/ 4597896 w 4758517"/>
                  <a:gd name="connsiteY336" fmla="*/ 34376 h 200050"/>
                  <a:gd name="connsiteX337" fmla="*/ 4597896 w 4758517"/>
                  <a:gd name="connsiteY337" fmla="*/ 52371 h 200050"/>
                  <a:gd name="connsiteX338" fmla="*/ 4656184 w 4758517"/>
                  <a:gd name="connsiteY338" fmla="*/ 52371 h 200050"/>
                  <a:gd name="connsiteX339" fmla="*/ 4656184 w 4758517"/>
                  <a:gd name="connsiteY339" fmla="*/ 34376 h 200050"/>
                  <a:gd name="connsiteX340" fmla="*/ 3502133 w 4758517"/>
                  <a:gd name="connsiteY340" fmla="*/ 34156 h 200050"/>
                  <a:gd name="connsiteX341" fmla="*/ 3502133 w 4758517"/>
                  <a:gd name="connsiteY341" fmla="*/ 104524 h 200050"/>
                  <a:gd name="connsiteX342" fmla="*/ 3528657 w 4758517"/>
                  <a:gd name="connsiteY342" fmla="*/ 104524 h 200050"/>
                  <a:gd name="connsiteX343" fmla="*/ 3563840 w 4758517"/>
                  <a:gd name="connsiteY343" fmla="*/ 95947 h 200050"/>
                  <a:gd name="connsiteX344" fmla="*/ 3575348 w 4758517"/>
                  <a:gd name="connsiteY344" fmla="*/ 68134 h 200050"/>
                  <a:gd name="connsiteX345" fmla="*/ 3563484 w 4758517"/>
                  <a:gd name="connsiteY345" fmla="*/ 41445 h 200050"/>
                  <a:gd name="connsiteX346" fmla="*/ 3527780 w 4758517"/>
                  <a:gd name="connsiteY346" fmla="*/ 34156 h 200050"/>
                  <a:gd name="connsiteX347" fmla="*/ 3337786 w 4758517"/>
                  <a:gd name="connsiteY347" fmla="*/ 34156 h 200050"/>
                  <a:gd name="connsiteX348" fmla="*/ 3337786 w 4758517"/>
                  <a:gd name="connsiteY348" fmla="*/ 104524 h 200050"/>
                  <a:gd name="connsiteX349" fmla="*/ 3364310 w 4758517"/>
                  <a:gd name="connsiteY349" fmla="*/ 104524 h 200050"/>
                  <a:gd name="connsiteX350" fmla="*/ 3399494 w 4758517"/>
                  <a:gd name="connsiteY350" fmla="*/ 95947 h 200050"/>
                  <a:gd name="connsiteX351" fmla="*/ 3411002 w 4758517"/>
                  <a:gd name="connsiteY351" fmla="*/ 68134 h 200050"/>
                  <a:gd name="connsiteX352" fmla="*/ 3399138 w 4758517"/>
                  <a:gd name="connsiteY352" fmla="*/ 41445 h 200050"/>
                  <a:gd name="connsiteX353" fmla="*/ 3363434 w 4758517"/>
                  <a:gd name="connsiteY353" fmla="*/ 34156 h 200050"/>
                  <a:gd name="connsiteX354" fmla="*/ 2956134 w 4758517"/>
                  <a:gd name="connsiteY354" fmla="*/ 31089 h 200050"/>
                  <a:gd name="connsiteX355" fmla="*/ 2931116 w 4758517"/>
                  <a:gd name="connsiteY355" fmla="*/ 48978 h 200050"/>
                  <a:gd name="connsiteX356" fmla="*/ 2921717 w 4758517"/>
                  <a:gd name="connsiteY356" fmla="*/ 102538 h 200050"/>
                  <a:gd name="connsiteX357" fmla="*/ 2931116 w 4758517"/>
                  <a:gd name="connsiteY357" fmla="*/ 156974 h 200050"/>
                  <a:gd name="connsiteX358" fmla="*/ 2956134 w 4758517"/>
                  <a:gd name="connsiteY358" fmla="*/ 175082 h 200050"/>
                  <a:gd name="connsiteX359" fmla="*/ 2980960 w 4758517"/>
                  <a:gd name="connsiteY359" fmla="*/ 156974 h 200050"/>
                  <a:gd name="connsiteX360" fmla="*/ 2990332 w 4758517"/>
                  <a:gd name="connsiteY360" fmla="*/ 102538 h 200050"/>
                  <a:gd name="connsiteX361" fmla="*/ 2980960 w 4758517"/>
                  <a:gd name="connsiteY361" fmla="*/ 48978 h 200050"/>
                  <a:gd name="connsiteX362" fmla="*/ 2956134 w 4758517"/>
                  <a:gd name="connsiteY362" fmla="*/ 31089 h 200050"/>
                  <a:gd name="connsiteX363" fmla="*/ 2805483 w 4758517"/>
                  <a:gd name="connsiteY363" fmla="*/ 31089 h 200050"/>
                  <a:gd name="connsiteX364" fmla="*/ 2780465 w 4758517"/>
                  <a:gd name="connsiteY364" fmla="*/ 48978 h 200050"/>
                  <a:gd name="connsiteX365" fmla="*/ 2771067 w 4758517"/>
                  <a:gd name="connsiteY365" fmla="*/ 102538 h 200050"/>
                  <a:gd name="connsiteX366" fmla="*/ 2780465 w 4758517"/>
                  <a:gd name="connsiteY366" fmla="*/ 156974 h 200050"/>
                  <a:gd name="connsiteX367" fmla="*/ 2805483 w 4758517"/>
                  <a:gd name="connsiteY367" fmla="*/ 175082 h 200050"/>
                  <a:gd name="connsiteX368" fmla="*/ 2830309 w 4758517"/>
                  <a:gd name="connsiteY368" fmla="*/ 156974 h 200050"/>
                  <a:gd name="connsiteX369" fmla="*/ 2839681 w 4758517"/>
                  <a:gd name="connsiteY369" fmla="*/ 102538 h 200050"/>
                  <a:gd name="connsiteX370" fmla="*/ 2830309 w 4758517"/>
                  <a:gd name="connsiteY370" fmla="*/ 48978 h 200050"/>
                  <a:gd name="connsiteX371" fmla="*/ 2805483 w 4758517"/>
                  <a:gd name="connsiteY371" fmla="*/ 31089 h 200050"/>
                  <a:gd name="connsiteX372" fmla="*/ 2654832 w 4758517"/>
                  <a:gd name="connsiteY372" fmla="*/ 31089 h 200050"/>
                  <a:gd name="connsiteX373" fmla="*/ 2629814 w 4758517"/>
                  <a:gd name="connsiteY373" fmla="*/ 48978 h 200050"/>
                  <a:gd name="connsiteX374" fmla="*/ 2620416 w 4758517"/>
                  <a:gd name="connsiteY374" fmla="*/ 102538 h 200050"/>
                  <a:gd name="connsiteX375" fmla="*/ 2629814 w 4758517"/>
                  <a:gd name="connsiteY375" fmla="*/ 156974 h 200050"/>
                  <a:gd name="connsiteX376" fmla="*/ 2654832 w 4758517"/>
                  <a:gd name="connsiteY376" fmla="*/ 175082 h 200050"/>
                  <a:gd name="connsiteX377" fmla="*/ 2679659 w 4758517"/>
                  <a:gd name="connsiteY377" fmla="*/ 156974 h 200050"/>
                  <a:gd name="connsiteX378" fmla="*/ 2689031 w 4758517"/>
                  <a:gd name="connsiteY378" fmla="*/ 102538 h 200050"/>
                  <a:gd name="connsiteX379" fmla="*/ 2679659 w 4758517"/>
                  <a:gd name="connsiteY379" fmla="*/ 48978 h 200050"/>
                  <a:gd name="connsiteX380" fmla="*/ 2654832 w 4758517"/>
                  <a:gd name="connsiteY380" fmla="*/ 31089 h 200050"/>
                  <a:gd name="connsiteX381" fmla="*/ 1530377 w 4758517"/>
                  <a:gd name="connsiteY381" fmla="*/ 28020 h 200050"/>
                  <a:gd name="connsiteX382" fmla="*/ 1518517 w 4758517"/>
                  <a:gd name="connsiteY382" fmla="*/ 42113 h 200050"/>
                  <a:gd name="connsiteX383" fmla="*/ 1505177 w 4758517"/>
                  <a:gd name="connsiteY383" fmla="*/ 55877 h 200050"/>
                  <a:gd name="connsiteX384" fmla="*/ 1570697 w 4758517"/>
                  <a:gd name="connsiteY384" fmla="*/ 55877 h 200050"/>
                  <a:gd name="connsiteX385" fmla="*/ 1581872 w 4758517"/>
                  <a:gd name="connsiteY385" fmla="*/ 42607 h 200050"/>
                  <a:gd name="connsiteX386" fmla="*/ 1591733 w 4758517"/>
                  <a:gd name="connsiteY386" fmla="*/ 28020 h 200050"/>
                  <a:gd name="connsiteX387" fmla="*/ 2393522 w 4758517"/>
                  <a:gd name="connsiteY387" fmla="*/ 25624 h 200050"/>
                  <a:gd name="connsiteX388" fmla="*/ 2400097 w 4758517"/>
                  <a:gd name="connsiteY388" fmla="*/ 27596 h 200050"/>
                  <a:gd name="connsiteX389" fmla="*/ 2385825 w 4758517"/>
                  <a:gd name="connsiteY389" fmla="*/ 90568 h 200050"/>
                  <a:gd name="connsiteX390" fmla="*/ 2363502 w 4758517"/>
                  <a:gd name="connsiteY390" fmla="*/ 140885 h 200050"/>
                  <a:gd name="connsiteX391" fmla="*/ 2383497 w 4758517"/>
                  <a:gd name="connsiteY391" fmla="*/ 168605 h 200050"/>
                  <a:gd name="connsiteX392" fmla="*/ 2409080 w 4758517"/>
                  <a:gd name="connsiteY392" fmla="*/ 189093 h 200050"/>
                  <a:gd name="connsiteX393" fmla="*/ 2404917 w 4758517"/>
                  <a:gd name="connsiteY393" fmla="*/ 192818 h 200050"/>
                  <a:gd name="connsiteX394" fmla="*/ 2401411 w 4758517"/>
                  <a:gd name="connsiteY394" fmla="*/ 197200 h 200050"/>
                  <a:gd name="connsiteX395" fmla="*/ 2376924 w 4758517"/>
                  <a:gd name="connsiteY395" fmla="*/ 177150 h 200050"/>
                  <a:gd name="connsiteX396" fmla="*/ 2357366 w 4758517"/>
                  <a:gd name="connsiteY396" fmla="*/ 150527 h 200050"/>
                  <a:gd name="connsiteX397" fmla="*/ 2335618 w 4758517"/>
                  <a:gd name="connsiteY397" fmla="*/ 178109 h 200050"/>
                  <a:gd name="connsiteX398" fmla="*/ 2311568 w 4758517"/>
                  <a:gd name="connsiteY398" fmla="*/ 198954 h 200050"/>
                  <a:gd name="connsiteX399" fmla="*/ 2308309 w 4758517"/>
                  <a:gd name="connsiteY399" fmla="*/ 194571 h 200050"/>
                  <a:gd name="connsiteX400" fmla="*/ 2304557 w 4758517"/>
                  <a:gd name="connsiteY400" fmla="*/ 190846 h 200050"/>
                  <a:gd name="connsiteX401" fmla="*/ 2329345 w 4758517"/>
                  <a:gd name="connsiteY401" fmla="*/ 169646 h 200050"/>
                  <a:gd name="connsiteX402" fmla="*/ 2351668 w 4758517"/>
                  <a:gd name="connsiteY402" fmla="*/ 140227 h 200050"/>
                  <a:gd name="connsiteX403" fmla="*/ 2333838 w 4758517"/>
                  <a:gd name="connsiteY403" fmla="*/ 92649 h 200050"/>
                  <a:gd name="connsiteX404" fmla="*/ 2322087 w 4758517"/>
                  <a:gd name="connsiteY404" fmla="*/ 36361 h 200050"/>
                  <a:gd name="connsiteX405" fmla="*/ 2309158 w 4758517"/>
                  <a:gd name="connsiteY405" fmla="*/ 36361 h 200050"/>
                  <a:gd name="connsiteX406" fmla="*/ 2309158 w 4758517"/>
                  <a:gd name="connsiteY406" fmla="*/ 26281 h 200050"/>
                  <a:gd name="connsiteX407" fmla="*/ 2391769 w 4758517"/>
                  <a:gd name="connsiteY407" fmla="*/ 26281 h 200050"/>
                  <a:gd name="connsiteX408" fmla="*/ 1847455 w 4758517"/>
                  <a:gd name="connsiteY408" fmla="*/ 24733 h 200050"/>
                  <a:gd name="connsiteX409" fmla="*/ 1847455 w 4758517"/>
                  <a:gd name="connsiteY409" fmla="*/ 43825 h 200050"/>
                  <a:gd name="connsiteX410" fmla="*/ 1885803 w 4758517"/>
                  <a:gd name="connsiteY410" fmla="*/ 43825 h 200050"/>
                  <a:gd name="connsiteX411" fmla="*/ 1885803 w 4758517"/>
                  <a:gd name="connsiteY411" fmla="*/ 24733 h 200050"/>
                  <a:gd name="connsiteX412" fmla="*/ 1795960 w 4758517"/>
                  <a:gd name="connsiteY412" fmla="*/ 24733 h 200050"/>
                  <a:gd name="connsiteX413" fmla="*/ 1795960 w 4758517"/>
                  <a:gd name="connsiteY413" fmla="*/ 42728 h 200050"/>
                  <a:gd name="connsiteX414" fmla="*/ 1795960 w 4758517"/>
                  <a:gd name="connsiteY414" fmla="*/ 43825 h 200050"/>
                  <a:gd name="connsiteX415" fmla="*/ 1837375 w 4758517"/>
                  <a:gd name="connsiteY415" fmla="*/ 43825 h 200050"/>
                  <a:gd name="connsiteX416" fmla="*/ 1837375 w 4758517"/>
                  <a:gd name="connsiteY416" fmla="*/ 24733 h 200050"/>
                  <a:gd name="connsiteX417" fmla="*/ 3630295 w 4758517"/>
                  <a:gd name="connsiteY417" fmla="*/ 23227 h 200050"/>
                  <a:gd name="connsiteX418" fmla="*/ 3744214 w 4758517"/>
                  <a:gd name="connsiteY418" fmla="*/ 23227 h 200050"/>
                  <a:gd name="connsiteX419" fmla="*/ 3744214 w 4758517"/>
                  <a:gd name="connsiteY419" fmla="*/ 34376 h 200050"/>
                  <a:gd name="connsiteX420" fmla="*/ 3693815 w 4758517"/>
                  <a:gd name="connsiteY420" fmla="*/ 34376 h 200050"/>
                  <a:gd name="connsiteX421" fmla="*/ 3693815 w 4758517"/>
                  <a:gd name="connsiteY421" fmla="*/ 182944 h 200050"/>
                  <a:gd name="connsiteX422" fmla="*/ 3680475 w 4758517"/>
                  <a:gd name="connsiteY422" fmla="*/ 182944 h 200050"/>
                  <a:gd name="connsiteX423" fmla="*/ 3680475 w 4758517"/>
                  <a:gd name="connsiteY423" fmla="*/ 34376 h 200050"/>
                  <a:gd name="connsiteX424" fmla="*/ 3630295 w 4758517"/>
                  <a:gd name="connsiteY424" fmla="*/ 34376 h 200050"/>
                  <a:gd name="connsiteX425" fmla="*/ 3489012 w 4758517"/>
                  <a:gd name="connsiteY425" fmla="*/ 23227 h 200050"/>
                  <a:gd name="connsiteX426" fmla="*/ 3530411 w 4758517"/>
                  <a:gd name="connsiteY426" fmla="*/ 23227 h 200050"/>
                  <a:gd name="connsiteX427" fmla="*/ 3573113 w 4758517"/>
                  <a:gd name="connsiteY427" fmla="*/ 33268 h 200050"/>
                  <a:gd name="connsiteX428" fmla="*/ 3588688 w 4758517"/>
                  <a:gd name="connsiteY428" fmla="*/ 68134 h 200050"/>
                  <a:gd name="connsiteX429" fmla="*/ 3573305 w 4758517"/>
                  <a:gd name="connsiteY429" fmla="*/ 103795 h 200050"/>
                  <a:gd name="connsiteX430" fmla="*/ 3531288 w 4758517"/>
                  <a:gd name="connsiteY430" fmla="*/ 115453 h 200050"/>
                  <a:gd name="connsiteX431" fmla="*/ 3502133 w 4758517"/>
                  <a:gd name="connsiteY431" fmla="*/ 115453 h 200050"/>
                  <a:gd name="connsiteX432" fmla="*/ 3502133 w 4758517"/>
                  <a:gd name="connsiteY432" fmla="*/ 182944 h 200050"/>
                  <a:gd name="connsiteX433" fmla="*/ 3489012 w 4758517"/>
                  <a:gd name="connsiteY433" fmla="*/ 182944 h 200050"/>
                  <a:gd name="connsiteX434" fmla="*/ 3324666 w 4758517"/>
                  <a:gd name="connsiteY434" fmla="*/ 23227 h 200050"/>
                  <a:gd name="connsiteX435" fmla="*/ 3366065 w 4758517"/>
                  <a:gd name="connsiteY435" fmla="*/ 23227 h 200050"/>
                  <a:gd name="connsiteX436" fmla="*/ 3408767 w 4758517"/>
                  <a:gd name="connsiteY436" fmla="*/ 33268 h 200050"/>
                  <a:gd name="connsiteX437" fmla="*/ 3424342 w 4758517"/>
                  <a:gd name="connsiteY437" fmla="*/ 68134 h 200050"/>
                  <a:gd name="connsiteX438" fmla="*/ 3408959 w 4758517"/>
                  <a:gd name="connsiteY438" fmla="*/ 103795 h 200050"/>
                  <a:gd name="connsiteX439" fmla="*/ 3366942 w 4758517"/>
                  <a:gd name="connsiteY439" fmla="*/ 115453 h 200050"/>
                  <a:gd name="connsiteX440" fmla="*/ 3337786 w 4758517"/>
                  <a:gd name="connsiteY440" fmla="*/ 115453 h 200050"/>
                  <a:gd name="connsiteX441" fmla="*/ 3337786 w 4758517"/>
                  <a:gd name="connsiteY441" fmla="*/ 182944 h 200050"/>
                  <a:gd name="connsiteX442" fmla="*/ 3324666 w 4758517"/>
                  <a:gd name="connsiteY442" fmla="*/ 182944 h 200050"/>
                  <a:gd name="connsiteX443" fmla="*/ 2470012 w 4758517"/>
                  <a:gd name="connsiteY443" fmla="*/ 23227 h 200050"/>
                  <a:gd name="connsiteX444" fmla="*/ 2542971 w 4758517"/>
                  <a:gd name="connsiteY444" fmla="*/ 23227 h 200050"/>
                  <a:gd name="connsiteX445" fmla="*/ 2542971 w 4758517"/>
                  <a:gd name="connsiteY445" fmla="*/ 34376 h 200050"/>
                  <a:gd name="connsiteX446" fmla="*/ 2481406 w 4758517"/>
                  <a:gd name="connsiteY446" fmla="*/ 34376 h 200050"/>
                  <a:gd name="connsiteX447" fmla="*/ 2476804 w 4758517"/>
                  <a:gd name="connsiteY447" fmla="*/ 88070 h 200050"/>
                  <a:gd name="connsiteX448" fmla="*/ 2488939 w 4758517"/>
                  <a:gd name="connsiteY448" fmla="*/ 82523 h 200050"/>
                  <a:gd name="connsiteX449" fmla="*/ 2503538 w 4758517"/>
                  <a:gd name="connsiteY449" fmla="*/ 80420 h 200050"/>
                  <a:gd name="connsiteX450" fmla="*/ 2537052 w 4758517"/>
                  <a:gd name="connsiteY450" fmla="*/ 92734 h 200050"/>
                  <a:gd name="connsiteX451" fmla="*/ 2550843 w 4758517"/>
                  <a:gd name="connsiteY451" fmla="*/ 131682 h 200050"/>
                  <a:gd name="connsiteX452" fmla="*/ 2543546 w 4758517"/>
                  <a:gd name="connsiteY452" fmla="*/ 161103 h 200050"/>
                  <a:gd name="connsiteX453" fmla="*/ 2525152 w 4758517"/>
                  <a:gd name="connsiteY453" fmla="*/ 179460 h 200050"/>
                  <a:gd name="connsiteX454" fmla="*/ 2500908 w 4758517"/>
                  <a:gd name="connsiteY454" fmla="*/ 185792 h 200050"/>
                  <a:gd name="connsiteX455" fmla="*/ 2470834 w 4758517"/>
                  <a:gd name="connsiteY455" fmla="*/ 179177 h 200050"/>
                  <a:gd name="connsiteX456" fmla="*/ 2451605 w 4758517"/>
                  <a:gd name="connsiteY456" fmla="*/ 164999 h 200050"/>
                  <a:gd name="connsiteX457" fmla="*/ 2458617 w 4758517"/>
                  <a:gd name="connsiteY457" fmla="*/ 156012 h 200050"/>
                  <a:gd name="connsiteX458" fmla="*/ 2475189 w 4758517"/>
                  <a:gd name="connsiteY458" fmla="*/ 169055 h 200050"/>
                  <a:gd name="connsiteX459" fmla="*/ 2500471 w 4758517"/>
                  <a:gd name="connsiteY459" fmla="*/ 174864 h 200050"/>
                  <a:gd name="connsiteX460" fmla="*/ 2526656 w 4758517"/>
                  <a:gd name="connsiteY460" fmla="*/ 163191 h 200050"/>
                  <a:gd name="connsiteX461" fmla="*/ 2537722 w 4758517"/>
                  <a:gd name="connsiteY461" fmla="*/ 132120 h 200050"/>
                  <a:gd name="connsiteX462" fmla="*/ 2527807 w 4758517"/>
                  <a:gd name="connsiteY462" fmla="*/ 102089 h 200050"/>
                  <a:gd name="connsiteX463" fmla="*/ 2501128 w 4758517"/>
                  <a:gd name="connsiteY463" fmla="*/ 91129 h 200050"/>
                  <a:gd name="connsiteX464" fmla="*/ 2486008 w 4758517"/>
                  <a:gd name="connsiteY464" fmla="*/ 93869 h 200050"/>
                  <a:gd name="connsiteX465" fmla="*/ 2472860 w 4758517"/>
                  <a:gd name="connsiteY465" fmla="*/ 101213 h 200050"/>
                  <a:gd name="connsiteX466" fmla="*/ 2464534 w 4758517"/>
                  <a:gd name="connsiteY466" fmla="*/ 96171 h 200050"/>
                  <a:gd name="connsiteX467" fmla="*/ 2236627 w 4758517"/>
                  <a:gd name="connsiteY467" fmla="*/ 21461 h 200050"/>
                  <a:gd name="connsiteX468" fmla="*/ 2236627 w 4758517"/>
                  <a:gd name="connsiteY468" fmla="*/ 56959 h 200050"/>
                  <a:gd name="connsiteX469" fmla="*/ 2280890 w 4758517"/>
                  <a:gd name="connsiteY469" fmla="*/ 56959 h 200050"/>
                  <a:gd name="connsiteX470" fmla="*/ 2280890 w 4758517"/>
                  <a:gd name="connsiteY470" fmla="*/ 21461 h 200050"/>
                  <a:gd name="connsiteX471" fmla="*/ 10492 w 4758517"/>
                  <a:gd name="connsiteY471" fmla="*/ 20789 h 200050"/>
                  <a:gd name="connsiteX472" fmla="*/ 10492 w 4758517"/>
                  <a:gd name="connsiteY472" fmla="*/ 176836 h 200050"/>
                  <a:gd name="connsiteX473" fmla="*/ 169167 w 4758517"/>
                  <a:gd name="connsiteY473" fmla="*/ 176836 h 200050"/>
                  <a:gd name="connsiteX474" fmla="*/ 169167 w 4758517"/>
                  <a:gd name="connsiteY474" fmla="*/ 20789 h 200050"/>
                  <a:gd name="connsiteX475" fmla="*/ 2956134 w 4758517"/>
                  <a:gd name="connsiteY475" fmla="*/ 20379 h 200050"/>
                  <a:gd name="connsiteX476" fmla="*/ 2990425 w 4758517"/>
                  <a:gd name="connsiteY476" fmla="*/ 40665 h 200050"/>
                  <a:gd name="connsiteX477" fmla="*/ 3003014 w 4758517"/>
                  <a:gd name="connsiteY477" fmla="*/ 102538 h 200050"/>
                  <a:gd name="connsiteX478" fmla="*/ 2990425 w 4758517"/>
                  <a:gd name="connsiteY478" fmla="*/ 165205 h 200050"/>
                  <a:gd name="connsiteX479" fmla="*/ 2956134 w 4758517"/>
                  <a:gd name="connsiteY479" fmla="*/ 185792 h 200050"/>
                  <a:gd name="connsiteX480" fmla="*/ 2921651 w 4758517"/>
                  <a:gd name="connsiteY480" fmla="*/ 165205 h 200050"/>
                  <a:gd name="connsiteX481" fmla="*/ 2909035 w 4758517"/>
                  <a:gd name="connsiteY481" fmla="*/ 102538 h 200050"/>
                  <a:gd name="connsiteX482" fmla="*/ 2921651 w 4758517"/>
                  <a:gd name="connsiteY482" fmla="*/ 40665 h 200050"/>
                  <a:gd name="connsiteX483" fmla="*/ 2956134 w 4758517"/>
                  <a:gd name="connsiteY483" fmla="*/ 20379 h 200050"/>
                  <a:gd name="connsiteX484" fmla="*/ 2805483 w 4758517"/>
                  <a:gd name="connsiteY484" fmla="*/ 20379 h 200050"/>
                  <a:gd name="connsiteX485" fmla="*/ 2839774 w 4758517"/>
                  <a:gd name="connsiteY485" fmla="*/ 40665 h 200050"/>
                  <a:gd name="connsiteX486" fmla="*/ 2852363 w 4758517"/>
                  <a:gd name="connsiteY486" fmla="*/ 102538 h 200050"/>
                  <a:gd name="connsiteX487" fmla="*/ 2839774 w 4758517"/>
                  <a:gd name="connsiteY487" fmla="*/ 165205 h 200050"/>
                  <a:gd name="connsiteX488" fmla="*/ 2805483 w 4758517"/>
                  <a:gd name="connsiteY488" fmla="*/ 185792 h 200050"/>
                  <a:gd name="connsiteX489" fmla="*/ 2771000 w 4758517"/>
                  <a:gd name="connsiteY489" fmla="*/ 165205 h 200050"/>
                  <a:gd name="connsiteX490" fmla="*/ 2758384 w 4758517"/>
                  <a:gd name="connsiteY490" fmla="*/ 102538 h 200050"/>
                  <a:gd name="connsiteX491" fmla="*/ 2771000 w 4758517"/>
                  <a:gd name="connsiteY491" fmla="*/ 40665 h 200050"/>
                  <a:gd name="connsiteX492" fmla="*/ 2805483 w 4758517"/>
                  <a:gd name="connsiteY492" fmla="*/ 20379 h 200050"/>
                  <a:gd name="connsiteX493" fmla="*/ 2654832 w 4758517"/>
                  <a:gd name="connsiteY493" fmla="*/ 20379 h 200050"/>
                  <a:gd name="connsiteX494" fmla="*/ 2689124 w 4758517"/>
                  <a:gd name="connsiteY494" fmla="*/ 40665 h 200050"/>
                  <a:gd name="connsiteX495" fmla="*/ 2701713 w 4758517"/>
                  <a:gd name="connsiteY495" fmla="*/ 102538 h 200050"/>
                  <a:gd name="connsiteX496" fmla="*/ 2689124 w 4758517"/>
                  <a:gd name="connsiteY496" fmla="*/ 165205 h 200050"/>
                  <a:gd name="connsiteX497" fmla="*/ 2654832 w 4758517"/>
                  <a:gd name="connsiteY497" fmla="*/ 185792 h 200050"/>
                  <a:gd name="connsiteX498" fmla="*/ 2620350 w 4758517"/>
                  <a:gd name="connsiteY498" fmla="*/ 165205 h 200050"/>
                  <a:gd name="connsiteX499" fmla="*/ 2607733 w 4758517"/>
                  <a:gd name="connsiteY499" fmla="*/ 102538 h 200050"/>
                  <a:gd name="connsiteX500" fmla="*/ 2620350 w 4758517"/>
                  <a:gd name="connsiteY500" fmla="*/ 40665 h 200050"/>
                  <a:gd name="connsiteX501" fmla="*/ 2654832 w 4758517"/>
                  <a:gd name="connsiteY501" fmla="*/ 20379 h 200050"/>
                  <a:gd name="connsiteX502" fmla="*/ 3065369 w 4758517"/>
                  <a:gd name="connsiteY502" fmla="*/ 13353 h 200050"/>
                  <a:gd name="connsiteX503" fmla="*/ 3251628 w 4758517"/>
                  <a:gd name="connsiteY503" fmla="*/ 13353 h 200050"/>
                  <a:gd name="connsiteX504" fmla="*/ 3251628 w 4758517"/>
                  <a:gd name="connsiteY504" fmla="*/ 23433 h 200050"/>
                  <a:gd name="connsiteX505" fmla="*/ 3163758 w 4758517"/>
                  <a:gd name="connsiteY505" fmla="*/ 23433 h 200050"/>
                  <a:gd name="connsiteX506" fmla="*/ 3156828 w 4758517"/>
                  <a:gd name="connsiteY506" fmla="*/ 38936 h 200050"/>
                  <a:gd name="connsiteX507" fmla="*/ 3149733 w 4758517"/>
                  <a:gd name="connsiteY507" fmla="*/ 53453 h 200050"/>
                  <a:gd name="connsiteX508" fmla="*/ 3227962 w 4758517"/>
                  <a:gd name="connsiteY508" fmla="*/ 53453 h 200050"/>
                  <a:gd name="connsiteX509" fmla="*/ 3227962 w 4758517"/>
                  <a:gd name="connsiteY509" fmla="*/ 155566 h 200050"/>
                  <a:gd name="connsiteX510" fmla="*/ 3217006 w 4758517"/>
                  <a:gd name="connsiteY510" fmla="*/ 155566 h 200050"/>
                  <a:gd name="connsiteX511" fmla="*/ 3217006 w 4758517"/>
                  <a:gd name="connsiteY511" fmla="*/ 63533 h 200050"/>
                  <a:gd name="connsiteX512" fmla="*/ 3099334 w 4758517"/>
                  <a:gd name="connsiteY512" fmla="*/ 63533 h 200050"/>
                  <a:gd name="connsiteX513" fmla="*/ 3099334 w 4758517"/>
                  <a:gd name="connsiteY513" fmla="*/ 155566 h 200050"/>
                  <a:gd name="connsiteX514" fmla="*/ 3088816 w 4758517"/>
                  <a:gd name="connsiteY514" fmla="*/ 155566 h 200050"/>
                  <a:gd name="connsiteX515" fmla="*/ 3088816 w 4758517"/>
                  <a:gd name="connsiteY515" fmla="*/ 53453 h 200050"/>
                  <a:gd name="connsiteX516" fmla="*/ 3138558 w 4758517"/>
                  <a:gd name="connsiteY516" fmla="*/ 53453 h 200050"/>
                  <a:gd name="connsiteX517" fmla="*/ 3145515 w 4758517"/>
                  <a:gd name="connsiteY517" fmla="*/ 38772 h 200050"/>
                  <a:gd name="connsiteX518" fmla="*/ 3151486 w 4758517"/>
                  <a:gd name="connsiteY518" fmla="*/ 23433 h 200050"/>
                  <a:gd name="connsiteX519" fmla="*/ 3065369 w 4758517"/>
                  <a:gd name="connsiteY519" fmla="*/ 23433 h 200050"/>
                  <a:gd name="connsiteX520" fmla="*/ 2210112 w 4758517"/>
                  <a:gd name="connsiteY520" fmla="*/ 11600 h 200050"/>
                  <a:gd name="connsiteX521" fmla="*/ 2308720 w 4758517"/>
                  <a:gd name="connsiteY521" fmla="*/ 11600 h 200050"/>
                  <a:gd name="connsiteX522" fmla="*/ 2308720 w 4758517"/>
                  <a:gd name="connsiteY522" fmla="*/ 21461 h 200050"/>
                  <a:gd name="connsiteX523" fmla="*/ 2291190 w 4758517"/>
                  <a:gd name="connsiteY523" fmla="*/ 21461 h 200050"/>
                  <a:gd name="connsiteX524" fmla="*/ 2291190 w 4758517"/>
                  <a:gd name="connsiteY524" fmla="*/ 143076 h 200050"/>
                  <a:gd name="connsiteX525" fmla="*/ 2310473 w 4758517"/>
                  <a:gd name="connsiteY525" fmla="*/ 139570 h 200050"/>
                  <a:gd name="connsiteX526" fmla="*/ 2311131 w 4758517"/>
                  <a:gd name="connsiteY526" fmla="*/ 148992 h 200050"/>
                  <a:gd name="connsiteX527" fmla="*/ 2291190 w 4758517"/>
                  <a:gd name="connsiteY527" fmla="*/ 152718 h 200050"/>
                  <a:gd name="connsiteX528" fmla="*/ 2291190 w 4758517"/>
                  <a:gd name="connsiteY528" fmla="*/ 198735 h 200050"/>
                  <a:gd name="connsiteX529" fmla="*/ 2280890 w 4758517"/>
                  <a:gd name="connsiteY529" fmla="*/ 198735 h 200050"/>
                  <a:gd name="connsiteX530" fmla="*/ 2280890 w 4758517"/>
                  <a:gd name="connsiteY530" fmla="*/ 154690 h 200050"/>
                  <a:gd name="connsiteX531" fmla="*/ 2243639 w 4758517"/>
                  <a:gd name="connsiteY531" fmla="*/ 161428 h 200050"/>
                  <a:gd name="connsiteX532" fmla="*/ 2210989 w 4758517"/>
                  <a:gd name="connsiteY532" fmla="*/ 167180 h 200050"/>
                  <a:gd name="connsiteX533" fmla="*/ 2208578 w 4758517"/>
                  <a:gd name="connsiteY533" fmla="*/ 156881 h 200050"/>
                  <a:gd name="connsiteX534" fmla="*/ 2226328 w 4758517"/>
                  <a:gd name="connsiteY534" fmla="*/ 154033 h 200050"/>
                  <a:gd name="connsiteX535" fmla="*/ 2226328 w 4758517"/>
                  <a:gd name="connsiteY535" fmla="*/ 21461 h 200050"/>
                  <a:gd name="connsiteX536" fmla="*/ 2210112 w 4758517"/>
                  <a:gd name="connsiteY536" fmla="*/ 21461 h 200050"/>
                  <a:gd name="connsiteX537" fmla="*/ 3820484 w 4758517"/>
                  <a:gd name="connsiteY537" fmla="*/ 10723 h 200050"/>
                  <a:gd name="connsiteX538" fmla="*/ 3968176 w 4758517"/>
                  <a:gd name="connsiteY538" fmla="*/ 10723 h 200050"/>
                  <a:gd name="connsiteX539" fmla="*/ 3968176 w 4758517"/>
                  <a:gd name="connsiteY539" fmla="*/ 87199 h 200050"/>
                  <a:gd name="connsiteX540" fmla="*/ 3820484 w 4758517"/>
                  <a:gd name="connsiteY540" fmla="*/ 87199 h 200050"/>
                  <a:gd name="connsiteX541" fmla="*/ 3820484 w 4758517"/>
                  <a:gd name="connsiteY541" fmla="*/ 77338 h 200050"/>
                  <a:gd name="connsiteX542" fmla="*/ 3958096 w 4758517"/>
                  <a:gd name="connsiteY542" fmla="*/ 77338 h 200050"/>
                  <a:gd name="connsiteX543" fmla="*/ 3958096 w 4758517"/>
                  <a:gd name="connsiteY543" fmla="*/ 53234 h 200050"/>
                  <a:gd name="connsiteX544" fmla="*/ 3830126 w 4758517"/>
                  <a:gd name="connsiteY544" fmla="*/ 53234 h 200050"/>
                  <a:gd name="connsiteX545" fmla="*/ 3830126 w 4758517"/>
                  <a:gd name="connsiteY545" fmla="*/ 44469 h 200050"/>
                  <a:gd name="connsiteX546" fmla="*/ 3958096 w 4758517"/>
                  <a:gd name="connsiteY546" fmla="*/ 44469 h 200050"/>
                  <a:gd name="connsiteX547" fmla="*/ 3958096 w 4758517"/>
                  <a:gd name="connsiteY547" fmla="*/ 20584 h 200050"/>
                  <a:gd name="connsiteX548" fmla="*/ 3820484 w 4758517"/>
                  <a:gd name="connsiteY548" fmla="*/ 20584 h 200050"/>
                  <a:gd name="connsiteX549" fmla="*/ 0 w 4758517"/>
                  <a:gd name="connsiteY549" fmla="*/ 10299 h 200050"/>
                  <a:gd name="connsiteX550" fmla="*/ 179877 w 4758517"/>
                  <a:gd name="connsiteY550" fmla="*/ 10299 h 200050"/>
                  <a:gd name="connsiteX551" fmla="*/ 179877 w 4758517"/>
                  <a:gd name="connsiteY551" fmla="*/ 198721 h 200050"/>
                  <a:gd name="connsiteX552" fmla="*/ 169167 w 4758517"/>
                  <a:gd name="connsiteY552" fmla="*/ 198721 h 200050"/>
                  <a:gd name="connsiteX553" fmla="*/ 169167 w 4758517"/>
                  <a:gd name="connsiteY553" fmla="*/ 186888 h 200050"/>
                  <a:gd name="connsiteX554" fmla="*/ 10492 w 4758517"/>
                  <a:gd name="connsiteY554" fmla="*/ 186888 h 200050"/>
                  <a:gd name="connsiteX555" fmla="*/ 10492 w 4758517"/>
                  <a:gd name="connsiteY555" fmla="*/ 198721 h 200050"/>
                  <a:gd name="connsiteX556" fmla="*/ 0 w 4758517"/>
                  <a:gd name="connsiteY556" fmla="*/ 198721 h 200050"/>
                  <a:gd name="connsiteX557" fmla="*/ 2021662 w 4758517"/>
                  <a:gd name="connsiteY557" fmla="*/ 644 h 200050"/>
                  <a:gd name="connsiteX558" fmla="*/ 2032180 w 4758517"/>
                  <a:gd name="connsiteY558" fmla="*/ 644 h 200050"/>
                  <a:gd name="connsiteX559" fmla="*/ 2032180 w 4758517"/>
                  <a:gd name="connsiteY559" fmla="*/ 19270 h 200050"/>
                  <a:gd name="connsiteX560" fmla="*/ 2093317 w 4758517"/>
                  <a:gd name="connsiteY560" fmla="*/ 19270 h 200050"/>
                  <a:gd name="connsiteX561" fmla="*/ 2093317 w 4758517"/>
                  <a:gd name="connsiteY561" fmla="*/ 644 h 200050"/>
                  <a:gd name="connsiteX562" fmla="*/ 2103616 w 4758517"/>
                  <a:gd name="connsiteY562" fmla="*/ 644 h 200050"/>
                  <a:gd name="connsiteX563" fmla="*/ 2103616 w 4758517"/>
                  <a:gd name="connsiteY563" fmla="*/ 19270 h 200050"/>
                  <a:gd name="connsiteX564" fmla="*/ 2157959 w 4758517"/>
                  <a:gd name="connsiteY564" fmla="*/ 19270 h 200050"/>
                  <a:gd name="connsiteX565" fmla="*/ 2157959 w 4758517"/>
                  <a:gd name="connsiteY565" fmla="*/ 29130 h 200050"/>
                  <a:gd name="connsiteX566" fmla="*/ 2103616 w 4758517"/>
                  <a:gd name="connsiteY566" fmla="*/ 29130 h 200050"/>
                  <a:gd name="connsiteX567" fmla="*/ 2103616 w 4758517"/>
                  <a:gd name="connsiteY567" fmla="*/ 48413 h 200050"/>
                  <a:gd name="connsiteX568" fmla="*/ 2093317 w 4758517"/>
                  <a:gd name="connsiteY568" fmla="*/ 48413 h 200050"/>
                  <a:gd name="connsiteX569" fmla="*/ 2093317 w 4758517"/>
                  <a:gd name="connsiteY569" fmla="*/ 29130 h 200050"/>
                  <a:gd name="connsiteX570" fmla="*/ 2032180 w 4758517"/>
                  <a:gd name="connsiteY570" fmla="*/ 29130 h 200050"/>
                  <a:gd name="connsiteX571" fmla="*/ 2032180 w 4758517"/>
                  <a:gd name="connsiteY571" fmla="*/ 49070 h 200050"/>
                  <a:gd name="connsiteX572" fmla="*/ 2021662 w 4758517"/>
                  <a:gd name="connsiteY572" fmla="*/ 49070 h 200050"/>
                  <a:gd name="connsiteX573" fmla="*/ 2021662 w 4758517"/>
                  <a:gd name="connsiteY573" fmla="*/ 29130 h 200050"/>
                  <a:gd name="connsiteX574" fmla="*/ 1967319 w 4758517"/>
                  <a:gd name="connsiteY574" fmla="*/ 29130 h 200050"/>
                  <a:gd name="connsiteX575" fmla="*/ 1967319 w 4758517"/>
                  <a:gd name="connsiteY575" fmla="*/ 19270 h 200050"/>
                  <a:gd name="connsiteX576" fmla="*/ 2021662 w 4758517"/>
                  <a:gd name="connsiteY576" fmla="*/ 19270 h 200050"/>
                  <a:gd name="connsiteX577" fmla="*/ 4166762 w 4758517"/>
                  <a:gd name="connsiteY577" fmla="*/ 438 h 200050"/>
                  <a:gd name="connsiteX578" fmla="*/ 4177060 w 4758517"/>
                  <a:gd name="connsiteY578" fmla="*/ 438 h 200050"/>
                  <a:gd name="connsiteX579" fmla="*/ 4178814 w 4758517"/>
                  <a:gd name="connsiteY579" fmla="*/ 23884 h 200050"/>
                  <a:gd name="connsiteX580" fmla="*/ 4247838 w 4758517"/>
                  <a:gd name="connsiteY580" fmla="*/ 23884 h 200050"/>
                  <a:gd name="connsiteX581" fmla="*/ 4247838 w 4758517"/>
                  <a:gd name="connsiteY581" fmla="*/ 33061 h 200050"/>
                  <a:gd name="connsiteX582" fmla="*/ 4179909 w 4758517"/>
                  <a:gd name="connsiteY582" fmla="*/ 33061 h 200050"/>
                  <a:gd name="connsiteX583" fmla="*/ 4186838 w 4758517"/>
                  <a:gd name="connsiteY583" fmla="*/ 65393 h 200050"/>
                  <a:gd name="connsiteX584" fmla="*/ 4196563 w 4758517"/>
                  <a:gd name="connsiteY584" fmla="*/ 91796 h 200050"/>
                  <a:gd name="connsiteX585" fmla="*/ 4211134 w 4758517"/>
                  <a:gd name="connsiteY585" fmla="*/ 70461 h 200050"/>
                  <a:gd name="connsiteX586" fmla="*/ 4222420 w 4758517"/>
                  <a:gd name="connsiteY586" fmla="*/ 46668 h 200050"/>
                  <a:gd name="connsiteX587" fmla="*/ 4232062 w 4758517"/>
                  <a:gd name="connsiteY587" fmla="*/ 49083 h 200050"/>
                  <a:gd name="connsiteX588" fmla="*/ 4218640 w 4758517"/>
                  <a:gd name="connsiteY588" fmla="*/ 77146 h 200050"/>
                  <a:gd name="connsiteX589" fmla="*/ 4201602 w 4758517"/>
                  <a:gd name="connsiteY589" fmla="*/ 101447 h 200050"/>
                  <a:gd name="connsiteX590" fmla="*/ 4216120 w 4758517"/>
                  <a:gd name="connsiteY590" fmla="*/ 120228 h 200050"/>
                  <a:gd name="connsiteX591" fmla="*/ 4230966 w 4758517"/>
                  <a:gd name="connsiteY591" fmla="*/ 126860 h 200050"/>
                  <a:gd name="connsiteX592" fmla="*/ 4236883 w 4758517"/>
                  <a:gd name="connsiteY592" fmla="*/ 120172 h 200050"/>
                  <a:gd name="connsiteX593" fmla="*/ 4239512 w 4758517"/>
                  <a:gd name="connsiteY593" fmla="*/ 98376 h 200050"/>
                  <a:gd name="connsiteX594" fmla="*/ 4243812 w 4758517"/>
                  <a:gd name="connsiteY594" fmla="*/ 101255 h 200050"/>
                  <a:gd name="connsiteX595" fmla="*/ 4248277 w 4758517"/>
                  <a:gd name="connsiteY595" fmla="*/ 102982 h 200050"/>
                  <a:gd name="connsiteX596" fmla="*/ 4243182 w 4758517"/>
                  <a:gd name="connsiteY596" fmla="*/ 129464 h 200050"/>
                  <a:gd name="connsiteX597" fmla="*/ 4230528 w 4758517"/>
                  <a:gd name="connsiteY597" fmla="*/ 136721 h 200050"/>
                  <a:gd name="connsiteX598" fmla="*/ 4211573 w 4758517"/>
                  <a:gd name="connsiteY598" fmla="*/ 129437 h 200050"/>
                  <a:gd name="connsiteX599" fmla="*/ 4194590 w 4758517"/>
                  <a:gd name="connsiteY599" fmla="*/ 109343 h 200050"/>
                  <a:gd name="connsiteX600" fmla="*/ 4179717 w 4758517"/>
                  <a:gd name="connsiteY600" fmla="*/ 123023 h 200050"/>
                  <a:gd name="connsiteX601" fmla="*/ 4163694 w 4758517"/>
                  <a:gd name="connsiteY601" fmla="*/ 134749 h 200050"/>
                  <a:gd name="connsiteX602" fmla="*/ 4160078 w 4758517"/>
                  <a:gd name="connsiteY602" fmla="*/ 131052 h 200050"/>
                  <a:gd name="connsiteX603" fmla="*/ 4155805 w 4758517"/>
                  <a:gd name="connsiteY603" fmla="*/ 127518 h 200050"/>
                  <a:gd name="connsiteX604" fmla="*/ 4173472 w 4758517"/>
                  <a:gd name="connsiteY604" fmla="*/ 115138 h 200050"/>
                  <a:gd name="connsiteX605" fmla="*/ 4189332 w 4758517"/>
                  <a:gd name="connsiteY605" fmla="*/ 100131 h 200050"/>
                  <a:gd name="connsiteX606" fmla="*/ 4177691 w 4758517"/>
                  <a:gd name="connsiteY606" fmla="*/ 69795 h 200050"/>
                  <a:gd name="connsiteX607" fmla="*/ 4169829 w 4758517"/>
                  <a:gd name="connsiteY607" fmla="*/ 33061 h 200050"/>
                  <a:gd name="connsiteX608" fmla="*/ 4081082 w 4758517"/>
                  <a:gd name="connsiteY608" fmla="*/ 33061 h 200050"/>
                  <a:gd name="connsiteX609" fmla="*/ 4081082 w 4758517"/>
                  <a:gd name="connsiteY609" fmla="*/ 56296 h 200050"/>
                  <a:gd name="connsiteX610" fmla="*/ 4079541 w 4758517"/>
                  <a:gd name="connsiteY610" fmla="*/ 83095 h 200050"/>
                  <a:gd name="connsiteX611" fmla="*/ 4073421 w 4758517"/>
                  <a:gd name="connsiteY611" fmla="*/ 112331 h 200050"/>
                  <a:gd name="connsiteX612" fmla="*/ 4060484 w 4758517"/>
                  <a:gd name="connsiteY612" fmla="*/ 139571 h 200050"/>
                  <a:gd name="connsiteX613" fmla="*/ 4056732 w 4758517"/>
                  <a:gd name="connsiteY613" fmla="*/ 135763 h 200050"/>
                  <a:gd name="connsiteX614" fmla="*/ 4052814 w 4758517"/>
                  <a:gd name="connsiteY614" fmla="*/ 132777 h 200050"/>
                  <a:gd name="connsiteX615" fmla="*/ 4064542 w 4758517"/>
                  <a:gd name="connsiteY615" fmla="*/ 107648 h 200050"/>
                  <a:gd name="connsiteX616" fmla="*/ 4069794 w 4758517"/>
                  <a:gd name="connsiteY616" fmla="*/ 80854 h 200050"/>
                  <a:gd name="connsiteX617" fmla="*/ 4071003 w 4758517"/>
                  <a:gd name="connsiteY617" fmla="*/ 56296 h 200050"/>
                  <a:gd name="connsiteX618" fmla="*/ 4071003 w 4758517"/>
                  <a:gd name="connsiteY618" fmla="*/ 23884 h 200050"/>
                  <a:gd name="connsiteX619" fmla="*/ 4168515 w 4758517"/>
                  <a:gd name="connsiteY619" fmla="*/ 23884 h 200050"/>
                  <a:gd name="connsiteX620" fmla="*/ 4167392 w 4758517"/>
                  <a:gd name="connsiteY620" fmla="*/ 12326 h 200050"/>
                  <a:gd name="connsiteX621" fmla="*/ 4166762 w 4758517"/>
                  <a:gd name="connsiteY621" fmla="*/ 438 h 200050"/>
                  <a:gd name="connsiteX622" fmla="*/ 1786100 w 4758517"/>
                  <a:gd name="connsiteY622" fmla="*/ 438 h 200050"/>
                  <a:gd name="connsiteX623" fmla="*/ 1795960 w 4758517"/>
                  <a:gd name="connsiteY623" fmla="*/ 438 h 200050"/>
                  <a:gd name="connsiteX624" fmla="*/ 1795960 w 4758517"/>
                  <a:gd name="connsiteY624" fmla="*/ 15996 h 200050"/>
                  <a:gd name="connsiteX625" fmla="*/ 1837375 w 4758517"/>
                  <a:gd name="connsiteY625" fmla="*/ 15996 h 200050"/>
                  <a:gd name="connsiteX626" fmla="*/ 1837375 w 4758517"/>
                  <a:gd name="connsiteY626" fmla="*/ 438 h 200050"/>
                  <a:gd name="connsiteX627" fmla="*/ 1847455 w 4758517"/>
                  <a:gd name="connsiteY627" fmla="*/ 438 h 200050"/>
                  <a:gd name="connsiteX628" fmla="*/ 1847455 w 4758517"/>
                  <a:gd name="connsiteY628" fmla="*/ 15996 h 200050"/>
                  <a:gd name="connsiteX629" fmla="*/ 1895664 w 4758517"/>
                  <a:gd name="connsiteY629" fmla="*/ 15996 h 200050"/>
                  <a:gd name="connsiteX630" fmla="*/ 1895664 w 4758517"/>
                  <a:gd name="connsiteY630" fmla="*/ 52344 h 200050"/>
                  <a:gd name="connsiteX631" fmla="*/ 1847455 w 4758517"/>
                  <a:gd name="connsiteY631" fmla="*/ 52344 h 200050"/>
                  <a:gd name="connsiteX632" fmla="*/ 1847455 w 4758517"/>
                  <a:gd name="connsiteY632" fmla="*/ 72750 h 200050"/>
                  <a:gd name="connsiteX633" fmla="*/ 1908373 w 4758517"/>
                  <a:gd name="connsiteY633" fmla="*/ 72750 h 200050"/>
                  <a:gd name="connsiteX634" fmla="*/ 1908263 w 4758517"/>
                  <a:gd name="connsiteY634" fmla="*/ 74361 h 200050"/>
                  <a:gd name="connsiteX635" fmla="*/ 1908154 w 4758517"/>
                  <a:gd name="connsiteY635" fmla="*/ 77118 h 200050"/>
                  <a:gd name="connsiteX636" fmla="*/ 1905278 w 4758517"/>
                  <a:gd name="connsiteY636" fmla="*/ 92922 h 200050"/>
                  <a:gd name="connsiteX637" fmla="*/ 1901580 w 4758517"/>
                  <a:gd name="connsiteY637" fmla="*/ 100347 h 200050"/>
                  <a:gd name="connsiteX638" fmla="*/ 1897416 w 4758517"/>
                  <a:gd name="connsiteY638" fmla="*/ 102702 h 200050"/>
                  <a:gd name="connsiteX639" fmla="*/ 1891938 w 4758517"/>
                  <a:gd name="connsiteY639" fmla="*/ 103414 h 200050"/>
                  <a:gd name="connsiteX640" fmla="*/ 1884406 w 4758517"/>
                  <a:gd name="connsiteY640" fmla="*/ 103634 h 200050"/>
                  <a:gd name="connsiteX641" fmla="*/ 1873751 w 4758517"/>
                  <a:gd name="connsiteY641" fmla="*/ 103195 h 200050"/>
                  <a:gd name="connsiteX642" fmla="*/ 1872984 w 4758517"/>
                  <a:gd name="connsiteY642" fmla="*/ 99141 h 200050"/>
                  <a:gd name="connsiteX643" fmla="*/ 1871560 w 4758517"/>
                  <a:gd name="connsiteY643" fmla="*/ 95086 h 200050"/>
                  <a:gd name="connsiteX644" fmla="*/ 1881886 w 4758517"/>
                  <a:gd name="connsiteY644" fmla="*/ 95854 h 200050"/>
                  <a:gd name="connsiteX645" fmla="*/ 1888433 w 4758517"/>
                  <a:gd name="connsiteY645" fmla="*/ 95964 h 200050"/>
                  <a:gd name="connsiteX646" fmla="*/ 1891637 w 4758517"/>
                  <a:gd name="connsiteY646" fmla="*/ 95717 h 200050"/>
                  <a:gd name="connsiteX647" fmla="*/ 1893692 w 4758517"/>
                  <a:gd name="connsiteY647" fmla="*/ 94648 h 200050"/>
                  <a:gd name="connsiteX648" fmla="*/ 1895746 w 4758517"/>
                  <a:gd name="connsiteY648" fmla="*/ 90426 h 200050"/>
                  <a:gd name="connsiteX649" fmla="*/ 1897636 w 4758517"/>
                  <a:gd name="connsiteY649" fmla="*/ 81269 h 200050"/>
                  <a:gd name="connsiteX650" fmla="*/ 1847455 w 4758517"/>
                  <a:gd name="connsiteY650" fmla="*/ 81269 h 200050"/>
                  <a:gd name="connsiteX651" fmla="*/ 1847455 w 4758517"/>
                  <a:gd name="connsiteY651" fmla="*/ 104277 h 200050"/>
                  <a:gd name="connsiteX652" fmla="*/ 1837375 w 4758517"/>
                  <a:gd name="connsiteY652" fmla="*/ 104277 h 200050"/>
                  <a:gd name="connsiteX653" fmla="*/ 1837375 w 4758517"/>
                  <a:gd name="connsiteY653" fmla="*/ 81269 h 200050"/>
                  <a:gd name="connsiteX654" fmla="*/ 1787414 w 4758517"/>
                  <a:gd name="connsiteY654" fmla="*/ 81269 h 200050"/>
                  <a:gd name="connsiteX655" fmla="*/ 1766351 w 4758517"/>
                  <a:gd name="connsiteY655" fmla="*/ 101483 h 200050"/>
                  <a:gd name="connsiteX656" fmla="*/ 1726059 w 4758517"/>
                  <a:gd name="connsiteY656" fmla="*/ 118082 h 200050"/>
                  <a:gd name="connsiteX657" fmla="*/ 1723757 w 4758517"/>
                  <a:gd name="connsiteY657" fmla="*/ 113563 h 200050"/>
                  <a:gd name="connsiteX658" fmla="*/ 1720800 w 4758517"/>
                  <a:gd name="connsiteY658" fmla="*/ 109536 h 200050"/>
                  <a:gd name="connsiteX659" fmla="*/ 1754983 w 4758517"/>
                  <a:gd name="connsiteY659" fmla="*/ 96635 h 200050"/>
                  <a:gd name="connsiteX660" fmla="*/ 1774705 w 4758517"/>
                  <a:gd name="connsiteY660" fmla="*/ 81269 h 200050"/>
                  <a:gd name="connsiteX661" fmla="*/ 1734166 w 4758517"/>
                  <a:gd name="connsiteY661" fmla="*/ 81269 h 200050"/>
                  <a:gd name="connsiteX662" fmla="*/ 1737590 w 4758517"/>
                  <a:gd name="connsiteY662" fmla="*/ 63288 h 200050"/>
                  <a:gd name="connsiteX663" fmla="*/ 1740521 w 4758517"/>
                  <a:gd name="connsiteY663" fmla="*/ 43825 h 200050"/>
                  <a:gd name="connsiteX664" fmla="*/ 1786100 w 4758517"/>
                  <a:gd name="connsiteY664" fmla="*/ 43825 h 200050"/>
                  <a:gd name="connsiteX665" fmla="*/ 1786100 w 4758517"/>
                  <a:gd name="connsiteY665" fmla="*/ 42728 h 200050"/>
                  <a:gd name="connsiteX666" fmla="*/ 1786100 w 4758517"/>
                  <a:gd name="connsiteY666" fmla="*/ 24733 h 200050"/>
                  <a:gd name="connsiteX667" fmla="*/ 1730003 w 4758517"/>
                  <a:gd name="connsiteY667" fmla="*/ 24733 h 200050"/>
                  <a:gd name="connsiteX668" fmla="*/ 1730003 w 4758517"/>
                  <a:gd name="connsiteY668" fmla="*/ 15996 h 200050"/>
                  <a:gd name="connsiteX669" fmla="*/ 1786100 w 4758517"/>
                  <a:gd name="connsiteY669" fmla="*/ 15996 h 200050"/>
                  <a:gd name="connsiteX670" fmla="*/ 1535855 w 4758517"/>
                  <a:gd name="connsiteY670" fmla="*/ 438 h 200050"/>
                  <a:gd name="connsiteX671" fmla="*/ 1547469 w 4758517"/>
                  <a:gd name="connsiteY671" fmla="*/ 2410 h 200050"/>
                  <a:gd name="connsiteX672" fmla="*/ 1542648 w 4758517"/>
                  <a:gd name="connsiteY672" fmla="*/ 10436 h 200050"/>
                  <a:gd name="connsiteX673" fmla="*/ 1537170 w 4758517"/>
                  <a:gd name="connsiteY673" fmla="*/ 18626 h 200050"/>
                  <a:gd name="connsiteX674" fmla="*/ 1597649 w 4758517"/>
                  <a:gd name="connsiteY674" fmla="*/ 18626 h 200050"/>
                  <a:gd name="connsiteX675" fmla="*/ 1599621 w 4758517"/>
                  <a:gd name="connsiteY675" fmla="*/ 17968 h 200050"/>
                  <a:gd name="connsiteX676" fmla="*/ 1606415 w 4758517"/>
                  <a:gd name="connsiteY676" fmla="*/ 22777 h 200050"/>
                  <a:gd name="connsiteX677" fmla="*/ 1595485 w 4758517"/>
                  <a:gd name="connsiteY677" fmla="*/ 39813 h 200050"/>
                  <a:gd name="connsiteX678" fmla="*/ 1582748 w 4758517"/>
                  <a:gd name="connsiteY678" fmla="*/ 55877 h 200050"/>
                  <a:gd name="connsiteX679" fmla="*/ 1650021 w 4758517"/>
                  <a:gd name="connsiteY679" fmla="*/ 55877 h 200050"/>
                  <a:gd name="connsiteX680" fmla="*/ 1650021 w 4758517"/>
                  <a:gd name="connsiteY680" fmla="*/ 119835 h 200050"/>
                  <a:gd name="connsiteX681" fmla="*/ 1591513 w 4758517"/>
                  <a:gd name="connsiteY681" fmla="*/ 119835 h 200050"/>
                  <a:gd name="connsiteX682" fmla="*/ 1591513 w 4758517"/>
                  <a:gd name="connsiteY682" fmla="*/ 177271 h 200050"/>
                  <a:gd name="connsiteX683" fmla="*/ 1593897 w 4758517"/>
                  <a:gd name="connsiteY683" fmla="*/ 183189 h 200050"/>
                  <a:gd name="connsiteX684" fmla="*/ 1604661 w 4758517"/>
                  <a:gd name="connsiteY684" fmla="*/ 184505 h 200050"/>
                  <a:gd name="connsiteX685" fmla="*/ 1644323 w 4758517"/>
                  <a:gd name="connsiteY685" fmla="*/ 184505 h 200050"/>
                  <a:gd name="connsiteX686" fmla="*/ 1652002 w 4758517"/>
                  <a:gd name="connsiteY686" fmla="*/ 182394 h 200050"/>
                  <a:gd name="connsiteX687" fmla="*/ 1655637 w 4758517"/>
                  <a:gd name="connsiteY687" fmla="*/ 173170 h 200050"/>
                  <a:gd name="connsiteX688" fmla="*/ 1657033 w 4758517"/>
                  <a:gd name="connsiteY688" fmla="*/ 152499 h 200050"/>
                  <a:gd name="connsiteX689" fmla="*/ 1661908 w 4758517"/>
                  <a:gd name="connsiteY689" fmla="*/ 155020 h 200050"/>
                  <a:gd name="connsiteX690" fmla="*/ 1667113 w 4758517"/>
                  <a:gd name="connsiteY690" fmla="*/ 156883 h 200050"/>
                  <a:gd name="connsiteX691" fmla="*/ 1661772 w 4758517"/>
                  <a:gd name="connsiteY691" fmla="*/ 186952 h 200050"/>
                  <a:gd name="connsiteX692" fmla="*/ 1644762 w 4758517"/>
                  <a:gd name="connsiteY692" fmla="*/ 194338 h 200050"/>
                  <a:gd name="connsiteX693" fmla="*/ 1604223 w 4758517"/>
                  <a:gd name="connsiteY693" fmla="*/ 194338 h 200050"/>
                  <a:gd name="connsiteX694" fmla="*/ 1585789 w 4758517"/>
                  <a:gd name="connsiteY694" fmla="*/ 190975 h 200050"/>
                  <a:gd name="connsiteX695" fmla="*/ 1580996 w 4758517"/>
                  <a:gd name="connsiteY695" fmla="*/ 177271 h 200050"/>
                  <a:gd name="connsiteX696" fmla="*/ 1580996 w 4758517"/>
                  <a:gd name="connsiteY696" fmla="*/ 119835 h 200050"/>
                  <a:gd name="connsiteX697" fmla="*/ 1566971 w 4758517"/>
                  <a:gd name="connsiteY697" fmla="*/ 119835 h 200050"/>
                  <a:gd name="connsiteX698" fmla="*/ 1551640 w 4758517"/>
                  <a:gd name="connsiteY698" fmla="*/ 152343 h 200050"/>
                  <a:gd name="connsiteX699" fmla="*/ 1523795 w 4758517"/>
                  <a:gd name="connsiteY699" fmla="*/ 178219 h 200050"/>
                  <a:gd name="connsiteX700" fmla="*/ 1479101 w 4758517"/>
                  <a:gd name="connsiteY700" fmla="*/ 196530 h 200050"/>
                  <a:gd name="connsiteX701" fmla="*/ 1476444 w 4758517"/>
                  <a:gd name="connsiteY701" fmla="*/ 191798 h 200050"/>
                  <a:gd name="connsiteX702" fmla="*/ 1472966 w 4758517"/>
                  <a:gd name="connsiteY702" fmla="*/ 187564 h 200050"/>
                  <a:gd name="connsiteX703" fmla="*/ 1515046 w 4758517"/>
                  <a:gd name="connsiteY703" fmla="*/ 171422 h 200050"/>
                  <a:gd name="connsiteX704" fmla="*/ 1541399 w 4758517"/>
                  <a:gd name="connsiteY704" fmla="*/ 148552 h 200050"/>
                  <a:gd name="connsiteX705" fmla="*/ 1556015 w 4758517"/>
                  <a:gd name="connsiteY705" fmla="*/ 119835 h 200050"/>
                  <a:gd name="connsiteX706" fmla="*/ 1495316 w 4758517"/>
                  <a:gd name="connsiteY706" fmla="*/ 119835 h 200050"/>
                  <a:gd name="connsiteX707" fmla="*/ 1495316 w 4758517"/>
                  <a:gd name="connsiteY707" fmla="*/ 64618 h 200050"/>
                  <a:gd name="connsiteX708" fmla="*/ 1487373 w 4758517"/>
                  <a:gd name="connsiteY708" fmla="*/ 71138 h 200050"/>
                  <a:gd name="connsiteX709" fmla="*/ 1479101 w 4758517"/>
                  <a:gd name="connsiteY709" fmla="*/ 77331 h 200050"/>
                  <a:gd name="connsiteX710" fmla="*/ 1475486 w 4758517"/>
                  <a:gd name="connsiteY710" fmla="*/ 73384 h 200050"/>
                  <a:gd name="connsiteX711" fmla="*/ 1471212 w 4758517"/>
                  <a:gd name="connsiteY711" fmla="*/ 70095 h 200050"/>
                  <a:gd name="connsiteX712" fmla="*/ 1510519 w 4758517"/>
                  <a:gd name="connsiteY712" fmla="*/ 35845 h 200050"/>
                  <a:gd name="connsiteX713" fmla="*/ 1535855 w 4758517"/>
                  <a:gd name="connsiteY713" fmla="*/ 438 h 200050"/>
                  <a:gd name="connsiteX714" fmla="*/ 288579 w 4758517"/>
                  <a:gd name="connsiteY714" fmla="*/ 438 h 200050"/>
                  <a:gd name="connsiteX715" fmla="*/ 298001 w 4758517"/>
                  <a:gd name="connsiteY715" fmla="*/ 3506 h 200050"/>
                  <a:gd name="connsiteX716" fmla="*/ 292577 w 4758517"/>
                  <a:gd name="connsiteY716" fmla="*/ 13421 h 200050"/>
                  <a:gd name="connsiteX717" fmla="*/ 286168 w 4758517"/>
                  <a:gd name="connsiteY717" fmla="*/ 23008 h 200050"/>
                  <a:gd name="connsiteX718" fmla="*/ 422027 w 4758517"/>
                  <a:gd name="connsiteY718" fmla="*/ 23008 h 200050"/>
                  <a:gd name="connsiteX719" fmla="*/ 422027 w 4758517"/>
                  <a:gd name="connsiteY719" fmla="*/ 32403 h 200050"/>
                  <a:gd name="connsiteX720" fmla="*/ 279375 w 4758517"/>
                  <a:gd name="connsiteY720" fmla="*/ 32403 h 200050"/>
                  <a:gd name="connsiteX721" fmla="*/ 262995 w 4758517"/>
                  <a:gd name="connsiteY721" fmla="*/ 50547 h 200050"/>
                  <a:gd name="connsiteX722" fmla="*/ 245629 w 4758517"/>
                  <a:gd name="connsiteY722" fmla="*/ 65722 h 200050"/>
                  <a:gd name="connsiteX723" fmla="*/ 242671 w 4758517"/>
                  <a:gd name="connsiteY723" fmla="*/ 61224 h 200050"/>
                  <a:gd name="connsiteX724" fmla="*/ 239055 w 4758517"/>
                  <a:gd name="connsiteY724" fmla="*/ 56732 h 200050"/>
                  <a:gd name="connsiteX725" fmla="*/ 266858 w 4758517"/>
                  <a:gd name="connsiteY725" fmla="*/ 31876 h 200050"/>
                  <a:gd name="connsiteX726" fmla="*/ 288579 w 4758517"/>
                  <a:gd name="connsiteY726" fmla="*/ 438 h 200050"/>
                  <a:gd name="connsiteX727" fmla="*/ 4408734 w 4758517"/>
                  <a:gd name="connsiteY727" fmla="*/ 425 h 200050"/>
                  <a:gd name="connsiteX728" fmla="*/ 4417718 w 4758517"/>
                  <a:gd name="connsiteY728" fmla="*/ 4588 h 200050"/>
                  <a:gd name="connsiteX729" fmla="*/ 4414294 w 4758517"/>
                  <a:gd name="connsiteY729" fmla="*/ 9600 h 200050"/>
                  <a:gd name="connsiteX730" fmla="*/ 4410706 w 4758517"/>
                  <a:gd name="connsiteY730" fmla="*/ 14449 h 200050"/>
                  <a:gd name="connsiteX731" fmla="*/ 4452477 w 4758517"/>
                  <a:gd name="connsiteY731" fmla="*/ 50824 h 200050"/>
                  <a:gd name="connsiteX732" fmla="*/ 4504931 w 4758517"/>
                  <a:gd name="connsiteY732" fmla="*/ 79310 h 200050"/>
                  <a:gd name="connsiteX733" fmla="*/ 4500630 w 4758517"/>
                  <a:gd name="connsiteY733" fmla="*/ 83583 h 200050"/>
                  <a:gd name="connsiteX734" fmla="*/ 4497480 w 4758517"/>
                  <a:gd name="connsiteY734" fmla="*/ 88513 h 200050"/>
                  <a:gd name="connsiteX735" fmla="*/ 4446532 w 4758517"/>
                  <a:gd name="connsiteY735" fmla="*/ 59096 h 200050"/>
                  <a:gd name="connsiteX736" fmla="*/ 4404789 w 4758517"/>
                  <a:gd name="connsiteY736" fmla="*/ 22118 h 200050"/>
                  <a:gd name="connsiteX737" fmla="*/ 4363073 w 4758517"/>
                  <a:gd name="connsiteY737" fmla="*/ 61068 h 200050"/>
                  <a:gd name="connsiteX738" fmla="*/ 4312316 w 4758517"/>
                  <a:gd name="connsiteY738" fmla="*/ 89828 h 200050"/>
                  <a:gd name="connsiteX739" fmla="*/ 4309085 w 4758517"/>
                  <a:gd name="connsiteY739" fmla="*/ 85473 h 200050"/>
                  <a:gd name="connsiteX740" fmla="*/ 4304868 w 4758517"/>
                  <a:gd name="connsiteY740" fmla="*/ 81282 h 200050"/>
                  <a:gd name="connsiteX741" fmla="*/ 4364525 w 4758517"/>
                  <a:gd name="connsiteY741" fmla="*/ 47263 h 200050"/>
                  <a:gd name="connsiteX742" fmla="*/ 4408734 w 4758517"/>
                  <a:gd name="connsiteY742" fmla="*/ 425 h 200050"/>
                  <a:gd name="connsiteX743" fmla="*/ 4197878 w 4758517"/>
                  <a:gd name="connsiteY743" fmla="*/ 219 h 200050"/>
                  <a:gd name="connsiteX744" fmla="*/ 4214559 w 4758517"/>
                  <a:gd name="connsiteY744" fmla="*/ 7560 h 200050"/>
                  <a:gd name="connsiteX745" fmla="*/ 4228117 w 4758517"/>
                  <a:gd name="connsiteY745" fmla="*/ 16215 h 200050"/>
                  <a:gd name="connsiteX746" fmla="*/ 4221981 w 4758517"/>
                  <a:gd name="connsiteY746" fmla="*/ 23008 h 200050"/>
                  <a:gd name="connsiteX747" fmla="*/ 4208314 w 4758517"/>
                  <a:gd name="connsiteY747" fmla="*/ 14024 h 200050"/>
                  <a:gd name="connsiteX748" fmla="*/ 4191523 w 4758517"/>
                  <a:gd name="connsiteY748" fmla="*/ 6354 h 200050"/>
                  <a:gd name="connsiteX749" fmla="*/ 4606662 w 4758517"/>
                  <a:gd name="connsiteY749" fmla="*/ 0 h 200050"/>
                  <a:gd name="connsiteX750" fmla="*/ 4617836 w 4758517"/>
                  <a:gd name="connsiteY750" fmla="*/ 1972 h 200050"/>
                  <a:gd name="connsiteX751" fmla="*/ 4611509 w 4758517"/>
                  <a:gd name="connsiteY751" fmla="*/ 13339 h 200050"/>
                  <a:gd name="connsiteX752" fmla="*/ 4604032 w 4758517"/>
                  <a:gd name="connsiteY752" fmla="*/ 25199 h 200050"/>
                  <a:gd name="connsiteX753" fmla="*/ 4662319 w 4758517"/>
                  <a:gd name="connsiteY753" fmla="*/ 25199 h 200050"/>
                  <a:gd name="connsiteX754" fmla="*/ 4656978 w 4758517"/>
                  <a:gd name="connsiteY754" fmla="*/ 14024 h 200050"/>
                  <a:gd name="connsiteX755" fmla="*/ 4650487 w 4758517"/>
                  <a:gd name="connsiteY755" fmla="*/ 2849 h 200050"/>
                  <a:gd name="connsiteX756" fmla="*/ 4659910 w 4758517"/>
                  <a:gd name="connsiteY756" fmla="*/ 0 h 200050"/>
                  <a:gd name="connsiteX757" fmla="*/ 4667634 w 4758517"/>
                  <a:gd name="connsiteY757" fmla="*/ 12928 h 200050"/>
                  <a:gd name="connsiteX758" fmla="*/ 4673714 w 4758517"/>
                  <a:gd name="connsiteY758" fmla="*/ 25199 h 200050"/>
                  <a:gd name="connsiteX759" fmla="*/ 4739672 w 4758517"/>
                  <a:gd name="connsiteY759" fmla="*/ 25199 h 200050"/>
                  <a:gd name="connsiteX760" fmla="*/ 4739672 w 4758517"/>
                  <a:gd name="connsiteY760" fmla="*/ 34376 h 200050"/>
                  <a:gd name="connsiteX761" fmla="*/ 4666483 w 4758517"/>
                  <a:gd name="connsiteY761" fmla="*/ 34376 h 200050"/>
                  <a:gd name="connsiteX762" fmla="*/ 4666483 w 4758517"/>
                  <a:gd name="connsiteY762" fmla="*/ 52371 h 200050"/>
                  <a:gd name="connsiteX763" fmla="*/ 4731344 w 4758517"/>
                  <a:gd name="connsiteY763" fmla="*/ 52371 h 200050"/>
                  <a:gd name="connsiteX764" fmla="*/ 4731344 w 4758517"/>
                  <a:gd name="connsiteY764" fmla="*/ 60889 h 200050"/>
                  <a:gd name="connsiteX765" fmla="*/ 4666483 w 4758517"/>
                  <a:gd name="connsiteY765" fmla="*/ 60889 h 200050"/>
                  <a:gd name="connsiteX766" fmla="*/ 4666483 w 4758517"/>
                  <a:gd name="connsiteY766" fmla="*/ 78666 h 200050"/>
                  <a:gd name="connsiteX767" fmla="*/ 4732222 w 4758517"/>
                  <a:gd name="connsiteY767" fmla="*/ 78666 h 200050"/>
                  <a:gd name="connsiteX768" fmla="*/ 4732222 w 4758517"/>
                  <a:gd name="connsiteY768" fmla="*/ 87185 h 200050"/>
                  <a:gd name="connsiteX769" fmla="*/ 4666483 w 4758517"/>
                  <a:gd name="connsiteY769" fmla="*/ 87185 h 200050"/>
                  <a:gd name="connsiteX770" fmla="*/ 4666483 w 4758517"/>
                  <a:gd name="connsiteY770" fmla="*/ 105839 h 200050"/>
                  <a:gd name="connsiteX771" fmla="*/ 4747779 w 4758517"/>
                  <a:gd name="connsiteY771" fmla="*/ 105839 h 200050"/>
                  <a:gd name="connsiteX772" fmla="*/ 4747779 w 4758517"/>
                  <a:gd name="connsiteY772" fmla="*/ 115014 h 200050"/>
                  <a:gd name="connsiteX773" fmla="*/ 4597896 w 4758517"/>
                  <a:gd name="connsiteY773" fmla="*/ 115014 h 200050"/>
                  <a:gd name="connsiteX774" fmla="*/ 4597896 w 4758517"/>
                  <a:gd name="connsiteY774" fmla="*/ 122256 h 200050"/>
                  <a:gd name="connsiteX775" fmla="*/ 4587597 w 4758517"/>
                  <a:gd name="connsiteY775" fmla="*/ 122256 h 200050"/>
                  <a:gd name="connsiteX776" fmla="*/ 4587597 w 4758517"/>
                  <a:gd name="connsiteY776" fmla="*/ 47104 h 200050"/>
                  <a:gd name="connsiteX777" fmla="*/ 4563932 w 4758517"/>
                  <a:gd name="connsiteY777" fmla="*/ 70546 h 200050"/>
                  <a:gd name="connsiteX778" fmla="*/ 4560234 w 4758517"/>
                  <a:gd name="connsiteY778" fmla="*/ 66953 h 200050"/>
                  <a:gd name="connsiteX779" fmla="*/ 4556042 w 4758517"/>
                  <a:gd name="connsiteY779" fmla="*/ 64182 h 200050"/>
                  <a:gd name="connsiteX780" fmla="*/ 4586856 w 4758517"/>
                  <a:gd name="connsiteY780" fmla="*/ 32259 h 200050"/>
                  <a:gd name="connsiteX781" fmla="*/ 4606662 w 4758517"/>
                  <a:gd name="connsiteY781" fmla="*/ 0 h 200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</a:cxnLst>
                <a:rect l="l" t="t" r="r" b="b"/>
                <a:pathLst>
                  <a:path w="4758517" h="200050">
                    <a:moveTo>
                      <a:pt x="1826200" y="159716"/>
                    </a:moveTo>
                    <a:cubicBezTo>
                      <a:pt x="1835701" y="162398"/>
                      <a:pt x="1845648" y="165482"/>
                      <a:pt x="1856042" y="168968"/>
                    </a:cubicBezTo>
                    <a:cubicBezTo>
                      <a:pt x="1866436" y="172454"/>
                      <a:pt x="1876366" y="176025"/>
                      <a:pt x="1885835" y="179681"/>
                    </a:cubicBezTo>
                    <a:cubicBezTo>
                      <a:pt x="1895303" y="183337"/>
                      <a:pt x="1903401" y="186762"/>
                      <a:pt x="1910126" y="189956"/>
                    </a:cubicBezTo>
                    <a:lnTo>
                      <a:pt x="1903990" y="198939"/>
                    </a:lnTo>
                    <a:cubicBezTo>
                      <a:pt x="1897623" y="195669"/>
                      <a:pt x="1889759" y="192131"/>
                      <a:pt x="1880398" y="188325"/>
                    </a:cubicBezTo>
                    <a:cubicBezTo>
                      <a:pt x="1871036" y="184518"/>
                      <a:pt x="1861126" y="180785"/>
                      <a:pt x="1850669" y="177125"/>
                    </a:cubicBezTo>
                    <a:cubicBezTo>
                      <a:pt x="1840212" y="173465"/>
                      <a:pt x="1830157" y="170218"/>
                      <a:pt x="1820503" y="167385"/>
                    </a:cubicBezTo>
                    <a:close/>
                    <a:moveTo>
                      <a:pt x="3174933" y="149650"/>
                    </a:moveTo>
                    <a:cubicBezTo>
                      <a:pt x="3183546" y="153520"/>
                      <a:pt x="3192495" y="157880"/>
                      <a:pt x="3201780" y="162732"/>
                    </a:cubicBezTo>
                    <a:cubicBezTo>
                      <a:pt x="3211066" y="167584"/>
                      <a:pt x="3219853" y="172498"/>
                      <a:pt x="3228140" y="177471"/>
                    </a:cubicBezTo>
                    <a:cubicBezTo>
                      <a:pt x="3236428" y="182445"/>
                      <a:pt x="3243381" y="187049"/>
                      <a:pt x="3248998" y="191284"/>
                    </a:cubicBezTo>
                    <a:lnTo>
                      <a:pt x="3242424" y="199611"/>
                    </a:lnTo>
                    <a:cubicBezTo>
                      <a:pt x="3236881" y="195445"/>
                      <a:pt x="3230000" y="190824"/>
                      <a:pt x="3221778" y="185749"/>
                    </a:cubicBezTo>
                    <a:cubicBezTo>
                      <a:pt x="3213556" y="180674"/>
                      <a:pt x="3204824" y="175599"/>
                      <a:pt x="3195580" y="170524"/>
                    </a:cubicBezTo>
                    <a:cubicBezTo>
                      <a:pt x="3186336" y="165449"/>
                      <a:pt x="3177408" y="160828"/>
                      <a:pt x="3168798" y="156662"/>
                    </a:cubicBezTo>
                    <a:close/>
                    <a:moveTo>
                      <a:pt x="4076481" y="149215"/>
                    </a:moveTo>
                    <a:lnTo>
                      <a:pt x="4085464" y="153161"/>
                    </a:lnTo>
                    <a:cubicBezTo>
                      <a:pt x="4082352" y="159211"/>
                      <a:pt x="4078828" y="165850"/>
                      <a:pt x="4074892" y="173077"/>
                    </a:cubicBezTo>
                    <a:cubicBezTo>
                      <a:pt x="4070957" y="180304"/>
                      <a:pt x="4066885" y="186666"/>
                      <a:pt x="4062676" y="192163"/>
                    </a:cubicBezTo>
                    <a:lnTo>
                      <a:pt x="4053034" y="188010"/>
                    </a:lnTo>
                    <a:cubicBezTo>
                      <a:pt x="4057708" y="182600"/>
                      <a:pt x="4062110" y="176270"/>
                      <a:pt x="4066236" y="169024"/>
                    </a:cubicBezTo>
                    <a:cubicBezTo>
                      <a:pt x="4070364" y="161777"/>
                      <a:pt x="4073778" y="155174"/>
                      <a:pt x="4076481" y="149215"/>
                    </a:cubicBezTo>
                    <a:close/>
                    <a:moveTo>
                      <a:pt x="4218914" y="144404"/>
                    </a:moveTo>
                    <a:cubicBezTo>
                      <a:pt x="4223986" y="150760"/>
                      <a:pt x="4228798" y="157607"/>
                      <a:pt x="4233348" y="164947"/>
                    </a:cubicBezTo>
                    <a:cubicBezTo>
                      <a:pt x="4237901" y="172288"/>
                      <a:pt x="4241342" y="178808"/>
                      <a:pt x="4243676" y="184505"/>
                    </a:cubicBezTo>
                    <a:lnTo>
                      <a:pt x="4234033" y="188449"/>
                    </a:lnTo>
                    <a:cubicBezTo>
                      <a:pt x="4231705" y="182747"/>
                      <a:pt x="4228309" y="176183"/>
                      <a:pt x="4223844" y="168755"/>
                    </a:cubicBezTo>
                    <a:cubicBezTo>
                      <a:pt x="4219380" y="161328"/>
                      <a:pt x="4214668" y="154379"/>
                      <a:pt x="4209710" y="147910"/>
                    </a:cubicBezTo>
                    <a:close/>
                    <a:moveTo>
                      <a:pt x="4099928" y="142213"/>
                    </a:moveTo>
                    <a:lnTo>
                      <a:pt x="4110446" y="142213"/>
                    </a:lnTo>
                    <a:lnTo>
                      <a:pt x="4110446" y="181437"/>
                    </a:lnTo>
                    <a:cubicBezTo>
                      <a:pt x="4110249" y="184126"/>
                      <a:pt x="4111299" y="185980"/>
                      <a:pt x="4113595" y="186998"/>
                    </a:cubicBezTo>
                    <a:cubicBezTo>
                      <a:pt x="4115892" y="188015"/>
                      <a:pt x="4120613" y="188499"/>
                      <a:pt x="4127757" y="188449"/>
                    </a:cubicBezTo>
                    <a:lnTo>
                      <a:pt x="4182758" y="188449"/>
                    </a:lnTo>
                    <a:cubicBezTo>
                      <a:pt x="4188806" y="188787"/>
                      <a:pt x="4192814" y="187235"/>
                      <a:pt x="4194782" y="183793"/>
                    </a:cubicBezTo>
                    <a:cubicBezTo>
                      <a:pt x="4196750" y="180350"/>
                      <a:pt x="4197854" y="172991"/>
                      <a:pt x="4198097" y="161716"/>
                    </a:cubicBezTo>
                    <a:cubicBezTo>
                      <a:pt x="4199571" y="162610"/>
                      <a:pt x="4201224" y="163395"/>
                      <a:pt x="4203054" y="164071"/>
                    </a:cubicBezTo>
                    <a:cubicBezTo>
                      <a:pt x="4204885" y="164747"/>
                      <a:pt x="4206592" y="165203"/>
                      <a:pt x="4208176" y="165441"/>
                    </a:cubicBezTo>
                    <a:cubicBezTo>
                      <a:pt x="4207679" y="178273"/>
                      <a:pt x="4205771" y="186885"/>
                      <a:pt x="4202452" y="191280"/>
                    </a:cubicBezTo>
                    <a:cubicBezTo>
                      <a:pt x="4199133" y="195675"/>
                      <a:pt x="4192787" y="197717"/>
                      <a:pt x="4183415" y="197406"/>
                    </a:cubicBezTo>
                    <a:lnTo>
                      <a:pt x="4127976" y="197406"/>
                    </a:lnTo>
                    <a:cubicBezTo>
                      <a:pt x="4117124" y="197561"/>
                      <a:pt x="4109684" y="196540"/>
                      <a:pt x="4105652" y="194345"/>
                    </a:cubicBezTo>
                    <a:cubicBezTo>
                      <a:pt x="4101621" y="192149"/>
                      <a:pt x="4099713" y="187847"/>
                      <a:pt x="4099928" y="181437"/>
                    </a:cubicBezTo>
                    <a:close/>
                    <a:moveTo>
                      <a:pt x="292085" y="137365"/>
                    </a:moveTo>
                    <a:cubicBezTo>
                      <a:pt x="297704" y="143388"/>
                      <a:pt x="304378" y="148877"/>
                      <a:pt x="312107" y="153832"/>
                    </a:cubicBezTo>
                    <a:cubicBezTo>
                      <a:pt x="319836" y="158786"/>
                      <a:pt x="328428" y="163234"/>
                      <a:pt x="337882" y="167175"/>
                    </a:cubicBezTo>
                    <a:cubicBezTo>
                      <a:pt x="347469" y="163234"/>
                      <a:pt x="356289" y="158786"/>
                      <a:pt x="364342" y="153832"/>
                    </a:cubicBezTo>
                    <a:cubicBezTo>
                      <a:pt x="372395" y="148877"/>
                      <a:pt x="379352" y="143388"/>
                      <a:pt x="385214" y="137365"/>
                    </a:cubicBezTo>
                    <a:close/>
                    <a:moveTo>
                      <a:pt x="4140685" y="133654"/>
                    </a:moveTo>
                    <a:cubicBezTo>
                      <a:pt x="4146260" y="138795"/>
                      <a:pt x="4151874" y="144512"/>
                      <a:pt x="4157531" y="150804"/>
                    </a:cubicBezTo>
                    <a:cubicBezTo>
                      <a:pt x="4163187" y="157097"/>
                      <a:pt x="4167652" y="162704"/>
                      <a:pt x="4170924" y="167627"/>
                    </a:cubicBezTo>
                    <a:lnTo>
                      <a:pt x="4161721" y="172668"/>
                    </a:lnTo>
                    <a:cubicBezTo>
                      <a:pt x="4158690" y="167763"/>
                      <a:pt x="4154454" y="162120"/>
                      <a:pt x="4149012" y="155736"/>
                    </a:cubicBezTo>
                    <a:cubicBezTo>
                      <a:pt x="4143571" y="149352"/>
                      <a:pt x="4138019" y="143379"/>
                      <a:pt x="4132358" y="137818"/>
                    </a:cubicBezTo>
                    <a:close/>
                    <a:moveTo>
                      <a:pt x="1811956" y="129696"/>
                    </a:moveTo>
                    <a:lnTo>
                      <a:pt x="1822694" y="129696"/>
                    </a:lnTo>
                    <a:cubicBezTo>
                      <a:pt x="1820340" y="143923"/>
                      <a:pt x="1815722" y="155691"/>
                      <a:pt x="1808841" y="164999"/>
                    </a:cubicBezTo>
                    <a:cubicBezTo>
                      <a:pt x="1801958" y="174309"/>
                      <a:pt x="1791594" y="181694"/>
                      <a:pt x="1777749" y="187156"/>
                    </a:cubicBezTo>
                    <a:cubicBezTo>
                      <a:pt x="1763903" y="192617"/>
                      <a:pt x="1745358" y="196691"/>
                      <a:pt x="1722114" y="199378"/>
                    </a:cubicBezTo>
                    <a:cubicBezTo>
                      <a:pt x="1721744" y="197991"/>
                      <a:pt x="1721115" y="196438"/>
                      <a:pt x="1720225" y="194722"/>
                    </a:cubicBezTo>
                    <a:cubicBezTo>
                      <a:pt x="1719334" y="193005"/>
                      <a:pt x="1718430" y="191563"/>
                      <a:pt x="1717512" y="190394"/>
                    </a:cubicBezTo>
                    <a:cubicBezTo>
                      <a:pt x="1739946" y="188131"/>
                      <a:pt x="1757701" y="184622"/>
                      <a:pt x="1770776" y="179868"/>
                    </a:cubicBezTo>
                    <a:cubicBezTo>
                      <a:pt x="1783853" y="175113"/>
                      <a:pt x="1793508" y="168666"/>
                      <a:pt x="1799742" y="160528"/>
                    </a:cubicBezTo>
                    <a:cubicBezTo>
                      <a:pt x="1805976" y="152389"/>
                      <a:pt x="1810048" y="142112"/>
                      <a:pt x="1811956" y="129696"/>
                    </a:cubicBezTo>
                    <a:close/>
                    <a:moveTo>
                      <a:pt x="4349568" y="122697"/>
                    </a:moveTo>
                    <a:lnTo>
                      <a:pt x="4349568" y="174631"/>
                    </a:lnTo>
                    <a:lnTo>
                      <a:pt x="4460448" y="174631"/>
                    </a:lnTo>
                    <a:lnTo>
                      <a:pt x="4460448" y="122697"/>
                    </a:lnTo>
                    <a:close/>
                    <a:moveTo>
                      <a:pt x="4651802" y="117428"/>
                    </a:moveTo>
                    <a:lnTo>
                      <a:pt x="4662100" y="117428"/>
                    </a:lnTo>
                    <a:lnTo>
                      <a:pt x="4662100" y="134106"/>
                    </a:lnTo>
                    <a:lnTo>
                      <a:pt x="4754353" y="134106"/>
                    </a:lnTo>
                    <a:lnTo>
                      <a:pt x="4754353" y="143501"/>
                    </a:lnTo>
                    <a:lnTo>
                      <a:pt x="4673714" y="143501"/>
                    </a:lnTo>
                    <a:cubicBezTo>
                      <a:pt x="4680909" y="149531"/>
                      <a:pt x="4689212" y="155220"/>
                      <a:pt x="4698622" y="160569"/>
                    </a:cubicBezTo>
                    <a:cubicBezTo>
                      <a:pt x="4708032" y="165917"/>
                      <a:pt x="4717893" y="170681"/>
                      <a:pt x="4728204" y="174860"/>
                    </a:cubicBezTo>
                    <a:cubicBezTo>
                      <a:pt x="4738515" y="179040"/>
                      <a:pt x="4748619" y="182391"/>
                      <a:pt x="4758517" y="184916"/>
                    </a:cubicBezTo>
                    <a:cubicBezTo>
                      <a:pt x="4757274" y="186180"/>
                      <a:pt x="4756033" y="187650"/>
                      <a:pt x="4754792" y="189325"/>
                    </a:cubicBezTo>
                    <a:cubicBezTo>
                      <a:pt x="4753550" y="191001"/>
                      <a:pt x="4752527" y="192526"/>
                      <a:pt x="4751724" y="193900"/>
                    </a:cubicBezTo>
                    <a:cubicBezTo>
                      <a:pt x="4741365" y="190855"/>
                      <a:pt x="4730698" y="186865"/>
                      <a:pt x="4719722" y="181929"/>
                    </a:cubicBezTo>
                    <a:cubicBezTo>
                      <a:pt x="4708748" y="176993"/>
                      <a:pt x="4698260" y="171412"/>
                      <a:pt x="4688258" y="165186"/>
                    </a:cubicBezTo>
                    <a:cubicBezTo>
                      <a:pt x="4678256" y="158960"/>
                      <a:pt x="4669537" y="152389"/>
                      <a:pt x="4662100" y="145473"/>
                    </a:cubicBezTo>
                    <a:lnTo>
                      <a:pt x="4662100" y="198939"/>
                    </a:lnTo>
                    <a:lnTo>
                      <a:pt x="4651802" y="198939"/>
                    </a:lnTo>
                    <a:lnTo>
                      <a:pt x="4651802" y="145253"/>
                    </a:lnTo>
                    <a:cubicBezTo>
                      <a:pt x="4644359" y="152461"/>
                      <a:pt x="4635676" y="159303"/>
                      <a:pt x="4625749" y="165779"/>
                    </a:cubicBezTo>
                    <a:cubicBezTo>
                      <a:pt x="4615824" y="172255"/>
                      <a:pt x="4605484" y="178074"/>
                      <a:pt x="4594730" y="183236"/>
                    </a:cubicBezTo>
                    <a:cubicBezTo>
                      <a:pt x="4583976" y="188397"/>
                      <a:pt x="4573638" y="192609"/>
                      <a:pt x="4563712" y="195872"/>
                    </a:cubicBezTo>
                    <a:cubicBezTo>
                      <a:pt x="4562698" y="194384"/>
                      <a:pt x="4561548" y="192814"/>
                      <a:pt x="4560260" y="191161"/>
                    </a:cubicBezTo>
                    <a:cubicBezTo>
                      <a:pt x="4558974" y="189508"/>
                      <a:pt x="4557713" y="188157"/>
                      <a:pt x="4556480" y="187107"/>
                    </a:cubicBezTo>
                    <a:cubicBezTo>
                      <a:pt x="4566090" y="184357"/>
                      <a:pt x="4575967" y="180751"/>
                      <a:pt x="4586112" y="176288"/>
                    </a:cubicBezTo>
                    <a:cubicBezTo>
                      <a:pt x="4596256" y="171826"/>
                      <a:pt x="4605987" y="166792"/>
                      <a:pt x="4615304" y="161185"/>
                    </a:cubicBezTo>
                    <a:cubicBezTo>
                      <a:pt x="4624622" y="155578"/>
                      <a:pt x="4632844" y="149683"/>
                      <a:pt x="4639968" y="143501"/>
                    </a:cubicBezTo>
                    <a:lnTo>
                      <a:pt x="4560644" y="143501"/>
                    </a:lnTo>
                    <a:lnTo>
                      <a:pt x="4560644" y="134106"/>
                    </a:lnTo>
                    <a:lnTo>
                      <a:pt x="4651802" y="134106"/>
                    </a:lnTo>
                    <a:close/>
                    <a:moveTo>
                      <a:pt x="4338832" y="113056"/>
                    </a:moveTo>
                    <a:lnTo>
                      <a:pt x="4471184" y="113056"/>
                    </a:lnTo>
                    <a:lnTo>
                      <a:pt x="4471184" y="197639"/>
                    </a:lnTo>
                    <a:lnTo>
                      <a:pt x="4460448" y="197639"/>
                    </a:lnTo>
                    <a:lnTo>
                      <a:pt x="4460448" y="184711"/>
                    </a:lnTo>
                    <a:lnTo>
                      <a:pt x="4349568" y="184711"/>
                    </a:lnTo>
                    <a:lnTo>
                      <a:pt x="4349568" y="198515"/>
                    </a:lnTo>
                    <a:lnTo>
                      <a:pt x="4338832" y="198515"/>
                    </a:lnTo>
                    <a:close/>
                    <a:moveTo>
                      <a:pt x="2236627" y="112399"/>
                    </a:moveTo>
                    <a:lnTo>
                      <a:pt x="2236627" y="152279"/>
                    </a:lnTo>
                    <a:cubicBezTo>
                      <a:pt x="2243442" y="151188"/>
                      <a:pt x="2250573" y="150029"/>
                      <a:pt x="2258019" y="148801"/>
                    </a:cubicBezTo>
                    <a:cubicBezTo>
                      <a:pt x="2265465" y="147573"/>
                      <a:pt x="2273089" y="146249"/>
                      <a:pt x="2280890" y="144829"/>
                    </a:cubicBezTo>
                    <a:lnTo>
                      <a:pt x="2280890" y="112399"/>
                    </a:lnTo>
                    <a:close/>
                    <a:moveTo>
                      <a:pt x="1748848" y="110221"/>
                    </a:moveTo>
                    <a:lnTo>
                      <a:pt x="1884049" y="110221"/>
                    </a:lnTo>
                    <a:lnTo>
                      <a:pt x="1884049" y="170234"/>
                    </a:lnTo>
                    <a:lnTo>
                      <a:pt x="1873532" y="170234"/>
                    </a:lnTo>
                    <a:lnTo>
                      <a:pt x="1873532" y="119616"/>
                    </a:lnTo>
                    <a:lnTo>
                      <a:pt x="1758927" y="119616"/>
                    </a:lnTo>
                    <a:lnTo>
                      <a:pt x="1758927" y="171330"/>
                    </a:lnTo>
                    <a:lnTo>
                      <a:pt x="1748848" y="171330"/>
                    </a:lnTo>
                    <a:close/>
                    <a:moveTo>
                      <a:pt x="3962698" y="106482"/>
                    </a:moveTo>
                    <a:lnTo>
                      <a:pt x="3971682" y="111960"/>
                    </a:lnTo>
                    <a:cubicBezTo>
                      <a:pt x="3968213" y="118589"/>
                      <a:pt x="3964524" y="125382"/>
                      <a:pt x="3960616" y="132339"/>
                    </a:cubicBezTo>
                    <a:cubicBezTo>
                      <a:pt x="3956709" y="139296"/>
                      <a:pt x="3953020" y="145432"/>
                      <a:pt x="3949550" y="150746"/>
                    </a:cubicBezTo>
                    <a:lnTo>
                      <a:pt x="3941662" y="145925"/>
                    </a:lnTo>
                    <a:cubicBezTo>
                      <a:pt x="3945195" y="140433"/>
                      <a:pt x="3948921" y="134051"/>
                      <a:pt x="3952838" y="126779"/>
                    </a:cubicBezTo>
                    <a:cubicBezTo>
                      <a:pt x="3956754" y="119506"/>
                      <a:pt x="3960042" y="112741"/>
                      <a:pt x="3962698" y="106482"/>
                    </a:cubicBezTo>
                    <a:close/>
                    <a:moveTo>
                      <a:pt x="3835166" y="106482"/>
                    </a:moveTo>
                    <a:lnTo>
                      <a:pt x="3844369" y="110426"/>
                    </a:lnTo>
                    <a:cubicBezTo>
                      <a:pt x="3841854" y="116986"/>
                      <a:pt x="3838777" y="123807"/>
                      <a:pt x="3835138" y="130887"/>
                    </a:cubicBezTo>
                    <a:cubicBezTo>
                      <a:pt x="3831500" y="137968"/>
                      <a:pt x="3827273" y="144076"/>
                      <a:pt x="3822456" y="149212"/>
                    </a:cubicBezTo>
                    <a:lnTo>
                      <a:pt x="3813252" y="143953"/>
                    </a:lnTo>
                    <a:cubicBezTo>
                      <a:pt x="3818110" y="139132"/>
                      <a:pt x="3822420" y="133270"/>
                      <a:pt x="3826182" y="126368"/>
                    </a:cubicBezTo>
                    <a:cubicBezTo>
                      <a:pt x="3829943" y="119465"/>
                      <a:pt x="3832938" y="112836"/>
                      <a:pt x="3835166" y="106482"/>
                    </a:cubicBezTo>
                    <a:close/>
                    <a:moveTo>
                      <a:pt x="3893234" y="92458"/>
                    </a:moveTo>
                    <a:lnTo>
                      <a:pt x="3904411" y="92458"/>
                    </a:lnTo>
                    <a:cubicBezTo>
                      <a:pt x="3903095" y="104984"/>
                      <a:pt x="3901124" y="116525"/>
                      <a:pt x="3898494" y="127080"/>
                    </a:cubicBezTo>
                    <a:cubicBezTo>
                      <a:pt x="3906159" y="144396"/>
                      <a:pt x="3918384" y="158191"/>
                      <a:pt x="3935170" y="168467"/>
                    </a:cubicBezTo>
                    <a:cubicBezTo>
                      <a:pt x="3951957" y="178744"/>
                      <a:pt x="3972673" y="185473"/>
                      <a:pt x="3997320" y="188655"/>
                    </a:cubicBezTo>
                    <a:cubicBezTo>
                      <a:pt x="3996179" y="189809"/>
                      <a:pt x="3995011" y="191279"/>
                      <a:pt x="3993815" y="193064"/>
                    </a:cubicBezTo>
                    <a:cubicBezTo>
                      <a:pt x="3992618" y="194850"/>
                      <a:pt x="3991670" y="196594"/>
                      <a:pt x="3990966" y="198296"/>
                    </a:cubicBezTo>
                    <a:cubicBezTo>
                      <a:pt x="3968026" y="194521"/>
                      <a:pt x="3948441" y="187829"/>
                      <a:pt x="3932212" y="178219"/>
                    </a:cubicBezTo>
                    <a:cubicBezTo>
                      <a:pt x="3915982" y="168609"/>
                      <a:pt x="3903355" y="155726"/>
                      <a:pt x="3894331" y="139570"/>
                    </a:cubicBezTo>
                    <a:cubicBezTo>
                      <a:pt x="3888779" y="154676"/>
                      <a:pt x="3879010" y="167249"/>
                      <a:pt x="3865022" y="177287"/>
                    </a:cubicBezTo>
                    <a:cubicBezTo>
                      <a:pt x="3851034" y="187326"/>
                      <a:pt x="3830638" y="194914"/>
                      <a:pt x="3803830" y="200050"/>
                    </a:cubicBezTo>
                    <a:cubicBezTo>
                      <a:pt x="3803364" y="198757"/>
                      <a:pt x="3802653" y="197233"/>
                      <a:pt x="3801694" y="195475"/>
                    </a:cubicBezTo>
                    <a:cubicBezTo>
                      <a:pt x="3800736" y="193717"/>
                      <a:pt x="3799694" y="192247"/>
                      <a:pt x="3798572" y="191065"/>
                    </a:cubicBezTo>
                    <a:cubicBezTo>
                      <a:pt x="3823653" y="186614"/>
                      <a:pt x="3842759" y="180007"/>
                      <a:pt x="3855886" y="171246"/>
                    </a:cubicBezTo>
                    <a:cubicBezTo>
                      <a:pt x="3869013" y="162485"/>
                      <a:pt x="3878184" y="151545"/>
                      <a:pt x="3883399" y="138426"/>
                    </a:cubicBezTo>
                    <a:cubicBezTo>
                      <a:pt x="3888613" y="125307"/>
                      <a:pt x="3891891" y="109984"/>
                      <a:pt x="3893234" y="92458"/>
                    </a:cubicBezTo>
                    <a:close/>
                    <a:moveTo>
                      <a:pt x="4597896" y="87185"/>
                    </a:moveTo>
                    <a:lnTo>
                      <a:pt x="4597896" y="105839"/>
                    </a:lnTo>
                    <a:lnTo>
                      <a:pt x="4656184" y="105839"/>
                    </a:lnTo>
                    <a:lnTo>
                      <a:pt x="4656184" y="87185"/>
                    </a:lnTo>
                    <a:close/>
                    <a:moveTo>
                      <a:pt x="286168" y="84556"/>
                    </a:moveTo>
                    <a:lnTo>
                      <a:pt x="286168" y="102989"/>
                    </a:lnTo>
                    <a:lnTo>
                      <a:pt x="395075" y="102989"/>
                    </a:lnTo>
                    <a:lnTo>
                      <a:pt x="395075" y="84556"/>
                    </a:lnTo>
                    <a:close/>
                    <a:moveTo>
                      <a:pt x="4104968" y="82802"/>
                    </a:moveTo>
                    <a:lnTo>
                      <a:pt x="4104968" y="110002"/>
                    </a:lnTo>
                    <a:lnTo>
                      <a:pt x="4146820" y="110002"/>
                    </a:lnTo>
                    <a:lnTo>
                      <a:pt x="4146820" y="82802"/>
                    </a:lnTo>
                    <a:close/>
                    <a:moveTo>
                      <a:pt x="3152802" y="79967"/>
                    </a:moveTo>
                    <a:lnTo>
                      <a:pt x="3163319" y="79967"/>
                    </a:lnTo>
                    <a:lnTo>
                      <a:pt x="3163319" y="120068"/>
                    </a:lnTo>
                    <a:cubicBezTo>
                      <a:pt x="3163499" y="127334"/>
                      <a:pt x="3162565" y="134605"/>
                      <a:pt x="3160515" y="141884"/>
                    </a:cubicBezTo>
                    <a:cubicBezTo>
                      <a:pt x="3158466" y="149164"/>
                      <a:pt x="3154224" y="156244"/>
                      <a:pt x="3147789" y="163126"/>
                    </a:cubicBezTo>
                    <a:cubicBezTo>
                      <a:pt x="3141353" y="170008"/>
                      <a:pt x="3131646" y="176486"/>
                      <a:pt x="3118668" y="182560"/>
                    </a:cubicBezTo>
                    <a:cubicBezTo>
                      <a:pt x="3105690" y="188634"/>
                      <a:pt x="3088362" y="194098"/>
                      <a:pt x="3066684" y="198954"/>
                    </a:cubicBezTo>
                    <a:cubicBezTo>
                      <a:pt x="3066081" y="197676"/>
                      <a:pt x="3065205" y="196178"/>
                      <a:pt x="3064055" y="194461"/>
                    </a:cubicBezTo>
                    <a:cubicBezTo>
                      <a:pt x="3062904" y="192745"/>
                      <a:pt x="3061808" y="191248"/>
                      <a:pt x="3060768" y="189970"/>
                    </a:cubicBezTo>
                    <a:cubicBezTo>
                      <a:pt x="3081678" y="185604"/>
                      <a:pt x="3098336" y="180667"/>
                      <a:pt x="3110739" y="175161"/>
                    </a:cubicBezTo>
                    <a:cubicBezTo>
                      <a:pt x="3123142" y="169655"/>
                      <a:pt x="3132370" y="163808"/>
                      <a:pt x="3138421" y="157621"/>
                    </a:cubicBezTo>
                    <a:cubicBezTo>
                      <a:pt x="3144472" y="151433"/>
                      <a:pt x="3148428" y="145135"/>
                      <a:pt x="3150285" y="138724"/>
                    </a:cubicBezTo>
                    <a:cubicBezTo>
                      <a:pt x="3152142" y="132314"/>
                      <a:pt x="3152981" y="126022"/>
                      <a:pt x="3152802" y="119849"/>
                    </a:cubicBezTo>
                    <a:close/>
                    <a:moveTo>
                      <a:pt x="4095764" y="74284"/>
                    </a:moveTo>
                    <a:lnTo>
                      <a:pt x="4156024" y="74284"/>
                    </a:lnTo>
                    <a:lnTo>
                      <a:pt x="4156024" y="118520"/>
                    </a:lnTo>
                    <a:lnTo>
                      <a:pt x="4095764" y="118520"/>
                    </a:lnTo>
                    <a:close/>
                    <a:moveTo>
                      <a:pt x="4348693" y="72517"/>
                    </a:moveTo>
                    <a:lnTo>
                      <a:pt x="4459352" y="72517"/>
                    </a:lnTo>
                    <a:lnTo>
                      <a:pt x="4459352" y="82378"/>
                    </a:lnTo>
                    <a:lnTo>
                      <a:pt x="4348693" y="82378"/>
                    </a:lnTo>
                    <a:close/>
                    <a:moveTo>
                      <a:pt x="58480" y="69655"/>
                    </a:moveTo>
                    <a:lnTo>
                      <a:pt x="58480" y="127093"/>
                    </a:lnTo>
                    <a:lnTo>
                      <a:pt x="120301" y="127093"/>
                    </a:lnTo>
                    <a:lnTo>
                      <a:pt x="120301" y="69655"/>
                    </a:lnTo>
                    <a:close/>
                    <a:moveTo>
                      <a:pt x="2236627" y="66382"/>
                    </a:moveTo>
                    <a:lnTo>
                      <a:pt x="2236627" y="102757"/>
                    </a:lnTo>
                    <a:lnTo>
                      <a:pt x="2280890" y="102757"/>
                    </a:lnTo>
                    <a:lnTo>
                      <a:pt x="2280890" y="66382"/>
                    </a:lnTo>
                    <a:close/>
                    <a:moveTo>
                      <a:pt x="1575737" y="65711"/>
                    </a:moveTo>
                    <a:cubicBezTo>
                      <a:pt x="1575097" y="73599"/>
                      <a:pt x="1574294" y="81228"/>
                      <a:pt x="1573326" y="88596"/>
                    </a:cubicBezTo>
                    <a:cubicBezTo>
                      <a:pt x="1572358" y="95964"/>
                      <a:pt x="1571117" y="103099"/>
                      <a:pt x="1569601" y="110002"/>
                    </a:cubicBezTo>
                    <a:lnTo>
                      <a:pt x="1639284" y="110002"/>
                    </a:lnTo>
                    <a:lnTo>
                      <a:pt x="1639284" y="65711"/>
                    </a:lnTo>
                    <a:close/>
                    <a:moveTo>
                      <a:pt x="1505835" y="65711"/>
                    </a:moveTo>
                    <a:lnTo>
                      <a:pt x="1505835" y="110002"/>
                    </a:lnTo>
                    <a:lnTo>
                      <a:pt x="1558863" y="110002"/>
                    </a:lnTo>
                    <a:cubicBezTo>
                      <a:pt x="1560370" y="103195"/>
                      <a:pt x="1561575" y="96088"/>
                      <a:pt x="1562480" y="88678"/>
                    </a:cubicBezTo>
                    <a:cubicBezTo>
                      <a:pt x="1563383" y="81269"/>
                      <a:pt x="1564150" y="73613"/>
                      <a:pt x="1564780" y="65711"/>
                    </a:cubicBezTo>
                    <a:close/>
                    <a:moveTo>
                      <a:pt x="4597896" y="60889"/>
                    </a:moveTo>
                    <a:lnTo>
                      <a:pt x="4597896" y="78666"/>
                    </a:lnTo>
                    <a:lnTo>
                      <a:pt x="4656184" y="78666"/>
                    </a:lnTo>
                    <a:lnTo>
                      <a:pt x="4656184" y="60889"/>
                    </a:lnTo>
                    <a:close/>
                    <a:moveTo>
                      <a:pt x="48428" y="59822"/>
                    </a:moveTo>
                    <a:lnTo>
                      <a:pt x="130573" y="59822"/>
                    </a:lnTo>
                    <a:lnTo>
                      <a:pt x="130573" y="136708"/>
                    </a:lnTo>
                    <a:lnTo>
                      <a:pt x="48428" y="136708"/>
                    </a:lnTo>
                    <a:close/>
                    <a:moveTo>
                      <a:pt x="286168" y="58480"/>
                    </a:moveTo>
                    <a:lnTo>
                      <a:pt x="286168" y="76256"/>
                    </a:lnTo>
                    <a:lnTo>
                      <a:pt x="395075" y="76256"/>
                    </a:lnTo>
                    <a:lnTo>
                      <a:pt x="395075" y="58480"/>
                    </a:lnTo>
                    <a:close/>
                    <a:moveTo>
                      <a:pt x="2113477" y="55863"/>
                    </a:moveTo>
                    <a:cubicBezTo>
                      <a:pt x="2120033" y="59634"/>
                      <a:pt x="2126424" y="64035"/>
                      <a:pt x="2132650" y="69066"/>
                    </a:cubicBezTo>
                    <a:cubicBezTo>
                      <a:pt x="2138877" y="74097"/>
                      <a:pt x="2143735" y="78827"/>
                      <a:pt x="2147222" y="83254"/>
                    </a:cubicBezTo>
                    <a:lnTo>
                      <a:pt x="2139991" y="89828"/>
                    </a:lnTo>
                    <a:cubicBezTo>
                      <a:pt x="2136308" y="85405"/>
                      <a:pt x="2131405" y="80611"/>
                      <a:pt x="2125282" y="75448"/>
                    </a:cubicBezTo>
                    <a:cubicBezTo>
                      <a:pt x="2119161" y="70285"/>
                      <a:pt x="2112888" y="65656"/>
                      <a:pt x="2106465" y="61561"/>
                    </a:cubicBezTo>
                    <a:close/>
                    <a:moveTo>
                      <a:pt x="2086962" y="52796"/>
                    </a:moveTo>
                    <a:lnTo>
                      <a:pt x="2097042" y="52796"/>
                    </a:lnTo>
                    <a:lnTo>
                      <a:pt x="2097042" y="84131"/>
                    </a:lnTo>
                    <a:cubicBezTo>
                      <a:pt x="2097047" y="86094"/>
                      <a:pt x="2097037" y="88029"/>
                      <a:pt x="2097015" y="89938"/>
                    </a:cubicBezTo>
                    <a:cubicBezTo>
                      <a:pt x="2096992" y="91846"/>
                      <a:pt x="2096928" y="93781"/>
                      <a:pt x="2096823" y="95745"/>
                    </a:cubicBezTo>
                    <a:lnTo>
                      <a:pt x="2158179" y="95745"/>
                    </a:lnTo>
                    <a:lnTo>
                      <a:pt x="2158179" y="105606"/>
                    </a:lnTo>
                    <a:lnTo>
                      <a:pt x="2098357" y="105606"/>
                    </a:lnTo>
                    <a:cubicBezTo>
                      <a:pt x="2103365" y="125706"/>
                      <a:pt x="2110934" y="143081"/>
                      <a:pt x="2121064" y="157730"/>
                    </a:cubicBezTo>
                    <a:cubicBezTo>
                      <a:pt x="2131195" y="172380"/>
                      <a:pt x="2144077" y="183345"/>
                      <a:pt x="2159713" y="190627"/>
                    </a:cubicBezTo>
                    <a:cubicBezTo>
                      <a:pt x="2158357" y="191658"/>
                      <a:pt x="2157015" y="192937"/>
                      <a:pt x="2155686" y="194461"/>
                    </a:cubicBezTo>
                    <a:cubicBezTo>
                      <a:pt x="2154358" y="195986"/>
                      <a:pt x="2153289" y="197484"/>
                      <a:pt x="2152482" y="198954"/>
                    </a:cubicBezTo>
                    <a:cubicBezTo>
                      <a:pt x="2138261" y="191741"/>
                      <a:pt x="2126273" y="181570"/>
                      <a:pt x="2116517" y="168440"/>
                    </a:cubicBezTo>
                    <a:cubicBezTo>
                      <a:pt x="2106761" y="155311"/>
                      <a:pt x="2099101" y="139771"/>
                      <a:pt x="2093536" y="121821"/>
                    </a:cubicBezTo>
                    <a:cubicBezTo>
                      <a:pt x="2090857" y="135334"/>
                      <a:pt x="2085040" y="148792"/>
                      <a:pt x="2076088" y="162195"/>
                    </a:cubicBezTo>
                    <a:cubicBezTo>
                      <a:pt x="2067136" y="175598"/>
                      <a:pt x="2053377" y="188070"/>
                      <a:pt x="2034810" y="199611"/>
                    </a:cubicBezTo>
                    <a:cubicBezTo>
                      <a:pt x="2033893" y="198465"/>
                      <a:pt x="2032714" y="197251"/>
                      <a:pt x="2031276" y="195968"/>
                    </a:cubicBezTo>
                    <a:cubicBezTo>
                      <a:pt x="2029839" y="194685"/>
                      <a:pt x="2028386" y="193635"/>
                      <a:pt x="2026921" y="192818"/>
                    </a:cubicBezTo>
                    <a:cubicBezTo>
                      <a:pt x="2041105" y="184202"/>
                      <a:pt x="2052302" y="174993"/>
                      <a:pt x="2060513" y="165192"/>
                    </a:cubicBezTo>
                    <a:cubicBezTo>
                      <a:pt x="2068723" y="155391"/>
                      <a:pt x="2074743" y="145419"/>
                      <a:pt x="2078571" y="135277"/>
                    </a:cubicBezTo>
                    <a:cubicBezTo>
                      <a:pt x="2082398" y="125135"/>
                      <a:pt x="2084831" y="115244"/>
                      <a:pt x="2085866" y="105606"/>
                    </a:cubicBezTo>
                    <a:lnTo>
                      <a:pt x="2031962" y="105606"/>
                    </a:lnTo>
                    <a:lnTo>
                      <a:pt x="2031962" y="95745"/>
                    </a:lnTo>
                    <a:lnTo>
                      <a:pt x="2086744" y="95745"/>
                    </a:lnTo>
                    <a:cubicBezTo>
                      <a:pt x="2086848" y="93672"/>
                      <a:pt x="2086912" y="91682"/>
                      <a:pt x="2086935" y="89774"/>
                    </a:cubicBezTo>
                    <a:cubicBezTo>
                      <a:pt x="2086958" y="87865"/>
                      <a:pt x="2086966" y="85984"/>
                      <a:pt x="2086962" y="84131"/>
                    </a:cubicBezTo>
                    <a:close/>
                    <a:moveTo>
                      <a:pt x="1795741" y="52344"/>
                    </a:moveTo>
                    <a:cubicBezTo>
                      <a:pt x="1795436" y="55950"/>
                      <a:pt x="1794951" y="59434"/>
                      <a:pt x="1794290" y="62794"/>
                    </a:cubicBezTo>
                    <a:cubicBezTo>
                      <a:pt x="1793627" y="66153"/>
                      <a:pt x="1792650" y="69473"/>
                      <a:pt x="1791358" y="72750"/>
                    </a:cubicBezTo>
                    <a:lnTo>
                      <a:pt x="1837375" y="72750"/>
                    </a:lnTo>
                    <a:lnTo>
                      <a:pt x="1837375" y="52344"/>
                    </a:lnTo>
                    <a:close/>
                    <a:moveTo>
                      <a:pt x="1749066" y="52344"/>
                    </a:moveTo>
                    <a:cubicBezTo>
                      <a:pt x="1748519" y="55868"/>
                      <a:pt x="1747971" y="59352"/>
                      <a:pt x="1747423" y="62794"/>
                    </a:cubicBezTo>
                    <a:cubicBezTo>
                      <a:pt x="1746876" y="66236"/>
                      <a:pt x="1746327" y="69555"/>
                      <a:pt x="1745780" y="72750"/>
                    </a:cubicBezTo>
                    <a:lnTo>
                      <a:pt x="1780183" y="72750"/>
                    </a:lnTo>
                    <a:cubicBezTo>
                      <a:pt x="1781808" y="69473"/>
                      <a:pt x="1783050" y="66153"/>
                      <a:pt x="1783908" y="62794"/>
                    </a:cubicBezTo>
                    <a:cubicBezTo>
                      <a:pt x="1784767" y="59434"/>
                      <a:pt x="1785350" y="55950"/>
                      <a:pt x="1785661" y="52344"/>
                    </a:cubicBezTo>
                    <a:close/>
                    <a:moveTo>
                      <a:pt x="1982438" y="51919"/>
                    </a:moveTo>
                    <a:cubicBezTo>
                      <a:pt x="1987583" y="55434"/>
                      <a:pt x="1992139" y="59032"/>
                      <a:pt x="1996106" y="62711"/>
                    </a:cubicBezTo>
                    <a:cubicBezTo>
                      <a:pt x="2000073" y="66391"/>
                      <a:pt x="2003479" y="70097"/>
                      <a:pt x="2006323" y="73832"/>
                    </a:cubicBezTo>
                    <a:cubicBezTo>
                      <a:pt x="2010496" y="70874"/>
                      <a:pt x="2014312" y="67861"/>
                      <a:pt x="2017773" y="64793"/>
                    </a:cubicBezTo>
                    <a:cubicBezTo>
                      <a:pt x="2021233" y="61726"/>
                      <a:pt x="2024283" y="58603"/>
                      <a:pt x="2026921" y="55426"/>
                    </a:cubicBezTo>
                    <a:lnTo>
                      <a:pt x="2035467" y="60465"/>
                    </a:lnTo>
                    <a:cubicBezTo>
                      <a:pt x="2032267" y="64081"/>
                      <a:pt x="2028642" y="67642"/>
                      <a:pt x="2024593" y="71148"/>
                    </a:cubicBezTo>
                    <a:cubicBezTo>
                      <a:pt x="2020544" y="74654"/>
                      <a:pt x="2016207" y="78105"/>
                      <a:pt x="2011582" y="81502"/>
                    </a:cubicBezTo>
                    <a:cubicBezTo>
                      <a:pt x="2016905" y="90490"/>
                      <a:pt x="2020393" y="99685"/>
                      <a:pt x="2022045" y="109084"/>
                    </a:cubicBezTo>
                    <a:cubicBezTo>
                      <a:pt x="2023698" y="118484"/>
                      <a:pt x="2024447" y="128061"/>
                      <a:pt x="2024292" y="137817"/>
                    </a:cubicBezTo>
                    <a:cubicBezTo>
                      <a:pt x="2024369" y="150568"/>
                      <a:pt x="2023667" y="161497"/>
                      <a:pt x="2022183" y="170604"/>
                    </a:cubicBezTo>
                    <a:cubicBezTo>
                      <a:pt x="2020699" y="179711"/>
                      <a:pt x="2017969" y="186751"/>
                      <a:pt x="2013993" y="191722"/>
                    </a:cubicBezTo>
                    <a:cubicBezTo>
                      <a:pt x="2012788" y="193156"/>
                      <a:pt x="2011308" y="194343"/>
                      <a:pt x="2009556" y="195283"/>
                    </a:cubicBezTo>
                    <a:cubicBezTo>
                      <a:pt x="2007802" y="196223"/>
                      <a:pt x="2005775" y="196863"/>
                      <a:pt x="2003475" y="197200"/>
                    </a:cubicBezTo>
                    <a:cubicBezTo>
                      <a:pt x="2000165" y="197735"/>
                      <a:pt x="1996595" y="198036"/>
                      <a:pt x="1992764" y="198104"/>
                    </a:cubicBezTo>
                    <a:cubicBezTo>
                      <a:pt x="1988935" y="198173"/>
                      <a:pt x="1984981" y="198090"/>
                      <a:pt x="1980904" y="197858"/>
                    </a:cubicBezTo>
                    <a:cubicBezTo>
                      <a:pt x="1980781" y="196283"/>
                      <a:pt x="1980370" y="194612"/>
                      <a:pt x="1979672" y="192845"/>
                    </a:cubicBezTo>
                    <a:cubicBezTo>
                      <a:pt x="1978973" y="191079"/>
                      <a:pt x="1978070" y="189463"/>
                      <a:pt x="1976960" y="187998"/>
                    </a:cubicBezTo>
                    <a:cubicBezTo>
                      <a:pt x="1981936" y="188326"/>
                      <a:pt x="1986392" y="188490"/>
                      <a:pt x="1990327" y="188490"/>
                    </a:cubicBezTo>
                    <a:cubicBezTo>
                      <a:pt x="1994262" y="188490"/>
                      <a:pt x="1997403" y="188326"/>
                      <a:pt x="1999749" y="187998"/>
                    </a:cubicBezTo>
                    <a:cubicBezTo>
                      <a:pt x="2001370" y="187893"/>
                      <a:pt x="2002730" y="187555"/>
                      <a:pt x="2003831" y="186984"/>
                    </a:cubicBezTo>
                    <a:cubicBezTo>
                      <a:pt x="2004931" y="186413"/>
                      <a:pt x="2005908" y="185582"/>
                      <a:pt x="2006762" y="184491"/>
                    </a:cubicBezTo>
                    <a:cubicBezTo>
                      <a:pt x="2009574" y="181008"/>
                      <a:pt x="2011564" y="175210"/>
                      <a:pt x="2012732" y="167098"/>
                    </a:cubicBezTo>
                    <a:cubicBezTo>
                      <a:pt x="2013901" y="158985"/>
                      <a:pt x="2014467" y="149079"/>
                      <a:pt x="2014431" y="137379"/>
                    </a:cubicBezTo>
                    <a:cubicBezTo>
                      <a:pt x="2014394" y="133033"/>
                      <a:pt x="2014249" y="128577"/>
                      <a:pt x="2013993" y="124012"/>
                    </a:cubicBezTo>
                    <a:cubicBezTo>
                      <a:pt x="2007802" y="131161"/>
                      <a:pt x="2000736" y="137954"/>
                      <a:pt x="1992792" y="144391"/>
                    </a:cubicBezTo>
                    <a:cubicBezTo>
                      <a:pt x="1984849" y="150828"/>
                      <a:pt x="1977015" y="156087"/>
                      <a:pt x="1969290" y="160168"/>
                    </a:cubicBezTo>
                    <a:cubicBezTo>
                      <a:pt x="1968592" y="158904"/>
                      <a:pt x="1967634" y="157488"/>
                      <a:pt x="1966414" y="155922"/>
                    </a:cubicBezTo>
                    <a:cubicBezTo>
                      <a:pt x="1965196" y="154356"/>
                      <a:pt x="1963963" y="152996"/>
                      <a:pt x="1962717" y="151842"/>
                    </a:cubicBezTo>
                    <a:cubicBezTo>
                      <a:pt x="1971870" y="147906"/>
                      <a:pt x="1981009" y="142300"/>
                      <a:pt x="1990135" y="135023"/>
                    </a:cubicBezTo>
                    <a:cubicBezTo>
                      <a:pt x="1999261" y="127746"/>
                      <a:pt x="2006702" y="120059"/>
                      <a:pt x="2012459" y="111960"/>
                    </a:cubicBezTo>
                    <a:cubicBezTo>
                      <a:pt x="2011701" y="107696"/>
                      <a:pt x="2010587" y="103514"/>
                      <a:pt x="2009117" y="99415"/>
                    </a:cubicBezTo>
                    <a:cubicBezTo>
                      <a:pt x="2007648" y="95316"/>
                      <a:pt x="2005766" y="91244"/>
                      <a:pt x="2003475" y="87199"/>
                    </a:cubicBezTo>
                    <a:cubicBezTo>
                      <a:pt x="1998097" y="90609"/>
                      <a:pt x="1992582" y="93868"/>
                      <a:pt x="1986930" y="96977"/>
                    </a:cubicBezTo>
                    <a:cubicBezTo>
                      <a:pt x="1981279" y="100086"/>
                      <a:pt x="1975545" y="102962"/>
                      <a:pt x="1969729" y="105606"/>
                    </a:cubicBezTo>
                    <a:cubicBezTo>
                      <a:pt x="1968921" y="104578"/>
                      <a:pt x="1967907" y="103455"/>
                      <a:pt x="1966688" y="102236"/>
                    </a:cubicBezTo>
                    <a:cubicBezTo>
                      <a:pt x="1965470" y="101017"/>
                      <a:pt x="1964292" y="99949"/>
                      <a:pt x="1963155" y="99032"/>
                    </a:cubicBezTo>
                    <a:cubicBezTo>
                      <a:pt x="1969213" y="96283"/>
                      <a:pt x="1975230" y="93288"/>
                      <a:pt x="1981206" y="90047"/>
                    </a:cubicBezTo>
                    <a:cubicBezTo>
                      <a:pt x="1987181" y="86806"/>
                      <a:pt x="1992925" y="83373"/>
                      <a:pt x="1998435" y="79748"/>
                    </a:cubicBezTo>
                    <a:cubicBezTo>
                      <a:pt x="1995604" y="75909"/>
                      <a:pt x="1992281" y="72138"/>
                      <a:pt x="1988464" y="68436"/>
                    </a:cubicBezTo>
                    <a:cubicBezTo>
                      <a:pt x="1984648" y="64733"/>
                      <a:pt x="1980228" y="61127"/>
                      <a:pt x="1975207" y="57617"/>
                    </a:cubicBezTo>
                    <a:close/>
                    <a:moveTo>
                      <a:pt x="4091820" y="50180"/>
                    </a:moveTo>
                    <a:lnTo>
                      <a:pt x="4161064" y="50180"/>
                    </a:lnTo>
                    <a:lnTo>
                      <a:pt x="4161064" y="58917"/>
                    </a:lnTo>
                    <a:lnTo>
                      <a:pt x="4091820" y="58917"/>
                    </a:lnTo>
                    <a:close/>
                    <a:moveTo>
                      <a:pt x="275869" y="49961"/>
                    </a:moveTo>
                    <a:lnTo>
                      <a:pt x="405812" y="49961"/>
                    </a:lnTo>
                    <a:lnTo>
                      <a:pt x="405812" y="111508"/>
                    </a:lnTo>
                    <a:lnTo>
                      <a:pt x="312244" y="111508"/>
                    </a:lnTo>
                    <a:cubicBezTo>
                      <a:pt x="310478" y="114380"/>
                      <a:pt x="308533" y="117251"/>
                      <a:pt x="306410" y="120123"/>
                    </a:cubicBezTo>
                    <a:cubicBezTo>
                      <a:pt x="304287" y="122994"/>
                      <a:pt x="302068" y="125756"/>
                      <a:pt x="299754" y="128408"/>
                    </a:cubicBezTo>
                    <a:lnTo>
                      <a:pt x="393541" y="128408"/>
                    </a:lnTo>
                    <a:lnTo>
                      <a:pt x="395732" y="127750"/>
                    </a:lnTo>
                    <a:lnTo>
                      <a:pt x="402306" y="132559"/>
                    </a:lnTo>
                    <a:cubicBezTo>
                      <a:pt x="396225" y="140748"/>
                      <a:pt x="388775" y="148077"/>
                      <a:pt x="379955" y="154545"/>
                    </a:cubicBezTo>
                    <a:cubicBezTo>
                      <a:pt x="371135" y="161015"/>
                      <a:pt x="361274" y="166758"/>
                      <a:pt x="350372" y="171777"/>
                    </a:cubicBezTo>
                    <a:cubicBezTo>
                      <a:pt x="363041" y="176043"/>
                      <a:pt x="376599" y="179513"/>
                      <a:pt x="391048" y="182189"/>
                    </a:cubicBezTo>
                    <a:cubicBezTo>
                      <a:pt x="405497" y="184864"/>
                      <a:pt x="420425" y="186801"/>
                      <a:pt x="435832" y="187998"/>
                    </a:cubicBezTo>
                    <a:cubicBezTo>
                      <a:pt x="434618" y="189371"/>
                      <a:pt x="433486" y="190951"/>
                      <a:pt x="432436" y="192736"/>
                    </a:cubicBezTo>
                    <a:cubicBezTo>
                      <a:pt x="431386" y="194521"/>
                      <a:pt x="430473" y="196155"/>
                      <a:pt x="429697" y="197639"/>
                    </a:cubicBezTo>
                    <a:cubicBezTo>
                      <a:pt x="413066" y="196123"/>
                      <a:pt x="396969" y="193676"/>
                      <a:pt x="381407" y="190297"/>
                    </a:cubicBezTo>
                    <a:cubicBezTo>
                      <a:pt x="365844" y="186919"/>
                      <a:pt x="351336" y="182499"/>
                      <a:pt x="337882" y="177038"/>
                    </a:cubicBezTo>
                    <a:cubicBezTo>
                      <a:pt x="322607" y="182919"/>
                      <a:pt x="306593" y="187650"/>
                      <a:pt x="289838" y="191229"/>
                    </a:cubicBezTo>
                    <a:cubicBezTo>
                      <a:pt x="273084" y="194809"/>
                      <a:pt x="256522" y="197456"/>
                      <a:pt x="240151" y="199172"/>
                    </a:cubicBezTo>
                    <a:cubicBezTo>
                      <a:pt x="239790" y="197584"/>
                      <a:pt x="239197" y="195886"/>
                      <a:pt x="238371" y="194078"/>
                    </a:cubicBezTo>
                    <a:cubicBezTo>
                      <a:pt x="237544" y="192270"/>
                      <a:pt x="236677" y="190681"/>
                      <a:pt x="235769" y="189312"/>
                    </a:cubicBezTo>
                    <a:cubicBezTo>
                      <a:pt x="250802" y="188024"/>
                      <a:pt x="265986" y="185942"/>
                      <a:pt x="281320" y="183066"/>
                    </a:cubicBezTo>
                    <a:cubicBezTo>
                      <a:pt x="296654" y="180189"/>
                      <a:pt x="311345" y="176353"/>
                      <a:pt x="325392" y="171558"/>
                    </a:cubicBezTo>
                    <a:cubicBezTo>
                      <a:pt x="317471" y="167723"/>
                      <a:pt x="310140" y="163449"/>
                      <a:pt x="303397" y="158736"/>
                    </a:cubicBezTo>
                    <a:cubicBezTo>
                      <a:pt x="296654" y="154023"/>
                      <a:pt x="290692" y="148872"/>
                      <a:pt x="285511" y="143283"/>
                    </a:cubicBezTo>
                    <a:cubicBezTo>
                      <a:pt x="280890" y="147457"/>
                      <a:pt x="276161" y="151384"/>
                      <a:pt x="271322" y="155064"/>
                    </a:cubicBezTo>
                    <a:cubicBezTo>
                      <a:pt x="266483" y="158745"/>
                      <a:pt x="261644" y="162124"/>
                      <a:pt x="256805" y="165202"/>
                    </a:cubicBezTo>
                    <a:cubicBezTo>
                      <a:pt x="255970" y="164243"/>
                      <a:pt x="254791" y="163037"/>
                      <a:pt x="253271" y="161585"/>
                    </a:cubicBezTo>
                    <a:cubicBezTo>
                      <a:pt x="251751" y="160133"/>
                      <a:pt x="250299" y="158927"/>
                      <a:pt x="248916" y="157968"/>
                    </a:cubicBezTo>
                    <a:cubicBezTo>
                      <a:pt x="258932" y="152307"/>
                      <a:pt x="268482" y="145498"/>
                      <a:pt x="277567" y="137539"/>
                    </a:cubicBezTo>
                    <a:cubicBezTo>
                      <a:pt x="286652" y="129581"/>
                      <a:pt x="294340" y="120904"/>
                      <a:pt x="300631" y="111508"/>
                    </a:cubicBezTo>
                    <a:lnTo>
                      <a:pt x="275869" y="111508"/>
                    </a:lnTo>
                    <a:close/>
                    <a:moveTo>
                      <a:pt x="2331728" y="36361"/>
                    </a:moveTo>
                    <a:cubicBezTo>
                      <a:pt x="2334431" y="54147"/>
                      <a:pt x="2337900" y="70892"/>
                      <a:pt x="2342137" y="86596"/>
                    </a:cubicBezTo>
                    <a:cubicBezTo>
                      <a:pt x="2346374" y="102300"/>
                      <a:pt x="2351596" y="116745"/>
                      <a:pt x="2357804" y="129929"/>
                    </a:cubicBezTo>
                    <a:cubicBezTo>
                      <a:pt x="2364853" y="117100"/>
                      <a:pt x="2371026" y="102875"/>
                      <a:pt x="2376320" y="87254"/>
                    </a:cubicBezTo>
                    <a:cubicBezTo>
                      <a:pt x="2381616" y="71632"/>
                      <a:pt x="2385816" y="54667"/>
                      <a:pt x="2388920" y="36361"/>
                    </a:cubicBezTo>
                    <a:close/>
                    <a:moveTo>
                      <a:pt x="4597896" y="34376"/>
                    </a:moveTo>
                    <a:lnTo>
                      <a:pt x="4597896" y="52371"/>
                    </a:lnTo>
                    <a:lnTo>
                      <a:pt x="4656184" y="52371"/>
                    </a:lnTo>
                    <a:lnTo>
                      <a:pt x="4656184" y="34376"/>
                    </a:lnTo>
                    <a:close/>
                    <a:moveTo>
                      <a:pt x="3502133" y="34156"/>
                    </a:moveTo>
                    <a:lnTo>
                      <a:pt x="3502133" y="104524"/>
                    </a:lnTo>
                    <a:lnTo>
                      <a:pt x="3528657" y="104524"/>
                    </a:lnTo>
                    <a:cubicBezTo>
                      <a:pt x="3544412" y="104610"/>
                      <a:pt x="3556141" y="101751"/>
                      <a:pt x="3563840" y="95947"/>
                    </a:cubicBezTo>
                    <a:cubicBezTo>
                      <a:pt x="3571540" y="90142"/>
                      <a:pt x="3575377" y="80871"/>
                      <a:pt x="3575348" y="68134"/>
                    </a:cubicBezTo>
                    <a:cubicBezTo>
                      <a:pt x="3575354" y="55401"/>
                      <a:pt x="3571398" y="46505"/>
                      <a:pt x="3563484" y="41445"/>
                    </a:cubicBezTo>
                    <a:cubicBezTo>
                      <a:pt x="3555570" y="36385"/>
                      <a:pt x="3543668" y="33955"/>
                      <a:pt x="3527780" y="34156"/>
                    </a:cubicBezTo>
                    <a:close/>
                    <a:moveTo>
                      <a:pt x="3337786" y="34156"/>
                    </a:moveTo>
                    <a:lnTo>
                      <a:pt x="3337786" y="104524"/>
                    </a:lnTo>
                    <a:lnTo>
                      <a:pt x="3364310" y="104524"/>
                    </a:lnTo>
                    <a:cubicBezTo>
                      <a:pt x="3380066" y="104610"/>
                      <a:pt x="3391795" y="101751"/>
                      <a:pt x="3399494" y="95947"/>
                    </a:cubicBezTo>
                    <a:cubicBezTo>
                      <a:pt x="3407194" y="90142"/>
                      <a:pt x="3411030" y="80871"/>
                      <a:pt x="3411002" y="68134"/>
                    </a:cubicBezTo>
                    <a:cubicBezTo>
                      <a:pt x="3411007" y="55401"/>
                      <a:pt x="3407052" y="46505"/>
                      <a:pt x="3399138" y="41445"/>
                    </a:cubicBezTo>
                    <a:cubicBezTo>
                      <a:pt x="3391224" y="36385"/>
                      <a:pt x="3379322" y="33955"/>
                      <a:pt x="3363434" y="34156"/>
                    </a:cubicBezTo>
                    <a:close/>
                    <a:moveTo>
                      <a:pt x="2956134" y="31089"/>
                    </a:moveTo>
                    <a:cubicBezTo>
                      <a:pt x="2945589" y="31093"/>
                      <a:pt x="2937249" y="37056"/>
                      <a:pt x="2931116" y="48978"/>
                    </a:cubicBezTo>
                    <a:cubicBezTo>
                      <a:pt x="2924982" y="60901"/>
                      <a:pt x="2921849" y="78754"/>
                      <a:pt x="2921717" y="102538"/>
                    </a:cubicBezTo>
                    <a:cubicBezTo>
                      <a:pt x="2921849" y="126751"/>
                      <a:pt x="2924982" y="144897"/>
                      <a:pt x="2931116" y="156974"/>
                    </a:cubicBezTo>
                    <a:cubicBezTo>
                      <a:pt x="2937249" y="169051"/>
                      <a:pt x="2945589" y="175087"/>
                      <a:pt x="2956134" y="175082"/>
                    </a:cubicBezTo>
                    <a:cubicBezTo>
                      <a:pt x="2966574" y="175087"/>
                      <a:pt x="2974849" y="169051"/>
                      <a:pt x="2980960" y="156974"/>
                    </a:cubicBezTo>
                    <a:cubicBezTo>
                      <a:pt x="2987071" y="144897"/>
                      <a:pt x="2990194" y="126751"/>
                      <a:pt x="2990332" y="102538"/>
                    </a:cubicBezTo>
                    <a:cubicBezTo>
                      <a:pt x="2990194" y="78754"/>
                      <a:pt x="2987071" y="60901"/>
                      <a:pt x="2980960" y="48978"/>
                    </a:cubicBezTo>
                    <a:cubicBezTo>
                      <a:pt x="2974849" y="37056"/>
                      <a:pt x="2966574" y="31093"/>
                      <a:pt x="2956134" y="31089"/>
                    </a:cubicBezTo>
                    <a:close/>
                    <a:moveTo>
                      <a:pt x="2805483" y="31089"/>
                    </a:moveTo>
                    <a:cubicBezTo>
                      <a:pt x="2794938" y="31093"/>
                      <a:pt x="2786599" y="37056"/>
                      <a:pt x="2780465" y="48978"/>
                    </a:cubicBezTo>
                    <a:cubicBezTo>
                      <a:pt x="2774332" y="60901"/>
                      <a:pt x="2771199" y="78754"/>
                      <a:pt x="2771067" y="102538"/>
                    </a:cubicBezTo>
                    <a:cubicBezTo>
                      <a:pt x="2771199" y="126751"/>
                      <a:pt x="2774332" y="144897"/>
                      <a:pt x="2780465" y="156974"/>
                    </a:cubicBezTo>
                    <a:cubicBezTo>
                      <a:pt x="2786599" y="169051"/>
                      <a:pt x="2794938" y="175087"/>
                      <a:pt x="2805483" y="175082"/>
                    </a:cubicBezTo>
                    <a:cubicBezTo>
                      <a:pt x="2815923" y="175087"/>
                      <a:pt x="2824199" y="169051"/>
                      <a:pt x="2830309" y="156974"/>
                    </a:cubicBezTo>
                    <a:cubicBezTo>
                      <a:pt x="2836420" y="144897"/>
                      <a:pt x="2839544" y="126751"/>
                      <a:pt x="2839681" y="102538"/>
                    </a:cubicBezTo>
                    <a:cubicBezTo>
                      <a:pt x="2839544" y="78754"/>
                      <a:pt x="2836420" y="60901"/>
                      <a:pt x="2830309" y="48978"/>
                    </a:cubicBezTo>
                    <a:cubicBezTo>
                      <a:pt x="2824199" y="37056"/>
                      <a:pt x="2815923" y="31093"/>
                      <a:pt x="2805483" y="31089"/>
                    </a:cubicBezTo>
                    <a:close/>
                    <a:moveTo>
                      <a:pt x="2654832" y="31089"/>
                    </a:moveTo>
                    <a:cubicBezTo>
                      <a:pt x="2644287" y="31093"/>
                      <a:pt x="2635948" y="37056"/>
                      <a:pt x="2629814" y="48978"/>
                    </a:cubicBezTo>
                    <a:cubicBezTo>
                      <a:pt x="2623681" y="60901"/>
                      <a:pt x="2620548" y="78754"/>
                      <a:pt x="2620416" y="102538"/>
                    </a:cubicBezTo>
                    <a:cubicBezTo>
                      <a:pt x="2620548" y="126751"/>
                      <a:pt x="2623681" y="144897"/>
                      <a:pt x="2629814" y="156974"/>
                    </a:cubicBezTo>
                    <a:cubicBezTo>
                      <a:pt x="2635948" y="169051"/>
                      <a:pt x="2644287" y="175087"/>
                      <a:pt x="2654832" y="175082"/>
                    </a:cubicBezTo>
                    <a:cubicBezTo>
                      <a:pt x="2665273" y="175087"/>
                      <a:pt x="2673548" y="169051"/>
                      <a:pt x="2679659" y="156974"/>
                    </a:cubicBezTo>
                    <a:cubicBezTo>
                      <a:pt x="2685770" y="144897"/>
                      <a:pt x="2688893" y="126751"/>
                      <a:pt x="2689031" y="102538"/>
                    </a:cubicBezTo>
                    <a:cubicBezTo>
                      <a:pt x="2688893" y="78754"/>
                      <a:pt x="2685770" y="60901"/>
                      <a:pt x="2679659" y="48978"/>
                    </a:cubicBezTo>
                    <a:cubicBezTo>
                      <a:pt x="2673548" y="37056"/>
                      <a:pt x="2665273" y="31093"/>
                      <a:pt x="2654832" y="31089"/>
                    </a:cubicBezTo>
                    <a:close/>
                    <a:moveTo>
                      <a:pt x="1530377" y="28020"/>
                    </a:moveTo>
                    <a:cubicBezTo>
                      <a:pt x="1526656" y="32746"/>
                      <a:pt x="1522703" y="37443"/>
                      <a:pt x="1518517" y="42113"/>
                    </a:cubicBezTo>
                    <a:cubicBezTo>
                      <a:pt x="1514330" y="46783"/>
                      <a:pt x="1509884" y="51372"/>
                      <a:pt x="1505177" y="55877"/>
                    </a:cubicBezTo>
                    <a:lnTo>
                      <a:pt x="1570697" y="55877"/>
                    </a:lnTo>
                    <a:cubicBezTo>
                      <a:pt x="1574476" y="51947"/>
                      <a:pt x="1578202" y="47524"/>
                      <a:pt x="1581872" y="42607"/>
                    </a:cubicBezTo>
                    <a:cubicBezTo>
                      <a:pt x="1585543" y="37690"/>
                      <a:pt x="1588830" y="32828"/>
                      <a:pt x="1591733" y="28020"/>
                    </a:cubicBezTo>
                    <a:close/>
                    <a:moveTo>
                      <a:pt x="2393522" y="25624"/>
                    </a:moveTo>
                    <a:lnTo>
                      <a:pt x="2400097" y="27596"/>
                    </a:lnTo>
                    <a:cubicBezTo>
                      <a:pt x="2396777" y="50710"/>
                      <a:pt x="2392020" y="71700"/>
                      <a:pt x="2385825" y="90568"/>
                    </a:cubicBezTo>
                    <a:cubicBezTo>
                      <a:pt x="2379630" y="109435"/>
                      <a:pt x="2372189" y="126208"/>
                      <a:pt x="2363502" y="140885"/>
                    </a:cubicBezTo>
                    <a:cubicBezTo>
                      <a:pt x="2369291" y="151220"/>
                      <a:pt x="2375956" y="160460"/>
                      <a:pt x="2383497" y="168605"/>
                    </a:cubicBezTo>
                    <a:cubicBezTo>
                      <a:pt x="2391039" y="176749"/>
                      <a:pt x="2399567" y="183578"/>
                      <a:pt x="2409080" y="189093"/>
                    </a:cubicBezTo>
                    <a:cubicBezTo>
                      <a:pt x="2407720" y="190115"/>
                      <a:pt x="2406333" y="191357"/>
                      <a:pt x="2404917" y="192818"/>
                    </a:cubicBezTo>
                    <a:cubicBezTo>
                      <a:pt x="2403501" y="194279"/>
                      <a:pt x="2402333" y="195740"/>
                      <a:pt x="2401411" y="197200"/>
                    </a:cubicBezTo>
                    <a:cubicBezTo>
                      <a:pt x="2392344" y="191613"/>
                      <a:pt x="2384183" y="184929"/>
                      <a:pt x="2376924" y="177150"/>
                    </a:cubicBezTo>
                    <a:cubicBezTo>
                      <a:pt x="2369665" y="169372"/>
                      <a:pt x="2363145" y="160497"/>
                      <a:pt x="2357366" y="150527"/>
                    </a:cubicBezTo>
                    <a:cubicBezTo>
                      <a:pt x="2350555" y="160830"/>
                      <a:pt x="2343305" y="170024"/>
                      <a:pt x="2335618" y="178109"/>
                    </a:cubicBezTo>
                    <a:cubicBezTo>
                      <a:pt x="2327930" y="186194"/>
                      <a:pt x="2319914" y="193142"/>
                      <a:pt x="2311568" y="198954"/>
                    </a:cubicBezTo>
                    <a:cubicBezTo>
                      <a:pt x="2310660" y="197575"/>
                      <a:pt x="2309573" y="196114"/>
                      <a:pt x="2308309" y="194571"/>
                    </a:cubicBezTo>
                    <a:cubicBezTo>
                      <a:pt x="2307044" y="193028"/>
                      <a:pt x="2305794" y="191786"/>
                      <a:pt x="2304557" y="190846"/>
                    </a:cubicBezTo>
                    <a:cubicBezTo>
                      <a:pt x="2313134" y="185230"/>
                      <a:pt x="2321397" y="178164"/>
                      <a:pt x="2329345" y="169646"/>
                    </a:cubicBezTo>
                    <a:cubicBezTo>
                      <a:pt x="2337293" y="161126"/>
                      <a:pt x="2344734" y="151321"/>
                      <a:pt x="2351668" y="140227"/>
                    </a:cubicBezTo>
                    <a:cubicBezTo>
                      <a:pt x="2344589" y="125943"/>
                      <a:pt x="2338644" y="110084"/>
                      <a:pt x="2333838" y="92649"/>
                    </a:cubicBezTo>
                    <a:cubicBezTo>
                      <a:pt x="2329030" y="75215"/>
                      <a:pt x="2325114" y="56452"/>
                      <a:pt x="2322087" y="36361"/>
                    </a:cubicBezTo>
                    <a:lnTo>
                      <a:pt x="2309158" y="36361"/>
                    </a:lnTo>
                    <a:lnTo>
                      <a:pt x="2309158" y="26281"/>
                    </a:lnTo>
                    <a:lnTo>
                      <a:pt x="2391769" y="26281"/>
                    </a:lnTo>
                    <a:close/>
                    <a:moveTo>
                      <a:pt x="1847455" y="24733"/>
                    </a:moveTo>
                    <a:lnTo>
                      <a:pt x="1847455" y="43825"/>
                    </a:lnTo>
                    <a:lnTo>
                      <a:pt x="1885803" y="43825"/>
                    </a:lnTo>
                    <a:lnTo>
                      <a:pt x="1885803" y="24733"/>
                    </a:lnTo>
                    <a:close/>
                    <a:moveTo>
                      <a:pt x="1795960" y="24733"/>
                    </a:moveTo>
                    <a:lnTo>
                      <a:pt x="1795960" y="42728"/>
                    </a:lnTo>
                    <a:lnTo>
                      <a:pt x="1795960" y="43825"/>
                    </a:lnTo>
                    <a:lnTo>
                      <a:pt x="1837375" y="43825"/>
                    </a:lnTo>
                    <a:lnTo>
                      <a:pt x="1837375" y="24733"/>
                    </a:lnTo>
                    <a:close/>
                    <a:moveTo>
                      <a:pt x="3630295" y="23227"/>
                    </a:moveTo>
                    <a:lnTo>
                      <a:pt x="3744214" y="23227"/>
                    </a:lnTo>
                    <a:lnTo>
                      <a:pt x="3744214" y="34376"/>
                    </a:lnTo>
                    <a:lnTo>
                      <a:pt x="3693815" y="34376"/>
                    </a:lnTo>
                    <a:lnTo>
                      <a:pt x="3693815" y="182944"/>
                    </a:lnTo>
                    <a:lnTo>
                      <a:pt x="3680475" y="182944"/>
                    </a:lnTo>
                    <a:lnTo>
                      <a:pt x="3680475" y="34376"/>
                    </a:lnTo>
                    <a:lnTo>
                      <a:pt x="3630295" y="34376"/>
                    </a:lnTo>
                    <a:close/>
                    <a:moveTo>
                      <a:pt x="3489012" y="23227"/>
                    </a:moveTo>
                    <a:lnTo>
                      <a:pt x="3530411" y="23227"/>
                    </a:lnTo>
                    <a:cubicBezTo>
                      <a:pt x="3548663" y="23030"/>
                      <a:pt x="3562897" y="26376"/>
                      <a:pt x="3573113" y="33268"/>
                    </a:cubicBezTo>
                    <a:cubicBezTo>
                      <a:pt x="3583329" y="40159"/>
                      <a:pt x="3588520" y="51781"/>
                      <a:pt x="3588688" y="68134"/>
                    </a:cubicBezTo>
                    <a:cubicBezTo>
                      <a:pt x="3588516" y="84108"/>
                      <a:pt x="3583388" y="95995"/>
                      <a:pt x="3573305" y="103795"/>
                    </a:cubicBezTo>
                    <a:cubicBezTo>
                      <a:pt x="3563222" y="111596"/>
                      <a:pt x="3549216" y="115481"/>
                      <a:pt x="3531288" y="115453"/>
                    </a:cubicBezTo>
                    <a:lnTo>
                      <a:pt x="3502133" y="115453"/>
                    </a:lnTo>
                    <a:lnTo>
                      <a:pt x="3502133" y="182944"/>
                    </a:lnTo>
                    <a:lnTo>
                      <a:pt x="3489012" y="182944"/>
                    </a:lnTo>
                    <a:close/>
                    <a:moveTo>
                      <a:pt x="3324666" y="23227"/>
                    </a:moveTo>
                    <a:lnTo>
                      <a:pt x="3366065" y="23227"/>
                    </a:lnTo>
                    <a:cubicBezTo>
                      <a:pt x="3384317" y="23030"/>
                      <a:pt x="3398551" y="26376"/>
                      <a:pt x="3408767" y="33268"/>
                    </a:cubicBezTo>
                    <a:cubicBezTo>
                      <a:pt x="3418982" y="40159"/>
                      <a:pt x="3424174" y="51781"/>
                      <a:pt x="3424342" y="68134"/>
                    </a:cubicBezTo>
                    <a:cubicBezTo>
                      <a:pt x="3424170" y="84108"/>
                      <a:pt x="3419042" y="95995"/>
                      <a:pt x="3408959" y="103795"/>
                    </a:cubicBezTo>
                    <a:cubicBezTo>
                      <a:pt x="3398876" y="111596"/>
                      <a:pt x="3384870" y="115481"/>
                      <a:pt x="3366942" y="115453"/>
                    </a:cubicBezTo>
                    <a:lnTo>
                      <a:pt x="3337786" y="115453"/>
                    </a:lnTo>
                    <a:lnTo>
                      <a:pt x="3337786" y="182944"/>
                    </a:lnTo>
                    <a:lnTo>
                      <a:pt x="3324666" y="182944"/>
                    </a:lnTo>
                    <a:close/>
                    <a:moveTo>
                      <a:pt x="2470012" y="23227"/>
                    </a:moveTo>
                    <a:lnTo>
                      <a:pt x="2542971" y="23227"/>
                    </a:lnTo>
                    <a:lnTo>
                      <a:pt x="2542971" y="34376"/>
                    </a:lnTo>
                    <a:lnTo>
                      <a:pt x="2481406" y="34376"/>
                    </a:lnTo>
                    <a:lnTo>
                      <a:pt x="2476804" y="88070"/>
                    </a:lnTo>
                    <a:cubicBezTo>
                      <a:pt x="2480590" y="85743"/>
                      <a:pt x="2484633" y="83893"/>
                      <a:pt x="2488939" y="82523"/>
                    </a:cubicBezTo>
                    <a:cubicBezTo>
                      <a:pt x="2493244" y="81153"/>
                      <a:pt x="2498110" y="80451"/>
                      <a:pt x="2503538" y="80420"/>
                    </a:cubicBezTo>
                    <a:cubicBezTo>
                      <a:pt x="2517014" y="80336"/>
                      <a:pt x="2528184" y="84441"/>
                      <a:pt x="2537052" y="92734"/>
                    </a:cubicBezTo>
                    <a:cubicBezTo>
                      <a:pt x="2545918" y="101028"/>
                      <a:pt x="2550515" y="114010"/>
                      <a:pt x="2550843" y="131682"/>
                    </a:cubicBezTo>
                    <a:cubicBezTo>
                      <a:pt x="2550697" y="143253"/>
                      <a:pt x="2548264" y="153059"/>
                      <a:pt x="2543546" y="161103"/>
                    </a:cubicBezTo>
                    <a:cubicBezTo>
                      <a:pt x="2538826" y="169146"/>
                      <a:pt x="2532695" y="175265"/>
                      <a:pt x="2525152" y="179460"/>
                    </a:cubicBezTo>
                    <a:cubicBezTo>
                      <a:pt x="2517608" y="183655"/>
                      <a:pt x="2509528" y="185765"/>
                      <a:pt x="2500908" y="185792"/>
                    </a:cubicBezTo>
                    <a:cubicBezTo>
                      <a:pt x="2488665" y="185556"/>
                      <a:pt x="2478640" y="183351"/>
                      <a:pt x="2470834" y="179177"/>
                    </a:cubicBezTo>
                    <a:cubicBezTo>
                      <a:pt x="2463027" y="175002"/>
                      <a:pt x="2456618" y="170277"/>
                      <a:pt x="2451605" y="164999"/>
                    </a:cubicBezTo>
                    <a:lnTo>
                      <a:pt x="2458617" y="156012"/>
                    </a:lnTo>
                    <a:cubicBezTo>
                      <a:pt x="2463087" y="161017"/>
                      <a:pt x="2468610" y="165364"/>
                      <a:pt x="2475189" y="169055"/>
                    </a:cubicBezTo>
                    <a:cubicBezTo>
                      <a:pt x="2481767" y="172744"/>
                      <a:pt x="2490194" y="174681"/>
                      <a:pt x="2500471" y="174864"/>
                    </a:cubicBezTo>
                    <a:cubicBezTo>
                      <a:pt x="2510843" y="174699"/>
                      <a:pt x="2519571" y="170808"/>
                      <a:pt x="2526656" y="163191"/>
                    </a:cubicBezTo>
                    <a:cubicBezTo>
                      <a:pt x="2533742" y="155574"/>
                      <a:pt x="2537430" y="145217"/>
                      <a:pt x="2537722" y="132120"/>
                    </a:cubicBezTo>
                    <a:cubicBezTo>
                      <a:pt x="2537594" y="119287"/>
                      <a:pt x="2534290" y="109277"/>
                      <a:pt x="2527807" y="102089"/>
                    </a:cubicBezTo>
                    <a:cubicBezTo>
                      <a:pt x="2521324" y="94902"/>
                      <a:pt x="2512431" y="91248"/>
                      <a:pt x="2501128" y="91129"/>
                    </a:cubicBezTo>
                    <a:cubicBezTo>
                      <a:pt x="2495430" y="91166"/>
                      <a:pt x="2490391" y="92079"/>
                      <a:pt x="2486008" y="93869"/>
                    </a:cubicBezTo>
                    <a:cubicBezTo>
                      <a:pt x="2481626" y="95660"/>
                      <a:pt x="2477243" y="98108"/>
                      <a:pt x="2472860" y="101213"/>
                    </a:cubicBezTo>
                    <a:lnTo>
                      <a:pt x="2464534" y="96171"/>
                    </a:lnTo>
                    <a:close/>
                    <a:moveTo>
                      <a:pt x="2236627" y="21461"/>
                    </a:moveTo>
                    <a:lnTo>
                      <a:pt x="2236627" y="56959"/>
                    </a:lnTo>
                    <a:lnTo>
                      <a:pt x="2280890" y="56959"/>
                    </a:lnTo>
                    <a:lnTo>
                      <a:pt x="2280890" y="21461"/>
                    </a:lnTo>
                    <a:close/>
                    <a:moveTo>
                      <a:pt x="10492" y="20789"/>
                    </a:moveTo>
                    <a:lnTo>
                      <a:pt x="10492" y="176836"/>
                    </a:lnTo>
                    <a:lnTo>
                      <a:pt x="169167" y="176836"/>
                    </a:lnTo>
                    <a:lnTo>
                      <a:pt x="169167" y="20789"/>
                    </a:lnTo>
                    <a:close/>
                    <a:moveTo>
                      <a:pt x="2956134" y="20379"/>
                    </a:moveTo>
                    <a:cubicBezTo>
                      <a:pt x="2970747" y="20337"/>
                      <a:pt x="2982177" y="27099"/>
                      <a:pt x="2990425" y="40665"/>
                    </a:cubicBezTo>
                    <a:cubicBezTo>
                      <a:pt x="2998673" y="54231"/>
                      <a:pt x="3002868" y="74856"/>
                      <a:pt x="3003014" y="102538"/>
                    </a:cubicBezTo>
                    <a:cubicBezTo>
                      <a:pt x="3002868" y="130554"/>
                      <a:pt x="2998673" y="151443"/>
                      <a:pt x="2990425" y="165205"/>
                    </a:cubicBezTo>
                    <a:cubicBezTo>
                      <a:pt x="2982177" y="178968"/>
                      <a:pt x="2970747" y="185830"/>
                      <a:pt x="2956134" y="185792"/>
                    </a:cubicBezTo>
                    <a:cubicBezTo>
                      <a:pt x="2941416" y="185830"/>
                      <a:pt x="2929921" y="178968"/>
                      <a:pt x="2921651" y="165205"/>
                    </a:cubicBezTo>
                    <a:cubicBezTo>
                      <a:pt x="2913380" y="151443"/>
                      <a:pt x="2909175" y="130554"/>
                      <a:pt x="2909035" y="102538"/>
                    </a:cubicBezTo>
                    <a:cubicBezTo>
                      <a:pt x="2909175" y="74856"/>
                      <a:pt x="2913380" y="54231"/>
                      <a:pt x="2921651" y="40665"/>
                    </a:cubicBezTo>
                    <a:cubicBezTo>
                      <a:pt x="2929921" y="27099"/>
                      <a:pt x="2941416" y="20337"/>
                      <a:pt x="2956134" y="20379"/>
                    </a:cubicBezTo>
                    <a:close/>
                    <a:moveTo>
                      <a:pt x="2805483" y="20379"/>
                    </a:moveTo>
                    <a:cubicBezTo>
                      <a:pt x="2820096" y="20337"/>
                      <a:pt x="2831527" y="27099"/>
                      <a:pt x="2839774" y="40665"/>
                    </a:cubicBezTo>
                    <a:cubicBezTo>
                      <a:pt x="2848022" y="54231"/>
                      <a:pt x="2852218" y="74856"/>
                      <a:pt x="2852363" y="102538"/>
                    </a:cubicBezTo>
                    <a:cubicBezTo>
                      <a:pt x="2852218" y="130554"/>
                      <a:pt x="2848022" y="151443"/>
                      <a:pt x="2839774" y="165205"/>
                    </a:cubicBezTo>
                    <a:cubicBezTo>
                      <a:pt x="2831527" y="178968"/>
                      <a:pt x="2820096" y="185830"/>
                      <a:pt x="2805483" y="185792"/>
                    </a:cubicBezTo>
                    <a:cubicBezTo>
                      <a:pt x="2790765" y="185830"/>
                      <a:pt x="2779271" y="178968"/>
                      <a:pt x="2771000" y="165205"/>
                    </a:cubicBezTo>
                    <a:cubicBezTo>
                      <a:pt x="2762730" y="151443"/>
                      <a:pt x="2758525" y="130554"/>
                      <a:pt x="2758384" y="102538"/>
                    </a:cubicBezTo>
                    <a:cubicBezTo>
                      <a:pt x="2758525" y="74856"/>
                      <a:pt x="2762730" y="54231"/>
                      <a:pt x="2771000" y="40665"/>
                    </a:cubicBezTo>
                    <a:cubicBezTo>
                      <a:pt x="2779271" y="27099"/>
                      <a:pt x="2790765" y="20337"/>
                      <a:pt x="2805483" y="20379"/>
                    </a:cubicBezTo>
                    <a:close/>
                    <a:moveTo>
                      <a:pt x="2654832" y="20379"/>
                    </a:moveTo>
                    <a:cubicBezTo>
                      <a:pt x="2669446" y="20337"/>
                      <a:pt x="2680876" y="27099"/>
                      <a:pt x="2689124" y="40665"/>
                    </a:cubicBezTo>
                    <a:cubicBezTo>
                      <a:pt x="2697371" y="54231"/>
                      <a:pt x="2701567" y="74856"/>
                      <a:pt x="2701713" y="102538"/>
                    </a:cubicBezTo>
                    <a:cubicBezTo>
                      <a:pt x="2701567" y="130554"/>
                      <a:pt x="2697371" y="151443"/>
                      <a:pt x="2689124" y="165205"/>
                    </a:cubicBezTo>
                    <a:cubicBezTo>
                      <a:pt x="2680876" y="178968"/>
                      <a:pt x="2669446" y="185830"/>
                      <a:pt x="2654832" y="185792"/>
                    </a:cubicBezTo>
                    <a:cubicBezTo>
                      <a:pt x="2640114" y="185830"/>
                      <a:pt x="2628620" y="178968"/>
                      <a:pt x="2620350" y="165205"/>
                    </a:cubicBezTo>
                    <a:cubicBezTo>
                      <a:pt x="2612079" y="151443"/>
                      <a:pt x="2607874" y="130554"/>
                      <a:pt x="2607733" y="102538"/>
                    </a:cubicBezTo>
                    <a:cubicBezTo>
                      <a:pt x="2607874" y="74856"/>
                      <a:pt x="2612079" y="54231"/>
                      <a:pt x="2620350" y="40665"/>
                    </a:cubicBezTo>
                    <a:cubicBezTo>
                      <a:pt x="2628620" y="27099"/>
                      <a:pt x="2640114" y="20337"/>
                      <a:pt x="2654832" y="20379"/>
                    </a:cubicBezTo>
                    <a:close/>
                    <a:moveTo>
                      <a:pt x="3065369" y="13353"/>
                    </a:moveTo>
                    <a:lnTo>
                      <a:pt x="3251628" y="13353"/>
                    </a:lnTo>
                    <a:lnTo>
                      <a:pt x="3251628" y="23433"/>
                    </a:lnTo>
                    <a:lnTo>
                      <a:pt x="3163758" y="23433"/>
                    </a:lnTo>
                    <a:cubicBezTo>
                      <a:pt x="3161544" y="28546"/>
                      <a:pt x="3159233" y="33713"/>
                      <a:pt x="3156828" y="38936"/>
                    </a:cubicBezTo>
                    <a:cubicBezTo>
                      <a:pt x="3154422" y="44159"/>
                      <a:pt x="3152057" y="48998"/>
                      <a:pt x="3149733" y="53453"/>
                    </a:cubicBezTo>
                    <a:lnTo>
                      <a:pt x="3227962" y="53453"/>
                    </a:lnTo>
                    <a:lnTo>
                      <a:pt x="3227962" y="155566"/>
                    </a:lnTo>
                    <a:lnTo>
                      <a:pt x="3217006" y="155566"/>
                    </a:lnTo>
                    <a:lnTo>
                      <a:pt x="3217006" y="63533"/>
                    </a:lnTo>
                    <a:lnTo>
                      <a:pt x="3099334" y="63533"/>
                    </a:lnTo>
                    <a:lnTo>
                      <a:pt x="3099334" y="155566"/>
                    </a:lnTo>
                    <a:lnTo>
                      <a:pt x="3088816" y="155566"/>
                    </a:lnTo>
                    <a:lnTo>
                      <a:pt x="3088816" y="53453"/>
                    </a:lnTo>
                    <a:lnTo>
                      <a:pt x="3138558" y="53453"/>
                    </a:lnTo>
                    <a:cubicBezTo>
                      <a:pt x="3140904" y="49052"/>
                      <a:pt x="3143223" y="44159"/>
                      <a:pt x="3145515" y="38772"/>
                    </a:cubicBezTo>
                    <a:cubicBezTo>
                      <a:pt x="3147806" y="33385"/>
                      <a:pt x="3149797" y="28272"/>
                      <a:pt x="3151486" y="23433"/>
                    </a:cubicBezTo>
                    <a:lnTo>
                      <a:pt x="3065369" y="23433"/>
                    </a:lnTo>
                    <a:close/>
                    <a:moveTo>
                      <a:pt x="2210112" y="11600"/>
                    </a:moveTo>
                    <a:lnTo>
                      <a:pt x="2308720" y="11600"/>
                    </a:lnTo>
                    <a:lnTo>
                      <a:pt x="2308720" y="21461"/>
                    </a:lnTo>
                    <a:lnTo>
                      <a:pt x="2291190" y="21461"/>
                    </a:lnTo>
                    <a:lnTo>
                      <a:pt x="2291190" y="143076"/>
                    </a:lnTo>
                    <a:lnTo>
                      <a:pt x="2310473" y="139570"/>
                    </a:lnTo>
                    <a:lnTo>
                      <a:pt x="2311131" y="148992"/>
                    </a:lnTo>
                    <a:lnTo>
                      <a:pt x="2291190" y="152718"/>
                    </a:lnTo>
                    <a:lnTo>
                      <a:pt x="2291190" y="198735"/>
                    </a:lnTo>
                    <a:lnTo>
                      <a:pt x="2280890" y="198735"/>
                    </a:lnTo>
                    <a:lnTo>
                      <a:pt x="2280890" y="154690"/>
                    </a:lnTo>
                    <a:cubicBezTo>
                      <a:pt x="2267980" y="157100"/>
                      <a:pt x="2255563" y="159346"/>
                      <a:pt x="2243639" y="161428"/>
                    </a:cubicBezTo>
                    <a:cubicBezTo>
                      <a:pt x="2231715" y="163510"/>
                      <a:pt x="2220831" y="165427"/>
                      <a:pt x="2210989" y="167180"/>
                    </a:cubicBezTo>
                    <a:lnTo>
                      <a:pt x="2208578" y="156881"/>
                    </a:lnTo>
                    <a:lnTo>
                      <a:pt x="2226328" y="154033"/>
                    </a:lnTo>
                    <a:lnTo>
                      <a:pt x="2226328" y="21461"/>
                    </a:lnTo>
                    <a:lnTo>
                      <a:pt x="2210112" y="21461"/>
                    </a:lnTo>
                    <a:close/>
                    <a:moveTo>
                      <a:pt x="3820484" y="10723"/>
                    </a:moveTo>
                    <a:lnTo>
                      <a:pt x="3968176" y="10723"/>
                    </a:lnTo>
                    <a:lnTo>
                      <a:pt x="3968176" y="87199"/>
                    </a:lnTo>
                    <a:lnTo>
                      <a:pt x="3820484" y="87199"/>
                    </a:lnTo>
                    <a:lnTo>
                      <a:pt x="3820484" y="77338"/>
                    </a:lnTo>
                    <a:lnTo>
                      <a:pt x="3958096" y="77338"/>
                    </a:lnTo>
                    <a:lnTo>
                      <a:pt x="3958096" y="53234"/>
                    </a:lnTo>
                    <a:lnTo>
                      <a:pt x="3830126" y="53234"/>
                    </a:lnTo>
                    <a:lnTo>
                      <a:pt x="3830126" y="44469"/>
                    </a:lnTo>
                    <a:lnTo>
                      <a:pt x="3958096" y="44469"/>
                    </a:lnTo>
                    <a:lnTo>
                      <a:pt x="3958096" y="20584"/>
                    </a:lnTo>
                    <a:lnTo>
                      <a:pt x="3820484" y="20584"/>
                    </a:lnTo>
                    <a:close/>
                    <a:moveTo>
                      <a:pt x="0" y="10299"/>
                    </a:moveTo>
                    <a:lnTo>
                      <a:pt x="179877" y="10299"/>
                    </a:lnTo>
                    <a:lnTo>
                      <a:pt x="179877" y="198721"/>
                    </a:lnTo>
                    <a:lnTo>
                      <a:pt x="169167" y="198721"/>
                    </a:lnTo>
                    <a:lnTo>
                      <a:pt x="169167" y="186888"/>
                    </a:lnTo>
                    <a:lnTo>
                      <a:pt x="10492" y="186888"/>
                    </a:lnTo>
                    <a:lnTo>
                      <a:pt x="10492" y="198721"/>
                    </a:lnTo>
                    <a:lnTo>
                      <a:pt x="0" y="198721"/>
                    </a:lnTo>
                    <a:close/>
                    <a:moveTo>
                      <a:pt x="2021662" y="644"/>
                    </a:moveTo>
                    <a:lnTo>
                      <a:pt x="2032180" y="644"/>
                    </a:lnTo>
                    <a:lnTo>
                      <a:pt x="2032180" y="19270"/>
                    </a:lnTo>
                    <a:lnTo>
                      <a:pt x="2093317" y="19270"/>
                    </a:lnTo>
                    <a:lnTo>
                      <a:pt x="2093317" y="644"/>
                    </a:lnTo>
                    <a:lnTo>
                      <a:pt x="2103616" y="644"/>
                    </a:lnTo>
                    <a:lnTo>
                      <a:pt x="2103616" y="19270"/>
                    </a:lnTo>
                    <a:lnTo>
                      <a:pt x="2157959" y="19270"/>
                    </a:lnTo>
                    <a:lnTo>
                      <a:pt x="2157959" y="29130"/>
                    </a:lnTo>
                    <a:lnTo>
                      <a:pt x="2103616" y="29130"/>
                    </a:lnTo>
                    <a:lnTo>
                      <a:pt x="2103616" y="48413"/>
                    </a:lnTo>
                    <a:lnTo>
                      <a:pt x="2093317" y="48413"/>
                    </a:lnTo>
                    <a:lnTo>
                      <a:pt x="2093317" y="29130"/>
                    </a:lnTo>
                    <a:lnTo>
                      <a:pt x="2032180" y="29130"/>
                    </a:lnTo>
                    <a:lnTo>
                      <a:pt x="2032180" y="49070"/>
                    </a:lnTo>
                    <a:lnTo>
                      <a:pt x="2021662" y="49070"/>
                    </a:lnTo>
                    <a:lnTo>
                      <a:pt x="2021662" y="29130"/>
                    </a:lnTo>
                    <a:lnTo>
                      <a:pt x="1967319" y="29130"/>
                    </a:lnTo>
                    <a:lnTo>
                      <a:pt x="1967319" y="19270"/>
                    </a:lnTo>
                    <a:lnTo>
                      <a:pt x="2021662" y="19270"/>
                    </a:lnTo>
                    <a:close/>
                    <a:moveTo>
                      <a:pt x="4166762" y="438"/>
                    </a:moveTo>
                    <a:lnTo>
                      <a:pt x="4177060" y="438"/>
                    </a:lnTo>
                    <a:cubicBezTo>
                      <a:pt x="4177316" y="8582"/>
                      <a:pt x="4177900" y="16398"/>
                      <a:pt x="4178814" y="23884"/>
                    </a:cubicBezTo>
                    <a:lnTo>
                      <a:pt x="4247838" y="23884"/>
                    </a:lnTo>
                    <a:lnTo>
                      <a:pt x="4247838" y="33061"/>
                    </a:lnTo>
                    <a:lnTo>
                      <a:pt x="4179909" y="33061"/>
                    </a:lnTo>
                    <a:cubicBezTo>
                      <a:pt x="4181685" y="44716"/>
                      <a:pt x="4183994" y="55493"/>
                      <a:pt x="4186838" y="65393"/>
                    </a:cubicBezTo>
                    <a:cubicBezTo>
                      <a:pt x="4189684" y="75294"/>
                      <a:pt x="4192925" y="84095"/>
                      <a:pt x="4196563" y="91796"/>
                    </a:cubicBezTo>
                    <a:cubicBezTo>
                      <a:pt x="4201940" y="85110"/>
                      <a:pt x="4206798" y="77998"/>
                      <a:pt x="4211134" y="70461"/>
                    </a:cubicBezTo>
                    <a:cubicBezTo>
                      <a:pt x="4215472" y="62925"/>
                      <a:pt x="4219234" y="54994"/>
                      <a:pt x="4222420" y="46668"/>
                    </a:cubicBezTo>
                    <a:lnTo>
                      <a:pt x="4232062" y="49083"/>
                    </a:lnTo>
                    <a:cubicBezTo>
                      <a:pt x="4228218" y="59053"/>
                      <a:pt x="4223744" y="68407"/>
                      <a:pt x="4218640" y="77146"/>
                    </a:cubicBezTo>
                    <a:cubicBezTo>
                      <a:pt x="4213536" y="85885"/>
                      <a:pt x="4207857" y="93986"/>
                      <a:pt x="4201602" y="101447"/>
                    </a:cubicBezTo>
                    <a:cubicBezTo>
                      <a:pt x="4206250" y="109593"/>
                      <a:pt x="4211090" y="115854"/>
                      <a:pt x="4216120" y="120228"/>
                    </a:cubicBezTo>
                    <a:cubicBezTo>
                      <a:pt x="4221150" y="124604"/>
                      <a:pt x="4226100" y="126814"/>
                      <a:pt x="4230966" y="126860"/>
                    </a:cubicBezTo>
                    <a:cubicBezTo>
                      <a:pt x="4233568" y="126850"/>
                      <a:pt x="4235540" y="124621"/>
                      <a:pt x="4236883" y="120172"/>
                    </a:cubicBezTo>
                    <a:cubicBezTo>
                      <a:pt x="4238224" y="115724"/>
                      <a:pt x="4239101" y="108458"/>
                      <a:pt x="4239512" y="98376"/>
                    </a:cubicBezTo>
                    <a:cubicBezTo>
                      <a:pt x="4240768" y="99487"/>
                      <a:pt x="4242201" y="100447"/>
                      <a:pt x="4243812" y="101255"/>
                    </a:cubicBezTo>
                    <a:cubicBezTo>
                      <a:pt x="4245424" y="102064"/>
                      <a:pt x="4246912" y="102640"/>
                      <a:pt x="4248277" y="102982"/>
                    </a:cubicBezTo>
                    <a:cubicBezTo>
                      <a:pt x="4247510" y="115602"/>
                      <a:pt x="4245812" y="124429"/>
                      <a:pt x="4243182" y="129464"/>
                    </a:cubicBezTo>
                    <a:cubicBezTo>
                      <a:pt x="4240553" y="134498"/>
                      <a:pt x="4236334" y="136917"/>
                      <a:pt x="4230528" y="136721"/>
                    </a:cubicBezTo>
                    <a:cubicBezTo>
                      <a:pt x="4224018" y="136648"/>
                      <a:pt x="4217699" y="134220"/>
                      <a:pt x="4211573" y="129437"/>
                    </a:cubicBezTo>
                    <a:cubicBezTo>
                      <a:pt x="4205447" y="124654"/>
                      <a:pt x="4199786" y="117956"/>
                      <a:pt x="4194590" y="109343"/>
                    </a:cubicBezTo>
                    <a:cubicBezTo>
                      <a:pt x="4189865" y="114253"/>
                      <a:pt x="4184908" y="118813"/>
                      <a:pt x="4179717" y="123023"/>
                    </a:cubicBezTo>
                    <a:cubicBezTo>
                      <a:pt x="4174526" y="127233"/>
                      <a:pt x="4169186" y="131142"/>
                      <a:pt x="4163694" y="134749"/>
                    </a:cubicBezTo>
                    <a:cubicBezTo>
                      <a:pt x="4162844" y="133695"/>
                      <a:pt x="4161640" y="132462"/>
                      <a:pt x="4160078" y="131052"/>
                    </a:cubicBezTo>
                    <a:cubicBezTo>
                      <a:pt x="4158516" y="129641"/>
                      <a:pt x="4157092" y="128463"/>
                      <a:pt x="4155805" y="127518"/>
                    </a:cubicBezTo>
                    <a:cubicBezTo>
                      <a:pt x="4161954" y="123798"/>
                      <a:pt x="4167843" y="119671"/>
                      <a:pt x="4173472" y="115138"/>
                    </a:cubicBezTo>
                    <a:cubicBezTo>
                      <a:pt x="4179102" y="110604"/>
                      <a:pt x="4184387" y="105602"/>
                      <a:pt x="4189332" y="100131"/>
                    </a:cubicBezTo>
                    <a:cubicBezTo>
                      <a:pt x="4184917" y="91208"/>
                      <a:pt x="4181037" y="81095"/>
                      <a:pt x="4177691" y="69795"/>
                    </a:cubicBezTo>
                    <a:cubicBezTo>
                      <a:pt x="4174344" y="58494"/>
                      <a:pt x="4171724" y="46249"/>
                      <a:pt x="4169829" y="33061"/>
                    </a:cubicBezTo>
                    <a:lnTo>
                      <a:pt x="4081082" y="33061"/>
                    </a:lnTo>
                    <a:lnTo>
                      <a:pt x="4081082" y="56296"/>
                    </a:lnTo>
                    <a:cubicBezTo>
                      <a:pt x="4081144" y="64454"/>
                      <a:pt x="4080630" y="73387"/>
                      <a:pt x="4079541" y="83095"/>
                    </a:cubicBezTo>
                    <a:cubicBezTo>
                      <a:pt x="4078450" y="92804"/>
                      <a:pt x="4076410" y="102549"/>
                      <a:pt x="4073421" y="112331"/>
                    </a:cubicBezTo>
                    <a:cubicBezTo>
                      <a:pt x="4070432" y="122113"/>
                      <a:pt x="4066120" y="131193"/>
                      <a:pt x="4060484" y="139571"/>
                    </a:cubicBezTo>
                    <a:cubicBezTo>
                      <a:pt x="4059521" y="138398"/>
                      <a:pt x="4058270" y="137128"/>
                      <a:pt x="4056732" y="135763"/>
                    </a:cubicBezTo>
                    <a:cubicBezTo>
                      <a:pt x="4055194" y="134398"/>
                      <a:pt x="4053888" y="133403"/>
                      <a:pt x="4052814" y="132777"/>
                    </a:cubicBezTo>
                    <a:cubicBezTo>
                      <a:pt x="4058006" y="125004"/>
                      <a:pt x="4061916" y="116627"/>
                      <a:pt x="4064542" y="107648"/>
                    </a:cubicBezTo>
                    <a:cubicBezTo>
                      <a:pt x="4067170" y="98669"/>
                      <a:pt x="4068919" y="89738"/>
                      <a:pt x="4069794" y="80854"/>
                    </a:cubicBezTo>
                    <a:cubicBezTo>
                      <a:pt x="4070667" y="71969"/>
                      <a:pt x="4071070" y="63784"/>
                      <a:pt x="4071003" y="56296"/>
                    </a:cubicBezTo>
                    <a:lnTo>
                      <a:pt x="4071003" y="23884"/>
                    </a:lnTo>
                    <a:lnTo>
                      <a:pt x="4168515" y="23884"/>
                    </a:lnTo>
                    <a:cubicBezTo>
                      <a:pt x="4168072" y="20141"/>
                      <a:pt x="4167697" y="16288"/>
                      <a:pt x="4167392" y="12326"/>
                    </a:cubicBezTo>
                    <a:cubicBezTo>
                      <a:pt x="4167086" y="8363"/>
                      <a:pt x="4166876" y="4401"/>
                      <a:pt x="4166762" y="438"/>
                    </a:cubicBezTo>
                    <a:close/>
                    <a:moveTo>
                      <a:pt x="1786100" y="438"/>
                    </a:moveTo>
                    <a:lnTo>
                      <a:pt x="1795960" y="438"/>
                    </a:lnTo>
                    <a:lnTo>
                      <a:pt x="1795960" y="15996"/>
                    </a:lnTo>
                    <a:lnTo>
                      <a:pt x="1837375" y="15996"/>
                    </a:lnTo>
                    <a:lnTo>
                      <a:pt x="1837375" y="438"/>
                    </a:lnTo>
                    <a:lnTo>
                      <a:pt x="1847455" y="438"/>
                    </a:lnTo>
                    <a:lnTo>
                      <a:pt x="1847455" y="15996"/>
                    </a:lnTo>
                    <a:lnTo>
                      <a:pt x="1895664" y="15996"/>
                    </a:lnTo>
                    <a:lnTo>
                      <a:pt x="1895664" y="52344"/>
                    </a:lnTo>
                    <a:lnTo>
                      <a:pt x="1847455" y="52344"/>
                    </a:lnTo>
                    <a:lnTo>
                      <a:pt x="1847455" y="72750"/>
                    </a:lnTo>
                    <a:lnTo>
                      <a:pt x="1908373" y="72750"/>
                    </a:lnTo>
                    <a:cubicBezTo>
                      <a:pt x="1908364" y="72836"/>
                      <a:pt x="1908327" y="73373"/>
                      <a:pt x="1908263" y="74361"/>
                    </a:cubicBezTo>
                    <a:cubicBezTo>
                      <a:pt x="1908199" y="75348"/>
                      <a:pt x="1908163" y="76268"/>
                      <a:pt x="1908154" y="77118"/>
                    </a:cubicBezTo>
                    <a:cubicBezTo>
                      <a:pt x="1907209" y="84042"/>
                      <a:pt x="1906250" y="89310"/>
                      <a:pt x="1905278" y="92922"/>
                    </a:cubicBezTo>
                    <a:cubicBezTo>
                      <a:pt x="1904305" y="96534"/>
                      <a:pt x="1903073" y="99009"/>
                      <a:pt x="1901580" y="100347"/>
                    </a:cubicBezTo>
                    <a:cubicBezTo>
                      <a:pt x="1900302" y="101433"/>
                      <a:pt x="1898914" y="102218"/>
                      <a:pt x="1897416" y="102702"/>
                    </a:cubicBezTo>
                    <a:cubicBezTo>
                      <a:pt x="1895920" y="103186"/>
                      <a:pt x="1894093" y="103423"/>
                      <a:pt x="1891938" y="103414"/>
                    </a:cubicBezTo>
                    <a:cubicBezTo>
                      <a:pt x="1890208" y="103624"/>
                      <a:pt x="1887697" y="103697"/>
                      <a:pt x="1884406" y="103634"/>
                    </a:cubicBezTo>
                    <a:cubicBezTo>
                      <a:pt x="1881114" y="103570"/>
                      <a:pt x="1877563" y="103423"/>
                      <a:pt x="1873751" y="103195"/>
                    </a:cubicBezTo>
                    <a:cubicBezTo>
                      <a:pt x="1873632" y="101953"/>
                      <a:pt x="1873376" y="100602"/>
                      <a:pt x="1872984" y="99141"/>
                    </a:cubicBezTo>
                    <a:cubicBezTo>
                      <a:pt x="1872591" y="97680"/>
                      <a:pt x="1872116" y="96329"/>
                      <a:pt x="1871560" y="95086"/>
                    </a:cubicBezTo>
                    <a:cubicBezTo>
                      <a:pt x="1875371" y="95507"/>
                      <a:pt x="1878813" y="95763"/>
                      <a:pt x="1881886" y="95854"/>
                    </a:cubicBezTo>
                    <a:cubicBezTo>
                      <a:pt x="1884958" y="95945"/>
                      <a:pt x="1887140" y="95982"/>
                      <a:pt x="1888433" y="95964"/>
                    </a:cubicBezTo>
                    <a:cubicBezTo>
                      <a:pt x="1889733" y="95978"/>
                      <a:pt x="1890802" y="95895"/>
                      <a:pt x="1891637" y="95717"/>
                    </a:cubicBezTo>
                    <a:cubicBezTo>
                      <a:pt x="1892472" y="95539"/>
                      <a:pt x="1893157" y="95183"/>
                      <a:pt x="1893692" y="94648"/>
                    </a:cubicBezTo>
                    <a:cubicBezTo>
                      <a:pt x="1894444" y="93926"/>
                      <a:pt x="1895129" y="92518"/>
                      <a:pt x="1895746" y="90426"/>
                    </a:cubicBezTo>
                    <a:cubicBezTo>
                      <a:pt x="1896362" y="88333"/>
                      <a:pt x="1896992" y="85280"/>
                      <a:pt x="1897636" y="81269"/>
                    </a:cubicBezTo>
                    <a:lnTo>
                      <a:pt x="1847455" y="81269"/>
                    </a:lnTo>
                    <a:lnTo>
                      <a:pt x="1847455" y="104277"/>
                    </a:lnTo>
                    <a:lnTo>
                      <a:pt x="1837375" y="104277"/>
                    </a:lnTo>
                    <a:lnTo>
                      <a:pt x="1837375" y="81269"/>
                    </a:lnTo>
                    <a:lnTo>
                      <a:pt x="1787414" y="81269"/>
                    </a:lnTo>
                    <a:cubicBezTo>
                      <a:pt x="1783091" y="88610"/>
                      <a:pt x="1776070" y="95347"/>
                      <a:pt x="1766351" y="101483"/>
                    </a:cubicBezTo>
                    <a:cubicBezTo>
                      <a:pt x="1756631" y="107619"/>
                      <a:pt x="1743201" y="113151"/>
                      <a:pt x="1726059" y="118082"/>
                    </a:cubicBezTo>
                    <a:cubicBezTo>
                      <a:pt x="1725483" y="116699"/>
                      <a:pt x="1724716" y="115192"/>
                      <a:pt x="1723757" y="113563"/>
                    </a:cubicBezTo>
                    <a:cubicBezTo>
                      <a:pt x="1722799" y="111933"/>
                      <a:pt x="1721813" y="110591"/>
                      <a:pt x="1720800" y="109536"/>
                    </a:cubicBezTo>
                    <a:cubicBezTo>
                      <a:pt x="1734933" y="105688"/>
                      <a:pt x="1746327" y="101387"/>
                      <a:pt x="1754983" y="96635"/>
                    </a:cubicBezTo>
                    <a:cubicBezTo>
                      <a:pt x="1763639" y="91883"/>
                      <a:pt x="1770213" y="86761"/>
                      <a:pt x="1774705" y="81269"/>
                    </a:cubicBezTo>
                    <a:lnTo>
                      <a:pt x="1734166" y="81269"/>
                    </a:lnTo>
                    <a:cubicBezTo>
                      <a:pt x="1735294" y="76062"/>
                      <a:pt x="1736435" y="70068"/>
                      <a:pt x="1737590" y="63288"/>
                    </a:cubicBezTo>
                    <a:cubicBezTo>
                      <a:pt x="1738745" y="56507"/>
                      <a:pt x="1739722" y="50020"/>
                      <a:pt x="1740521" y="43825"/>
                    </a:cubicBezTo>
                    <a:lnTo>
                      <a:pt x="1786100" y="43825"/>
                    </a:lnTo>
                    <a:lnTo>
                      <a:pt x="1786100" y="42728"/>
                    </a:lnTo>
                    <a:lnTo>
                      <a:pt x="1786100" y="24733"/>
                    </a:lnTo>
                    <a:lnTo>
                      <a:pt x="1730003" y="24733"/>
                    </a:lnTo>
                    <a:lnTo>
                      <a:pt x="1730003" y="15996"/>
                    </a:lnTo>
                    <a:lnTo>
                      <a:pt x="1786100" y="15996"/>
                    </a:lnTo>
                    <a:close/>
                    <a:moveTo>
                      <a:pt x="1535855" y="438"/>
                    </a:moveTo>
                    <a:lnTo>
                      <a:pt x="1547469" y="2410"/>
                    </a:lnTo>
                    <a:cubicBezTo>
                      <a:pt x="1545944" y="5044"/>
                      <a:pt x="1544338" y="7719"/>
                      <a:pt x="1542648" y="10436"/>
                    </a:cubicBezTo>
                    <a:cubicBezTo>
                      <a:pt x="1540959" y="13152"/>
                      <a:pt x="1539133" y="15882"/>
                      <a:pt x="1537170" y="18626"/>
                    </a:cubicBezTo>
                    <a:lnTo>
                      <a:pt x="1597649" y="18626"/>
                    </a:lnTo>
                    <a:lnTo>
                      <a:pt x="1599621" y="17968"/>
                    </a:lnTo>
                    <a:lnTo>
                      <a:pt x="1606415" y="22777"/>
                    </a:lnTo>
                    <a:cubicBezTo>
                      <a:pt x="1603278" y="28342"/>
                      <a:pt x="1599635" y="34020"/>
                      <a:pt x="1595485" y="39813"/>
                    </a:cubicBezTo>
                    <a:cubicBezTo>
                      <a:pt x="1591336" y="45605"/>
                      <a:pt x="1587090" y="50960"/>
                      <a:pt x="1582748" y="55877"/>
                    </a:cubicBezTo>
                    <a:lnTo>
                      <a:pt x="1650021" y="55877"/>
                    </a:lnTo>
                    <a:lnTo>
                      <a:pt x="1650021" y="119835"/>
                    </a:lnTo>
                    <a:lnTo>
                      <a:pt x="1591513" y="119835"/>
                    </a:lnTo>
                    <a:lnTo>
                      <a:pt x="1591513" y="177271"/>
                    </a:lnTo>
                    <a:cubicBezTo>
                      <a:pt x="1591363" y="180258"/>
                      <a:pt x="1592158" y="182230"/>
                      <a:pt x="1593897" y="183189"/>
                    </a:cubicBezTo>
                    <a:cubicBezTo>
                      <a:pt x="1595636" y="184148"/>
                      <a:pt x="1599225" y="184587"/>
                      <a:pt x="1604661" y="184505"/>
                    </a:cubicBezTo>
                    <a:lnTo>
                      <a:pt x="1644323" y="184505"/>
                    </a:lnTo>
                    <a:cubicBezTo>
                      <a:pt x="1647707" y="184625"/>
                      <a:pt x="1650266" y="183922"/>
                      <a:pt x="1652002" y="182394"/>
                    </a:cubicBezTo>
                    <a:cubicBezTo>
                      <a:pt x="1653737" y="180866"/>
                      <a:pt x="1654948" y="177792"/>
                      <a:pt x="1655637" y="173170"/>
                    </a:cubicBezTo>
                    <a:cubicBezTo>
                      <a:pt x="1656326" y="168549"/>
                      <a:pt x="1656791" y="161658"/>
                      <a:pt x="1657033" y="152499"/>
                    </a:cubicBezTo>
                    <a:cubicBezTo>
                      <a:pt x="1658494" y="153394"/>
                      <a:pt x="1660119" y="154234"/>
                      <a:pt x="1661908" y="155020"/>
                    </a:cubicBezTo>
                    <a:cubicBezTo>
                      <a:pt x="1663698" y="155805"/>
                      <a:pt x="1665433" y="156426"/>
                      <a:pt x="1667113" y="156883"/>
                    </a:cubicBezTo>
                    <a:cubicBezTo>
                      <a:pt x="1666496" y="171675"/>
                      <a:pt x="1664716" y="181698"/>
                      <a:pt x="1661772" y="186952"/>
                    </a:cubicBezTo>
                    <a:cubicBezTo>
                      <a:pt x="1658827" y="192206"/>
                      <a:pt x="1653158" y="194668"/>
                      <a:pt x="1644762" y="194338"/>
                    </a:cubicBezTo>
                    <a:lnTo>
                      <a:pt x="1604223" y="194338"/>
                    </a:lnTo>
                    <a:cubicBezTo>
                      <a:pt x="1595299" y="194489"/>
                      <a:pt x="1589154" y="193368"/>
                      <a:pt x="1585789" y="190975"/>
                    </a:cubicBezTo>
                    <a:cubicBezTo>
                      <a:pt x="1582425" y="188583"/>
                      <a:pt x="1580827" y="184015"/>
                      <a:pt x="1580996" y="177271"/>
                    </a:cubicBezTo>
                    <a:lnTo>
                      <a:pt x="1580996" y="119835"/>
                    </a:lnTo>
                    <a:lnTo>
                      <a:pt x="1566971" y="119835"/>
                    </a:lnTo>
                    <a:cubicBezTo>
                      <a:pt x="1563586" y="131699"/>
                      <a:pt x="1558475" y="142535"/>
                      <a:pt x="1551640" y="152343"/>
                    </a:cubicBezTo>
                    <a:cubicBezTo>
                      <a:pt x="1544806" y="162152"/>
                      <a:pt x="1535524" y="170777"/>
                      <a:pt x="1523795" y="178219"/>
                    </a:cubicBezTo>
                    <a:cubicBezTo>
                      <a:pt x="1512067" y="185661"/>
                      <a:pt x="1497168" y="191765"/>
                      <a:pt x="1479101" y="196530"/>
                    </a:cubicBezTo>
                    <a:cubicBezTo>
                      <a:pt x="1478503" y="195129"/>
                      <a:pt x="1477617" y="193552"/>
                      <a:pt x="1476444" y="191798"/>
                    </a:cubicBezTo>
                    <a:cubicBezTo>
                      <a:pt x="1475271" y="190045"/>
                      <a:pt x="1474112" y="188634"/>
                      <a:pt x="1472966" y="187564"/>
                    </a:cubicBezTo>
                    <a:cubicBezTo>
                      <a:pt x="1489947" y="183378"/>
                      <a:pt x="1503974" y="177997"/>
                      <a:pt x="1515046" y="171422"/>
                    </a:cubicBezTo>
                    <a:cubicBezTo>
                      <a:pt x="1526119" y="164847"/>
                      <a:pt x="1534903" y="157223"/>
                      <a:pt x="1541399" y="148552"/>
                    </a:cubicBezTo>
                    <a:cubicBezTo>
                      <a:pt x="1547894" y="139882"/>
                      <a:pt x="1552766" y="130309"/>
                      <a:pt x="1556015" y="119835"/>
                    </a:cubicBezTo>
                    <a:lnTo>
                      <a:pt x="1495316" y="119835"/>
                    </a:lnTo>
                    <a:lnTo>
                      <a:pt x="1495316" y="64618"/>
                    </a:lnTo>
                    <a:cubicBezTo>
                      <a:pt x="1492696" y="66900"/>
                      <a:pt x="1490048" y="69073"/>
                      <a:pt x="1487373" y="71138"/>
                    </a:cubicBezTo>
                    <a:cubicBezTo>
                      <a:pt x="1484698" y="73202"/>
                      <a:pt x="1481941" y="75266"/>
                      <a:pt x="1479101" y="77331"/>
                    </a:cubicBezTo>
                    <a:cubicBezTo>
                      <a:pt x="1478170" y="76070"/>
                      <a:pt x="1476964" y="74755"/>
                      <a:pt x="1475486" y="73384"/>
                    </a:cubicBezTo>
                    <a:cubicBezTo>
                      <a:pt x="1474007" y="72014"/>
                      <a:pt x="1472582" y="70918"/>
                      <a:pt x="1471212" y="70095"/>
                    </a:cubicBezTo>
                    <a:cubicBezTo>
                      <a:pt x="1486492" y="59737"/>
                      <a:pt x="1499594" y="48320"/>
                      <a:pt x="1510519" y="35845"/>
                    </a:cubicBezTo>
                    <a:cubicBezTo>
                      <a:pt x="1521443" y="23370"/>
                      <a:pt x="1529889" y="11568"/>
                      <a:pt x="1535855" y="438"/>
                    </a:cubicBezTo>
                    <a:close/>
                    <a:moveTo>
                      <a:pt x="288579" y="438"/>
                    </a:moveTo>
                    <a:lnTo>
                      <a:pt x="298001" y="3506"/>
                    </a:lnTo>
                    <a:cubicBezTo>
                      <a:pt x="296357" y="6811"/>
                      <a:pt x="294550" y="10116"/>
                      <a:pt x="292577" y="13421"/>
                    </a:cubicBezTo>
                    <a:cubicBezTo>
                      <a:pt x="290605" y="16727"/>
                      <a:pt x="288469" y="19922"/>
                      <a:pt x="286168" y="23008"/>
                    </a:cubicBezTo>
                    <a:lnTo>
                      <a:pt x="422027" y="23008"/>
                    </a:lnTo>
                    <a:lnTo>
                      <a:pt x="422027" y="32403"/>
                    </a:lnTo>
                    <a:lnTo>
                      <a:pt x="279375" y="32403"/>
                    </a:lnTo>
                    <a:cubicBezTo>
                      <a:pt x="274189" y="38895"/>
                      <a:pt x="268729" y="44943"/>
                      <a:pt x="262995" y="50547"/>
                    </a:cubicBezTo>
                    <a:cubicBezTo>
                      <a:pt x="257261" y="56152"/>
                      <a:pt x="251473" y="61210"/>
                      <a:pt x="245629" y="65722"/>
                    </a:cubicBezTo>
                    <a:cubicBezTo>
                      <a:pt x="245000" y="64524"/>
                      <a:pt x="244013" y="63025"/>
                      <a:pt x="242671" y="61224"/>
                    </a:cubicBezTo>
                    <a:cubicBezTo>
                      <a:pt x="241329" y="59423"/>
                      <a:pt x="240124" y="57926"/>
                      <a:pt x="239055" y="56732"/>
                    </a:cubicBezTo>
                    <a:cubicBezTo>
                      <a:pt x="248775" y="49927"/>
                      <a:pt x="258042" y="41642"/>
                      <a:pt x="266858" y="31876"/>
                    </a:cubicBezTo>
                    <a:cubicBezTo>
                      <a:pt x="275672" y="22111"/>
                      <a:pt x="282913" y="11632"/>
                      <a:pt x="288579" y="438"/>
                    </a:cubicBezTo>
                    <a:close/>
                    <a:moveTo>
                      <a:pt x="4408734" y="425"/>
                    </a:moveTo>
                    <a:lnTo>
                      <a:pt x="4417718" y="4588"/>
                    </a:lnTo>
                    <a:cubicBezTo>
                      <a:pt x="4416618" y="6245"/>
                      <a:pt x="4415476" y="7916"/>
                      <a:pt x="4414294" y="9600"/>
                    </a:cubicBezTo>
                    <a:cubicBezTo>
                      <a:pt x="4413112" y="11285"/>
                      <a:pt x="4411915" y="12901"/>
                      <a:pt x="4410706" y="14449"/>
                    </a:cubicBezTo>
                    <a:cubicBezTo>
                      <a:pt x="4422781" y="28162"/>
                      <a:pt x="4436704" y="40287"/>
                      <a:pt x="4452477" y="50824"/>
                    </a:cubicBezTo>
                    <a:cubicBezTo>
                      <a:pt x="4468250" y="61360"/>
                      <a:pt x="4485734" y="70856"/>
                      <a:pt x="4504931" y="79310"/>
                    </a:cubicBezTo>
                    <a:cubicBezTo>
                      <a:pt x="4503456" y="80461"/>
                      <a:pt x="4502023" y="81885"/>
                      <a:pt x="4500630" y="83583"/>
                    </a:cubicBezTo>
                    <a:cubicBezTo>
                      <a:pt x="4499238" y="85282"/>
                      <a:pt x="4498188" y="86925"/>
                      <a:pt x="4497480" y="88513"/>
                    </a:cubicBezTo>
                    <a:cubicBezTo>
                      <a:pt x="4478882" y="79639"/>
                      <a:pt x="4461899" y="69833"/>
                      <a:pt x="4446532" y="59096"/>
                    </a:cubicBezTo>
                    <a:cubicBezTo>
                      <a:pt x="4431166" y="48359"/>
                      <a:pt x="4417252" y="36033"/>
                      <a:pt x="4404789" y="22118"/>
                    </a:cubicBezTo>
                    <a:cubicBezTo>
                      <a:pt x="4392896" y="36389"/>
                      <a:pt x="4378991" y="49372"/>
                      <a:pt x="4363073" y="61068"/>
                    </a:cubicBezTo>
                    <a:cubicBezTo>
                      <a:pt x="4347154" y="72764"/>
                      <a:pt x="4330235" y="82351"/>
                      <a:pt x="4312316" y="89828"/>
                    </a:cubicBezTo>
                    <a:cubicBezTo>
                      <a:pt x="4311514" y="88554"/>
                      <a:pt x="4310436" y="87103"/>
                      <a:pt x="4309085" y="85473"/>
                    </a:cubicBezTo>
                    <a:cubicBezTo>
                      <a:pt x="4307734" y="83843"/>
                      <a:pt x="4306328" y="82446"/>
                      <a:pt x="4304868" y="81282"/>
                    </a:cubicBezTo>
                    <a:cubicBezTo>
                      <a:pt x="4326342" y="72737"/>
                      <a:pt x="4346227" y="61396"/>
                      <a:pt x="4364525" y="47263"/>
                    </a:cubicBezTo>
                    <a:cubicBezTo>
                      <a:pt x="4382822" y="33129"/>
                      <a:pt x="4397558" y="17516"/>
                      <a:pt x="4408734" y="425"/>
                    </a:cubicBezTo>
                    <a:close/>
                    <a:moveTo>
                      <a:pt x="4197878" y="219"/>
                    </a:moveTo>
                    <a:cubicBezTo>
                      <a:pt x="4203424" y="2255"/>
                      <a:pt x="4208984" y="4702"/>
                      <a:pt x="4214559" y="7560"/>
                    </a:cubicBezTo>
                    <a:cubicBezTo>
                      <a:pt x="4220134" y="10418"/>
                      <a:pt x="4224652" y="13303"/>
                      <a:pt x="4228117" y="16215"/>
                    </a:cubicBezTo>
                    <a:lnTo>
                      <a:pt x="4221981" y="23008"/>
                    </a:lnTo>
                    <a:cubicBezTo>
                      <a:pt x="4218426" y="20068"/>
                      <a:pt x="4213870" y="17073"/>
                      <a:pt x="4208314" y="14024"/>
                    </a:cubicBezTo>
                    <a:cubicBezTo>
                      <a:pt x="4202758" y="10975"/>
                      <a:pt x="4197161" y="8418"/>
                      <a:pt x="4191523" y="6354"/>
                    </a:cubicBezTo>
                    <a:close/>
                    <a:moveTo>
                      <a:pt x="4606662" y="0"/>
                    </a:moveTo>
                    <a:lnTo>
                      <a:pt x="4617836" y="1972"/>
                    </a:lnTo>
                    <a:cubicBezTo>
                      <a:pt x="4615878" y="5610"/>
                      <a:pt x="4613769" y="9400"/>
                      <a:pt x="4611509" y="13339"/>
                    </a:cubicBezTo>
                    <a:cubicBezTo>
                      <a:pt x="4609250" y="17279"/>
                      <a:pt x="4606756" y="21232"/>
                      <a:pt x="4604032" y="25199"/>
                    </a:cubicBezTo>
                    <a:lnTo>
                      <a:pt x="4662319" y="25199"/>
                    </a:lnTo>
                    <a:cubicBezTo>
                      <a:pt x="4660854" y="21720"/>
                      <a:pt x="4659074" y="17996"/>
                      <a:pt x="4656978" y="14024"/>
                    </a:cubicBezTo>
                    <a:cubicBezTo>
                      <a:pt x="4654882" y="10052"/>
                      <a:pt x="4652718" y="6327"/>
                      <a:pt x="4650487" y="2849"/>
                    </a:cubicBezTo>
                    <a:lnTo>
                      <a:pt x="4659910" y="0"/>
                    </a:lnTo>
                    <a:cubicBezTo>
                      <a:pt x="4662511" y="4063"/>
                      <a:pt x="4665086" y="8372"/>
                      <a:pt x="4667634" y="12928"/>
                    </a:cubicBezTo>
                    <a:cubicBezTo>
                      <a:pt x="4670180" y="17485"/>
                      <a:pt x="4672208" y="21575"/>
                      <a:pt x="4673714" y="25199"/>
                    </a:cubicBezTo>
                    <a:lnTo>
                      <a:pt x="4739672" y="25199"/>
                    </a:lnTo>
                    <a:lnTo>
                      <a:pt x="4739672" y="34376"/>
                    </a:lnTo>
                    <a:lnTo>
                      <a:pt x="4666483" y="34376"/>
                    </a:lnTo>
                    <a:lnTo>
                      <a:pt x="4666483" y="52371"/>
                    </a:lnTo>
                    <a:lnTo>
                      <a:pt x="4731344" y="52371"/>
                    </a:lnTo>
                    <a:lnTo>
                      <a:pt x="4731344" y="60889"/>
                    </a:lnTo>
                    <a:lnTo>
                      <a:pt x="4666483" y="60889"/>
                    </a:lnTo>
                    <a:lnTo>
                      <a:pt x="4666483" y="78666"/>
                    </a:lnTo>
                    <a:lnTo>
                      <a:pt x="4732222" y="78666"/>
                    </a:lnTo>
                    <a:lnTo>
                      <a:pt x="4732222" y="87185"/>
                    </a:lnTo>
                    <a:lnTo>
                      <a:pt x="4666483" y="87185"/>
                    </a:lnTo>
                    <a:lnTo>
                      <a:pt x="4666483" y="105839"/>
                    </a:lnTo>
                    <a:lnTo>
                      <a:pt x="4747779" y="105839"/>
                    </a:lnTo>
                    <a:lnTo>
                      <a:pt x="4747779" y="115014"/>
                    </a:lnTo>
                    <a:lnTo>
                      <a:pt x="4597896" y="115014"/>
                    </a:lnTo>
                    <a:lnTo>
                      <a:pt x="4597896" y="122256"/>
                    </a:lnTo>
                    <a:lnTo>
                      <a:pt x="4587597" y="122256"/>
                    </a:lnTo>
                    <a:lnTo>
                      <a:pt x="4587597" y="47104"/>
                    </a:lnTo>
                    <a:cubicBezTo>
                      <a:pt x="4580584" y="55459"/>
                      <a:pt x="4572696" y="63273"/>
                      <a:pt x="4563932" y="70546"/>
                    </a:cubicBezTo>
                    <a:cubicBezTo>
                      <a:pt x="4562904" y="69389"/>
                      <a:pt x="4561672" y="68192"/>
                      <a:pt x="4560234" y="66953"/>
                    </a:cubicBezTo>
                    <a:cubicBezTo>
                      <a:pt x="4558796" y="65713"/>
                      <a:pt x="4557398" y="64790"/>
                      <a:pt x="4556042" y="64182"/>
                    </a:cubicBezTo>
                    <a:cubicBezTo>
                      <a:pt x="4568026" y="54308"/>
                      <a:pt x="4578297" y="43668"/>
                      <a:pt x="4586856" y="32259"/>
                    </a:cubicBezTo>
                    <a:cubicBezTo>
                      <a:pt x="4595417" y="20851"/>
                      <a:pt x="4602018" y="10098"/>
                      <a:pt x="460666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580650">
                  <a:lnSpc>
                    <a:spcPct val="130000"/>
                  </a:lnSpc>
                  <a:defRPr/>
                </a:pPr>
                <a:endParaRPr lang="en-US" altLang="zh-CN" sz="2032" spc="254" dirty="0">
                  <a:gradFill>
                    <a:gsLst>
                      <a:gs pos="100000">
                        <a:srgbClr val="EFB282"/>
                      </a:gs>
                      <a:gs pos="0">
                        <a:srgbClr val="FFFED8"/>
                      </a:gs>
                      <a:gs pos="49000">
                        <a:srgbClr val="FDD093"/>
                      </a:gs>
                    </a:gsLst>
                    <a:lin ang="5400000" scaled="1"/>
                  </a:gradFill>
                  <a:effectLst>
                    <a:outerShdw blurRad="419100" dist="38100" dir="2700000" algn="tl">
                      <a:srgbClr val="000000">
                        <a:alpha val="70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3" name="任意多边形: 形状 89">
                <a:extLst>
                  <a:ext uri="{FF2B5EF4-FFF2-40B4-BE49-F238E27FC236}">
                    <a16:creationId xmlns:a16="http://schemas.microsoft.com/office/drawing/2014/main" id="{10B66514-ED38-4A02-A36C-2DFEC9206F46}"/>
                  </a:ext>
                </a:extLst>
              </p:cNvPr>
              <p:cNvSpPr/>
              <p:nvPr/>
            </p:nvSpPr>
            <p:spPr>
              <a:xfrm>
                <a:off x="5205448" y="4580673"/>
                <a:ext cx="680392" cy="211444"/>
              </a:xfrm>
              <a:custGeom>
                <a:avLst/>
                <a:gdLst>
                  <a:gd name="connsiteX0" fmla="*/ 544752 w 680392"/>
                  <a:gd name="connsiteY0" fmla="*/ 143963 h 211444"/>
                  <a:gd name="connsiteX1" fmla="*/ 557352 w 680392"/>
                  <a:gd name="connsiteY1" fmla="*/ 166167 h 211444"/>
                  <a:gd name="connsiteX2" fmla="*/ 567980 w 680392"/>
                  <a:gd name="connsiteY2" fmla="*/ 186910 h 211444"/>
                  <a:gd name="connsiteX3" fmla="*/ 537521 w 680392"/>
                  <a:gd name="connsiteY3" fmla="*/ 197416 h 211444"/>
                  <a:gd name="connsiteX4" fmla="*/ 532974 w 680392"/>
                  <a:gd name="connsiteY4" fmla="*/ 186032 h 211444"/>
                  <a:gd name="connsiteX5" fmla="*/ 526783 w 680392"/>
                  <a:gd name="connsiteY5" fmla="*/ 172662 h 211444"/>
                  <a:gd name="connsiteX6" fmla="*/ 515252 w 680392"/>
                  <a:gd name="connsiteY6" fmla="*/ 199055 h 211444"/>
                  <a:gd name="connsiteX7" fmla="*/ 487122 w 680392"/>
                  <a:gd name="connsiteY7" fmla="*/ 205733 h 211444"/>
                  <a:gd name="connsiteX8" fmla="*/ 450527 w 680392"/>
                  <a:gd name="connsiteY8" fmla="*/ 205733 h 211444"/>
                  <a:gd name="connsiteX9" fmla="*/ 416617 w 680392"/>
                  <a:gd name="connsiteY9" fmla="*/ 199110 h 211444"/>
                  <a:gd name="connsiteX10" fmla="*/ 408016 w 680392"/>
                  <a:gd name="connsiteY10" fmla="*/ 175075 h 211444"/>
                  <a:gd name="connsiteX11" fmla="*/ 408016 w 680392"/>
                  <a:gd name="connsiteY11" fmla="*/ 157964 h 211444"/>
                  <a:gd name="connsiteX12" fmla="*/ 399224 w 680392"/>
                  <a:gd name="connsiteY12" fmla="*/ 179863 h 211444"/>
                  <a:gd name="connsiteX13" fmla="*/ 389610 w 680392"/>
                  <a:gd name="connsiteY13" fmla="*/ 200261 h 211444"/>
                  <a:gd name="connsiteX14" fmla="*/ 359589 w 680392"/>
                  <a:gd name="connsiteY14" fmla="*/ 188442 h 211444"/>
                  <a:gd name="connsiteX15" fmla="*/ 370737 w 680392"/>
                  <a:gd name="connsiteY15" fmla="*/ 168935 h 211444"/>
                  <a:gd name="connsiteX16" fmla="*/ 379749 w 680392"/>
                  <a:gd name="connsiteY16" fmla="*/ 147469 h 211444"/>
                  <a:gd name="connsiteX17" fmla="*/ 408016 w 680392"/>
                  <a:gd name="connsiteY17" fmla="*/ 157308 h 211444"/>
                  <a:gd name="connsiteX18" fmla="*/ 408016 w 680392"/>
                  <a:gd name="connsiteY18" fmla="*/ 145720 h 211444"/>
                  <a:gd name="connsiteX19" fmla="*/ 440228 w 680392"/>
                  <a:gd name="connsiteY19" fmla="*/ 145720 h 211444"/>
                  <a:gd name="connsiteX20" fmla="*/ 440228 w 680392"/>
                  <a:gd name="connsiteY20" fmla="*/ 174637 h 211444"/>
                  <a:gd name="connsiteX21" fmla="*/ 442693 w 680392"/>
                  <a:gd name="connsiteY21" fmla="*/ 180533 h 211444"/>
                  <a:gd name="connsiteX22" fmla="*/ 454033 w 680392"/>
                  <a:gd name="connsiteY22" fmla="*/ 181657 h 211444"/>
                  <a:gd name="connsiteX23" fmla="*/ 484930 w 680392"/>
                  <a:gd name="connsiteY23" fmla="*/ 181657 h 211444"/>
                  <a:gd name="connsiteX24" fmla="*/ 495092 w 680392"/>
                  <a:gd name="connsiteY24" fmla="*/ 177464 h 211444"/>
                  <a:gd name="connsiteX25" fmla="*/ 498516 w 680392"/>
                  <a:gd name="connsiteY25" fmla="*/ 157320 h 211444"/>
                  <a:gd name="connsiteX26" fmla="*/ 510020 w 680392"/>
                  <a:gd name="connsiteY26" fmla="*/ 162472 h 211444"/>
                  <a:gd name="connsiteX27" fmla="*/ 523496 w 680392"/>
                  <a:gd name="connsiteY27" fmla="*/ 166309 h 211444"/>
                  <a:gd name="connsiteX28" fmla="*/ 519908 w 680392"/>
                  <a:gd name="connsiteY28" fmla="*/ 159348 h 211444"/>
                  <a:gd name="connsiteX29" fmla="*/ 516485 w 680392"/>
                  <a:gd name="connsiteY29" fmla="*/ 152716 h 211444"/>
                  <a:gd name="connsiteX30" fmla="*/ 148569 w 680392"/>
                  <a:gd name="connsiteY30" fmla="*/ 105606 h 211444"/>
                  <a:gd name="connsiteX31" fmla="*/ 175960 w 680392"/>
                  <a:gd name="connsiteY31" fmla="*/ 115686 h 211444"/>
                  <a:gd name="connsiteX32" fmla="*/ 166016 w 680392"/>
                  <a:gd name="connsiteY32" fmla="*/ 141543 h 211444"/>
                  <a:gd name="connsiteX33" fmla="*/ 150979 w 680392"/>
                  <a:gd name="connsiteY33" fmla="*/ 163456 h 211444"/>
                  <a:gd name="connsiteX34" fmla="*/ 124465 w 680392"/>
                  <a:gd name="connsiteY34" fmla="*/ 147460 h 211444"/>
                  <a:gd name="connsiteX35" fmla="*/ 138899 w 680392"/>
                  <a:gd name="connsiteY35" fmla="*/ 128587 h 211444"/>
                  <a:gd name="connsiteX36" fmla="*/ 148569 w 680392"/>
                  <a:gd name="connsiteY36" fmla="*/ 105606 h 211444"/>
                  <a:gd name="connsiteX37" fmla="*/ 278511 w 680392"/>
                  <a:gd name="connsiteY37" fmla="*/ 104291 h 211444"/>
                  <a:gd name="connsiteX38" fmla="*/ 306122 w 680392"/>
                  <a:gd name="connsiteY38" fmla="*/ 120069 h 211444"/>
                  <a:gd name="connsiteX39" fmla="*/ 292207 w 680392"/>
                  <a:gd name="connsiteY39" fmla="*/ 142447 h 211444"/>
                  <a:gd name="connsiteX40" fmla="*/ 278950 w 680392"/>
                  <a:gd name="connsiteY40" fmla="*/ 161703 h 211444"/>
                  <a:gd name="connsiteX41" fmla="*/ 255284 w 680392"/>
                  <a:gd name="connsiteY41" fmla="*/ 147240 h 211444"/>
                  <a:gd name="connsiteX42" fmla="*/ 267720 w 680392"/>
                  <a:gd name="connsiteY42" fmla="*/ 126916 h 211444"/>
                  <a:gd name="connsiteX43" fmla="*/ 278511 w 680392"/>
                  <a:gd name="connsiteY43" fmla="*/ 104291 h 211444"/>
                  <a:gd name="connsiteX44" fmla="*/ 433216 w 680392"/>
                  <a:gd name="connsiteY44" fmla="*/ 101210 h 211444"/>
                  <a:gd name="connsiteX45" fmla="*/ 433216 w 680392"/>
                  <a:gd name="connsiteY45" fmla="*/ 113509 h 211444"/>
                  <a:gd name="connsiteX46" fmla="*/ 450965 w 680392"/>
                  <a:gd name="connsiteY46" fmla="*/ 113509 h 211444"/>
                  <a:gd name="connsiteX47" fmla="*/ 450965 w 680392"/>
                  <a:gd name="connsiteY47" fmla="*/ 101210 h 211444"/>
                  <a:gd name="connsiteX48" fmla="*/ 200502 w 680392"/>
                  <a:gd name="connsiteY48" fmla="*/ 99032 h 211444"/>
                  <a:gd name="connsiteX49" fmla="*/ 234247 w 680392"/>
                  <a:gd name="connsiteY49" fmla="*/ 99032 h 211444"/>
                  <a:gd name="connsiteX50" fmla="*/ 232056 w 680392"/>
                  <a:gd name="connsiteY50" fmla="*/ 118315 h 211444"/>
                  <a:gd name="connsiteX51" fmla="*/ 261310 w 680392"/>
                  <a:gd name="connsiteY51" fmla="*/ 161072 h 211444"/>
                  <a:gd name="connsiteX52" fmla="*/ 322118 w 680392"/>
                  <a:gd name="connsiteY52" fmla="*/ 179671 h 211444"/>
                  <a:gd name="connsiteX53" fmla="*/ 312038 w 680392"/>
                  <a:gd name="connsiteY53" fmla="*/ 193422 h 211444"/>
                  <a:gd name="connsiteX54" fmla="*/ 303930 w 680392"/>
                  <a:gd name="connsiteY54" fmla="*/ 208815 h 211444"/>
                  <a:gd name="connsiteX55" fmla="*/ 251723 w 680392"/>
                  <a:gd name="connsiteY55" fmla="*/ 191285 h 211444"/>
                  <a:gd name="connsiteX56" fmla="*/ 220223 w 680392"/>
                  <a:gd name="connsiteY56" fmla="*/ 157977 h 211444"/>
                  <a:gd name="connsiteX57" fmla="*/ 189491 w 680392"/>
                  <a:gd name="connsiteY57" fmla="*/ 189805 h 211444"/>
                  <a:gd name="connsiteX58" fmla="*/ 128189 w 680392"/>
                  <a:gd name="connsiteY58" fmla="*/ 211444 h 211444"/>
                  <a:gd name="connsiteX59" fmla="*/ 121369 w 680392"/>
                  <a:gd name="connsiteY59" fmla="*/ 197064 h 211444"/>
                  <a:gd name="connsiteX60" fmla="*/ 111755 w 680392"/>
                  <a:gd name="connsiteY60" fmla="*/ 183835 h 211444"/>
                  <a:gd name="connsiteX61" fmla="*/ 159118 w 680392"/>
                  <a:gd name="connsiteY61" fmla="*/ 170800 h 211444"/>
                  <a:gd name="connsiteX62" fmla="*/ 184971 w 680392"/>
                  <a:gd name="connsiteY62" fmla="*/ 152363 h 211444"/>
                  <a:gd name="connsiteX63" fmla="*/ 196403 w 680392"/>
                  <a:gd name="connsiteY63" fmla="*/ 128461 h 211444"/>
                  <a:gd name="connsiteX64" fmla="*/ 200502 w 680392"/>
                  <a:gd name="connsiteY64" fmla="*/ 99032 h 211444"/>
                  <a:gd name="connsiteX65" fmla="*/ 649057 w 680392"/>
                  <a:gd name="connsiteY65" fmla="*/ 70327 h 211444"/>
                  <a:gd name="connsiteX66" fmla="*/ 680392 w 680392"/>
                  <a:gd name="connsiteY66" fmla="*/ 70327 h 211444"/>
                  <a:gd name="connsiteX67" fmla="*/ 680392 w 680392"/>
                  <a:gd name="connsiteY67" fmla="*/ 209472 h 211444"/>
                  <a:gd name="connsiteX68" fmla="*/ 605889 w 680392"/>
                  <a:gd name="connsiteY68" fmla="*/ 209472 h 211444"/>
                  <a:gd name="connsiteX69" fmla="*/ 605889 w 680392"/>
                  <a:gd name="connsiteY69" fmla="*/ 180986 h 211444"/>
                  <a:gd name="connsiteX70" fmla="*/ 649057 w 680392"/>
                  <a:gd name="connsiteY70" fmla="*/ 180986 h 211444"/>
                  <a:gd name="connsiteX71" fmla="*/ 409112 w 680392"/>
                  <a:gd name="connsiteY71" fmla="*/ 53029 h 211444"/>
                  <a:gd name="connsiteX72" fmla="*/ 476384 w 680392"/>
                  <a:gd name="connsiteY72" fmla="*/ 53029 h 211444"/>
                  <a:gd name="connsiteX73" fmla="*/ 476384 w 680392"/>
                  <a:gd name="connsiteY73" fmla="*/ 73600 h 211444"/>
                  <a:gd name="connsiteX74" fmla="*/ 409112 w 680392"/>
                  <a:gd name="connsiteY74" fmla="*/ 73600 h 211444"/>
                  <a:gd name="connsiteX75" fmla="*/ 130161 w 680392"/>
                  <a:gd name="connsiteY75" fmla="*/ 6780 h 211444"/>
                  <a:gd name="connsiteX76" fmla="*/ 298890 w 680392"/>
                  <a:gd name="connsiteY76" fmla="*/ 6780 h 211444"/>
                  <a:gd name="connsiteX77" fmla="*/ 298890 w 680392"/>
                  <a:gd name="connsiteY77" fmla="*/ 95088 h 211444"/>
                  <a:gd name="connsiteX78" fmla="*/ 130161 w 680392"/>
                  <a:gd name="connsiteY78" fmla="*/ 95088 h 211444"/>
                  <a:gd name="connsiteX79" fmla="*/ 130161 w 680392"/>
                  <a:gd name="connsiteY79" fmla="*/ 67040 h 211444"/>
                  <a:gd name="connsiteX80" fmla="*/ 268431 w 680392"/>
                  <a:gd name="connsiteY80" fmla="*/ 67040 h 211444"/>
                  <a:gd name="connsiteX81" fmla="*/ 268431 w 680392"/>
                  <a:gd name="connsiteY81" fmla="*/ 62000 h 211444"/>
                  <a:gd name="connsiteX82" fmla="*/ 139804 w 680392"/>
                  <a:gd name="connsiteY82" fmla="*/ 62000 h 211444"/>
                  <a:gd name="connsiteX83" fmla="*/ 139804 w 680392"/>
                  <a:gd name="connsiteY83" fmla="*/ 40525 h 211444"/>
                  <a:gd name="connsiteX84" fmla="*/ 268431 w 680392"/>
                  <a:gd name="connsiteY84" fmla="*/ 40525 h 211444"/>
                  <a:gd name="connsiteX85" fmla="*/ 268431 w 680392"/>
                  <a:gd name="connsiteY85" fmla="*/ 34828 h 211444"/>
                  <a:gd name="connsiteX86" fmla="*/ 130161 w 680392"/>
                  <a:gd name="connsiteY86" fmla="*/ 34828 h 211444"/>
                  <a:gd name="connsiteX87" fmla="*/ 0 w 680392"/>
                  <a:gd name="connsiteY87" fmla="*/ 1301 h 211444"/>
                  <a:gd name="connsiteX88" fmla="*/ 74503 w 680392"/>
                  <a:gd name="connsiteY88" fmla="*/ 1301 h 211444"/>
                  <a:gd name="connsiteX89" fmla="*/ 74503 w 680392"/>
                  <a:gd name="connsiteY89" fmla="*/ 29788 h 211444"/>
                  <a:gd name="connsiteX90" fmla="*/ 31335 w 680392"/>
                  <a:gd name="connsiteY90" fmla="*/ 29788 h 211444"/>
                  <a:gd name="connsiteX91" fmla="*/ 31335 w 680392"/>
                  <a:gd name="connsiteY91" fmla="*/ 140447 h 211444"/>
                  <a:gd name="connsiteX92" fmla="*/ 0 w 680392"/>
                  <a:gd name="connsiteY92" fmla="*/ 140447 h 211444"/>
                  <a:gd name="connsiteX93" fmla="*/ 531166 w 680392"/>
                  <a:gd name="connsiteY93" fmla="*/ 0 h 211444"/>
                  <a:gd name="connsiteX94" fmla="*/ 541684 w 680392"/>
                  <a:gd name="connsiteY94" fmla="*/ 8915 h 211444"/>
                  <a:gd name="connsiteX95" fmla="*/ 550887 w 680392"/>
                  <a:gd name="connsiteY95" fmla="*/ 17520 h 211444"/>
                  <a:gd name="connsiteX96" fmla="*/ 546724 w 680392"/>
                  <a:gd name="connsiteY96" fmla="*/ 20599 h 211444"/>
                  <a:gd name="connsiteX97" fmla="*/ 563378 w 680392"/>
                  <a:gd name="connsiteY97" fmla="*/ 20599 h 211444"/>
                  <a:gd name="connsiteX98" fmla="*/ 563378 w 680392"/>
                  <a:gd name="connsiteY98" fmla="*/ 45552 h 211444"/>
                  <a:gd name="connsiteX99" fmla="*/ 509472 w 680392"/>
                  <a:gd name="connsiteY99" fmla="*/ 45552 h 211444"/>
                  <a:gd name="connsiteX100" fmla="*/ 511088 w 680392"/>
                  <a:gd name="connsiteY100" fmla="*/ 64846 h 211444"/>
                  <a:gd name="connsiteX101" fmla="*/ 513855 w 680392"/>
                  <a:gd name="connsiteY101" fmla="*/ 81514 h 211444"/>
                  <a:gd name="connsiteX102" fmla="*/ 523552 w 680392"/>
                  <a:gd name="connsiteY102" fmla="*/ 65806 h 211444"/>
                  <a:gd name="connsiteX103" fmla="*/ 530947 w 680392"/>
                  <a:gd name="connsiteY103" fmla="*/ 48631 h 211444"/>
                  <a:gd name="connsiteX104" fmla="*/ 559434 w 680392"/>
                  <a:gd name="connsiteY104" fmla="*/ 55436 h 211444"/>
                  <a:gd name="connsiteX105" fmla="*/ 545464 w 680392"/>
                  <a:gd name="connsiteY105" fmla="*/ 84869 h 211444"/>
                  <a:gd name="connsiteX106" fmla="*/ 527222 w 680392"/>
                  <a:gd name="connsiteY106" fmla="*/ 110204 h 211444"/>
                  <a:gd name="connsiteX107" fmla="*/ 531824 w 680392"/>
                  <a:gd name="connsiteY107" fmla="*/ 112973 h 211444"/>
                  <a:gd name="connsiteX108" fmla="*/ 537083 w 680392"/>
                  <a:gd name="connsiteY108" fmla="*/ 113933 h 211444"/>
                  <a:gd name="connsiteX109" fmla="*/ 542506 w 680392"/>
                  <a:gd name="connsiteY109" fmla="*/ 107905 h 211444"/>
                  <a:gd name="connsiteX110" fmla="*/ 544971 w 680392"/>
                  <a:gd name="connsiteY110" fmla="*/ 88080 h 211444"/>
                  <a:gd name="connsiteX111" fmla="*/ 556530 w 680392"/>
                  <a:gd name="connsiteY111" fmla="*/ 95958 h 211444"/>
                  <a:gd name="connsiteX112" fmla="*/ 569075 w 680392"/>
                  <a:gd name="connsiteY112" fmla="*/ 101210 h 211444"/>
                  <a:gd name="connsiteX113" fmla="*/ 558831 w 680392"/>
                  <a:gd name="connsiteY113" fmla="*/ 134119 h 211444"/>
                  <a:gd name="connsiteX114" fmla="*/ 535768 w 680392"/>
                  <a:gd name="connsiteY114" fmla="*/ 142201 h 211444"/>
                  <a:gd name="connsiteX115" fmla="*/ 519059 w 680392"/>
                  <a:gd name="connsiteY115" fmla="*/ 139215 h 211444"/>
                  <a:gd name="connsiteX116" fmla="*/ 505966 w 680392"/>
                  <a:gd name="connsiteY116" fmla="*/ 130806 h 211444"/>
                  <a:gd name="connsiteX117" fmla="*/ 499721 w 680392"/>
                  <a:gd name="connsiteY117" fmla="*/ 135353 h 211444"/>
                  <a:gd name="connsiteX118" fmla="*/ 493476 w 680392"/>
                  <a:gd name="connsiteY118" fmla="*/ 139571 h 211444"/>
                  <a:gd name="connsiteX119" fmla="*/ 485177 w 680392"/>
                  <a:gd name="connsiteY119" fmla="*/ 130367 h 211444"/>
                  <a:gd name="connsiteX120" fmla="*/ 475070 w 680392"/>
                  <a:gd name="connsiteY120" fmla="*/ 120506 h 211444"/>
                  <a:gd name="connsiteX121" fmla="*/ 475070 w 680392"/>
                  <a:gd name="connsiteY121" fmla="*/ 134079 h 211444"/>
                  <a:gd name="connsiteX122" fmla="*/ 469153 w 680392"/>
                  <a:gd name="connsiteY122" fmla="*/ 134079 h 211444"/>
                  <a:gd name="connsiteX123" fmla="*/ 483643 w 680392"/>
                  <a:gd name="connsiteY123" fmla="*/ 149070 h 211444"/>
                  <a:gd name="connsiteX124" fmla="*/ 496325 w 680392"/>
                  <a:gd name="connsiteY124" fmla="*/ 163240 h 211444"/>
                  <a:gd name="connsiteX125" fmla="*/ 469810 w 680392"/>
                  <a:gd name="connsiteY125" fmla="*/ 176175 h 211444"/>
                  <a:gd name="connsiteX126" fmla="*/ 458114 w 680392"/>
                  <a:gd name="connsiteY126" fmla="*/ 161184 h 211444"/>
                  <a:gd name="connsiteX127" fmla="*/ 443953 w 680392"/>
                  <a:gd name="connsiteY127" fmla="*/ 145041 h 211444"/>
                  <a:gd name="connsiteX128" fmla="*/ 468496 w 680392"/>
                  <a:gd name="connsiteY128" fmla="*/ 134079 h 211444"/>
                  <a:gd name="connsiteX129" fmla="*/ 408454 w 680392"/>
                  <a:gd name="connsiteY129" fmla="*/ 134079 h 211444"/>
                  <a:gd name="connsiteX130" fmla="*/ 408454 w 680392"/>
                  <a:gd name="connsiteY130" fmla="*/ 80639 h 211444"/>
                  <a:gd name="connsiteX131" fmla="*/ 475070 w 680392"/>
                  <a:gd name="connsiteY131" fmla="*/ 80639 h 211444"/>
                  <a:gd name="connsiteX132" fmla="*/ 475070 w 680392"/>
                  <a:gd name="connsiteY132" fmla="*/ 116572 h 211444"/>
                  <a:gd name="connsiteX133" fmla="*/ 490846 w 680392"/>
                  <a:gd name="connsiteY133" fmla="*/ 105822 h 211444"/>
                  <a:gd name="connsiteX134" fmla="*/ 483944 w 680392"/>
                  <a:gd name="connsiteY134" fmla="*/ 78567 h 211444"/>
                  <a:gd name="connsiteX135" fmla="*/ 480328 w 680392"/>
                  <a:gd name="connsiteY135" fmla="*/ 45552 h 211444"/>
                  <a:gd name="connsiteX136" fmla="*/ 405825 w 680392"/>
                  <a:gd name="connsiteY136" fmla="*/ 45552 h 211444"/>
                  <a:gd name="connsiteX137" fmla="*/ 405825 w 680392"/>
                  <a:gd name="connsiteY137" fmla="*/ 54561 h 211444"/>
                  <a:gd name="connsiteX138" fmla="*/ 404064 w 680392"/>
                  <a:gd name="connsiteY138" fmla="*/ 85317 h 211444"/>
                  <a:gd name="connsiteX139" fmla="*/ 396994 w 680392"/>
                  <a:gd name="connsiteY139" fmla="*/ 118309 h 211444"/>
                  <a:gd name="connsiteX140" fmla="*/ 381940 w 680392"/>
                  <a:gd name="connsiteY140" fmla="*/ 147453 h 211444"/>
                  <a:gd name="connsiteX141" fmla="*/ 370874 w 680392"/>
                  <a:gd name="connsiteY141" fmla="*/ 136987 h 211444"/>
                  <a:gd name="connsiteX142" fmla="*/ 358493 w 680392"/>
                  <a:gd name="connsiteY142" fmla="*/ 128170 h 211444"/>
                  <a:gd name="connsiteX143" fmla="*/ 373832 w 680392"/>
                  <a:gd name="connsiteY143" fmla="*/ 91224 h 211444"/>
                  <a:gd name="connsiteX144" fmla="*/ 376681 w 680392"/>
                  <a:gd name="connsiteY144" fmla="*/ 54123 h 211444"/>
                  <a:gd name="connsiteX145" fmla="*/ 376681 w 680392"/>
                  <a:gd name="connsiteY145" fmla="*/ 20599 h 211444"/>
                  <a:gd name="connsiteX146" fmla="*/ 479233 w 680392"/>
                  <a:gd name="connsiteY146" fmla="*/ 20599 h 211444"/>
                  <a:gd name="connsiteX147" fmla="*/ 479041 w 680392"/>
                  <a:gd name="connsiteY147" fmla="*/ 11025 h 211444"/>
                  <a:gd name="connsiteX148" fmla="*/ 479014 w 680392"/>
                  <a:gd name="connsiteY148" fmla="*/ 1315 h 211444"/>
                  <a:gd name="connsiteX149" fmla="*/ 508815 w 680392"/>
                  <a:gd name="connsiteY149" fmla="*/ 1315 h 211444"/>
                  <a:gd name="connsiteX150" fmla="*/ 508623 w 680392"/>
                  <a:gd name="connsiteY150" fmla="*/ 11108 h 211444"/>
                  <a:gd name="connsiteX151" fmla="*/ 508596 w 680392"/>
                  <a:gd name="connsiteY151" fmla="*/ 20599 h 211444"/>
                  <a:gd name="connsiteX152" fmla="*/ 521086 w 680392"/>
                  <a:gd name="connsiteY152" fmla="*/ 20599 h 211444"/>
                  <a:gd name="connsiteX153" fmla="*/ 516649 w 680392"/>
                  <a:gd name="connsiteY153" fmla="*/ 16366 h 211444"/>
                  <a:gd name="connsiteX154" fmla="*/ 512540 w 680392"/>
                  <a:gd name="connsiteY154" fmla="*/ 12463 h 211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</a:cxnLst>
                <a:rect l="l" t="t" r="r" b="b"/>
                <a:pathLst>
                  <a:path w="680392" h="211444">
                    <a:moveTo>
                      <a:pt x="544752" y="143963"/>
                    </a:moveTo>
                    <a:cubicBezTo>
                      <a:pt x="548760" y="150879"/>
                      <a:pt x="552960" y="158280"/>
                      <a:pt x="557352" y="166167"/>
                    </a:cubicBezTo>
                    <a:cubicBezTo>
                      <a:pt x="561744" y="174055"/>
                      <a:pt x="565286" y="180969"/>
                      <a:pt x="567980" y="186910"/>
                    </a:cubicBezTo>
                    <a:lnTo>
                      <a:pt x="537521" y="197416"/>
                    </a:lnTo>
                    <a:cubicBezTo>
                      <a:pt x="536389" y="194088"/>
                      <a:pt x="534873" y="190293"/>
                      <a:pt x="532974" y="186032"/>
                    </a:cubicBezTo>
                    <a:cubicBezTo>
                      <a:pt x="531074" y="181771"/>
                      <a:pt x="529011" y="177314"/>
                      <a:pt x="526783" y="172662"/>
                    </a:cubicBezTo>
                    <a:cubicBezTo>
                      <a:pt x="524953" y="185540"/>
                      <a:pt x="521109" y="194338"/>
                      <a:pt x="515252" y="199055"/>
                    </a:cubicBezTo>
                    <a:cubicBezTo>
                      <a:pt x="509395" y="203772"/>
                      <a:pt x="500018" y="205998"/>
                      <a:pt x="487122" y="205733"/>
                    </a:cubicBezTo>
                    <a:lnTo>
                      <a:pt x="450527" y="205733"/>
                    </a:lnTo>
                    <a:cubicBezTo>
                      <a:pt x="433992" y="205907"/>
                      <a:pt x="422689" y="203699"/>
                      <a:pt x="416617" y="199110"/>
                    </a:cubicBezTo>
                    <a:cubicBezTo>
                      <a:pt x="410545" y="194522"/>
                      <a:pt x="407678" y="186510"/>
                      <a:pt x="408016" y="175075"/>
                    </a:cubicBezTo>
                    <a:lnTo>
                      <a:pt x="408016" y="157964"/>
                    </a:lnTo>
                    <a:cubicBezTo>
                      <a:pt x="405345" y="164870"/>
                      <a:pt x="402414" y="172169"/>
                      <a:pt x="399224" y="179863"/>
                    </a:cubicBezTo>
                    <a:cubicBezTo>
                      <a:pt x="396033" y="187557"/>
                      <a:pt x="392828" y="194356"/>
                      <a:pt x="389610" y="200261"/>
                    </a:cubicBezTo>
                    <a:lnTo>
                      <a:pt x="359589" y="188442"/>
                    </a:lnTo>
                    <a:cubicBezTo>
                      <a:pt x="363401" y="182708"/>
                      <a:pt x="367117" y="176206"/>
                      <a:pt x="370737" y="168935"/>
                    </a:cubicBezTo>
                    <a:cubicBezTo>
                      <a:pt x="374357" y="161665"/>
                      <a:pt x="377361" y="154509"/>
                      <a:pt x="379749" y="147469"/>
                    </a:cubicBezTo>
                    <a:lnTo>
                      <a:pt x="408016" y="157308"/>
                    </a:lnTo>
                    <a:lnTo>
                      <a:pt x="408016" y="145720"/>
                    </a:lnTo>
                    <a:lnTo>
                      <a:pt x="440228" y="145720"/>
                    </a:lnTo>
                    <a:lnTo>
                      <a:pt x="440228" y="174637"/>
                    </a:lnTo>
                    <a:cubicBezTo>
                      <a:pt x="440064" y="177712"/>
                      <a:pt x="440885" y="179678"/>
                      <a:pt x="442693" y="180533"/>
                    </a:cubicBezTo>
                    <a:cubicBezTo>
                      <a:pt x="444501" y="181388"/>
                      <a:pt x="448281" y="181762"/>
                      <a:pt x="454033" y="181657"/>
                    </a:cubicBezTo>
                    <a:lnTo>
                      <a:pt x="484930" y="181657"/>
                    </a:lnTo>
                    <a:cubicBezTo>
                      <a:pt x="490002" y="181972"/>
                      <a:pt x="493389" y="180574"/>
                      <a:pt x="495092" y="177464"/>
                    </a:cubicBezTo>
                    <a:cubicBezTo>
                      <a:pt x="496795" y="174353"/>
                      <a:pt x="497936" y="167638"/>
                      <a:pt x="498516" y="157320"/>
                    </a:cubicBezTo>
                    <a:cubicBezTo>
                      <a:pt x="501529" y="159120"/>
                      <a:pt x="505364" y="160837"/>
                      <a:pt x="510020" y="162472"/>
                    </a:cubicBezTo>
                    <a:cubicBezTo>
                      <a:pt x="514677" y="164108"/>
                      <a:pt x="519169" y="165387"/>
                      <a:pt x="523496" y="166309"/>
                    </a:cubicBezTo>
                    <a:cubicBezTo>
                      <a:pt x="522287" y="163989"/>
                      <a:pt x="521091" y="161668"/>
                      <a:pt x="519908" y="159348"/>
                    </a:cubicBezTo>
                    <a:cubicBezTo>
                      <a:pt x="518726" y="157028"/>
                      <a:pt x="517585" y="154816"/>
                      <a:pt x="516485" y="152716"/>
                    </a:cubicBezTo>
                    <a:close/>
                    <a:moveTo>
                      <a:pt x="148569" y="105606"/>
                    </a:moveTo>
                    <a:lnTo>
                      <a:pt x="175960" y="115686"/>
                    </a:lnTo>
                    <a:cubicBezTo>
                      <a:pt x="173371" y="124497"/>
                      <a:pt x="170057" y="133116"/>
                      <a:pt x="166016" y="141543"/>
                    </a:cubicBezTo>
                    <a:cubicBezTo>
                      <a:pt x="161977" y="149970"/>
                      <a:pt x="156964" y="157274"/>
                      <a:pt x="150979" y="163456"/>
                    </a:cubicBezTo>
                    <a:lnTo>
                      <a:pt x="124465" y="147460"/>
                    </a:lnTo>
                    <a:cubicBezTo>
                      <a:pt x="129975" y="142196"/>
                      <a:pt x="134786" y="135905"/>
                      <a:pt x="138899" y="128587"/>
                    </a:cubicBezTo>
                    <a:cubicBezTo>
                      <a:pt x="143013" y="121269"/>
                      <a:pt x="146236" y="113608"/>
                      <a:pt x="148569" y="105606"/>
                    </a:cubicBezTo>
                    <a:close/>
                    <a:moveTo>
                      <a:pt x="278511" y="104291"/>
                    </a:moveTo>
                    <a:lnTo>
                      <a:pt x="306122" y="120069"/>
                    </a:lnTo>
                    <a:cubicBezTo>
                      <a:pt x="301565" y="127651"/>
                      <a:pt x="296927" y="135111"/>
                      <a:pt x="292207" y="142447"/>
                    </a:cubicBezTo>
                    <a:cubicBezTo>
                      <a:pt x="287486" y="149783"/>
                      <a:pt x="283067" y="156202"/>
                      <a:pt x="278950" y="161703"/>
                    </a:cubicBezTo>
                    <a:lnTo>
                      <a:pt x="255284" y="147240"/>
                    </a:lnTo>
                    <a:cubicBezTo>
                      <a:pt x="259264" y="141533"/>
                      <a:pt x="263410" y="134759"/>
                      <a:pt x="267720" y="126916"/>
                    </a:cubicBezTo>
                    <a:cubicBezTo>
                      <a:pt x="272029" y="119073"/>
                      <a:pt x="275626" y="111531"/>
                      <a:pt x="278511" y="104291"/>
                    </a:cubicBezTo>
                    <a:close/>
                    <a:moveTo>
                      <a:pt x="433216" y="101210"/>
                    </a:moveTo>
                    <a:lnTo>
                      <a:pt x="433216" y="113509"/>
                    </a:lnTo>
                    <a:lnTo>
                      <a:pt x="450965" y="113509"/>
                    </a:lnTo>
                    <a:lnTo>
                      <a:pt x="450965" y="101210"/>
                    </a:lnTo>
                    <a:close/>
                    <a:moveTo>
                      <a:pt x="200502" y="99032"/>
                    </a:moveTo>
                    <a:lnTo>
                      <a:pt x="234247" y="99032"/>
                    </a:lnTo>
                    <a:cubicBezTo>
                      <a:pt x="233627" y="105789"/>
                      <a:pt x="232896" y="112217"/>
                      <a:pt x="232056" y="118315"/>
                    </a:cubicBezTo>
                    <a:cubicBezTo>
                      <a:pt x="237534" y="136772"/>
                      <a:pt x="247286" y="151025"/>
                      <a:pt x="261310" y="161072"/>
                    </a:cubicBezTo>
                    <a:cubicBezTo>
                      <a:pt x="275334" y="171121"/>
                      <a:pt x="295603" y="177320"/>
                      <a:pt x="322118" y="179671"/>
                    </a:cubicBezTo>
                    <a:cubicBezTo>
                      <a:pt x="318813" y="183296"/>
                      <a:pt x="315453" y="187879"/>
                      <a:pt x="312038" y="193422"/>
                    </a:cubicBezTo>
                    <a:cubicBezTo>
                      <a:pt x="308624" y="198963"/>
                      <a:pt x="305920" y="204095"/>
                      <a:pt x="303930" y="208815"/>
                    </a:cubicBezTo>
                    <a:cubicBezTo>
                      <a:pt x="282447" y="205382"/>
                      <a:pt x="265045" y="199539"/>
                      <a:pt x="251723" y="191285"/>
                    </a:cubicBezTo>
                    <a:cubicBezTo>
                      <a:pt x="238402" y="183031"/>
                      <a:pt x="227902" y="171929"/>
                      <a:pt x="220223" y="157977"/>
                    </a:cubicBezTo>
                    <a:cubicBezTo>
                      <a:pt x="214088" y="170258"/>
                      <a:pt x="203843" y="180867"/>
                      <a:pt x="189491" y="189805"/>
                    </a:cubicBezTo>
                    <a:cubicBezTo>
                      <a:pt x="175138" y="198745"/>
                      <a:pt x="154704" y="205957"/>
                      <a:pt x="128189" y="211444"/>
                    </a:cubicBezTo>
                    <a:cubicBezTo>
                      <a:pt x="126752" y="207075"/>
                      <a:pt x="124478" y="202282"/>
                      <a:pt x="121369" y="197064"/>
                    </a:cubicBezTo>
                    <a:cubicBezTo>
                      <a:pt x="118260" y="191846"/>
                      <a:pt x="115055" y="187437"/>
                      <a:pt x="111755" y="183835"/>
                    </a:cubicBezTo>
                    <a:cubicBezTo>
                      <a:pt x="131718" y="180385"/>
                      <a:pt x="147505" y="176040"/>
                      <a:pt x="159118" y="170800"/>
                    </a:cubicBezTo>
                    <a:cubicBezTo>
                      <a:pt x="170730" y="165560"/>
                      <a:pt x="179347" y="159414"/>
                      <a:pt x="184971" y="152363"/>
                    </a:cubicBezTo>
                    <a:cubicBezTo>
                      <a:pt x="190595" y="145311"/>
                      <a:pt x="194406" y="137344"/>
                      <a:pt x="196403" y="128461"/>
                    </a:cubicBezTo>
                    <a:cubicBezTo>
                      <a:pt x="198401" y="119577"/>
                      <a:pt x="199768" y="109768"/>
                      <a:pt x="200502" y="99032"/>
                    </a:cubicBezTo>
                    <a:close/>
                    <a:moveTo>
                      <a:pt x="649057" y="70327"/>
                    </a:moveTo>
                    <a:lnTo>
                      <a:pt x="680392" y="70327"/>
                    </a:lnTo>
                    <a:lnTo>
                      <a:pt x="680392" y="209472"/>
                    </a:lnTo>
                    <a:lnTo>
                      <a:pt x="605889" y="209472"/>
                    </a:lnTo>
                    <a:lnTo>
                      <a:pt x="605889" y="180986"/>
                    </a:lnTo>
                    <a:lnTo>
                      <a:pt x="649057" y="180986"/>
                    </a:lnTo>
                    <a:close/>
                    <a:moveTo>
                      <a:pt x="409112" y="53029"/>
                    </a:moveTo>
                    <a:lnTo>
                      <a:pt x="476384" y="53029"/>
                    </a:lnTo>
                    <a:lnTo>
                      <a:pt x="476384" y="73600"/>
                    </a:lnTo>
                    <a:lnTo>
                      <a:pt x="409112" y="73600"/>
                    </a:lnTo>
                    <a:close/>
                    <a:moveTo>
                      <a:pt x="130161" y="6780"/>
                    </a:moveTo>
                    <a:lnTo>
                      <a:pt x="298890" y="6780"/>
                    </a:lnTo>
                    <a:lnTo>
                      <a:pt x="298890" y="95088"/>
                    </a:lnTo>
                    <a:lnTo>
                      <a:pt x="130161" y="95088"/>
                    </a:lnTo>
                    <a:lnTo>
                      <a:pt x="130161" y="67040"/>
                    </a:lnTo>
                    <a:lnTo>
                      <a:pt x="268431" y="67040"/>
                    </a:lnTo>
                    <a:lnTo>
                      <a:pt x="268431" y="62000"/>
                    </a:lnTo>
                    <a:lnTo>
                      <a:pt x="139804" y="62000"/>
                    </a:lnTo>
                    <a:lnTo>
                      <a:pt x="139804" y="40525"/>
                    </a:lnTo>
                    <a:lnTo>
                      <a:pt x="268431" y="40525"/>
                    </a:lnTo>
                    <a:lnTo>
                      <a:pt x="268431" y="34828"/>
                    </a:lnTo>
                    <a:lnTo>
                      <a:pt x="130161" y="34828"/>
                    </a:lnTo>
                    <a:close/>
                    <a:moveTo>
                      <a:pt x="0" y="1301"/>
                    </a:moveTo>
                    <a:lnTo>
                      <a:pt x="74503" y="1301"/>
                    </a:lnTo>
                    <a:lnTo>
                      <a:pt x="74503" y="29788"/>
                    </a:lnTo>
                    <a:lnTo>
                      <a:pt x="31335" y="29788"/>
                    </a:lnTo>
                    <a:lnTo>
                      <a:pt x="31335" y="140447"/>
                    </a:lnTo>
                    <a:lnTo>
                      <a:pt x="0" y="140447"/>
                    </a:lnTo>
                    <a:close/>
                    <a:moveTo>
                      <a:pt x="531166" y="0"/>
                    </a:moveTo>
                    <a:cubicBezTo>
                      <a:pt x="534480" y="2725"/>
                      <a:pt x="537986" y="5696"/>
                      <a:pt x="541684" y="8915"/>
                    </a:cubicBezTo>
                    <a:cubicBezTo>
                      <a:pt x="545382" y="12133"/>
                      <a:pt x="548450" y="15002"/>
                      <a:pt x="550887" y="17520"/>
                    </a:cubicBezTo>
                    <a:lnTo>
                      <a:pt x="546724" y="20599"/>
                    </a:lnTo>
                    <a:lnTo>
                      <a:pt x="563378" y="20599"/>
                    </a:lnTo>
                    <a:lnTo>
                      <a:pt x="563378" y="45552"/>
                    </a:lnTo>
                    <a:lnTo>
                      <a:pt x="509472" y="45552"/>
                    </a:lnTo>
                    <a:cubicBezTo>
                      <a:pt x="509806" y="52371"/>
                      <a:pt x="510344" y="58802"/>
                      <a:pt x="511088" y="64846"/>
                    </a:cubicBezTo>
                    <a:cubicBezTo>
                      <a:pt x="511832" y="70890"/>
                      <a:pt x="512755" y="76446"/>
                      <a:pt x="513855" y="81514"/>
                    </a:cubicBezTo>
                    <a:cubicBezTo>
                      <a:pt x="517470" y="76560"/>
                      <a:pt x="520703" y="71324"/>
                      <a:pt x="523552" y="65806"/>
                    </a:cubicBezTo>
                    <a:cubicBezTo>
                      <a:pt x="526400" y="60288"/>
                      <a:pt x="528865" y="54563"/>
                      <a:pt x="530947" y="48631"/>
                    </a:cubicBezTo>
                    <a:lnTo>
                      <a:pt x="559434" y="55436"/>
                    </a:lnTo>
                    <a:cubicBezTo>
                      <a:pt x="555572" y="65861"/>
                      <a:pt x="550915" y="75672"/>
                      <a:pt x="545464" y="84869"/>
                    </a:cubicBezTo>
                    <a:cubicBezTo>
                      <a:pt x="540014" y="94065"/>
                      <a:pt x="533932" y="102510"/>
                      <a:pt x="527222" y="110204"/>
                    </a:cubicBezTo>
                    <a:cubicBezTo>
                      <a:pt x="528646" y="111415"/>
                      <a:pt x="530180" y="112338"/>
                      <a:pt x="531824" y="112973"/>
                    </a:cubicBezTo>
                    <a:cubicBezTo>
                      <a:pt x="533467" y="113608"/>
                      <a:pt x="535220" y="113928"/>
                      <a:pt x="537083" y="113933"/>
                    </a:cubicBezTo>
                    <a:cubicBezTo>
                      <a:pt x="539548" y="114005"/>
                      <a:pt x="541356" y="111996"/>
                      <a:pt x="542506" y="107905"/>
                    </a:cubicBezTo>
                    <a:cubicBezTo>
                      <a:pt x="543656" y="103813"/>
                      <a:pt x="544478" y="97205"/>
                      <a:pt x="544971" y="88080"/>
                    </a:cubicBezTo>
                    <a:cubicBezTo>
                      <a:pt x="548194" y="90979"/>
                      <a:pt x="552047" y="93605"/>
                      <a:pt x="556530" y="95958"/>
                    </a:cubicBezTo>
                    <a:cubicBezTo>
                      <a:pt x="561013" y="98311"/>
                      <a:pt x="565195" y="100061"/>
                      <a:pt x="569075" y="101210"/>
                    </a:cubicBezTo>
                    <a:cubicBezTo>
                      <a:pt x="567359" y="117400"/>
                      <a:pt x="563944" y="128369"/>
                      <a:pt x="558831" y="134119"/>
                    </a:cubicBezTo>
                    <a:cubicBezTo>
                      <a:pt x="553718" y="139867"/>
                      <a:pt x="546030" y="142562"/>
                      <a:pt x="535768" y="142201"/>
                    </a:cubicBezTo>
                    <a:cubicBezTo>
                      <a:pt x="529541" y="142178"/>
                      <a:pt x="523972" y="141182"/>
                      <a:pt x="519059" y="139215"/>
                    </a:cubicBezTo>
                    <a:cubicBezTo>
                      <a:pt x="514147" y="137247"/>
                      <a:pt x="509783" y="134444"/>
                      <a:pt x="505966" y="130806"/>
                    </a:cubicBezTo>
                    <a:cubicBezTo>
                      <a:pt x="503885" y="132349"/>
                      <a:pt x="501803" y="133864"/>
                      <a:pt x="499721" y="135353"/>
                    </a:cubicBezTo>
                    <a:cubicBezTo>
                      <a:pt x="497639" y="136841"/>
                      <a:pt x="495557" y="138247"/>
                      <a:pt x="493476" y="139571"/>
                    </a:cubicBezTo>
                    <a:cubicBezTo>
                      <a:pt x="491462" y="137106"/>
                      <a:pt x="488696" y="134038"/>
                      <a:pt x="485177" y="130367"/>
                    </a:cubicBezTo>
                    <a:cubicBezTo>
                      <a:pt x="481657" y="126697"/>
                      <a:pt x="478287" y="123410"/>
                      <a:pt x="475070" y="120506"/>
                    </a:cubicBezTo>
                    <a:lnTo>
                      <a:pt x="475070" y="134079"/>
                    </a:lnTo>
                    <a:lnTo>
                      <a:pt x="469153" y="134079"/>
                    </a:lnTo>
                    <a:cubicBezTo>
                      <a:pt x="473640" y="138733"/>
                      <a:pt x="478470" y="143731"/>
                      <a:pt x="483643" y="149070"/>
                    </a:cubicBezTo>
                    <a:cubicBezTo>
                      <a:pt x="488815" y="154410"/>
                      <a:pt x="493043" y="159133"/>
                      <a:pt x="496325" y="163240"/>
                    </a:cubicBezTo>
                    <a:lnTo>
                      <a:pt x="469810" y="176175"/>
                    </a:lnTo>
                    <a:cubicBezTo>
                      <a:pt x="466966" y="171932"/>
                      <a:pt x="463067" y="166935"/>
                      <a:pt x="458114" y="161184"/>
                    </a:cubicBezTo>
                    <a:cubicBezTo>
                      <a:pt x="453161" y="155433"/>
                      <a:pt x="448441" y="150052"/>
                      <a:pt x="443953" y="145041"/>
                    </a:cubicBezTo>
                    <a:lnTo>
                      <a:pt x="468496" y="134079"/>
                    </a:lnTo>
                    <a:lnTo>
                      <a:pt x="408454" y="134079"/>
                    </a:lnTo>
                    <a:lnTo>
                      <a:pt x="408454" y="80639"/>
                    </a:lnTo>
                    <a:lnTo>
                      <a:pt x="475070" y="80639"/>
                    </a:lnTo>
                    <a:lnTo>
                      <a:pt x="475070" y="116572"/>
                    </a:lnTo>
                    <a:cubicBezTo>
                      <a:pt x="480548" y="113324"/>
                      <a:pt x="485807" y="109740"/>
                      <a:pt x="490846" y="105822"/>
                    </a:cubicBezTo>
                    <a:cubicBezTo>
                      <a:pt x="487915" y="97794"/>
                      <a:pt x="485615" y="88709"/>
                      <a:pt x="483944" y="78567"/>
                    </a:cubicBezTo>
                    <a:cubicBezTo>
                      <a:pt x="482273" y="68425"/>
                      <a:pt x="481068" y="57420"/>
                      <a:pt x="480328" y="45552"/>
                    </a:cubicBezTo>
                    <a:lnTo>
                      <a:pt x="405825" y="45552"/>
                    </a:lnTo>
                    <a:lnTo>
                      <a:pt x="405825" y="54561"/>
                    </a:lnTo>
                    <a:cubicBezTo>
                      <a:pt x="405899" y="63933"/>
                      <a:pt x="405312" y="74186"/>
                      <a:pt x="404064" y="85317"/>
                    </a:cubicBezTo>
                    <a:cubicBezTo>
                      <a:pt x="402815" y="96449"/>
                      <a:pt x="400459" y="107447"/>
                      <a:pt x="396994" y="118309"/>
                    </a:cubicBezTo>
                    <a:cubicBezTo>
                      <a:pt x="393531" y="129172"/>
                      <a:pt x="388513" y="138887"/>
                      <a:pt x="381940" y="147453"/>
                    </a:cubicBezTo>
                    <a:cubicBezTo>
                      <a:pt x="379347" y="144457"/>
                      <a:pt x="375658" y="140968"/>
                      <a:pt x="370874" y="136987"/>
                    </a:cubicBezTo>
                    <a:cubicBezTo>
                      <a:pt x="366089" y="133006"/>
                      <a:pt x="361963" y="130067"/>
                      <a:pt x="358493" y="128170"/>
                    </a:cubicBezTo>
                    <a:cubicBezTo>
                      <a:pt x="366537" y="116964"/>
                      <a:pt x="371650" y="104649"/>
                      <a:pt x="373832" y="91224"/>
                    </a:cubicBezTo>
                    <a:cubicBezTo>
                      <a:pt x="376014" y="77800"/>
                      <a:pt x="376964" y="65433"/>
                      <a:pt x="376681" y="54123"/>
                    </a:cubicBezTo>
                    <a:lnTo>
                      <a:pt x="376681" y="20599"/>
                    </a:lnTo>
                    <a:lnTo>
                      <a:pt x="479233" y="20599"/>
                    </a:lnTo>
                    <a:cubicBezTo>
                      <a:pt x="479128" y="17415"/>
                      <a:pt x="479064" y="14224"/>
                      <a:pt x="479041" y="11025"/>
                    </a:cubicBezTo>
                    <a:cubicBezTo>
                      <a:pt x="479018" y="7826"/>
                      <a:pt x="479009" y="4589"/>
                      <a:pt x="479014" y="1315"/>
                    </a:cubicBezTo>
                    <a:lnTo>
                      <a:pt x="508815" y="1315"/>
                    </a:lnTo>
                    <a:cubicBezTo>
                      <a:pt x="508710" y="4603"/>
                      <a:pt x="508646" y="7867"/>
                      <a:pt x="508623" y="11108"/>
                    </a:cubicBezTo>
                    <a:cubicBezTo>
                      <a:pt x="508600" y="14348"/>
                      <a:pt x="508592" y="17512"/>
                      <a:pt x="508596" y="20599"/>
                    </a:cubicBezTo>
                    <a:lnTo>
                      <a:pt x="521086" y="20599"/>
                    </a:lnTo>
                    <a:cubicBezTo>
                      <a:pt x="519552" y="19160"/>
                      <a:pt x="518073" y="17750"/>
                      <a:pt x="516649" y="16366"/>
                    </a:cubicBezTo>
                    <a:cubicBezTo>
                      <a:pt x="515224" y="14983"/>
                      <a:pt x="513855" y="13682"/>
                      <a:pt x="512540" y="12463"/>
                    </a:cubicBezTo>
                    <a:close/>
                  </a:path>
                </a:pathLst>
              </a:custGeom>
              <a:gradFill>
                <a:gsLst>
                  <a:gs pos="0">
                    <a:srgbClr val="34FBE8"/>
                  </a:gs>
                  <a:gs pos="100000">
                    <a:srgbClr val="23A7AB"/>
                  </a:gs>
                </a:gsLst>
                <a:lin ang="5400000" scaled="1"/>
              </a:gradFill>
              <a:ln>
                <a:noFill/>
              </a:ln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580650">
                  <a:lnSpc>
                    <a:spcPct val="130000"/>
                  </a:lnSpc>
                  <a:defRPr/>
                </a:pPr>
                <a:endParaRPr lang="en-US" altLang="zh-CN" sz="2032" spc="254" dirty="0">
                  <a:gradFill>
                    <a:gsLst>
                      <a:gs pos="100000">
                        <a:srgbClr val="EFB282"/>
                      </a:gs>
                      <a:gs pos="0">
                        <a:srgbClr val="FFFED8"/>
                      </a:gs>
                      <a:gs pos="49000">
                        <a:srgbClr val="FDD093"/>
                      </a:gs>
                    </a:gsLst>
                    <a:lin ang="5400000" scaled="1"/>
                  </a:gradFill>
                  <a:effectLst>
                    <a:outerShdw blurRad="419100" dist="38100" dir="2700000" algn="tl">
                      <a:srgbClr val="000000">
                        <a:alpha val="70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99" name="组合 98">
              <a:extLst>
                <a:ext uri="{FF2B5EF4-FFF2-40B4-BE49-F238E27FC236}">
                  <a16:creationId xmlns:a16="http://schemas.microsoft.com/office/drawing/2014/main" id="{C0EB1A34-73F5-4AE7-B191-93267CC26232}"/>
                </a:ext>
              </a:extLst>
            </p:cNvPr>
            <p:cNvGrpSpPr/>
            <p:nvPr/>
          </p:nvGrpSpPr>
          <p:grpSpPr>
            <a:xfrm>
              <a:off x="4592998" y="5304626"/>
              <a:ext cx="4474469" cy="210349"/>
              <a:chOff x="4592998" y="5366485"/>
              <a:chExt cx="4474469" cy="210349"/>
            </a:xfrm>
          </p:grpSpPr>
          <p:sp>
            <p:nvSpPr>
              <p:cNvPr id="100" name="任意多边形: 形状 86">
                <a:extLst>
                  <a:ext uri="{FF2B5EF4-FFF2-40B4-BE49-F238E27FC236}">
                    <a16:creationId xmlns:a16="http://schemas.microsoft.com/office/drawing/2014/main" id="{9BD9988A-E8EC-4801-968A-4ED1A44708D9}"/>
                  </a:ext>
                </a:extLst>
              </p:cNvPr>
              <p:cNvSpPr/>
              <p:nvPr/>
            </p:nvSpPr>
            <p:spPr>
              <a:xfrm>
                <a:off x="4592998" y="5371101"/>
                <a:ext cx="4474469" cy="199612"/>
              </a:xfrm>
              <a:custGeom>
                <a:avLst/>
                <a:gdLst>
                  <a:gd name="connsiteX0" fmla="*/ 1826199 w 4474469"/>
                  <a:gd name="connsiteY0" fmla="*/ 159716 h 199612"/>
                  <a:gd name="connsiteX1" fmla="*/ 1856041 w 4474469"/>
                  <a:gd name="connsiteY1" fmla="*/ 168969 h 199612"/>
                  <a:gd name="connsiteX2" fmla="*/ 1885834 w 4474469"/>
                  <a:gd name="connsiteY2" fmla="*/ 179682 h 199612"/>
                  <a:gd name="connsiteX3" fmla="*/ 1910125 w 4474469"/>
                  <a:gd name="connsiteY3" fmla="*/ 189956 h 199612"/>
                  <a:gd name="connsiteX4" fmla="*/ 1903989 w 4474469"/>
                  <a:gd name="connsiteY4" fmla="*/ 198941 h 199612"/>
                  <a:gd name="connsiteX5" fmla="*/ 1880397 w 4474469"/>
                  <a:gd name="connsiteY5" fmla="*/ 188325 h 199612"/>
                  <a:gd name="connsiteX6" fmla="*/ 1850668 w 4474469"/>
                  <a:gd name="connsiteY6" fmla="*/ 177125 h 199612"/>
                  <a:gd name="connsiteX7" fmla="*/ 1820502 w 4474469"/>
                  <a:gd name="connsiteY7" fmla="*/ 167386 h 199612"/>
                  <a:gd name="connsiteX8" fmla="*/ 3373790 w 4474469"/>
                  <a:gd name="connsiteY8" fmla="*/ 141091 h 199612"/>
                  <a:gd name="connsiteX9" fmla="*/ 3373790 w 4474469"/>
                  <a:gd name="connsiteY9" fmla="*/ 166962 h 199612"/>
                  <a:gd name="connsiteX10" fmla="*/ 3403729 w 4474469"/>
                  <a:gd name="connsiteY10" fmla="*/ 165017 h 199612"/>
                  <a:gd name="connsiteX11" fmla="*/ 3436460 w 4474469"/>
                  <a:gd name="connsiteY11" fmla="*/ 162579 h 199612"/>
                  <a:gd name="connsiteX12" fmla="*/ 3436460 w 4474469"/>
                  <a:gd name="connsiteY12" fmla="*/ 141091 h 199612"/>
                  <a:gd name="connsiteX13" fmla="*/ 292085 w 4474469"/>
                  <a:gd name="connsiteY13" fmla="*/ 137366 h 199612"/>
                  <a:gd name="connsiteX14" fmla="*/ 312107 w 4474469"/>
                  <a:gd name="connsiteY14" fmla="*/ 153832 h 199612"/>
                  <a:gd name="connsiteX15" fmla="*/ 337882 w 4474469"/>
                  <a:gd name="connsiteY15" fmla="*/ 167175 h 199612"/>
                  <a:gd name="connsiteX16" fmla="*/ 364341 w 4474469"/>
                  <a:gd name="connsiteY16" fmla="*/ 153832 h 199612"/>
                  <a:gd name="connsiteX17" fmla="*/ 385214 w 4474469"/>
                  <a:gd name="connsiteY17" fmla="*/ 137366 h 199612"/>
                  <a:gd name="connsiteX18" fmla="*/ 3543888 w 4474469"/>
                  <a:gd name="connsiteY18" fmla="*/ 130581 h 199612"/>
                  <a:gd name="connsiteX19" fmla="*/ 3553091 w 4474469"/>
                  <a:gd name="connsiteY19" fmla="*/ 133869 h 199612"/>
                  <a:gd name="connsiteX20" fmla="*/ 3543148 w 4474469"/>
                  <a:gd name="connsiteY20" fmla="*/ 162419 h 199612"/>
                  <a:gd name="connsiteX21" fmla="*/ 3528768 w 4474469"/>
                  <a:gd name="connsiteY21" fmla="*/ 188657 h 199612"/>
                  <a:gd name="connsiteX22" fmla="*/ 3519346 w 4474469"/>
                  <a:gd name="connsiteY22" fmla="*/ 183629 h 199612"/>
                  <a:gd name="connsiteX23" fmla="*/ 3534082 w 4474469"/>
                  <a:gd name="connsiteY23" fmla="*/ 158174 h 199612"/>
                  <a:gd name="connsiteX24" fmla="*/ 3543888 w 4474469"/>
                  <a:gd name="connsiteY24" fmla="*/ 130581 h 199612"/>
                  <a:gd name="connsiteX25" fmla="*/ 1811955 w 4474469"/>
                  <a:gd name="connsiteY25" fmla="*/ 129696 h 199612"/>
                  <a:gd name="connsiteX26" fmla="*/ 1822693 w 4474469"/>
                  <a:gd name="connsiteY26" fmla="*/ 129696 h 199612"/>
                  <a:gd name="connsiteX27" fmla="*/ 1808840 w 4474469"/>
                  <a:gd name="connsiteY27" fmla="*/ 165000 h 199612"/>
                  <a:gd name="connsiteX28" fmla="*/ 1777748 w 4474469"/>
                  <a:gd name="connsiteY28" fmla="*/ 187156 h 199612"/>
                  <a:gd name="connsiteX29" fmla="*/ 1722113 w 4474469"/>
                  <a:gd name="connsiteY29" fmla="*/ 199379 h 199612"/>
                  <a:gd name="connsiteX30" fmla="*/ 1720224 w 4474469"/>
                  <a:gd name="connsiteY30" fmla="*/ 194722 h 199612"/>
                  <a:gd name="connsiteX31" fmla="*/ 1717511 w 4474469"/>
                  <a:gd name="connsiteY31" fmla="*/ 190394 h 199612"/>
                  <a:gd name="connsiteX32" fmla="*/ 1770775 w 4474469"/>
                  <a:gd name="connsiteY32" fmla="*/ 179869 h 199612"/>
                  <a:gd name="connsiteX33" fmla="*/ 1799741 w 4474469"/>
                  <a:gd name="connsiteY33" fmla="*/ 160528 h 199612"/>
                  <a:gd name="connsiteX34" fmla="*/ 1811955 w 4474469"/>
                  <a:gd name="connsiteY34" fmla="*/ 129696 h 199612"/>
                  <a:gd name="connsiteX35" fmla="*/ 3570621 w 4474469"/>
                  <a:gd name="connsiteY35" fmla="*/ 129047 h 199612"/>
                  <a:gd name="connsiteX36" fmla="*/ 3581140 w 4474469"/>
                  <a:gd name="connsiteY36" fmla="*/ 129047 h 199612"/>
                  <a:gd name="connsiteX37" fmla="*/ 3581140 w 4474469"/>
                  <a:gd name="connsiteY37" fmla="*/ 177053 h 199612"/>
                  <a:gd name="connsiteX38" fmla="*/ 3584016 w 4474469"/>
                  <a:gd name="connsiteY38" fmla="*/ 182889 h 199612"/>
                  <a:gd name="connsiteX39" fmla="*/ 3596917 w 4474469"/>
                  <a:gd name="connsiteY39" fmla="*/ 184286 h 199612"/>
                  <a:gd name="connsiteX40" fmla="*/ 3645124 w 4474469"/>
                  <a:gd name="connsiteY40" fmla="*/ 184286 h 199612"/>
                  <a:gd name="connsiteX41" fmla="*/ 3653793 w 4474469"/>
                  <a:gd name="connsiteY41" fmla="*/ 182289 h 199612"/>
                  <a:gd name="connsiteX42" fmla="*/ 3657932 w 4474469"/>
                  <a:gd name="connsiteY42" fmla="*/ 173570 h 199612"/>
                  <a:gd name="connsiteX43" fmla="*/ 3659588 w 4474469"/>
                  <a:gd name="connsiteY43" fmla="*/ 154036 h 199612"/>
                  <a:gd name="connsiteX44" fmla="*/ 3664545 w 4474469"/>
                  <a:gd name="connsiteY44" fmla="*/ 156612 h 199612"/>
                  <a:gd name="connsiteX45" fmla="*/ 3669667 w 4474469"/>
                  <a:gd name="connsiteY45" fmla="*/ 158201 h 199612"/>
                  <a:gd name="connsiteX46" fmla="*/ 3663943 w 4474469"/>
                  <a:gd name="connsiteY46" fmla="*/ 187089 h 199612"/>
                  <a:gd name="connsiteX47" fmla="*/ 3645563 w 4474469"/>
                  <a:gd name="connsiteY47" fmla="*/ 194120 h 199612"/>
                  <a:gd name="connsiteX48" fmla="*/ 3596917 w 4474469"/>
                  <a:gd name="connsiteY48" fmla="*/ 194120 h 199612"/>
                  <a:gd name="connsiteX49" fmla="*/ 3576045 w 4474469"/>
                  <a:gd name="connsiteY49" fmla="*/ 190757 h 199612"/>
                  <a:gd name="connsiteX50" fmla="*/ 3570621 w 4474469"/>
                  <a:gd name="connsiteY50" fmla="*/ 177053 h 199612"/>
                  <a:gd name="connsiteX51" fmla="*/ 3680185 w 4474469"/>
                  <a:gd name="connsiteY51" fmla="*/ 127512 h 199612"/>
                  <a:gd name="connsiteX52" fmla="*/ 3699277 w 4474469"/>
                  <a:gd name="connsiteY52" fmla="*/ 155516 h 199612"/>
                  <a:gd name="connsiteX53" fmla="*/ 3712617 w 4474469"/>
                  <a:gd name="connsiteY53" fmla="*/ 181875 h 199612"/>
                  <a:gd name="connsiteX54" fmla="*/ 3702536 w 4474469"/>
                  <a:gd name="connsiteY54" fmla="*/ 186472 h 199612"/>
                  <a:gd name="connsiteX55" fmla="*/ 3689609 w 4474469"/>
                  <a:gd name="connsiteY55" fmla="*/ 159707 h 199612"/>
                  <a:gd name="connsiteX56" fmla="*/ 3670763 w 4474469"/>
                  <a:gd name="connsiteY56" fmla="*/ 131458 h 199612"/>
                  <a:gd name="connsiteX57" fmla="*/ 3597136 w 4474469"/>
                  <a:gd name="connsiteY57" fmla="*/ 113264 h 199612"/>
                  <a:gd name="connsiteX58" fmla="*/ 3623459 w 4474469"/>
                  <a:gd name="connsiteY58" fmla="*/ 128745 h 199612"/>
                  <a:gd name="connsiteX59" fmla="*/ 3644687 w 4474469"/>
                  <a:gd name="connsiteY59" fmla="*/ 145049 h 199612"/>
                  <a:gd name="connsiteX60" fmla="*/ 3637456 w 4474469"/>
                  <a:gd name="connsiteY60" fmla="*/ 152502 h 199612"/>
                  <a:gd name="connsiteX61" fmla="*/ 3616419 w 4474469"/>
                  <a:gd name="connsiteY61" fmla="*/ 135924 h 199612"/>
                  <a:gd name="connsiteX62" fmla="*/ 3590124 w 4474469"/>
                  <a:gd name="connsiteY62" fmla="*/ 119840 h 199612"/>
                  <a:gd name="connsiteX63" fmla="*/ 2236626 w 4474469"/>
                  <a:gd name="connsiteY63" fmla="*/ 112399 h 199612"/>
                  <a:gd name="connsiteX64" fmla="*/ 2236626 w 4474469"/>
                  <a:gd name="connsiteY64" fmla="*/ 152280 h 199612"/>
                  <a:gd name="connsiteX65" fmla="*/ 2258018 w 4474469"/>
                  <a:gd name="connsiteY65" fmla="*/ 148802 h 199612"/>
                  <a:gd name="connsiteX66" fmla="*/ 2280889 w 4474469"/>
                  <a:gd name="connsiteY66" fmla="*/ 144830 h 199612"/>
                  <a:gd name="connsiteX67" fmla="*/ 2280889 w 4474469"/>
                  <a:gd name="connsiteY67" fmla="*/ 112399 h 199612"/>
                  <a:gd name="connsiteX68" fmla="*/ 1748847 w 4474469"/>
                  <a:gd name="connsiteY68" fmla="*/ 110221 h 199612"/>
                  <a:gd name="connsiteX69" fmla="*/ 1884048 w 4474469"/>
                  <a:gd name="connsiteY69" fmla="*/ 110221 h 199612"/>
                  <a:gd name="connsiteX70" fmla="*/ 1884048 w 4474469"/>
                  <a:gd name="connsiteY70" fmla="*/ 170235 h 199612"/>
                  <a:gd name="connsiteX71" fmla="*/ 1873530 w 4474469"/>
                  <a:gd name="connsiteY71" fmla="*/ 170235 h 199612"/>
                  <a:gd name="connsiteX72" fmla="*/ 1873530 w 4474469"/>
                  <a:gd name="connsiteY72" fmla="*/ 119616 h 199612"/>
                  <a:gd name="connsiteX73" fmla="*/ 1758926 w 4474469"/>
                  <a:gd name="connsiteY73" fmla="*/ 119616 h 199612"/>
                  <a:gd name="connsiteX74" fmla="*/ 1758926 w 4474469"/>
                  <a:gd name="connsiteY74" fmla="*/ 171331 h 199612"/>
                  <a:gd name="connsiteX75" fmla="*/ 1748847 w 4474469"/>
                  <a:gd name="connsiteY75" fmla="*/ 171331 h 199612"/>
                  <a:gd name="connsiteX76" fmla="*/ 3373790 w 4474469"/>
                  <a:gd name="connsiteY76" fmla="*/ 108879 h 199612"/>
                  <a:gd name="connsiteX77" fmla="*/ 3373790 w 4474469"/>
                  <a:gd name="connsiteY77" fmla="*/ 132134 h 199612"/>
                  <a:gd name="connsiteX78" fmla="*/ 3436460 w 4474469"/>
                  <a:gd name="connsiteY78" fmla="*/ 132134 h 199612"/>
                  <a:gd name="connsiteX79" fmla="*/ 3436460 w 4474469"/>
                  <a:gd name="connsiteY79" fmla="*/ 108879 h 199612"/>
                  <a:gd name="connsiteX80" fmla="*/ 4370822 w 4474469"/>
                  <a:gd name="connsiteY80" fmla="*/ 95087 h 199612"/>
                  <a:gd name="connsiteX81" fmla="*/ 4381340 w 4474469"/>
                  <a:gd name="connsiteY81" fmla="*/ 95087 h 199612"/>
                  <a:gd name="connsiteX82" fmla="*/ 4381340 w 4474469"/>
                  <a:gd name="connsiteY82" fmla="*/ 119411 h 199612"/>
                  <a:gd name="connsiteX83" fmla="*/ 4467676 w 4474469"/>
                  <a:gd name="connsiteY83" fmla="*/ 119411 h 199612"/>
                  <a:gd name="connsiteX84" fmla="*/ 4467676 w 4474469"/>
                  <a:gd name="connsiteY84" fmla="*/ 129271 h 199612"/>
                  <a:gd name="connsiteX85" fmla="*/ 4390762 w 4474469"/>
                  <a:gd name="connsiteY85" fmla="*/ 129271 h 199612"/>
                  <a:gd name="connsiteX86" fmla="*/ 4427686 w 4474469"/>
                  <a:gd name="connsiteY86" fmla="*/ 162305 h 199612"/>
                  <a:gd name="connsiteX87" fmla="*/ 4474469 w 4474469"/>
                  <a:gd name="connsiteY87" fmla="*/ 183834 h 199612"/>
                  <a:gd name="connsiteX88" fmla="*/ 4470717 w 4474469"/>
                  <a:gd name="connsiteY88" fmla="*/ 188189 h 199612"/>
                  <a:gd name="connsiteX89" fmla="*/ 4467458 w 4474469"/>
                  <a:gd name="connsiteY89" fmla="*/ 193038 h 199612"/>
                  <a:gd name="connsiteX90" fmla="*/ 4419880 w 4474469"/>
                  <a:gd name="connsiteY90" fmla="*/ 168742 h 199612"/>
                  <a:gd name="connsiteX91" fmla="*/ 4381340 w 4474469"/>
                  <a:gd name="connsiteY91" fmla="*/ 132778 h 199612"/>
                  <a:gd name="connsiteX92" fmla="*/ 4381340 w 4474469"/>
                  <a:gd name="connsiteY92" fmla="*/ 198955 h 199612"/>
                  <a:gd name="connsiteX93" fmla="*/ 4370822 w 4474469"/>
                  <a:gd name="connsiteY93" fmla="*/ 198955 h 199612"/>
                  <a:gd name="connsiteX94" fmla="*/ 4370822 w 4474469"/>
                  <a:gd name="connsiteY94" fmla="*/ 130586 h 199612"/>
                  <a:gd name="connsiteX95" fmla="*/ 4346288 w 4474469"/>
                  <a:gd name="connsiteY95" fmla="*/ 156516 h 199612"/>
                  <a:gd name="connsiteX96" fmla="*/ 4315960 w 4474469"/>
                  <a:gd name="connsiteY96" fmla="*/ 178503 h 199612"/>
                  <a:gd name="connsiteX97" fmla="*/ 4284266 w 4474469"/>
                  <a:gd name="connsiteY97" fmla="*/ 194353 h 199612"/>
                  <a:gd name="connsiteX98" fmla="*/ 4280980 w 4474469"/>
                  <a:gd name="connsiteY98" fmla="*/ 189915 h 199612"/>
                  <a:gd name="connsiteX99" fmla="*/ 4277036 w 4474469"/>
                  <a:gd name="connsiteY99" fmla="*/ 185807 h 199612"/>
                  <a:gd name="connsiteX100" fmla="*/ 4307332 w 4474469"/>
                  <a:gd name="connsiteY100" fmla="*/ 171929 h 199612"/>
                  <a:gd name="connsiteX101" fmla="*/ 4336362 w 4474469"/>
                  <a:gd name="connsiteY101" fmla="*/ 152353 h 199612"/>
                  <a:gd name="connsiteX102" fmla="*/ 4360084 w 4474469"/>
                  <a:gd name="connsiteY102" fmla="*/ 129271 h 199612"/>
                  <a:gd name="connsiteX103" fmla="*/ 4281637 w 4474469"/>
                  <a:gd name="connsiteY103" fmla="*/ 129271 h 199612"/>
                  <a:gd name="connsiteX104" fmla="*/ 4281637 w 4474469"/>
                  <a:gd name="connsiteY104" fmla="*/ 119411 h 199612"/>
                  <a:gd name="connsiteX105" fmla="*/ 4370822 w 4474469"/>
                  <a:gd name="connsiteY105" fmla="*/ 119411 h 199612"/>
                  <a:gd name="connsiteX106" fmla="*/ 2507688 w 4474469"/>
                  <a:gd name="connsiteY106" fmla="*/ 94855 h 199612"/>
                  <a:gd name="connsiteX107" fmla="*/ 2490041 w 4474469"/>
                  <a:gd name="connsiteY107" fmla="*/ 100006 h 199612"/>
                  <a:gd name="connsiteX108" fmla="*/ 2471079 w 4474469"/>
                  <a:gd name="connsiteY108" fmla="*/ 117652 h 199612"/>
                  <a:gd name="connsiteX109" fmla="*/ 2482094 w 4474469"/>
                  <a:gd name="connsiteY109" fmla="*/ 159519 h 199612"/>
                  <a:gd name="connsiteX110" fmla="*/ 2509880 w 4474469"/>
                  <a:gd name="connsiteY110" fmla="*/ 175083 h 199612"/>
                  <a:gd name="connsiteX111" fmla="*/ 2531499 w 4474469"/>
                  <a:gd name="connsiteY111" fmla="*/ 163630 h 199612"/>
                  <a:gd name="connsiteX112" fmla="*/ 2540132 w 4474469"/>
                  <a:gd name="connsiteY112" fmla="*/ 134750 h 199612"/>
                  <a:gd name="connsiteX113" fmla="*/ 2532459 w 4474469"/>
                  <a:gd name="connsiteY113" fmla="*/ 106089 h 199612"/>
                  <a:gd name="connsiteX114" fmla="*/ 2507688 w 4474469"/>
                  <a:gd name="connsiteY114" fmla="*/ 94855 h 199612"/>
                  <a:gd name="connsiteX115" fmla="*/ 286168 w 4474469"/>
                  <a:gd name="connsiteY115" fmla="*/ 84556 h 199612"/>
                  <a:gd name="connsiteX116" fmla="*/ 286168 w 4474469"/>
                  <a:gd name="connsiteY116" fmla="*/ 102990 h 199612"/>
                  <a:gd name="connsiteX117" fmla="*/ 395075 w 4474469"/>
                  <a:gd name="connsiteY117" fmla="*/ 102990 h 199612"/>
                  <a:gd name="connsiteX118" fmla="*/ 395075 w 4474469"/>
                  <a:gd name="connsiteY118" fmla="*/ 84556 h 199612"/>
                  <a:gd name="connsiteX119" fmla="*/ 3373790 w 4474469"/>
                  <a:gd name="connsiteY119" fmla="*/ 77106 h 199612"/>
                  <a:gd name="connsiteX120" fmla="*/ 3373790 w 4474469"/>
                  <a:gd name="connsiteY120" fmla="*/ 100141 h 199612"/>
                  <a:gd name="connsiteX121" fmla="*/ 3436460 w 4474469"/>
                  <a:gd name="connsiteY121" fmla="*/ 100141 h 199612"/>
                  <a:gd name="connsiteX122" fmla="*/ 3436460 w 4474469"/>
                  <a:gd name="connsiteY122" fmla="*/ 77106 h 199612"/>
                  <a:gd name="connsiteX123" fmla="*/ 3011735 w 4474469"/>
                  <a:gd name="connsiteY123" fmla="*/ 75366 h 199612"/>
                  <a:gd name="connsiteX124" fmla="*/ 3056218 w 4474469"/>
                  <a:gd name="connsiteY124" fmla="*/ 75366 h 199612"/>
                  <a:gd name="connsiteX125" fmla="*/ 3056218 w 4474469"/>
                  <a:gd name="connsiteY125" fmla="*/ 160617 h 199612"/>
                  <a:gd name="connsiteX126" fmla="*/ 3063724 w 4474469"/>
                  <a:gd name="connsiteY126" fmla="*/ 166261 h 199612"/>
                  <a:gd name="connsiteX127" fmla="*/ 3074187 w 4474469"/>
                  <a:gd name="connsiteY127" fmla="*/ 174205 h 199612"/>
                  <a:gd name="connsiteX128" fmla="*/ 3098620 w 4474469"/>
                  <a:gd name="connsiteY128" fmla="*/ 183711 h 199612"/>
                  <a:gd name="connsiteX129" fmla="*/ 3131599 w 4474469"/>
                  <a:gd name="connsiteY129" fmla="*/ 185821 h 199612"/>
                  <a:gd name="connsiteX130" fmla="*/ 3174055 w 4474469"/>
                  <a:gd name="connsiteY130" fmla="*/ 184697 h 199612"/>
                  <a:gd name="connsiteX131" fmla="*/ 3211580 w 4474469"/>
                  <a:gd name="connsiteY131" fmla="*/ 182094 h 199612"/>
                  <a:gd name="connsiteX132" fmla="*/ 3209335 w 4474469"/>
                  <a:gd name="connsiteY132" fmla="*/ 187922 h 199612"/>
                  <a:gd name="connsiteX133" fmla="*/ 3208074 w 4474469"/>
                  <a:gd name="connsiteY133" fmla="*/ 193906 h 199612"/>
                  <a:gd name="connsiteX134" fmla="*/ 3186097 w 4474469"/>
                  <a:gd name="connsiteY134" fmla="*/ 194862 h 199612"/>
                  <a:gd name="connsiteX135" fmla="*/ 3157010 w 4474469"/>
                  <a:gd name="connsiteY135" fmla="*/ 195719 h 199612"/>
                  <a:gd name="connsiteX136" fmla="*/ 3131380 w 4474469"/>
                  <a:gd name="connsiteY136" fmla="*/ 196092 h 199612"/>
                  <a:gd name="connsiteX137" fmla="*/ 3096154 w 4474469"/>
                  <a:gd name="connsiteY137" fmla="*/ 193578 h 199612"/>
                  <a:gd name="connsiteX138" fmla="*/ 3070462 w 4474469"/>
                  <a:gd name="connsiteY138" fmla="*/ 183191 h 199612"/>
                  <a:gd name="connsiteX139" fmla="*/ 3058793 w 4474469"/>
                  <a:gd name="connsiteY139" fmla="*/ 173766 h 199612"/>
                  <a:gd name="connsiteX140" fmla="*/ 3050083 w 4474469"/>
                  <a:gd name="connsiteY140" fmla="*/ 168945 h 199612"/>
                  <a:gd name="connsiteX141" fmla="*/ 3035100 w 4474469"/>
                  <a:gd name="connsiteY141" fmla="*/ 177324 h 199612"/>
                  <a:gd name="connsiteX142" fmla="*/ 3016338 w 4474469"/>
                  <a:gd name="connsiteY142" fmla="*/ 198502 h 199612"/>
                  <a:gd name="connsiteX143" fmla="*/ 3008449 w 4474469"/>
                  <a:gd name="connsiteY143" fmla="*/ 189098 h 199612"/>
                  <a:gd name="connsiteX144" fmla="*/ 3028527 w 4474469"/>
                  <a:gd name="connsiteY144" fmla="*/ 169355 h 199612"/>
                  <a:gd name="connsiteX145" fmla="*/ 3046139 w 4474469"/>
                  <a:gd name="connsiteY145" fmla="*/ 159302 h 199612"/>
                  <a:gd name="connsiteX146" fmla="*/ 3046139 w 4474469"/>
                  <a:gd name="connsiteY146" fmla="*/ 85446 h 199612"/>
                  <a:gd name="connsiteX147" fmla="*/ 3011735 w 4474469"/>
                  <a:gd name="connsiteY147" fmla="*/ 85446 h 199612"/>
                  <a:gd name="connsiteX148" fmla="*/ 58480 w 4474469"/>
                  <a:gd name="connsiteY148" fmla="*/ 69655 h 199612"/>
                  <a:gd name="connsiteX149" fmla="*/ 58480 w 4474469"/>
                  <a:gd name="connsiteY149" fmla="*/ 127094 h 199612"/>
                  <a:gd name="connsiteX150" fmla="*/ 120301 w 4474469"/>
                  <a:gd name="connsiteY150" fmla="*/ 127094 h 199612"/>
                  <a:gd name="connsiteX151" fmla="*/ 120301 w 4474469"/>
                  <a:gd name="connsiteY151" fmla="*/ 69655 h 199612"/>
                  <a:gd name="connsiteX152" fmla="*/ 3347714 w 4474469"/>
                  <a:gd name="connsiteY152" fmla="*/ 67710 h 199612"/>
                  <a:gd name="connsiteX153" fmla="*/ 3461660 w 4474469"/>
                  <a:gd name="connsiteY153" fmla="*/ 67710 h 199612"/>
                  <a:gd name="connsiteX154" fmla="*/ 3461660 w 4474469"/>
                  <a:gd name="connsiteY154" fmla="*/ 77106 h 199612"/>
                  <a:gd name="connsiteX155" fmla="*/ 3446541 w 4474469"/>
                  <a:gd name="connsiteY155" fmla="*/ 77106 h 199612"/>
                  <a:gd name="connsiteX156" fmla="*/ 3446541 w 4474469"/>
                  <a:gd name="connsiteY156" fmla="*/ 161921 h 199612"/>
                  <a:gd name="connsiteX157" fmla="*/ 3462755 w 4474469"/>
                  <a:gd name="connsiteY157" fmla="*/ 160606 h 199612"/>
                  <a:gd name="connsiteX158" fmla="*/ 3462537 w 4474469"/>
                  <a:gd name="connsiteY158" fmla="*/ 169810 h 199612"/>
                  <a:gd name="connsiteX159" fmla="*/ 3446541 w 4474469"/>
                  <a:gd name="connsiteY159" fmla="*/ 171125 h 199612"/>
                  <a:gd name="connsiteX160" fmla="*/ 3446541 w 4474469"/>
                  <a:gd name="connsiteY160" fmla="*/ 198955 h 199612"/>
                  <a:gd name="connsiteX161" fmla="*/ 3436460 w 4474469"/>
                  <a:gd name="connsiteY161" fmla="*/ 198955 h 199612"/>
                  <a:gd name="connsiteX162" fmla="*/ 3436460 w 4474469"/>
                  <a:gd name="connsiteY162" fmla="*/ 172001 h 199612"/>
                  <a:gd name="connsiteX163" fmla="*/ 3385978 w 4474469"/>
                  <a:gd name="connsiteY163" fmla="*/ 175836 h 199612"/>
                  <a:gd name="connsiteX164" fmla="*/ 3343550 w 4474469"/>
                  <a:gd name="connsiteY164" fmla="*/ 179014 h 199612"/>
                  <a:gd name="connsiteX165" fmla="*/ 3341798 w 4474469"/>
                  <a:gd name="connsiteY165" fmla="*/ 169153 h 199612"/>
                  <a:gd name="connsiteX166" fmla="*/ 3363710 w 4474469"/>
                  <a:gd name="connsiteY166" fmla="*/ 167838 h 199612"/>
                  <a:gd name="connsiteX167" fmla="*/ 3363710 w 4474469"/>
                  <a:gd name="connsiteY167" fmla="*/ 77106 h 199612"/>
                  <a:gd name="connsiteX168" fmla="*/ 3347714 w 4474469"/>
                  <a:gd name="connsiteY168" fmla="*/ 77106 h 199612"/>
                  <a:gd name="connsiteX169" fmla="*/ 2236626 w 4474469"/>
                  <a:gd name="connsiteY169" fmla="*/ 66382 h 199612"/>
                  <a:gd name="connsiteX170" fmla="*/ 2236626 w 4474469"/>
                  <a:gd name="connsiteY170" fmla="*/ 102757 h 199612"/>
                  <a:gd name="connsiteX171" fmla="*/ 2280889 w 4474469"/>
                  <a:gd name="connsiteY171" fmla="*/ 102757 h 199612"/>
                  <a:gd name="connsiteX172" fmla="*/ 2280889 w 4474469"/>
                  <a:gd name="connsiteY172" fmla="*/ 66382 h 199612"/>
                  <a:gd name="connsiteX173" fmla="*/ 1575736 w 4474469"/>
                  <a:gd name="connsiteY173" fmla="*/ 65711 h 199612"/>
                  <a:gd name="connsiteX174" fmla="*/ 1573325 w 4474469"/>
                  <a:gd name="connsiteY174" fmla="*/ 88596 h 199612"/>
                  <a:gd name="connsiteX175" fmla="*/ 1569600 w 4474469"/>
                  <a:gd name="connsiteY175" fmla="*/ 110002 h 199612"/>
                  <a:gd name="connsiteX176" fmla="*/ 1639283 w 4474469"/>
                  <a:gd name="connsiteY176" fmla="*/ 110002 h 199612"/>
                  <a:gd name="connsiteX177" fmla="*/ 1639283 w 4474469"/>
                  <a:gd name="connsiteY177" fmla="*/ 65711 h 199612"/>
                  <a:gd name="connsiteX178" fmla="*/ 1505834 w 4474469"/>
                  <a:gd name="connsiteY178" fmla="*/ 65711 h 199612"/>
                  <a:gd name="connsiteX179" fmla="*/ 1505834 w 4474469"/>
                  <a:gd name="connsiteY179" fmla="*/ 110002 h 199612"/>
                  <a:gd name="connsiteX180" fmla="*/ 1558863 w 4474469"/>
                  <a:gd name="connsiteY180" fmla="*/ 110002 h 199612"/>
                  <a:gd name="connsiteX181" fmla="*/ 1562479 w 4474469"/>
                  <a:gd name="connsiteY181" fmla="*/ 88679 h 199612"/>
                  <a:gd name="connsiteX182" fmla="*/ 1564779 w 4474469"/>
                  <a:gd name="connsiteY182" fmla="*/ 65711 h 199612"/>
                  <a:gd name="connsiteX183" fmla="*/ 3621020 w 4474469"/>
                  <a:gd name="connsiteY183" fmla="*/ 62643 h 199612"/>
                  <a:gd name="connsiteX184" fmla="*/ 3621020 w 4474469"/>
                  <a:gd name="connsiteY184" fmla="*/ 96197 h 199612"/>
                  <a:gd name="connsiteX185" fmla="*/ 3680624 w 4474469"/>
                  <a:gd name="connsiteY185" fmla="*/ 96197 h 199612"/>
                  <a:gd name="connsiteX186" fmla="*/ 3680624 w 4474469"/>
                  <a:gd name="connsiteY186" fmla="*/ 62643 h 199612"/>
                  <a:gd name="connsiteX187" fmla="*/ 3550242 w 4474469"/>
                  <a:gd name="connsiteY187" fmla="*/ 62643 h 199612"/>
                  <a:gd name="connsiteX188" fmla="*/ 3550242 w 4474469"/>
                  <a:gd name="connsiteY188" fmla="*/ 96197 h 199612"/>
                  <a:gd name="connsiteX189" fmla="*/ 3610941 w 4474469"/>
                  <a:gd name="connsiteY189" fmla="*/ 96197 h 199612"/>
                  <a:gd name="connsiteX190" fmla="*/ 3610941 w 4474469"/>
                  <a:gd name="connsiteY190" fmla="*/ 62643 h 199612"/>
                  <a:gd name="connsiteX191" fmla="*/ 2851060 w 4474469"/>
                  <a:gd name="connsiteY191" fmla="*/ 61123 h 199612"/>
                  <a:gd name="connsiteX192" fmla="*/ 2861578 w 4474469"/>
                  <a:gd name="connsiteY192" fmla="*/ 61123 h 199612"/>
                  <a:gd name="connsiteX193" fmla="*/ 2861578 w 4474469"/>
                  <a:gd name="connsiteY193" fmla="*/ 198955 h 199612"/>
                  <a:gd name="connsiteX194" fmla="*/ 2851060 w 4474469"/>
                  <a:gd name="connsiteY194" fmla="*/ 198955 h 199612"/>
                  <a:gd name="connsiteX195" fmla="*/ 48428 w 4474469"/>
                  <a:gd name="connsiteY195" fmla="*/ 59822 h 199612"/>
                  <a:gd name="connsiteX196" fmla="*/ 130573 w 4474469"/>
                  <a:gd name="connsiteY196" fmla="*/ 59822 h 199612"/>
                  <a:gd name="connsiteX197" fmla="*/ 130573 w 4474469"/>
                  <a:gd name="connsiteY197" fmla="*/ 136708 h 199612"/>
                  <a:gd name="connsiteX198" fmla="*/ 48428 w 4474469"/>
                  <a:gd name="connsiteY198" fmla="*/ 136708 h 199612"/>
                  <a:gd name="connsiteX199" fmla="*/ 286168 w 4474469"/>
                  <a:gd name="connsiteY199" fmla="*/ 58480 h 199612"/>
                  <a:gd name="connsiteX200" fmla="*/ 286168 w 4474469"/>
                  <a:gd name="connsiteY200" fmla="*/ 76257 h 199612"/>
                  <a:gd name="connsiteX201" fmla="*/ 395075 w 4474469"/>
                  <a:gd name="connsiteY201" fmla="*/ 76257 h 199612"/>
                  <a:gd name="connsiteX202" fmla="*/ 395075 w 4474469"/>
                  <a:gd name="connsiteY202" fmla="*/ 58480 h 199612"/>
                  <a:gd name="connsiteX203" fmla="*/ 2113476 w 4474469"/>
                  <a:gd name="connsiteY203" fmla="*/ 55864 h 199612"/>
                  <a:gd name="connsiteX204" fmla="*/ 2132649 w 4474469"/>
                  <a:gd name="connsiteY204" fmla="*/ 69066 h 199612"/>
                  <a:gd name="connsiteX205" fmla="*/ 2147221 w 4474469"/>
                  <a:gd name="connsiteY205" fmla="*/ 83255 h 199612"/>
                  <a:gd name="connsiteX206" fmla="*/ 2139990 w 4474469"/>
                  <a:gd name="connsiteY206" fmla="*/ 89828 h 199612"/>
                  <a:gd name="connsiteX207" fmla="*/ 2125281 w 4474469"/>
                  <a:gd name="connsiteY207" fmla="*/ 75449 h 199612"/>
                  <a:gd name="connsiteX208" fmla="*/ 2106464 w 4474469"/>
                  <a:gd name="connsiteY208" fmla="*/ 61561 h 199612"/>
                  <a:gd name="connsiteX209" fmla="*/ 2086961 w 4474469"/>
                  <a:gd name="connsiteY209" fmla="*/ 52796 h 199612"/>
                  <a:gd name="connsiteX210" fmla="*/ 2097041 w 4474469"/>
                  <a:gd name="connsiteY210" fmla="*/ 52796 h 199612"/>
                  <a:gd name="connsiteX211" fmla="*/ 2097041 w 4474469"/>
                  <a:gd name="connsiteY211" fmla="*/ 84131 h 199612"/>
                  <a:gd name="connsiteX212" fmla="*/ 2097014 w 4474469"/>
                  <a:gd name="connsiteY212" fmla="*/ 89938 h 199612"/>
                  <a:gd name="connsiteX213" fmla="*/ 2096822 w 4474469"/>
                  <a:gd name="connsiteY213" fmla="*/ 95745 h 199612"/>
                  <a:gd name="connsiteX214" fmla="*/ 2158177 w 4474469"/>
                  <a:gd name="connsiteY214" fmla="*/ 95745 h 199612"/>
                  <a:gd name="connsiteX215" fmla="*/ 2158177 w 4474469"/>
                  <a:gd name="connsiteY215" fmla="*/ 105606 h 199612"/>
                  <a:gd name="connsiteX216" fmla="*/ 2098356 w 4474469"/>
                  <a:gd name="connsiteY216" fmla="*/ 105606 h 199612"/>
                  <a:gd name="connsiteX217" fmla="*/ 2121063 w 4474469"/>
                  <a:gd name="connsiteY217" fmla="*/ 157731 h 199612"/>
                  <a:gd name="connsiteX218" fmla="*/ 2159712 w 4474469"/>
                  <a:gd name="connsiteY218" fmla="*/ 190627 h 199612"/>
                  <a:gd name="connsiteX219" fmla="*/ 2155685 w 4474469"/>
                  <a:gd name="connsiteY219" fmla="*/ 194462 h 199612"/>
                  <a:gd name="connsiteX220" fmla="*/ 2152481 w 4474469"/>
                  <a:gd name="connsiteY220" fmla="*/ 198955 h 199612"/>
                  <a:gd name="connsiteX221" fmla="*/ 2116516 w 4474469"/>
                  <a:gd name="connsiteY221" fmla="*/ 168441 h 199612"/>
                  <a:gd name="connsiteX222" fmla="*/ 2093535 w 4474469"/>
                  <a:gd name="connsiteY222" fmla="*/ 121821 h 199612"/>
                  <a:gd name="connsiteX223" fmla="*/ 2076087 w 4474469"/>
                  <a:gd name="connsiteY223" fmla="*/ 162195 h 199612"/>
                  <a:gd name="connsiteX224" fmla="*/ 2034809 w 4474469"/>
                  <a:gd name="connsiteY224" fmla="*/ 199612 h 199612"/>
                  <a:gd name="connsiteX225" fmla="*/ 2031275 w 4474469"/>
                  <a:gd name="connsiteY225" fmla="*/ 195969 h 199612"/>
                  <a:gd name="connsiteX226" fmla="*/ 2026920 w 4474469"/>
                  <a:gd name="connsiteY226" fmla="*/ 192819 h 199612"/>
                  <a:gd name="connsiteX227" fmla="*/ 2060512 w 4474469"/>
                  <a:gd name="connsiteY227" fmla="*/ 165192 h 199612"/>
                  <a:gd name="connsiteX228" fmla="*/ 2078570 w 4474469"/>
                  <a:gd name="connsiteY228" fmla="*/ 135277 h 199612"/>
                  <a:gd name="connsiteX229" fmla="*/ 2085865 w 4474469"/>
                  <a:gd name="connsiteY229" fmla="*/ 105606 h 199612"/>
                  <a:gd name="connsiteX230" fmla="*/ 2031960 w 4474469"/>
                  <a:gd name="connsiteY230" fmla="*/ 105606 h 199612"/>
                  <a:gd name="connsiteX231" fmla="*/ 2031960 w 4474469"/>
                  <a:gd name="connsiteY231" fmla="*/ 95745 h 199612"/>
                  <a:gd name="connsiteX232" fmla="*/ 2086742 w 4474469"/>
                  <a:gd name="connsiteY232" fmla="*/ 95745 h 199612"/>
                  <a:gd name="connsiteX233" fmla="*/ 2086934 w 4474469"/>
                  <a:gd name="connsiteY233" fmla="*/ 89774 h 199612"/>
                  <a:gd name="connsiteX234" fmla="*/ 2086961 w 4474469"/>
                  <a:gd name="connsiteY234" fmla="*/ 84131 h 199612"/>
                  <a:gd name="connsiteX235" fmla="*/ 1795740 w 4474469"/>
                  <a:gd name="connsiteY235" fmla="*/ 52344 h 199612"/>
                  <a:gd name="connsiteX236" fmla="*/ 1794289 w 4474469"/>
                  <a:gd name="connsiteY236" fmla="*/ 62794 h 199612"/>
                  <a:gd name="connsiteX237" fmla="*/ 1791357 w 4474469"/>
                  <a:gd name="connsiteY237" fmla="*/ 72750 h 199612"/>
                  <a:gd name="connsiteX238" fmla="*/ 1837374 w 4474469"/>
                  <a:gd name="connsiteY238" fmla="*/ 72750 h 199612"/>
                  <a:gd name="connsiteX239" fmla="*/ 1837374 w 4474469"/>
                  <a:gd name="connsiteY239" fmla="*/ 52344 h 199612"/>
                  <a:gd name="connsiteX240" fmla="*/ 1749065 w 4474469"/>
                  <a:gd name="connsiteY240" fmla="*/ 52344 h 199612"/>
                  <a:gd name="connsiteX241" fmla="*/ 1747422 w 4474469"/>
                  <a:gd name="connsiteY241" fmla="*/ 62794 h 199612"/>
                  <a:gd name="connsiteX242" fmla="*/ 1745779 w 4474469"/>
                  <a:gd name="connsiteY242" fmla="*/ 72750 h 199612"/>
                  <a:gd name="connsiteX243" fmla="*/ 1780182 w 4474469"/>
                  <a:gd name="connsiteY243" fmla="*/ 72750 h 199612"/>
                  <a:gd name="connsiteX244" fmla="*/ 1783907 w 4474469"/>
                  <a:gd name="connsiteY244" fmla="*/ 62794 h 199612"/>
                  <a:gd name="connsiteX245" fmla="*/ 1785660 w 4474469"/>
                  <a:gd name="connsiteY245" fmla="*/ 52344 h 199612"/>
                  <a:gd name="connsiteX246" fmla="*/ 1982437 w 4474469"/>
                  <a:gd name="connsiteY246" fmla="*/ 51920 h 199612"/>
                  <a:gd name="connsiteX247" fmla="*/ 1996105 w 4474469"/>
                  <a:gd name="connsiteY247" fmla="*/ 62711 h 199612"/>
                  <a:gd name="connsiteX248" fmla="*/ 2006322 w 4474469"/>
                  <a:gd name="connsiteY248" fmla="*/ 73832 h 199612"/>
                  <a:gd name="connsiteX249" fmla="*/ 2017772 w 4474469"/>
                  <a:gd name="connsiteY249" fmla="*/ 64793 h 199612"/>
                  <a:gd name="connsiteX250" fmla="*/ 2026920 w 4474469"/>
                  <a:gd name="connsiteY250" fmla="*/ 55426 h 199612"/>
                  <a:gd name="connsiteX251" fmla="*/ 2035466 w 4474469"/>
                  <a:gd name="connsiteY251" fmla="*/ 60465 h 199612"/>
                  <a:gd name="connsiteX252" fmla="*/ 2024592 w 4474469"/>
                  <a:gd name="connsiteY252" fmla="*/ 71148 h 199612"/>
                  <a:gd name="connsiteX253" fmla="*/ 2011581 w 4474469"/>
                  <a:gd name="connsiteY253" fmla="*/ 81502 h 199612"/>
                  <a:gd name="connsiteX254" fmla="*/ 2022044 w 4474469"/>
                  <a:gd name="connsiteY254" fmla="*/ 109085 h 199612"/>
                  <a:gd name="connsiteX255" fmla="*/ 2024291 w 4474469"/>
                  <a:gd name="connsiteY255" fmla="*/ 137817 h 199612"/>
                  <a:gd name="connsiteX256" fmla="*/ 2022182 w 4474469"/>
                  <a:gd name="connsiteY256" fmla="*/ 170605 h 199612"/>
                  <a:gd name="connsiteX257" fmla="*/ 2013992 w 4474469"/>
                  <a:gd name="connsiteY257" fmla="*/ 191723 h 199612"/>
                  <a:gd name="connsiteX258" fmla="*/ 2009554 w 4474469"/>
                  <a:gd name="connsiteY258" fmla="*/ 195284 h 199612"/>
                  <a:gd name="connsiteX259" fmla="*/ 2003474 w 4474469"/>
                  <a:gd name="connsiteY259" fmla="*/ 197201 h 199612"/>
                  <a:gd name="connsiteX260" fmla="*/ 1992763 w 4474469"/>
                  <a:gd name="connsiteY260" fmla="*/ 198105 h 199612"/>
                  <a:gd name="connsiteX261" fmla="*/ 1980903 w 4474469"/>
                  <a:gd name="connsiteY261" fmla="*/ 197859 h 199612"/>
                  <a:gd name="connsiteX262" fmla="*/ 1979671 w 4474469"/>
                  <a:gd name="connsiteY262" fmla="*/ 192846 h 199612"/>
                  <a:gd name="connsiteX263" fmla="*/ 1976958 w 4474469"/>
                  <a:gd name="connsiteY263" fmla="*/ 187998 h 199612"/>
                  <a:gd name="connsiteX264" fmla="*/ 1990326 w 4474469"/>
                  <a:gd name="connsiteY264" fmla="*/ 188491 h 199612"/>
                  <a:gd name="connsiteX265" fmla="*/ 1999748 w 4474469"/>
                  <a:gd name="connsiteY265" fmla="*/ 187998 h 199612"/>
                  <a:gd name="connsiteX266" fmla="*/ 2003830 w 4474469"/>
                  <a:gd name="connsiteY266" fmla="*/ 186984 h 199612"/>
                  <a:gd name="connsiteX267" fmla="*/ 2006761 w 4474469"/>
                  <a:gd name="connsiteY267" fmla="*/ 184492 h 199612"/>
                  <a:gd name="connsiteX268" fmla="*/ 2012731 w 4474469"/>
                  <a:gd name="connsiteY268" fmla="*/ 167098 h 199612"/>
                  <a:gd name="connsiteX269" fmla="*/ 2014430 w 4474469"/>
                  <a:gd name="connsiteY269" fmla="*/ 137379 h 199612"/>
                  <a:gd name="connsiteX270" fmla="*/ 2013992 w 4474469"/>
                  <a:gd name="connsiteY270" fmla="*/ 124013 h 199612"/>
                  <a:gd name="connsiteX271" fmla="*/ 1992791 w 4474469"/>
                  <a:gd name="connsiteY271" fmla="*/ 144391 h 199612"/>
                  <a:gd name="connsiteX272" fmla="*/ 1969289 w 4474469"/>
                  <a:gd name="connsiteY272" fmla="*/ 160169 h 199612"/>
                  <a:gd name="connsiteX273" fmla="*/ 1966413 w 4474469"/>
                  <a:gd name="connsiteY273" fmla="*/ 155923 h 199612"/>
                  <a:gd name="connsiteX274" fmla="*/ 1962716 w 4474469"/>
                  <a:gd name="connsiteY274" fmla="*/ 151842 h 199612"/>
                  <a:gd name="connsiteX275" fmla="*/ 1990134 w 4474469"/>
                  <a:gd name="connsiteY275" fmla="*/ 135024 h 199612"/>
                  <a:gd name="connsiteX276" fmla="*/ 2012457 w 4474469"/>
                  <a:gd name="connsiteY276" fmla="*/ 111961 h 199612"/>
                  <a:gd name="connsiteX277" fmla="*/ 2009116 w 4474469"/>
                  <a:gd name="connsiteY277" fmla="*/ 99415 h 199612"/>
                  <a:gd name="connsiteX278" fmla="*/ 2003474 w 4474469"/>
                  <a:gd name="connsiteY278" fmla="*/ 87199 h 199612"/>
                  <a:gd name="connsiteX279" fmla="*/ 1986929 w 4474469"/>
                  <a:gd name="connsiteY279" fmla="*/ 96977 h 199612"/>
                  <a:gd name="connsiteX280" fmla="*/ 1969727 w 4474469"/>
                  <a:gd name="connsiteY280" fmla="*/ 105606 h 199612"/>
                  <a:gd name="connsiteX281" fmla="*/ 1966687 w 4474469"/>
                  <a:gd name="connsiteY281" fmla="*/ 102237 h 199612"/>
                  <a:gd name="connsiteX282" fmla="*/ 1963154 w 4474469"/>
                  <a:gd name="connsiteY282" fmla="*/ 99032 h 199612"/>
                  <a:gd name="connsiteX283" fmla="*/ 1981204 w 4474469"/>
                  <a:gd name="connsiteY283" fmla="*/ 90048 h 199612"/>
                  <a:gd name="connsiteX284" fmla="*/ 1998433 w 4474469"/>
                  <a:gd name="connsiteY284" fmla="*/ 79748 h 199612"/>
                  <a:gd name="connsiteX285" fmla="*/ 1988463 w 4474469"/>
                  <a:gd name="connsiteY285" fmla="*/ 68436 h 199612"/>
                  <a:gd name="connsiteX286" fmla="*/ 1975206 w 4474469"/>
                  <a:gd name="connsiteY286" fmla="*/ 57617 h 199612"/>
                  <a:gd name="connsiteX287" fmla="*/ 275869 w 4474469"/>
                  <a:gd name="connsiteY287" fmla="*/ 49961 h 199612"/>
                  <a:gd name="connsiteX288" fmla="*/ 405812 w 4474469"/>
                  <a:gd name="connsiteY288" fmla="*/ 49961 h 199612"/>
                  <a:gd name="connsiteX289" fmla="*/ 405812 w 4474469"/>
                  <a:gd name="connsiteY289" fmla="*/ 111508 h 199612"/>
                  <a:gd name="connsiteX290" fmla="*/ 312244 w 4474469"/>
                  <a:gd name="connsiteY290" fmla="*/ 111508 h 199612"/>
                  <a:gd name="connsiteX291" fmla="*/ 306410 w 4474469"/>
                  <a:gd name="connsiteY291" fmla="*/ 120123 h 199612"/>
                  <a:gd name="connsiteX292" fmla="*/ 299754 w 4474469"/>
                  <a:gd name="connsiteY292" fmla="*/ 128409 h 199612"/>
                  <a:gd name="connsiteX293" fmla="*/ 393541 w 4474469"/>
                  <a:gd name="connsiteY293" fmla="*/ 128409 h 199612"/>
                  <a:gd name="connsiteX294" fmla="*/ 395732 w 4474469"/>
                  <a:gd name="connsiteY294" fmla="*/ 127750 h 199612"/>
                  <a:gd name="connsiteX295" fmla="*/ 402306 w 4474469"/>
                  <a:gd name="connsiteY295" fmla="*/ 132560 h 199612"/>
                  <a:gd name="connsiteX296" fmla="*/ 379954 w 4474469"/>
                  <a:gd name="connsiteY296" fmla="*/ 154547 h 199612"/>
                  <a:gd name="connsiteX297" fmla="*/ 350372 w 4474469"/>
                  <a:gd name="connsiteY297" fmla="*/ 171778 h 199612"/>
                  <a:gd name="connsiteX298" fmla="*/ 391048 w 4474469"/>
                  <a:gd name="connsiteY298" fmla="*/ 182189 h 199612"/>
                  <a:gd name="connsiteX299" fmla="*/ 435832 w 4474469"/>
                  <a:gd name="connsiteY299" fmla="*/ 187998 h 199612"/>
                  <a:gd name="connsiteX300" fmla="*/ 432436 w 4474469"/>
                  <a:gd name="connsiteY300" fmla="*/ 192737 h 199612"/>
                  <a:gd name="connsiteX301" fmla="*/ 429697 w 4474469"/>
                  <a:gd name="connsiteY301" fmla="*/ 197640 h 199612"/>
                  <a:gd name="connsiteX302" fmla="*/ 381407 w 4474469"/>
                  <a:gd name="connsiteY302" fmla="*/ 190299 h 199612"/>
                  <a:gd name="connsiteX303" fmla="*/ 337882 w 4474469"/>
                  <a:gd name="connsiteY303" fmla="*/ 177038 h 199612"/>
                  <a:gd name="connsiteX304" fmla="*/ 289838 w 4474469"/>
                  <a:gd name="connsiteY304" fmla="*/ 191230 h 199612"/>
                  <a:gd name="connsiteX305" fmla="*/ 240151 w 4474469"/>
                  <a:gd name="connsiteY305" fmla="*/ 199173 h 199612"/>
                  <a:gd name="connsiteX306" fmla="*/ 238371 w 4474469"/>
                  <a:gd name="connsiteY306" fmla="*/ 194079 h 199612"/>
                  <a:gd name="connsiteX307" fmla="*/ 235768 w 4474469"/>
                  <a:gd name="connsiteY307" fmla="*/ 189312 h 199612"/>
                  <a:gd name="connsiteX308" fmla="*/ 281319 w 4474469"/>
                  <a:gd name="connsiteY308" fmla="*/ 183066 h 199612"/>
                  <a:gd name="connsiteX309" fmla="*/ 325392 w 4474469"/>
                  <a:gd name="connsiteY309" fmla="*/ 171559 h 199612"/>
                  <a:gd name="connsiteX310" fmla="*/ 303397 w 4474469"/>
                  <a:gd name="connsiteY310" fmla="*/ 158737 h 199612"/>
                  <a:gd name="connsiteX311" fmla="*/ 285511 w 4474469"/>
                  <a:gd name="connsiteY311" fmla="*/ 143283 h 199612"/>
                  <a:gd name="connsiteX312" fmla="*/ 271322 w 4474469"/>
                  <a:gd name="connsiteY312" fmla="*/ 155065 h 199612"/>
                  <a:gd name="connsiteX313" fmla="*/ 256805 w 4474469"/>
                  <a:gd name="connsiteY313" fmla="*/ 165203 h 199612"/>
                  <a:gd name="connsiteX314" fmla="*/ 253271 w 4474469"/>
                  <a:gd name="connsiteY314" fmla="*/ 161586 h 199612"/>
                  <a:gd name="connsiteX315" fmla="*/ 248916 w 4474469"/>
                  <a:gd name="connsiteY315" fmla="*/ 157969 h 199612"/>
                  <a:gd name="connsiteX316" fmla="*/ 277567 w 4474469"/>
                  <a:gd name="connsiteY316" fmla="*/ 137540 h 199612"/>
                  <a:gd name="connsiteX317" fmla="*/ 300630 w 4474469"/>
                  <a:gd name="connsiteY317" fmla="*/ 111508 h 199612"/>
                  <a:gd name="connsiteX318" fmla="*/ 275869 w 4474469"/>
                  <a:gd name="connsiteY318" fmla="*/ 111508 h 199612"/>
                  <a:gd name="connsiteX319" fmla="*/ 4123152 w 4474469"/>
                  <a:gd name="connsiteY319" fmla="*/ 46674 h 199612"/>
                  <a:gd name="connsiteX320" fmla="*/ 4214309 w 4474469"/>
                  <a:gd name="connsiteY320" fmla="*/ 46674 h 199612"/>
                  <a:gd name="connsiteX321" fmla="*/ 4214309 w 4474469"/>
                  <a:gd name="connsiteY321" fmla="*/ 56289 h 199612"/>
                  <a:gd name="connsiteX322" fmla="*/ 4171580 w 4474469"/>
                  <a:gd name="connsiteY322" fmla="*/ 56289 h 199612"/>
                  <a:gd name="connsiteX323" fmla="*/ 4171580 w 4474469"/>
                  <a:gd name="connsiteY323" fmla="*/ 92691 h 199612"/>
                  <a:gd name="connsiteX324" fmla="*/ 4209270 w 4474469"/>
                  <a:gd name="connsiteY324" fmla="*/ 92691 h 199612"/>
                  <a:gd name="connsiteX325" fmla="*/ 4209270 w 4474469"/>
                  <a:gd name="connsiteY325" fmla="*/ 102086 h 199612"/>
                  <a:gd name="connsiteX326" fmla="*/ 4171580 w 4474469"/>
                  <a:gd name="connsiteY326" fmla="*/ 102086 h 199612"/>
                  <a:gd name="connsiteX327" fmla="*/ 4171580 w 4474469"/>
                  <a:gd name="connsiteY327" fmla="*/ 142652 h 199612"/>
                  <a:gd name="connsiteX328" fmla="*/ 4216720 w 4474469"/>
                  <a:gd name="connsiteY328" fmla="*/ 142652 h 199612"/>
                  <a:gd name="connsiteX329" fmla="*/ 4216720 w 4474469"/>
                  <a:gd name="connsiteY329" fmla="*/ 152047 h 199612"/>
                  <a:gd name="connsiteX330" fmla="*/ 4120961 w 4474469"/>
                  <a:gd name="connsiteY330" fmla="*/ 152047 h 199612"/>
                  <a:gd name="connsiteX331" fmla="*/ 4120961 w 4474469"/>
                  <a:gd name="connsiteY331" fmla="*/ 142652 h 199612"/>
                  <a:gd name="connsiteX332" fmla="*/ 4161500 w 4474469"/>
                  <a:gd name="connsiteY332" fmla="*/ 142652 h 199612"/>
                  <a:gd name="connsiteX333" fmla="*/ 4161500 w 4474469"/>
                  <a:gd name="connsiteY333" fmla="*/ 102086 h 199612"/>
                  <a:gd name="connsiteX334" fmla="*/ 4126878 w 4474469"/>
                  <a:gd name="connsiteY334" fmla="*/ 102086 h 199612"/>
                  <a:gd name="connsiteX335" fmla="*/ 4126878 w 4474469"/>
                  <a:gd name="connsiteY335" fmla="*/ 92691 h 199612"/>
                  <a:gd name="connsiteX336" fmla="*/ 4161500 w 4474469"/>
                  <a:gd name="connsiteY336" fmla="*/ 92691 h 199612"/>
                  <a:gd name="connsiteX337" fmla="*/ 4161500 w 4474469"/>
                  <a:gd name="connsiteY337" fmla="*/ 56289 h 199612"/>
                  <a:gd name="connsiteX338" fmla="*/ 4123152 w 4474469"/>
                  <a:gd name="connsiteY338" fmla="*/ 56289 h 199612"/>
                  <a:gd name="connsiteX339" fmla="*/ 2331727 w 4474469"/>
                  <a:gd name="connsiteY339" fmla="*/ 36361 h 199612"/>
                  <a:gd name="connsiteX340" fmla="*/ 2342136 w 4474469"/>
                  <a:gd name="connsiteY340" fmla="*/ 86596 h 199612"/>
                  <a:gd name="connsiteX341" fmla="*/ 2357803 w 4474469"/>
                  <a:gd name="connsiteY341" fmla="*/ 129929 h 199612"/>
                  <a:gd name="connsiteX342" fmla="*/ 2376319 w 4474469"/>
                  <a:gd name="connsiteY342" fmla="*/ 87254 h 199612"/>
                  <a:gd name="connsiteX343" fmla="*/ 2388919 w 4474469"/>
                  <a:gd name="connsiteY343" fmla="*/ 36361 h 199612"/>
                  <a:gd name="connsiteX344" fmla="*/ 2649132 w 4474469"/>
                  <a:gd name="connsiteY344" fmla="*/ 30870 h 199612"/>
                  <a:gd name="connsiteX345" fmla="*/ 2627512 w 4474469"/>
                  <a:gd name="connsiteY345" fmla="*/ 42433 h 199612"/>
                  <a:gd name="connsiteX346" fmla="*/ 2618880 w 4474469"/>
                  <a:gd name="connsiteY346" fmla="*/ 71422 h 199612"/>
                  <a:gd name="connsiteX347" fmla="*/ 2626581 w 4474469"/>
                  <a:gd name="connsiteY347" fmla="*/ 100001 h 199612"/>
                  <a:gd name="connsiteX348" fmla="*/ 2650886 w 4474469"/>
                  <a:gd name="connsiteY348" fmla="*/ 111317 h 199612"/>
                  <a:gd name="connsiteX349" fmla="*/ 2669437 w 4474469"/>
                  <a:gd name="connsiteY349" fmla="*/ 105837 h 199612"/>
                  <a:gd name="connsiteX350" fmla="*/ 2688152 w 4474469"/>
                  <a:gd name="connsiteY350" fmla="*/ 87862 h 199612"/>
                  <a:gd name="connsiteX351" fmla="*/ 2677520 w 4474469"/>
                  <a:gd name="connsiteY351" fmla="*/ 46296 h 199612"/>
                  <a:gd name="connsiteX352" fmla="*/ 2649132 w 4474469"/>
                  <a:gd name="connsiteY352" fmla="*/ 30870 h 199612"/>
                  <a:gd name="connsiteX353" fmla="*/ 4401062 w 4474469"/>
                  <a:gd name="connsiteY353" fmla="*/ 28473 h 199612"/>
                  <a:gd name="connsiteX354" fmla="*/ 4401062 w 4474469"/>
                  <a:gd name="connsiteY354" fmla="*/ 80406 h 199612"/>
                  <a:gd name="connsiteX355" fmla="*/ 4454748 w 4474469"/>
                  <a:gd name="connsiteY355" fmla="*/ 80406 h 199612"/>
                  <a:gd name="connsiteX356" fmla="*/ 4454748 w 4474469"/>
                  <a:gd name="connsiteY356" fmla="*/ 28473 h 199612"/>
                  <a:gd name="connsiteX357" fmla="*/ 1530376 w 4474469"/>
                  <a:gd name="connsiteY357" fmla="*/ 28021 h 199612"/>
                  <a:gd name="connsiteX358" fmla="*/ 1518516 w 4474469"/>
                  <a:gd name="connsiteY358" fmla="*/ 42114 h 199612"/>
                  <a:gd name="connsiteX359" fmla="*/ 1505176 w 4474469"/>
                  <a:gd name="connsiteY359" fmla="*/ 55877 h 199612"/>
                  <a:gd name="connsiteX360" fmla="*/ 1570696 w 4474469"/>
                  <a:gd name="connsiteY360" fmla="*/ 55877 h 199612"/>
                  <a:gd name="connsiteX361" fmla="*/ 1581871 w 4474469"/>
                  <a:gd name="connsiteY361" fmla="*/ 42607 h 199612"/>
                  <a:gd name="connsiteX362" fmla="*/ 1591732 w 4474469"/>
                  <a:gd name="connsiteY362" fmla="*/ 28021 h 199612"/>
                  <a:gd name="connsiteX363" fmla="*/ 2393521 w 4474469"/>
                  <a:gd name="connsiteY363" fmla="*/ 25624 h 199612"/>
                  <a:gd name="connsiteX364" fmla="*/ 2400095 w 4474469"/>
                  <a:gd name="connsiteY364" fmla="*/ 27596 h 199612"/>
                  <a:gd name="connsiteX365" fmla="*/ 2385824 w 4474469"/>
                  <a:gd name="connsiteY365" fmla="*/ 90568 h 199612"/>
                  <a:gd name="connsiteX366" fmla="*/ 2363501 w 4474469"/>
                  <a:gd name="connsiteY366" fmla="*/ 140886 h 199612"/>
                  <a:gd name="connsiteX367" fmla="*/ 2383496 w 4474469"/>
                  <a:gd name="connsiteY367" fmla="*/ 168605 h 199612"/>
                  <a:gd name="connsiteX368" fmla="*/ 2409079 w 4474469"/>
                  <a:gd name="connsiteY368" fmla="*/ 189094 h 199612"/>
                  <a:gd name="connsiteX369" fmla="*/ 2404916 w 4474469"/>
                  <a:gd name="connsiteY369" fmla="*/ 192819 h 199612"/>
                  <a:gd name="connsiteX370" fmla="*/ 2401409 w 4474469"/>
                  <a:gd name="connsiteY370" fmla="*/ 197201 h 199612"/>
                  <a:gd name="connsiteX371" fmla="*/ 2376922 w 4474469"/>
                  <a:gd name="connsiteY371" fmla="*/ 177151 h 199612"/>
                  <a:gd name="connsiteX372" fmla="*/ 2357365 w 4474469"/>
                  <a:gd name="connsiteY372" fmla="*/ 150527 h 199612"/>
                  <a:gd name="connsiteX373" fmla="*/ 2335616 w 4474469"/>
                  <a:gd name="connsiteY373" fmla="*/ 178110 h 199612"/>
                  <a:gd name="connsiteX374" fmla="*/ 2311567 w 4474469"/>
                  <a:gd name="connsiteY374" fmla="*/ 198955 h 199612"/>
                  <a:gd name="connsiteX375" fmla="*/ 2308307 w 4474469"/>
                  <a:gd name="connsiteY375" fmla="*/ 194572 h 199612"/>
                  <a:gd name="connsiteX376" fmla="*/ 2304555 w 4474469"/>
                  <a:gd name="connsiteY376" fmla="*/ 190847 h 199612"/>
                  <a:gd name="connsiteX377" fmla="*/ 2329344 w 4474469"/>
                  <a:gd name="connsiteY377" fmla="*/ 169646 h 199612"/>
                  <a:gd name="connsiteX378" fmla="*/ 2351667 w 4474469"/>
                  <a:gd name="connsiteY378" fmla="*/ 140228 h 199612"/>
                  <a:gd name="connsiteX379" fmla="*/ 2333836 w 4474469"/>
                  <a:gd name="connsiteY379" fmla="*/ 92650 h 199612"/>
                  <a:gd name="connsiteX380" fmla="*/ 2322086 w 4474469"/>
                  <a:gd name="connsiteY380" fmla="*/ 36361 h 199612"/>
                  <a:gd name="connsiteX381" fmla="*/ 2309157 w 4474469"/>
                  <a:gd name="connsiteY381" fmla="*/ 36361 h 199612"/>
                  <a:gd name="connsiteX382" fmla="*/ 2309157 w 4474469"/>
                  <a:gd name="connsiteY382" fmla="*/ 26281 h 199612"/>
                  <a:gd name="connsiteX383" fmla="*/ 2391768 w 4474469"/>
                  <a:gd name="connsiteY383" fmla="*/ 26281 h 199612"/>
                  <a:gd name="connsiteX384" fmla="*/ 1847454 w 4474469"/>
                  <a:gd name="connsiteY384" fmla="*/ 24734 h 199612"/>
                  <a:gd name="connsiteX385" fmla="*/ 1847454 w 4474469"/>
                  <a:gd name="connsiteY385" fmla="*/ 43825 h 199612"/>
                  <a:gd name="connsiteX386" fmla="*/ 1885802 w 4474469"/>
                  <a:gd name="connsiteY386" fmla="*/ 43825 h 199612"/>
                  <a:gd name="connsiteX387" fmla="*/ 1885802 w 4474469"/>
                  <a:gd name="connsiteY387" fmla="*/ 24734 h 199612"/>
                  <a:gd name="connsiteX388" fmla="*/ 1795959 w 4474469"/>
                  <a:gd name="connsiteY388" fmla="*/ 24734 h 199612"/>
                  <a:gd name="connsiteX389" fmla="*/ 1795959 w 4474469"/>
                  <a:gd name="connsiteY389" fmla="*/ 42728 h 199612"/>
                  <a:gd name="connsiteX390" fmla="*/ 1795959 w 4474469"/>
                  <a:gd name="connsiteY390" fmla="*/ 43825 h 199612"/>
                  <a:gd name="connsiteX391" fmla="*/ 1837374 w 4474469"/>
                  <a:gd name="connsiteY391" fmla="*/ 43825 h 199612"/>
                  <a:gd name="connsiteX392" fmla="*/ 1837374 w 4474469"/>
                  <a:gd name="connsiteY392" fmla="*/ 24734 h 199612"/>
                  <a:gd name="connsiteX393" fmla="*/ 2236626 w 4474469"/>
                  <a:gd name="connsiteY393" fmla="*/ 21461 h 199612"/>
                  <a:gd name="connsiteX394" fmla="*/ 2236626 w 4474469"/>
                  <a:gd name="connsiteY394" fmla="*/ 56959 h 199612"/>
                  <a:gd name="connsiteX395" fmla="*/ 2280889 w 4474469"/>
                  <a:gd name="connsiteY395" fmla="*/ 56959 h 199612"/>
                  <a:gd name="connsiteX396" fmla="*/ 2280889 w 4474469"/>
                  <a:gd name="connsiteY396" fmla="*/ 21461 h 199612"/>
                  <a:gd name="connsiteX397" fmla="*/ 10492 w 4474469"/>
                  <a:gd name="connsiteY397" fmla="*/ 20790 h 199612"/>
                  <a:gd name="connsiteX398" fmla="*/ 10492 w 4474469"/>
                  <a:gd name="connsiteY398" fmla="*/ 176836 h 199612"/>
                  <a:gd name="connsiteX399" fmla="*/ 169167 w 4474469"/>
                  <a:gd name="connsiteY399" fmla="*/ 176836 h 199612"/>
                  <a:gd name="connsiteX400" fmla="*/ 169167 w 4474469"/>
                  <a:gd name="connsiteY400" fmla="*/ 20790 h 199612"/>
                  <a:gd name="connsiteX401" fmla="*/ 2649351 w 4474469"/>
                  <a:gd name="connsiteY401" fmla="*/ 20379 h 199612"/>
                  <a:gd name="connsiteX402" fmla="*/ 2686683 w 4474469"/>
                  <a:gd name="connsiteY402" fmla="*/ 39325 h 199612"/>
                  <a:gd name="connsiteX403" fmla="*/ 2700834 w 4474469"/>
                  <a:gd name="connsiteY403" fmla="*/ 94438 h 199612"/>
                  <a:gd name="connsiteX404" fmla="*/ 2692772 w 4474469"/>
                  <a:gd name="connsiteY404" fmla="*/ 148021 h 199612"/>
                  <a:gd name="connsiteX405" fmla="*/ 2672247 w 4474469"/>
                  <a:gd name="connsiteY405" fmla="*/ 177058 h 199612"/>
                  <a:gd name="connsiteX406" fmla="*/ 2644748 w 4474469"/>
                  <a:gd name="connsiteY406" fmla="*/ 185793 h 199612"/>
                  <a:gd name="connsiteX407" fmla="*/ 2624474 w 4474469"/>
                  <a:gd name="connsiteY407" fmla="*/ 181502 h 199612"/>
                  <a:gd name="connsiteX408" fmla="*/ 2609478 w 4474469"/>
                  <a:gd name="connsiteY408" fmla="*/ 170479 h 199612"/>
                  <a:gd name="connsiteX409" fmla="*/ 2617131 w 4474469"/>
                  <a:gd name="connsiteY409" fmla="*/ 162148 h 199612"/>
                  <a:gd name="connsiteX410" fmla="*/ 2629650 w 4474469"/>
                  <a:gd name="connsiteY410" fmla="*/ 171630 h 199612"/>
                  <a:gd name="connsiteX411" fmla="*/ 2644967 w 4474469"/>
                  <a:gd name="connsiteY411" fmla="*/ 174864 h 199612"/>
                  <a:gd name="connsiteX412" fmla="*/ 2674479 w 4474469"/>
                  <a:gd name="connsiteY412" fmla="*/ 158315 h 199612"/>
                  <a:gd name="connsiteX413" fmla="*/ 2688371 w 4474469"/>
                  <a:gd name="connsiteY413" fmla="*/ 100357 h 199612"/>
                  <a:gd name="connsiteX414" fmla="*/ 2670505 w 4474469"/>
                  <a:gd name="connsiteY414" fmla="*/ 115738 h 199612"/>
                  <a:gd name="connsiteX415" fmla="*/ 2649351 w 4474469"/>
                  <a:gd name="connsiteY415" fmla="*/ 121588 h 199612"/>
                  <a:gd name="connsiteX416" fmla="*/ 2617746 w 4474469"/>
                  <a:gd name="connsiteY416" fmla="*/ 108671 h 199612"/>
                  <a:gd name="connsiteX417" fmla="*/ 2606198 w 4474469"/>
                  <a:gd name="connsiteY417" fmla="*/ 71422 h 199612"/>
                  <a:gd name="connsiteX418" fmla="*/ 2619061 w 4474469"/>
                  <a:gd name="connsiteY418" fmla="*/ 34639 h 199612"/>
                  <a:gd name="connsiteX419" fmla="*/ 2649351 w 4474469"/>
                  <a:gd name="connsiteY419" fmla="*/ 20379 h 199612"/>
                  <a:gd name="connsiteX420" fmla="*/ 2515799 w 4474469"/>
                  <a:gd name="connsiteY420" fmla="*/ 20379 h 199612"/>
                  <a:gd name="connsiteX421" fmla="*/ 2535249 w 4474469"/>
                  <a:gd name="connsiteY421" fmla="*/ 24588 h 199612"/>
                  <a:gd name="connsiteX422" fmla="*/ 2549752 w 4474469"/>
                  <a:gd name="connsiteY422" fmla="*/ 35692 h 199612"/>
                  <a:gd name="connsiteX423" fmla="*/ 2542099 w 4474469"/>
                  <a:gd name="connsiteY423" fmla="*/ 44024 h 199612"/>
                  <a:gd name="connsiteX424" fmla="*/ 2530211 w 4474469"/>
                  <a:gd name="connsiteY424" fmla="*/ 34542 h 199612"/>
                  <a:gd name="connsiteX425" fmla="*/ 2516017 w 4474469"/>
                  <a:gd name="connsiteY425" fmla="*/ 31308 h 199612"/>
                  <a:gd name="connsiteX426" fmla="*/ 2484642 w 4474469"/>
                  <a:gd name="connsiteY426" fmla="*/ 47719 h 199612"/>
                  <a:gd name="connsiteX427" fmla="*/ 2470860 w 4474469"/>
                  <a:gd name="connsiteY427" fmla="*/ 105377 h 199612"/>
                  <a:gd name="connsiteX428" fmla="*/ 2488835 w 4474469"/>
                  <a:gd name="connsiteY428" fmla="*/ 90133 h 199612"/>
                  <a:gd name="connsiteX429" fmla="*/ 2509441 w 4474469"/>
                  <a:gd name="connsiteY429" fmla="*/ 84583 h 199612"/>
                  <a:gd name="connsiteX430" fmla="*/ 2541321 w 4474469"/>
                  <a:gd name="connsiteY430" fmla="*/ 97337 h 199612"/>
                  <a:gd name="connsiteX431" fmla="*/ 2552813 w 4474469"/>
                  <a:gd name="connsiteY431" fmla="*/ 134750 h 199612"/>
                  <a:gd name="connsiteX432" fmla="*/ 2539950 w 4474469"/>
                  <a:gd name="connsiteY432" fmla="*/ 171533 h 199612"/>
                  <a:gd name="connsiteX433" fmla="*/ 2509661 w 4474469"/>
                  <a:gd name="connsiteY433" fmla="*/ 185793 h 199612"/>
                  <a:gd name="connsiteX434" fmla="*/ 2472438 w 4474469"/>
                  <a:gd name="connsiteY434" fmla="*/ 165752 h 199612"/>
                  <a:gd name="connsiteX435" fmla="*/ 2458396 w 4474469"/>
                  <a:gd name="connsiteY435" fmla="*/ 107569 h 199612"/>
                  <a:gd name="connsiteX436" fmla="*/ 2466604 w 4474469"/>
                  <a:gd name="connsiteY436" fmla="*/ 56332 h 199612"/>
                  <a:gd name="connsiteX437" fmla="*/ 2487569 w 4474469"/>
                  <a:gd name="connsiteY437" fmla="*/ 28668 h 199612"/>
                  <a:gd name="connsiteX438" fmla="*/ 2515799 w 4474469"/>
                  <a:gd name="connsiteY438" fmla="*/ 20379 h 199612"/>
                  <a:gd name="connsiteX439" fmla="*/ 3621020 w 4474469"/>
                  <a:gd name="connsiteY439" fmla="*/ 20132 h 199612"/>
                  <a:gd name="connsiteX440" fmla="*/ 3621020 w 4474469"/>
                  <a:gd name="connsiteY440" fmla="*/ 53248 h 199612"/>
                  <a:gd name="connsiteX441" fmla="*/ 3680624 w 4474469"/>
                  <a:gd name="connsiteY441" fmla="*/ 53248 h 199612"/>
                  <a:gd name="connsiteX442" fmla="*/ 3680624 w 4474469"/>
                  <a:gd name="connsiteY442" fmla="*/ 20132 h 199612"/>
                  <a:gd name="connsiteX443" fmla="*/ 3550242 w 4474469"/>
                  <a:gd name="connsiteY443" fmla="*/ 20132 h 199612"/>
                  <a:gd name="connsiteX444" fmla="*/ 3550242 w 4474469"/>
                  <a:gd name="connsiteY444" fmla="*/ 53248 h 199612"/>
                  <a:gd name="connsiteX445" fmla="*/ 3610941 w 4474469"/>
                  <a:gd name="connsiteY445" fmla="*/ 53248 h 199612"/>
                  <a:gd name="connsiteX446" fmla="*/ 3610941 w 4474469"/>
                  <a:gd name="connsiteY446" fmla="*/ 20132 h 199612"/>
                  <a:gd name="connsiteX447" fmla="*/ 4390982 w 4474469"/>
                  <a:gd name="connsiteY447" fmla="*/ 18831 h 199612"/>
                  <a:gd name="connsiteX448" fmla="*/ 4465047 w 4474469"/>
                  <a:gd name="connsiteY448" fmla="*/ 18831 h 199612"/>
                  <a:gd name="connsiteX449" fmla="*/ 4465047 w 4474469"/>
                  <a:gd name="connsiteY449" fmla="*/ 89828 h 199612"/>
                  <a:gd name="connsiteX450" fmla="*/ 4390982 w 4474469"/>
                  <a:gd name="connsiteY450" fmla="*/ 89828 h 199612"/>
                  <a:gd name="connsiteX451" fmla="*/ 3162921 w 4474469"/>
                  <a:gd name="connsiteY451" fmla="*/ 17503 h 199612"/>
                  <a:gd name="connsiteX452" fmla="*/ 3162921 w 4474469"/>
                  <a:gd name="connsiteY452" fmla="*/ 55220 h 199612"/>
                  <a:gd name="connsiteX453" fmla="*/ 3192530 w 4474469"/>
                  <a:gd name="connsiteY453" fmla="*/ 55220 h 199612"/>
                  <a:gd name="connsiteX454" fmla="*/ 3192530 w 4474469"/>
                  <a:gd name="connsiteY454" fmla="*/ 17503 h 199612"/>
                  <a:gd name="connsiteX455" fmla="*/ 3125449 w 4474469"/>
                  <a:gd name="connsiteY455" fmla="*/ 17503 h 199612"/>
                  <a:gd name="connsiteX456" fmla="*/ 3125449 w 4474469"/>
                  <a:gd name="connsiteY456" fmla="*/ 55220 h 199612"/>
                  <a:gd name="connsiteX457" fmla="*/ 3154621 w 4474469"/>
                  <a:gd name="connsiteY457" fmla="*/ 55220 h 199612"/>
                  <a:gd name="connsiteX458" fmla="*/ 3154621 w 4474469"/>
                  <a:gd name="connsiteY458" fmla="*/ 17503 h 199612"/>
                  <a:gd name="connsiteX459" fmla="*/ 3089293 w 4474469"/>
                  <a:gd name="connsiteY459" fmla="*/ 17503 h 199612"/>
                  <a:gd name="connsiteX460" fmla="*/ 3089293 w 4474469"/>
                  <a:gd name="connsiteY460" fmla="*/ 55220 h 199612"/>
                  <a:gd name="connsiteX461" fmla="*/ 3117150 w 4474469"/>
                  <a:gd name="connsiteY461" fmla="*/ 55220 h 199612"/>
                  <a:gd name="connsiteX462" fmla="*/ 3117150 w 4474469"/>
                  <a:gd name="connsiteY462" fmla="*/ 17503 h 199612"/>
                  <a:gd name="connsiteX463" fmla="*/ 3371380 w 4474469"/>
                  <a:gd name="connsiteY463" fmla="*/ 16846 h 199612"/>
                  <a:gd name="connsiteX464" fmla="*/ 3371380 w 4474469"/>
                  <a:gd name="connsiteY464" fmla="*/ 43606 h 199612"/>
                  <a:gd name="connsiteX465" fmla="*/ 3437118 w 4474469"/>
                  <a:gd name="connsiteY465" fmla="*/ 43606 h 199612"/>
                  <a:gd name="connsiteX466" fmla="*/ 3437118 w 4474469"/>
                  <a:gd name="connsiteY466" fmla="*/ 16846 h 199612"/>
                  <a:gd name="connsiteX467" fmla="*/ 4101897 w 4474469"/>
                  <a:gd name="connsiteY467" fmla="*/ 13586 h 199612"/>
                  <a:gd name="connsiteX468" fmla="*/ 4219350 w 4474469"/>
                  <a:gd name="connsiteY468" fmla="*/ 13586 h 199612"/>
                  <a:gd name="connsiteX469" fmla="*/ 4219350 w 4474469"/>
                  <a:gd name="connsiteY469" fmla="*/ 23639 h 199612"/>
                  <a:gd name="connsiteX470" fmla="*/ 4111978 w 4474469"/>
                  <a:gd name="connsiteY470" fmla="*/ 23639 h 199612"/>
                  <a:gd name="connsiteX471" fmla="*/ 4111978 w 4474469"/>
                  <a:gd name="connsiteY471" fmla="*/ 178370 h 199612"/>
                  <a:gd name="connsiteX472" fmla="*/ 4222636 w 4474469"/>
                  <a:gd name="connsiteY472" fmla="*/ 178370 h 199612"/>
                  <a:gd name="connsiteX473" fmla="*/ 4222636 w 4474469"/>
                  <a:gd name="connsiteY473" fmla="*/ 188203 h 199612"/>
                  <a:gd name="connsiteX474" fmla="*/ 4101897 w 4474469"/>
                  <a:gd name="connsiteY474" fmla="*/ 188203 h 199612"/>
                  <a:gd name="connsiteX475" fmla="*/ 2210111 w 4474469"/>
                  <a:gd name="connsiteY475" fmla="*/ 11600 h 199612"/>
                  <a:gd name="connsiteX476" fmla="*/ 2308719 w 4474469"/>
                  <a:gd name="connsiteY476" fmla="*/ 11600 h 199612"/>
                  <a:gd name="connsiteX477" fmla="*/ 2308719 w 4474469"/>
                  <a:gd name="connsiteY477" fmla="*/ 21461 h 199612"/>
                  <a:gd name="connsiteX478" fmla="*/ 2291188 w 4474469"/>
                  <a:gd name="connsiteY478" fmla="*/ 21461 h 199612"/>
                  <a:gd name="connsiteX479" fmla="*/ 2291188 w 4474469"/>
                  <a:gd name="connsiteY479" fmla="*/ 143077 h 199612"/>
                  <a:gd name="connsiteX480" fmla="*/ 2310471 w 4474469"/>
                  <a:gd name="connsiteY480" fmla="*/ 139571 h 199612"/>
                  <a:gd name="connsiteX481" fmla="*/ 2311129 w 4474469"/>
                  <a:gd name="connsiteY481" fmla="*/ 148993 h 199612"/>
                  <a:gd name="connsiteX482" fmla="*/ 2291188 w 4474469"/>
                  <a:gd name="connsiteY482" fmla="*/ 152718 h 199612"/>
                  <a:gd name="connsiteX483" fmla="*/ 2291188 w 4474469"/>
                  <a:gd name="connsiteY483" fmla="*/ 198735 h 199612"/>
                  <a:gd name="connsiteX484" fmla="*/ 2280889 w 4474469"/>
                  <a:gd name="connsiteY484" fmla="*/ 198735 h 199612"/>
                  <a:gd name="connsiteX485" fmla="*/ 2280889 w 4474469"/>
                  <a:gd name="connsiteY485" fmla="*/ 154690 h 199612"/>
                  <a:gd name="connsiteX486" fmla="*/ 2243637 w 4474469"/>
                  <a:gd name="connsiteY486" fmla="*/ 161429 h 199612"/>
                  <a:gd name="connsiteX487" fmla="*/ 2210987 w 4474469"/>
                  <a:gd name="connsiteY487" fmla="*/ 167181 h 199612"/>
                  <a:gd name="connsiteX488" fmla="*/ 2208577 w 4474469"/>
                  <a:gd name="connsiteY488" fmla="*/ 156882 h 199612"/>
                  <a:gd name="connsiteX489" fmla="*/ 2226326 w 4474469"/>
                  <a:gd name="connsiteY489" fmla="*/ 154033 h 199612"/>
                  <a:gd name="connsiteX490" fmla="*/ 2226326 w 4474469"/>
                  <a:gd name="connsiteY490" fmla="*/ 21461 h 199612"/>
                  <a:gd name="connsiteX491" fmla="*/ 2210111 w 4474469"/>
                  <a:gd name="connsiteY491" fmla="*/ 21461 h 199612"/>
                  <a:gd name="connsiteX492" fmla="*/ 3539944 w 4474469"/>
                  <a:gd name="connsiteY492" fmla="*/ 10299 h 199612"/>
                  <a:gd name="connsiteX493" fmla="*/ 3690923 w 4474469"/>
                  <a:gd name="connsiteY493" fmla="*/ 10299 h 199612"/>
                  <a:gd name="connsiteX494" fmla="*/ 3690923 w 4474469"/>
                  <a:gd name="connsiteY494" fmla="*/ 105812 h 199612"/>
                  <a:gd name="connsiteX495" fmla="*/ 3539944 w 4474469"/>
                  <a:gd name="connsiteY495" fmla="*/ 105812 h 199612"/>
                  <a:gd name="connsiteX496" fmla="*/ 0 w 4474469"/>
                  <a:gd name="connsiteY496" fmla="*/ 10299 h 199612"/>
                  <a:gd name="connsiteX497" fmla="*/ 179877 w 4474469"/>
                  <a:gd name="connsiteY497" fmla="*/ 10299 h 199612"/>
                  <a:gd name="connsiteX498" fmla="*/ 179877 w 4474469"/>
                  <a:gd name="connsiteY498" fmla="*/ 198722 h 199612"/>
                  <a:gd name="connsiteX499" fmla="*/ 169167 w 4474469"/>
                  <a:gd name="connsiteY499" fmla="*/ 198722 h 199612"/>
                  <a:gd name="connsiteX500" fmla="*/ 169167 w 4474469"/>
                  <a:gd name="connsiteY500" fmla="*/ 186889 h 199612"/>
                  <a:gd name="connsiteX501" fmla="*/ 10492 w 4474469"/>
                  <a:gd name="connsiteY501" fmla="*/ 186889 h 199612"/>
                  <a:gd name="connsiteX502" fmla="*/ 10492 w 4474469"/>
                  <a:gd name="connsiteY502" fmla="*/ 198722 h 199612"/>
                  <a:gd name="connsiteX503" fmla="*/ 0 w 4474469"/>
                  <a:gd name="connsiteY503" fmla="*/ 198722 h 199612"/>
                  <a:gd name="connsiteX504" fmla="*/ 3079679 w 4474469"/>
                  <a:gd name="connsiteY504" fmla="*/ 8327 h 199612"/>
                  <a:gd name="connsiteX505" fmla="*/ 3202364 w 4474469"/>
                  <a:gd name="connsiteY505" fmla="*/ 8327 h 199612"/>
                  <a:gd name="connsiteX506" fmla="*/ 3202364 w 4474469"/>
                  <a:gd name="connsiteY506" fmla="*/ 64396 h 199612"/>
                  <a:gd name="connsiteX507" fmla="*/ 3127862 w 4474469"/>
                  <a:gd name="connsiteY507" fmla="*/ 64396 h 199612"/>
                  <a:gd name="connsiteX508" fmla="*/ 3132687 w 4474469"/>
                  <a:gd name="connsiteY508" fmla="*/ 65713 h 199612"/>
                  <a:gd name="connsiteX509" fmla="*/ 3127919 w 4474469"/>
                  <a:gd name="connsiteY509" fmla="*/ 75285 h 199612"/>
                  <a:gd name="connsiteX510" fmla="*/ 3122174 w 4474469"/>
                  <a:gd name="connsiteY510" fmla="*/ 84364 h 199612"/>
                  <a:gd name="connsiteX511" fmla="*/ 3184634 w 4474469"/>
                  <a:gd name="connsiteY511" fmla="*/ 84364 h 199612"/>
                  <a:gd name="connsiteX512" fmla="*/ 3186608 w 4474469"/>
                  <a:gd name="connsiteY512" fmla="*/ 83706 h 199612"/>
                  <a:gd name="connsiteX513" fmla="*/ 3192967 w 4474469"/>
                  <a:gd name="connsiteY513" fmla="*/ 87423 h 199612"/>
                  <a:gd name="connsiteX514" fmla="*/ 3166367 w 4474469"/>
                  <a:gd name="connsiteY514" fmla="*/ 129607 h 199612"/>
                  <a:gd name="connsiteX515" fmla="*/ 3127214 w 4474469"/>
                  <a:gd name="connsiteY515" fmla="*/ 157870 h 199612"/>
                  <a:gd name="connsiteX516" fmla="*/ 3081209 w 4474469"/>
                  <a:gd name="connsiteY516" fmla="*/ 174641 h 199612"/>
                  <a:gd name="connsiteX517" fmla="*/ 3078610 w 4474469"/>
                  <a:gd name="connsiteY517" fmla="*/ 170313 h 199612"/>
                  <a:gd name="connsiteX518" fmla="*/ 3075513 w 4474469"/>
                  <a:gd name="connsiteY518" fmla="*/ 166313 h 199612"/>
                  <a:gd name="connsiteX519" fmla="*/ 3108783 w 4474469"/>
                  <a:gd name="connsiteY519" fmla="*/ 156010 h 199612"/>
                  <a:gd name="connsiteX520" fmla="*/ 3139268 w 4474469"/>
                  <a:gd name="connsiteY520" fmla="*/ 139790 h 199612"/>
                  <a:gd name="connsiteX521" fmla="*/ 3124040 w 4474469"/>
                  <a:gd name="connsiteY521" fmla="*/ 126858 h 199612"/>
                  <a:gd name="connsiteX522" fmla="*/ 3107499 w 4474469"/>
                  <a:gd name="connsiteY522" fmla="*/ 113925 h 199612"/>
                  <a:gd name="connsiteX523" fmla="*/ 3114519 w 4474469"/>
                  <a:gd name="connsiteY523" fmla="*/ 108226 h 199612"/>
                  <a:gd name="connsiteX524" fmla="*/ 3131760 w 4474469"/>
                  <a:gd name="connsiteY524" fmla="*/ 121214 h 199612"/>
                  <a:gd name="connsiteX525" fmla="*/ 3147383 w 4474469"/>
                  <a:gd name="connsiteY525" fmla="*/ 133872 h 199612"/>
                  <a:gd name="connsiteX526" fmla="*/ 3165752 w 4474469"/>
                  <a:gd name="connsiteY526" fmla="*/ 115679 h 199612"/>
                  <a:gd name="connsiteX527" fmla="*/ 3179370 w 4474469"/>
                  <a:gd name="connsiteY527" fmla="*/ 93540 h 199612"/>
                  <a:gd name="connsiteX528" fmla="*/ 3115176 w 4474469"/>
                  <a:gd name="connsiteY528" fmla="*/ 93540 h 199612"/>
                  <a:gd name="connsiteX529" fmla="*/ 3099441 w 4474469"/>
                  <a:gd name="connsiteY529" fmla="*/ 109432 h 199612"/>
                  <a:gd name="connsiteX530" fmla="*/ 3082082 w 4474469"/>
                  <a:gd name="connsiteY530" fmla="*/ 122035 h 199612"/>
                  <a:gd name="connsiteX531" fmla="*/ 3078252 w 4474469"/>
                  <a:gd name="connsiteY531" fmla="*/ 118665 h 199612"/>
                  <a:gd name="connsiteX532" fmla="*/ 3073759 w 4474469"/>
                  <a:gd name="connsiteY532" fmla="*/ 115460 h 199612"/>
                  <a:gd name="connsiteX533" fmla="*/ 3102073 w 4474469"/>
                  <a:gd name="connsiteY533" fmla="*/ 93715 h 199612"/>
                  <a:gd name="connsiteX534" fmla="*/ 3122174 w 4474469"/>
                  <a:gd name="connsiteY534" fmla="*/ 64396 h 199612"/>
                  <a:gd name="connsiteX535" fmla="*/ 3079679 w 4474469"/>
                  <a:gd name="connsiteY535" fmla="*/ 64396 h 199612"/>
                  <a:gd name="connsiteX536" fmla="*/ 3361519 w 4474469"/>
                  <a:gd name="connsiteY536" fmla="*/ 7888 h 199612"/>
                  <a:gd name="connsiteX537" fmla="*/ 3447417 w 4474469"/>
                  <a:gd name="connsiteY537" fmla="*/ 7888 h 199612"/>
                  <a:gd name="connsiteX538" fmla="*/ 3447417 w 4474469"/>
                  <a:gd name="connsiteY538" fmla="*/ 52344 h 199612"/>
                  <a:gd name="connsiteX539" fmla="*/ 3361519 w 4474469"/>
                  <a:gd name="connsiteY539" fmla="*/ 52344 h 199612"/>
                  <a:gd name="connsiteX540" fmla="*/ 3027732 w 4474469"/>
                  <a:gd name="connsiteY540" fmla="*/ 7669 h 199612"/>
                  <a:gd name="connsiteX541" fmla="*/ 3047372 w 4474469"/>
                  <a:gd name="connsiteY541" fmla="*/ 25922 h 199612"/>
                  <a:gd name="connsiteX542" fmla="*/ 3063235 w 4474469"/>
                  <a:gd name="connsiteY542" fmla="*/ 43379 h 199612"/>
                  <a:gd name="connsiteX543" fmla="*/ 3055123 w 4474469"/>
                  <a:gd name="connsiteY543" fmla="*/ 49957 h 199612"/>
                  <a:gd name="connsiteX544" fmla="*/ 3039647 w 4474469"/>
                  <a:gd name="connsiteY544" fmla="*/ 32005 h 199612"/>
                  <a:gd name="connsiteX545" fmla="*/ 3020062 w 4474469"/>
                  <a:gd name="connsiteY545" fmla="*/ 12914 h 199612"/>
                  <a:gd name="connsiteX546" fmla="*/ 4317574 w 4474469"/>
                  <a:gd name="connsiteY546" fmla="*/ 862 h 199612"/>
                  <a:gd name="connsiteX547" fmla="*/ 4328092 w 4474469"/>
                  <a:gd name="connsiteY547" fmla="*/ 862 h 199612"/>
                  <a:gd name="connsiteX548" fmla="*/ 4326120 w 4474469"/>
                  <a:gd name="connsiteY548" fmla="*/ 24529 h 199612"/>
                  <a:gd name="connsiteX549" fmla="*/ 4371479 w 4474469"/>
                  <a:gd name="connsiteY549" fmla="*/ 24529 h 199612"/>
                  <a:gd name="connsiteX550" fmla="*/ 4371342 w 4474469"/>
                  <a:gd name="connsiteY550" fmla="*/ 26446 h 199612"/>
                  <a:gd name="connsiteX551" fmla="*/ 4371041 w 4474469"/>
                  <a:gd name="connsiteY551" fmla="*/ 29349 h 199612"/>
                  <a:gd name="connsiteX552" fmla="*/ 4366494 w 4474469"/>
                  <a:gd name="connsiteY552" fmla="*/ 72079 h 199612"/>
                  <a:gd name="connsiteX553" fmla="*/ 4360304 w 4474469"/>
                  <a:gd name="connsiteY553" fmla="*/ 89171 h 199612"/>
                  <a:gd name="connsiteX554" fmla="*/ 4355346 w 4474469"/>
                  <a:gd name="connsiteY554" fmla="*/ 92431 h 199612"/>
                  <a:gd name="connsiteX555" fmla="*/ 4348909 w 4474469"/>
                  <a:gd name="connsiteY555" fmla="*/ 93554 h 199612"/>
                  <a:gd name="connsiteX556" fmla="*/ 4339952 w 4474469"/>
                  <a:gd name="connsiteY556" fmla="*/ 93746 h 199612"/>
                  <a:gd name="connsiteX557" fmla="*/ 4327872 w 4474469"/>
                  <a:gd name="connsiteY557" fmla="*/ 93115 h 199612"/>
                  <a:gd name="connsiteX558" fmla="*/ 4326942 w 4474469"/>
                  <a:gd name="connsiteY558" fmla="*/ 88322 h 199612"/>
                  <a:gd name="connsiteX559" fmla="*/ 4325024 w 4474469"/>
                  <a:gd name="connsiteY559" fmla="*/ 83693 h 199612"/>
                  <a:gd name="connsiteX560" fmla="*/ 4337432 w 4474469"/>
                  <a:gd name="connsiteY560" fmla="*/ 84460 h 199612"/>
                  <a:gd name="connsiteX561" fmla="*/ 4345403 w 4474469"/>
                  <a:gd name="connsiteY561" fmla="*/ 84570 h 199612"/>
                  <a:gd name="connsiteX562" fmla="*/ 4349183 w 4474469"/>
                  <a:gd name="connsiteY562" fmla="*/ 84323 h 199612"/>
                  <a:gd name="connsiteX563" fmla="*/ 4351978 w 4474469"/>
                  <a:gd name="connsiteY563" fmla="*/ 82598 h 199612"/>
                  <a:gd name="connsiteX564" fmla="*/ 4356469 w 4474469"/>
                  <a:gd name="connsiteY564" fmla="*/ 69066 h 199612"/>
                  <a:gd name="connsiteX565" fmla="*/ 4360304 w 4474469"/>
                  <a:gd name="connsiteY565" fmla="*/ 34170 h 199612"/>
                  <a:gd name="connsiteX566" fmla="*/ 4324805 w 4474469"/>
                  <a:gd name="connsiteY566" fmla="*/ 34170 h 199612"/>
                  <a:gd name="connsiteX567" fmla="*/ 4312041 w 4474469"/>
                  <a:gd name="connsiteY567" fmla="*/ 73477 h 199612"/>
                  <a:gd name="connsiteX568" fmla="*/ 4283170 w 4474469"/>
                  <a:gd name="connsiteY568" fmla="*/ 100128 h 199612"/>
                  <a:gd name="connsiteX569" fmla="*/ 4280020 w 4474469"/>
                  <a:gd name="connsiteY569" fmla="*/ 96238 h 199612"/>
                  <a:gd name="connsiteX570" fmla="*/ 4276378 w 4474469"/>
                  <a:gd name="connsiteY570" fmla="*/ 92678 h 199612"/>
                  <a:gd name="connsiteX571" fmla="*/ 4302756 w 4474469"/>
                  <a:gd name="connsiteY571" fmla="*/ 69011 h 199612"/>
                  <a:gd name="connsiteX572" fmla="*/ 4314506 w 4474469"/>
                  <a:gd name="connsiteY572" fmla="*/ 34170 h 199612"/>
                  <a:gd name="connsiteX573" fmla="*/ 4279884 w 4474469"/>
                  <a:gd name="connsiteY573" fmla="*/ 34170 h 199612"/>
                  <a:gd name="connsiteX574" fmla="*/ 4279884 w 4474469"/>
                  <a:gd name="connsiteY574" fmla="*/ 24529 h 199612"/>
                  <a:gd name="connsiteX575" fmla="*/ 4315821 w 4474469"/>
                  <a:gd name="connsiteY575" fmla="*/ 24529 h 199612"/>
                  <a:gd name="connsiteX576" fmla="*/ 4316862 w 4474469"/>
                  <a:gd name="connsiteY576" fmla="*/ 13024 h 199612"/>
                  <a:gd name="connsiteX577" fmla="*/ 4317574 w 4474469"/>
                  <a:gd name="connsiteY577" fmla="*/ 862 h 199612"/>
                  <a:gd name="connsiteX578" fmla="*/ 3299068 w 4474469"/>
                  <a:gd name="connsiteY578" fmla="*/ 862 h 199612"/>
                  <a:gd name="connsiteX579" fmla="*/ 3309586 w 4474469"/>
                  <a:gd name="connsiteY579" fmla="*/ 3054 h 199612"/>
                  <a:gd name="connsiteX580" fmla="*/ 3304107 w 4474469"/>
                  <a:gd name="connsiteY580" fmla="*/ 27816 h 199612"/>
                  <a:gd name="connsiteX581" fmla="*/ 3343550 w 4474469"/>
                  <a:gd name="connsiteY581" fmla="*/ 27816 h 199612"/>
                  <a:gd name="connsiteX582" fmla="*/ 3343550 w 4474469"/>
                  <a:gd name="connsiteY582" fmla="*/ 37896 h 199612"/>
                  <a:gd name="connsiteX583" fmla="*/ 3301916 w 4474469"/>
                  <a:gd name="connsiteY583" fmla="*/ 37896 h 199612"/>
                  <a:gd name="connsiteX584" fmla="*/ 3292959 w 4474469"/>
                  <a:gd name="connsiteY584" fmla="*/ 67860 h 199612"/>
                  <a:gd name="connsiteX585" fmla="*/ 3282852 w 4474469"/>
                  <a:gd name="connsiteY585" fmla="*/ 94869 h 199612"/>
                  <a:gd name="connsiteX586" fmla="*/ 3309147 w 4474469"/>
                  <a:gd name="connsiteY586" fmla="*/ 94869 h 199612"/>
                  <a:gd name="connsiteX587" fmla="*/ 3309147 w 4474469"/>
                  <a:gd name="connsiteY587" fmla="*/ 59578 h 199612"/>
                  <a:gd name="connsiteX588" fmla="*/ 3319008 w 4474469"/>
                  <a:gd name="connsiteY588" fmla="*/ 59578 h 199612"/>
                  <a:gd name="connsiteX589" fmla="*/ 3319008 w 4474469"/>
                  <a:gd name="connsiteY589" fmla="*/ 94869 h 199612"/>
                  <a:gd name="connsiteX590" fmla="*/ 3342893 w 4474469"/>
                  <a:gd name="connsiteY590" fmla="*/ 94869 h 199612"/>
                  <a:gd name="connsiteX591" fmla="*/ 3342893 w 4474469"/>
                  <a:gd name="connsiteY591" fmla="*/ 104730 h 199612"/>
                  <a:gd name="connsiteX592" fmla="*/ 3319008 w 4474469"/>
                  <a:gd name="connsiteY592" fmla="*/ 104730 h 199612"/>
                  <a:gd name="connsiteX593" fmla="*/ 3319008 w 4474469"/>
                  <a:gd name="connsiteY593" fmla="*/ 138256 h 199612"/>
                  <a:gd name="connsiteX594" fmla="*/ 3347056 w 4474469"/>
                  <a:gd name="connsiteY594" fmla="*/ 132558 h 199612"/>
                  <a:gd name="connsiteX595" fmla="*/ 3347933 w 4474469"/>
                  <a:gd name="connsiteY595" fmla="*/ 142200 h 199612"/>
                  <a:gd name="connsiteX596" fmla="*/ 3319008 w 4474469"/>
                  <a:gd name="connsiteY596" fmla="*/ 148107 h 199612"/>
                  <a:gd name="connsiteX597" fmla="*/ 3319008 w 4474469"/>
                  <a:gd name="connsiteY597" fmla="*/ 198077 h 199612"/>
                  <a:gd name="connsiteX598" fmla="*/ 3309147 w 4474469"/>
                  <a:gd name="connsiteY598" fmla="*/ 198077 h 199612"/>
                  <a:gd name="connsiteX599" fmla="*/ 3309147 w 4474469"/>
                  <a:gd name="connsiteY599" fmla="*/ 150300 h 199612"/>
                  <a:gd name="connsiteX600" fmla="*/ 3286604 w 4474469"/>
                  <a:gd name="connsiteY600" fmla="*/ 155014 h 199612"/>
                  <a:gd name="connsiteX601" fmla="*/ 3266856 w 4474469"/>
                  <a:gd name="connsiteY601" fmla="*/ 159071 h 199612"/>
                  <a:gd name="connsiteX602" fmla="*/ 3264007 w 4474469"/>
                  <a:gd name="connsiteY602" fmla="*/ 148546 h 199612"/>
                  <a:gd name="connsiteX603" fmla="*/ 3284769 w 4474469"/>
                  <a:gd name="connsiteY603" fmla="*/ 144846 h 199612"/>
                  <a:gd name="connsiteX604" fmla="*/ 3309147 w 4474469"/>
                  <a:gd name="connsiteY604" fmla="*/ 139999 h 199612"/>
                  <a:gd name="connsiteX605" fmla="*/ 3309147 w 4474469"/>
                  <a:gd name="connsiteY605" fmla="*/ 104730 h 199612"/>
                  <a:gd name="connsiteX606" fmla="*/ 3287892 w 4474469"/>
                  <a:gd name="connsiteY606" fmla="*/ 104730 h 199612"/>
                  <a:gd name="connsiteX607" fmla="*/ 3278003 w 4474469"/>
                  <a:gd name="connsiteY607" fmla="*/ 105606 h 199612"/>
                  <a:gd name="connsiteX608" fmla="*/ 3272552 w 4474469"/>
                  <a:gd name="connsiteY608" fmla="*/ 107799 h 199612"/>
                  <a:gd name="connsiteX609" fmla="*/ 3271156 w 4474469"/>
                  <a:gd name="connsiteY609" fmla="*/ 102758 h 199612"/>
                  <a:gd name="connsiteX610" fmla="*/ 3269265 w 4474469"/>
                  <a:gd name="connsiteY610" fmla="*/ 97717 h 199612"/>
                  <a:gd name="connsiteX611" fmla="*/ 3273841 w 4474469"/>
                  <a:gd name="connsiteY611" fmla="*/ 92099 h 199612"/>
                  <a:gd name="connsiteX612" fmla="*/ 3278908 w 4474469"/>
                  <a:gd name="connsiteY612" fmla="*/ 79737 h 199612"/>
                  <a:gd name="connsiteX613" fmla="*/ 3284386 w 4474469"/>
                  <a:gd name="connsiteY613" fmla="*/ 63917 h 199612"/>
                  <a:gd name="connsiteX614" fmla="*/ 3291836 w 4474469"/>
                  <a:gd name="connsiteY614" fmla="*/ 37896 h 199612"/>
                  <a:gd name="connsiteX615" fmla="*/ 3265321 w 4474469"/>
                  <a:gd name="connsiteY615" fmla="*/ 37896 h 199612"/>
                  <a:gd name="connsiteX616" fmla="*/ 3265321 w 4474469"/>
                  <a:gd name="connsiteY616" fmla="*/ 27816 h 199612"/>
                  <a:gd name="connsiteX617" fmla="*/ 3294027 w 4474469"/>
                  <a:gd name="connsiteY617" fmla="*/ 27816 h 199612"/>
                  <a:gd name="connsiteX618" fmla="*/ 3296794 w 4474469"/>
                  <a:gd name="connsiteY618" fmla="*/ 14421 h 199612"/>
                  <a:gd name="connsiteX619" fmla="*/ 3299068 w 4474469"/>
                  <a:gd name="connsiteY619" fmla="*/ 862 h 199612"/>
                  <a:gd name="connsiteX620" fmla="*/ 3854666 w 4474469"/>
                  <a:gd name="connsiteY620" fmla="*/ 658 h 199612"/>
                  <a:gd name="connsiteX621" fmla="*/ 3865184 w 4474469"/>
                  <a:gd name="connsiteY621" fmla="*/ 658 h 199612"/>
                  <a:gd name="connsiteX622" fmla="*/ 3865184 w 4474469"/>
                  <a:gd name="connsiteY622" fmla="*/ 28267 h 199612"/>
                  <a:gd name="connsiteX623" fmla="*/ 3914488 w 4474469"/>
                  <a:gd name="connsiteY623" fmla="*/ 28267 h 199612"/>
                  <a:gd name="connsiteX624" fmla="*/ 3914488 w 4474469"/>
                  <a:gd name="connsiteY624" fmla="*/ 37663 h 199612"/>
                  <a:gd name="connsiteX625" fmla="*/ 3865184 w 4474469"/>
                  <a:gd name="connsiteY625" fmla="*/ 37663 h 199612"/>
                  <a:gd name="connsiteX626" fmla="*/ 3865184 w 4474469"/>
                  <a:gd name="connsiteY626" fmla="*/ 67272 h 199612"/>
                  <a:gd name="connsiteX627" fmla="*/ 3886878 w 4474469"/>
                  <a:gd name="connsiteY627" fmla="*/ 67272 h 199612"/>
                  <a:gd name="connsiteX628" fmla="*/ 3918624 w 4474469"/>
                  <a:gd name="connsiteY628" fmla="*/ 40748 h 199612"/>
                  <a:gd name="connsiteX629" fmla="*/ 3945604 w 4474469"/>
                  <a:gd name="connsiteY629" fmla="*/ 11614 h 199612"/>
                  <a:gd name="connsiteX630" fmla="*/ 3954370 w 4474469"/>
                  <a:gd name="connsiteY630" fmla="*/ 16654 h 199612"/>
                  <a:gd name="connsiteX631" fmla="*/ 3930073 w 4474469"/>
                  <a:gd name="connsiteY631" fmla="*/ 43019 h 199612"/>
                  <a:gd name="connsiteX632" fmla="*/ 3902655 w 4474469"/>
                  <a:gd name="connsiteY632" fmla="*/ 67272 h 199612"/>
                  <a:gd name="connsiteX633" fmla="*/ 3964887 w 4474469"/>
                  <a:gd name="connsiteY633" fmla="*/ 67272 h 199612"/>
                  <a:gd name="connsiteX634" fmla="*/ 3964887 w 4474469"/>
                  <a:gd name="connsiteY634" fmla="*/ 76886 h 199612"/>
                  <a:gd name="connsiteX635" fmla="*/ 3889945 w 4474469"/>
                  <a:gd name="connsiteY635" fmla="*/ 76886 h 199612"/>
                  <a:gd name="connsiteX636" fmla="*/ 3870964 w 4474469"/>
                  <a:gd name="connsiteY636" fmla="*/ 90130 h 199612"/>
                  <a:gd name="connsiteX637" fmla="*/ 3851160 w 4474469"/>
                  <a:gd name="connsiteY637" fmla="*/ 102552 h 199612"/>
                  <a:gd name="connsiteX638" fmla="*/ 3945166 w 4474469"/>
                  <a:gd name="connsiteY638" fmla="*/ 102552 h 199612"/>
                  <a:gd name="connsiteX639" fmla="*/ 3945166 w 4474469"/>
                  <a:gd name="connsiteY639" fmla="*/ 111728 h 199612"/>
                  <a:gd name="connsiteX640" fmla="*/ 3846997 w 4474469"/>
                  <a:gd name="connsiteY640" fmla="*/ 111728 h 199612"/>
                  <a:gd name="connsiteX641" fmla="*/ 3841738 w 4474469"/>
                  <a:gd name="connsiteY641" fmla="*/ 124670 h 199612"/>
                  <a:gd name="connsiteX642" fmla="*/ 3836479 w 4474469"/>
                  <a:gd name="connsiteY642" fmla="*/ 136955 h 199612"/>
                  <a:gd name="connsiteX643" fmla="*/ 3932236 w 4474469"/>
                  <a:gd name="connsiteY643" fmla="*/ 136955 h 199612"/>
                  <a:gd name="connsiteX644" fmla="*/ 3931580 w 4474469"/>
                  <a:gd name="connsiteY644" fmla="*/ 142198 h 199612"/>
                  <a:gd name="connsiteX645" fmla="*/ 3924622 w 4474469"/>
                  <a:gd name="connsiteY645" fmla="*/ 176719 h 199612"/>
                  <a:gd name="connsiteX646" fmla="*/ 3916022 w 4474469"/>
                  <a:gd name="connsiteY646" fmla="*/ 192161 h 199612"/>
                  <a:gd name="connsiteX647" fmla="*/ 3909448 w 4474469"/>
                  <a:gd name="connsiteY647" fmla="*/ 195684 h 199612"/>
                  <a:gd name="connsiteX648" fmla="*/ 3900244 w 4474469"/>
                  <a:gd name="connsiteY648" fmla="*/ 196750 h 199612"/>
                  <a:gd name="connsiteX649" fmla="*/ 3884029 w 4474469"/>
                  <a:gd name="connsiteY649" fmla="*/ 196586 h 199612"/>
                  <a:gd name="connsiteX650" fmla="*/ 3860582 w 4474469"/>
                  <a:gd name="connsiteY650" fmla="*/ 195438 h 199612"/>
                  <a:gd name="connsiteX651" fmla="*/ 3859596 w 4474469"/>
                  <a:gd name="connsiteY651" fmla="*/ 190440 h 199612"/>
                  <a:gd name="connsiteX652" fmla="*/ 3857296 w 4474469"/>
                  <a:gd name="connsiteY652" fmla="*/ 185600 h 199612"/>
                  <a:gd name="connsiteX653" fmla="*/ 3881619 w 4474469"/>
                  <a:gd name="connsiteY653" fmla="*/ 187053 h 199612"/>
                  <a:gd name="connsiteX654" fmla="*/ 3897396 w 4474469"/>
                  <a:gd name="connsiteY654" fmla="*/ 187354 h 199612"/>
                  <a:gd name="connsiteX655" fmla="*/ 3903888 w 4474469"/>
                  <a:gd name="connsiteY655" fmla="*/ 187053 h 199612"/>
                  <a:gd name="connsiteX656" fmla="*/ 3907914 w 4474469"/>
                  <a:gd name="connsiteY656" fmla="*/ 185600 h 199612"/>
                  <a:gd name="connsiteX657" fmla="*/ 3914734 w 4474469"/>
                  <a:gd name="connsiteY657" fmla="*/ 173786 h 199612"/>
                  <a:gd name="connsiteX658" fmla="*/ 3920404 w 4474469"/>
                  <a:gd name="connsiteY658" fmla="*/ 146350 h 199612"/>
                  <a:gd name="connsiteX659" fmla="*/ 3821139 w 4474469"/>
                  <a:gd name="connsiteY659" fmla="*/ 146350 h 199612"/>
                  <a:gd name="connsiteX660" fmla="*/ 3828891 w 4474469"/>
                  <a:gd name="connsiteY660" fmla="*/ 129519 h 199612"/>
                  <a:gd name="connsiteX661" fmla="*/ 3836479 w 4474469"/>
                  <a:gd name="connsiteY661" fmla="*/ 110854 h 199612"/>
                  <a:gd name="connsiteX662" fmla="*/ 3806540 w 4474469"/>
                  <a:gd name="connsiteY662" fmla="*/ 125986 h 199612"/>
                  <a:gd name="connsiteX663" fmla="*/ 3775780 w 4474469"/>
                  <a:gd name="connsiteY663" fmla="*/ 139139 h 199612"/>
                  <a:gd name="connsiteX664" fmla="*/ 3773232 w 4474469"/>
                  <a:gd name="connsiteY664" fmla="*/ 134458 h 199612"/>
                  <a:gd name="connsiteX665" fmla="*/ 3769864 w 4474469"/>
                  <a:gd name="connsiteY665" fmla="*/ 129935 h 199612"/>
                  <a:gd name="connsiteX666" fmla="*/ 3823495 w 4474469"/>
                  <a:gd name="connsiteY666" fmla="*/ 106619 h 199612"/>
                  <a:gd name="connsiteX667" fmla="*/ 3873510 w 4474469"/>
                  <a:gd name="connsiteY667" fmla="*/ 76886 h 199612"/>
                  <a:gd name="connsiteX668" fmla="*/ 3775999 w 4474469"/>
                  <a:gd name="connsiteY668" fmla="*/ 76886 h 199612"/>
                  <a:gd name="connsiteX669" fmla="*/ 3775999 w 4474469"/>
                  <a:gd name="connsiteY669" fmla="*/ 67272 h 199612"/>
                  <a:gd name="connsiteX670" fmla="*/ 3854666 w 4474469"/>
                  <a:gd name="connsiteY670" fmla="*/ 67272 h 199612"/>
                  <a:gd name="connsiteX671" fmla="*/ 3854666 w 4474469"/>
                  <a:gd name="connsiteY671" fmla="*/ 37663 h 199612"/>
                  <a:gd name="connsiteX672" fmla="*/ 3795940 w 4474469"/>
                  <a:gd name="connsiteY672" fmla="*/ 37663 h 199612"/>
                  <a:gd name="connsiteX673" fmla="*/ 3795940 w 4474469"/>
                  <a:gd name="connsiteY673" fmla="*/ 28267 h 199612"/>
                  <a:gd name="connsiteX674" fmla="*/ 3854666 w 4474469"/>
                  <a:gd name="connsiteY674" fmla="*/ 28267 h 199612"/>
                  <a:gd name="connsiteX675" fmla="*/ 2021661 w 4474469"/>
                  <a:gd name="connsiteY675" fmla="*/ 644 h 199612"/>
                  <a:gd name="connsiteX676" fmla="*/ 2032179 w 4474469"/>
                  <a:gd name="connsiteY676" fmla="*/ 644 h 199612"/>
                  <a:gd name="connsiteX677" fmla="*/ 2032179 w 4474469"/>
                  <a:gd name="connsiteY677" fmla="*/ 19270 h 199612"/>
                  <a:gd name="connsiteX678" fmla="*/ 2093316 w 4474469"/>
                  <a:gd name="connsiteY678" fmla="*/ 19270 h 199612"/>
                  <a:gd name="connsiteX679" fmla="*/ 2093316 w 4474469"/>
                  <a:gd name="connsiteY679" fmla="*/ 644 h 199612"/>
                  <a:gd name="connsiteX680" fmla="*/ 2103615 w 4474469"/>
                  <a:gd name="connsiteY680" fmla="*/ 644 h 199612"/>
                  <a:gd name="connsiteX681" fmla="*/ 2103615 w 4474469"/>
                  <a:gd name="connsiteY681" fmla="*/ 19270 h 199612"/>
                  <a:gd name="connsiteX682" fmla="*/ 2157958 w 4474469"/>
                  <a:gd name="connsiteY682" fmla="*/ 19270 h 199612"/>
                  <a:gd name="connsiteX683" fmla="*/ 2157958 w 4474469"/>
                  <a:gd name="connsiteY683" fmla="*/ 29130 h 199612"/>
                  <a:gd name="connsiteX684" fmla="*/ 2103615 w 4474469"/>
                  <a:gd name="connsiteY684" fmla="*/ 29130 h 199612"/>
                  <a:gd name="connsiteX685" fmla="*/ 2103615 w 4474469"/>
                  <a:gd name="connsiteY685" fmla="*/ 48413 h 199612"/>
                  <a:gd name="connsiteX686" fmla="*/ 2093316 w 4474469"/>
                  <a:gd name="connsiteY686" fmla="*/ 48413 h 199612"/>
                  <a:gd name="connsiteX687" fmla="*/ 2093316 w 4474469"/>
                  <a:gd name="connsiteY687" fmla="*/ 29130 h 199612"/>
                  <a:gd name="connsiteX688" fmla="*/ 2032179 w 4474469"/>
                  <a:gd name="connsiteY688" fmla="*/ 29130 h 199612"/>
                  <a:gd name="connsiteX689" fmla="*/ 2032179 w 4474469"/>
                  <a:gd name="connsiteY689" fmla="*/ 49071 h 199612"/>
                  <a:gd name="connsiteX690" fmla="*/ 2021661 w 4474469"/>
                  <a:gd name="connsiteY690" fmla="*/ 49071 h 199612"/>
                  <a:gd name="connsiteX691" fmla="*/ 2021661 w 4474469"/>
                  <a:gd name="connsiteY691" fmla="*/ 29130 h 199612"/>
                  <a:gd name="connsiteX692" fmla="*/ 1967318 w 4474469"/>
                  <a:gd name="connsiteY692" fmla="*/ 29130 h 199612"/>
                  <a:gd name="connsiteX693" fmla="*/ 1967318 w 4474469"/>
                  <a:gd name="connsiteY693" fmla="*/ 19270 h 199612"/>
                  <a:gd name="connsiteX694" fmla="*/ 2021661 w 4474469"/>
                  <a:gd name="connsiteY694" fmla="*/ 19270 h 199612"/>
                  <a:gd name="connsiteX695" fmla="*/ 1786099 w 4474469"/>
                  <a:gd name="connsiteY695" fmla="*/ 438 h 199612"/>
                  <a:gd name="connsiteX696" fmla="*/ 1795959 w 4474469"/>
                  <a:gd name="connsiteY696" fmla="*/ 438 h 199612"/>
                  <a:gd name="connsiteX697" fmla="*/ 1795959 w 4474469"/>
                  <a:gd name="connsiteY697" fmla="*/ 15996 h 199612"/>
                  <a:gd name="connsiteX698" fmla="*/ 1837374 w 4474469"/>
                  <a:gd name="connsiteY698" fmla="*/ 15996 h 199612"/>
                  <a:gd name="connsiteX699" fmla="*/ 1837374 w 4474469"/>
                  <a:gd name="connsiteY699" fmla="*/ 438 h 199612"/>
                  <a:gd name="connsiteX700" fmla="*/ 1847454 w 4474469"/>
                  <a:gd name="connsiteY700" fmla="*/ 438 h 199612"/>
                  <a:gd name="connsiteX701" fmla="*/ 1847454 w 4474469"/>
                  <a:gd name="connsiteY701" fmla="*/ 15996 h 199612"/>
                  <a:gd name="connsiteX702" fmla="*/ 1895663 w 4474469"/>
                  <a:gd name="connsiteY702" fmla="*/ 15996 h 199612"/>
                  <a:gd name="connsiteX703" fmla="*/ 1895663 w 4474469"/>
                  <a:gd name="connsiteY703" fmla="*/ 52344 h 199612"/>
                  <a:gd name="connsiteX704" fmla="*/ 1847454 w 4474469"/>
                  <a:gd name="connsiteY704" fmla="*/ 52344 h 199612"/>
                  <a:gd name="connsiteX705" fmla="*/ 1847454 w 4474469"/>
                  <a:gd name="connsiteY705" fmla="*/ 72750 h 199612"/>
                  <a:gd name="connsiteX706" fmla="*/ 1908372 w 4474469"/>
                  <a:gd name="connsiteY706" fmla="*/ 72750 h 199612"/>
                  <a:gd name="connsiteX707" fmla="*/ 1908262 w 4474469"/>
                  <a:gd name="connsiteY707" fmla="*/ 74362 h 199612"/>
                  <a:gd name="connsiteX708" fmla="*/ 1908153 w 4474469"/>
                  <a:gd name="connsiteY708" fmla="*/ 77119 h 199612"/>
                  <a:gd name="connsiteX709" fmla="*/ 1905277 w 4474469"/>
                  <a:gd name="connsiteY709" fmla="*/ 92922 h 199612"/>
                  <a:gd name="connsiteX710" fmla="*/ 1901579 w 4474469"/>
                  <a:gd name="connsiteY710" fmla="*/ 100347 h 199612"/>
                  <a:gd name="connsiteX711" fmla="*/ 1897415 w 4474469"/>
                  <a:gd name="connsiteY711" fmla="*/ 102702 h 199612"/>
                  <a:gd name="connsiteX712" fmla="*/ 1891937 w 4474469"/>
                  <a:gd name="connsiteY712" fmla="*/ 103415 h 199612"/>
                  <a:gd name="connsiteX713" fmla="*/ 1884405 w 4474469"/>
                  <a:gd name="connsiteY713" fmla="*/ 103634 h 199612"/>
                  <a:gd name="connsiteX714" fmla="*/ 1873750 w 4474469"/>
                  <a:gd name="connsiteY714" fmla="*/ 103195 h 199612"/>
                  <a:gd name="connsiteX715" fmla="*/ 1872983 w 4474469"/>
                  <a:gd name="connsiteY715" fmla="*/ 99141 h 199612"/>
                  <a:gd name="connsiteX716" fmla="*/ 1871558 w 4474469"/>
                  <a:gd name="connsiteY716" fmla="*/ 95087 h 199612"/>
                  <a:gd name="connsiteX717" fmla="*/ 1881885 w 4474469"/>
                  <a:gd name="connsiteY717" fmla="*/ 95854 h 199612"/>
                  <a:gd name="connsiteX718" fmla="*/ 1888432 w 4474469"/>
                  <a:gd name="connsiteY718" fmla="*/ 95964 h 199612"/>
                  <a:gd name="connsiteX719" fmla="*/ 1891636 w 4474469"/>
                  <a:gd name="connsiteY719" fmla="*/ 95717 h 199612"/>
                  <a:gd name="connsiteX720" fmla="*/ 1893691 w 4474469"/>
                  <a:gd name="connsiteY720" fmla="*/ 94648 h 199612"/>
                  <a:gd name="connsiteX721" fmla="*/ 1895744 w 4474469"/>
                  <a:gd name="connsiteY721" fmla="*/ 90426 h 199612"/>
                  <a:gd name="connsiteX722" fmla="*/ 1897635 w 4474469"/>
                  <a:gd name="connsiteY722" fmla="*/ 81269 h 199612"/>
                  <a:gd name="connsiteX723" fmla="*/ 1847454 w 4474469"/>
                  <a:gd name="connsiteY723" fmla="*/ 81269 h 199612"/>
                  <a:gd name="connsiteX724" fmla="*/ 1847454 w 4474469"/>
                  <a:gd name="connsiteY724" fmla="*/ 104277 h 199612"/>
                  <a:gd name="connsiteX725" fmla="*/ 1837374 w 4474469"/>
                  <a:gd name="connsiteY725" fmla="*/ 104277 h 199612"/>
                  <a:gd name="connsiteX726" fmla="*/ 1837374 w 4474469"/>
                  <a:gd name="connsiteY726" fmla="*/ 81269 h 199612"/>
                  <a:gd name="connsiteX727" fmla="*/ 1787413 w 4474469"/>
                  <a:gd name="connsiteY727" fmla="*/ 81269 h 199612"/>
                  <a:gd name="connsiteX728" fmla="*/ 1766350 w 4474469"/>
                  <a:gd name="connsiteY728" fmla="*/ 101484 h 199612"/>
                  <a:gd name="connsiteX729" fmla="*/ 1726058 w 4474469"/>
                  <a:gd name="connsiteY729" fmla="*/ 118082 h 199612"/>
                  <a:gd name="connsiteX730" fmla="*/ 1723756 w 4474469"/>
                  <a:gd name="connsiteY730" fmla="*/ 113563 h 199612"/>
                  <a:gd name="connsiteX731" fmla="*/ 1720799 w 4474469"/>
                  <a:gd name="connsiteY731" fmla="*/ 109536 h 199612"/>
                  <a:gd name="connsiteX732" fmla="*/ 1754982 w 4474469"/>
                  <a:gd name="connsiteY732" fmla="*/ 96635 h 199612"/>
                  <a:gd name="connsiteX733" fmla="*/ 1774704 w 4474469"/>
                  <a:gd name="connsiteY733" fmla="*/ 81269 h 199612"/>
                  <a:gd name="connsiteX734" fmla="*/ 1734165 w 4474469"/>
                  <a:gd name="connsiteY734" fmla="*/ 81269 h 199612"/>
                  <a:gd name="connsiteX735" fmla="*/ 1737589 w 4474469"/>
                  <a:gd name="connsiteY735" fmla="*/ 63288 h 199612"/>
                  <a:gd name="connsiteX736" fmla="*/ 1740520 w 4474469"/>
                  <a:gd name="connsiteY736" fmla="*/ 43825 h 199612"/>
                  <a:gd name="connsiteX737" fmla="*/ 1786099 w 4474469"/>
                  <a:gd name="connsiteY737" fmla="*/ 43825 h 199612"/>
                  <a:gd name="connsiteX738" fmla="*/ 1786099 w 4474469"/>
                  <a:gd name="connsiteY738" fmla="*/ 42728 h 199612"/>
                  <a:gd name="connsiteX739" fmla="*/ 1786099 w 4474469"/>
                  <a:gd name="connsiteY739" fmla="*/ 24734 h 199612"/>
                  <a:gd name="connsiteX740" fmla="*/ 1730002 w 4474469"/>
                  <a:gd name="connsiteY740" fmla="*/ 24734 h 199612"/>
                  <a:gd name="connsiteX741" fmla="*/ 1730002 w 4474469"/>
                  <a:gd name="connsiteY741" fmla="*/ 15996 h 199612"/>
                  <a:gd name="connsiteX742" fmla="*/ 1786099 w 4474469"/>
                  <a:gd name="connsiteY742" fmla="*/ 15996 h 199612"/>
                  <a:gd name="connsiteX743" fmla="*/ 1535854 w 4474469"/>
                  <a:gd name="connsiteY743" fmla="*/ 438 h 199612"/>
                  <a:gd name="connsiteX744" fmla="*/ 1547468 w 4474469"/>
                  <a:gd name="connsiteY744" fmla="*/ 2410 h 199612"/>
                  <a:gd name="connsiteX745" fmla="*/ 1542647 w 4474469"/>
                  <a:gd name="connsiteY745" fmla="*/ 10436 h 199612"/>
                  <a:gd name="connsiteX746" fmla="*/ 1537169 w 4474469"/>
                  <a:gd name="connsiteY746" fmla="*/ 18626 h 199612"/>
                  <a:gd name="connsiteX747" fmla="*/ 1597649 w 4474469"/>
                  <a:gd name="connsiteY747" fmla="*/ 18626 h 199612"/>
                  <a:gd name="connsiteX748" fmla="*/ 1599621 w 4474469"/>
                  <a:gd name="connsiteY748" fmla="*/ 17969 h 199612"/>
                  <a:gd name="connsiteX749" fmla="*/ 1606414 w 4474469"/>
                  <a:gd name="connsiteY749" fmla="*/ 22777 h 199612"/>
                  <a:gd name="connsiteX750" fmla="*/ 1595485 w 4474469"/>
                  <a:gd name="connsiteY750" fmla="*/ 39813 h 199612"/>
                  <a:gd name="connsiteX751" fmla="*/ 1582747 w 4474469"/>
                  <a:gd name="connsiteY751" fmla="*/ 55877 h 199612"/>
                  <a:gd name="connsiteX752" fmla="*/ 1650020 w 4474469"/>
                  <a:gd name="connsiteY752" fmla="*/ 55877 h 199612"/>
                  <a:gd name="connsiteX753" fmla="*/ 1650020 w 4474469"/>
                  <a:gd name="connsiteY753" fmla="*/ 119836 h 199612"/>
                  <a:gd name="connsiteX754" fmla="*/ 1591513 w 4474469"/>
                  <a:gd name="connsiteY754" fmla="*/ 119836 h 199612"/>
                  <a:gd name="connsiteX755" fmla="*/ 1591513 w 4474469"/>
                  <a:gd name="connsiteY755" fmla="*/ 177271 h 199612"/>
                  <a:gd name="connsiteX756" fmla="*/ 1593896 w 4474469"/>
                  <a:gd name="connsiteY756" fmla="*/ 183190 h 199612"/>
                  <a:gd name="connsiteX757" fmla="*/ 1604660 w 4474469"/>
                  <a:gd name="connsiteY757" fmla="*/ 184506 h 199612"/>
                  <a:gd name="connsiteX758" fmla="*/ 1644322 w 4474469"/>
                  <a:gd name="connsiteY758" fmla="*/ 184506 h 199612"/>
                  <a:gd name="connsiteX759" fmla="*/ 1652001 w 4474469"/>
                  <a:gd name="connsiteY759" fmla="*/ 182395 h 199612"/>
                  <a:gd name="connsiteX760" fmla="*/ 1655636 w 4474469"/>
                  <a:gd name="connsiteY760" fmla="*/ 173171 h 199612"/>
                  <a:gd name="connsiteX761" fmla="*/ 1657032 w 4474469"/>
                  <a:gd name="connsiteY761" fmla="*/ 152499 h 199612"/>
                  <a:gd name="connsiteX762" fmla="*/ 1661907 w 4474469"/>
                  <a:gd name="connsiteY762" fmla="*/ 155020 h 199612"/>
                  <a:gd name="connsiteX763" fmla="*/ 1667112 w 4474469"/>
                  <a:gd name="connsiteY763" fmla="*/ 156884 h 199612"/>
                  <a:gd name="connsiteX764" fmla="*/ 1661771 w 4474469"/>
                  <a:gd name="connsiteY764" fmla="*/ 186953 h 199612"/>
                  <a:gd name="connsiteX765" fmla="*/ 1644761 w 4474469"/>
                  <a:gd name="connsiteY765" fmla="*/ 194339 h 199612"/>
                  <a:gd name="connsiteX766" fmla="*/ 1604222 w 4474469"/>
                  <a:gd name="connsiteY766" fmla="*/ 194339 h 199612"/>
                  <a:gd name="connsiteX767" fmla="*/ 1585788 w 4474469"/>
                  <a:gd name="connsiteY767" fmla="*/ 190976 h 199612"/>
                  <a:gd name="connsiteX768" fmla="*/ 1580995 w 4474469"/>
                  <a:gd name="connsiteY768" fmla="*/ 177271 h 199612"/>
                  <a:gd name="connsiteX769" fmla="*/ 1580995 w 4474469"/>
                  <a:gd name="connsiteY769" fmla="*/ 119836 h 199612"/>
                  <a:gd name="connsiteX770" fmla="*/ 1566971 w 4474469"/>
                  <a:gd name="connsiteY770" fmla="*/ 119836 h 199612"/>
                  <a:gd name="connsiteX771" fmla="*/ 1551640 w 4474469"/>
                  <a:gd name="connsiteY771" fmla="*/ 152344 h 199612"/>
                  <a:gd name="connsiteX772" fmla="*/ 1523794 w 4474469"/>
                  <a:gd name="connsiteY772" fmla="*/ 178219 h 199612"/>
                  <a:gd name="connsiteX773" fmla="*/ 1479100 w 4474469"/>
                  <a:gd name="connsiteY773" fmla="*/ 196530 h 199612"/>
                  <a:gd name="connsiteX774" fmla="*/ 1476443 w 4474469"/>
                  <a:gd name="connsiteY774" fmla="*/ 191799 h 199612"/>
                  <a:gd name="connsiteX775" fmla="*/ 1472965 w 4474469"/>
                  <a:gd name="connsiteY775" fmla="*/ 187565 h 199612"/>
                  <a:gd name="connsiteX776" fmla="*/ 1515046 w 4474469"/>
                  <a:gd name="connsiteY776" fmla="*/ 171423 h 199612"/>
                  <a:gd name="connsiteX777" fmla="*/ 1541398 w 4474469"/>
                  <a:gd name="connsiteY777" fmla="*/ 148553 h 199612"/>
                  <a:gd name="connsiteX778" fmla="*/ 1556014 w 4474469"/>
                  <a:gd name="connsiteY778" fmla="*/ 119836 h 199612"/>
                  <a:gd name="connsiteX779" fmla="*/ 1495315 w 4474469"/>
                  <a:gd name="connsiteY779" fmla="*/ 119836 h 199612"/>
                  <a:gd name="connsiteX780" fmla="*/ 1495315 w 4474469"/>
                  <a:gd name="connsiteY780" fmla="*/ 64618 h 199612"/>
                  <a:gd name="connsiteX781" fmla="*/ 1487372 w 4474469"/>
                  <a:gd name="connsiteY781" fmla="*/ 71138 h 199612"/>
                  <a:gd name="connsiteX782" fmla="*/ 1479100 w 4474469"/>
                  <a:gd name="connsiteY782" fmla="*/ 77331 h 199612"/>
                  <a:gd name="connsiteX783" fmla="*/ 1475485 w 4474469"/>
                  <a:gd name="connsiteY783" fmla="*/ 73385 h 199612"/>
                  <a:gd name="connsiteX784" fmla="*/ 1471211 w 4474469"/>
                  <a:gd name="connsiteY784" fmla="*/ 70096 h 199612"/>
                  <a:gd name="connsiteX785" fmla="*/ 1510518 w 4474469"/>
                  <a:gd name="connsiteY785" fmla="*/ 35846 h 199612"/>
                  <a:gd name="connsiteX786" fmla="*/ 1535854 w 4474469"/>
                  <a:gd name="connsiteY786" fmla="*/ 438 h 199612"/>
                  <a:gd name="connsiteX787" fmla="*/ 288578 w 4474469"/>
                  <a:gd name="connsiteY787" fmla="*/ 438 h 199612"/>
                  <a:gd name="connsiteX788" fmla="*/ 298001 w 4474469"/>
                  <a:gd name="connsiteY788" fmla="*/ 3506 h 199612"/>
                  <a:gd name="connsiteX789" fmla="*/ 292577 w 4474469"/>
                  <a:gd name="connsiteY789" fmla="*/ 13421 h 199612"/>
                  <a:gd name="connsiteX790" fmla="*/ 286168 w 4474469"/>
                  <a:gd name="connsiteY790" fmla="*/ 23008 h 199612"/>
                  <a:gd name="connsiteX791" fmla="*/ 422027 w 4474469"/>
                  <a:gd name="connsiteY791" fmla="*/ 23008 h 199612"/>
                  <a:gd name="connsiteX792" fmla="*/ 422027 w 4474469"/>
                  <a:gd name="connsiteY792" fmla="*/ 32404 h 199612"/>
                  <a:gd name="connsiteX793" fmla="*/ 279375 w 4474469"/>
                  <a:gd name="connsiteY793" fmla="*/ 32404 h 199612"/>
                  <a:gd name="connsiteX794" fmla="*/ 262995 w 4474469"/>
                  <a:gd name="connsiteY794" fmla="*/ 50547 h 199612"/>
                  <a:gd name="connsiteX795" fmla="*/ 245629 w 4474469"/>
                  <a:gd name="connsiteY795" fmla="*/ 65722 h 199612"/>
                  <a:gd name="connsiteX796" fmla="*/ 242671 w 4474469"/>
                  <a:gd name="connsiteY796" fmla="*/ 61224 h 199612"/>
                  <a:gd name="connsiteX797" fmla="*/ 239055 w 4474469"/>
                  <a:gd name="connsiteY797" fmla="*/ 56732 h 199612"/>
                  <a:gd name="connsiteX798" fmla="*/ 266858 w 4474469"/>
                  <a:gd name="connsiteY798" fmla="*/ 31877 h 199612"/>
                  <a:gd name="connsiteX799" fmla="*/ 288578 w 4474469"/>
                  <a:gd name="connsiteY799" fmla="*/ 438 h 199612"/>
                  <a:gd name="connsiteX800" fmla="*/ 2858730 w 4474469"/>
                  <a:gd name="connsiteY800" fmla="*/ 425 h 199612"/>
                  <a:gd name="connsiteX801" fmla="*/ 2867933 w 4474469"/>
                  <a:gd name="connsiteY801" fmla="*/ 4807 h 199612"/>
                  <a:gd name="connsiteX802" fmla="*/ 2862235 w 4474469"/>
                  <a:gd name="connsiteY802" fmla="*/ 13792 h 199612"/>
                  <a:gd name="connsiteX803" fmla="*/ 2904253 w 4474469"/>
                  <a:gd name="connsiteY803" fmla="*/ 57179 h 199612"/>
                  <a:gd name="connsiteX804" fmla="*/ 2957118 w 4474469"/>
                  <a:gd name="connsiteY804" fmla="*/ 90705 h 199612"/>
                  <a:gd name="connsiteX805" fmla="*/ 2952873 w 4474469"/>
                  <a:gd name="connsiteY805" fmla="*/ 94786 h 199612"/>
                  <a:gd name="connsiteX806" fmla="*/ 2949449 w 4474469"/>
                  <a:gd name="connsiteY806" fmla="*/ 99689 h 199612"/>
                  <a:gd name="connsiteX807" fmla="*/ 2898282 w 4474469"/>
                  <a:gd name="connsiteY807" fmla="*/ 65642 h 199612"/>
                  <a:gd name="connsiteX808" fmla="*/ 2856319 w 4474469"/>
                  <a:gd name="connsiteY808" fmla="*/ 21899 h 199612"/>
                  <a:gd name="connsiteX809" fmla="*/ 2814658 w 4474469"/>
                  <a:gd name="connsiteY809" fmla="*/ 65944 h 199612"/>
                  <a:gd name="connsiteX810" fmla="*/ 2764286 w 4474469"/>
                  <a:gd name="connsiteY810" fmla="*/ 99470 h 199612"/>
                  <a:gd name="connsiteX811" fmla="*/ 2760752 w 4474469"/>
                  <a:gd name="connsiteY811" fmla="*/ 94732 h 199612"/>
                  <a:gd name="connsiteX812" fmla="*/ 2756397 w 4474469"/>
                  <a:gd name="connsiteY812" fmla="*/ 90486 h 199612"/>
                  <a:gd name="connsiteX813" fmla="*/ 2814795 w 4474469"/>
                  <a:gd name="connsiteY813" fmla="*/ 51865 h 199612"/>
                  <a:gd name="connsiteX814" fmla="*/ 2858730 w 4474469"/>
                  <a:gd name="connsiteY814" fmla="*/ 425 h 199612"/>
                  <a:gd name="connsiteX815" fmla="*/ 4058948 w 4474469"/>
                  <a:gd name="connsiteY815" fmla="*/ 0 h 199612"/>
                  <a:gd name="connsiteX816" fmla="*/ 4069028 w 4474469"/>
                  <a:gd name="connsiteY816" fmla="*/ 0 h 199612"/>
                  <a:gd name="connsiteX817" fmla="*/ 4069028 w 4474469"/>
                  <a:gd name="connsiteY817" fmla="*/ 47537 h 199612"/>
                  <a:gd name="connsiteX818" fmla="*/ 4095542 w 4474469"/>
                  <a:gd name="connsiteY818" fmla="*/ 47537 h 199612"/>
                  <a:gd name="connsiteX819" fmla="*/ 4095542 w 4474469"/>
                  <a:gd name="connsiteY819" fmla="*/ 57617 h 199612"/>
                  <a:gd name="connsiteX820" fmla="*/ 4069028 w 4474469"/>
                  <a:gd name="connsiteY820" fmla="*/ 57617 h 199612"/>
                  <a:gd name="connsiteX821" fmla="*/ 4069028 w 4474469"/>
                  <a:gd name="connsiteY821" fmla="*/ 68139 h 199612"/>
                  <a:gd name="connsiteX822" fmla="*/ 4078767 w 4474469"/>
                  <a:gd name="connsiteY822" fmla="*/ 79306 h 199612"/>
                  <a:gd name="connsiteX823" fmla="*/ 4090259 w 4474469"/>
                  <a:gd name="connsiteY823" fmla="*/ 93049 h 199612"/>
                  <a:gd name="connsiteX824" fmla="*/ 4097953 w 4474469"/>
                  <a:gd name="connsiteY824" fmla="*/ 102744 h 199612"/>
                  <a:gd name="connsiteX825" fmla="*/ 4092036 w 4474469"/>
                  <a:gd name="connsiteY825" fmla="*/ 111515 h 199612"/>
                  <a:gd name="connsiteX826" fmla="*/ 4081930 w 4474469"/>
                  <a:gd name="connsiteY826" fmla="*/ 96951 h 199612"/>
                  <a:gd name="connsiteX827" fmla="*/ 4069028 w 4474469"/>
                  <a:gd name="connsiteY827" fmla="*/ 79757 h 199612"/>
                  <a:gd name="connsiteX828" fmla="*/ 4069028 w 4474469"/>
                  <a:gd name="connsiteY828" fmla="*/ 198283 h 199612"/>
                  <a:gd name="connsiteX829" fmla="*/ 4058948 w 4474469"/>
                  <a:gd name="connsiteY829" fmla="*/ 198283 h 199612"/>
                  <a:gd name="connsiteX830" fmla="*/ 4058948 w 4474469"/>
                  <a:gd name="connsiteY830" fmla="*/ 82826 h 199612"/>
                  <a:gd name="connsiteX831" fmla="*/ 4044486 w 4474469"/>
                  <a:gd name="connsiteY831" fmla="*/ 122726 h 199612"/>
                  <a:gd name="connsiteX832" fmla="*/ 4027393 w 4474469"/>
                  <a:gd name="connsiteY832" fmla="*/ 154241 h 199612"/>
                  <a:gd name="connsiteX833" fmla="*/ 4024572 w 4474469"/>
                  <a:gd name="connsiteY833" fmla="*/ 149317 h 199612"/>
                  <a:gd name="connsiteX834" fmla="*/ 4021258 w 4474469"/>
                  <a:gd name="connsiteY834" fmla="*/ 145055 h 199612"/>
                  <a:gd name="connsiteX835" fmla="*/ 4035363 w 4474469"/>
                  <a:gd name="connsiteY835" fmla="*/ 121219 h 199612"/>
                  <a:gd name="connsiteX836" fmla="*/ 4048202 w 4474469"/>
                  <a:gd name="connsiteY836" fmla="*/ 90371 h 199612"/>
                  <a:gd name="connsiteX837" fmla="*/ 4057633 w 4474469"/>
                  <a:gd name="connsiteY837" fmla="*/ 57617 h 199612"/>
                  <a:gd name="connsiteX838" fmla="*/ 4024326 w 4474469"/>
                  <a:gd name="connsiteY838" fmla="*/ 57617 h 199612"/>
                  <a:gd name="connsiteX839" fmla="*/ 4024326 w 4474469"/>
                  <a:gd name="connsiteY839" fmla="*/ 47537 h 199612"/>
                  <a:gd name="connsiteX840" fmla="*/ 4058948 w 4474469"/>
                  <a:gd name="connsiteY840" fmla="*/ 47537 h 1996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</a:cxnLst>
                <a:rect l="l" t="t" r="r" b="b"/>
                <a:pathLst>
                  <a:path w="4474469" h="199612">
                    <a:moveTo>
                      <a:pt x="1826199" y="159716"/>
                    </a:moveTo>
                    <a:cubicBezTo>
                      <a:pt x="1835700" y="162399"/>
                      <a:pt x="1845647" y="165483"/>
                      <a:pt x="1856041" y="168969"/>
                    </a:cubicBezTo>
                    <a:cubicBezTo>
                      <a:pt x="1866435" y="172454"/>
                      <a:pt x="1876365" y="176025"/>
                      <a:pt x="1885834" y="179682"/>
                    </a:cubicBezTo>
                    <a:cubicBezTo>
                      <a:pt x="1895302" y="183338"/>
                      <a:pt x="1903400" y="186763"/>
                      <a:pt x="1910125" y="189956"/>
                    </a:cubicBezTo>
                    <a:lnTo>
                      <a:pt x="1903989" y="198941"/>
                    </a:lnTo>
                    <a:cubicBezTo>
                      <a:pt x="1897622" y="195670"/>
                      <a:pt x="1889758" y="192131"/>
                      <a:pt x="1880397" y="188325"/>
                    </a:cubicBezTo>
                    <a:cubicBezTo>
                      <a:pt x="1871035" y="184519"/>
                      <a:pt x="1861125" y="180785"/>
                      <a:pt x="1850668" y="177125"/>
                    </a:cubicBezTo>
                    <a:cubicBezTo>
                      <a:pt x="1840211" y="173465"/>
                      <a:pt x="1830156" y="170218"/>
                      <a:pt x="1820502" y="167386"/>
                    </a:cubicBezTo>
                    <a:close/>
                    <a:moveTo>
                      <a:pt x="3373790" y="141091"/>
                    </a:moveTo>
                    <a:lnTo>
                      <a:pt x="3373790" y="166962"/>
                    </a:lnTo>
                    <a:cubicBezTo>
                      <a:pt x="3383153" y="166410"/>
                      <a:pt x="3393132" y="165761"/>
                      <a:pt x="3403729" y="165017"/>
                    </a:cubicBezTo>
                    <a:cubicBezTo>
                      <a:pt x="3414324" y="164273"/>
                      <a:pt x="3425234" y="163460"/>
                      <a:pt x="3436460" y="162579"/>
                    </a:cubicBezTo>
                    <a:lnTo>
                      <a:pt x="3436460" y="141091"/>
                    </a:lnTo>
                    <a:close/>
                    <a:moveTo>
                      <a:pt x="292085" y="137366"/>
                    </a:moveTo>
                    <a:cubicBezTo>
                      <a:pt x="297704" y="143389"/>
                      <a:pt x="304378" y="148877"/>
                      <a:pt x="312107" y="153832"/>
                    </a:cubicBezTo>
                    <a:cubicBezTo>
                      <a:pt x="319836" y="158787"/>
                      <a:pt x="328428" y="163234"/>
                      <a:pt x="337882" y="167175"/>
                    </a:cubicBezTo>
                    <a:cubicBezTo>
                      <a:pt x="347469" y="163234"/>
                      <a:pt x="356289" y="158787"/>
                      <a:pt x="364341" y="153832"/>
                    </a:cubicBezTo>
                    <a:cubicBezTo>
                      <a:pt x="372395" y="148877"/>
                      <a:pt x="379352" y="143389"/>
                      <a:pt x="385214" y="137366"/>
                    </a:cubicBezTo>
                    <a:close/>
                    <a:moveTo>
                      <a:pt x="3543888" y="130581"/>
                    </a:moveTo>
                    <a:lnTo>
                      <a:pt x="3553091" y="133869"/>
                    </a:lnTo>
                    <a:cubicBezTo>
                      <a:pt x="3550475" y="142839"/>
                      <a:pt x="3547161" y="152355"/>
                      <a:pt x="3543148" y="162419"/>
                    </a:cubicBezTo>
                    <a:cubicBezTo>
                      <a:pt x="3539136" y="172483"/>
                      <a:pt x="3534343" y="181229"/>
                      <a:pt x="3528768" y="188657"/>
                    </a:cubicBezTo>
                    <a:lnTo>
                      <a:pt x="3519346" y="183629"/>
                    </a:lnTo>
                    <a:cubicBezTo>
                      <a:pt x="3525052" y="176418"/>
                      <a:pt x="3529964" y="167933"/>
                      <a:pt x="3534082" y="158174"/>
                    </a:cubicBezTo>
                    <a:cubicBezTo>
                      <a:pt x="3538200" y="148414"/>
                      <a:pt x="3541469" y="139217"/>
                      <a:pt x="3543888" y="130581"/>
                    </a:cubicBezTo>
                    <a:close/>
                    <a:moveTo>
                      <a:pt x="1811955" y="129696"/>
                    </a:moveTo>
                    <a:lnTo>
                      <a:pt x="1822693" y="129696"/>
                    </a:lnTo>
                    <a:cubicBezTo>
                      <a:pt x="1820339" y="143923"/>
                      <a:pt x="1815721" y="155691"/>
                      <a:pt x="1808840" y="165000"/>
                    </a:cubicBezTo>
                    <a:cubicBezTo>
                      <a:pt x="1801957" y="174309"/>
                      <a:pt x="1791593" y="181695"/>
                      <a:pt x="1777748" y="187156"/>
                    </a:cubicBezTo>
                    <a:cubicBezTo>
                      <a:pt x="1763902" y="192619"/>
                      <a:pt x="1745357" y="196693"/>
                      <a:pt x="1722113" y="199379"/>
                    </a:cubicBezTo>
                    <a:cubicBezTo>
                      <a:pt x="1721743" y="197991"/>
                      <a:pt x="1721114" y="196439"/>
                      <a:pt x="1720224" y="194722"/>
                    </a:cubicBezTo>
                    <a:cubicBezTo>
                      <a:pt x="1719333" y="193006"/>
                      <a:pt x="1718429" y="191563"/>
                      <a:pt x="1717511" y="190394"/>
                    </a:cubicBezTo>
                    <a:cubicBezTo>
                      <a:pt x="1739945" y="188132"/>
                      <a:pt x="1757700" y="184623"/>
                      <a:pt x="1770775" y="179869"/>
                    </a:cubicBezTo>
                    <a:cubicBezTo>
                      <a:pt x="1783852" y="175114"/>
                      <a:pt x="1793507" y="168667"/>
                      <a:pt x="1799741" y="160528"/>
                    </a:cubicBezTo>
                    <a:cubicBezTo>
                      <a:pt x="1805975" y="152389"/>
                      <a:pt x="1810047" y="142112"/>
                      <a:pt x="1811955" y="129696"/>
                    </a:cubicBezTo>
                    <a:close/>
                    <a:moveTo>
                      <a:pt x="3570621" y="129047"/>
                    </a:moveTo>
                    <a:lnTo>
                      <a:pt x="3581140" y="129047"/>
                    </a:lnTo>
                    <a:lnTo>
                      <a:pt x="3581140" y="177053"/>
                    </a:lnTo>
                    <a:cubicBezTo>
                      <a:pt x="3580962" y="179943"/>
                      <a:pt x="3581920" y="181889"/>
                      <a:pt x="3584016" y="182889"/>
                    </a:cubicBezTo>
                    <a:cubicBezTo>
                      <a:pt x="3586111" y="183889"/>
                      <a:pt x="3590412" y="184355"/>
                      <a:pt x="3596917" y="184286"/>
                    </a:cubicBezTo>
                    <a:lnTo>
                      <a:pt x="3645124" y="184286"/>
                    </a:lnTo>
                    <a:cubicBezTo>
                      <a:pt x="3648940" y="184400"/>
                      <a:pt x="3651829" y="183734"/>
                      <a:pt x="3653793" y="182289"/>
                    </a:cubicBezTo>
                    <a:cubicBezTo>
                      <a:pt x="3655757" y="180844"/>
                      <a:pt x="3657136" y="177938"/>
                      <a:pt x="3657932" y="173570"/>
                    </a:cubicBezTo>
                    <a:cubicBezTo>
                      <a:pt x="3658727" y="169202"/>
                      <a:pt x="3659279" y="162691"/>
                      <a:pt x="3659588" y="154036"/>
                    </a:cubicBezTo>
                    <a:cubicBezTo>
                      <a:pt x="3661062" y="155032"/>
                      <a:pt x="3662715" y="155890"/>
                      <a:pt x="3664545" y="156612"/>
                    </a:cubicBezTo>
                    <a:cubicBezTo>
                      <a:pt x="3666376" y="157333"/>
                      <a:pt x="3668083" y="157863"/>
                      <a:pt x="3669667" y="158201"/>
                    </a:cubicBezTo>
                    <a:cubicBezTo>
                      <a:pt x="3669060" y="172449"/>
                      <a:pt x="3667152" y="182078"/>
                      <a:pt x="3663943" y="187089"/>
                    </a:cubicBezTo>
                    <a:cubicBezTo>
                      <a:pt x="3660734" y="192101"/>
                      <a:pt x="3654607" y="194445"/>
                      <a:pt x="3645563" y="194120"/>
                    </a:cubicBezTo>
                    <a:lnTo>
                      <a:pt x="3596917" y="194120"/>
                    </a:lnTo>
                    <a:cubicBezTo>
                      <a:pt x="3586810" y="194271"/>
                      <a:pt x="3579852" y="193150"/>
                      <a:pt x="3576045" y="190757"/>
                    </a:cubicBezTo>
                    <a:cubicBezTo>
                      <a:pt x="3572238" y="188365"/>
                      <a:pt x="3570430" y="183797"/>
                      <a:pt x="3570621" y="177053"/>
                    </a:cubicBezTo>
                    <a:close/>
                    <a:moveTo>
                      <a:pt x="3680185" y="127512"/>
                    </a:moveTo>
                    <a:cubicBezTo>
                      <a:pt x="3686947" y="136244"/>
                      <a:pt x="3693310" y="145579"/>
                      <a:pt x="3699277" y="155516"/>
                    </a:cubicBezTo>
                    <a:cubicBezTo>
                      <a:pt x="3705244" y="165453"/>
                      <a:pt x="3709690" y="174239"/>
                      <a:pt x="3712617" y="181875"/>
                    </a:cubicBezTo>
                    <a:lnTo>
                      <a:pt x="3702536" y="186472"/>
                    </a:lnTo>
                    <a:cubicBezTo>
                      <a:pt x="3699734" y="178716"/>
                      <a:pt x="3695424" y="169794"/>
                      <a:pt x="3689609" y="159707"/>
                    </a:cubicBezTo>
                    <a:cubicBezTo>
                      <a:pt x="3683792" y="149620"/>
                      <a:pt x="3677511" y="140203"/>
                      <a:pt x="3670763" y="131458"/>
                    </a:cubicBezTo>
                    <a:close/>
                    <a:moveTo>
                      <a:pt x="3597136" y="113264"/>
                    </a:moveTo>
                    <a:cubicBezTo>
                      <a:pt x="3605952" y="117808"/>
                      <a:pt x="3614726" y="122969"/>
                      <a:pt x="3623459" y="128745"/>
                    </a:cubicBezTo>
                    <a:cubicBezTo>
                      <a:pt x="3632192" y="134522"/>
                      <a:pt x="3639268" y="139957"/>
                      <a:pt x="3644687" y="145049"/>
                    </a:cubicBezTo>
                    <a:lnTo>
                      <a:pt x="3637456" y="152502"/>
                    </a:lnTo>
                    <a:cubicBezTo>
                      <a:pt x="3632142" y="147482"/>
                      <a:pt x="3625130" y="141957"/>
                      <a:pt x="3616419" y="135924"/>
                    </a:cubicBezTo>
                    <a:cubicBezTo>
                      <a:pt x="3607709" y="129892"/>
                      <a:pt x="3598944" y="124530"/>
                      <a:pt x="3590124" y="119840"/>
                    </a:cubicBezTo>
                    <a:close/>
                    <a:moveTo>
                      <a:pt x="2236626" y="112399"/>
                    </a:moveTo>
                    <a:lnTo>
                      <a:pt x="2236626" y="152280"/>
                    </a:lnTo>
                    <a:cubicBezTo>
                      <a:pt x="2243441" y="151189"/>
                      <a:pt x="2250572" y="150030"/>
                      <a:pt x="2258018" y="148802"/>
                    </a:cubicBezTo>
                    <a:cubicBezTo>
                      <a:pt x="2265464" y="147573"/>
                      <a:pt x="2273087" y="146250"/>
                      <a:pt x="2280889" y="144830"/>
                    </a:cubicBezTo>
                    <a:lnTo>
                      <a:pt x="2280889" y="112399"/>
                    </a:lnTo>
                    <a:close/>
                    <a:moveTo>
                      <a:pt x="1748847" y="110221"/>
                    </a:moveTo>
                    <a:lnTo>
                      <a:pt x="1884048" y="110221"/>
                    </a:lnTo>
                    <a:lnTo>
                      <a:pt x="1884048" y="170235"/>
                    </a:lnTo>
                    <a:lnTo>
                      <a:pt x="1873530" y="170235"/>
                    </a:lnTo>
                    <a:lnTo>
                      <a:pt x="1873530" y="119616"/>
                    </a:lnTo>
                    <a:lnTo>
                      <a:pt x="1758926" y="119616"/>
                    </a:lnTo>
                    <a:lnTo>
                      <a:pt x="1758926" y="171331"/>
                    </a:lnTo>
                    <a:lnTo>
                      <a:pt x="1748847" y="171331"/>
                    </a:lnTo>
                    <a:close/>
                    <a:moveTo>
                      <a:pt x="3373790" y="108879"/>
                    </a:moveTo>
                    <a:lnTo>
                      <a:pt x="3373790" y="132134"/>
                    </a:lnTo>
                    <a:lnTo>
                      <a:pt x="3436460" y="132134"/>
                    </a:lnTo>
                    <a:lnTo>
                      <a:pt x="3436460" y="108879"/>
                    </a:lnTo>
                    <a:close/>
                    <a:moveTo>
                      <a:pt x="4370822" y="95087"/>
                    </a:moveTo>
                    <a:lnTo>
                      <a:pt x="4381340" y="95087"/>
                    </a:lnTo>
                    <a:lnTo>
                      <a:pt x="4381340" y="119411"/>
                    </a:lnTo>
                    <a:lnTo>
                      <a:pt x="4467676" y="119411"/>
                    </a:lnTo>
                    <a:lnTo>
                      <a:pt x="4467676" y="129271"/>
                    </a:lnTo>
                    <a:lnTo>
                      <a:pt x="4390762" y="129271"/>
                    </a:lnTo>
                    <a:cubicBezTo>
                      <a:pt x="4400414" y="141707"/>
                      <a:pt x="4412720" y="152718"/>
                      <a:pt x="4427686" y="162305"/>
                    </a:cubicBezTo>
                    <a:cubicBezTo>
                      <a:pt x="4442650" y="171892"/>
                      <a:pt x="4458244" y="179068"/>
                      <a:pt x="4474469" y="183834"/>
                    </a:cubicBezTo>
                    <a:cubicBezTo>
                      <a:pt x="4473232" y="185081"/>
                      <a:pt x="4471982" y="186532"/>
                      <a:pt x="4470717" y="188189"/>
                    </a:cubicBezTo>
                    <a:cubicBezTo>
                      <a:pt x="4469452" y="189846"/>
                      <a:pt x="4468366" y="191463"/>
                      <a:pt x="4467458" y="193038"/>
                    </a:cubicBezTo>
                    <a:cubicBezTo>
                      <a:pt x="4451118" y="187309"/>
                      <a:pt x="4435259" y="179210"/>
                      <a:pt x="4419880" y="168742"/>
                    </a:cubicBezTo>
                    <a:cubicBezTo>
                      <a:pt x="4404499" y="158274"/>
                      <a:pt x="4391652" y="146286"/>
                      <a:pt x="4381340" y="132778"/>
                    </a:cubicBezTo>
                    <a:lnTo>
                      <a:pt x="4381340" y="198955"/>
                    </a:lnTo>
                    <a:lnTo>
                      <a:pt x="4370822" y="198955"/>
                    </a:lnTo>
                    <a:lnTo>
                      <a:pt x="4370822" y="130586"/>
                    </a:lnTo>
                    <a:cubicBezTo>
                      <a:pt x="4363979" y="139704"/>
                      <a:pt x="4355800" y="148348"/>
                      <a:pt x="4346288" y="156516"/>
                    </a:cubicBezTo>
                    <a:cubicBezTo>
                      <a:pt x="4336775" y="164685"/>
                      <a:pt x="4326665" y="172014"/>
                      <a:pt x="4315960" y="178503"/>
                    </a:cubicBezTo>
                    <a:cubicBezTo>
                      <a:pt x="4305253" y="184991"/>
                      <a:pt x="4294688" y="190274"/>
                      <a:pt x="4284266" y="194353"/>
                    </a:cubicBezTo>
                    <a:cubicBezTo>
                      <a:pt x="4283362" y="192983"/>
                      <a:pt x="4282267" y="191504"/>
                      <a:pt x="4280980" y="189915"/>
                    </a:cubicBezTo>
                    <a:cubicBezTo>
                      <a:pt x="4279692" y="188327"/>
                      <a:pt x="4278378" y="186957"/>
                      <a:pt x="4277036" y="185807"/>
                    </a:cubicBezTo>
                    <a:cubicBezTo>
                      <a:pt x="4287008" y="182313"/>
                      <a:pt x="4297107" y="177687"/>
                      <a:pt x="4307332" y="171929"/>
                    </a:cubicBezTo>
                    <a:cubicBezTo>
                      <a:pt x="4317556" y="166170"/>
                      <a:pt x="4327234" y="159645"/>
                      <a:pt x="4336362" y="152353"/>
                    </a:cubicBezTo>
                    <a:cubicBezTo>
                      <a:pt x="4345491" y="145061"/>
                      <a:pt x="4353398" y="137367"/>
                      <a:pt x="4360084" y="129271"/>
                    </a:cubicBezTo>
                    <a:lnTo>
                      <a:pt x="4281637" y="129271"/>
                    </a:lnTo>
                    <a:lnTo>
                      <a:pt x="4281637" y="119411"/>
                    </a:lnTo>
                    <a:lnTo>
                      <a:pt x="4370822" y="119411"/>
                    </a:lnTo>
                    <a:close/>
                    <a:moveTo>
                      <a:pt x="2507688" y="94855"/>
                    </a:moveTo>
                    <a:cubicBezTo>
                      <a:pt x="2502326" y="94764"/>
                      <a:pt x="2496444" y="96481"/>
                      <a:pt x="2490041" y="100006"/>
                    </a:cubicBezTo>
                    <a:cubicBezTo>
                      <a:pt x="2483638" y="103532"/>
                      <a:pt x="2477317" y="109414"/>
                      <a:pt x="2471079" y="117652"/>
                    </a:cubicBezTo>
                    <a:cubicBezTo>
                      <a:pt x="2472038" y="135389"/>
                      <a:pt x="2475710" y="149345"/>
                      <a:pt x="2482094" y="159519"/>
                    </a:cubicBezTo>
                    <a:cubicBezTo>
                      <a:pt x="2488479" y="169694"/>
                      <a:pt x="2497741" y="174882"/>
                      <a:pt x="2509880" y="175083"/>
                    </a:cubicBezTo>
                    <a:cubicBezTo>
                      <a:pt x="2518717" y="174855"/>
                      <a:pt x="2525923" y="171037"/>
                      <a:pt x="2531499" y="163630"/>
                    </a:cubicBezTo>
                    <a:cubicBezTo>
                      <a:pt x="2537076" y="156222"/>
                      <a:pt x="2539953" y="146596"/>
                      <a:pt x="2540132" y="134750"/>
                    </a:cubicBezTo>
                    <a:cubicBezTo>
                      <a:pt x="2540204" y="122922"/>
                      <a:pt x="2537647" y="113369"/>
                      <a:pt x="2532459" y="106089"/>
                    </a:cubicBezTo>
                    <a:cubicBezTo>
                      <a:pt x="2527271" y="98810"/>
                      <a:pt x="2519014" y="95065"/>
                      <a:pt x="2507688" y="94855"/>
                    </a:cubicBezTo>
                    <a:close/>
                    <a:moveTo>
                      <a:pt x="286168" y="84556"/>
                    </a:moveTo>
                    <a:lnTo>
                      <a:pt x="286168" y="102990"/>
                    </a:lnTo>
                    <a:lnTo>
                      <a:pt x="395075" y="102990"/>
                    </a:lnTo>
                    <a:lnTo>
                      <a:pt x="395075" y="84556"/>
                    </a:lnTo>
                    <a:close/>
                    <a:moveTo>
                      <a:pt x="3373790" y="77106"/>
                    </a:moveTo>
                    <a:lnTo>
                      <a:pt x="3373790" y="100141"/>
                    </a:lnTo>
                    <a:lnTo>
                      <a:pt x="3436460" y="100141"/>
                    </a:lnTo>
                    <a:lnTo>
                      <a:pt x="3436460" y="77106"/>
                    </a:lnTo>
                    <a:close/>
                    <a:moveTo>
                      <a:pt x="3011735" y="75366"/>
                    </a:moveTo>
                    <a:lnTo>
                      <a:pt x="3056218" y="75366"/>
                    </a:lnTo>
                    <a:lnTo>
                      <a:pt x="3056218" y="160617"/>
                    </a:lnTo>
                    <a:cubicBezTo>
                      <a:pt x="3058447" y="161977"/>
                      <a:pt x="3060949" y="163859"/>
                      <a:pt x="3063724" y="166261"/>
                    </a:cubicBezTo>
                    <a:cubicBezTo>
                      <a:pt x="3066499" y="168662"/>
                      <a:pt x="3069987" y="171310"/>
                      <a:pt x="3074187" y="174205"/>
                    </a:cubicBezTo>
                    <a:cubicBezTo>
                      <a:pt x="3081209" y="179004"/>
                      <a:pt x="3089353" y="182172"/>
                      <a:pt x="3098620" y="183711"/>
                    </a:cubicBezTo>
                    <a:cubicBezTo>
                      <a:pt x="3107887" y="185250"/>
                      <a:pt x="3118880" y="185953"/>
                      <a:pt x="3131599" y="185821"/>
                    </a:cubicBezTo>
                    <a:cubicBezTo>
                      <a:pt x="3145778" y="185788"/>
                      <a:pt x="3159930" y="185414"/>
                      <a:pt x="3174055" y="184697"/>
                    </a:cubicBezTo>
                    <a:cubicBezTo>
                      <a:pt x="3188179" y="183980"/>
                      <a:pt x="3200688" y="183113"/>
                      <a:pt x="3211580" y="182094"/>
                    </a:cubicBezTo>
                    <a:cubicBezTo>
                      <a:pt x="3210777" y="183724"/>
                      <a:pt x="3210028" y="185667"/>
                      <a:pt x="3209335" y="187922"/>
                    </a:cubicBezTo>
                    <a:cubicBezTo>
                      <a:pt x="3208640" y="190177"/>
                      <a:pt x="3208220" y="192171"/>
                      <a:pt x="3208074" y="193906"/>
                    </a:cubicBezTo>
                    <a:cubicBezTo>
                      <a:pt x="3202814" y="194209"/>
                      <a:pt x="3195488" y="194527"/>
                      <a:pt x="3186097" y="194862"/>
                    </a:cubicBezTo>
                    <a:cubicBezTo>
                      <a:pt x="3176705" y="195196"/>
                      <a:pt x="3167010" y="195482"/>
                      <a:pt x="3157010" y="195719"/>
                    </a:cubicBezTo>
                    <a:cubicBezTo>
                      <a:pt x="3147010" y="195957"/>
                      <a:pt x="3138466" y="196081"/>
                      <a:pt x="3131380" y="196092"/>
                    </a:cubicBezTo>
                    <a:cubicBezTo>
                      <a:pt x="3117693" y="196210"/>
                      <a:pt x="3105952" y="195372"/>
                      <a:pt x="3096154" y="193578"/>
                    </a:cubicBezTo>
                    <a:cubicBezTo>
                      <a:pt x="3086358" y="191783"/>
                      <a:pt x="3077794" y="188321"/>
                      <a:pt x="3070462" y="183191"/>
                    </a:cubicBezTo>
                    <a:cubicBezTo>
                      <a:pt x="3066162" y="179912"/>
                      <a:pt x="3062272" y="176771"/>
                      <a:pt x="3058793" y="173766"/>
                    </a:cubicBezTo>
                    <a:cubicBezTo>
                      <a:pt x="3055315" y="170763"/>
                      <a:pt x="3052411" y="169155"/>
                      <a:pt x="3050083" y="168945"/>
                    </a:cubicBezTo>
                    <a:cubicBezTo>
                      <a:pt x="3045787" y="169110"/>
                      <a:pt x="3040793" y="171903"/>
                      <a:pt x="3035100" y="177324"/>
                    </a:cubicBezTo>
                    <a:cubicBezTo>
                      <a:pt x="3029408" y="182746"/>
                      <a:pt x="3023153" y="189805"/>
                      <a:pt x="3016338" y="198502"/>
                    </a:cubicBezTo>
                    <a:lnTo>
                      <a:pt x="3008449" y="189098"/>
                    </a:lnTo>
                    <a:cubicBezTo>
                      <a:pt x="3015484" y="181218"/>
                      <a:pt x="3022176" y="174636"/>
                      <a:pt x="3028527" y="169355"/>
                    </a:cubicBezTo>
                    <a:cubicBezTo>
                      <a:pt x="3034876" y="164073"/>
                      <a:pt x="3040748" y="160722"/>
                      <a:pt x="3046139" y="159302"/>
                    </a:cubicBezTo>
                    <a:lnTo>
                      <a:pt x="3046139" y="85446"/>
                    </a:lnTo>
                    <a:lnTo>
                      <a:pt x="3011735" y="85446"/>
                    </a:lnTo>
                    <a:close/>
                    <a:moveTo>
                      <a:pt x="58480" y="69655"/>
                    </a:moveTo>
                    <a:lnTo>
                      <a:pt x="58480" y="127094"/>
                    </a:lnTo>
                    <a:lnTo>
                      <a:pt x="120301" y="127094"/>
                    </a:lnTo>
                    <a:lnTo>
                      <a:pt x="120301" y="69655"/>
                    </a:lnTo>
                    <a:close/>
                    <a:moveTo>
                      <a:pt x="3347714" y="67710"/>
                    </a:moveTo>
                    <a:lnTo>
                      <a:pt x="3461660" y="67710"/>
                    </a:lnTo>
                    <a:lnTo>
                      <a:pt x="3461660" y="77106"/>
                    </a:lnTo>
                    <a:lnTo>
                      <a:pt x="3446541" y="77106"/>
                    </a:lnTo>
                    <a:lnTo>
                      <a:pt x="3446541" y="161921"/>
                    </a:lnTo>
                    <a:lnTo>
                      <a:pt x="3462755" y="160606"/>
                    </a:lnTo>
                    <a:lnTo>
                      <a:pt x="3462537" y="169810"/>
                    </a:lnTo>
                    <a:lnTo>
                      <a:pt x="3446541" y="171125"/>
                    </a:lnTo>
                    <a:lnTo>
                      <a:pt x="3446541" y="198955"/>
                    </a:lnTo>
                    <a:lnTo>
                      <a:pt x="3436460" y="198955"/>
                    </a:lnTo>
                    <a:lnTo>
                      <a:pt x="3436460" y="172001"/>
                    </a:lnTo>
                    <a:cubicBezTo>
                      <a:pt x="3418853" y="173334"/>
                      <a:pt x="3402025" y="174612"/>
                      <a:pt x="3385978" y="175836"/>
                    </a:cubicBezTo>
                    <a:cubicBezTo>
                      <a:pt x="3369932" y="177060"/>
                      <a:pt x="3355789" y="178119"/>
                      <a:pt x="3343550" y="179014"/>
                    </a:cubicBezTo>
                    <a:lnTo>
                      <a:pt x="3341798" y="169153"/>
                    </a:lnTo>
                    <a:lnTo>
                      <a:pt x="3363710" y="167838"/>
                    </a:lnTo>
                    <a:lnTo>
                      <a:pt x="3363710" y="77106"/>
                    </a:lnTo>
                    <a:lnTo>
                      <a:pt x="3347714" y="77106"/>
                    </a:lnTo>
                    <a:close/>
                    <a:moveTo>
                      <a:pt x="2236626" y="66382"/>
                    </a:moveTo>
                    <a:lnTo>
                      <a:pt x="2236626" y="102757"/>
                    </a:lnTo>
                    <a:lnTo>
                      <a:pt x="2280889" y="102757"/>
                    </a:lnTo>
                    <a:lnTo>
                      <a:pt x="2280889" y="66382"/>
                    </a:lnTo>
                    <a:close/>
                    <a:moveTo>
                      <a:pt x="1575736" y="65711"/>
                    </a:moveTo>
                    <a:cubicBezTo>
                      <a:pt x="1575097" y="73599"/>
                      <a:pt x="1574293" y="81228"/>
                      <a:pt x="1573325" y="88596"/>
                    </a:cubicBezTo>
                    <a:cubicBezTo>
                      <a:pt x="1572358" y="95964"/>
                      <a:pt x="1571116" y="103100"/>
                      <a:pt x="1569600" y="110002"/>
                    </a:cubicBezTo>
                    <a:lnTo>
                      <a:pt x="1639283" y="110002"/>
                    </a:lnTo>
                    <a:lnTo>
                      <a:pt x="1639283" y="65711"/>
                    </a:lnTo>
                    <a:close/>
                    <a:moveTo>
                      <a:pt x="1505834" y="65711"/>
                    </a:moveTo>
                    <a:lnTo>
                      <a:pt x="1505834" y="110002"/>
                    </a:lnTo>
                    <a:lnTo>
                      <a:pt x="1558863" y="110002"/>
                    </a:lnTo>
                    <a:cubicBezTo>
                      <a:pt x="1560369" y="103195"/>
                      <a:pt x="1561574" y="96088"/>
                      <a:pt x="1562479" y="88679"/>
                    </a:cubicBezTo>
                    <a:cubicBezTo>
                      <a:pt x="1563382" y="81270"/>
                      <a:pt x="1564150" y="73613"/>
                      <a:pt x="1564779" y="65711"/>
                    </a:cubicBezTo>
                    <a:close/>
                    <a:moveTo>
                      <a:pt x="3621020" y="62643"/>
                    </a:moveTo>
                    <a:lnTo>
                      <a:pt x="3621020" y="96197"/>
                    </a:lnTo>
                    <a:lnTo>
                      <a:pt x="3680624" y="96197"/>
                    </a:lnTo>
                    <a:lnTo>
                      <a:pt x="3680624" y="62643"/>
                    </a:lnTo>
                    <a:close/>
                    <a:moveTo>
                      <a:pt x="3550242" y="62643"/>
                    </a:moveTo>
                    <a:lnTo>
                      <a:pt x="3550242" y="96197"/>
                    </a:lnTo>
                    <a:lnTo>
                      <a:pt x="3610941" y="96197"/>
                    </a:lnTo>
                    <a:lnTo>
                      <a:pt x="3610941" y="62643"/>
                    </a:lnTo>
                    <a:close/>
                    <a:moveTo>
                      <a:pt x="2851060" y="61123"/>
                    </a:moveTo>
                    <a:lnTo>
                      <a:pt x="2861578" y="61123"/>
                    </a:lnTo>
                    <a:lnTo>
                      <a:pt x="2861578" y="198955"/>
                    </a:lnTo>
                    <a:lnTo>
                      <a:pt x="2851060" y="198955"/>
                    </a:lnTo>
                    <a:close/>
                    <a:moveTo>
                      <a:pt x="48428" y="59822"/>
                    </a:moveTo>
                    <a:lnTo>
                      <a:pt x="130573" y="59822"/>
                    </a:lnTo>
                    <a:lnTo>
                      <a:pt x="130573" y="136708"/>
                    </a:lnTo>
                    <a:lnTo>
                      <a:pt x="48428" y="136708"/>
                    </a:lnTo>
                    <a:close/>
                    <a:moveTo>
                      <a:pt x="286168" y="58480"/>
                    </a:moveTo>
                    <a:lnTo>
                      <a:pt x="286168" y="76257"/>
                    </a:lnTo>
                    <a:lnTo>
                      <a:pt x="395075" y="76257"/>
                    </a:lnTo>
                    <a:lnTo>
                      <a:pt x="395075" y="58480"/>
                    </a:lnTo>
                    <a:close/>
                    <a:moveTo>
                      <a:pt x="2113476" y="55864"/>
                    </a:moveTo>
                    <a:cubicBezTo>
                      <a:pt x="2120031" y="59634"/>
                      <a:pt x="2126423" y="64036"/>
                      <a:pt x="2132649" y="69066"/>
                    </a:cubicBezTo>
                    <a:cubicBezTo>
                      <a:pt x="2138876" y="74097"/>
                      <a:pt x="2143734" y="78827"/>
                      <a:pt x="2147221" y="83255"/>
                    </a:cubicBezTo>
                    <a:lnTo>
                      <a:pt x="2139990" y="89828"/>
                    </a:lnTo>
                    <a:cubicBezTo>
                      <a:pt x="2136306" y="85405"/>
                      <a:pt x="2131403" y="80612"/>
                      <a:pt x="2125281" y="75449"/>
                    </a:cubicBezTo>
                    <a:cubicBezTo>
                      <a:pt x="2119159" y="70285"/>
                      <a:pt x="2112887" y="65656"/>
                      <a:pt x="2106464" y="61561"/>
                    </a:cubicBezTo>
                    <a:close/>
                    <a:moveTo>
                      <a:pt x="2086961" y="52796"/>
                    </a:moveTo>
                    <a:lnTo>
                      <a:pt x="2097041" y="52796"/>
                    </a:lnTo>
                    <a:lnTo>
                      <a:pt x="2097041" y="84131"/>
                    </a:lnTo>
                    <a:cubicBezTo>
                      <a:pt x="2097046" y="86094"/>
                      <a:pt x="2097036" y="88030"/>
                      <a:pt x="2097014" y="89938"/>
                    </a:cubicBezTo>
                    <a:cubicBezTo>
                      <a:pt x="2096991" y="91846"/>
                      <a:pt x="2096927" y="93782"/>
                      <a:pt x="2096822" y="95745"/>
                    </a:cubicBezTo>
                    <a:lnTo>
                      <a:pt x="2158177" y="95745"/>
                    </a:lnTo>
                    <a:lnTo>
                      <a:pt x="2158177" y="105606"/>
                    </a:lnTo>
                    <a:lnTo>
                      <a:pt x="2098356" y="105606"/>
                    </a:lnTo>
                    <a:cubicBezTo>
                      <a:pt x="2103364" y="125706"/>
                      <a:pt x="2110933" y="143081"/>
                      <a:pt x="2121063" y="157731"/>
                    </a:cubicBezTo>
                    <a:cubicBezTo>
                      <a:pt x="2131193" y="172380"/>
                      <a:pt x="2144076" y="183346"/>
                      <a:pt x="2159712" y="190627"/>
                    </a:cubicBezTo>
                    <a:cubicBezTo>
                      <a:pt x="2158356" y="191659"/>
                      <a:pt x="2157014" y="192937"/>
                      <a:pt x="2155685" y="194462"/>
                    </a:cubicBezTo>
                    <a:cubicBezTo>
                      <a:pt x="2154356" y="195987"/>
                      <a:pt x="2153288" y="197484"/>
                      <a:pt x="2152481" y="198955"/>
                    </a:cubicBezTo>
                    <a:cubicBezTo>
                      <a:pt x="2138260" y="191742"/>
                      <a:pt x="2126272" y="181570"/>
                      <a:pt x="2116516" y="168441"/>
                    </a:cubicBezTo>
                    <a:cubicBezTo>
                      <a:pt x="2106760" y="155312"/>
                      <a:pt x="2099100" y="139771"/>
                      <a:pt x="2093535" y="121821"/>
                    </a:cubicBezTo>
                    <a:cubicBezTo>
                      <a:pt x="2090855" y="135334"/>
                      <a:pt x="2085039" y="148792"/>
                      <a:pt x="2076087" y="162195"/>
                    </a:cubicBezTo>
                    <a:cubicBezTo>
                      <a:pt x="2067134" y="175599"/>
                      <a:pt x="2053376" y="188071"/>
                      <a:pt x="2034809" y="199612"/>
                    </a:cubicBezTo>
                    <a:cubicBezTo>
                      <a:pt x="2033891" y="198466"/>
                      <a:pt x="2032713" y="197251"/>
                      <a:pt x="2031275" y="195969"/>
                    </a:cubicBezTo>
                    <a:cubicBezTo>
                      <a:pt x="2029837" y="194686"/>
                      <a:pt x="2028385" y="193636"/>
                      <a:pt x="2026920" y="192819"/>
                    </a:cubicBezTo>
                    <a:cubicBezTo>
                      <a:pt x="2041104" y="184202"/>
                      <a:pt x="2052301" y="174994"/>
                      <a:pt x="2060512" y="165192"/>
                    </a:cubicBezTo>
                    <a:cubicBezTo>
                      <a:pt x="2068722" y="155391"/>
                      <a:pt x="2074741" y="145419"/>
                      <a:pt x="2078570" y="135277"/>
                    </a:cubicBezTo>
                    <a:cubicBezTo>
                      <a:pt x="2082397" y="125135"/>
                      <a:pt x="2084829" y="115245"/>
                      <a:pt x="2085865" y="105606"/>
                    </a:cubicBezTo>
                    <a:lnTo>
                      <a:pt x="2031960" y="105606"/>
                    </a:lnTo>
                    <a:lnTo>
                      <a:pt x="2031960" y="95745"/>
                    </a:lnTo>
                    <a:lnTo>
                      <a:pt x="2086742" y="95745"/>
                    </a:lnTo>
                    <a:cubicBezTo>
                      <a:pt x="2086847" y="93673"/>
                      <a:pt x="2086911" y="91682"/>
                      <a:pt x="2086934" y="89774"/>
                    </a:cubicBezTo>
                    <a:cubicBezTo>
                      <a:pt x="2086957" y="87866"/>
                      <a:pt x="2086965" y="85985"/>
                      <a:pt x="2086961" y="84131"/>
                    </a:cubicBezTo>
                    <a:close/>
                    <a:moveTo>
                      <a:pt x="1795740" y="52344"/>
                    </a:moveTo>
                    <a:cubicBezTo>
                      <a:pt x="1795435" y="55951"/>
                      <a:pt x="1794950" y="59434"/>
                      <a:pt x="1794289" y="62794"/>
                    </a:cubicBezTo>
                    <a:cubicBezTo>
                      <a:pt x="1793626" y="66154"/>
                      <a:pt x="1792649" y="69473"/>
                      <a:pt x="1791357" y="72750"/>
                    </a:cubicBezTo>
                    <a:lnTo>
                      <a:pt x="1837374" y="72750"/>
                    </a:lnTo>
                    <a:lnTo>
                      <a:pt x="1837374" y="52344"/>
                    </a:lnTo>
                    <a:close/>
                    <a:moveTo>
                      <a:pt x="1749065" y="52344"/>
                    </a:moveTo>
                    <a:cubicBezTo>
                      <a:pt x="1748518" y="55869"/>
                      <a:pt x="1747970" y="59352"/>
                      <a:pt x="1747422" y="62794"/>
                    </a:cubicBezTo>
                    <a:cubicBezTo>
                      <a:pt x="1746875" y="66236"/>
                      <a:pt x="1746326" y="69555"/>
                      <a:pt x="1745779" y="72750"/>
                    </a:cubicBezTo>
                    <a:lnTo>
                      <a:pt x="1780182" y="72750"/>
                    </a:lnTo>
                    <a:cubicBezTo>
                      <a:pt x="1781807" y="69473"/>
                      <a:pt x="1783049" y="66154"/>
                      <a:pt x="1783907" y="62794"/>
                    </a:cubicBezTo>
                    <a:cubicBezTo>
                      <a:pt x="1784766" y="59434"/>
                      <a:pt x="1785349" y="55951"/>
                      <a:pt x="1785660" y="52344"/>
                    </a:cubicBezTo>
                    <a:close/>
                    <a:moveTo>
                      <a:pt x="1982437" y="51920"/>
                    </a:moveTo>
                    <a:cubicBezTo>
                      <a:pt x="1987582" y="55434"/>
                      <a:pt x="1992138" y="59032"/>
                      <a:pt x="1996105" y="62711"/>
                    </a:cubicBezTo>
                    <a:cubicBezTo>
                      <a:pt x="2000072" y="66391"/>
                      <a:pt x="2003478" y="70098"/>
                      <a:pt x="2006322" y="73832"/>
                    </a:cubicBezTo>
                    <a:cubicBezTo>
                      <a:pt x="2010495" y="70874"/>
                      <a:pt x="2014311" y="67861"/>
                      <a:pt x="2017772" y="64793"/>
                    </a:cubicBezTo>
                    <a:cubicBezTo>
                      <a:pt x="2021232" y="61726"/>
                      <a:pt x="2024282" y="58603"/>
                      <a:pt x="2026920" y="55426"/>
                    </a:cubicBezTo>
                    <a:lnTo>
                      <a:pt x="2035466" y="60465"/>
                    </a:lnTo>
                    <a:cubicBezTo>
                      <a:pt x="2032266" y="64081"/>
                      <a:pt x="2028641" y="67642"/>
                      <a:pt x="2024592" y="71148"/>
                    </a:cubicBezTo>
                    <a:cubicBezTo>
                      <a:pt x="2020542" y="74654"/>
                      <a:pt x="2016206" y="78105"/>
                      <a:pt x="2011581" y="81502"/>
                    </a:cubicBezTo>
                    <a:cubicBezTo>
                      <a:pt x="2016904" y="90491"/>
                      <a:pt x="2020391" y="99685"/>
                      <a:pt x="2022044" y="109085"/>
                    </a:cubicBezTo>
                    <a:cubicBezTo>
                      <a:pt x="2023697" y="118484"/>
                      <a:pt x="2024445" y="128062"/>
                      <a:pt x="2024291" y="137817"/>
                    </a:cubicBezTo>
                    <a:cubicBezTo>
                      <a:pt x="2024368" y="150568"/>
                      <a:pt x="2023665" y="161497"/>
                      <a:pt x="2022182" y="170605"/>
                    </a:cubicBezTo>
                    <a:cubicBezTo>
                      <a:pt x="2020698" y="179712"/>
                      <a:pt x="2017968" y="186752"/>
                      <a:pt x="2013992" y="191723"/>
                    </a:cubicBezTo>
                    <a:cubicBezTo>
                      <a:pt x="2012787" y="193156"/>
                      <a:pt x="2011307" y="194343"/>
                      <a:pt x="2009554" y="195284"/>
                    </a:cubicBezTo>
                    <a:cubicBezTo>
                      <a:pt x="2007801" y="196224"/>
                      <a:pt x="2005774" y="196863"/>
                      <a:pt x="2003474" y="197201"/>
                    </a:cubicBezTo>
                    <a:cubicBezTo>
                      <a:pt x="2000164" y="197735"/>
                      <a:pt x="1996594" y="198036"/>
                      <a:pt x="1992763" y="198105"/>
                    </a:cubicBezTo>
                    <a:cubicBezTo>
                      <a:pt x="1988934" y="198174"/>
                      <a:pt x="1984980" y="198091"/>
                      <a:pt x="1980903" y="197859"/>
                    </a:cubicBezTo>
                    <a:cubicBezTo>
                      <a:pt x="1980780" y="196284"/>
                      <a:pt x="1980369" y="194613"/>
                      <a:pt x="1979671" y="192846"/>
                    </a:cubicBezTo>
                    <a:cubicBezTo>
                      <a:pt x="1978972" y="191079"/>
                      <a:pt x="1978068" y="189463"/>
                      <a:pt x="1976958" y="187998"/>
                    </a:cubicBezTo>
                    <a:cubicBezTo>
                      <a:pt x="1981935" y="188327"/>
                      <a:pt x="1986391" y="188491"/>
                      <a:pt x="1990326" y="188491"/>
                    </a:cubicBezTo>
                    <a:cubicBezTo>
                      <a:pt x="1994261" y="188491"/>
                      <a:pt x="1997402" y="188327"/>
                      <a:pt x="1999748" y="187998"/>
                    </a:cubicBezTo>
                    <a:cubicBezTo>
                      <a:pt x="2001369" y="187893"/>
                      <a:pt x="2002729" y="187555"/>
                      <a:pt x="2003830" y="186984"/>
                    </a:cubicBezTo>
                    <a:cubicBezTo>
                      <a:pt x="2004930" y="186414"/>
                      <a:pt x="2005907" y="185583"/>
                      <a:pt x="2006761" y="184492"/>
                    </a:cubicBezTo>
                    <a:cubicBezTo>
                      <a:pt x="2009572" y="181009"/>
                      <a:pt x="2011563" y="175211"/>
                      <a:pt x="2012731" y="167098"/>
                    </a:cubicBezTo>
                    <a:cubicBezTo>
                      <a:pt x="2013900" y="158986"/>
                      <a:pt x="2014466" y="149080"/>
                      <a:pt x="2014430" y="137379"/>
                    </a:cubicBezTo>
                    <a:cubicBezTo>
                      <a:pt x="2014393" y="133034"/>
                      <a:pt x="2014248" y="128578"/>
                      <a:pt x="2013992" y="124013"/>
                    </a:cubicBezTo>
                    <a:cubicBezTo>
                      <a:pt x="2007801" y="131162"/>
                      <a:pt x="2000735" y="137955"/>
                      <a:pt x="1992791" y="144391"/>
                    </a:cubicBezTo>
                    <a:cubicBezTo>
                      <a:pt x="1984848" y="150828"/>
                      <a:pt x="1977014" y="156087"/>
                      <a:pt x="1969289" y="160169"/>
                    </a:cubicBezTo>
                    <a:cubicBezTo>
                      <a:pt x="1968591" y="158904"/>
                      <a:pt x="1967633" y="157489"/>
                      <a:pt x="1966413" y="155923"/>
                    </a:cubicBezTo>
                    <a:cubicBezTo>
                      <a:pt x="1965195" y="154357"/>
                      <a:pt x="1963962" y="152997"/>
                      <a:pt x="1962716" y="151842"/>
                    </a:cubicBezTo>
                    <a:cubicBezTo>
                      <a:pt x="1971868" y="147907"/>
                      <a:pt x="1981008" y="142300"/>
                      <a:pt x="1990134" y="135024"/>
                    </a:cubicBezTo>
                    <a:cubicBezTo>
                      <a:pt x="1999259" y="127747"/>
                      <a:pt x="2006701" y="120059"/>
                      <a:pt x="2012457" y="111961"/>
                    </a:cubicBezTo>
                    <a:cubicBezTo>
                      <a:pt x="2011700" y="107697"/>
                      <a:pt x="2010586" y="103515"/>
                      <a:pt x="2009116" y="99415"/>
                    </a:cubicBezTo>
                    <a:cubicBezTo>
                      <a:pt x="2007646" y="95316"/>
                      <a:pt x="2005765" y="91244"/>
                      <a:pt x="2003474" y="87199"/>
                    </a:cubicBezTo>
                    <a:cubicBezTo>
                      <a:pt x="1998096" y="90609"/>
                      <a:pt x="1992581" y="93869"/>
                      <a:pt x="1986929" y="96977"/>
                    </a:cubicBezTo>
                    <a:cubicBezTo>
                      <a:pt x="1981278" y="100087"/>
                      <a:pt x="1975544" y="102962"/>
                      <a:pt x="1969727" y="105606"/>
                    </a:cubicBezTo>
                    <a:cubicBezTo>
                      <a:pt x="1968919" y="104579"/>
                      <a:pt x="1967906" y="103456"/>
                      <a:pt x="1966687" y="102237"/>
                    </a:cubicBezTo>
                    <a:cubicBezTo>
                      <a:pt x="1965469" y="101018"/>
                      <a:pt x="1964291" y="99949"/>
                      <a:pt x="1963154" y="99032"/>
                    </a:cubicBezTo>
                    <a:cubicBezTo>
                      <a:pt x="1969212" y="96284"/>
                      <a:pt x="1975229" y="93289"/>
                      <a:pt x="1981204" y="90048"/>
                    </a:cubicBezTo>
                    <a:cubicBezTo>
                      <a:pt x="1987180" y="86807"/>
                      <a:pt x="1992924" y="83373"/>
                      <a:pt x="1998433" y="79748"/>
                    </a:cubicBezTo>
                    <a:cubicBezTo>
                      <a:pt x="1995603" y="75909"/>
                      <a:pt x="1992279" y="72139"/>
                      <a:pt x="1988463" y="68436"/>
                    </a:cubicBezTo>
                    <a:cubicBezTo>
                      <a:pt x="1984647" y="64734"/>
                      <a:pt x="1980227" y="61128"/>
                      <a:pt x="1975206" y="57617"/>
                    </a:cubicBezTo>
                    <a:close/>
                    <a:moveTo>
                      <a:pt x="275869" y="49961"/>
                    </a:moveTo>
                    <a:lnTo>
                      <a:pt x="405812" y="49961"/>
                    </a:lnTo>
                    <a:lnTo>
                      <a:pt x="405812" y="111508"/>
                    </a:lnTo>
                    <a:lnTo>
                      <a:pt x="312244" y="111508"/>
                    </a:lnTo>
                    <a:cubicBezTo>
                      <a:pt x="310478" y="114380"/>
                      <a:pt x="308533" y="117252"/>
                      <a:pt x="306410" y="120123"/>
                    </a:cubicBezTo>
                    <a:cubicBezTo>
                      <a:pt x="304287" y="122995"/>
                      <a:pt x="302068" y="125757"/>
                      <a:pt x="299754" y="128409"/>
                    </a:cubicBezTo>
                    <a:lnTo>
                      <a:pt x="393541" y="128409"/>
                    </a:lnTo>
                    <a:lnTo>
                      <a:pt x="395732" y="127750"/>
                    </a:lnTo>
                    <a:lnTo>
                      <a:pt x="402306" y="132560"/>
                    </a:lnTo>
                    <a:cubicBezTo>
                      <a:pt x="396225" y="140748"/>
                      <a:pt x="388775" y="148078"/>
                      <a:pt x="379954" y="154547"/>
                    </a:cubicBezTo>
                    <a:cubicBezTo>
                      <a:pt x="371135" y="161016"/>
                      <a:pt x="361274" y="166759"/>
                      <a:pt x="350372" y="171778"/>
                    </a:cubicBezTo>
                    <a:cubicBezTo>
                      <a:pt x="363041" y="176043"/>
                      <a:pt x="376599" y="179513"/>
                      <a:pt x="391048" y="182189"/>
                    </a:cubicBezTo>
                    <a:cubicBezTo>
                      <a:pt x="405497" y="184865"/>
                      <a:pt x="420425" y="186801"/>
                      <a:pt x="435832" y="187998"/>
                    </a:cubicBezTo>
                    <a:cubicBezTo>
                      <a:pt x="434618" y="189372"/>
                      <a:pt x="433486" y="190951"/>
                      <a:pt x="432436" y="192737"/>
                    </a:cubicBezTo>
                    <a:cubicBezTo>
                      <a:pt x="431385" y="194522"/>
                      <a:pt x="430473" y="196156"/>
                      <a:pt x="429697" y="197640"/>
                    </a:cubicBezTo>
                    <a:cubicBezTo>
                      <a:pt x="413066" y="196124"/>
                      <a:pt x="396969" y="193677"/>
                      <a:pt x="381407" y="190299"/>
                    </a:cubicBezTo>
                    <a:cubicBezTo>
                      <a:pt x="365844" y="186920"/>
                      <a:pt x="351335" y="182500"/>
                      <a:pt x="337882" y="177038"/>
                    </a:cubicBezTo>
                    <a:cubicBezTo>
                      <a:pt x="322607" y="182920"/>
                      <a:pt x="306592" y="187650"/>
                      <a:pt x="289838" y="191230"/>
                    </a:cubicBezTo>
                    <a:cubicBezTo>
                      <a:pt x="273084" y="194809"/>
                      <a:pt x="256522" y="197457"/>
                      <a:pt x="240151" y="199173"/>
                    </a:cubicBezTo>
                    <a:cubicBezTo>
                      <a:pt x="239790" y="197585"/>
                      <a:pt x="239197" y="195886"/>
                      <a:pt x="238371" y="194079"/>
                    </a:cubicBezTo>
                    <a:cubicBezTo>
                      <a:pt x="237544" y="192271"/>
                      <a:pt x="236677" y="190682"/>
                      <a:pt x="235768" y="189312"/>
                    </a:cubicBezTo>
                    <a:cubicBezTo>
                      <a:pt x="250802" y="188025"/>
                      <a:pt x="265985" y="185943"/>
                      <a:pt x="281319" y="183066"/>
                    </a:cubicBezTo>
                    <a:cubicBezTo>
                      <a:pt x="296654" y="180189"/>
                      <a:pt x="311345" y="176354"/>
                      <a:pt x="325392" y="171559"/>
                    </a:cubicBezTo>
                    <a:cubicBezTo>
                      <a:pt x="317471" y="167723"/>
                      <a:pt x="310140" y="163449"/>
                      <a:pt x="303397" y="158737"/>
                    </a:cubicBezTo>
                    <a:cubicBezTo>
                      <a:pt x="296654" y="154024"/>
                      <a:pt x="290692" y="148873"/>
                      <a:pt x="285511" y="143283"/>
                    </a:cubicBezTo>
                    <a:cubicBezTo>
                      <a:pt x="280890" y="147457"/>
                      <a:pt x="276161" y="151384"/>
                      <a:pt x="271322" y="155065"/>
                    </a:cubicBezTo>
                    <a:cubicBezTo>
                      <a:pt x="266483" y="158745"/>
                      <a:pt x="261644" y="162125"/>
                      <a:pt x="256805" y="165203"/>
                    </a:cubicBezTo>
                    <a:cubicBezTo>
                      <a:pt x="255969" y="164243"/>
                      <a:pt x="254791" y="163038"/>
                      <a:pt x="253271" y="161586"/>
                    </a:cubicBezTo>
                    <a:cubicBezTo>
                      <a:pt x="251751" y="160133"/>
                      <a:pt x="250299" y="158928"/>
                      <a:pt x="248916" y="157969"/>
                    </a:cubicBezTo>
                    <a:cubicBezTo>
                      <a:pt x="258932" y="152308"/>
                      <a:pt x="268482" y="145498"/>
                      <a:pt x="277567" y="137540"/>
                    </a:cubicBezTo>
                    <a:cubicBezTo>
                      <a:pt x="286652" y="129581"/>
                      <a:pt x="294340" y="120904"/>
                      <a:pt x="300630" y="111508"/>
                    </a:cubicBezTo>
                    <a:lnTo>
                      <a:pt x="275869" y="111508"/>
                    </a:lnTo>
                    <a:close/>
                    <a:moveTo>
                      <a:pt x="4123152" y="46674"/>
                    </a:moveTo>
                    <a:lnTo>
                      <a:pt x="4214309" y="46674"/>
                    </a:lnTo>
                    <a:lnTo>
                      <a:pt x="4214309" y="56289"/>
                    </a:lnTo>
                    <a:lnTo>
                      <a:pt x="4171580" y="56289"/>
                    </a:lnTo>
                    <a:lnTo>
                      <a:pt x="4171580" y="92691"/>
                    </a:lnTo>
                    <a:lnTo>
                      <a:pt x="4209270" y="92691"/>
                    </a:lnTo>
                    <a:lnTo>
                      <a:pt x="4209270" y="102086"/>
                    </a:lnTo>
                    <a:lnTo>
                      <a:pt x="4171580" y="102086"/>
                    </a:lnTo>
                    <a:lnTo>
                      <a:pt x="4171580" y="142652"/>
                    </a:lnTo>
                    <a:lnTo>
                      <a:pt x="4216720" y="142652"/>
                    </a:lnTo>
                    <a:lnTo>
                      <a:pt x="4216720" y="152047"/>
                    </a:lnTo>
                    <a:lnTo>
                      <a:pt x="4120961" y="152047"/>
                    </a:lnTo>
                    <a:lnTo>
                      <a:pt x="4120961" y="142652"/>
                    </a:lnTo>
                    <a:lnTo>
                      <a:pt x="4161500" y="142652"/>
                    </a:lnTo>
                    <a:lnTo>
                      <a:pt x="4161500" y="102086"/>
                    </a:lnTo>
                    <a:lnTo>
                      <a:pt x="4126878" y="102086"/>
                    </a:lnTo>
                    <a:lnTo>
                      <a:pt x="4126878" y="92691"/>
                    </a:lnTo>
                    <a:lnTo>
                      <a:pt x="4161500" y="92691"/>
                    </a:lnTo>
                    <a:lnTo>
                      <a:pt x="4161500" y="56289"/>
                    </a:lnTo>
                    <a:lnTo>
                      <a:pt x="4123152" y="56289"/>
                    </a:lnTo>
                    <a:close/>
                    <a:moveTo>
                      <a:pt x="2331727" y="36361"/>
                    </a:moveTo>
                    <a:cubicBezTo>
                      <a:pt x="2334430" y="54148"/>
                      <a:pt x="2337899" y="70892"/>
                      <a:pt x="2342136" y="86596"/>
                    </a:cubicBezTo>
                    <a:cubicBezTo>
                      <a:pt x="2346372" y="102300"/>
                      <a:pt x="2351595" y="116745"/>
                      <a:pt x="2357803" y="129929"/>
                    </a:cubicBezTo>
                    <a:cubicBezTo>
                      <a:pt x="2364851" y="117101"/>
                      <a:pt x="2371024" y="102876"/>
                      <a:pt x="2376319" y="87254"/>
                    </a:cubicBezTo>
                    <a:cubicBezTo>
                      <a:pt x="2381615" y="71632"/>
                      <a:pt x="2385815" y="54668"/>
                      <a:pt x="2388919" y="36361"/>
                    </a:cubicBezTo>
                    <a:close/>
                    <a:moveTo>
                      <a:pt x="2649132" y="30870"/>
                    </a:moveTo>
                    <a:cubicBezTo>
                      <a:pt x="2640295" y="31107"/>
                      <a:pt x="2633088" y="34962"/>
                      <a:pt x="2627512" y="42433"/>
                    </a:cubicBezTo>
                    <a:cubicBezTo>
                      <a:pt x="2621936" y="49904"/>
                      <a:pt x="2619059" y="59567"/>
                      <a:pt x="2618880" y="71422"/>
                    </a:cubicBezTo>
                    <a:cubicBezTo>
                      <a:pt x="2618830" y="83154"/>
                      <a:pt x="2621397" y="92680"/>
                      <a:pt x="2626581" y="100001"/>
                    </a:cubicBezTo>
                    <a:cubicBezTo>
                      <a:pt x="2631764" y="107321"/>
                      <a:pt x="2639866" y="111093"/>
                      <a:pt x="2650886" y="111317"/>
                    </a:cubicBezTo>
                    <a:cubicBezTo>
                      <a:pt x="2656864" y="111381"/>
                      <a:pt x="2663047" y="109554"/>
                      <a:pt x="2669437" y="105837"/>
                    </a:cubicBezTo>
                    <a:cubicBezTo>
                      <a:pt x="2675826" y="102119"/>
                      <a:pt x="2682064" y="96128"/>
                      <a:pt x="2688152" y="87862"/>
                    </a:cubicBezTo>
                    <a:cubicBezTo>
                      <a:pt x="2687513" y="70239"/>
                      <a:pt x="2683969" y="56384"/>
                      <a:pt x="2677520" y="46296"/>
                    </a:cubicBezTo>
                    <a:cubicBezTo>
                      <a:pt x="2671072" y="36208"/>
                      <a:pt x="2661609" y="31066"/>
                      <a:pt x="2649132" y="30870"/>
                    </a:cubicBezTo>
                    <a:close/>
                    <a:moveTo>
                      <a:pt x="4401062" y="28473"/>
                    </a:moveTo>
                    <a:lnTo>
                      <a:pt x="4401062" y="80406"/>
                    </a:lnTo>
                    <a:lnTo>
                      <a:pt x="4454748" y="80406"/>
                    </a:lnTo>
                    <a:lnTo>
                      <a:pt x="4454748" y="28473"/>
                    </a:lnTo>
                    <a:close/>
                    <a:moveTo>
                      <a:pt x="1530376" y="28021"/>
                    </a:moveTo>
                    <a:cubicBezTo>
                      <a:pt x="1526656" y="32746"/>
                      <a:pt x="1522702" y="37443"/>
                      <a:pt x="1518516" y="42114"/>
                    </a:cubicBezTo>
                    <a:cubicBezTo>
                      <a:pt x="1514330" y="46784"/>
                      <a:pt x="1509883" y="51372"/>
                      <a:pt x="1505176" y="55877"/>
                    </a:cubicBezTo>
                    <a:lnTo>
                      <a:pt x="1570696" y="55877"/>
                    </a:lnTo>
                    <a:cubicBezTo>
                      <a:pt x="1574475" y="51948"/>
                      <a:pt x="1578201" y="47524"/>
                      <a:pt x="1581871" y="42607"/>
                    </a:cubicBezTo>
                    <a:cubicBezTo>
                      <a:pt x="1585542" y="37690"/>
                      <a:pt x="1588829" y="32828"/>
                      <a:pt x="1591732" y="28021"/>
                    </a:cubicBezTo>
                    <a:close/>
                    <a:moveTo>
                      <a:pt x="2393521" y="25624"/>
                    </a:moveTo>
                    <a:lnTo>
                      <a:pt x="2400095" y="27596"/>
                    </a:lnTo>
                    <a:cubicBezTo>
                      <a:pt x="2396776" y="50710"/>
                      <a:pt x="2392019" y="71700"/>
                      <a:pt x="2385824" y="90568"/>
                    </a:cubicBezTo>
                    <a:cubicBezTo>
                      <a:pt x="2379629" y="109436"/>
                      <a:pt x="2372188" y="126208"/>
                      <a:pt x="2363501" y="140886"/>
                    </a:cubicBezTo>
                    <a:cubicBezTo>
                      <a:pt x="2369289" y="151221"/>
                      <a:pt x="2375955" y="160460"/>
                      <a:pt x="2383496" y="168605"/>
                    </a:cubicBezTo>
                    <a:cubicBezTo>
                      <a:pt x="2391038" y="176749"/>
                      <a:pt x="2399565" y="183579"/>
                      <a:pt x="2409079" y="189094"/>
                    </a:cubicBezTo>
                    <a:cubicBezTo>
                      <a:pt x="2407719" y="190116"/>
                      <a:pt x="2406331" y="191358"/>
                      <a:pt x="2404916" y="192819"/>
                    </a:cubicBezTo>
                    <a:cubicBezTo>
                      <a:pt x="2403500" y="194279"/>
                      <a:pt x="2402332" y="195740"/>
                      <a:pt x="2401409" y="197201"/>
                    </a:cubicBezTo>
                    <a:cubicBezTo>
                      <a:pt x="2392343" y="191614"/>
                      <a:pt x="2384181" y="184930"/>
                      <a:pt x="2376922" y="177151"/>
                    </a:cubicBezTo>
                    <a:cubicBezTo>
                      <a:pt x="2369663" y="169372"/>
                      <a:pt x="2363144" y="160497"/>
                      <a:pt x="2357365" y="150527"/>
                    </a:cubicBezTo>
                    <a:cubicBezTo>
                      <a:pt x="2350554" y="160831"/>
                      <a:pt x="2343304" y="170025"/>
                      <a:pt x="2335616" y="178110"/>
                    </a:cubicBezTo>
                    <a:cubicBezTo>
                      <a:pt x="2327929" y="186194"/>
                      <a:pt x="2319912" y="193143"/>
                      <a:pt x="2311567" y="198955"/>
                    </a:cubicBezTo>
                    <a:cubicBezTo>
                      <a:pt x="2310659" y="197576"/>
                      <a:pt x="2309572" y="196115"/>
                      <a:pt x="2308307" y="194572"/>
                    </a:cubicBezTo>
                    <a:cubicBezTo>
                      <a:pt x="2307043" y="193028"/>
                      <a:pt x="2305793" y="191787"/>
                      <a:pt x="2304555" y="190847"/>
                    </a:cubicBezTo>
                    <a:cubicBezTo>
                      <a:pt x="2313133" y="185232"/>
                      <a:pt x="2321396" y="178165"/>
                      <a:pt x="2329344" y="169646"/>
                    </a:cubicBezTo>
                    <a:cubicBezTo>
                      <a:pt x="2337292" y="161128"/>
                      <a:pt x="2344733" y="151322"/>
                      <a:pt x="2351667" y="140228"/>
                    </a:cubicBezTo>
                    <a:cubicBezTo>
                      <a:pt x="2344587" y="125944"/>
                      <a:pt x="2338643" y="110084"/>
                      <a:pt x="2333836" y="92650"/>
                    </a:cubicBezTo>
                    <a:cubicBezTo>
                      <a:pt x="2329029" y="75216"/>
                      <a:pt x="2325112" y="56452"/>
                      <a:pt x="2322086" y="36361"/>
                    </a:cubicBezTo>
                    <a:lnTo>
                      <a:pt x="2309157" y="36361"/>
                    </a:lnTo>
                    <a:lnTo>
                      <a:pt x="2309157" y="26281"/>
                    </a:lnTo>
                    <a:lnTo>
                      <a:pt x="2391768" y="26281"/>
                    </a:lnTo>
                    <a:close/>
                    <a:moveTo>
                      <a:pt x="1847454" y="24734"/>
                    </a:moveTo>
                    <a:lnTo>
                      <a:pt x="1847454" y="43825"/>
                    </a:lnTo>
                    <a:lnTo>
                      <a:pt x="1885802" y="43825"/>
                    </a:lnTo>
                    <a:lnTo>
                      <a:pt x="1885802" y="24734"/>
                    </a:lnTo>
                    <a:close/>
                    <a:moveTo>
                      <a:pt x="1795959" y="24734"/>
                    </a:moveTo>
                    <a:lnTo>
                      <a:pt x="1795959" y="42728"/>
                    </a:lnTo>
                    <a:lnTo>
                      <a:pt x="1795959" y="43825"/>
                    </a:lnTo>
                    <a:lnTo>
                      <a:pt x="1837374" y="43825"/>
                    </a:lnTo>
                    <a:lnTo>
                      <a:pt x="1837374" y="24734"/>
                    </a:lnTo>
                    <a:close/>
                    <a:moveTo>
                      <a:pt x="2236626" y="21461"/>
                    </a:moveTo>
                    <a:lnTo>
                      <a:pt x="2236626" y="56959"/>
                    </a:lnTo>
                    <a:lnTo>
                      <a:pt x="2280889" y="56959"/>
                    </a:lnTo>
                    <a:lnTo>
                      <a:pt x="2280889" y="21461"/>
                    </a:lnTo>
                    <a:close/>
                    <a:moveTo>
                      <a:pt x="10492" y="20790"/>
                    </a:moveTo>
                    <a:lnTo>
                      <a:pt x="10492" y="176836"/>
                    </a:lnTo>
                    <a:lnTo>
                      <a:pt x="169167" y="176836"/>
                    </a:lnTo>
                    <a:lnTo>
                      <a:pt x="169167" y="20790"/>
                    </a:lnTo>
                    <a:close/>
                    <a:moveTo>
                      <a:pt x="2649351" y="20379"/>
                    </a:moveTo>
                    <a:cubicBezTo>
                      <a:pt x="2665019" y="20451"/>
                      <a:pt x="2677463" y="26766"/>
                      <a:pt x="2686683" y="39325"/>
                    </a:cubicBezTo>
                    <a:cubicBezTo>
                      <a:pt x="2695904" y="51883"/>
                      <a:pt x="2700621" y="70254"/>
                      <a:pt x="2700834" y="94438"/>
                    </a:cubicBezTo>
                    <a:cubicBezTo>
                      <a:pt x="2700682" y="116744"/>
                      <a:pt x="2697994" y="134605"/>
                      <a:pt x="2692772" y="148021"/>
                    </a:cubicBezTo>
                    <a:cubicBezTo>
                      <a:pt x="2687550" y="161438"/>
                      <a:pt x="2680708" y="171116"/>
                      <a:pt x="2672247" y="177058"/>
                    </a:cubicBezTo>
                    <a:cubicBezTo>
                      <a:pt x="2663785" y="182999"/>
                      <a:pt x="2654619" y="185911"/>
                      <a:pt x="2644748" y="185793"/>
                    </a:cubicBezTo>
                    <a:cubicBezTo>
                      <a:pt x="2637002" y="185716"/>
                      <a:pt x="2630244" y="184286"/>
                      <a:pt x="2624474" y="181502"/>
                    </a:cubicBezTo>
                    <a:cubicBezTo>
                      <a:pt x="2618704" y="178718"/>
                      <a:pt x="2613706" y="175044"/>
                      <a:pt x="2609478" y="170479"/>
                    </a:cubicBezTo>
                    <a:lnTo>
                      <a:pt x="2617131" y="162148"/>
                    </a:lnTo>
                    <a:cubicBezTo>
                      <a:pt x="2620769" y="166323"/>
                      <a:pt x="2624942" y="169484"/>
                      <a:pt x="2629650" y="171630"/>
                    </a:cubicBezTo>
                    <a:cubicBezTo>
                      <a:pt x="2634358" y="173777"/>
                      <a:pt x="2639464" y="174855"/>
                      <a:pt x="2644967" y="174864"/>
                    </a:cubicBezTo>
                    <a:cubicBezTo>
                      <a:pt x="2656380" y="175211"/>
                      <a:pt x="2666217" y="169694"/>
                      <a:pt x="2674479" y="158315"/>
                    </a:cubicBezTo>
                    <a:cubicBezTo>
                      <a:pt x="2682740" y="146937"/>
                      <a:pt x="2687371" y="127617"/>
                      <a:pt x="2688371" y="100357"/>
                    </a:cubicBezTo>
                    <a:cubicBezTo>
                      <a:pt x="2683074" y="106802"/>
                      <a:pt x="2677118" y="111928"/>
                      <a:pt x="2670505" y="115738"/>
                    </a:cubicBezTo>
                    <a:cubicBezTo>
                      <a:pt x="2663893" y="119548"/>
                      <a:pt x="2656842" y="121498"/>
                      <a:pt x="2649351" y="121588"/>
                    </a:cubicBezTo>
                    <a:cubicBezTo>
                      <a:pt x="2635853" y="121526"/>
                      <a:pt x="2625318" y="117220"/>
                      <a:pt x="2617746" y="108671"/>
                    </a:cubicBezTo>
                    <a:cubicBezTo>
                      <a:pt x="2610174" y="100122"/>
                      <a:pt x="2606325" y="87705"/>
                      <a:pt x="2606198" y="71422"/>
                    </a:cubicBezTo>
                    <a:cubicBezTo>
                      <a:pt x="2606544" y="56157"/>
                      <a:pt x="2610832" y="43896"/>
                      <a:pt x="2619061" y="34639"/>
                    </a:cubicBezTo>
                    <a:cubicBezTo>
                      <a:pt x="2627290" y="25382"/>
                      <a:pt x="2637388" y="20629"/>
                      <a:pt x="2649351" y="20379"/>
                    </a:cubicBezTo>
                    <a:close/>
                    <a:moveTo>
                      <a:pt x="2515799" y="20379"/>
                    </a:moveTo>
                    <a:cubicBezTo>
                      <a:pt x="2523215" y="20442"/>
                      <a:pt x="2529699" y="21846"/>
                      <a:pt x="2535249" y="24588"/>
                    </a:cubicBezTo>
                    <a:cubicBezTo>
                      <a:pt x="2540800" y="27331"/>
                      <a:pt x="2545634" y="31032"/>
                      <a:pt x="2549752" y="35692"/>
                    </a:cubicBezTo>
                    <a:lnTo>
                      <a:pt x="2542099" y="44024"/>
                    </a:lnTo>
                    <a:cubicBezTo>
                      <a:pt x="2538658" y="39849"/>
                      <a:pt x="2534696" y="36689"/>
                      <a:pt x="2530211" y="34542"/>
                    </a:cubicBezTo>
                    <a:cubicBezTo>
                      <a:pt x="2525727" y="32395"/>
                      <a:pt x="2520996" y="31317"/>
                      <a:pt x="2516017" y="31308"/>
                    </a:cubicBezTo>
                    <a:cubicBezTo>
                      <a:pt x="2503627" y="30957"/>
                      <a:pt x="2493169" y="36428"/>
                      <a:pt x="2484642" y="47719"/>
                    </a:cubicBezTo>
                    <a:cubicBezTo>
                      <a:pt x="2476116" y="59011"/>
                      <a:pt x="2471522" y="78230"/>
                      <a:pt x="2470860" y="105377"/>
                    </a:cubicBezTo>
                    <a:cubicBezTo>
                      <a:pt x="2476193" y="98855"/>
                      <a:pt x="2482186" y="93774"/>
                      <a:pt x="2488835" y="90133"/>
                    </a:cubicBezTo>
                    <a:cubicBezTo>
                      <a:pt x="2495485" y="86492"/>
                      <a:pt x="2502354" y="84642"/>
                      <a:pt x="2509441" y="84583"/>
                    </a:cubicBezTo>
                    <a:cubicBezTo>
                      <a:pt x="2523141" y="84618"/>
                      <a:pt x="2533768" y="88869"/>
                      <a:pt x="2541321" y="97337"/>
                    </a:cubicBezTo>
                    <a:cubicBezTo>
                      <a:pt x="2548874" y="105804"/>
                      <a:pt x="2552705" y="118275"/>
                      <a:pt x="2552813" y="134750"/>
                    </a:cubicBezTo>
                    <a:cubicBezTo>
                      <a:pt x="2552468" y="150015"/>
                      <a:pt x="2548180" y="162276"/>
                      <a:pt x="2539950" y="171533"/>
                    </a:cubicBezTo>
                    <a:cubicBezTo>
                      <a:pt x="2531722" y="180789"/>
                      <a:pt x="2521625" y="185543"/>
                      <a:pt x="2509661" y="185793"/>
                    </a:cubicBezTo>
                    <a:cubicBezTo>
                      <a:pt x="2494002" y="185712"/>
                      <a:pt x="2481594" y="179032"/>
                      <a:pt x="2472438" y="165752"/>
                    </a:cubicBezTo>
                    <a:cubicBezTo>
                      <a:pt x="2463281" y="152471"/>
                      <a:pt x="2458601" y="133077"/>
                      <a:pt x="2458396" y="107569"/>
                    </a:cubicBezTo>
                    <a:cubicBezTo>
                      <a:pt x="2458549" y="86212"/>
                      <a:pt x="2461285" y="69132"/>
                      <a:pt x="2466604" y="56332"/>
                    </a:cubicBezTo>
                    <a:cubicBezTo>
                      <a:pt x="2471924" y="43531"/>
                      <a:pt x="2478912" y="34310"/>
                      <a:pt x="2487569" y="28668"/>
                    </a:cubicBezTo>
                    <a:cubicBezTo>
                      <a:pt x="2496225" y="23025"/>
                      <a:pt x="2505635" y="20263"/>
                      <a:pt x="2515799" y="20379"/>
                    </a:cubicBezTo>
                    <a:close/>
                    <a:moveTo>
                      <a:pt x="3621020" y="20132"/>
                    </a:moveTo>
                    <a:lnTo>
                      <a:pt x="3621020" y="53248"/>
                    </a:lnTo>
                    <a:lnTo>
                      <a:pt x="3680624" y="53248"/>
                    </a:lnTo>
                    <a:lnTo>
                      <a:pt x="3680624" y="20132"/>
                    </a:lnTo>
                    <a:close/>
                    <a:moveTo>
                      <a:pt x="3550242" y="20132"/>
                    </a:moveTo>
                    <a:lnTo>
                      <a:pt x="3550242" y="53248"/>
                    </a:lnTo>
                    <a:lnTo>
                      <a:pt x="3610941" y="53248"/>
                    </a:lnTo>
                    <a:lnTo>
                      <a:pt x="3610941" y="20132"/>
                    </a:lnTo>
                    <a:close/>
                    <a:moveTo>
                      <a:pt x="4390982" y="18831"/>
                    </a:moveTo>
                    <a:lnTo>
                      <a:pt x="4465047" y="18831"/>
                    </a:lnTo>
                    <a:lnTo>
                      <a:pt x="4465047" y="89828"/>
                    </a:lnTo>
                    <a:lnTo>
                      <a:pt x="4390982" y="89828"/>
                    </a:lnTo>
                    <a:close/>
                    <a:moveTo>
                      <a:pt x="3162921" y="17503"/>
                    </a:moveTo>
                    <a:lnTo>
                      <a:pt x="3162921" y="55220"/>
                    </a:lnTo>
                    <a:lnTo>
                      <a:pt x="3192530" y="55220"/>
                    </a:lnTo>
                    <a:lnTo>
                      <a:pt x="3192530" y="17503"/>
                    </a:lnTo>
                    <a:close/>
                    <a:moveTo>
                      <a:pt x="3125449" y="17503"/>
                    </a:moveTo>
                    <a:lnTo>
                      <a:pt x="3125449" y="55220"/>
                    </a:lnTo>
                    <a:lnTo>
                      <a:pt x="3154621" y="55220"/>
                    </a:lnTo>
                    <a:lnTo>
                      <a:pt x="3154621" y="17503"/>
                    </a:lnTo>
                    <a:close/>
                    <a:moveTo>
                      <a:pt x="3089293" y="17503"/>
                    </a:moveTo>
                    <a:lnTo>
                      <a:pt x="3089293" y="55220"/>
                    </a:lnTo>
                    <a:lnTo>
                      <a:pt x="3117150" y="55220"/>
                    </a:lnTo>
                    <a:lnTo>
                      <a:pt x="3117150" y="17503"/>
                    </a:lnTo>
                    <a:close/>
                    <a:moveTo>
                      <a:pt x="3371380" y="16846"/>
                    </a:moveTo>
                    <a:lnTo>
                      <a:pt x="3371380" y="43606"/>
                    </a:lnTo>
                    <a:lnTo>
                      <a:pt x="3437118" y="43606"/>
                    </a:lnTo>
                    <a:lnTo>
                      <a:pt x="3437118" y="16846"/>
                    </a:lnTo>
                    <a:close/>
                    <a:moveTo>
                      <a:pt x="4101897" y="13586"/>
                    </a:moveTo>
                    <a:lnTo>
                      <a:pt x="4219350" y="13586"/>
                    </a:lnTo>
                    <a:lnTo>
                      <a:pt x="4219350" y="23639"/>
                    </a:lnTo>
                    <a:lnTo>
                      <a:pt x="4111978" y="23639"/>
                    </a:lnTo>
                    <a:lnTo>
                      <a:pt x="4111978" y="178370"/>
                    </a:lnTo>
                    <a:lnTo>
                      <a:pt x="4222636" y="178370"/>
                    </a:lnTo>
                    <a:lnTo>
                      <a:pt x="4222636" y="188203"/>
                    </a:lnTo>
                    <a:lnTo>
                      <a:pt x="4101897" y="188203"/>
                    </a:lnTo>
                    <a:close/>
                    <a:moveTo>
                      <a:pt x="2210111" y="11600"/>
                    </a:moveTo>
                    <a:lnTo>
                      <a:pt x="2308719" y="11600"/>
                    </a:lnTo>
                    <a:lnTo>
                      <a:pt x="2308719" y="21461"/>
                    </a:lnTo>
                    <a:lnTo>
                      <a:pt x="2291188" y="21461"/>
                    </a:lnTo>
                    <a:lnTo>
                      <a:pt x="2291188" y="143077"/>
                    </a:lnTo>
                    <a:lnTo>
                      <a:pt x="2310471" y="139571"/>
                    </a:lnTo>
                    <a:lnTo>
                      <a:pt x="2311129" y="148993"/>
                    </a:lnTo>
                    <a:lnTo>
                      <a:pt x="2291188" y="152718"/>
                    </a:lnTo>
                    <a:lnTo>
                      <a:pt x="2291188" y="198735"/>
                    </a:lnTo>
                    <a:lnTo>
                      <a:pt x="2280889" y="198735"/>
                    </a:lnTo>
                    <a:lnTo>
                      <a:pt x="2280889" y="154690"/>
                    </a:lnTo>
                    <a:cubicBezTo>
                      <a:pt x="2267979" y="157101"/>
                      <a:pt x="2255561" y="159347"/>
                      <a:pt x="2243637" y="161429"/>
                    </a:cubicBezTo>
                    <a:cubicBezTo>
                      <a:pt x="2231713" y="163510"/>
                      <a:pt x="2220830" y="165428"/>
                      <a:pt x="2210987" y="167181"/>
                    </a:cubicBezTo>
                    <a:lnTo>
                      <a:pt x="2208577" y="156882"/>
                    </a:lnTo>
                    <a:lnTo>
                      <a:pt x="2226326" y="154033"/>
                    </a:lnTo>
                    <a:lnTo>
                      <a:pt x="2226326" y="21461"/>
                    </a:lnTo>
                    <a:lnTo>
                      <a:pt x="2210111" y="21461"/>
                    </a:lnTo>
                    <a:close/>
                    <a:moveTo>
                      <a:pt x="3539944" y="10299"/>
                    </a:moveTo>
                    <a:lnTo>
                      <a:pt x="3690923" y="10299"/>
                    </a:lnTo>
                    <a:lnTo>
                      <a:pt x="3690923" y="105812"/>
                    </a:lnTo>
                    <a:lnTo>
                      <a:pt x="3539944" y="105812"/>
                    </a:lnTo>
                    <a:close/>
                    <a:moveTo>
                      <a:pt x="0" y="10299"/>
                    </a:moveTo>
                    <a:lnTo>
                      <a:pt x="179877" y="10299"/>
                    </a:lnTo>
                    <a:lnTo>
                      <a:pt x="179877" y="198722"/>
                    </a:lnTo>
                    <a:lnTo>
                      <a:pt x="169167" y="198722"/>
                    </a:lnTo>
                    <a:lnTo>
                      <a:pt x="169167" y="186889"/>
                    </a:lnTo>
                    <a:lnTo>
                      <a:pt x="10492" y="186889"/>
                    </a:lnTo>
                    <a:lnTo>
                      <a:pt x="10492" y="198722"/>
                    </a:lnTo>
                    <a:lnTo>
                      <a:pt x="0" y="198722"/>
                    </a:lnTo>
                    <a:close/>
                    <a:moveTo>
                      <a:pt x="3079679" y="8327"/>
                    </a:moveTo>
                    <a:lnTo>
                      <a:pt x="3202364" y="8327"/>
                    </a:lnTo>
                    <a:lnTo>
                      <a:pt x="3202364" y="64396"/>
                    </a:lnTo>
                    <a:lnTo>
                      <a:pt x="3127862" y="64396"/>
                    </a:lnTo>
                    <a:lnTo>
                      <a:pt x="3132687" y="65713"/>
                    </a:lnTo>
                    <a:cubicBezTo>
                      <a:pt x="3131262" y="69000"/>
                      <a:pt x="3129672" y="72190"/>
                      <a:pt x="3127919" y="75285"/>
                    </a:cubicBezTo>
                    <a:cubicBezTo>
                      <a:pt x="3126165" y="78380"/>
                      <a:pt x="3124250" y="81406"/>
                      <a:pt x="3122174" y="84364"/>
                    </a:cubicBezTo>
                    <a:lnTo>
                      <a:pt x="3184634" y="84364"/>
                    </a:lnTo>
                    <a:lnTo>
                      <a:pt x="3186608" y="83706"/>
                    </a:lnTo>
                    <a:lnTo>
                      <a:pt x="3192967" y="87423"/>
                    </a:lnTo>
                    <a:cubicBezTo>
                      <a:pt x="3186668" y="104007"/>
                      <a:pt x="3177801" y="118069"/>
                      <a:pt x="3166367" y="129607"/>
                    </a:cubicBezTo>
                    <a:cubicBezTo>
                      <a:pt x="3154934" y="141146"/>
                      <a:pt x="3141882" y="150567"/>
                      <a:pt x="3127214" y="157870"/>
                    </a:cubicBezTo>
                    <a:cubicBezTo>
                      <a:pt x="3112546" y="165173"/>
                      <a:pt x="3097211" y="170763"/>
                      <a:pt x="3081209" y="174641"/>
                    </a:cubicBezTo>
                    <a:cubicBezTo>
                      <a:pt x="3080521" y="173281"/>
                      <a:pt x="3079655" y="171837"/>
                      <a:pt x="3078610" y="170313"/>
                    </a:cubicBezTo>
                    <a:cubicBezTo>
                      <a:pt x="3077564" y="168787"/>
                      <a:pt x="3076532" y="167454"/>
                      <a:pt x="3075513" y="166313"/>
                    </a:cubicBezTo>
                    <a:cubicBezTo>
                      <a:pt x="3086859" y="163810"/>
                      <a:pt x="3097949" y="160376"/>
                      <a:pt x="3108783" y="156010"/>
                    </a:cubicBezTo>
                    <a:cubicBezTo>
                      <a:pt x="3119616" y="151644"/>
                      <a:pt x="3129778" y="146238"/>
                      <a:pt x="3139268" y="139790"/>
                    </a:cubicBezTo>
                    <a:cubicBezTo>
                      <a:pt x="3134845" y="135835"/>
                      <a:pt x="3129770" y="131525"/>
                      <a:pt x="3124040" y="126858"/>
                    </a:cubicBezTo>
                    <a:cubicBezTo>
                      <a:pt x="3118311" y="122191"/>
                      <a:pt x="3112797" y="117880"/>
                      <a:pt x="3107499" y="113925"/>
                    </a:cubicBezTo>
                    <a:lnTo>
                      <a:pt x="3114519" y="108226"/>
                    </a:lnTo>
                    <a:cubicBezTo>
                      <a:pt x="3120040" y="112199"/>
                      <a:pt x="3125787" y="116529"/>
                      <a:pt x="3131760" y="121214"/>
                    </a:cubicBezTo>
                    <a:cubicBezTo>
                      <a:pt x="3137733" y="125899"/>
                      <a:pt x="3142940" y="130118"/>
                      <a:pt x="3147383" y="133872"/>
                    </a:cubicBezTo>
                    <a:cubicBezTo>
                      <a:pt x="3154201" y="128493"/>
                      <a:pt x="3160324" y="122428"/>
                      <a:pt x="3165752" y="115679"/>
                    </a:cubicBezTo>
                    <a:cubicBezTo>
                      <a:pt x="3171180" y="108930"/>
                      <a:pt x="3175719" y="101550"/>
                      <a:pt x="3179370" y="93540"/>
                    </a:cubicBezTo>
                    <a:lnTo>
                      <a:pt x="3115176" y="93540"/>
                    </a:lnTo>
                    <a:cubicBezTo>
                      <a:pt x="3110313" y="99358"/>
                      <a:pt x="3105068" y="104656"/>
                      <a:pt x="3099441" y="109432"/>
                    </a:cubicBezTo>
                    <a:cubicBezTo>
                      <a:pt x="3093815" y="114209"/>
                      <a:pt x="3088028" y="118410"/>
                      <a:pt x="3082082" y="122035"/>
                    </a:cubicBezTo>
                    <a:cubicBezTo>
                      <a:pt x="3081136" y="121090"/>
                      <a:pt x="3079859" y="119967"/>
                      <a:pt x="3078252" y="118665"/>
                    </a:cubicBezTo>
                    <a:cubicBezTo>
                      <a:pt x="3076646" y="117364"/>
                      <a:pt x="3075147" y="116296"/>
                      <a:pt x="3073759" y="115460"/>
                    </a:cubicBezTo>
                    <a:cubicBezTo>
                      <a:pt x="3084178" y="109607"/>
                      <a:pt x="3093616" y="102359"/>
                      <a:pt x="3102073" y="93715"/>
                    </a:cubicBezTo>
                    <a:cubicBezTo>
                      <a:pt x="3110529" y="85071"/>
                      <a:pt x="3117229" y="75298"/>
                      <a:pt x="3122174" y="64396"/>
                    </a:cubicBezTo>
                    <a:lnTo>
                      <a:pt x="3079679" y="64396"/>
                    </a:lnTo>
                    <a:close/>
                    <a:moveTo>
                      <a:pt x="3361519" y="7888"/>
                    </a:moveTo>
                    <a:lnTo>
                      <a:pt x="3447417" y="7888"/>
                    </a:lnTo>
                    <a:lnTo>
                      <a:pt x="3447417" y="52344"/>
                    </a:lnTo>
                    <a:lnTo>
                      <a:pt x="3361519" y="52344"/>
                    </a:lnTo>
                    <a:close/>
                    <a:moveTo>
                      <a:pt x="3027732" y="7669"/>
                    </a:moveTo>
                    <a:cubicBezTo>
                      <a:pt x="3034292" y="13240"/>
                      <a:pt x="3040839" y="19324"/>
                      <a:pt x="3047372" y="25922"/>
                    </a:cubicBezTo>
                    <a:cubicBezTo>
                      <a:pt x="3053905" y="32520"/>
                      <a:pt x="3059193" y="38338"/>
                      <a:pt x="3063235" y="43379"/>
                    </a:cubicBezTo>
                    <a:lnTo>
                      <a:pt x="3055123" y="49957"/>
                    </a:lnTo>
                    <a:cubicBezTo>
                      <a:pt x="3051293" y="44808"/>
                      <a:pt x="3046135" y="38824"/>
                      <a:pt x="3039647" y="32005"/>
                    </a:cubicBezTo>
                    <a:cubicBezTo>
                      <a:pt x="3033160" y="25186"/>
                      <a:pt x="3026632" y="18823"/>
                      <a:pt x="3020062" y="12914"/>
                    </a:cubicBezTo>
                    <a:close/>
                    <a:moveTo>
                      <a:pt x="4317574" y="862"/>
                    </a:moveTo>
                    <a:lnTo>
                      <a:pt x="4328092" y="862"/>
                    </a:lnTo>
                    <a:cubicBezTo>
                      <a:pt x="4327654" y="9190"/>
                      <a:pt x="4326996" y="17078"/>
                      <a:pt x="4326120" y="24529"/>
                    </a:cubicBezTo>
                    <a:lnTo>
                      <a:pt x="4371479" y="24529"/>
                    </a:lnTo>
                    <a:cubicBezTo>
                      <a:pt x="4371474" y="24647"/>
                      <a:pt x="4371430" y="25286"/>
                      <a:pt x="4371342" y="26446"/>
                    </a:cubicBezTo>
                    <a:cubicBezTo>
                      <a:pt x="4371256" y="27606"/>
                      <a:pt x="4371156" y="28573"/>
                      <a:pt x="4371041" y="29349"/>
                    </a:cubicBezTo>
                    <a:cubicBezTo>
                      <a:pt x="4369580" y="48852"/>
                      <a:pt x="4368064" y="63095"/>
                      <a:pt x="4366494" y="72079"/>
                    </a:cubicBezTo>
                    <a:cubicBezTo>
                      <a:pt x="4364924" y="81063"/>
                      <a:pt x="4362860" y="86761"/>
                      <a:pt x="4360304" y="89171"/>
                    </a:cubicBezTo>
                    <a:cubicBezTo>
                      <a:pt x="4358720" y="90683"/>
                      <a:pt x="4357068" y="91769"/>
                      <a:pt x="4355346" y="92431"/>
                    </a:cubicBezTo>
                    <a:cubicBezTo>
                      <a:pt x="4353625" y="93092"/>
                      <a:pt x="4351479" y="93467"/>
                      <a:pt x="4348909" y="93554"/>
                    </a:cubicBezTo>
                    <a:cubicBezTo>
                      <a:pt x="4346732" y="93768"/>
                      <a:pt x="4343746" y="93832"/>
                      <a:pt x="4339952" y="93746"/>
                    </a:cubicBezTo>
                    <a:cubicBezTo>
                      <a:pt x="4336158" y="93659"/>
                      <a:pt x="4332132" y="93449"/>
                      <a:pt x="4327872" y="93115"/>
                    </a:cubicBezTo>
                    <a:cubicBezTo>
                      <a:pt x="4327754" y="91641"/>
                      <a:pt x="4327444" y="90043"/>
                      <a:pt x="4326942" y="88322"/>
                    </a:cubicBezTo>
                    <a:cubicBezTo>
                      <a:pt x="4326440" y="86601"/>
                      <a:pt x="4325800" y="85058"/>
                      <a:pt x="4325024" y="83693"/>
                    </a:cubicBezTo>
                    <a:cubicBezTo>
                      <a:pt x="4329612" y="84113"/>
                      <a:pt x="4333748" y="84369"/>
                      <a:pt x="4337432" y="84460"/>
                    </a:cubicBezTo>
                    <a:cubicBezTo>
                      <a:pt x="4341116" y="84552"/>
                      <a:pt x="4343773" y="84588"/>
                      <a:pt x="4345403" y="84570"/>
                    </a:cubicBezTo>
                    <a:cubicBezTo>
                      <a:pt x="4346910" y="84692"/>
                      <a:pt x="4348170" y="84611"/>
                      <a:pt x="4349183" y="84323"/>
                    </a:cubicBezTo>
                    <a:cubicBezTo>
                      <a:pt x="4350196" y="84035"/>
                      <a:pt x="4351128" y="83460"/>
                      <a:pt x="4351978" y="82598"/>
                    </a:cubicBezTo>
                    <a:cubicBezTo>
                      <a:pt x="4353612" y="80963"/>
                      <a:pt x="4355109" y="76453"/>
                      <a:pt x="4356469" y="69066"/>
                    </a:cubicBezTo>
                    <a:cubicBezTo>
                      <a:pt x="4357830" y="61680"/>
                      <a:pt x="4359108" y="50048"/>
                      <a:pt x="4360304" y="34170"/>
                    </a:cubicBezTo>
                    <a:lnTo>
                      <a:pt x="4324805" y="34170"/>
                    </a:lnTo>
                    <a:cubicBezTo>
                      <a:pt x="4322605" y="49313"/>
                      <a:pt x="4318350" y="62414"/>
                      <a:pt x="4312041" y="73477"/>
                    </a:cubicBezTo>
                    <a:cubicBezTo>
                      <a:pt x="4305732" y="84538"/>
                      <a:pt x="4296108" y="93422"/>
                      <a:pt x="4283170" y="100128"/>
                    </a:cubicBezTo>
                    <a:cubicBezTo>
                      <a:pt x="4282354" y="98968"/>
                      <a:pt x="4281304" y="97672"/>
                      <a:pt x="4280020" y="96238"/>
                    </a:cubicBezTo>
                    <a:cubicBezTo>
                      <a:pt x="4278738" y="94805"/>
                      <a:pt x="4277524" y="93618"/>
                      <a:pt x="4276378" y="92678"/>
                    </a:cubicBezTo>
                    <a:cubicBezTo>
                      <a:pt x="4288142" y="86733"/>
                      <a:pt x="4296935" y="78845"/>
                      <a:pt x="4302756" y="69011"/>
                    </a:cubicBezTo>
                    <a:cubicBezTo>
                      <a:pt x="4308576" y="59178"/>
                      <a:pt x="4312492" y="47564"/>
                      <a:pt x="4314506" y="34170"/>
                    </a:cubicBezTo>
                    <a:lnTo>
                      <a:pt x="4279884" y="34170"/>
                    </a:lnTo>
                    <a:lnTo>
                      <a:pt x="4279884" y="24529"/>
                    </a:lnTo>
                    <a:lnTo>
                      <a:pt x="4315821" y="24529"/>
                    </a:lnTo>
                    <a:cubicBezTo>
                      <a:pt x="4316250" y="20803"/>
                      <a:pt x="4316596" y="16968"/>
                      <a:pt x="4316862" y="13024"/>
                    </a:cubicBezTo>
                    <a:cubicBezTo>
                      <a:pt x="4317127" y="9080"/>
                      <a:pt x="4317364" y="5026"/>
                      <a:pt x="4317574" y="862"/>
                    </a:cubicBezTo>
                    <a:close/>
                    <a:moveTo>
                      <a:pt x="3299068" y="862"/>
                    </a:moveTo>
                    <a:lnTo>
                      <a:pt x="3309586" y="3054"/>
                    </a:lnTo>
                    <a:cubicBezTo>
                      <a:pt x="3308088" y="11418"/>
                      <a:pt x="3306262" y="19671"/>
                      <a:pt x="3304107" y="27816"/>
                    </a:cubicBezTo>
                    <a:lnTo>
                      <a:pt x="3343550" y="27816"/>
                    </a:lnTo>
                    <a:lnTo>
                      <a:pt x="3343550" y="37896"/>
                    </a:lnTo>
                    <a:lnTo>
                      <a:pt x="3301916" y="37896"/>
                    </a:lnTo>
                    <a:cubicBezTo>
                      <a:pt x="3299163" y="48243"/>
                      <a:pt x="3296178" y="58232"/>
                      <a:pt x="3292959" y="67860"/>
                    </a:cubicBezTo>
                    <a:cubicBezTo>
                      <a:pt x="3289740" y="77488"/>
                      <a:pt x="3286371" y="86491"/>
                      <a:pt x="3282852" y="94869"/>
                    </a:cubicBezTo>
                    <a:lnTo>
                      <a:pt x="3309147" y="94869"/>
                    </a:lnTo>
                    <a:lnTo>
                      <a:pt x="3309147" y="59578"/>
                    </a:lnTo>
                    <a:lnTo>
                      <a:pt x="3319008" y="59578"/>
                    </a:lnTo>
                    <a:lnTo>
                      <a:pt x="3319008" y="94869"/>
                    </a:lnTo>
                    <a:lnTo>
                      <a:pt x="3342893" y="94869"/>
                    </a:lnTo>
                    <a:lnTo>
                      <a:pt x="3342893" y="104730"/>
                    </a:lnTo>
                    <a:lnTo>
                      <a:pt x="3319008" y="104730"/>
                    </a:lnTo>
                    <a:lnTo>
                      <a:pt x="3319008" y="138256"/>
                    </a:lnTo>
                    <a:lnTo>
                      <a:pt x="3347056" y="132558"/>
                    </a:lnTo>
                    <a:lnTo>
                      <a:pt x="3347933" y="142200"/>
                    </a:lnTo>
                    <a:lnTo>
                      <a:pt x="3319008" y="148107"/>
                    </a:lnTo>
                    <a:lnTo>
                      <a:pt x="3319008" y="198077"/>
                    </a:lnTo>
                    <a:lnTo>
                      <a:pt x="3309147" y="198077"/>
                    </a:lnTo>
                    <a:lnTo>
                      <a:pt x="3309147" y="150300"/>
                    </a:lnTo>
                    <a:cubicBezTo>
                      <a:pt x="3301236" y="151953"/>
                      <a:pt x="3293722" y="153525"/>
                      <a:pt x="3286604" y="155014"/>
                    </a:cubicBezTo>
                    <a:cubicBezTo>
                      <a:pt x="3279487" y="156504"/>
                      <a:pt x="3272905" y="157856"/>
                      <a:pt x="3266856" y="159071"/>
                    </a:cubicBezTo>
                    <a:lnTo>
                      <a:pt x="3264007" y="148546"/>
                    </a:lnTo>
                    <a:cubicBezTo>
                      <a:pt x="3270189" y="147545"/>
                      <a:pt x="3277109" y="146312"/>
                      <a:pt x="3284769" y="144846"/>
                    </a:cubicBezTo>
                    <a:cubicBezTo>
                      <a:pt x="3292429" y="143380"/>
                      <a:pt x="3300556" y="141764"/>
                      <a:pt x="3309147" y="139999"/>
                    </a:cubicBezTo>
                    <a:lnTo>
                      <a:pt x="3309147" y="104730"/>
                    </a:lnTo>
                    <a:lnTo>
                      <a:pt x="3287892" y="104730"/>
                    </a:lnTo>
                    <a:cubicBezTo>
                      <a:pt x="3284007" y="104748"/>
                      <a:pt x="3280711" y="105040"/>
                      <a:pt x="3278003" y="105606"/>
                    </a:cubicBezTo>
                    <a:cubicBezTo>
                      <a:pt x="3275296" y="106172"/>
                      <a:pt x="3273480" y="106904"/>
                      <a:pt x="3272552" y="107799"/>
                    </a:cubicBezTo>
                    <a:cubicBezTo>
                      <a:pt x="3272210" y="106474"/>
                      <a:pt x="3271745" y="104794"/>
                      <a:pt x="3271156" y="102758"/>
                    </a:cubicBezTo>
                    <a:cubicBezTo>
                      <a:pt x="3270567" y="100721"/>
                      <a:pt x="3269937" y="99041"/>
                      <a:pt x="3269265" y="97717"/>
                    </a:cubicBezTo>
                    <a:cubicBezTo>
                      <a:pt x="3270777" y="97284"/>
                      <a:pt x="3272302" y="95411"/>
                      <a:pt x="3273841" y="92099"/>
                    </a:cubicBezTo>
                    <a:cubicBezTo>
                      <a:pt x="3275378" y="88787"/>
                      <a:pt x="3277068" y="84667"/>
                      <a:pt x="3278908" y="79737"/>
                    </a:cubicBezTo>
                    <a:cubicBezTo>
                      <a:pt x="3280186" y="76628"/>
                      <a:pt x="3282012" y="71355"/>
                      <a:pt x="3284386" y="63917"/>
                    </a:cubicBezTo>
                    <a:cubicBezTo>
                      <a:pt x="3286760" y="56480"/>
                      <a:pt x="3289243" y="47806"/>
                      <a:pt x="3291836" y="37896"/>
                    </a:cubicBezTo>
                    <a:lnTo>
                      <a:pt x="3265321" y="37896"/>
                    </a:lnTo>
                    <a:lnTo>
                      <a:pt x="3265321" y="27816"/>
                    </a:lnTo>
                    <a:lnTo>
                      <a:pt x="3294027" y="27816"/>
                    </a:lnTo>
                    <a:cubicBezTo>
                      <a:pt x="3295018" y="23419"/>
                      <a:pt x="3295940" y="18954"/>
                      <a:pt x="3296794" y="14421"/>
                    </a:cubicBezTo>
                    <a:cubicBezTo>
                      <a:pt x="3297647" y="9888"/>
                      <a:pt x="3298405" y="5369"/>
                      <a:pt x="3299068" y="862"/>
                    </a:cubicBezTo>
                    <a:close/>
                    <a:moveTo>
                      <a:pt x="3854666" y="658"/>
                    </a:moveTo>
                    <a:lnTo>
                      <a:pt x="3865184" y="658"/>
                    </a:lnTo>
                    <a:lnTo>
                      <a:pt x="3865184" y="28267"/>
                    </a:lnTo>
                    <a:lnTo>
                      <a:pt x="3914488" y="28267"/>
                    </a:lnTo>
                    <a:lnTo>
                      <a:pt x="3914488" y="37663"/>
                    </a:lnTo>
                    <a:lnTo>
                      <a:pt x="3865184" y="37663"/>
                    </a:lnTo>
                    <a:lnTo>
                      <a:pt x="3865184" y="67272"/>
                    </a:lnTo>
                    <a:lnTo>
                      <a:pt x="3886878" y="67272"/>
                    </a:lnTo>
                    <a:cubicBezTo>
                      <a:pt x="3898186" y="58920"/>
                      <a:pt x="3908768" y="50078"/>
                      <a:pt x="3918624" y="40748"/>
                    </a:cubicBezTo>
                    <a:cubicBezTo>
                      <a:pt x="3928480" y="31418"/>
                      <a:pt x="3937473" y="21706"/>
                      <a:pt x="3945604" y="11614"/>
                    </a:cubicBezTo>
                    <a:lnTo>
                      <a:pt x="3954370" y="16654"/>
                    </a:lnTo>
                    <a:cubicBezTo>
                      <a:pt x="3946805" y="25752"/>
                      <a:pt x="3938706" y="34540"/>
                      <a:pt x="3930073" y="43019"/>
                    </a:cubicBezTo>
                    <a:cubicBezTo>
                      <a:pt x="3921440" y="51497"/>
                      <a:pt x="3912301" y="59581"/>
                      <a:pt x="3902655" y="67272"/>
                    </a:cubicBezTo>
                    <a:lnTo>
                      <a:pt x="3964887" y="67272"/>
                    </a:lnTo>
                    <a:lnTo>
                      <a:pt x="3964887" y="76886"/>
                    </a:lnTo>
                    <a:lnTo>
                      <a:pt x="3889945" y="76886"/>
                    </a:lnTo>
                    <a:cubicBezTo>
                      <a:pt x="3883796" y="81397"/>
                      <a:pt x="3877469" y="85812"/>
                      <a:pt x="3870964" y="90130"/>
                    </a:cubicBezTo>
                    <a:cubicBezTo>
                      <a:pt x="3864459" y="94449"/>
                      <a:pt x="3857857" y="98589"/>
                      <a:pt x="3851160" y="102552"/>
                    </a:cubicBezTo>
                    <a:lnTo>
                      <a:pt x="3945166" y="102552"/>
                    </a:lnTo>
                    <a:lnTo>
                      <a:pt x="3945166" y="111728"/>
                    </a:lnTo>
                    <a:lnTo>
                      <a:pt x="3846997" y="111728"/>
                    </a:lnTo>
                    <a:cubicBezTo>
                      <a:pt x="3845326" y="116042"/>
                      <a:pt x="3843572" y="120356"/>
                      <a:pt x="3841738" y="124670"/>
                    </a:cubicBezTo>
                    <a:cubicBezTo>
                      <a:pt x="3839902" y="128985"/>
                      <a:pt x="3838150" y="133080"/>
                      <a:pt x="3836479" y="136955"/>
                    </a:cubicBezTo>
                    <a:lnTo>
                      <a:pt x="3932236" y="136955"/>
                    </a:lnTo>
                    <a:lnTo>
                      <a:pt x="3931580" y="142198"/>
                    </a:lnTo>
                    <a:cubicBezTo>
                      <a:pt x="3929343" y="157459"/>
                      <a:pt x="3927024" y="168965"/>
                      <a:pt x="3924622" y="176719"/>
                    </a:cubicBezTo>
                    <a:cubicBezTo>
                      <a:pt x="3922221" y="184473"/>
                      <a:pt x="3919355" y="189620"/>
                      <a:pt x="3916022" y="192161"/>
                    </a:cubicBezTo>
                    <a:cubicBezTo>
                      <a:pt x="3914022" y="193868"/>
                      <a:pt x="3911831" y="195042"/>
                      <a:pt x="3909448" y="195684"/>
                    </a:cubicBezTo>
                    <a:cubicBezTo>
                      <a:pt x="3907065" y="196326"/>
                      <a:pt x="3903997" y="196681"/>
                      <a:pt x="3900244" y="196750"/>
                    </a:cubicBezTo>
                    <a:cubicBezTo>
                      <a:pt x="3896483" y="196777"/>
                      <a:pt x="3891078" y="196722"/>
                      <a:pt x="3884029" y="196586"/>
                    </a:cubicBezTo>
                    <a:cubicBezTo>
                      <a:pt x="3876981" y="196449"/>
                      <a:pt x="3869166" y="196067"/>
                      <a:pt x="3860582" y="195438"/>
                    </a:cubicBezTo>
                    <a:cubicBezTo>
                      <a:pt x="3860473" y="193868"/>
                      <a:pt x="3860144" y="192202"/>
                      <a:pt x="3859596" y="190440"/>
                    </a:cubicBezTo>
                    <a:cubicBezTo>
                      <a:pt x="3859049" y="188678"/>
                      <a:pt x="3858282" y="187064"/>
                      <a:pt x="3857296" y="185600"/>
                    </a:cubicBezTo>
                    <a:cubicBezTo>
                      <a:pt x="3866006" y="186345"/>
                      <a:pt x="3874113" y="186829"/>
                      <a:pt x="3881619" y="187053"/>
                    </a:cubicBezTo>
                    <a:cubicBezTo>
                      <a:pt x="3889124" y="187276"/>
                      <a:pt x="3894383" y="187377"/>
                      <a:pt x="3897396" y="187354"/>
                    </a:cubicBezTo>
                    <a:cubicBezTo>
                      <a:pt x="3900094" y="187377"/>
                      <a:pt x="3902258" y="187276"/>
                      <a:pt x="3903888" y="187053"/>
                    </a:cubicBezTo>
                    <a:cubicBezTo>
                      <a:pt x="3905517" y="186829"/>
                      <a:pt x="3906859" y="186345"/>
                      <a:pt x="3907914" y="185600"/>
                    </a:cubicBezTo>
                    <a:cubicBezTo>
                      <a:pt x="3910503" y="183869"/>
                      <a:pt x="3912776" y="179931"/>
                      <a:pt x="3914734" y="173786"/>
                    </a:cubicBezTo>
                    <a:cubicBezTo>
                      <a:pt x="3916694" y="167643"/>
                      <a:pt x="3918583" y="158496"/>
                      <a:pt x="3920404" y="146350"/>
                    </a:cubicBezTo>
                    <a:lnTo>
                      <a:pt x="3821139" y="146350"/>
                    </a:lnTo>
                    <a:cubicBezTo>
                      <a:pt x="3823682" y="141418"/>
                      <a:pt x="3826266" y="135809"/>
                      <a:pt x="3828891" y="129519"/>
                    </a:cubicBezTo>
                    <a:cubicBezTo>
                      <a:pt x="3831516" y="123231"/>
                      <a:pt x="3834045" y="117009"/>
                      <a:pt x="3836479" y="110854"/>
                    </a:cubicBezTo>
                    <a:cubicBezTo>
                      <a:pt x="3826704" y="116227"/>
                      <a:pt x="3816725" y="121271"/>
                      <a:pt x="3806540" y="125986"/>
                    </a:cubicBezTo>
                    <a:cubicBezTo>
                      <a:pt x="3796355" y="130701"/>
                      <a:pt x="3786102" y="135085"/>
                      <a:pt x="3775780" y="139139"/>
                    </a:cubicBezTo>
                    <a:cubicBezTo>
                      <a:pt x="3775191" y="137842"/>
                      <a:pt x="3774342" y="136281"/>
                      <a:pt x="3773232" y="134458"/>
                    </a:cubicBezTo>
                    <a:cubicBezTo>
                      <a:pt x="3772124" y="132636"/>
                      <a:pt x="3771001" y="131128"/>
                      <a:pt x="3769864" y="129935"/>
                    </a:cubicBezTo>
                    <a:cubicBezTo>
                      <a:pt x="3788206" y="123324"/>
                      <a:pt x="3806084" y="115552"/>
                      <a:pt x="3823495" y="106619"/>
                    </a:cubicBezTo>
                    <a:cubicBezTo>
                      <a:pt x="3840907" y="97686"/>
                      <a:pt x="3857578" y="87775"/>
                      <a:pt x="3873510" y="76886"/>
                    </a:cubicBezTo>
                    <a:lnTo>
                      <a:pt x="3775999" y="76886"/>
                    </a:lnTo>
                    <a:lnTo>
                      <a:pt x="3775999" y="67272"/>
                    </a:lnTo>
                    <a:lnTo>
                      <a:pt x="3854666" y="67272"/>
                    </a:lnTo>
                    <a:lnTo>
                      <a:pt x="3854666" y="37663"/>
                    </a:lnTo>
                    <a:lnTo>
                      <a:pt x="3795940" y="37663"/>
                    </a:lnTo>
                    <a:lnTo>
                      <a:pt x="3795940" y="28267"/>
                    </a:lnTo>
                    <a:lnTo>
                      <a:pt x="3854666" y="28267"/>
                    </a:lnTo>
                    <a:close/>
                    <a:moveTo>
                      <a:pt x="2021661" y="644"/>
                    </a:moveTo>
                    <a:lnTo>
                      <a:pt x="2032179" y="644"/>
                    </a:lnTo>
                    <a:lnTo>
                      <a:pt x="2032179" y="19270"/>
                    </a:lnTo>
                    <a:lnTo>
                      <a:pt x="2093316" y="19270"/>
                    </a:lnTo>
                    <a:lnTo>
                      <a:pt x="2093316" y="644"/>
                    </a:lnTo>
                    <a:lnTo>
                      <a:pt x="2103615" y="644"/>
                    </a:lnTo>
                    <a:lnTo>
                      <a:pt x="2103615" y="19270"/>
                    </a:lnTo>
                    <a:lnTo>
                      <a:pt x="2157958" y="19270"/>
                    </a:lnTo>
                    <a:lnTo>
                      <a:pt x="2157958" y="29130"/>
                    </a:lnTo>
                    <a:lnTo>
                      <a:pt x="2103615" y="29130"/>
                    </a:lnTo>
                    <a:lnTo>
                      <a:pt x="2103615" y="48413"/>
                    </a:lnTo>
                    <a:lnTo>
                      <a:pt x="2093316" y="48413"/>
                    </a:lnTo>
                    <a:lnTo>
                      <a:pt x="2093316" y="29130"/>
                    </a:lnTo>
                    <a:lnTo>
                      <a:pt x="2032179" y="29130"/>
                    </a:lnTo>
                    <a:lnTo>
                      <a:pt x="2032179" y="49071"/>
                    </a:lnTo>
                    <a:lnTo>
                      <a:pt x="2021661" y="49071"/>
                    </a:lnTo>
                    <a:lnTo>
                      <a:pt x="2021661" y="29130"/>
                    </a:lnTo>
                    <a:lnTo>
                      <a:pt x="1967318" y="29130"/>
                    </a:lnTo>
                    <a:lnTo>
                      <a:pt x="1967318" y="19270"/>
                    </a:lnTo>
                    <a:lnTo>
                      <a:pt x="2021661" y="19270"/>
                    </a:lnTo>
                    <a:close/>
                    <a:moveTo>
                      <a:pt x="1786099" y="438"/>
                    </a:moveTo>
                    <a:lnTo>
                      <a:pt x="1795959" y="438"/>
                    </a:lnTo>
                    <a:lnTo>
                      <a:pt x="1795959" y="15996"/>
                    </a:lnTo>
                    <a:lnTo>
                      <a:pt x="1837374" y="15996"/>
                    </a:lnTo>
                    <a:lnTo>
                      <a:pt x="1837374" y="438"/>
                    </a:lnTo>
                    <a:lnTo>
                      <a:pt x="1847454" y="438"/>
                    </a:lnTo>
                    <a:lnTo>
                      <a:pt x="1847454" y="15996"/>
                    </a:lnTo>
                    <a:lnTo>
                      <a:pt x="1895663" y="15996"/>
                    </a:lnTo>
                    <a:lnTo>
                      <a:pt x="1895663" y="52344"/>
                    </a:lnTo>
                    <a:lnTo>
                      <a:pt x="1847454" y="52344"/>
                    </a:lnTo>
                    <a:lnTo>
                      <a:pt x="1847454" y="72750"/>
                    </a:lnTo>
                    <a:lnTo>
                      <a:pt x="1908372" y="72750"/>
                    </a:lnTo>
                    <a:cubicBezTo>
                      <a:pt x="1908363" y="72837"/>
                      <a:pt x="1908326" y="73374"/>
                      <a:pt x="1908262" y="74362"/>
                    </a:cubicBezTo>
                    <a:cubicBezTo>
                      <a:pt x="1908198" y="75349"/>
                      <a:pt x="1908162" y="76268"/>
                      <a:pt x="1908153" y="77119"/>
                    </a:cubicBezTo>
                    <a:cubicBezTo>
                      <a:pt x="1907208" y="84043"/>
                      <a:pt x="1906249" y="89310"/>
                      <a:pt x="1905277" y="92922"/>
                    </a:cubicBezTo>
                    <a:cubicBezTo>
                      <a:pt x="1904304" y="96534"/>
                      <a:pt x="1903072" y="99009"/>
                      <a:pt x="1901579" y="100347"/>
                    </a:cubicBezTo>
                    <a:cubicBezTo>
                      <a:pt x="1900301" y="101433"/>
                      <a:pt x="1898913" y="102218"/>
                      <a:pt x="1897415" y="102702"/>
                    </a:cubicBezTo>
                    <a:cubicBezTo>
                      <a:pt x="1895918" y="103186"/>
                      <a:pt x="1894092" y="103424"/>
                      <a:pt x="1891937" y="103415"/>
                    </a:cubicBezTo>
                    <a:cubicBezTo>
                      <a:pt x="1890207" y="103625"/>
                      <a:pt x="1887696" y="103698"/>
                      <a:pt x="1884405" y="103634"/>
                    </a:cubicBezTo>
                    <a:cubicBezTo>
                      <a:pt x="1881113" y="103570"/>
                      <a:pt x="1877561" y="103424"/>
                      <a:pt x="1873750" y="103195"/>
                    </a:cubicBezTo>
                    <a:cubicBezTo>
                      <a:pt x="1873631" y="101954"/>
                      <a:pt x="1873375" y="100602"/>
                      <a:pt x="1872983" y="99141"/>
                    </a:cubicBezTo>
                    <a:cubicBezTo>
                      <a:pt x="1872590" y="97681"/>
                      <a:pt x="1872115" y="96329"/>
                      <a:pt x="1871558" y="95087"/>
                    </a:cubicBezTo>
                    <a:cubicBezTo>
                      <a:pt x="1875370" y="95507"/>
                      <a:pt x="1878812" y="95763"/>
                      <a:pt x="1881885" y="95854"/>
                    </a:cubicBezTo>
                    <a:cubicBezTo>
                      <a:pt x="1884957" y="95946"/>
                      <a:pt x="1887139" y="95982"/>
                      <a:pt x="1888432" y="95964"/>
                    </a:cubicBezTo>
                    <a:cubicBezTo>
                      <a:pt x="1889732" y="95978"/>
                      <a:pt x="1890800" y="95895"/>
                      <a:pt x="1891636" y="95717"/>
                    </a:cubicBezTo>
                    <a:cubicBezTo>
                      <a:pt x="1892471" y="95540"/>
                      <a:pt x="1893156" y="95183"/>
                      <a:pt x="1893691" y="94648"/>
                    </a:cubicBezTo>
                    <a:cubicBezTo>
                      <a:pt x="1894443" y="93926"/>
                      <a:pt x="1895128" y="92519"/>
                      <a:pt x="1895744" y="90426"/>
                    </a:cubicBezTo>
                    <a:cubicBezTo>
                      <a:pt x="1896361" y="88333"/>
                      <a:pt x="1896991" y="85281"/>
                      <a:pt x="1897635" y="81269"/>
                    </a:cubicBezTo>
                    <a:lnTo>
                      <a:pt x="1847454" y="81269"/>
                    </a:lnTo>
                    <a:lnTo>
                      <a:pt x="1847454" y="104277"/>
                    </a:lnTo>
                    <a:lnTo>
                      <a:pt x="1837374" y="104277"/>
                    </a:lnTo>
                    <a:lnTo>
                      <a:pt x="1837374" y="81269"/>
                    </a:lnTo>
                    <a:lnTo>
                      <a:pt x="1787413" y="81269"/>
                    </a:lnTo>
                    <a:cubicBezTo>
                      <a:pt x="1783090" y="88610"/>
                      <a:pt x="1776069" y="95348"/>
                      <a:pt x="1766350" y="101484"/>
                    </a:cubicBezTo>
                    <a:cubicBezTo>
                      <a:pt x="1756630" y="107619"/>
                      <a:pt x="1743200" y="113152"/>
                      <a:pt x="1726058" y="118082"/>
                    </a:cubicBezTo>
                    <a:cubicBezTo>
                      <a:pt x="1725482" y="116699"/>
                      <a:pt x="1724715" y="115193"/>
                      <a:pt x="1723756" y="113563"/>
                    </a:cubicBezTo>
                    <a:cubicBezTo>
                      <a:pt x="1722798" y="111933"/>
                      <a:pt x="1721812" y="110591"/>
                      <a:pt x="1720799" y="109536"/>
                    </a:cubicBezTo>
                    <a:cubicBezTo>
                      <a:pt x="1734932" y="105688"/>
                      <a:pt x="1746326" y="101387"/>
                      <a:pt x="1754982" y="96635"/>
                    </a:cubicBezTo>
                    <a:cubicBezTo>
                      <a:pt x="1763638" y="91883"/>
                      <a:pt x="1770212" y="86761"/>
                      <a:pt x="1774704" y="81269"/>
                    </a:cubicBezTo>
                    <a:lnTo>
                      <a:pt x="1734165" y="81269"/>
                    </a:lnTo>
                    <a:cubicBezTo>
                      <a:pt x="1735293" y="76062"/>
                      <a:pt x="1736434" y="70068"/>
                      <a:pt x="1737589" y="63288"/>
                    </a:cubicBezTo>
                    <a:cubicBezTo>
                      <a:pt x="1738744" y="56508"/>
                      <a:pt x="1739721" y="50020"/>
                      <a:pt x="1740520" y="43825"/>
                    </a:cubicBezTo>
                    <a:lnTo>
                      <a:pt x="1786099" y="43825"/>
                    </a:lnTo>
                    <a:lnTo>
                      <a:pt x="1786099" y="42728"/>
                    </a:lnTo>
                    <a:lnTo>
                      <a:pt x="1786099" y="24734"/>
                    </a:lnTo>
                    <a:lnTo>
                      <a:pt x="1730002" y="24734"/>
                    </a:lnTo>
                    <a:lnTo>
                      <a:pt x="1730002" y="15996"/>
                    </a:lnTo>
                    <a:lnTo>
                      <a:pt x="1786099" y="15996"/>
                    </a:lnTo>
                    <a:close/>
                    <a:moveTo>
                      <a:pt x="1535854" y="438"/>
                    </a:moveTo>
                    <a:lnTo>
                      <a:pt x="1547468" y="2410"/>
                    </a:lnTo>
                    <a:cubicBezTo>
                      <a:pt x="1545944" y="5044"/>
                      <a:pt x="1544337" y="7720"/>
                      <a:pt x="1542647" y="10436"/>
                    </a:cubicBezTo>
                    <a:cubicBezTo>
                      <a:pt x="1540959" y="13152"/>
                      <a:pt x="1539132" y="15882"/>
                      <a:pt x="1537169" y="18626"/>
                    </a:cubicBezTo>
                    <a:lnTo>
                      <a:pt x="1597649" y="18626"/>
                    </a:lnTo>
                    <a:lnTo>
                      <a:pt x="1599621" y="17969"/>
                    </a:lnTo>
                    <a:lnTo>
                      <a:pt x="1606414" y="22777"/>
                    </a:lnTo>
                    <a:cubicBezTo>
                      <a:pt x="1603277" y="28343"/>
                      <a:pt x="1599634" y="34021"/>
                      <a:pt x="1595485" y="39813"/>
                    </a:cubicBezTo>
                    <a:cubicBezTo>
                      <a:pt x="1591335" y="45605"/>
                      <a:pt x="1587089" y="50960"/>
                      <a:pt x="1582747" y="55877"/>
                    </a:cubicBezTo>
                    <a:lnTo>
                      <a:pt x="1650020" y="55877"/>
                    </a:lnTo>
                    <a:lnTo>
                      <a:pt x="1650020" y="119836"/>
                    </a:lnTo>
                    <a:lnTo>
                      <a:pt x="1591513" y="119836"/>
                    </a:lnTo>
                    <a:lnTo>
                      <a:pt x="1591513" y="177271"/>
                    </a:lnTo>
                    <a:cubicBezTo>
                      <a:pt x="1591362" y="180258"/>
                      <a:pt x="1592157" y="182231"/>
                      <a:pt x="1593896" y="183190"/>
                    </a:cubicBezTo>
                    <a:cubicBezTo>
                      <a:pt x="1595636" y="184149"/>
                      <a:pt x="1599224" y="184588"/>
                      <a:pt x="1604660" y="184506"/>
                    </a:cubicBezTo>
                    <a:lnTo>
                      <a:pt x="1644322" y="184506"/>
                    </a:lnTo>
                    <a:cubicBezTo>
                      <a:pt x="1647706" y="184626"/>
                      <a:pt x="1650265" y="183923"/>
                      <a:pt x="1652001" y="182395"/>
                    </a:cubicBezTo>
                    <a:cubicBezTo>
                      <a:pt x="1653736" y="180866"/>
                      <a:pt x="1654947" y="177792"/>
                      <a:pt x="1655636" y="173171"/>
                    </a:cubicBezTo>
                    <a:cubicBezTo>
                      <a:pt x="1656325" y="168550"/>
                      <a:pt x="1656790" y="161659"/>
                      <a:pt x="1657032" y="152499"/>
                    </a:cubicBezTo>
                    <a:cubicBezTo>
                      <a:pt x="1658493" y="153394"/>
                      <a:pt x="1660118" y="154235"/>
                      <a:pt x="1661907" y="155020"/>
                    </a:cubicBezTo>
                    <a:cubicBezTo>
                      <a:pt x="1663697" y="155805"/>
                      <a:pt x="1665432" y="156427"/>
                      <a:pt x="1667112" y="156884"/>
                    </a:cubicBezTo>
                    <a:cubicBezTo>
                      <a:pt x="1666496" y="171676"/>
                      <a:pt x="1664715" y="181699"/>
                      <a:pt x="1661771" y="186953"/>
                    </a:cubicBezTo>
                    <a:cubicBezTo>
                      <a:pt x="1658826" y="192207"/>
                      <a:pt x="1653157" y="194668"/>
                      <a:pt x="1644761" y="194339"/>
                    </a:cubicBezTo>
                    <a:lnTo>
                      <a:pt x="1604222" y="194339"/>
                    </a:lnTo>
                    <a:cubicBezTo>
                      <a:pt x="1595298" y="194489"/>
                      <a:pt x="1589153" y="193368"/>
                      <a:pt x="1585788" y="190976"/>
                    </a:cubicBezTo>
                    <a:cubicBezTo>
                      <a:pt x="1582424" y="188584"/>
                      <a:pt x="1580826" y="184015"/>
                      <a:pt x="1580995" y="177271"/>
                    </a:cubicBezTo>
                    <a:lnTo>
                      <a:pt x="1580995" y="119836"/>
                    </a:lnTo>
                    <a:lnTo>
                      <a:pt x="1566971" y="119836"/>
                    </a:lnTo>
                    <a:cubicBezTo>
                      <a:pt x="1563585" y="131699"/>
                      <a:pt x="1558474" y="142536"/>
                      <a:pt x="1551640" y="152344"/>
                    </a:cubicBezTo>
                    <a:cubicBezTo>
                      <a:pt x="1544805" y="162152"/>
                      <a:pt x="1535523" y="170778"/>
                      <a:pt x="1523794" y="178219"/>
                    </a:cubicBezTo>
                    <a:cubicBezTo>
                      <a:pt x="1512066" y="185662"/>
                      <a:pt x="1497167" y="191765"/>
                      <a:pt x="1479100" y="196530"/>
                    </a:cubicBezTo>
                    <a:cubicBezTo>
                      <a:pt x="1478502" y="195130"/>
                      <a:pt x="1477616" y="193553"/>
                      <a:pt x="1476443" y="191799"/>
                    </a:cubicBezTo>
                    <a:cubicBezTo>
                      <a:pt x="1475270" y="190046"/>
                      <a:pt x="1474111" y="188634"/>
                      <a:pt x="1472965" y="187565"/>
                    </a:cubicBezTo>
                    <a:cubicBezTo>
                      <a:pt x="1489946" y="183378"/>
                      <a:pt x="1503973" y="177998"/>
                      <a:pt x="1515046" y="171423"/>
                    </a:cubicBezTo>
                    <a:cubicBezTo>
                      <a:pt x="1526118" y="164847"/>
                      <a:pt x="1534902" y="157224"/>
                      <a:pt x="1541398" y="148553"/>
                    </a:cubicBezTo>
                    <a:cubicBezTo>
                      <a:pt x="1547893" y="139882"/>
                      <a:pt x="1552765" y="130310"/>
                      <a:pt x="1556014" y="119836"/>
                    </a:cubicBezTo>
                    <a:lnTo>
                      <a:pt x="1495315" y="119836"/>
                    </a:lnTo>
                    <a:lnTo>
                      <a:pt x="1495315" y="64618"/>
                    </a:lnTo>
                    <a:cubicBezTo>
                      <a:pt x="1492695" y="66901"/>
                      <a:pt x="1490047" y="69074"/>
                      <a:pt x="1487372" y="71138"/>
                    </a:cubicBezTo>
                    <a:cubicBezTo>
                      <a:pt x="1484697" y="73202"/>
                      <a:pt x="1481940" y="75267"/>
                      <a:pt x="1479100" y="77331"/>
                    </a:cubicBezTo>
                    <a:cubicBezTo>
                      <a:pt x="1478169" y="76071"/>
                      <a:pt x="1476964" y="74756"/>
                      <a:pt x="1475485" y="73385"/>
                    </a:cubicBezTo>
                    <a:cubicBezTo>
                      <a:pt x="1474006" y="72014"/>
                      <a:pt x="1472581" y="70918"/>
                      <a:pt x="1471211" y="70096"/>
                    </a:cubicBezTo>
                    <a:cubicBezTo>
                      <a:pt x="1486491" y="59737"/>
                      <a:pt x="1499593" y="48321"/>
                      <a:pt x="1510518" y="35846"/>
                    </a:cubicBezTo>
                    <a:cubicBezTo>
                      <a:pt x="1521442" y="23370"/>
                      <a:pt x="1529888" y="11569"/>
                      <a:pt x="1535854" y="438"/>
                    </a:cubicBezTo>
                    <a:close/>
                    <a:moveTo>
                      <a:pt x="288578" y="438"/>
                    </a:moveTo>
                    <a:lnTo>
                      <a:pt x="298001" y="3506"/>
                    </a:lnTo>
                    <a:cubicBezTo>
                      <a:pt x="296357" y="6811"/>
                      <a:pt x="294550" y="10116"/>
                      <a:pt x="292577" y="13421"/>
                    </a:cubicBezTo>
                    <a:cubicBezTo>
                      <a:pt x="290605" y="16727"/>
                      <a:pt x="288468" y="19923"/>
                      <a:pt x="286168" y="23008"/>
                    </a:cubicBezTo>
                    <a:lnTo>
                      <a:pt x="422027" y="23008"/>
                    </a:lnTo>
                    <a:lnTo>
                      <a:pt x="422027" y="32404"/>
                    </a:lnTo>
                    <a:lnTo>
                      <a:pt x="279375" y="32404"/>
                    </a:lnTo>
                    <a:cubicBezTo>
                      <a:pt x="274189" y="38895"/>
                      <a:pt x="268729" y="44943"/>
                      <a:pt x="262995" y="50547"/>
                    </a:cubicBezTo>
                    <a:cubicBezTo>
                      <a:pt x="257261" y="56152"/>
                      <a:pt x="251473" y="61210"/>
                      <a:pt x="245629" y="65722"/>
                    </a:cubicBezTo>
                    <a:cubicBezTo>
                      <a:pt x="244999" y="64524"/>
                      <a:pt x="244013" y="63025"/>
                      <a:pt x="242671" y="61224"/>
                    </a:cubicBezTo>
                    <a:cubicBezTo>
                      <a:pt x="241329" y="59424"/>
                      <a:pt x="240124" y="57926"/>
                      <a:pt x="239055" y="56732"/>
                    </a:cubicBezTo>
                    <a:cubicBezTo>
                      <a:pt x="248774" y="49927"/>
                      <a:pt x="258042" y="41642"/>
                      <a:pt x="266858" y="31877"/>
                    </a:cubicBezTo>
                    <a:cubicBezTo>
                      <a:pt x="275672" y="22111"/>
                      <a:pt x="282913" y="11632"/>
                      <a:pt x="288578" y="438"/>
                    </a:cubicBezTo>
                    <a:close/>
                    <a:moveTo>
                      <a:pt x="2858730" y="425"/>
                    </a:moveTo>
                    <a:lnTo>
                      <a:pt x="2867933" y="4807"/>
                    </a:lnTo>
                    <a:cubicBezTo>
                      <a:pt x="2866363" y="7692"/>
                      <a:pt x="2864464" y="10687"/>
                      <a:pt x="2862235" y="13792"/>
                    </a:cubicBezTo>
                    <a:cubicBezTo>
                      <a:pt x="2874489" y="30308"/>
                      <a:pt x="2888495" y="44771"/>
                      <a:pt x="2904253" y="57179"/>
                    </a:cubicBezTo>
                    <a:cubicBezTo>
                      <a:pt x="2920012" y="69586"/>
                      <a:pt x="2937634" y="80762"/>
                      <a:pt x="2957118" y="90705"/>
                    </a:cubicBezTo>
                    <a:cubicBezTo>
                      <a:pt x="2955662" y="91751"/>
                      <a:pt x="2954247" y="93111"/>
                      <a:pt x="2952873" y="94786"/>
                    </a:cubicBezTo>
                    <a:cubicBezTo>
                      <a:pt x="2951498" y="96462"/>
                      <a:pt x="2950357" y="98096"/>
                      <a:pt x="2949449" y="99689"/>
                    </a:cubicBezTo>
                    <a:cubicBezTo>
                      <a:pt x="2930667" y="89450"/>
                      <a:pt x="2913612" y="78101"/>
                      <a:pt x="2898282" y="65642"/>
                    </a:cubicBezTo>
                    <a:cubicBezTo>
                      <a:pt x="2882952" y="53184"/>
                      <a:pt x="2868965" y="38603"/>
                      <a:pt x="2856319" y="21899"/>
                    </a:cubicBezTo>
                    <a:cubicBezTo>
                      <a:pt x="2844500" y="37840"/>
                      <a:pt x="2830613" y="52522"/>
                      <a:pt x="2814658" y="65944"/>
                    </a:cubicBezTo>
                    <a:cubicBezTo>
                      <a:pt x="2798703" y="79365"/>
                      <a:pt x="2781911" y="90541"/>
                      <a:pt x="2764286" y="99470"/>
                    </a:cubicBezTo>
                    <a:cubicBezTo>
                      <a:pt x="2763285" y="97987"/>
                      <a:pt x="2762108" y="96407"/>
                      <a:pt x="2760752" y="94732"/>
                    </a:cubicBezTo>
                    <a:cubicBezTo>
                      <a:pt x="2759396" y="93056"/>
                      <a:pt x="2757945" y="91641"/>
                      <a:pt x="2756397" y="90486"/>
                    </a:cubicBezTo>
                    <a:cubicBezTo>
                      <a:pt x="2777315" y="80570"/>
                      <a:pt x="2796780" y="67696"/>
                      <a:pt x="2814795" y="51865"/>
                    </a:cubicBezTo>
                    <a:cubicBezTo>
                      <a:pt x="2832808" y="36033"/>
                      <a:pt x="2847453" y="18886"/>
                      <a:pt x="2858730" y="425"/>
                    </a:cubicBezTo>
                    <a:close/>
                    <a:moveTo>
                      <a:pt x="4058948" y="0"/>
                    </a:moveTo>
                    <a:lnTo>
                      <a:pt x="4069028" y="0"/>
                    </a:lnTo>
                    <a:lnTo>
                      <a:pt x="4069028" y="47537"/>
                    </a:lnTo>
                    <a:lnTo>
                      <a:pt x="4095542" y="47537"/>
                    </a:lnTo>
                    <a:lnTo>
                      <a:pt x="4095542" y="57617"/>
                    </a:lnTo>
                    <a:lnTo>
                      <a:pt x="4069028" y="57617"/>
                    </a:lnTo>
                    <a:lnTo>
                      <a:pt x="4069028" y="68139"/>
                    </a:lnTo>
                    <a:cubicBezTo>
                      <a:pt x="4071520" y="70881"/>
                      <a:pt x="4074766" y="74603"/>
                      <a:pt x="4078767" y="79306"/>
                    </a:cubicBezTo>
                    <a:cubicBezTo>
                      <a:pt x="4082768" y="84009"/>
                      <a:pt x="4086598" y="88590"/>
                      <a:pt x="4090259" y="93049"/>
                    </a:cubicBezTo>
                    <a:cubicBezTo>
                      <a:pt x="4093920" y="97507"/>
                      <a:pt x="4096484" y="100739"/>
                      <a:pt x="4097953" y="102744"/>
                    </a:cubicBezTo>
                    <a:lnTo>
                      <a:pt x="4092036" y="111515"/>
                    </a:lnTo>
                    <a:cubicBezTo>
                      <a:pt x="4089749" y="107944"/>
                      <a:pt x="4086380" y="103089"/>
                      <a:pt x="4081930" y="96951"/>
                    </a:cubicBezTo>
                    <a:cubicBezTo>
                      <a:pt x="4077478" y="90812"/>
                      <a:pt x="4073177" y="85081"/>
                      <a:pt x="4069028" y="79757"/>
                    </a:cubicBezTo>
                    <a:lnTo>
                      <a:pt x="4069028" y="198283"/>
                    </a:lnTo>
                    <a:lnTo>
                      <a:pt x="4058948" y="198283"/>
                    </a:lnTo>
                    <a:lnTo>
                      <a:pt x="4058948" y="82826"/>
                    </a:lnTo>
                    <a:cubicBezTo>
                      <a:pt x="4054812" y="96765"/>
                      <a:pt x="4049991" y="110065"/>
                      <a:pt x="4044486" y="122726"/>
                    </a:cubicBezTo>
                    <a:cubicBezTo>
                      <a:pt x="4038980" y="135387"/>
                      <a:pt x="4033283" y="145892"/>
                      <a:pt x="4027393" y="154241"/>
                    </a:cubicBezTo>
                    <a:cubicBezTo>
                      <a:pt x="4026686" y="152652"/>
                      <a:pt x="4025746" y="151012"/>
                      <a:pt x="4024572" y="149317"/>
                    </a:cubicBezTo>
                    <a:cubicBezTo>
                      <a:pt x="4023399" y="147623"/>
                      <a:pt x="4022295" y="146202"/>
                      <a:pt x="4021258" y="145055"/>
                    </a:cubicBezTo>
                    <a:cubicBezTo>
                      <a:pt x="4025993" y="138704"/>
                      <a:pt x="4030694" y="130758"/>
                      <a:pt x="4035363" y="121219"/>
                    </a:cubicBezTo>
                    <a:cubicBezTo>
                      <a:pt x="4040033" y="111679"/>
                      <a:pt x="4044312" y="101397"/>
                      <a:pt x="4048202" y="90371"/>
                    </a:cubicBezTo>
                    <a:cubicBezTo>
                      <a:pt x="4052093" y="79345"/>
                      <a:pt x="4055236" y="68427"/>
                      <a:pt x="4057633" y="57617"/>
                    </a:cubicBezTo>
                    <a:lnTo>
                      <a:pt x="4024326" y="57617"/>
                    </a:lnTo>
                    <a:lnTo>
                      <a:pt x="4024326" y="47537"/>
                    </a:lnTo>
                    <a:lnTo>
                      <a:pt x="4058948" y="4753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580650">
                  <a:lnSpc>
                    <a:spcPct val="130000"/>
                  </a:lnSpc>
                </a:pPr>
                <a:endParaRPr lang="en-US" altLang="zh-CN" sz="2032" spc="254" dirty="0">
                  <a:gradFill>
                    <a:gsLst>
                      <a:gs pos="100000">
                        <a:srgbClr val="EFB282"/>
                      </a:gs>
                      <a:gs pos="0">
                        <a:srgbClr val="FFFED8"/>
                      </a:gs>
                      <a:gs pos="49000">
                        <a:srgbClr val="FDD093"/>
                      </a:gs>
                    </a:gsLst>
                    <a:lin ang="5400000" scaled="1"/>
                  </a:gradFill>
                  <a:effectLst>
                    <a:outerShdw blurRad="419100" dist="38100" dir="2700000" algn="tl">
                      <a:srgbClr val="000000">
                        <a:alpha val="70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1" name="任意多边形: 形状 87">
                <a:extLst>
                  <a:ext uri="{FF2B5EF4-FFF2-40B4-BE49-F238E27FC236}">
                    <a16:creationId xmlns:a16="http://schemas.microsoft.com/office/drawing/2014/main" id="{6695DA49-16A1-448F-9C8D-A8F974E4A482}"/>
                  </a:ext>
                </a:extLst>
              </p:cNvPr>
              <p:cNvSpPr/>
              <p:nvPr/>
            </p:nvSpPr>
            <p:spPr>
              <a:xfrm>
                <a:off x="5205447" y="5366485"/>
                <a:ext cx="680392" cy="210349"/>
              </a:xfrm>
              <a:custGeom>
                <a:avLst/>
                <a:gdLst>
                  <a:gd name="connsiteX0" fmla="*/ 483177 w 680392"/>
                  <a:gd name="connsiteY0" fmla="*/ 150528 h 210349"/>
                  <a:gd name="connsiteX1" fmla="*/ 483177 w 680392"/>
                  <a:gd name="connsiteY1" fmla="*/ 160621 h 210349"/>
                  <a:gd name="connsiteX2" fmla="*/ 501365 w 680392"/>
                  <a:gd name="connsiteY2" fmla="*/ 159388 h 210349"/>
                  <a:gd name="connsiteX3" fmla="*/ 520210 w 680392"/>
                  <a:gd name="connsiteY3" fmla="*/ 157992 h 210349"/>
                  <a:gd name="connsiteX4" fmla="*/ 520210 w 680392"/>
                  <a:gd name="connsiteY4" fmla="*/ 150528 h 210349"/>
                  <a:gd name="connsiteX5" fmla="*/ 483177 w 680392"/>
                  <a:gd name="connsiteY5" fmla="*/ 121165 h 210349"/>
                  <a:gd name="connsiteX6" fmla="*/ 483177 w 680392"/>
                  <a:gd name="connsiteY6" fmla="*/ 128861 h 210349"/>
                  <a:gd name="connsiteX7" fmla="*/ 520210 w 680392"/>
                  <a:gd name="connsiteY7" fmla="*/ 128861 h 210349"/>
                  <a:gd name="connsiteX8" fmla="*/ 520210 w 680392"/>
                  <a:gd name="connsiteY8" fmla="*/ 121165 h 210349"/>
                  <a:gd name="connsiteX9" fmla="*/ 483177 w 680392"/>
                  <a:gd name="connsiteY9" fmla="*/ 91144 h 210349"/>
                  <a:gd name="connsiteX10" fmla="*/ 483177 w 680392"/>
                  <a:gd name="connsiteY10" fmla="*/ 99498 h 210349"/>
                  <a:gd name="connsiteX11" fmla="*/ 520210 w 680392"/>
                  <a:gd name="connsiteY11" fmla="*/ 99498 h 210349"/>
                  <a:gd name="connsiteX12" fmla="*/ 520210 w 680392"/>
                  <a:gd name="connsiteY12" fmla="*/ 91144 h 210349"/>
                  <a:gd name="connsiteX13" fmla="*/ 402319 w 680392"/>
                  <a:gd name="connsiteY13" fmla="*/ 70560 h 210349"/>
                  <a:gd name="connsiteX14" fmla="*/ 398566 w 680392"/>
                  <a:gd name="connsiteY14" fmla="*/ 80667 h 210349"/>
                  <a:gd name="connsiteX15" fmla="*/ 394650 w 680392"/>
                  <a:gd name="connsiteY15" fmla="*/ 90281 h 210349"/>
                  <a:gd name="connsiteX16" fmla="*/ 402319 w 680392"/>
                  <a:gd name="connsiteY16" fmla="*/ 90281 h 210349"/>
                  <a:gd name="connsiteX17" fmla="*/ 649057 w 680392"/>
                  <a:gd name="connsiteY17" fmla="*/ 69245 h 210349"/>
                  <a:gd name="connsiteX18" fmla="*/ 680392 w 680392"/>
                  <a:gd name="connsiteY18" fmla="*/ 69245 h 210349"/>
                  <a:gd name="connsiteX19" fmla="*/ 680392 w 680392"/>
                  <a:gd name="connsiteY19" fmla="*/ 208391 h 210349"/>
                  <a:gd name="connsiteX20" fmla="*/ 605889 w 680392"/>
                  <a:gd name="connsiteY20" fmla="*/ 208391 h 210349"/>
                  <a:gd name="connsiteX21" fmla="*/ 605889 w 680392"/>
                  <a:gd name="connsiteY21" fmla="*/ 179904 h 210349"/>
                  <a:gd name="connsiteX22" fmla="*/ 649057 w 680392"/>
                  <a:gd name="connsiteY22" fmla="*/ 179904 h 210349"/>
                  <a:gd name="connsiteX23" fmla="*/ 443296 w 680392"/>
                  <a:gd name="connsiteY23" fmla="*/ 65752 h 210349"/>
                  <a:gd name="connsiteX24" fmla="*/ 563817 w 680392"/>
                  <a:gd name="connsiteY24" fmla="*/ 65752 h 210349"/>
                  <a:gd name="connsiteX25" fmla="*/ 563817 w 680392"/>
                  <a:gd name="connsiteY25" fmla="*/ 91144 h 210349"/>
                  <a:gd name="connsiteX26" fmla="*/ 549573 w 680392"/>
                  <a:gd name="connsiteY26" fmla="*/ 91144 h 210349"/>
                  <a:gd name="connsiteX27" fmla="*/ 549573 w 680392"/>
                  <a:gd name="connsiteY27" fmla="*/ 155584 h 210349"/>
                  <a:gd name="connsiteX28" fmla="*/ 566227 w 680392"/>
                  <a:gd name="connsiteY28" fmla="*/ 154266 h 210349"/>
                  <a:gd name="connsiteX29" fmla="*/ 566227 w 680392"/>
                  <a:gd name="connsiteY29" fmla="*/ 180230 h 210349"/>
                  <a:gd name="connsiteX30" fmla="*/ 549573 w 680392"/>
                  <a:gd name="connsiteY30" fmla="*/ 181767 h 210349"/>
                  <a:gd name="connsiteX31" fmla="*/ 549573 w 680392"/>
                  <a:gd name="connsiteY31" fmla="*/ 208172 h 210349"/>
                  <a:gd name="connsiteX32" fmla="*/ 520210 w 680392"/>
                  <a:gd name="connsiteY32" fmla="*/ 208172 h 210349"/>
                  <a:gd name="connsiteX33" fmla="*/ 520210 w 680392"/>
                  <a:gd name="connsiteY33" fmla="*/ 184506 h 210349"/>
                  <a:gd name="connsiteX34" fmla="*/ 479863 w 680392"/>
                  <a:gd name="connsiteY34" fmla="*/ 188040 h 210349"/>
                  <a:gd name="connsiteX35" fmla="*/ 444611 w 680392"/>
                  <a:gd name="connsiteY35" fmla="*/ 191080 h 210349"/>
                  <a:gd name="connsiteX36" fmla="*/ 440009 w 680392"/>
                  <a:gd name="connsiteY36" fmla="*/ 163470 h 210349"/>
                  <a:gd name="connsiteX37" fmla="*/ 454034 w 680392"/>
                  <a:gd name="connsiteY37" fmla="*/ 162593 h 210349"/>
                  <a:gd name="connsiteX38" fmla="*/ 454034 w 680392"/>
                  <a:gd name="connsiteY38" fmla="*/ 91144 h 210349"/>
                  <a:gd name="connsiteX39" fmla="*/ 443296 w 680392"/>
                  <a:gd name="connsiteY39" fmla="*/ 91144 h 210349"/>
                  <a:gd name="connsiteX40" fmla="*/ 271486 w 680392"/>
                  <a:gd name="connsiteY40" fmla="*/ 29131 h 210349"/>
                  <a:gd name="connsiteX41" fmla="*/ 271486 w 680392"/>
                  <a:gd name="connsiteY41" fmla="*/ 44497 h 210349"/>
                  <a:gd name="connsiteX42" fmla="*/ 284442 w 680392"/>
                  <a:gd name="connsiteY42" fmla="*/ 44497 h 210349"/>
                  <a:gd name="connsiteX43" fmla="*/ 284442 w 680392"/>
                  <a:gd name="connsiteY43" fmla="*/ 29131 h 210349"/>
                  <a:gd name="connsiteX44" fmla="*/ 239275 w 680392"/>
                  <a:gd name="connsiteY44" fmla="*/ 29131 h 210349"/>
                  <a:gd name="connsiteX45" fmla="*/ 239275 w 680392"/>
                  <a:gd name="connsiteY45" fmla="*/ 44497 h 210349"/>
                  <a:gd name="connsiteX46" fmla="*/ 251792 w 680392"/>
                  <a:gd name="connsiteY46" fmla="*/ 44497 h 210349"/>
                  <a:gd name="connsiteX47" fmla="*/ 251792 w 680392"/>
                  <a:gd name="connsiteY47" fmla="*/ 29131 h 210349"/>
                  <a:gd name="connsiteX48" fmla="*/ 207282 w 680392"/>
                  <a:gd name="connsiteY48" fmla="*/ 29131 h 210349"/>
                  <a:gd name="connsiteX49" fmla="*/ 207282 w 680392"/>
                  <a:gd name="connsiteY49" fmla="*/ 44497 h 210349"/>
                  <a:gd name="connsiteX50" fmla="*/ 219580 w 680392"/>
                  <a:gd name="connsiteY50" fmla="*/ 44497 h 210349"/>
                  <a:gd name="connsiteX51" fmla="*/ 219580 w 680392"/>
                  <a:gd name="connsiteY51" fmla="*/ 29131 h 210349"/>
                  <a:gd name="connsiteX52" fmla="*/ 482301 w 680392"/>
                  <a:gd name="connsiteY52" fmla="*/ 28255 h 210349"/>
                  <a:gd name="connsiteX53" fmla="*/ 482301 w 680392"/>
                  <a:gd name="connsiteY53" fmla="*/ 37047 h 210349"/>
                  <a:gd name="connsiteX54" fmla="*/ 521305 w 680392"/>
                  <a:gd name="connsiteY54" fmla="*/ 37047 h 210349"/>
                  <a:gd name="connsiteX55" fmla="*/ 521305 w 680392"/>
                  <a:gd name="connsiteY55" fmla="*/ 28255 h 210349"/>
                  <a:gd name="connsiteX56" fmla="*/ 453376 w 680392"/>
                  <a:gd name="connsiteY56" fmla="*/ 6369 h 210349"/>
                  <a:gd name="connsiteX57" fmla="*/ 552203 w 680392"/>
                  <a:gd name="connsiteY57" fmla="*/ 6369 h 210349"/>
                  <a:gd name="connsiteX58" fmla="*/ 552203 w 680392"/>
                  <a:gd name="connsiteY58" fmla="*/ 58933 h 210349"/>
                  <a:gd name="connsiteX59" fmla="*/ 453376 w 680392"/>
                  <a:gd name="connsiteY59" fmla="*/ 58933 h 210349"/>
                  <a:gd name="connsiteX60" fmla="*/ 180794 w 680392"/>
                  <a:gd name="connsiteY60" fmla="*/ 4616 h 210349"/>
                  <a:gd name="connsiteX61" fmla="*/ 312463 w 680392"/>
                  <a:gd name="connsiteY61" fmla="*/ 4616 h 210349"/>
                  <a:gd name="connsiteX62" fmla="*/ 312463 w 680392"/>
                  <a:gd name="connsiteY62" fmla="*/ 69231 h 210349"/>
                  <a:gd name="connsiteX63" fmla="*/ 237962 w 680392"/>
                  <a:gd name="connsiteY63" fmla="*/ 69231 h 210349"/>
                  <a:gd name="connsiteX64" fmla="*/ 248059 w 680392"/>
                  <a:gd name="connsiteY64" fmla="*/ 72305 h 210349"/>
                  <a:gd name="connsiteX65" fmla="*/ 245149 w 680392"/>
                  <a:gd name="connsiteY65" fmla="*/ 77548 h 210349"/>
                  <a:gd name="connsiteX66" fmla="*/ 241909 w 680392"/>
                  <a:gd name="connsiteY66" fmla="*/ 82625 h 210349"/>
                  <a:gd name="connsiteX67" fmla="*/ 282246 w 680392"/>
                  <a:gd name="connsiteY67" fmla="*/ 82625 h 210349"/>
                  <a:gd name="connsiteX68" fmla="*/ 287726 w 680392"/>
                  <a:gd name="connsiteY68" fmla="*/ 81528 h 210349"/>
                  <a:gd name="connsiteX69" fmla="*/ 307866 w 680392"/>
                  <a:gd name="connsiteY69" fmla="*/ 90943 h 210349"/>
                  <a:gd name="connsiteX70" fmla="*/ 267451 w 680392"/>
                  <a:gd name="connsiteY70" fmla="*/ 144438 h 210349"/>
                  <a:gd name="connsiteX71" fmla="*/ 205311 w 680392"/>
                  <a:gd name="connsiteY71" fmla="*/ 174440 h 210349"/>
                  <a:gd name="connsiteX72" fmla="*/ 221347 w 680392"/>
                  <a:gd name="connsiteY72" fmla="*/ 175700 h 210349"/>
                  <a:gd name="connsiteX73" fmla="*/ 238837 w 680392"/>
                  <a:gd name="connsiteY73" fmla="*/ 175974 h 210349"/>
                  <a:gd name="connsiteX74" fmla="*/ 265474 w 680392"/>
                  <a:gd name="connsiteY74" fmla="*/ 175259 h 210349"/>
                  <a:gd name="connsiteX75" fmla="*/ 295704 w 680392"/>
                  <a:gd name="connsiteY75" fmla="*/ 173182 h 210349"/>
                  <a:gd name="connsiteX76" fmla="*/ 322762 w 680392"/>
                  <a:gd name="connsiteY76" fmla="*/ 169837 h 210349"/>
                  <a:gd name="connsiteX77" fmla="*/ 316818 w 680392"/>
                  <a:gd name="connsiteY77" fmla="*/ 186700 h 210349"/>
                  <a:gd name="connsiteX78" fmla="*/ 313339 w 680392"/>
                  <a:gd name="connsiteY78" fmla="*/ 203559 h 210349"/>
                  <a:gd name="connsiteX79" fmla="*/ 291737 w 680392"/>
                  <a:gd name="connsiteY79" fmla="*/ 204727 h 210349"/>
                  <a:gd name="connsiteX80" fmla="*/ 264184 w 680392"/>
                  <a:gd name="connsiteY80" fmla="*/ 205748 h 210349"/>
                  <a:gd name="connsiteX81" fmla="*/ 237305 w 680392"/>
                  <a:gd name="connsiteY81" fmla="*/ 206186 h 210349"/>
                  <a:gd name="connsiteX82" fmla="*/ 200307 w 680392"/>
                  <a:gd name="connsiteY82" fmla="*/ 203778 h 210349"/>
                  <a:gd name="connsiteX83" fmla="*/ 172678 w 680392"/>
                  <a:gd name="connsiteY83" fmla="*/ 194802 h 210349"/>
                  <a:gd name="connsiteX84" fmla="*/ 158814 w 680392"/>
                  <a:gd name="connsiteY84" fmla="*/ 186510 h 210349"/>
                  <a:gd name="connsiteX85" fmla="*/ 149226 w 680392"/>
                  <a:gd name="connsiteY85" fmla="*/ 182323 h 210349"/>
                  <a:gd name="connsiteX86" fmla="*/ 142961 w 680392"/>
                  <a:gd name="connsiteY86" fmla="*/ 186912 h 210349"/>
                  <a:gd name="connsiteX87" fmla="*/ 136209 w 680392"/>
                  <a:gd name="connsiteY87" fmla="*/ 197730 h 210349"/>
                  <a:gd name="connsiteX88" fmla="*/ 129943 w 680392"/>
                  <a:gd name="connsiteY88" fmla="*/ 210349 h 210349"/>
                  <a:gd name="connsiteX89" fmla="*/ 108031 w 680392"/>
                  <a:gd name="connsiteY89" fmla="*/ 178819 h 210349"/>
                  <a:gd name="connsiteX90" fmla="*/ 123287 w 680392"/>
                  <a:gd name="connsiteY90" fmla="*/ 164494 h 210349"/>
                  <a:gd name="connsiteX91" fmla="*/ 138051 w 680392"/>
                  <a:gd name="connsiteY91" fmla="*/ 155591 h 210349"/>
                  <a:gd name="connsiteX92" fmla="*/ 138051 w 680392"/>
                  <a:gd name="connsiteY92" fmla="*/ 101238 h 210349"/>
                  <a:gd name="connsiteX93" fmla="*/ 115262 w 680392"/>
                  <a:gd name="connsiteY93" fmla="*/ 101238 h 210349"/>
                  <a:gd name="connsiteX94" fmla="*/ 115262 w 680392"/>
                  <a:gd name="connsiteY94" fmla="*/ 72094 h 210349"/>
                  <a:gd name="connsiteX95" fmla="*/ 168509 w 680392"/>
                  <a:gd name="connsiteY95" fmla="*/ 72094 h 210349"/>
                  <a:gd name="connsiteX96" fmla="*/ 168509 w 680392"/>
                  <a:gd name="connsiteY96" fmla="*/ 161067 h 210349"/>
                  <a:gd name="connsiteX97" fmla="*/ 172431 w 680392"/>
                  <a:gd name="connsiteY97" fmla="*/ 163396 h 210349"/>
                  <a:gd name="connsiteX98" fmla="*/ 176846 w 680392"/>
                  <a:gd name="connsiteY98" fmla="*/ 165890 h 210349"/>
                  <a:gd name="connsiteX99" fmla="*/ 185472 w 680392"/>
                  <a:gd name="connsiteY99" fmla="*/ 169863 h 210349"/>
                  <a:gd name="connsiteX100" fmla="*/ 195242 w 680392"/>
                  <a:gd name="connsiteY100" fmla="*/ 172686 h 210349"/>
                  <a:gd name="connsiteX101" fmla="*/ 188675 w 680392"/>
                  <a:gd name="connsiteY101" fmla="*/ 161643 h 210349"/>
                  <a:gd name="connsiteX102" fmla="*/ 181451 w 680392"/>
                  <a:gd name="connsiteY102" fmla="*/ 152079 h 210349"/>
                  <a:gd name="connsiteX103" fmla="*/ 201268 w 680392"/>
                  <a:gd name="connsiteY103" fmla="*/ 146955 h 210349"/>
                  <a:gd name="connsiteX104" fmla="*/ 219799 w 680392"/>
                  <a:gd name="connsiteY104" fmla="*/ 140023 h 210349"/>
                  <a:gd name="connsiteX105" fmla="*/ 212690 w 680392"/>
                  <a:gd name="connsiteY105" fmla="*/ 133529 h 210349"/>
                  <a:gd name="connsiteX106" fmla="*/ 205749 w 680392"/>
                  <a:gd name="connsiteY106" fmla="*/ 127527 h 210349"/>
                  <a:gd name="connsiteX107" fmla="*/ 227458 w 680392"/>
                  <a:gd name="connsiteY107" fmla="*/ 109990 h 210349"/>
                  <a:gd name="connsiteX108" fmla="*/ 236708 w 680392"/>
                  <a:gd name="connsiteY108" fmla="*/ 117115 h 210349"/>
                  <a:gd name="connsiteX109" fmla="*/ 246302 w 680392"/>
                  <a:gd name="connsiteY109" fmla="*/ 124897 h 210349"/>
                  <a:gd name="connsiteX110" fmla="*/ 256276 w 680392"/>
                  <a:gd name="connsiteY110" fmla="*/ 116403 h 210349"/>
                  <a:gd name="connsiteX111" fmla="*/ 264921 w 680392"/>
                  <a:gd name="connsiteY111" fmla="*/ 106921 h 210349"/>
                  <a:gd name="connsiteX112" fmla="*/ 222425 w 680392"/>
                  <a:gd name="connsiteY112" fmla="*/ 106921 h 210349"/>
                  <a:gd name="connsiteX113" fmla="*/ 207485 w 680392"/>
                  <a:gd name="connsiteY113" fmla="*/ 120841 h 210349"/>
                  <a:gd name="connsiteX114" fmla="*/ 191740 w 680392"/>
                  <a:gd name="connsiteY114" fmla="*/ 132131 h 210349"/>
                  <a:gd name="connsiteX115" fmla="*/ 181692 w 680392"/>
                  <a:gd name="connsiteY115" fmla="*/ 121033 h 210349"/>
                  <a:gd name="connsiteX116" fmla="*/ 170484 w 680392"/>
                  <a:gd name="connsiteY116" fmla="*/ 110429 h 210349"/>
                  <a:gd name="connsiteX117" fmla="*/ 196474 w 680392"/>
                  <a:gd name="connsiteY117" fmla="*/ 92717 h 210349"/>
                  <a:gd name="connsiteX118" fmla="*/ 216725 w 680392"/>
                  <a:gd name="connsiteY118" fmla="*/ 69231 h 210349"/>
                  <a:gd name="connsiteX119" fmla="*/ 180794 w 680392"/>
                  <a:gd name="connsiteY119" fmla="*/ 69231 h 210349"/>
                  <a:gd name="connsiteX120" fmla="*/ 143091 w 680392"/>
                  <a:gd name="connsiteY120" fmla="*/ 2424 h 210349"/>
                  <a:gd name="connsiteX121" fmla="*/ 160376 w 680392"/>
                  <a:gd name="connsiteY121" fmla="*/ 21091 h 210349"/>
                  <a:gd name="connsiteX122" fmla="*/ 174871 w 680392"/>
                  <a:gd name="connsiteY122" fmla="*/ 39448 h 210349"/>
                  <a:gd name="connsiteX123" fmla="*/ 149446 w 680392"/>
                  <a:gd name="connsiteY123" fmla="*/ 58505 h 210349"/>
                  <a:gd name="connsiteX124" fmla="*/ 136243 w 680392"/>
                  <a:gd name="connsiteY124" fmla="*/ 39388 h 210349"/>
                  <a:gd name="connsiteX125" fmla="*/ 119425 w 680392"/>
                  <a:gd name="connsiteY125" fmla="*/ 19281 h 210349"/>
                  <a:gd name="connsiteX126" fmla="*/ 0 w 680392"/>
                  <a:gd name="connsiteY126" fmla="*/ 220 h 210349"/>
                  <a:gd name="connsiteX127" fmla="*/ 74504 w 680392"/>
                  <a:gd name="connsiteY127" fmla="*/ 220 h 210349"/>
                  <a:gd name="connsiteX128" fmla="*/ 74504 w 680392"/>
                  <a:gd name="connsiteY128" fmla="*/ 28706 h 210349"/>
                  <a:gd name="connsiteX129" fmla="*/ 31336 w 680392"/>
                  <a:gd name="connsiteY129" fmla="*/ 28706 h 210349"/>
                  <a:gd name="connsiteX130" fmla="*/ 31336 w 680392"/>
                  <a:gd name="connsiteY130" fmla="*/ 139366 h 210349"/>
                  <a:gd name="connsiteX131" fmla="*/ 0 w 680392"/>
                  <a:gd name="connsiteY131" fmla="*/ 139366 h 210349"/>
                  <a:gd name="connsiteX132" fmla="*/ 390267 w 680392"/>
                  <a:gd name="connsiteY132" fmla="*/ 0 h 210349"/>
                  <a:gd name="connsiteX133" fmla="*/ 420726 w 680392"/>
                  <a:gd name="connsiteY133" fmla="*/ 5478 h 210349"/>
                  <a:gd name="connsiteX134" fmla="*/ 418946 w 680392"/>
                  <a:gd name="connsiteY134" fmla="*/ 14134 h 210349"/>
                  <a:gd name="connsiteX135" fmla="*/ 417001 w 680392"/>
                  <a:gd name="connsiteY135" fmla="*/ 22790 h 210349"/>
                  <a:gd name="connsiteX136" fmla="*/ 445049 w 680392"/>
                  <a:gd name="connsiteY136" fmla="*/ 22790 h 210349"/>
                  <a:gd name="connsiteX137" fmla="*/ 445049 w 680392"/>
                  <a:gd name="connsiteY137" fmla="*/ 52810 h 210349"/>
                  <a:gd name="connsiteX138" fmla="*/ 408455 w 680392"/>
                  <a:gd name="connsiteY138" fmla="*/ 52810 h 210349"/>
                  <a:gd name="connsiteX139" fmla="*/ 405606 w 680392"/>
                  <a:gd name="connsiteY139" fmla="*/ 60918 h 210349"/>
                  <a:gd name="connsiteX140" fmla="*/ 431244 w 680392"/>
                  <a:gd name="connsiteY140" fmla="*/ 60918 h 210349"/>
                  <a:gd name="connsiteX141" fmla="*/ 431244 w 680392"/>
                  <a:gd name="connsiteY141" fmla="*/ 90281 h 210349"/>
                  <a:gd name="connsiteX142" fmla="*/ 441105 w 680392"/>
                  <a:gd name="connsiteY142" fmla="*/ 90281 h 210349"/>
                  <a:gd name="connsiteX143" fmla="*/ 441105 w 680392"/>
                  <a:gd name="connsiteY143" fmla="*/ 118768 h 210349"/>
                  <a:gd name="connsiteX144" fmla="*/ 431244 w 680392"/>
                  <a:gd name="connsiteY144" fmla="*/ 118768 h 210349"/>
                  <a:gd name="connsiteX145" fmla="*/ 431244 w 680392"/>
                  <a:gd name="connsiteY145" fmla="*/ 135646 h 210349"/>
                  <a:gd name="connsiteX146" fmla="*/ 443953 w 680392"/>
                  <a:gd name="connsiteY146" fmla="*/ 133895 h 210349"/>
                  <a:gd name="connsiteX147" fmla="*/ 445488 w 680392"/>
                  <a:gd name="connsiteY147" fmla="*/ 161059 h 210349"/>
                  <a:gd name="connsiteX148" fmla="*/ 431244 w 680392"/>
                  <a:gd name="connsiteY148" fmla="*/ 163689 h 210349"/>
                  <a:gd name="connsiteX149" fmla="*/ 431244 w 680392"/>
                  <a:gd name="connsiteY149" fmla="*/ 207953 h 210349"/>
                  <a:gd name="connsiteX150" fmla="*/ 402319 w 680392"/>
                  <a:gd name="connsiteY150" fmla="*/ 207953 h 210349"/>
                  <a:gd name="connsiteX151" fmla="*/ 402319 w 680392"/>
                  <a:gd name="connsiteY151" fmla="*/ 168948 h 210349"/>
                  <a:gd name="connsiteX152" fmla="*/ 382734 w 680392"/>
                  <a:gd name="connsiteY152" fmla="*/ 172207 h 210349"/>
                  <a:gd name="connsiteX153" fmla="*/ 364629 w 680392"/>
                  <a:gd name="connsiteY153" fmla="*/ 175302 h 210349"/>
                  <a:gd name="connsiteX154" fmla="*/ 358494 w 680392"/>
                  <a:gd name="connsiteY154" fmla="*/ 144837 h 210349"/>
                  <a:gd name="connsiteX155" fmla="*/ 378681 w 680392"/>
                  <a:gd name="connsiteY155" fmla="*/ 142540 h 210349"/>
                  <a:gd name="connsiteX156" fmla="*/ 402319 w 680392"/>
                  <a:gd name="connsiteY156" fmla="*/ 139585 h 210349"/>
                  <a:gd name="connsiteX157" fmla="*/ 402319 w 680392"/>
                  <a:gd name="connsiteY157" fmla="*/ 118768 h 210349"/>
                  <a:gd name="connsiteX158" fmla="*/ 386104 w 680392"/>
                  <a:gd name="connsiteY158" fmla="*/ 118768 h 210349"/>
                  <a:gd name="connsiteX159" fmla="*/ 375723 w 680392"/>
                  <a:gd name="connsiteY159" fmla="*/ 119700 h 210349"/>
                  <a:gd name="connsiteX160" fmla="*/ 368793 w 680392"/>
                  <a:gd name="connsiteY160" fmla="*/ 122278 h 210349"/>
                  <a:gd name="connsiteX161" fmla="*/ 364739 w 680392"/>
                  <a:gd name="connsiteY161" fmla="*/ 109648 h 210349"/>
                  <a:gd name="connsiteX162" fmla="*/ 359370 w 680392"/>
                  <a:gd name="connsiteY162" fmla="*/ 95540 h 210349"/>
                  <a:gd name="connsiteX163" fmla="*/ 365807 w 680392"/>
                  <a:gd name="connsiteY163" fmla="*/ 90145 h 210349"/>
                  <a:gd name="connsiteX164" fmla="*/ 371422 w 680392"/>
                  <a:gd name="connsiteY164" fmla="*/ 78668 h 210349"/>
                  <a:gd name="connsiteX165" fmla="*/ 374901 w 680392"/>
                  <a:gd name="connsiteY165" fmla="*/ 68780 h 210349"/>
                  <a:gd name="connsiteX166" fmla="*/ 379530 w 680392"/>
                  <a:gd name="connsiteY166" fmla="*/ 52810 h 210349"/>
                  <a:gd name="connsiteX167" fmla="*/ 361123 w 680392"/>
                  <a:gd name="connsiteY167" fmla="*/ 52810 h 210349"/>
                  <a:gd name="connsiteX168" fmla="*/ 361123 w 680392"/>
                  <a:gd name="connsiteY168" fmla="*/ 22790 h 210349"/>
                  <a:gd name="connsiteX169" fmla="*/ 386542 w 680392"/>
                  <a:gd name="connsiteY169" fmla="*/ 22790 h 210349"/>
                  <a:gd name="connsiteX170" fmla="*/ 388651 w 680392"/>
                  <a:gd name="connsiteY170" fmla="*/ 11395 h 210349"/>
                  <a:gd name="connsiteX171" fmla="*/ 390267 w 680392"/>
                  <a:gd name="connsiteY171" fmla="*/ 0 h 2103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</a:cxnLst>
                <a:rect l="l" t="t" r="r" b="b"/>
                <a:pathLst>
                  <a:path w="680392" h="210349">
                    <a:moveTo>
                      <a:pt x="483177" y="150528"/>
                    </a:moveTo>
                    <a:lnTo>
                      <a:pt x="483177" y="160621"/>
                    </a:lnTo>
                    <a:cubicBezTo>
                      <a:pt x="489103" y="160279"/>
                      <a:pt x="495165" y="159868"/>
                      <a:pt x="501365" y="159388"/>
                    </a:cubicBezTo>
                    <a:cubicBezTo>
                      <a:pt x="507565" y="158910"/>
                      <a:pt x="513846" y="158444"/>
                      <a:pt x="520210" y="157992"/>
                    </a:cubicBezTo>
                    <a:lnTo>
                      <a:pt x="520210" y="150528"/>
                    </a:lnTo>
                    <a:close/>
                    <a:moveTo>
                      <a:pt x="483177" y="121165"/>
                    </a:moveTo>
                    <a:lnTo>
                      <a:pt x="483177" y="128861"/>
                    </a:lnTo>
                    <a:lnTo>
                      <a:pt x="520210" y="128861"/>
                    </a:lnTo>
                    <a:lnTo>
                      <a:pt x="520210" y="121165"/>
                    </a:lnTo>
                    <a:close/>
                    <a:moveTo>
                      <a:pt x="483177" y="91144"/>
                    </a:moveTo>
                    <a:lnTo>
                      <a:pt x="483177" y="99498"/>
                    </a:lnTo>
                    <a:lnTo>
                      <a:pt x="520210" y="99498"/>
                    </a:lnTo>
                    <a:lnTo>
                      <a:pt x="520210" y="91144"/>
                    </a:lnTo>
                    <a:close/>
                    <a:moveTo>
                      <a:pt x="402319" y="70560"/>
                    </a:moveTo>
                    <a:cubicBezTo>
                      <a:pt x="401109" y="73970"/>
                      <a:pt x="399858" y="77339"/>
                      <a:pt x="398566" y="80667"/>
                    </a:cubicBezTo>
                    <a:cubicBezTo>
                      <a:pt x="397275" y="83995"/>
                      <a:pt x="395969" y="87200"/>
                      <a:pt x="394650" y="90281"/>
                    </a:cubicBezTo>
                    <a:lnTo>
                      <a:pt x="402319" y="90281"/>
                    </a:lnTo>
                    <a:close/>
                    <a:moveTo>
                      <a:pt x="649057" y="69245"/>
                    </a:moveTo>
                    <a:lnTo>
                      <a:pt x="680392" y="69245"/>
                    </a:lnTo>
                    <a:lnTo>
                      <a:pt x="680392" y="208391"/>
                    </a:lnTo>
                    <a:lnTo>
                      <a:pt x="605889" y="208391"/>
                    </a:lnTo>
                    <a:lnTo>
                      <a:pt x="605889" y="179904"/>
                    </a:lnTo>
                    <a:lnTo>
                      <a:pt x="649057" y="179904"/>
                    </a:lnTo>
                    <a:close/>
                    <a:moveTo>
                      <a:pt x="443296" y="65752"/>
                    </a:moveTo>
                    <a:lnTo>
                      <a:pt x="563817" y="65752"/>
                    </a:lnTo>
                    <a:lnTo>
                      <a:pt x="563817" y="91144"/>
                    </a:lnTo>
                    <a:lnTo>
                      <a:pt x="549573" y="91144"/>
                    </a:lnTo>
                    <a:lnTo>
                      <a:pt x="549573" y="155584"/>
                    </a:lnTo>
                    <a:lnTo>
                      <a:pt x="566227" y="154266"/>
                    </a:lnTo>
                    <a:lnTo>
                      <a:pt x="566227" y="180230"/>
                    </a:lnTo>
                    <a:lnTo>
                      <a:pt x="549573" y="181767"/>
                    </a:lnTo>
                    <a:lnTo>
                      <a:pt x="549573" y="208172"/>
                    </a:lnTo>
                    <a:lnTo>
                      <a:pt x="520210" y="208172"/>
                    </a:lnTo>
                    <a:lnTo>
                      <a:pt x="520210" y="184506"/>
                    </a:lnTo>
                    <a:cubicBezTo>
                      <a:pt x="506199" y="185725"/>
                      <a:pt x="492750" y="186903"/>
                      <a:pt x="479863" y="188040"/>
                    </a:cubicBezTo>
                    <a:cubicBezTo>
                      <a:pt x="466976" y="189176"/>
                      <a:pt x="455225" y="190190"/>
                      <a:pt x="444611" y="191080"/>
                    </a:cubicBezTo>
                    <a:lnTo>
                      <a:pt x="440009" y="163470"/>
                    </a:lnTo>
                    <a:lnTo>
                      <a:pt x="454034" y="162593"/>
                    </a:lnTo>
                    <a:lnTo>
                      <a:pt x="454034" y="91144"/>
                    </a:lnTo>
                    <a:lnTo>
                      <a:pt x="443296" y="91144"/>
                    </a:lnTo>
                    <a:close/>
                    <a:moveTo>
                      <a:pt x="271486" y="29131"/>
                    </a:moveTo>
                    <a:lnTo>
                      <a:pt x="271486" y="44497"/>
                    </a:lnTo>
                    <a:lnTo>
                      <a:pt x="284442" y="44497"/>
                    </a:lnTo>
                    <a:lnTo>
                      <a:pt x="284442" y="29131"/>
                    </a:lnTo>
                    <a:close/>
                    <a:moveTo>
                      <a:pt x="239275" y="29131"/>
                    </a:moveTo>
                    <a:lnTo>
                      <a:pt x="239275" y="44497"/>
                    </a:lnTo>
                    <a:lnTo>
                      <a:pt x="251792" y="44497"/>
                    </a:lnTo>
                    <a:lnTo>
                      <a:pt x="251792" y="29131"/>
                    </a:lnTo>
                    <a:close/>
                    <a:moveTo>
                      <a:pt x="207282" y="29131"/>
                    </a:moveTo>
                    <a:lnTo>
                      <a:pt x="207282" y="44497"/>
                    </a:lnTo>
                    <a:lnTo>
                      <a:pt x="219580" y="44497"/>
                    </a:lnTo>
                    <a:lnTo>
                      <a:pt x="219580" y="29131"/>
                    </a:lnTo>
                    <a:close/>
                    <a:moveTo>
                      <a:pt x="482301" y="28255"/>
                    </a:moveTo>
                    <a:lnTo>
                      <a:pt x="482301" y="37047"/>
                    </a:lnTo>
                    <a:lnTo>
                      <a:pt x="521305" y="37047"/>
                    </a:lnTo>
                    <a:lnTo>
                      <a:pt x="521305" y="28255"/>
                    </a:lnTo>
                    <a:close/>
                    <a:moveTo>
                      <a:pt x="453376" y="6369"/>
                    </a:moveTo>
                    <a:lnTo>
                      <a:pt x="552203" y="6369"/>
                    </a:lnTo>
                    <a:lnTo>
                      <a:pt x="552203" y="58933"/>
                    </a:lnTo>
                    <a:lnTo>
                      <a:pt x="453376" y="58933"/>
                    </a:lnTo>
                    <a:close/>
                    <a:moveTo>
                      <a:pt x="180794" y="4616"/>
                    </a:moveTo>
                    <a:lnTo>
                      <a:pt x="312463" y="4616"/>
                    </a:lnTo>
                    <a:lnTo>
                      <a:pt x="312463" y="69231"/>
                    </a:lnTo>
                    <a:lnTo>
                      <a:pt x="237962" y="69231"/>
                    </a:lnTo>
                    <a:lnTo>
                      <a:pt x="248059" y="72305"/>
                    </a:lnTo>
                    <a:cubicBezTo>
                      <a:pt x="247171" y="74067"/>
                      <a:pt x="246201" y="75814"/>
                      <a:pt x="245149" y="77548"/>
                    </a:cubicBezTo>
                    <a:cubicBezTo>
                      <a:pt x="244096" y="79282"/>
                      <a:pt x="243017" y="80974"/>
                      <a:pt x="241909" y="82625"/>
                    </a:cubicBezTo>
                    <a:lnTo>
                      <a:pt x="282246" y="82625"/>
                    </a:lnTo>
                    <a:lnTo>
                      <a:pt x="287726" y="81528"/>
                    </a:lnTo>
                    <a:lnTo>
                      <a:pt x="307866" y="90943"/>
                    </a:lnTo>
                    <a:cubicBezTo>
                      <a:pt x="298754" y="113305"/>
                      <a:pt x="285282" y="131136"/>
                      <a:pt x="267451" y="144438"/>
                    </a:cubicBezTo>
                    <a:cubicBezTo>
                      <a:pt x="249621" y="157738"/>
                      <a:pt x="228908" y="167739"/>
                      <a:pt x="205311" y="174440"/>
                    </a:cubicBezTo>
                    <a:cubicBezTo>
                      <a:pt x="210373" y="175079"/>
                      <a:pt x="215718" y="175499"/>
                      <a:pt x="221347" y="175700"/>
                    </a:cubicBezTo>
                    <a:cubicBezTo>
                      <a:pt x="226975" y="175901"/>
                      <a:pt x="232806" y="175992"/>
                      <a:pt x="238837" y="175974"/>
                    </a:cubicBezTo>
                    <a:cubicBezTo>
                      <a:pt x="246553" y="175971"/>
                      <a:pt x="255432" y="175733"/>
                      <a:pt x="265474" y="175259"/>
                    </a:cubicBezTo>
                    <a:cubicBezTo>
                      <a:pt x="275515" y="174786"/>
                      <a:pt x="285593" y="174093"/>
                      <a:pt x="295704" y="173182"/>
                    </a:cubicBezTo>
                    <a:cubicBezTo>
                      <a:pt x="305817" y="172269"/>
                      <a:pt x="314836" y="171155"/>
                      <a:pt x="322762" y="169837"/>
                    </a:cubicBezTo>
                    <a:cubicBezTo>
                      <a:pt x="320767" y="174529"/>
                      <a:pt x="318786" y="180150"/>
                      <a:pt x="316818" y="186700"/>
                    </a:cubicBezTo>
                    <a:cubicBezTo>
                      <a:pt x="314851" y="193251"/>
                      <a:pt x="313691" y="198870"/>
                      <a:pt x="313339" y="203559"/>
                    </a:cubicBezTo>
                    <a:cubicBezTo>
                      <a:pt x="307682" y="203936"/>
                      <a:pt x="300482" y="204325"/>
                      <a:pt x="291737" y="204727"/>
                    </a:cubicBezTo>
                    <a:cubicBezTo>
                      <a:pt x="282992" y="205128"/>
                      <a:pt x="273808" y="205468"/>
                      <a:pt x="264184" y="205748"/>
                    </a:cubicBezTo>
                    <a:cubicBezTo>
                      <a:pt x="254560" y="206028"/>
                      <a:pt x="245600" y="206174"/>
                      <a:pt x="237305" y="206186"/>
                    </a:cubicBezTo>
                    <a:cubicBezTo>
                      <a:pt x="222902" y="206259"/>
                      <a:pt x="210569" y="205456"/>
                      <a:pt x="200307" y="203778"/>
                    </a:cubicBezTo>
                    <a:cubicBezTo>
                      <a:pt x="190045" y="202100"/>
                      <a:pt x="180835" y="199107"/>
                      <a:pt x="172678" y="194802"/>
                    </a:cubicBezTo>
                    <a:cubicBezTo>
                      <a:pt x="167398" y="191887"/>
                      <a:pt x="162777" y="189123"/>
                      <a:pt x="158814" y="186510"/>
                    </a:cubicBezTo>
                    <a:cubicBezTo>
                      <a:pt x="154851" y="183896"/>
                      <a:pt x="151655" y="182500"/>
                      <a:pt x="149226" y="182323"/>
                    </a:cubicBezTo>
                    <a:cubicBezTo>
                      <a:pt x="147300" y="182446"/>
                      <a:pt x="145212" y="183976"/>
                      <a:pt x="142961" y="186912"/>
                    </a:cubicBezTo>
                    <a:cubicBezTo>
                      <a:pt x="140710" y="189849"/>
                      <a:pt x="138459" y="193455"/>
                      <a:pt x="136209" y="197730"/>
                    </a:cubicBezTo>
                    <a:cubicBezTo>
                      <a:pt x="133958" y="202005"/>
                      <a:pt x="131869" y="206212"/>
                      <a:pt x="129943" y="210349"/>
                    </a:cubicBezTo>
                    <a:lnTo>
                      <a:pt x="108031" y="178819"/>
                    </a:lnTo>
                    <a:cubicBezTo>
                      <a:pt x="113020" y="173210"/>
                      <a:pt x="118106" y="168435"/>
                      <a:pt x="123287" y="164494"/>
                    </a:cubicBezTo>
                    <a:cubicBezTo>
                      <a:pt x="128469" y="160554"/>
                      <a:pt x="133390" y="157587"/>
                      <a:pt x="138051" y="155591"/>
                    </a:cubicBezTo>
                    <a:lnTo>
                      <a:pt x="138051" y="101238"/>
                    </a:lnTo>
                    <a:lnTo>
                      <a:pt x="115262" y="101238"/>
                    </a:lnTo>
                    <a:lnTo>
                      <a:pt x="115262" y="72094"/>
                    </a:lnTo>
                    <a:lnTo>
                      <a:pt x="168509" y="72094"/>
                    </a:lnTo>
                    <a:lnTo>
                      <a:pt x="168509" y="161067"/>
                    </a:lnTo>
                    <a:cubicBezTo>
                      <a:pt x="169721" y="161830"/>
                      <a:pt x="171028" y="162606"/>
                      <a:pt x="172431" y="163396"/>
                    </a:cubicBezTo>
                    <a:cubicBezTo>
                      <a:pt x="173834" y="164186"/>
                      <a:pt x="175305" y="165018"/>
                      <a:pt x="176846" y="165890"/>
                    </a:cubicBezTo>
                    <a:cubicBezTo>
                      <a:pt x="179490" y="167420"/>
                      <a:pt x="182366" y="168744"/>
                      <a:pt x="185472" y="169863"/>
                    </a:cubicBezTo>
                    <a:cubicBezTo>
                      <a:pt x="188579" y="170982"/>
                      <a:pt x="191836" y="171923"/>
                      <a:pt x="195242" y="172686"/>
                    </a:cubicBezTo>
                    <a:cubicBezTo>
                      <a:pt x="193327" y="169073"/>
                      <a:pt x="191138" y="165392"/>
                      <a:pt x="188675" y="161643"/>
                    </a:cubicBezTo>
                    <a:cubicBezTo>
                      <a:pt x="186212" y="157893"/>
                      <a:pt x="183805" y="154705"/>
                      <a:pt x="181451" y="152079"/>
                    </a:cubicBezTo>
                    <a:cubicBezTo>
                      <a:pt x="188245" y="150659"/>
                      <a:pt x="194851" y="148951"/>
                      <a:pt x="201268" y="146955"/>
                    </a:cubicBezTo>
                    <a:cubicBezTo>
                      <a:pt x="207684" y="144960"/>
                      <a:pt x="213861" y="142649"/>
                      <a:pt x="219799" y="140023"/>
                    </a:cubicBezTo>
                    <a:cubicBezTo>
                      <a:pt x="217470" y="137817"/>
                      <a:pt x="215101" y="135652"/>
                      <a:pt x="212690" y="133529"/>
                    </a:cubicBezTo>
                    <a:cubicBezTo>
                      <a:pt x="210280" y="131405"/>
                      <a:pt x="207966" y="129404"/>
                      <a:pt x="205749" y="127527"/>
                    </a:cubicBezTo>
                    <a:lnTo>
                      <a:pt x="227458" y="109990"/>
                    </a:lnTo>
                    <a:cubicBezTo>
                      <a:pt x="230266" y="112118"/>
                      <a:pt x="233349" y="114493"/>
                      <a:pt x="236708" y="117115"/>
                    </a:cubicBezTo>
                    <a:cubicBezTo>
                      <a:pt x="240067" y="119736"/>
                      <a:pt x="243265" y="122330"/>
                      <a:pt x="246302" y="124897"/>
                    </a:cubicBezTo>
                    <a:cubicBezTo>
                      <a:pt x="249821" y="122257"/>
                      <a:pt x="253146" y="119426"/>
                      <a:pt x="256276" y="116403"/>
                    </a:cubicBezTo>
                    <a:cubicBezTo>
                      <a:pt x="259405" y="113379"/>
                      <a:pt x="262287" y="110218"/>
                      <a:pt x="264921" y="106921"/>
                    </a:cubicBezTo>
                    <a:lnTo>
                      <a:pt x="222425" y="106921"/>
                    </a:lnTo>
                    <a:cubicBezTo>
                      <a:pt x="217676" y="111973"/>
                      <a:pt x="212696" y="116612"/>
                      <a:pt x="207485" y="120841"/>
                    </a:cubicBezTo>
                    <a:cubicBezTo>
                      <a:pt x="202274" y="125071"/>
                      <a:pt x="197026" y="128833"/>
                      <a:pt x="191740" y="132131"/>
                    </a:cubicBezTo>
                    <a:cubicBezTo>
                      <a:pt x="189227" y="129048"/>
                      <a:pt x="185877" y="125349"/>
                      <a:pt x="181692" y="121033"/>
                    </a:cubicBezTo>
                    <a:cubicBezTo>
                      <a:pt x="177505" y="116717"/>
                      <a:pt x="173770" y="113182"/>
                      <a:pt x="170484" y="110429"/>
                    </a:cubicBezTo>
                    <a:cubicBezTo>
                      <a:pt x="179793" y="105744"/>
                      <a:pt x="188456" y="99840"/>
                      <a:pt x="196474" y="92717"/>
                    </a:cubicBezTo>
                    <a:cubicBezTo>
                      <a:pt x="204493" y="85594"/>
                      <a:pt x="211243" y="77765"/>
                      <a:pt x="216725" y="69231"/>
                    </a:cubicBezTo>
                    <a:lnTo>
                      <a:pt x="180794" y="69231"/>
                    </a:lnTo>
                    <a:close/>
                    <a:moveTo>
                      <a:pt x="143091" y="2424"/>
                    </a:moveTo>
                    <a:cubicBezTo>
                      <a:pt x="148592" y="8098"/>
                      <a:pt x="154353" y="14320"/>
                      <a:pt x="160376" y="21091"/>
                    </a:cubicBezTo>
                    <a:cubicBezTo>
                      <a:pt x="166398" y="27861"/>
                      <a:pt x="171230" y="33980"/>
                      <a:pt x="174871" y="39448"/>
                    </a:cubicBezTo>
                    <a:lnTo>
                      <a:pt x="149446" y="58505"/>
                    </a:lnTo>
                    <a:cubicBezTo>
                      <a:pt x="146359" y="52932"/>
                      <a:pt x="141959" y="46559"/>
                      <a:pt x="136243" y="39388"/>
                    </a:cubicBezTo>
                    <a:cubicBezTo>
                      <a:pt x="130527" y="32217"/>
                      <a:pt x="124922" y="25515"/>
                      <a:pt x="119425" y="19281"/>
                    </a:cubicBezTo>
                    <a:close/>
                    <a:moveTo>
                      <a:pt x="0" y="220"/>
                    </a:moveTo>
                    <a:lnTo>
                      <a:pt x="74504" y="220"/>
                    </a:lnTo>
                    <a:lnTo>
                      <a:pt x="74504" y="28706"/>
                    </a:lnTo>
                    <a:lnTo>
                      <a:pt x="31336" y="28706"/>
                    </a:lnTo>
                    <a:lnTo>
                      <a:pt x="31336" y="139366"/>
                    </a:lnTo>
                    <a:lnTo>
                      <a:pt x="0" y="139366"/>
                    </a:lnTo>
                    <a:close/>
                    <a:moveTo>
                      <a:pt x="390267" y="0"/>
                    </a:moveTo>
                    <a:lnTo>
                      <a:pt x="420726" y="5478"/>
                    </a:lnTo>
                    <a:cubicBezTo>
                      <a:pt x="420174" y="8337"/>
                      <a:pt x="419580" y="11222"/>
                      <a:pt x="418946" y="14134"/>
                    </a:cubicBezTo>
                    <a:cubicBezTo>
                      <a:pt x="418311" y="17047"/>
                      <a:pt x="417662" y="19932"/>
                      <a:pt x="417001" y="22790"/>
                    </a:cubicBezTo>
                    <a:lnTo>
                      <a:pt x="445049" y="22790"/>
                    </a:lnTo>
                    <a:lnTo>
                      <a:pt x="445049" y="52810"/>
                    </a:lnTo>
                    <a:lnTo>
                      <a:pt x="408455" y="52810"/>
                    </a:lnTo>
                    <a:lnTo>
                      <a:pt x="405606" y="60918"/>
                    </a:lnTo>
                    <a:lnTo>
                      <a:pt x="431244" y="60918"/>
                    </a:lnTo>
                    <a:lnTo>
                      <a:pt x="431244" y="90281"/>
                    </a:lnTo>
                    <a:lnTo>
                      <a:pt x="441105" y="90281"/>
                    </a:lnTo>
                    <a:lnTo>
                      <a:pt x="441105" y="118768"/>
                    </a:lnTo>
                    <a:lnTo>
                      <a:pt x="431244" y="118768"/>
                    </a:lnTo>
                    <a:lnTo>
                      <a:pt x="431244" y="135646"/>
                    </a:lnTo>
                    <a:lnTo>
                      <a:pt x="443953" y="133895"/>
                    </a:lnTo>
                    <a:lnTo>
                      <a:pt x="445488" y="161059"/>
                    </a:lnTo>
                    <a:lnTo>
                      <a:pt x="431244" y="163689"/>
                    </a:lnTo>
                    <a:lnTo>
                      <a:pt x="431244" y="207953"/>
                    </a:lnTo>
                    <a:lnTo>
                      <a:pt x="402319" y="207953"/>
                    </a:lnTo>
                    <a:lnTo>
                      <a:pt x="402319" y="168948"/>
                    </a:lnTo>
                    <a:cubicBezTo>
                      <a:pt x="395613" y="170049"/>
                      <a:pt x="389085" y="171135"/>
                      <a:pt x="382734" y="172207"/>
                    </a:cubicBezTo>
                    <a:cubicBezTo>
                      <a:pt x="376385" y="173280"/>
                      <a:pt x="370349" y="174312"/>
                      <a:pt x="364629" y="175302"/>
                    </a:cubicBezTo>
                    <a:lnTo>
                      <a:pt x="358494" y="144837"/>
                    </a:lnTo>
                    <a:cubicBezTo>
                      <a:pt x="364551" y="144181"/>
                      <a:pt x="371280" y="143415"/>
                      <a:pt x="378681" y="142540"/>
                    </a:cubicBezTo>
                    <a:cubicBezTo>
                      <a:pt x="386081" y="141664"/>
                      <a:pt x="393960" y="140679"/>
                      <a:pt x="402319" y="139585"/>
                    </a:cubicBezTo>
                    <a:lnTo>
                      <a:pt x="402319" y="118768"/>
                    </a:lnTo>
                    <a:lnTo>
                      <a:pt x="386104" y="118768"/>
                    </a:lnTo>
                    <a:cubicBezTo>
                      <a:pt x="382629" y="118777"/>
                      <a:pt x="379169" y="119088"/>
                      <a:pt x="375723" y="119700"/>
                    </a:cubicBezTo>
                    <a:cubicBezTo>
                      <a:pt x="372276" y="120313"/>
                      <a:pt x="369966" y="121173"/>
                      <a:pt x="368793" y="122278"/>
                    </a:cubicBezTo>
                    <a:cubicBezTo>
                      <a:pt x="367935" y="119231"/>
                      <a:pt x="366583" y="115021"/>
                      <a:pt x="364739" y="109648"/>
                    </a:cubicBezTo>
                    <a:cubicBezTo>
                      <a:pt x="362894" y="104274"/>
                      <a:pt x="361105" y="99571"/>
                      <a:pt x="359370" y="95540"/>
                    </a:cubicBezTo>
                    <a:cubicBezTo>
                      <a:pt x="361831" y="94769"/>
                      <a:pt x="363976" y="92970"/>
                      <a:pt x="365807" y="90145"/>
                    </a:cubicBezTo>
                    <a:cubicBezTo>
                      <a:pt x="367638" y="87318"/>
                      <a:pt x="369509" y="83493"/>
                      <a:pt x="371422" y="78668"/>
                    </a:cubicBezTo>
                    <a:cubicBezTo>
                      <a:pt x="372321" y="76535"/>
                      <a:pt x="373481" y="73239"/>
                      <a:pt x="374901" y="68780"/>
                    </a:cubicBezTo>
                    <a:cubicBezTo>
                      <a:pt x="376321" y="64319"/>
                      <a:pt x="377864" y="58996"/>
                      <a:pt x="379530" y="52810"/>
                    </a:cubicBezTo>
                    <a:lnTo>
                      <a:pt x="361123" y="52810"/>
                    </a:lnTo>
                    <a:lnTo>
                      <a:pt x="361123" y="22790"/>
                    </a:lnTo>
                    <a:lnTo>
                      <a:pt x="386542" y="22790"/>
                    </a:lnTo>
                    <a:cubicBezTo>
                      <a:pt x="387314" y="19047"/>
                      <a:pt x="388017" y="15248"/>
                      <a:pt x="388651" y="11395"/>
                    </a:cubicBezTo>
                    <a:cubicBezTo>
                      <a:pt x="389286" y="7542"/>
                      <a:pt x="389824" y="3744"/>
                      <a:pt x="390267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34FBE8"/>
                  </a:gs>
                  <a:gs pos="100000">
                    <a:srgbClr val="23A7AB"/>
                  </a:gs>
                </a:gsLst>
                <a:lin ang="5400000" scaled="1"/>
              </a:gradFill>
              <a:ln>
                <a:noFill/>
              </a:ln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580650">
                  <a:lnSpc>
                    <a:spcPct val="130000"/>
                  </a:lnSpc>
                </a:pPr>
                <a:endParaRPr lang="en-US" altLang="zh-CN" sz="2032" spc="254" dirty="0">
                  <a:gradFill>
                    <a:gsLst>
                      <a:gs pos="100000">
                        <a:srgbClr val="EFB282"/>
                      </a:gs>
                      <a:gs pos="0">
                        <a:srgbClr val="FFFED8"/>
                      </a:gs>
                      <a:gs pos="49000">
                        <a:srgbClr val="FDD093"/>
                      </a:gs>
                    </a:gsLst>
                    <a:lin ang="5400000" scaled="1"/>
                  </a:gradFill>
                  <a:effectLst>
                    <a:outerShdw blurRad="419100" dist="38100" dir="2700000" algn="tl">
                      <a:srgbClr val="000000">
                        <a:alpha val="70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106" name="文本框 105">
            <a:extLst>
              <a:ext uri="{FF2B5EF4-FFF2-40B4-BE49-F238E27FC236}">
                <a16:creationId xmlns:a16="http://schemas.microsoft.com/office/drawing/2014/main" id="{20EC6EC2-2DBE-4753-A008-414B34E8A0B2}"/>
              </a:ext>
            </a:extLst>
          </p:cNvPr>
          <p:cNvSpPr txBox="1"/>
          <p:nvPr/>
        </p:nvSpPr>
        <p:spPr>
          <a:xfrm>
            <a:off x="2246514" y="5745169"/>
            <a:ext cx="1334840" cy="152385"/>
          </a:xfrm>
          <a:custGeom>
            <a:avLst/>
            <a:gdLst/>
            <a:ahLst/>
            <a:cxnLst/>
            <a:rect l="l" t="t" r="r" b="b"/>
            <a:pathLst>
              <a:path w="2052266" h="234286">
                <a:moveTo>
                  <a:pt x="368641" y="144475"/>
                </a:moveTo>
                <a:cubicBezTo>
                  <a:pt x="374814" y="144618"/>
                  <a:pt x="379830" y="146730"/>
                  <a:pt x="383690" y="150813"/>
                </a:cubicBezTo>
                <a:cubicBezTo>
                  <a:pt x="387550" y="154895"/>
                  <a:pt x="389539" y="160088"/>
                  <a:pt x="389658" y="166392"/>
                </a:cubicBezTo>
                <a:cubicBezTo>
                  <a:pt x="389539" y="172707"/>
                  <a:pt x="387550" y="177907"/>
                  <a:pt x="383690" y="181994"/>
                </a:cubicBezTo>
                <a:cubicBezTo>
                  <a:pt x="379830" y="186080"/>
                  <a:pt x="374814" y="188194"/>
                  <a:pt x="368641" y="188337"/>
                </a:cubicBezTo>
                <a:cubicBezTo>
                  <a:pt x="362578" y="188194"/>
                  <a:pt x="357628" y="186080"/>
                  <a:pt x="353793" y="181996"/>
                </a:cubicBezTo>
                <a:cubicBezTo>
                  <a:pt x="349957" y="177911"/>
                  <a:pt x="347977" y="172714"/>
                  <a:pt x="347853" y="166406"/>
                </a:cubicBezTo>
                <a:cubicBezTo>
                  <a:pt x="347977" y="160095"/>
                  <a:pt x="349957" y="154898"/>
                  <a:pt x="353793" y="150814"/>
                </a:cubicBezTo>
                <a:cubicBezTo>
                  <a:pt x="357628" y="146731"/>
                  <a:pt x="362578" y="144618"/>
                  <a:pt x="368641" y="144475"/>
                </a:cubicBezTo>
                <a:close/>
                <a:moveTo>
                  <a:pt x="693115" y="123659"/>
                </a:moveTo>
                <a:cubicBezTo>
                  <a:pt x="677769" y="125745"/>
                  <a:pt x="666942" y="128833"/>
                  <a:pt x="660632" y="132920"/>
                </a:cubicBezTo>
                <a:cubicBezTo>
                  <a:pt x="654322" y="137008"/>
                  <a:pt x="651272" y="141924"/>
                  <a:pt x="651481" y="147670"/>
                </a:cubicBezTo>
                <a:cubicBezTo>
                  <a:pt x="651572" y="152672"/>
                  <a:pt x="653164" y="156331"/>
                  <a:pt x="656257" y="158647"/>
                </a:cubicBezTo>
                <a:cubicBezTo>
                  <a:pt x="659350" y="160962"/>
                  <a:pt x="663401" y="162106"/>
                  <a:pt x="668409" y="162077"/>
                </a:cubicBezTo>
                <a:cubicBezTo>
                  <a:pt x="673142" y="162053"/>
                  <a:pt x="677460" y="160957"/>
                  <a:pt x="681363" y="158790"/>
                </a:cubicBezTo>
                <a:cubicBezTo>
                  <a:pt x="685266" y="156622"/>
                  <a:pt x="689183" y="153525"/>
                  <a:pt x="693115" y="149500"/>
                </a:cubicBezTo>
                <a:close/>
                <a:moveTo>
                  <a:pt x="1837168" y="81581"/>
                </a:moveTo>
                <a:cubicBezTo>
                  <a:pt x="1832865" y="81576"/>
                  <a:pt x="1828662" y="82672"/>
                  <a:pt x="1824559" y="84868"/>
                </a:cubicBezTo>
                <a:cubicBezTo>
                  <a:pt x="1820456" y="87064"/>
                  <a:pt x="1816196" y="90390"/>
                  <a:pt x="1811779" y="94844"/>
                </a:cubicBezTo>
                <a:lnTo>
                  <a:pt x="1811779" y="151104"/>
                </a:lnTo>
                <a:cubicBezTo>
                  <a:pt x="1815925" y="154605"/>
                  <a:pt x="1819985" y="157091"/>
                  <a:pt x="1823959" y="158562"/>
                </a:cubicBezTo>
                <a:cubicBezTo>
                  <a:pt x="1827933" y="160034"/>
                  <a:pt x="1831650" y="160748"/>
                  <a:pt x="1835109" y="160705"/>
                </a:cubicBezTo>
                <a:cubicBezTo>
                  <a:pt x="1843058" y="160734"/>
                  <a:pt x="1849576" y="157362"/>
                  <a:pt x="1854666" y="150588"/>
                </a:cubicBezTo>
                <a:cubicBezTo>
                  <a:pt x="1859755" y="143814"/>
                  <a:pt x="1862385" y="133466"/>
                  <a:pt x="1862557" y="119542"/>
                </a:cubicBezTo>
                <a:cubicBezTo>
                  <a:pt x="1862600" y="107255"/>
                  <a:pt x="1860570" y="97870"/>
                  <a:pt x="1856467" y="91386"/>
                </a:cubicBezTo>
                <a:cubicBezTo>
                  <a:pt x="1852364" y="84902"/>
                  <a:pt x="1845931" y="81634"/>
                  <a:pt x="1837168" y="81581"/>
                </a:cubicBezTo>
                <a:close/>
                <a:moveTo>
                  <a:pt x="1637143" y="81581"/>
                </a:moveTo>
                <a:cubicBezTo>
                  <a:pt x="1632840" y="81576"/>
                  <a:pt x="1628637" y="82672"/>
                  <a:pt x="1624534" y="84868"/>
                </a:cubicBezTo>
                <a:cubicBezTo>
                  <a:pt x="1620431" y="87064"/>
                  <a:pt x="1616171" y="90390"/>
                  <a:pt x="1611754" y="94844"/>
                </a:cubicBezTo>
                <a:lnTo>
                  <a:pt x="1611754" y="151104"/>
                </a:lnTo>
                <a:cubicBezTo>
                  <a:pt x="1615900" y="154605"/>
                  <a:pt x="1619960" y="157091"/>
                  <a:pt x="1623934" y="158562"/>
                </a:cubicBezTo>
                <a:cubicBezTo>
                  <a:pt x="1627908" y="160034"/>
                  <a:pt x="1631625" y="160748"/>
                  <a:pt x="1635084" y="160705"/>
                </a:cubicBezTo>
                <a:cubicBezTo>
                  <a:pt x="1643033" y="160734"/>
                  <a:pt x="1649551" y="157362"/>
                  <a:pt x="1654641" y="150588"/>
                </a:cubicBezTo>
                <a:cubicBezTo>
                  <a:pt x="1659730" y="143814"/>
                  <a:pt x="1662360" y="133466"/>
                  <a:pt x="1662532" y="119542"/>
                </a:cubicBezTo>
                <a:cubicBezTo>
                  <a:pt x="1662575" y="107255"/>
                  <a:pt x="1660545" y="97870"/>
                  <a:pt x="1656442" y="91386"/>
                </a:cubicBezTo>
                <a:cubicBezTo>
                  <a:pt x="1652339" y="84902"/>
                  <a:pt x="1645906" y="81634"/>
                  <a:pt x="1637143" y="81581"/>
                </a:cubicBezTo>
                <a:close/>
                <a:moveTo>
                  <a:pt x="1079664" y="81581"/>
                </a:moveTo>
                <a:cubicBezTo>
                  <a:pt x="1072254" y="81619"/>
                  <a:pt x="1066031" y="84973"/>
                  <a:pt x="1060994" y="91643"/>
                </a:cubicBezTo>
                <a:cubicBezTo>
                  <a:pt x="1055957" y="98313"/>
                  <a:pt x="1053337" y="108070"/>
                  <a:pt x="1053132" y="120914"/>
                </a:cubicBezTo>
                <a:cubicBezTo>
                  <a:pt x="1053179" y="134178"/>
                  <a:pt x="1055486" y="144126"/>
                  <a:pt x="1060051" y="150758"/>
                </a:cubicBezTo>
                <a:cubicBezTo>
                  <a:pt x="1064616" y="157389"/>
                  <a:pt x="1071154" y="160705"/>
                  <a:pt x="1079664" y="160705"/>
                </a:cubicBezTo>
                <a:cubicBezTo>
                  <a:pt x="1084101" y="160753"/>
                  <a:pt x="1088265" y="159743"/>
                  <a:pt x="1092159" y="157675"/>
                </a:cubicBezTo>
                <a:cubicBezTo>
                  <a:pt x="1096052" y="155608"/>
                  <a:pt x="1099816" y="152196"/>
                  <a:pt x="1103452" y="147442"/>
                </a:cubicBezTo>
                <a:lnTo>
                  <a:pt x="1103452" y="91185"/>
                </a:lnTo>
                <a:cubicBezTo>
                  <a:pt x="1099559" y="87684"/>
                  <a:pt x="1095623" y="85197"/>
                  <a:pt x="1091644" y="83725"/>
                </a:cubicBezTo>
                <a:cubicBezTo>
                  <a:pt x="1087665" y="82253"/>
                  <a:pt x="1083672" y="81538"/>
                  <a:pt x="1079664" y="81581"/>
                </a:cubicBezTo>
                <a:close/>
                <a:moveTo>
                  <a:pt x="879410" y="81353"/>
                </a:moveTo>
                <a:cubicBezTo>
                  <a:pt x="870671" y="81505"/>
                  <a:pt x="863962" y="85145"/>
                  <a:pt x="859283" y="92272"/>
                </a:cubicBezTo>
                <a:cubicBezTo>
                  <a:pt x="854603" y="99399"/>
                  <a:pt x="852240" y="109099"/>
                  <a:pt x="852192" y="121372"/>
                </a:cubicBezTo>
                <a:cubicBezTo>
                  <a:pt x="852240" y="133525"/>
                  <a:pt x="854603" y="143120"/>
                  <a:pt x="859283" y="150157"/>
                </a:cubicBezTo>
                <a:cubicBezTo>
                  <a:pt x="863962" y="157194"/>
                  <a:pt x="870671" y="160786"/>
                  <a:pt x="879410" y="160934"/>
                </a:cubicBezTo>
                <a:cubicBezTo>
                  <a:pt x="888149" y="160786"/>
                  <a:pt x="894858" y="157194"/>
                  <a:pt x="899537" y="150157"/>
                </a:cubicBezTo>
                <a:cubicBezTo>
                  <a:pt x="904217" y="143120"/>
                  <a:pt x="906580" y="133525"/>
                  <a:pt x="906628" y="121372"/>
                </a:cubicBezTo>
                <a:cubicBezTo>
                  <a:pt x="906580" y="109099"/>
                  <a:pt x="904217" y="99399"/>
                  <a:pt x="899537" y="92272"/>
                </a:cubicBezTo>
                <a:cubicBezTo>
                  <a:pt x="894858" y="85145"/>
                  <a:pt x="888149" y="81505"/>
                  <a:pt x="879410" y="81353"/>
                </a:cubicBezTo>
                <a:close/>
                <a:moveTo>
                  <a:pt x="368641" y="57835"/>
                </a:moveTo>
                <a:cubicBezTo>
                  <a:pt x="374814" y="57964"/>
                  <a:pt x="379830" y="60048"/>
                  <a:pt x="383690" y="64089"/>
                </a:cubicBezTo>
                <a:cubicBezTo>
                  <a:pt x="387550" y="68130"/>
                  <a:pt x="389539" y="73356"/>
                  <a:pt x="389658" y="79767"/>
                </a:cubicBezTo>
                <a:cubicBezTo>
                  <a:pt x="389539" y="86068"/>
                  <a:pt x="387550" y="91227"/>
                  <a:pt x="383690" y="95244"/>
                </a:cubicBezTo>
                <a:cubicBezTo>
                  <a:pt x="379830" y="99261"/>
                  <a:pt x="374814" y="101336"/>
                  <a:pt x="368641" y="101469"/>
                </a:cubicBezTo>
                <a:cubicBezTo>
                  <a:pt x="362578" y="101336"/>
                  <a:pt x="357628" y="99261"/>
                  <a:pt x="353793" y="95244"/>
                </a:cubicBezTo>
                <a:cubicBezTo>
                  <a:pt x="349957" y="91227"/>
                  <a:pt x="347977" y="86068"/>
                  <a:pt x="347853" y="79767"/>
                </a:cubicBezTo>
                <a:cubicBezTo>
                  <a:pt x="347977" y="73356"/>
                  <a:pt x="349957" y="68130"/>
                  <a:pt x="353793" y="64089"/>
                </a:cubicBezTo>
                <a:cubicBezTo>
                  <a:pt x="357628" y="60048"/>
                  <a:pt x="362578" y="57964"/>
                  <a:pt x="368641" y="57835"/>
                </a:cubicBezTo>
                <a:close/>
                <a:moveTo>
                  <a:pt x="1235507" y="57150"/>
                </a:moveTo>
                <a:lnTo>
                  <a:pt x="1268854" y="57150"/>
                </a:lnTo>
                <a:lnTo>
                  <a:pt x="1268854" y="185137"/>
                </a:lnTo>
                <a:lnTo>
                  <a:pt x="1235507" y="185137"/>
                </a:lnTo>
                <a:close/>
                <a:moveTo>
                  <a:pt x="1846774" y="53949"/>
                </a:moveTo>
                <a:cubicBezTo>
                  <a:pt x="1862669" y="54205"/>
                  <a:pt x="1874991" y="60145"/>
                  <a:pt x="1883739" y="71768"/>
                </a:cubicBezTo>
                <a:cubicBezTo>
                  <a:pt x="1892488" y="83391"/>
                  <a:pt x="1896923" y="99164"/>
                  <a:pt x="1897047" y="119085"/>
                </a:cubicBezTo>
                <a:cubicBezTo>
                  <a:pt x="1896896" y="133762"/>
                  <a:pt x="1894279" y="146251"/>
                  <a:pt x="1889195" y="156552"/>
                </a:cubicBezTo>
                <a:cubicBezTo>
                  <a:pt x="1884111" y="166854"/>
                  <a:pt x="1877465" y="174716"/>
                  <a:pt x="1869257" y="180139"/>
                </a:cubicBezTo>
                <a:cubicBezTo>
                  <a:pt x="1861049" y="185563"/>
                  <a:pt x="1852182" y="188295"/>
                  <a:pt x="1842657" y="188337"/>
                </a:cubicBezTo>
                <a:cubicBezTo>
                  <a:pt x="1837044" y="188314"/>
                  <a:pt x="1831574" y="187105"/>
                  <a:pt x="1826246" y="184712"/>
                </a:cubicBezTo>
                <a:cubicBezTo>
                  <a:pt x="1820919" y="182319"/>
                  <a:pt x="1815792" y="178884"/>
                  <a:pt x="1810865" y="174407"/>
                </a:cubicBezTo>
                <a:lnTo>
                  <a:pt x="1811779" y="195424"/>
                </a:lnTo>
                <a:lnTo>
                  <a:pt x="1811779" y="234286"/>
                </a:lnTo>
                <a:lnTo>
                  <a:pt x="1778432" y="234286"/>
                </a:lnTo>
                <a:lnTo>
                  <a:pt x="1778432" y="57150"/>
                </a:lnTo>
                <a:lnTo>
                  <a:pt x="1805840" y="57150"/>
                </a:lnTo>
                <a:lnTo>
                  <a:pt x="1808125" y="70391"/>
                </a:lnTo>
                <a:lnTo>
                  <a:pt x="1809038" y="70391"/>
                </a:lnTo>
                <a:cubicBezTo>
                  <a:pt x="1814454" y="65710"/>
                  <a:pt x="1820371" y="61828"/>
                  <a:pt x="1826790" y="58745"/>
                </a:cubicBezTo>
                <a:cubicBezTo>
                  <a:pt x="1833208" y="55662"/>
                  <a:pt x="1839870" y="54063"/>
                  <a:pt x="1846774" y="53949"/>
                </a:cubicBezTo>
                <a:close/>
                <a:moveTo>
                  <a:pt x="1646749" y="53949"/>
                </a:moveTo>
                <a:cubicBezTo>
                  <a:pt x="1662644" y="54205"/>
                  <a:pt x="1674966" y="60145"/>
                  <a:pt x="1683714" y="71768"/>
                </a:cubicBezTo>
                <a:cubicBezTo>
                  <a:pt x="1692463" y="83391"/>
                  <a:pt x="1696898" y="99164"/>
                  <a:pt x="1697022" y="119085"/>
                </a:cubicBezTo>
                <a:cubicBezTo>
                  <a:pt x="1696871" y="133762"/>
                  <a:pt x="1694254" y="146251"/>
                  <a:pt x="1689170" y="156552"/>
                </a:cubicBezTo>
                <a:cubicBezTo>
                  <a:pt x="1684086" y="166854"/>
                  <a:pt x="1677440" y="174716"/>
                  <a:pt x="1669232" y="180139"/>
                </a:cubicBezTo>
                <a:cubicBezTo>
                  <a:pt x="1661024" y="185563"/>
                  <a:pt x="1652157" y="188295"/>
                  <a:pt x="1642632" y="188337"/>
                </a:cubicBezTo>
                <a:cubicBezTo>
                  <a:pt x="1637019" y="188314"/>
                  <a:pt x="1631549" y="187105"/>
                  <a:pt x="1626221" y="184712"/>
                </a:cubicBezTo>
                <a:cubicBezTo>
                  <a:pt x="1620894" y="182319"/>
                  <a:pt x="1615767" y="178884"/>
                  <a:pt x="1610840" y="174407"/>
                </a:cubicBezTo>
                <a:lnTo>
                  <a:pt x="1611754" y="195424"/>
                </a:lnTo>
                <a:lnTo>
                  <a:pt x="1611754" y="234286"/>
                </a:lnTo>
                <a:lnTo>
                  <a:pt x="1578407" y="234286"/>
                </a:lnTo>
                <a:lnTo>
                  <a:pt x="1578407" y="57150"/>
                </a:lnTo>
                <a:lnTo>
                  <a:pt x="1605815" y="57150"/>
                </a:lnTo>
                <a:lnTo>
                  <a:pt x="1608100" y="70391"/>
                </a:lnTo>
                <a:lnTo>
                  <a:pt x="1609013" y="70391"/>
                </a:lnTo>
                <a:cubicBezTo>
                  <a:pt x="1614429" y="65710"/>
                  <a:pt x="1620346" y="61828"/>
                  <a:pt x="1626765" y="58745"/>
                </a:cubicBezTo>
                <a:cubicBezTo>
                  <a:pt x="1633183" y="55662"/>
                  <a:pt x="1639845" y="54063"/>
                  <a:pt x="1646749" y="53949"/>
                </a:cubicBezTo>
                <a:close/>
                <a:moveTo>
                  <a:pt x="1441091" y="53949"/>
                </a:moveTo>
                <a:cubicBezTo>
                  <a:pt x="1454833" y="54077"/>
                  <a:pt x="1464876" y="58617"/>
                  <a:pt x="1471219" y="67569"/>
                </a:cubicBezTo>
                <a:cubicBezTo>
                  <a:pt x="1477563" y="76520"/>
                  <a:pt x="1480695" y="89116"/>
                  <a:pt x="1480614" y="105356"/>
                </a:cubicBezTo>
                <a:lnTo>
                  <a:pt x="1480614" y="185137"/>
                </a:lnTo>
                <a:lnTo>
                  <a:pt x="1447038" y="185137"/>
                </a:lnTo>
                <a:lnTo>
                  <a:pt x="1447038" y="109470"/>
                </a:lnTo>
                <a:cubicBezTo>
                  <a:pt x="1447071" y="99755"/>
                  <a:pt x="1445632" y="92840"/>
                  <a:pt x="1442721" y="88725"/>
                </a:cubicBezTo>
                <a:cubicBezTo>
                  <a:pt x="1439809" y="84610"/>
                  <a:pt x="1435224" y="82610"/>
                  <a:pt x="1428967" y="82724"/>
                </a:cubicBezTo>
                <a:cubicBezTo>
                  <a:pt x="1423849" y="82738"/>
                  <a:pt x="1419274" y="83967"/>
                  <a:pt x="1415243" y="86410"/>
                </a:cubicBezTo>
                <a:cubicBezTo>
                  <a:pt x="1411211" y="88853"/>
                  <a:pt x="1406865" y="92425"/>
                  <a:pt x="1402204" y="97126"/>
                </a:cubicBezTo>
                <a:lnTo>
                  <a:pt x="1402204" y="185137"/>
                </a:lnTo>
                <a:lnTo>
                  <a:pt x="1368857" y="185137"/>
                </a:lnTo>
                <a:lnTo>
                  <a:pt x="1368857" y="57150"/>
                </a:lnTo>
                <a:lnTo>
                  <a:pt x="1396265" y="57150"/>
                </a:lnTo>
                <a:lnTo>
                  <a:pt x="1398550" y="74046"/>
                </a:lnTo>
                <a:lnTo>
                  <a:pt x="1399463" y="74046"/>
                </a:lnTo>
                <a:cubicBezTo>
                  <a:pt x="1405013" y="68413"/>
                  <a:pt x="1411178" y="63693"/>
                  <a:pt x="1417959" y="59887"/>
                </a:cubicBezTo>
                <a:cubicBezTo>
                  <a:pt x="1424740" y="56081"/>
                  <a:pt x="1432451" y="54101"/>
                  <a:pt x="1441091" y="53949"/>
                </a:cubicBezTo>
                <a:close/>
                <a:moveTo>
                  <a:pt x="1072345" y="53949"/>
                </a:moveTo>
                <a:cubicBezTo>
                  <a:pt x="1079355" y="53935"/>
                  <a:pt x="1085635" y="55219"/>
                  <a:pt x="1091186" y="57803"/>
                </a:cubicBezTo>
                <a:cubicBezTo>
                  <a:pt x="1096737" y="60386"/>
                  <a:pt x="1102044" y="64354"/>
                  <a:pt x="1107107" y="69706"/>
                </a:cubicBezTo>
                <a:lnTo>
                  <a:pt x="1108020" y="69706"/>
                </a:lnTo>
                <a:lnTo>
                  <a:pt x="1110761" y="57150"/>
                </a:lnTo>
                <a:lnTo>
                  <a:pt x="1137028" y="57150"/>
                </a:lnTo>
                <a:lnTo>
                  <a:pt x="1137028" y="234286"/>
                </a:lnTo>
                <a:lnTo>
                  <a:pt x="1103452" y="234286"/>
                </a:lnTo>
                <a:lnTo>
                  <a:pt x="1103452" y="193595"/>
                </a:lnTo>
                <a:lnTo>
                  <a:pt x="1104823" y="173037"/>
                </a:lnTo>
                <a:cubicBezTo>
                  <a:pt x="1100397" y="177571"/>
                  <a:pt x="1095241" y="181234"/>
                  <a:pt x="1089356" y="184027"/>
                </a:cubicBezTo>
                <a:cubicBezTo>
                  <a:pt x="1083472" y="186820"/>
                  <a:pt x="1077344" y="188256"/>
                  <a:pt x="1070973" y="188337"/>
                </a:cubicBezTo>
                <a:cubicBezTo>
                  <a:pt x="1054891" y="188162"/>
                  <a:pt x="1042198" y="182232"/>
                  <a:pt x="1032892" y="170547"/>
                </a:cubicBezTo>
                <a:cubicBezTo>
                  <a:pt x="1023586" y="158861"/>
                  <a:pt x="1018836" y="142469"/>
                  <a:pt x="1018642" y="121372"/>
                </a:cubicBezTo>
                <a:cubicBezTo>
                  <a:pt x="1018792" y="107366"/>
                  <a:pt x="1021384" y="95340"/>
                  <a:pt x="1026417" y="85294"/>
                </a:cubicBezTo>
                <a:cubicBezTo>
                  <a:pt x="1031450" y="75248"/>
                  <a:pt x="1038020" y="67526"/>
                  <a:pt x="1046127" y="62130"/>
                </a:cubicBezTo>
                <a:cubicBezTo>
                  <a:pt x="1054233" y="56734"/>
                  <a:pt x="1062973" y="54007"/>
                  <a:pt x="1072345" y="53949"/>
                </a:cubicBezTo>
                <a:close/>
                <a:moveTo>
                  <a:pt x="879410" y="53949"/>
                </a:moveTo>
                <a:cubicBezTo>
                  <a:pt x="890247" y="53990"/>
                  <a:pt x="900303" y="56649"/>
                  <a:pt x="909578" y="61927"/>
                </a:cubicBezTo>
                <a:cubicBezTo>
                  <a:pt x="918852" y="67205"/>
                  <a:pt x="926347" y="74858"/>
                  <a:pt x="932064" y="84888"/>
                </a:cubicBezTo>
                <a:cubicBezTo>
                  <a:pt x="937781" y="94917"/>
                  <a:pt x="940723" y="107078"/>
                  <a:pt x="940889" y="121372"/>
                </a:cubicBezTo>
                <a:cubicBezTo>
                  <a:pt x="940723" y="135516"/>
                  <a:pt x="937781" y="147570"/>
                  <a:pt x="932064" y="157534"/>
                </a:cubicBezTo>
                <a:cubicBezTo>
                  <a:pt x="926347" y="167498"/>
                  <a:pt x="918852" y="175113"/>
                  <a:pt x="909578" y="180376"/>
                </a:cubicBezTo>
                <a:cubicBezTo>
                  <a:pt x="900303" y="185640"/>
                  <a:pt x="890247" y="188294"/>
                  <a:pt x="879410" y="188337"/>
                </a:cubicBezTo>
                <a:cubicBezTo>
                  <a:pt x="868572" y="188294"/>
                  <a:pt x="858516" y="185640"/>
                  <a:pt x="849242" y="180376"/>
                </a:cubicBezTo>
                <a:cubicBezTo>
                  <a:pt x="839968" y="175113"/>
                  <a:pt x="832473" y="167498"/>
                  <a:pt x="826756" y="157534"/>
                </a:cubicBezTo>
                <a:cubicBezTo>
                  <a:pt x="821039" y="147570"/>
                  <a:pt x="818097" y="135516"/>
                  <a:pt x="817931" y="121372"/>
                </a:cubicBezTo>
                <a:cubicBezTo>
                  <a:pt x="818097" y="107078"/>
                  <a:pt x="821039" y="94917"/>
                  <a:pt x="826756" y="84888"/>
                </a:cubicBezTo>
                <a:cubicBezTo>
                  <a:pt x="832473" y="74858"/>
                  <a:pt x="839968" y="67205"/>
                  <a:pt x="849242" y="61927"/>
                </a:cubicBezTo>
                <a:cubicBezTo>
                  <a:pt x="858516" y="56649"/>
                  <a:pt x="868572" y="53990"/>
                  <a:pt x="879410" y="53949"/>
                </a:cubicBezTo>
                <a:close/>
                <a:moveTo>
                  <a:pt x="677560" y="53949"/>
                </a:moveTo>
                <a:cubicBezTo>
                  <a:pt x="693807" y="53987"/>
                  <a:pt x="706053" y="58764"/>
                  <a:pt x="714297" y="68282"/>
                </a:cubicBezTo>
                <a:cubicBezTo>
                  <a:pt x="722541" y="77801"/>
                  <a:pt x="726672" y="91835"/>
                  <a:pt x="726691" y="110385"/>
                </a:cubicBezTo>
                <a:lnTo>
                  <a:pt x="726691" y="185137"/>
                </a:lnTo>
                <a:lnTo>
                  <a:pt x="699282" y="185137"/>
                </a:lnTo>
                <a:lnTo>
                  <a:pt x="696770" y="171439"/>
                </a:lnTo>
                <a:lnTo>
                  <a:pt x="696085" y="171439"/>
                </a:lnTo>
                <a:cubicBezTo>
                  <a:pt x="690487" y="176339"/>
                  <a:pt x="684474" y="180355"/>
                  <a:pt x="678045" y="183485"/>
                </a:cubicBezTo>
                <a:cubicBezTo>
                  <a:pt x="671617" y="186615"/>
                  <a:pt x="664745" y="188233"/>
                  <a:pt x="657429" y="188337"/>
                </a:cubicBezTo>
                <a:cubicBezTo>
                  <a:pt x="645853" y="188115"/>
                  <a:pt x="636676" y="184507"/>
                  <a:pt x="629899" y="177514"/>
                </a:cubicBezTo>
                <a:cubicBezTo>
                  <a:pt x="623123" y="170521"/>
                  <a:pt x="619658" y="161480"/>
                  <a:pt x="619506" y="150390"/>
                </a:cubicBezTo>
                <a:cubicBezTo>
                  <a:pt x="619357" y="136759"/>
                  <a:pt x="625193" y="126130"/>
                  <a:pt x="637015" y="118500"/>
                </a:cubicBezTo>
                <a:cubicBezTo>
                  <a:pt x="648837" y="110871"/>
                  <a:pt x="667537" y="105727"/>
                  <a:pt x="693115" y="103070"/>
                </a:cubicBezTo>
                <a:cubicBezTo>
                  <a:pt x="692996" y="96645"/>
                  <a:pt x="691290" y="91378"/>
                  <a:pt x="687997" y="87268"/>
                </a:cubicBezTo>
                <a:cubicBezTo>
                  <a:pt x="684704" y="83158"/>
                  <a:pt x="679166" y="81033"/>
                  <a:pt x="671383" y="80895"/>
                </a:cubicBezTo>
                <a:cubicBezTo>
                  <a:pt x="665455" y="80972"/>
                  <a:pt x="659585" y="82134"/>
                  <a:pt x="653774" y="84381"/>
                </a:cubicBezTo>
                <a:cubicBezTo>
                  <a:pt x="647963" y="86629"/>
                  <a:pt x="642098" y="89506"/>
                  <a:pt x="636179" y="93011"/>
                </a:cubicBezTo>
                <a:lnTo>
                  <a:pt x="624074" y="70848"/>
                </a:lnTo>
                <a:cubicBezTo>
                  <a:pt x="631639" y="66047"/>
                  <a:pt x="639921" y="62061"/>
                  <a:pt x="648921" y="58887"/>
                </a:cubicBezTo>
                <a:cubicBezTo>
                  <a:pt x="657920" y="55714"/>
                  <a:pt x="667466" y="54068"/>
                  <a:pt x="677560" y="53949"/>
                </a:cubicBezTo>
                <a:close/>
                <a:moveTo>
                  <a:pt x="167154" y="42948"/>
                </a:moveTo>
                <a:lnTo>
                  <a:pt x="167154" y="157962"/>
                </a:lnTo>
                <a:lnTo>
                  <a:pt x="177675" y="157962"/>
                </a:lnTo>
                <a:cubicBezTo>
                  <a:pt x="193617" y="158115"/>
                  <a:pt x="206101" y="153580"/>
                  <a:pt x="215125" y="144357"/>
                </a:cubicBezTo>
                <a:cubicBezTo>
                  <a:pt x="224150" y="135135"/>
                  <a:pt x="228743" y="120310"/>
                  <a:pt x="228905" y="99884"/>
                </a:cubicBezTo>
                <a:cubicBezTo>
                  <a:pt x="228743" y="79405"/>
                  <a:pt x="224150" y="64742"/>
                  <a:pt x="215125" y="55896"/>
                </a:cubicBezTo>
                <a:cubicBezTo>
                  <a:pt x="206101" y="47049"/>
                  <a:pt x="193617" y="42733"/>
                  <a:pt x="177675" y="42948"/>
                </a:cubicBezTo>
                <a:close/>
                <a:moveTo>
                  <a:pt x="1988739" y="22860"/>
                </a:moveTo>
                <a:lnTo>
                  <a:pt x="2016833" y="22860"/>
                </a:lnTo>
                <a:lnTo>
                  <a:pt x="2016833" y="57150"/>
                </a:lnTo>
                <a:lnTo>
                  <a:pt x="2048380" y="57150"/>
                </a:lnTo>
                <a:lnTo>
                  <a:pt x="2048380" y="83639"/>
                </a:lnTo>
                <a:lnTo>
                  <a:pt x="2016833" y="83639"/>
                </a:lnTo>
                <a:lnTo>
                  <a:pt x="2016833" y="140352"/>
                </a:lnTo>
                <a:cubicBezTo>
                  <a:pt x="2016843" y="147651"/>
                  <a:pt x="2018309" y="153063"/>
                  <a:pt x="2021234" y="156589"/>
                </a:cubicBezTo>
                <a:cubicBezTo>
                  <a:pt x="2024158" y="160114"/>
                  <a:pt x="2028482" y="161867"/>
                  <a:pt x="2034207" y="161848"/>
                </a:cubicBezTo>
                <a:cubicBezTo>
                  <a:pt x="2036316" y="161820"/>
                  <a:pt x="2038498" y="161534"/>
                  <a:pt x="2040750" y="160991"/>
                </a:cubicBezTo>
                <a:cubicBezTo>
                  <a:pt x="2043003" y="160448"/>
                  <a:pt x="2045013" y="159819"/>
                  <a:pt x="2046780" y="159104"/>
                </a:cubicBezTo>
                <a:lnTo>
                  <a:pt x="2052266" y="183542"/>
                </a:lnTo>
                <a:cubicBezTo>
                  <a:pt x="2048842" y="184741"/>
                  <a:pt x="2044889" y="185825"/>
                  <a:pt x="2040407" y="186796"/>
                </a:cubicBezTo>
                <a:cubicBezTo>
                  <a:pt x="2035926" y="187766"/>
                  <a:pt x="2030887" y="188280"/>
                  <a:pt x="2025291" y="188337"/>
                </a:cubicBezTo>
                <a:cubicBezTo>
                  <a:pt x="2010246" y="188138"/>
                  <a:pt x="1999443" y="183741"/>
                  <a:pt x="1992880" y="175146"/>
                </a:cubicBezTo>
                <a:cubicBezTo>
                  <a:pt x="1986317" y="166551"/>
                  <a:pt x="1983110" y="154953"/>
                  <a:pt x="1983257" y="140352"/>
                </a:cubicBezTo>
                <a:lnTo>
                  <a:pt x="1983257" y="83639"/>
                </a:lnTo>
                <a:lnTo>
                  <a:pt x="1965198" y="83639"/>
                </a:lnTo>
                <a:lnTo>
                  <a:pt x="1965198" y="58748"/>
                </a:lnTo>
                <a:lnTo>
                  <a:pt x="1984856" y="57150"/>
                </a:lnTo>
                <a:close/>
                <a:moveTo>
                  <a:pt x="133350" y="16002"/>
                </a:moveTo>
                <a:lnTo>
                  <a:pt x="179733" y="16002"/>
                </a:lnTo>
                <a:cubicBezTo>
                  <a:pt x="205831" y="15924"/>
                  <a:pt x="226235" y="22759"/>
                  <a:pt x="240946" y="36506"/>
                </a:cubicBezTo>
                <a:cubicBezTo>
                  <a:pt x="255656" y="50253"/>
                  <a:pt x="263139" y="71379"/>
                  <a:pt x="263395" y="99884"/>
                </a:cubicBezTo>
                <a:cubicBezTo>
                  <a:pt x="263101" y="128345"/>
                  <a:pt x="255694" y="149671"/>
                  <a:pt x="241174" y="163861"/>
                </a:cubicBezTo>
                <a:cubicBezTo>
                  <a:pt x="226654" y="178051"/>
                  <a:pt x="206784" y="185143"/>
                  <a:pt x="181563" y="185137"/>
                </a:cubicBezTo>
                <a:lnTo>
                  <a:pt x="133350" y="185137"/>
                </a:lnTo>
                <a:close/>
                <a:moveTo>
                  <a:pt x="0" y="16002"/>
                </a:moveTo>
                <a:lnTo>
                  <a:pt x="33804" y="16002"/>
                </a:lnTo>
                <a:lnTo>
                  <a:pt x="33804" y="185137"/>
                </a:lnTo>
                <a:lnTo>
                  <a:pt x="0" y="185137"/>
                </a:lnTo>
                <a:close/>
                <a:moveTo>
                  <a:pt x="483032" y="2743"/>
                </a:moveTo>
                <a:lnTo>
                  <a:pt x="516379" y="2743"/>
                </a:lnTo>
                <a:lnTo>
                  <a:pt x="516379" y="150876"/>
                </a:lnTo>
                <a:cubicBezTo>
                  <a:pt x="516465" y="154595"/>
                  <a:pt x="517208" y="157214"/>
                  <a:pt x="518608" y="158734"/>
                </a:cubicBezTo>
                <a:cubicBezTo>
                  <a:pt x="520008" y="160253"/>
                  <a:pt x="521551" y="160986"/>
                  <a:pt x="523237" y="160934"/>
                </a:cubicBezTo>
                <a:cubicBezTo>
                  <a:pt x="523885" y="160943"/>
                  <a:pt x="524532" y="160924"/>
                  <a:pt x="525180" y="160877"/>
                </a:cubicBezTo>
                <a:cubicBezTo>
                  <a:pt x="525828" y="160829"/>
                  <a:pt x="526704" y="160696"/>
                  <a:pt x="527809" y="160477"/>
                </a:cubicBezTo>
                <a:lnTo>
                  <a:pt x="531924" y="185366"/>
                </a:lnTo>
                <a:cubicBezTo>
                  <a:pt x="529985" y="186189"/>
                  <a:pt x="527576" y="186885"/>
                  <a:pt x="524694" y="187452"/>
                </a:cubicBezTo>
                <a:cubicBezTo>
                  <a:pt x="521813" y="188018"/>
                  <a:pt x="518432" y="188314"/>
                  <a:pt x="514552" y="188337"/>
                </a:cubicBezTo>
                <a:cubicBezTo>
                  <a:pt x="503046" y="188194"/>
                  <a:pt x="494880" y="184652"/>
                  <a:pt x="490055" y="177711"/>
                </a:cubicBezTo>
                <a:cubicBezTo>
                  <a:pt x="485230" y="170770"/>
                  <a:pt x="482889" y="161292"/>
                  <a:pt x="483032" y="149275"/>
                </a:cubicBezTo>
                <a:close/>
                <a:moveTo>
                  <a:pt x="1252409" y="0"/>
                </a:moveTo>
                <a:cubicBezTo>
                  <a:pt x="1258234" y="76"/>
                  <a:pt x="1262974" y="1751"/>
                  <a:pt x="1266629" y="5025"/>
                </a:cubicBezTo>
                <a:cubicBezTo>
                  <a:pt x="1270284" y="8299"/>
                  <a:pt x="1272169" y="12715"/>
                  <a:pt x="1272283" y="18273"/>
                </a:cubicBezTo>
                <a:cubicBezTo>
                  <a:pt x="1272169" y="23632"/>
                  <a:pt x="1270284" y="27991"/>
                  <a:pt x="1266629" y="31350"/>
                </a:cubicBezTo>
                <a:cubicBezTo>
                  <a:pt x="1262974" y="34710"/>
                  <a:pt x="1258234" y="36442"/>
                  <a:pt x="1252409" y="36547"/>
                </a:cubicBezTo>
                <a:cubicBezTo>
                  <a:pt x="1246474" y="36442"/>
                  <a:pt x="1241668" y="34710"/>
                  <a:pt x="1237989" y="31350"/>
                </a:cubicBezTo>
                <a:cubicBezTo>
                  <a:pt x="1234310" y="27991"/>
                  <a:pt x="1232416" y="23632"/>
                  <a:pt x="1232306" y="18273"/>
                </a:cubicBezTo>
                <a:cubicBezTo>
                  <a:pt x="1232416" y="12715"/>
                  <a:pt x="1234310" y="8299"/>
                  <a:pt x="1237989" y="5025"/>
                </a:cubicBezTo>
                <a:cubicBezTo>
                  <a:pt x="1241668" y="1751"/>
                  <a:pt x="1246474" y="76"/>
                  <a:pt x="1252409" y="0"/>
                </a:cubicBezTo>
                <a:close/>
              </a:path>
            </a:pathLst>
          </a:custGeom>
          <a:gradFill>
            <a:gsLst>
              <a:gs pos="0">
                <a:srgbClr val="34FBE8"/>
              </a:gs>
              <a:gs pos="100000">
                <a:srgbClr val="23A7AB"/>
              </a:gs>
            </a:gsLst>
            <a:lin ang="54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dist" defTabSz="774200">
              <a:defRPr/>
            </a:pPr>
            <a:endParaRPr lang="zh-CN" altLang="en-US" sz="1524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07" name="矩形: 圆角 93">
            <a:extLst>
              <a:ext uri="{FF2B5EF4-FFF2-40B4-BE49-F238E27FC236}">
                <a16:creationId xmlns:a16="http://schemas.microsoft.com/office/drawing/2014/main" id="{6B85BA3B-1F72-47B7-B624-C4692498CB86}"/>
              </a:ext>
            </a:extLst>
          </p:cNvPr>
          <p:cNvSpPr/>
          <p:nvPr/>
        </p:nvSpPr>
        <p:spPr>
          <a:xfrm>
            <a:off x="2083819" y="5654674"/>
            <a:ext cx="1660231" cy="333375"/>
          </a:xfrm>
          <a:prstGeom prst="roundRect">
            <a:avLst>
              <a:gd name="adj" fmla="val 50000"/>
            </a:avLst>
          </a:prstGeom>
          <a:noFill/>
          <a:ln>
            <a:gradFill>
              <a:gsLst>
                <a:gs pos="0">
                  <a:srgbClr val="34FBE8"/>
                </a:gs>
                <a:gs pos="100000">
                  <a:srgbClr val="23A7AB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8" name="直接连接符 107">
            <a:extLst>
              <a:ext uri="{FF2B5EF4-FFF2-40B4-BE49-F238E27FC236}">
                <a16:creationId xmlns:a16="http://schemas.microsoft.com/office/drawing/2014/main" id="{A1BBA621-3CBE-456F-BED4-A95A29F0700A}"/>
              </a:ext>
            </a:extLst>
          </p:cNvPr>
          <p:cNvCxnSpPr>
            <a:cxnSpLocks/>
            <a:stCxn id="107" idx="3"/>
          </p:cNvCxnSpPr>
          <p:nvPr/>
        </p:nvCxnSpPr>
        <p:spPr>
          <a:xfrm flipV="1">
            <a:off x="3744050" y="5801360"/>
            <a:ext cx="7851050" cy="20002"/>
          </a:xfrm>
          <a:prstGeom prst="line">
            <a:avLst/>
          </a:prstGeom>
          <a:ln>
            <a:solidFill>
              <a:srgbClr val="34FBE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9" name="文本框 108">
            <a:extLst>
              <a:ext uri="{FF2B5EF4-FFF2-40B4-BE49-F238E27FC236}">
                <a16:creationId xmlns:a16="http://schemas.microsoft.com/office/drawing/2014/main" id="{F9052941-AE61-406F-98DC-9E8BA765746E}"/>
              </a:ext>
            </a:extLst>
          </p:cNvPr>
          <p:cNvSpPr txBox="1"/>
          <p:nvPr/>
        </p:nvSpPr>
        <p:spPr>
          <a:xfrm>
            <a:off x="4460884" y="1111257"/>
            <a:ext cx="2847065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3200" dirty="0">
                <a:gradFill>
                  <a:gsLst>
                    <a:gs pos="0">
                      <a:srgbClr val="34FBE8"/>
                    </a:gs>
                    <a:gs pos="100000">
                      <a:srgbClr val="23A7AB"/>
                    </a:gs>
                  </a:gsLst>
                  <a:lin ang="5400000" scaled="1"/>
                </a:gradFill>
                <a:latin typeface="+mj-lt"/>
                <a:ea typeface="OPPOSans B" panose="00020600040101010101" pitchFamily="18" charset="-122"/>
                <a:cs typeface="OPPOSans B" panose="00020600040101010101" pitchFamily="18" charset="-122"/>
              </a:rPr>
              <a:t>晓雄</a:t>
            </a:r>
          </a:p>
        </p:txBody>
      </p:sp>
      <p:pic>
        <p:nvPicPr>
          <p:cNvPr id="110" name="图片 109">
            <a:extLst>
              <a:ext uri="{FF2B5EF4-FFF2-40B4-BE49-F238E27FC236}">
                <a16:creationId xmlns:a16="http://schemas.microsoft.com/office/drawing/2014/main" id="{9C9DEBBD-A7B1-4C4E-9083-9B4F61AD01B1}"/>
              </a:ext>
            </a:extLst>
          </p:cNvPr>
          <p:cNvPicPr>
            <a:picLocks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85951" y="1168611"/>
            <a:ext cx="1635351" cy="1635351"/>
          </a:xfrm>
          <a:prstGeom prst="rect">
            <a:avLst/>
          </a:prstGeom>
          <a:ln w="38100">
            <a:gradFill>
              <a:gsLst>
                <a:gs pos="0">
                  <a:srgbClr val="34FBE8"/>
                </a:gs>
                <a:gs pos="100000">
                  <a:srgbClr val="23A7AB"/>
                </a:gs>
              </a:gsLst>
              <a:lin ang="5400000" scaled="1"/>
            </a:gradFill>
            <a:miter lim="800000"/>
          </a:ln>
        </p:spPr>
      </p:pic>
      <p:cxnSp>
        <p:nvCxnSpPr>
          <p:cNvPr id="113" name="直接连接符 112">
            <a:extLst>
              <a:ext uri="{FF2B5EF4-FFF2-40B4-BE49-F238E27FC236}">
                <a16:creationId xmlns:a16="http://schemas.microsoft.com/office/drawing/2014/main" id="{F900779E-0341-4AAF-9C2A-0A372F20AA8F}"/>
              </a:ext>
            </a:extLst>
          </p:cNvPr>
          <p:cNvCxnSpPr>
            <a:cxnSpLocks/>
            <a:stCxn id="112" idx="3"/>
          </p:cNvCxnSpPr>
          <p:nvPr/>
        </p:nvCxnSpPr>
        <p:spPr>
          <a:xfrm flipV="1">
            <a:off x="4001089" y="3169661"/>
            <a:ext cx="7594011" cy="20002"/>
          </a:xfrm>
          <a:prstGeom prst="line">
            <a:avLst/>
          </a:prstGeom>
          <a:ln>
            <a:solidFill>
              <a:srgbClr val="34FBE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5" name="文本框 114">
            <a:extLst>
              <a:ext uri="{FF2B5EF4-FFF2-40B4-BE49-F238E27FC236}">
                <a16:creationId xmlns:a16="http://schemas.microsoft.com/office/drawing/2014/main" id="{1297ED6A-7441-4171-A7A7-783A8BC96D3A}"/>
              </a:ext>
            </a:extLst>
          </p:cNvPr>
          <p:cNvSpPr txBox="1"/>
          <p:nvPr/>
        </p:nvSpPr>
        <p:spPr>
          <a:xfrm>
            <a:off x="4460884" y="1800860"/>
            <a:ext cx="5773786" cy="6647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一名低调的</a:t>
            </a:r>
            <a:r>
              <a:rPr lang="en-US" altLang="zh-CN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90</a:t>
            </a:r>
            <a:r>
              <a:rPr lang="zh-CN" altLang="en-US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后野生</a:t>
            </a:r>
            <a:r>
              <a:rPr lang="en-US" altLang="zh-CN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PPT</a:t>
            </a:r>
            <a:r>
              <a:rPr lang="zh-CN" altLang="en-US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设计爱好者，坐标 广东东莞，微信：</a:t>
            </a:r>
            <a:r>
              <a:rPr lang="en-US" altLang="zh-CN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13829276249</a:t>
            </a:r>
            <a:r>
              <a:rPr lang="zh-CN" altLang="en-US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，欢迎来撩！</a:t>
            </a:r>
          </a:p>
        </p:txBody>
      </p:sp>
      <p:sp>
        <p:nvSpPr>
          <p:cNvPr id="116" name="任意多边形: 形状 243">
            <a:extLst>
              <a:ext uri="{FF2B5EF4-FFF2-40B4-BE49-F238E27FC236}">
                <a16:creationId xmlns:a16="http://schemas.microsoft.com/office/drawing/2014/main" id="{297F10E4-BF85-42FD-9C31-D237A39CED0C}"/>
              </a:ext>
            </a:extLst>
          </p:cNvPr>
          <p:cNvSpPr/>
          <p:nvPr/>
        </p:nvSpPr>
        <p:spPr>
          <a:xfrm>
            <a:off x="4460884" y="1616913"/>
            <a:ext cx="5317322" cy="86473"/>
          </a:xfrm>
          <a:custGeom>
            <a:avLst/>
            <a:gdLst>
              <a:gd name="connsiteX0" fmla="*/ 417450 w 5252076"/>
              <a:gd name="connsiteY0" fmla="*/ 0 h 300158"/>
              <a:gd name="connsiteX1" fmla="*/ 478997 w 5252076"/>
              <a:gd name="connsiteY1" fmla="*/ 86473 h 300158"/>
              <a:gd name="connsiteX2" fmla="*/ 5252076 w 5252076"/>
              <a:gd name="connsiteY2" fmla="*/ 86473 h 300158"/>
              <a:gd name="connsiteX3" fmla="*/ 5252076 w 5252076"/>
              <a:gd name="connsiteY3" fmla="*/ 300158 h 300158"/>
              <a:gd name="connsiteX4" fmla="*/ 0 w 5252076"/>
              <a:gd name="connsiteY4" fmla="*/ 300158 h 300158"/>
              <a:gd name="connsiteX5" fmla="*/ 0 w 5252076"/>
              <a:gd name="connsiteY5" fmla="*/ 86473 h 300158"/>
              <a:gd name="connsiteX6" fmla="*/ 355904 w 5252076"/>
              <a:gd name="connsiteY6" fmla="*/ 86473 h 300158"/>
              <a:gd name="connsiteX0" fmla="*/ 0 w 5252076"/>
              <a:gd name="connsiteY0" fmla="*/ 300158 h 391598"/>
              <a:gd name="connsiteX1" fmla="*/ 0 w 5252076"/>
              <a:gd name="connsiteY1" fmla="*/ 86473 h 391598"/>
              <a:gd name="connsiteX2" fmla="*/ 355904 w 5252076"/>
              <a:gd name="connsiteY2" fmla="*/ 86473 h 391598"/>
              <a:gd name="connsiteX3" fmla="*/ 417450 w 5252076"/>
              <a:gd name="connsiteY3" fmla="*/ 0 h 391598"/>
              <a:gd name="connsiteX4" fmla="*/ 478997 w 5252076"/>
              <a:gd name="connsiteY4" fmla="*/ 86473 h 391598"/>
              <a:gd name="connsiteX5" fmla="*/ 5252076 w 5252076"/>
              <a:gd name="connsiteY5" fmla="*/ 86473 h 391598"/>
              <a:gd name="connsiteX6" fmla="*/ 5252076 w 5252076"/>
              <a:gd name="connsiteY6" fmla="*/ 300158 h 391598"/>
              <a:gd name="connsiteX7" fmla="*/ 91440 w 5252076"/>
              <a:gd name="connsiteY7" fmla="*/ 391598 h 391598"/>
              <a:gd name="connsiteX0" fmla="*/ 0 w 5252076"/>
              <a:gd name="connsiteY0" fmla="*/ 300158 h 300158"/>
              <a:gd name="connsiteX1" fmla="*/ 0 w 5252076"/>
              <a:gd name="connsiteY1" fmla="*/ 86473 h 300158"/>
              <a:gd name="connsiteX2" fmla="*/ 355904 w 5252076"/>
              <a:gd name="connsiteY2" fmla="*/ 86473 h 300158"/>
              <a:gd name="connsiteX3" fmla="*/ 417450 w 5252076"/>
              <a:gd name="connsiteY3" fmla="*/ 0 h 300158"/>
              <a:gd name="connsiteX4" fmla="*/ 478997 w 5252076"/>
              <a:gd name="connsiteY4" fmla="*/ 86473 h 300158"/>
              <a:gd name="connsiteX5" fmla="*/ 5252076 w 5252076"/>
              <a:gd name="connsiteY5" fmla="*/ 86473 h 300158"/>
              <a:gd name="connsiteX6" fmla="*/ 5252076 w 5252076"/>
              <a:gd name="connsiteY6" fmla="*/ 300158 h 300158"/>
              <a:gd name="connsiteX0" fmla="*/ 0 w 5252076"/>
              <a:gd name="connsiteY0" fmla="*/ 86473 h 300158"/>
              <a:gd name="connsiteX1" fmla="*/ 355904 w 5252076"/>
              <a:gd name="connsiteY1" fmla="*/ 86473 h 300158"/>
              <a:gd name="connsiteX2" fmla="*/ 417450 w 5252076"/>
              <a:gd name="connsiteY2" fmla="*/ 0 h 300158"/>
              <a:gd name="connsiteX3" fmla="*/ 478997 w 5252076"/>
              <a:gd name="connsiteY3" fmla="*/ 86473 h 300158"/>
              <a:gd name="connsiteX4" fmla="*/ 5252076 w 5252076"/>
              <a:gd name="connsiteY4" fmla="*/ 86473 h 300158"/>
              <a:gd name="connsiteX5" fmla="*/ 5252076 w 5252076"/>
              <a:gd name="connsiteY5" fmla="*/ 300158 h 300158"/>
              <a:gd name="connsiteX0" fmla="*/ 0 w 5252076"/>
              <a:gd name="connsiteY0" fmla="*/ 86473 h 86473"/>
              <a:gd name="connsiteX1" fmla="*/ 355904 w 5252076"/>
              <a:gd name="connsiteY1" fmla="*/ 86473 h 86473"/>
              <a:gd name="connsiteX2" fmla="*/ 417450 w 5252076"/>
              <a:gd name="connsiteY2" fmla="*/ 0 h 86473"/>
              <a:gd name="connsiteX3" fmla="*/ 478997 w 5252076"/>
              <a:gd name="connsiteY3" fmla="*/ 86473 h 86473"/>
              <a:gd name="connsiteX4" fmla="*/ 5252076 w 5252076"/>
              <a:gd name="connsiteY4" fmla="*/ 86473 h 864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252076" h="86473">
                <a:moveTo>
                  <a:pt x="0" y="86473"/>
                </a:moveTo>
                <a:lnTo>
                  <a:pt x="355904" y="86473"/>
                </a:lnTo>
                <a:lnTo>
                  <a:pt x="417450" y="0"/>
                </a:lnTo>
                <a:lnTo>
                  <a:pt x="478997" y="86473"/>
                </a:lnTo>
                <a:lnTo>
                  <a:pt x="5252076" y="86473"/>
                </a:lnTo>
              </a:path>
            </a:pathLst>
          </a:custGeom>
          <a:noFill/>
          <a:ln>
            <a:solidFill>
              <a:srgbClr val="34FBE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2" name="矩形: 圆角 230">
            <a:extLst>
              <a:ext uri="{FF2B5EF4-FFF2-40B4-BE49-F238E27FC236}">
                <a16:creationId xmlns:a16="http://schemas.microsoft.com/office/drawing/2014/main" id="{ABB6C66E-6C4D-4586-BB0F-49D6EE07496E}"/>
              </a:ext>
            </a:extLst>
          </p:cNvPr>
          <p:cNvSpPr/>
          <p:nvPr/>
        </p:nvSpPr>
        <p:spPr>
          <a:xfrm>
            <a:off x="1822290" y="3022975"/>
            <a:ext cx="2183290" cy="333375"/>
          </a:xfrm>
          <a:prstGeom prst="roundRect">
            <a:avLst>
              <a:gd name="adj" fmla="val 50000"/>
            </a:avLst>
          </a:prstGeom>
          <a:solidFill>
            <a:srgbClr val="000000"/>
          </a:solidFill>
          <a:ln>
            <a:gradFill>
              <a:gsLst>
                <a:gs pos="0">
                  <a:srgbClr val="34FBE8"/>
                </a:gs>
                <a:gs pos="100000">
                  <a:srgbClr val="23A7AB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4" name="文本框 113">
            <a:extLst>
              <a:ext uri="{FF2B5EF4-FFF2-40B4-BE49-F238E27FC236}">
                <a16:creationId xmlns:a16="http://schemas.microsoft.com/office/drawing/2014/main" id="{65CEF0C4-601B-469E-906C-8D8E6D89E76A}"/>
              </a:ext>
            </a:extLst>
          </p:cNvPr>
          <p:cNvSpPr txBox="1"/>
          <p:nvPr/>
        </p:nvSpPr>
        <p:spPr>
          <a:xfrm>
            <a:off x="2454786" y="3081940"/>
            <a:ext cx="897682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sz="1400" dirty="0">
                <a:gradFill>
                  <a:gsLst>
                    <a:gs pos="0">
                      <a:srgbClr val="34FBE8"/>
                    </a:gs>
                    <a:gs pos="100000">
                      <a:srgbClr val="23A7AB"/>
                    </a:gs>
                  </a:gsLst>
                  <a:lin ang="5400000" scaled="1"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设计者微信</a:t>
            </a:r>
          </a:p>
        </p:txBody>
      </p:sp>
    </p:spTree>
    <p:extLst>
      <p:ext uri="{BB962C8B-B14F-4D97-AF65-F5344CB8AC3E}">
        <p14:creationId xmlns:p14="http://schemas.microsoft.com/office/powerpoint/2010/main" val="99546064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99503" y="4205177"/>
            <a:ext cx="3916457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gradFill>
                  <a:gsLst>
                    <a:gs pos="0">
                      <a:srgbClr val="34FBE8"/>
                    </a:gs>
                    <a:gs pos="100000">
                      <a:srgbClr val="23A7AB"/>
                    </a:gs>
                  </a:gsLst>
                  <a:lin ang="5400000" scaled="1"/>
                </a:gradFill>
                <a:ea typeface="OPPOSans B" panose="00020600040101010101" pitchFamily="18" charset="-122"/>
                <a:cs typeface="OPPOSans B" panose="00020600040101010101" pitchFamily="18" charset="-122"/>
              </a:rPr>
              <a:t>晓雄 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2"/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3685" y="3705675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83609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2" name="图片 221">
            <a:extLst>
              <a:ext uri="{FF2B5EF4-FFF2-40B4-BE49-F238E27FC236}">
                <a16:creationId xmlns:a16="http://schemas.microsoft.com/office/drawing/2014/main" id="{AB0FF27B-803E-404B-83ED-9E8BDE6E10E7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bg2">
                <a:shade val="45000"/>
                <a:satMod val="135000"/>
              </a:schemeClr>
              <a:prstClr val="white"/>
            </a:duotone>
            <a:alphaModFix amt="70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sp>
        <p:nvSpPr>
          <p:cNvPr id="227" name="矩形 226">
            <a:extLst>
              <a:ext uri="{FF2B5EF4-FFF2-40B4-BE49-F238E27FC236}">
                <a16:creationId xmlns:a16="http://schemas.microsoft.com/office/drawing/2014/main" id="{E84804B5-9C07-4324-BFD3-4B9449914AA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0" cap="flat" cmpd="sng" algn="ctr">
            <a:solidFill>
              <a:schemeClr val="accent1">
                <a:shade val="50000"/>
              </a:schemeClr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21" name="图片 220">
            <a:extLst>
              <a:ext uri="{FF2B5EF4-FFF2-40B4-BE49-F238E27FC236}">
                <a16:creationId xmlns:a16="http://schemas.microsoft.com/office/drawing/2014/main" id="{67B45A50-CABA-4A96-B767-45F4AA057BAF}"/>
              </a:ext>
            </a:extLst>
          </p:cNvPr>
          <p:cNvPicPr>
            <a:picLocks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2723562"/>
          </a:xfrm>
          <a:prstGeom prst="rect">
            <a:avLst/>
          </a:prstGeom>
        </p:spPr>
      </p:pic>
      <p:sp>
        <p:nvSpPr>
          <p:cNvPr id="212" name="任意多边形: 形状 211">
            <a:extLst>
              <a:ext uri="{FF2B5EF4-FFF2-40B4-BE49-F238E27FC236}">
                <a16:creationId xmlns:a16="http://schemas.microsoft.com/office/drawing/2014/main" id="{480F16B9-7119-4F3F-AD81-0FF28B11FF05}"/>
              </a:ext>
            </a:extLst>
          </p:cNvPr>
          <p:cNvSpPr/>
          <p:nvPr/>
        </p:nvSpPr>
        <p:spPr>
          <a:xfrm>
            <a:off x="0" y="0"/>
            <a:ext cx="12192000" cy="2723562"/>
          </a:xfrm>
          <a:custGeom>
            <a:avLst/>
            <a:gdLst>
              <a:gd name="connsiteX0" fmla="*/ 0 w 12192000"/>
              <a:gd name="connsiteY0" fmla="*/ 0 h 2723562"/>
              <a:gd name="connsiteX1" fmla="*/ 12192000 w 12192000"/>
              <a:gd name="connsiteY1" fmla="*/ 0 h 2723562"/>
              <a:gd name="connsiteX2" fmla="*/ 12192000 w 12192000"/>
              <a:gd name="connsiteY2" fmla="*/ 1701688 h 2723562"/>
              <a:gd name="connsiteX3" fmla="*/ 12153856 w 12192000"/>
              <a:gd name="connsiteY3" fmla="*/ 1718200 h 2723562"/>
              <a:gd name="connsiteX4" fmla="*/ 6096000 w 12192000"/>
              <a:gd name="connsiteY4" fmla="*/ 2723562 h 2723562"/>
              <a:gd name="connsiteX5" fmla="*/ 38144 w 12192000"/>
              <a:gd name="connsiteY5" fmla="*/ 1718200 h 2723562"/>
              <a:gd name="connsiteX6" fmla="*/ 0 w 12192000"/>
              <a:gd name="connsiteY6" fmla="*/ 1701688 h 27235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2723562">
                <a:moveTo>
                  <a:pt x="0" y="0"/>
                </a:moveTo>
                <a:lnTo>
                  <a:pt x="12192000" y="0"/>
                </a:lnTo>
                <a:lnTo>
                  <a:pt x="12192000" y="1701688"/>
                </a:lnTo>
                <a:lnTo>
                  <a:pt x="12153856" y="1718200"/>
                </a:lnTo>
                <a:cubicBezTo>
                  <a:pt x="10656796" y="2335815"/>
                  <a:pt x="8497161" y="2723562"/>
                  <a:pt x="6096000" y="2723562"/>
                </a:cubicBezTo>
                <a:cubicBezTo>
                  <a:pt x="3694840" y="2723562"/>
                  <a:pt x="1535204" y="2335815"/>
                  <a:pt x="38144" y="1718200"/>
                </a:cubicBezTo>
                <a:lnTo>
                  <a:pt x="0" y="1701688"/>
                </a:lnTo>
                <a:close/>
              </a:path>
            </a:pathLst>
          </a:custGeom>
          <a:gradFill flip="none" rotWithShape="1">
            <a:gsLst>
              <a:gs pos="18000">
                <a:srgbClr val="409EFF">
                  <a:alpha val="80000"/>
                </a:srgbClr>
              </a:gs>
              <a:gs pos="100000">
                <a:srgbClr val="005BAB">
                  <a:alpha val="50000"/>
                  <a:lumMod val="90000"/>
                  <a:lumOff val="10000"/>
                </a:srgbClr>
              </a:gs>
            </a:gsLst>
            <a:lin ang="2700000" scaled="1"/>
            <a:tileRect/>
          </a:gradFill>
          <a:ln w="19050">
            <a:noFill/>
          </a:ln>
          <a:effectLst>
            <a:outerShdw blurRad="190500" dist="381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Roboto Regular"/>
              <a:ea typeface="思源黑体 CN Regular"/>
            </a:endParaRPr>
          </a:p>
        </p:txBody>
      </p:sp>
      <p:sp>
        <p:nvSpPr>
          <p:cNvPr id="173" name="PA-图片 54">
            <a:extLst>
              <a:ext uri="{FF2B5EF4-FFF2-40B4-BE49-F238E27FC236}">
                <a16:creationId xmlns:a16="http://schemas.microsoft.com/office/drawing/2014/main" id="{5FEE9DAA-F7A4-47BE-9615-E99D8D135182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-360767" y="5197073"/>
            <a:ext cx="12663276" cy="1929886"/>
          </a:xfrm>
          <a:custGeom>
            <a:avLst/>
            <a:gdLst/>
            <a:ahLst/>
            <a:cxnLst/>
            <a:rect l="0" t="0" r="0" b="0"/>
            <a:pathLst>
              <a:path w="12531085" h="3764217">
                <a:moveTo>
                  <a:pt x="0" y="0"/>
                </a:moveTo>
                <a:lnTo>
                  <a:pt x="12531084" y="0"/>
                </a:lnTo>
                <a:lnTo>
                  <a:pt x="12531084" y="3764216"/>
                </a:lnTo>
                <a:lnTo>
                  <a:pt x="0" y="3764216"/>
                </a:lnTo>
                <a:close/>
              </a:path>
            </a:pathLst>
          </a:custGeom>
          <a:blipFill dpi="0" rotWithShape="1">
            <a:blip r:embed="rId7">
              <a:alphaModFix amt="7000"/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rightnessContrast bright="40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 3">
            <a:extLst>
              <a:ext uri="{FF2B5EF4-FFF2-40B4-BE49-F238E27FC236}">
                <a16:creationId xmlns:a16="http://schemas.microsoft.com/office/drawing/2014/main" id="{BC0AC904-900E-4DC8-86DC-A42D9DE98B85}"/>
              </a:ext>
            </a:extLst>
          </p:cNvPr>
          <p:cNvSpPr/>
          <p:nvPr/>
        </p:nvSpPr>
        <p:spPr>
          <a:xfrm rot="2460181">
            <a:off x="129487" y="2261331"/>
            <a:ext cx="4702762" cy="4411425"/>
          </a:xfrm>
          <a:custGeom>
            <a:avLst/>
            <a:gdLst>
              <a:gd name="connsiteX0" fmla="*/ 0 w 3893707"/>
              <a:gd name="connsiteY0" fmla="*/ 1203675 h 3652491"/>
              <a:gd name="connsiteX1" fmla="*/ 11350 w 3893707"/>
              <a:gd name="connsiteY1" fmla="*/ 1204819 h 3652491"/>
              <a:gd name="connsiteX2" fmla="*/ 1767353 w 3893707"/>
              <a:gd name="connsiteY2" fmla="*/ 1204819 h 3652491"/>
              <a:gd name="connsiteX3" fmla="*/ 2062460 w 3893707"/>
              <a:gd name="connsiteY3" fmla="*/ 909712 h 3652491"/>
              <a:gd name="connsiteX4" fmla="*/ 2062460 w 3893707"/>
              <a:gd name="connsiteY4" fmla="*/ 0 h 3652491"/>
              <a:gd name="connsiteX5" fmla="*/ 3866850 w 3893707"/>
              <a:gd name="connsiteY5" fmla="*/ 2075492 h 3652491"/>
              <a:gd name="connsiteX6" fmla="*/ 3856058 w 3893707"/>
              <a:gd name="connsiteY6" fmla="*/ 2229935 h 3652491"/>
              <a:gd name="connsiteX7" fmla="*/ 2250661 w 3893707"/>
              <a:gd name="connsiteY7" fmla="*/ 3625633 h 3652491"/>
              <a:gd name="connsiteX8" fmla="*/ 2096218 w 3893707"/>
              <a:gd name="connsiteY8" fmla="*/ 3614842 h 3652491"/>
              <a:gd name="connsiteX9" fmla="*/ 0 w 3893707"/>
              <a:gd name="connsiteY9" fmla="*/ 1203675 h 36524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893707" h="3652491">
                <a:moveTo>
                  <a:pt x="0" y="1203675"/>
                </a:moveTo>
                <a:lnTo>
                  <a:pt x="11350" y="1204819"/>
                </a:lnTo>
                <a:lnTo>
                  <a:pt x="1767353" y="1204819"/>
                </a:lnTo>
                <a:cubicBezTo>
                  <a:pt x="1930336" y="1204819"/>
                  <a:pt x="2062460" y="1072695"/>
                  <a:pt x="2062460" y="909712"/>
                </a:cubicBezTo>
                <a:lnTo>
                  <a:pt x="2062460" y="0"/>
                </a:lnTo>
                <a:lnTo>
                  <a:pt x="3866850" y="2075492"/>
                </a:lnTo>
                <a:cubicBezTo>
                  <a:pt x="3906518" y="2121120"/>
                  <a:pt x="3901686" y="2190266"/>
                  <a:pt x="3856058" y="2229935"/>
                </a:cubicBezTo>
                <a:lnTo>
                  <a:pt x="2250661" y="3625633"/>
                </a:lnTo>
                <a:cubicBezTo>
                  <a:pt x="2205033" y="3665302"/>
                  <a:pt x="2135886" y="3660470"/>
                  <a:pt x="2096218" y="3614842"/>
                </a:cubicBezTo>
                <a:lnTo>
                  <a:pt x="0" y="1203675"/>
                </a:lnTo>
                <a:close/>
              </a:path>
            </a:pathLst>
          </a:custGeom>
          <a:solidFill>
            <a:schemeClr val="bg1"/>
          </a:solidFill>
          <a:ln w="12700" cap="rnd">
            <a:noFill/>
            <a:prstDash val="solid"/>
            <a:round/>
            <a:headEnd/>
            <a:tailEnd/>
          </a:ln>
          <a:effectLst>
            <a:outerShdw blurRad="254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354"/>
            <a:endParaRPr lang="zh-CN" altLang="en-US" sz="2000" b="1" dirty="0">
              <a:solidFill>
                <a:schemeClr val="bg1"/>
              </a:solidFill>
            </a:endParaRP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D411517F-90E6-4CD9-AE3D-40A49A557D0F}"/>
              </a:ext>
            </a:extLst>
          </p:cNvPr>
          <p:cNvGrpSpPr/>
          <p:nvPr/>
        </p:nvGrpSpPr>
        <p:grpSpPr>
          <a:xfrm>
            <a:off x="1382235" y="3306834"/>
            <a:ext cx="536525" cy="536522"/>
            <a:chOff x="-962888" y="3808044"/>
            <a:chExt cx="444222" cy="444220"/>
          </a:xfrm>
        </p:grpSpPr>
        <p:sp>
          <p:nvSpPr>
            <p:cNvPr id="16" name="任意多边形 38">
              <a:extLst>
                <a:ext uri="{FF2B5EF4-FFF2-40B4-BE49-F238E27FC236}">
                  <a16:creationId xmlns:a16="http://schemas.microsoft.com/office/drawing/2014/main" id="{9A371166-60DD-4C39-BE3B-EAA041EDF8F5}"/>
                </a:ext>
              </a:extLst>
            </p:cNvPr>
            <p:cNvSpPr/>
            <p:nvPr/>
          </p:nvSpPr>
          <p:spPr bwMode="auto">
            <a:xfrm>
              <a:off x="-787351" y="3962697"/>
              <a:ext cx="168853" cy="205561"/>
            </a:xfrm>
            <a:custGeom>
              <a:avLst/>
              <a:gdLst>
                <a:gd name="connsiteX0" fmla="*/ 283816 w 438150"/>
                <a:gd name="connsiteY0" fmla="*/ 621 h 533400"/>
                <a:gd name="connsiteX1" fmla="*/ 286102 w 438150"/>
                <a:gd name="connsiteY1" fmla="*/ 716 h 533400"/>
                <a:gd name="connsiteX2" fmla="*/ 286102 w 438150"/>
                <a:gd name="connsiteY2" fmla="*/ 124446 h 533400"/>
                <a:gd name="connsiteX3" fmla="*/ 286197 w 438150"/>
                <a:gd name="connsiteY3" fmla="*/ 126160 h 533400"/>
                <a:gd name="connsiteX4" fmla="*/ 314677 w 438150"/>
                <a:gd name="connsiteY4" fmla="*/ 153021 h 533400"/>
                <a:gd name="connsiteX5" fmla="*/ 314677 w 438150"/>
                <a:gd name="connsiteY5" fmla="*/ 153021 h 533400"/>
                <a:gd name="connsiteX6" fmla="*/ 438407 w 438150"/>
                <a:gd name="connsiteY6" fmla="*/ 153021 h 533400"/>
                <a:gd name="connsiteX7" fmla="*/ 438502 w 438150"/>
                <a:gd name="connsiteY7" fmla="*/ 155307 h 533400"/>
                <a:gd name="connsiteX8" fmla="*/ 438502 w 438150"/>
                <a:gd name="connsiteY8" fmla="*/ 505446 h 533400"/>
                <a:gd name="connsiteX9" fmla="*/ 409927 w 438150"/>
                <a:gd name="connsiteY9" fmla="*/ 534021 h 533400"/>
                <a:gd name="connsiteX10" fmla="*/ 28927 w 438150"/>
                <a:gd name="connsiteY10" fmla="*/ 534021 h 533400"/>
                <a:gd name="connsiteX11" fmla="*/ 352 w 438150"/>
                <a:gd name="connsiteY11" fmla="*/ 505446 h 533400"/>
                <a:gd name="connsiteX12" fmla="*/ 352 w 438150"/>
                <a:gd name="connsiteY12" fmla="*/ 29196 h 533400"/>
                <a:gd name="connsiteX13" fmla="*/ 28927 w 438150"/>
                <a:gd name="connsiteY13" fmla="*/ 621 h 533400"/>
                <a:gd name="connsiteX14" fmla="*/ 283816 w 438150"/>
                <a:gd name="connsiteY14" fmla="*/ 621 h 533400"/>
                <a:gd name="connsiteX15" fmla="*/ 248002 w 438150"/>
                <a:gd name="connsiteY15" fmla="*/ 200646 h 533400"/>
                <a:gd name="connsiteX16" fmla="*/ 152752 w 438150"/>
                <a:gd name="connsiteY16" fmla="*/ 200646 h 533400"/>
                <a:gd name="connsiteX17" fmla="*/ 152752 w 438150"/>
                <a:gd name="connsiteY17" fmla="*/ 410196 h 533400"/>
                <a:gd name="connsiteX18" fmla="*/ 171802 w 438150"/>
                <a:gd name="connsiteY18" fmla="*/ 410196 h 533400"/>
                <a:gd name="connsiteX19" fmla="*/ 171802 w 438150"/>
                <a:gd name="connsiteY19" fmla="*/ 314946 h 533400"/>
                <a:gd name="connsiteX20" fmla="*/ 248002 w 438150"/>
                <a:gd name="connsiteY20" fmla="*/ 314946 h 533400"/>
                <a:gd name="connsiteX21" fmla="*/ 250098 w 438150"/>
                <a:gd name="connsiteY21" fmla="*/ 314946 h 533400"/>
                <a:gd name="connsiteX22" fmla="*/ 305152 w 438150"/>
                <a:gd name="connsiteY22" fmla="*/ 257796 h 533400"/>
                <a:gd name="connsiteX23" fmla="*/ 248002 w 438150"/>
                <a:gd name="connsiteY23" fmla="*/ 200646 h 533400"/>
                <a:gd name="connsiteX24" fmla="*/ 248002 w 438150"/>
                <a:gd name="connsiteY24" fmla="*/ 200646 h 533400"/>
                <a:gd name="connsiteX25" fmla="*/ 248002 w 438150"/>
                <a:gd name="connsiteY25" fmla="*/ 219696 h 533400"/>
                <a:gd name="connsiteX26" fmla="*/ 286102 w 438150"/>
                <a:gd name="connsiteY26" fmla="*/ 257796 h 533400"/>
                <a:gd name="connsiteX27" fmla="*/ 248002 w 438150"/>
                <a:gd name="connsiteY27" fmla="*/ 295896 h 533400"/>
                <a:gd name="connsiteX28" fmla="*/ 248002 w 438150"/>
                <a:gd name="connsiteY28" fmla="*/ 295896 h 533400"/>
                <a:gd name="connsiteX29" fmla="*/ 171802 w 438150"/>
                <a:gd name="connsiteY29" fmla="*/ 295896 h 533400"/>
                <a:gd name="connsiteX30" fmla="*/ 171802 w 438150"/>
                <a:gd name="connsiteY30" fmla="*/ 219696 h 533400"/>
                <a:gd name="connsiteX31" fmla="*/ 248002 w 438150"/>
                <a:gd name="connsiteY31" fmla="*/ 219696 h 533400"/>
                <a:gd name="connsiteX32" fmla="*/ 428977 w 438150"/>
                <a:gd name="connsiteY32" fmla="*/ 133971 h 533400"/>
                <a:gd name="connsiteX33" fmla="*/ 314677 w 438150"/>
                <a:gd name="connsiteY33" fmla="*/ 133971 h 533400"/>
                <a:gd name="connsiteX34" fmla="*/ 313534 w 438150"/>
                <a:gd name="connsiteY34" fmla="*/ 133876 h 533400"/>
                <a:gd name="connsiteX35" fmla="*/ 305152 w 438150"/>
                <a:gd name="connsiteY35" fmla="*/ 124446 h 533400"/>
                <a:gd name="connsiteX36" fmla="*/ 305152 w 438150"/>
                <a:gd name="connsiteY36" fmla="*/ 124446 h 533400"/>
                <a:gd name="connsiteX37" fmla="*/ 305152 w 438150"/>
                <a:gd name="connsiteY37" fmla="*/ 10146 h 533400"/>
                <a:gd name="connsiteX38" fmla="*/ 428977 w 438150"/>
                <a:gd name="connsiteY38" fmla="*/ 133971 h 53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438150" h="533400">
                  <a:moveTo>
                    <a:pt x="283816" y="621"/>
                  </a:moveTo>
                  <a:cubicBezTo>
                    <a:pt x="284578" y="621"/>
                    <a:pt x="285340" y="621"/>
                    <a:pt x="286102" y="716"/>
                  </a:cubicBezTo>
                  <a:lnTo>
                    <a:pt x="286102" y="124446"/>
                  </a:lnTo>
                  <a:lnTo>
                    <a:pt x="286197" y="126160"/>
                  </a:lnTo>
                  <a:cubicBezTo>
                    <a:pt x="287055" y="141115"/>
                    <a:pt x="299532" y="153021"/>
                    <a:pt x="314677" y="153021"/>
                  </a:cubicBezTo>
                  <a:lnTo>
                    <a:pt x="314677" y="153021"/>
                  </a:lnTo>
                  <a:lnTo>
                    <a:pt x="438407" y="153021"/>
                  </a:lnTo>
                  <a:cubicBezTo>
                    <a:pt x="438502" y="153783"/>
                    <a:pt x="438502" y="154545"/>
                    <a:pt x="438502" y="155307"/>
                  </a:cubicBezTo>
                  <a:lnTo>
                    <a:pt x="438502" y="505446"/>
                  </a:lnTo>
                  <a:cubicBezTo>
                    <a:pt x="438502" y="521257"/>
                    <a:pt x="425739" y="534021"/>
                    <a:pt x="409927" y="534021"/>
                  </a:cubicBezTo>
                  <a:lnTo>
                    <a:pt x="28927" y="534021"/>
                  </a:lnTo>
                  <a:cubicBezTo>
                    <a:pt x="13115" y="534021"/>
                    <a:pt x="352" y="521257"/>
                    <a:pt x="352" y="505446"/>
                  </a:cubicBezTo>
                  <a:lnTo>
                    <a:pt x="352" y="29196"/>
                  </a:lnTo>
                  <a:cubicBezTo>
                    <a:pt x="352" y="13385"/>
                    <a:pt x="13115" y="621"/>
                    <a:pt x="28927" y="621"/>
                  </a:cubicBezTo>
                  <a:lnTo>
                    <a:pt x="283816" y="621"/>
                  </a:lnTo>
                  <a:close/>
                  <a:moveTo>
                    <a:pt x="248002" y="200646"/>
                  </a:moveTo>
                  <a:lnTo>
                    <a:pt x="152752" y="200646"/>
                  </a:lnTo>
                  <a:lnTo>
                    <a:pt x="152752" y="410196"/>
                  </a:lnTo>
                  <a:lnTo>
                    <a:pt x="171802" y="410196"/>
                  </a:lnTo>
                  <a:lnTo>
                    <a:pt x="171802" y="314946"/>
                  </a:lnTo>
                  <a:lnTo>
                    <a:pt x="248002" y="314946"/>
                  </a:lnTo>
                  <a:lnTo>
                    <a:pt x="250098" y="314946"/>
                  </a:lnTo>
                  <a:cubicBezTo>
                    <a:pt x="280673" y="313803"/>
                    <a:pt x="305152" y="288657"/>
                    <a:pt x="305152" y="257796"/>
                  </a:cubicBezTo>
                  <a:cubicBezTo>
                    <a:pt x="305152" y="226268"/>
                    <a:pt x="279530" y="200646"/>
                    <a:pt x="248002" y="200646"/>
                  </a:cubicBezTo>
                  <a:lnTo>
                    <a:pt x="248002" y="200646"/>
                  </a:lnTo>
                  <a:close/>
                  <a:moveTo>
                    <a:pt x="248002" y="219696"/>
                  </a:moveTo>
                  <a:cubicBezTo>
                    <a:pt x="269052" y="219696"/>
                    <a:pt x="286102" y="236746"/>
                    <a:pt x="286102" y="257796"/>
                  </a:cubicBezTo>
                  <a:cubicBezTo>
                    <a:pt x="286102" y="278846"/>
                    <a:pt x="269052" y="295896"/>
                    <a:pt x="248002" y="295896"/>
                  </a:cubicBezTo>
                  <a:lnTo>
                    <a:pt x="248002" y="295896"/>
                  </a:lnTo>
                  <a:lnTo>
                    <a:pt x="171802" y="295896"/>
                  </a:lnTo>
                  <a:lnTo>
                    <a:pt x="171802" y="219696"/>
                  </a:lnTo>
                  <a:lnTo>
                    <a:pt x="248002" y="219696"/>
                  </a:lnTo>
                  <a:close/>
                  <a:moveTo>
                    <a:pt x="428977" y="133971"/>
                  </a:moveTo>
                  <a:lnTo>
                    <a:pt x="314677" y="133971"/>
                  </a:lnTo>
                  <a:lnTo>
                    <a:pt x="313534" y="133876"/>
                  </a:lnTo>
                  <a:cubicBezTo>
                    <a:pt x="308772" y="133304"/>
                    <a:pt x="305152" y="129304"/>
                    <a:pt x="305152" y="124446"/>
                  </a:cubicBezTo>
                  <a:lnTo>
                    <a:pt x="305152" y="124446"/>
                  </a:lnTo>
                  <a:lnTo>
                    <a:pt x="305152" y="10146"/>
                  </a:lnTo>
                  <a:lnTo>
                    <a:pt x="428977" y="13397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33C46F6D-6250-42B6-86C5-69A8078988AF}"/>
                </a:ext>
              </a:extLst>
            </p:cNvPr>
            <p:cNvSpPr/>
            <p:nvPr/>
          </p:nvSpPr>
          <p:spPr>
            <a:xfrm>
              <a:off x="-962888" y="3808044"/>
              <a:ext cx="444222" cy="444220"/>
            </a:xfrm>
            <a:prstGeom prst="ellipse">
              <a:avLst/>
            </a:prstGeom>
            <a:gradFill flip="none" rotWithShape="1">
              <a:gsLst>
                <a:gs pos="78000">
                  <a:srgbClr val="2379CD"/>
                </a:gs>
                <a:gs pos="0">
                  <a:srgbClr val="005BAB"/>
                </a:gs>
              </a:gsLst>
              <a:lin ang="13500000" scaled="1"/>
              <a:tileRect/>
            </a:gradFill>
            <a:ln w="12700" cap="rnd">
              <a:noFill/>
              <a:prstDash val="solid"/>
              <a:round/>
              <a:headEnd/>
              <a:tailEnd/>
            </a:ln>
            <a:effectLst>
              <a:outerShdw blurRad="254000" dist="127000" algn="ctr" rotWithShape="0">
                <a:schemeClr val="accent3">
                  <a:alpha val="3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92500"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 defTabSz="914354"/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49" name="文本框 48">
            <a:extLst>
              <a:ext uri="{FF2B5EF4-FFF2-40B4-BE49-F238E27FC236}">
                <a16:creationId xmlns:a16="http://schemas.microsoft.com/office/drawing/2014/main" id="{E4755673-D2B3-49A1-A690-C4329A2703AF}"/>
              </a:ext>
            </a:extLst>
          </p:cNvPr>
          <p:cNvSpPr txBox="1"/>
          <p:nvPr/>
        </p:nvSpPr>
        <p:spPr>
          <a:xfrm>
            <a:off x="1283414" y="3923898"/>
            <a:ext cx="2778705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en-US" sz="2200" b="0" i="0" u="none" strike="noStrike" kern="1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3A97F7"/>
                    </a:gs>
                    <a:gs pos="100000">
                      <a:srgbClr val="0561B2"/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品牌公寓 个人房源</a:t>
            </a:r>
            <a:endParaRPr lang="zh-CN" altLang="en-US" sz="2200" dirty="0">
              <a:gradFill flip="none" rotWithShape="1">
                <a:gsLst>
                  <a:gs pos="0">
                    <a:srgbClr val="3A97F7"/>
                  </a:gs>
                  <a:gs pos="100000">
                    <a:srgbClr val="0561B2"/>
                  </a:gs>
                </a:gsLst>
                <a:lin ang="2700000" scaled="1"/>
                <a:tileRect/>
              </a:gradFill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275B3DEC-D937-42F0-A5E4-5805444C4EC5}"/>
              </a:ext>
            </a:extLst>
          </p:cNvPr>
          <p:cNvSpPr txBox="1"/>
          <p:nvPr/>
        </p:nvSpPr>
        <p:spPr>
          <a:xfrm>
            <a:off x="1283415" y="4494469"/>
            <a:ext cx="2778704" cy="7964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marR="0" lvl="1" indent="-28575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60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优选品质品牌，放心</a:t>
            </a:r>
          </a:p>
          <a:p>
            <a:pPr marL="285750" marR="0" lvl="1" indent="-28575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60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享受品质生活，舒心</a:t>
            </a:r>
          </a:p>
        </p:txBody>
      </p:sp>
      <p:sp>
        <p:nvSpPr>
          <p:cNvPr id="117" name="任意多边形 3">
            <a:extLst>
              <a:ext uri="{FF2B5EF4-FFF2-40B4-BE49-F238E27FC236}">
                <a16:creationId xmlns:a16="http://schemas.microsoft.com/office/drawing/2014/main" id="{E9D6E12E-78B2-4620-9CB3-D85807B6F991}"/>
              </a:ext>
            </a:extLst>
          </p:cNvPr>
          <p:cNvSpPr/>
          <p:nvPr/>
        </p:nvSpPr>
        <p:spPr>
          <a:xfrm rot="2460181">
            <a:off x="3617294" y="2261331"/>
            <a:ext cx="4702762" cy="4411425"/>
          </a:xfrm>
          <a:custGeom>
            <a:avLst/>
            <a:gdLst>
              <a:gd name="connsiteX0" fmla="*/ 0 w 3893707"/>
              <a:gd name="connsiteY0" fmla="*/ 1203675 h 3652491"/>
              <a:gd name="connsiteX1" fmla="*/ 11350 w 3893707"/>
              <a:gd name="connsiteY1" fmla="*/ 1204819 h 3652491"/>
              <a:gd name="connsiteX2" fmla="*/ 1767353 w 3893707"/>
              <a:gd name="connsiteY2" fmla="*/ 1204819 h 3652491"/>
              <a:gd name="connsiteX3" fmla="*/ 2062460 w 3893707"/>
              <a:gd name="connsiteY3" fmla="*/ 909712 h 3652491"/>
              <a:gd name="connsiteX4" fmla="*/ 2062460 w 3893707"/>
              <a:gd name="connsiteY4" fmla="*/ 0 h 3652491"/>
              <a:gd name="connsiteX5" fmla="*/ 3866850 w 3893707"/>
              <a:gd name="connsiteY5" fmla="*/ 2075492 h 3652491"/>
              <a:gd name="connsiteX6" fmla="*/ 3856058 w 3893707"/>
              <a:gd name="connsiteY6" fmla="*/ 2229935 h 3652491"/>
              <a:gd name="connsiteX7" fmla="*/ 2250661 w 3893707"/>
              <a:gd name="connsiteY7" fmla="*/ 3625633 h 3652491"/>
              <a:gd name="connsiteX8" fmla="*/ 2096218 w 3893707"/>
              <a:gd name="connsiteY8" fmla="*/ 3614842 h 3652491"/>
              <a:gd name="connsiteX9" fmla="*/ 0 w 3893707"/>
              <a:gd name="connsiteY9" fmla="*/ 1203675 h 36524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893707" h="3652491">
                <a:moveTo>
                  <a:pt x="0" y="1203675"/>
                </a:moveTo>
                <a:lnTo>
                  <a:pt x="11350" y="1204819"/>
                </a:lnTo>
                <a:lnTo>
                  <a:pt x="1767353" y="1204819"/>
                </a:lnTo>
                <a:cubicBezTo>
                  <a:pt x="1930336" y="1204819"/>
                  <a:pt x="2062460" y="1072695"/>
                  <a:pt x="2062460" y="909712"/>
                </a:cubicBezTo>
                <a:lnTo>
                  <a:pt x="2062460" y="0"/>
                </a:lnTo>
                <a:lnTo>
                  <a:pt x="3866850" y="2075492"/>
                </a:lnTo>
                <a:cubicBezTo>
                  <a:pt x="3906518" y="2121120"/>
                  <a:pt x="3901686" y="2190266"/>
                  <a:pt x="3856058" y="2229935"/>
                </a:cubicBezTo>
                <a:lnTo>
                  <a:pt x="2250661" y="3625633"/>
                </a:lnTo>
                <a:cubicBezTo>
                  <a:pt x="2205033" y="3665302"/>
                  <a:pt x="2135886" y="3660470"/>
                  <a:pt x="2096218" y="3614842"/>
                </a:cubicBezTo>
                <a:lnTo>
                  <a:pt x="0" y="1203675"/>
                </a:lnTo>
                <a:close/>
              </a:path>
            </a:pathLst>
          </a:custGeom>
          <a:solidFill>
            <a:schemeClr val="bg1"/>
          </a:solidFill>
          <a:ln w="12700" cap="rnd">
            <a:noFill/>
            <a:prstDash val="solid"/>
            <a:round/>
            <a:headEnd/>
            <a:tailEnd/>
          </a:ln>
          <a:effectLst>
            <a:outerShdw blurRad="254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354"/>
            <a:endParaRPr lang="zh-CN" altLang="en-US" sz="2000" b="1" dirty="0">
              <a:solidFill>
                <a:schemeClr val="bg1"/>
              </a:solidFill>
            </a:endParaRPr>
          </a:p>
        </p:txBody>
      </p:sp>
      <p:grpSp>
        <p:nvGrpSpPr>
          <p:cNvPr id="119" name="组合 118">
            <a:extLst>
              <a:ext uri="{FF2B5EF4-FFF2-40B4-BE49-F238E27FC236}">
                <a16:creationId xmlns:a16="http://schemas.microsoft.com/office/drawing/2014/main" id="{80EB8DCD-CBD3-4281-8372-64577CCC2380}"/>
              </a:ext>
            </a:extLst>
          </p:cNvPr>
          <p:cNvGrpSpPr/>
          <p:nvPr/>
        </p:nvGrpSpPr>
        <p:grpSpPr>
          <a:xfrm>
            <a:off x="4870042" y="3306834"/>
            <a:ext cx="536525" cy="536522"/>
            <a:chOff x="-962888" y="3808044"/>
            <a:chExt cx="444222" cy="444220"/>
          </a:xfrm>
        </p:grpSpPr>
        <p:sp>
          <p:nvSpPr>
            <p:cNvPr id="133" name="任意多边形 38">
              <a:extLst>
                <a:ext uri="{FF2B5EF4-FFF2-40B4-BE49-F238E27FC236}">
                  <a16:creationId xmlns:a16="http://schemas.microsoft.com/office/drawing/2014/main" id="{2F2507BD-2FB5-40B9-8E34-52CDB66B80D7}"/>
                </a:ext>
              </a:extLst>
            </p:cNvPr>
            <p:cNvSpPr/>
            <p:nvPr/>
          </p:nvSpPr>
          <p:spPr bwMode="auto">
            <a:xfrm>
              <a:off x="-787351" y="3962697"/>
              <a:ext cx="168853" cy="205561"/>
            </a:xfrm>
            <a:custGeom>
              <a:avLst/>
              <a:gdLst>
                <a:gd name="connsiteX0" fmla="*/ 283816 w 438150"/>
                <a:gd name="connsiteY0" fmla="*/ 621 h 533400"/>
                <a:gd name="connsiteX1" fmla="*/ 286102 w 438150"/>
                <a:gd name="connsiteY1" fmla="*/ 716 h 533400"/>
                <a:gd name="connsiteX2" fmla="*/ 286102 w 438150"/>
                <a:gd name="connsiteY2" fmla="*/ 124446 h 533400"/>
                <a:gd name="connsiteX3" fmla="*/ 286197 w 438150"/>
                <a:gd name="connsiteY3" fmla="*/ 126160 h 533400"/>
                <a:gd name="connsiteX4" fmla="*/ 314677 w 438150"/>
                <a:gd name="connsiteY4" fmla="*/ 153021 h 533400"/>
                <a:gd name="connsiteX5" fmla="*/ 314677 w 438150"/>
                <a:gd name="connsiteY5" fmla="*/ 153021 h 533400"/>
                <a:gd name="connsiteX6" fmla="*/ 438407 w 438150"/>
                <a:gd name="connsiteY6" fmla="*/ 153021 h 533400"/>
                <a:gd name="connsiteX7" fmla="*/ 438502 w 438150"/>
                <a:gd name="connsiteY7" fmla="*/ 155307 h 533400"/>
                <a:gd name="connsiteX8" fmla="*/ 438502 w 438150"/>
                <a:gd name="connsiteY8" fmla="*/ 505446 h 533400"/>
                <a:gd name="connsiteX9" fmla="*/ 409927 w 438150"/>
                <a:gd name="connsiteY9" fmla="*/ 534021 h 533400"/>
                <a:gd name="connsiteX10" fmla="*/ 28927 w 438150"/>
                <a:gd name="connsiteY10" fmla="*/ 534021 h 533400"/>
                <a:gd name="connsiteX11" fmla="*/ 352 w 438150"/>
                <a:gd name="connsiteY11" fmla="*/ 505446 h 533400"/>
                <a:gd name="connsiteX12" fmla="*/ 352 w 438150"/>
                <a:gd name="connsiteY12" fmla="*/ 29196 h 533400"/>
                <a:gd name="connsiteX13" fmla="*/ 28927 w 438150"/>
                <a:gd name="connsiteY13" fmla="*/ 621 h 533400"/>
                <a:gd name="connsiteX14" fmla="*/ 283816 w 438150"/>
                <a:gd name="connsiteY14" fmla="*/ 621 h 533400"/>
                <a:gd name="connsiteX15" fmla="*/ 248002 w 438150"/>
                <a:gd name="connsiteY15" fmla="*/ 200646 h 533400"/>
                <a:gd name="connsiteX16" fmla="*/ 152752 w 438150"/>
                <a:gd name="connsiteY16" fmla="*/ 200646 h 533400"/>
                <a:gd name="connsiteX17" fmla="*/ 152752 w 438150"/>
                <a:gd name="connsiteY17" fmla="*/ 410196 h 533400"/>
                <a:gd name="connsiteX18" fmla="*/ 171802 w 438150"/>
                <a:gd name="connsiteY18" fmla="*/ 410196 h 533400"/>
                <a:gd name="connsiteX19" fmla="*/ 171802 w 438150"/>
                <a:gd name="connsiteY19" fmla="*/ 314946 h 533400"/>
                <a:gd name="connsiteX20" fmla="*/ 248002 w 438150"/>
                <a:gd name="connsiteY20" fmla="*/ 314946 h 533400"/>
                <a:gd name="connsiteX21" fmla="*/ 250098 w 438150"/>
                <a:gd name="connsiteY21" fmla="*/ 314946 h 533400"/>
                <a:gd name="connsiteX22" fmla="*/ 305152 w 438150"/>
                <a:gd name="connsiteY22" fmla="*/ 257796 h 533400"/>
                <a:gd name="connsiteX23" fmla="*/ 248002 w 438150"/>
                <a:gd name="connsiteY23" fmla="*/ 200646 h 533400"/>
                <a:gd name="connsiteX24" fmla="*/ 248002 w 438150"/>
                <a:gd name="connsiteY24" fmla="*/ 200646 h 533400"/>
                <a:gd name="connsiteX25" fmla="*/ 248002 w 438150"/>
                <a:gd name="connsiteY25" fmla="*/ 219696 h 533400"/>
                <a:gd name="connsiteX26" fmla="*/ 286102 w 438150"/>
                <a:gd name="connsiteY26" fmla="*/ 257796 h 533400"/>
                <a:gd name="connsiteX27" fmla="*/ 248002 w 438150"/>
                <a:gd name="connsiteY27" fmla="*/ 295896 h 533400"/>
                <a:gd name="connsiteX28" fmla="*/ 248002 w 438150"/>
                <a:gd name="connsiteY28" fmla="*/ 295896 h 533400"/>
                <a:gd name="connsiteX29" fmla="*/ 171802 w 438150"/>
                <a:gd name="connsiteY29" fmla="*/ 295896 h 533400"/>
                <a:gd name="connsiteX30" fmla="*/ 171802 w 438150"/>
                <a:gd name="connsiteY30" fmla="*/ 219696 h 533400"/>
                <a:gd name="connsiteX31" fmla="*/ 248002 w 438150"/>
                <a:gd name="connsiteY31" fmla="*/ 219696 h 533400"/>
                <a:gd name="connsiteX32" fmla="*/ 428977 w 438150"/>
                <a:gd name="connsiteY32" fmla="*/ 133971 h 533400"/>
                <a:gd name="connsiteX33" fmla="*/ 314677 w 438150"/>
                <a:gd name="connsiteY33" fmla="*/ 133971 h 533400"/>
                <a:gd name="connsiteX34" fmla="*/ 313534 w 438150"/>
                <a:gd name="connsiteY34" fmla="*/ 133876 h 533400"/>
                <a:gd name="connsiteX35" fmla="*/ 305152 w 438150"/>
                <a:gd name="connsiteY35" fmla="*/ 124446 h 533400"/>
                <a:gd name="connsiteX36" fmla="*/ 305152 w 438150"/>
                <a:gd name="connsiteY36" fmla="*/ 124446 h 533400"/>
                <a:gd name="connsiteX37" fmla="*/ 305152 w 438150"/>
                <a:gd name="connsiteY37" fmla="*/ 10146 h 533400"/>
                <a:gd name="connsiteX38" fmla="*/ 428977 w 438150"/>
                <a:gd name="connsiteY38" fmla="*/ 133971 h 53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438150" h="533400">
                  <a:moveTo>
                    <a:pt x="283816" y="621"/>
                  </a:moveTo>
                  <a:cubicBezTo>
                    <a:pt x="284578" y="621"/>
                    <a:pt x="285340" y="621"/>
                    <a:pt x="286102" y="716"/>
                  </a:cubicBezTo>
                  <a:lnTo>
                    <a:pt x="286102" y="124446"/>
                  </a:lnTo>
                  <a:lnTo>
                    <a:pt x="286197" y="126160"/>
                  </a:lnTo>
                  <a:cubicBezTo>
                    <a:pt x="287055" y="141115"/>
                    <a:pt x="299532" y="153021"/>
                    <a:pt x="314677" y="153021"/>
                  </a:cubicBezTo>
                  <a:lnTo>
                    <a:pt x="314677" y="153021"/>
                  </a:lnTo>
                  <a:lnTo>
                    <a:pt x="438407" y="153021"/>
                  </a:lnTo>
                  <a:cubicBezTo>
                    <a:pt x="438502" y="153783"/>
                    <a:pt x="438502" y="154545"/>
                    <a:pt x="438502" y="155307"/>
                  </a:cubicBezTo>
                  <a:lnTo>
                    <a:pt x="438502" y="505446"/>
                  </a:lnTo>
                  <a:cubicBezTo>
                    <a:pt x="438502" y="521257"/>
                    <a:pt x="425739" y="534021"/>
                    <a:pt x="409927" y="534021"/>
                  </a:cubicBezTo>
                  <a:lnTo>
                    <a:pt x="28927" y="534021"/>
                  </a:lnTo>
                  <a:cubicBezTo>
                    <a:pt x="13115" y="534021"/>
                    <a:pt x="352" y="521257"/>
                    <a:pt x="352" y="505446"/>
                  </a:cubicBezTo>
                  <a:lnTo>
                    <a:pt x="352" y="29196"/>
                  </a:lnTo>
                  <a:cubicBezTo>
                    <a:pt x="352" y="13385"/>
                    <a:pt x="13115" y="621"/>
                    <a:pt x="28927" y="621"/>
                  </a:cubicBezTo>
                  <a:lnTo>
                    <a:pt x="283816" y="621"/>
                  </a:lnTo>
                  <a:close/>
                  <a:moveTo>
                    <a:pt x="248002" y="200646"/>
                  </a:moveTo>
                  <a:lnTo>
                    <a:pt x="152752" y="200646"/>
                  </a:lnTo>
                  <a:lnTo>
                    <a:pt x="152752" y="410196"/>
                  </a:lnTo>
                  <a:lnTo>
                    <a:pt x="171802" y="410196"/>
                  </a:lnTo>
                  <a:lnTo>
                    <a:pt x="171802" y="314946"/>
                  </a:lnTo>
                  <a:lnTo>
                    <a:pt x="248002" y="314946"/>
                  </a:lnTo>
                  <a:lnTo>
                    <a:pt x="250098" y="314946"/>
                  </a:lnTo>
                  <a:cubicBezTo>
                    <a:pt x="280673" y="313803"/>
                    <a:pt x="305152" y="288657"/>
                    <a:pt x="305152" y="257796"/>
                  </a:cubicBezTo>
                  <a:cubicBezTo>
                    <a:pt x="305152" y="226268"/>
                    <a:pt x="279530" y="200646"/>
                    <a:pt x="248002" y="200646"/>
                  </a:cubicBezTo>
                  <a:lnTo>
                    <a:pt x="248002" y="200646"/>
                  </a:lnTo>
                  <a:close/>
                  <a:moveTo>
                    <a:pt x="248002" y="219696"/>
                  </a:moveTo>
                  <a:cubicBezTo>
                    <a:pt x="269052" y="219696"/>
                    <a:pt x="286102" y="236746"/>
                    <a:pt x="286102" y="257796"/>
                  </a:cubicBezTo>
                  <a:cubicBezTo>
                    <a:pt x="286102" y="278846"/>
                    <a:pt x="269052" y="295896"/>
                    <a:pt x="248002" y="295896"/>
                  </a:cubicBezTo>
                  <a:lnTo>
                    <a:pt x="248002" y="295896"/>
                  </a:lnTo>
                  <a:lnTo>
                    <a:pt x="171802" y="295896"/>
                  </a:lnTo>
                  <a:lnTo>
                    <a:pt x="171802" y="219696"/>
                  </a:lnTo>
                  <a:lnTo>
                    <a:pt x="248002" y="219696"/>
                  </a:lnTo>
                  <a:close/>
                  <a:moveTo>
                    <a:pt x="428977" y="133971"/>
                  </a:moveTo>
                  <a:lnTo>
                    <a:pt x="314677" y="133971"/>
                  </a:lnTo>
                  <a:lnTo>
                    <a:pt x="313534" y="133876"/>
                  </a:lnTo>
                  <a:cubicBezTo>
                    <a:pt x="308772" y="133304"/>
                    <a:pt x="305152" y="129304"/>
                    <a:pt x="305152" y="124446"/>
                  </a:cubicBezTo>
                  <a:lnTo>
                    <a:pt x="305152" y="124446"/>
                  </a:lnTo>
                  <a:lnTo>
                    <a:pt x="305152" y="10146"/>
                  </a:lnTo>
                  <a:lnTo>
                    <a:pt x="428977" y="13397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4" name="椭圆 133">
              <a:extLst>
                <a:ext uri="{FF2B5EF4-FFF2-40B4-BE49-F238E27FC236}">
                  <a16:creationId xmlns:a16="http://schemas.microsoft.com/office/drawing/2014/main" id="{36EDF6DC-4B88-4D68-9F46-14ED2666839B}"/>
                </a:ext>
              </a:extLst>
            </p:cNvPr>
            <p:cNvSpPr/>
            <p:nvPr/>
          </p:nvSpPr>
          <p:spPr>
            <a:xfrm>
              <a:off x="-962888" y="3808044"/>
              <a:ext cx="444222" cy="444220"/>
            </a:xfrm>
            <a:prstGeom prst="ellipse">
              <a:avLst/>
            </a:prstGeom>
            <a:gradFill flip="none" rotWithShape="1">
              <a:gsLst>
                <a:gs pos="78000">
                  <a:srgbClr val="2379CD"/>
                </a:gs>
                <a:gs pos="0">
                  <a:srgbClr val="005BAB"/>
                </a:gs>
              </a:gsLst>
              <a:lin ang="13500000" scaled="0"/>
              <a:tileRect/>
            </a:gradFill>
            <a:ln w="12700" cap="rnd">
              <a:noFill/>
              <a:prstDash val="solid"/>
              <a:round/>
              <a:headEnd/>
              <a:tailEnd/>
            </a:ln>
            <a:effectLst>
              <a:outerShdw blurRad="254000" dist="127000" algn="ctr" rotWithShape="0">
                <a:schemeClr val="accent3">
                  <a:alpha val="3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92500"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 defTabSz="914354"/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120" name="文本框 119">
            <a:extLst>
              <a:ext uri="{FF2B5EF4-FFF2-40B4-BE49-F238E27FC236}">
                <a16:creationId xmlns:a16="http://schemas.microsoft.com/office/drawing/2014/main" id="{E07E7E53-1010-41BD-9D7C-FBAB26B315A6}"/>
              </a:ext>
            </a:extLst>
          </p:cNvPr>
          <p:cNvSpPr txBox="1"/>
          <p:nvPr/>
        </p:nvSpPr>
        <p:spPr>
          <a:xfrm>
            <a:off x="4771221" y="3923898"/>
            <a:ext cx="2778705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en-US" sz="2200" b="0" i="0" u="none" strike="noStrike" kern="1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3A97F7"/>
                    </a:gs>
                    <a:gs pos="100000">
                      <a:srgbClr val="0561B2"/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地图找房 通勤找房</a:t>
            </a:r>
            <a:endParaRPr lang="zh-CN" altLang="en-US" sz="2200" dirty="0">
              <a:gradFill flip="none" rotWithShape="1">
                <a:gsLst>
                  <a:gs pos="0">
                    <a:srgbClr val="3A97F7"/>
                  </a:gs>
                  <a:gs pos="100000">
                    <a:srgbClr val="0561B2"/>
                  </a:gs>
                </a:gsLst>
                <a:lin ang="2700000" scaled="1"/>
                <a:tileRect/>
              </a:gradFill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  <p:sp>
        <p:nvSpPr>
          <p:cNvPr id="121" name="文本框 120">
            <a:extLst>
              <a:ext uri="{FF2B5EF4-FFF2-40B4-BE49-F238E27FC236}">
                <a16:creationId xmlns:a16="http://schemas.microsoft.com/office/drawing/2014/main" id="{0B04C02D-90C6-4BD4-A18B-A8548AA2D392}"/>
              </a:ext>
            </a:extLst>
          </p:cNvPr>
          <p:cNvSpPr txBox="1"/>
          <p:nvPr/>
        </p:nvSpPr>
        <p:spPr>
          <a:xfrm>
            <a:off x="4771221" y="4494469"/>
            <a:ext cx="2778705" cy="7964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marR="0" lvl="1" indent="-28575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60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精准定位</a:t>
            </a:r>
            <a:r>
              <a:rPr lang="zh-CN" altLang="en-US" sz="1600" kern="100" dirty="0">
                <a:solidFill>
                  <a:prstClr val="black"/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，</a:t>
            </a:r>
            <a:r>
              <a:rPr kumimoji="0" lang="zh-CN" altLang="en-US" sz="160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好房源任选</a:t>
            </a:r>
          </a:p>
          <a:p>
            <a:pPr marL="285750" marR="0" lvl="1" indent="-28575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60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多睡片刻，上班不会迟</a:t>
            </a:r>
          </a:p>
        </p:txBody>
      </p:sp>
      <p:grpSp>
        <p:nvGrpSpPr>
          <p:cNvPr id="123" name="组合 122">
            <a:extLst>
              <a:ext uri="{FF2B5EF4-FFF2-40B4-BE49-F238E27FC236}">
                <a16:creationId xmlns:a16="http://schemas.microsoft.com/office/drawing/2014/main" id="{311A0DB2-B246-464E-80D5-62375A325560}"/>
              </a:ext>
            </a:extLst>
          </p:cNvPr>
          <p:cNvGrpSpPr/>
          <p:nvPr/>
        </p:nvGrpSpPr>
        <p:grpSpPr>
          <a:xfrm>
            <a:off x="4862423" y="5485468"/>
            <a:ext cx="2482866" cy="732855"/>
            <a:chOff x="1501941" y="5302588"/>
            <a:chExt cx="2482866" cy="732855"/>
          </a:xfrm>
        </p:grpSpPr>
        <p:sp>
          <p:nvSpPr>
            <p:cNvPr id="129" name="平行四边形 128">
              <a:extLst>
                <a:ext uri="{FF2B5EF4-FFF2-40B4-BE49-F238E27FC236}">
                  <a16:creationId xmlns:a16="http://schemas.microsoft.com/office/drawing/2014/main" id="{169B8BBB-3ECF-46CB-925B-AB4F0B34A6CB}"/>
                </a:ext>
              </a:extLst>
            </p:cNvPr>
            <p:cNvSpPr/>
            <p:nvPr/>
          </p:nvSpPr>
          <p:spPr>
            <a:xfrm>
              <a:off x="1600689" y="5769543"/>
              <a:ext cx="393212" cy="187286"/>
            </a:xfrm>
            <a:prstGeom prst="parallelogram">
              <a:avLst>
                <a:gd name="adj" fmla="val 31428"/>
              </a:avLst>
            </a:prstGeom>
            <a:gradFill>
              <a:gsLst>
                <a:gs pos="17000">
                  <a:srgbClr val="1A76CC"/>
                </a:gs>
                <a:gs pos="93000">
                  <a:srgbClr val="3C9AFA">
                    <a:alpha val="40000"/>
                  </a:srgbClr>
                </a:gs>
              </a:gsLst>
              <a:lin ang="108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6" name="平行四边形 125">
              <a:extLst>
                <a:ext uri="{FF2B5EF4-FFF2-40B4-BE49-F238E27FC236}">
                  <a16:creationId xmlns:a16="http://schemas.microsoft.com/office/drawing/2014/main" id="{3CCD6EC0-3A76-4CA3-A6C3-B5A09B06B9E9}"/>
                </a:ext>
              </a:extLst>
            </p:cNvPr>
            <p:cNvSpPr/>
            <p:nvPr/>
          </p:nvSpPr>
          <p:spPr>
            <a:xfrm>
              <a:off x="1501941" y="5479232"/>
              <a:ext cx="2439588" cy="556211"/>
            </a:xfrm>
            <a:prstGeom prst="parallelogram">
              <a:avLst>
                <a:gd name="adj" fmla="val 32118"/>
              </a:avLst>
            </a:prstGeom>
            <a:noFill/>
            <a:ln>
              <a:solidFill>
                <a:srgbClr val="1A76C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7" name="平行四边形 126">
              <a:extLst>
                <a:ext uri="{FF2B5EF4-FFF2-40B4-BE49-F238E27FC236}">
                  <a16:creationId xmlns:a16="http://schemas.microsoft.com/office/drawing/2014/main" id="{132B97A9-389D-4377-A920-175769A3EC63}"/>
                </a:ext>
              </a:extLst>
            </p:cNvPr>
            <p:cNvSpPr/>
            <p:nvPr/>
          </p:nvSpPr>
          <p:spPr>
            <a:xfrm>
              <a:off x="1759358" y="5390899"/>
              <a:ext cx="2096263" cy="517704"/>
            </a:xfrm>
            <a:prstGeom prst="parallelogram">
              <a:avLst>
                <a:gd name="adj" fmla="val 32368"/>
              </a:avLst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8" name="平行四边形 127">
              <a:extLst>
                <a:ext uri="{FF2B5EF4-FFF2-40B4-BE49-F238E27FC236}">
                  <a16:creationId xmlns:a16="http://schemas.microsoft.com/office/drawing/2014/main" id="{9520FD20-7D0F-4B9B-877C-C0B28FC89D5F}"/>
                </a:ext>
              </a:extLst>
            </p:cNvPr>
            <p:cNvSpPr/>
            <p:nvPr/>
          </p:nvSpPr>
          <p:spPr>
            <a:xfrm>
              <a:off x="1737571" y="5361536"/>
              <a:ext cx="2096263" cy="517704"/>
            </a:xfrm>
            <a:prstGeom prst="parallelogram">
              <a:avLst>
                <a:gd name="adj" fmla="val 32368"/>
              </a:avLst>
            </a:prstGeom>
            <a:gradFill>
              <a:gsLst>
                <a:gs pos="0">
                  <a:srgbClr val="409EFF"/>
                </a:gs>
                <a:gs pos="97000">
                  <a:srgbClr val="005BAB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30" name="直接连接符 129">
              <a:extLst>
                <a:ext uri="{FF2B5EF4-FFF2-40B4-BE49-F238E27FC236}">
                  <a16:creationId xmlns:a16="http://schemas.microsoft.com/office/drawing/2014/main" id="{B949AC65-7969-42B3-A23C-74D7341DF29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947449" y="5952245"/>
              <a:ext cx="838255" cy="0"/>
            </a:xfrm>
            <a:prstGeom prst="line">
              <a:avLst/>
            </a:prstGeom>
            <a:ln w="12700" cap="rnd">
              <a:gradFill flip="none" rotWithShape="1">
                <a:gsLst>
                  <a:gs pos="0">
                    <a:srgbClr val="1A76CC"/>
                  </a:gs>
                  <a:gs pos="93000">
                    <a:srgbClr val="3C9AFA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1" name="直接连接符 130">
              <a:extLst>
                <a:ext uri="{FF2B5EF4-FFF2-40B4-BE49-F238E27FC236}">
                  <a16:creationId xmlns:a16="http://schemas.microsoft.com/office/drawing/2014/main" id="{8D58A8DD-0A85-43B7-B47E-5F2929B9048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891526" y="5302588"/>
              <a:ext cx="1093281" cy="0"/>
            </a:xfrm>
            <a:prstGeom prst="line">
              <a:avLst/>
            </a:prstGeom>
            <a:ln w="12700" cap="rnd">
              <a:gradFill flip="none" rotWithShape="1">
                <a:gsLst>
                  <a:gs pos="0">
                    <a:srgbClr val="1A76CC"/>
                  </a:gs>
                  <a:gs pos="93000">
                    <a:srgbClr val="3C9AFA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4" name="组合 193">
            <a:extLst>
              <a:ext uri="{FF2B5EF4-FFF2-40B4-BE49-F238E27FC236}">
                <a16:creationId xmlns:a16="http://schemas.microsoft.com/office/drawing/2014/main" id="{DCCF9790-8FA1-4CC2-AC71-6BD65A3C64F8}"/>
              </a:ext>
            </a:extLst>
          </p:cNvPr>
          <p:cNvGrpSpPr/>
          <p:nvPr/>
        </p:nvGrpSpPr>
        <p:grpSpPr>
          <a:xfrm>
            <a:off x="5210613" y="5544969"/>
            <a:ext cx="1811280" cy="532265"/>
            <a:chOff x="5210613" y="5544969"/>
            <a:chExt cx="1811280" cy="532265"/>
          </a:xfrm>
        </p:grpSpPr>
        <p:sp>
          <p:nvSpPr>
            <p:cNvPr id="124" name="文本框 123">
              <a:extLst>
                <a:ext uri="{FF2B5EF4-FFF2-40B4-BE49-F238E27FC236}">
                  <a16:creationId xmlns:a16="http://schemas.microsoft.com/office/drawing/2014/main" id="{A765B6E0-E75E-4123-9F65-D6024537E656}"/>
                </a:ext>
              </a:extLst>
            </p:cNvPr>
            <p:cNvSpPr txBox="1"/>
            <p:nvPr/>
          </p:nvSpPr>
          <p:spPr>
            <a:xfrm>
              <a:off x="5210613" y="5544969"/>
              <a:ext cx="1811280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kumimoji="0" lang="zh-CN" altLang="en-US" sz="1400" b="1" i="1" u="none" strike="noStrike" kern="1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所有你想要的</a:t>
              </a:r>
              <a:endParaRPr lang="zh-CN" altLang="en-US" sz="1400" b="1" i="1" dirty="0">
                <a:solidFill>
                  <a:schemeClr val="bg1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  <p:sp>
          <p:nvSpPr>
            <p:cNvPr id="125" name="文本框 124">
              <a:extLst>
                <a:ext uri="{FF2B5EF4-FFF2-40B4-BE49-F238E27FC236}">
                  <a16:creationId xmlns:a16="http://schemas.microsoft.com/office/drawing/2014/main" id="{41BFAB55-2C9E-49D8-AE1F-3CDF35C8E545}"/>
                </a:ext>
              </a:extLst>
            </p:cNvPr>
            <p:cNvSpPr txBox="1"/>
            <p:nvPr/>
          </p:nvSpPr>
          <p:spPr>
            <a:xfrm>
              <a:off x="5210613" y="5769457"/>
              <a:ext cx="1811280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kumimoji="0" lang="zh-CN" altLang="en-US" sz="1400" b="1" i="1" u="none" strike="noStrike" kern="1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一触即达</a:t>
              </a:r>
            </a:p>
          </p:txBody>
        </p:sp>
      </p:grpSp>
      <p:sp>
        <p:nvSpPr>
          <p:cNvPr id="138" name="任意多边形 3">
            <a:extLst>
              <a:ext uri="{FF2B5EF4-FFF2-40B4-BE49-F238E27FC236}">
                <a16:creationId xmlns:a16="http://schemas.microsoft.com/office/drawing/2014/main" id="{63D723AC-6A35-4EFD-8E8B-E4BC24834420}"/>
              </a:ext>
            </a:extLst>
          </p:cNvPr>
          <p:cNvSpPr/>
          <p:nvPr/>
        </p:nvSpPr>
        <p:spPr>
          <a:xfrm rot="2460181">
            <a:off x="7105101" y="2261331"/>
            <a:ext cx="4702762" cy="4411425"/>
          </a:xfrm>
          <a:custGeom>
            <a:avLst/>
            <a:gdLst>
              <a:gd name="connsiteX0" fmla="*/ 0 w 3893707"/>
              <a:gd name="connsiteY0" fmla="*/ 1203675 h 3652491"/>
              <a:gd name="connsiteX1" fmla="*/ 11350 w 3893707"/>
              <a:gd name="connsiteY1" fmla="*/ 1204819 h 3652491"/>
              <a:gd name="connsiteX2" fmla="*/ 1767353 w 3893707"/>
              <a:gd name="connsiteY2" fmla="*/ 1204819 h 3652491"/>
              <a:gd name="connsiteX3" fmla="*/ 2062460 w 3893707"/>
              <a:gd name="connsiteY3" fmla="*/ 909712 h 3652491"/>
              <a:gd name="connsiteX4" fmla="*/ 2062460 w 3893707"/>
              <a:gd name="connsiteY4" fmla="*/ 0 h 3652491"/>
              <a:gd name="connsiteX5" fmla="*/ 3866850 w 3893707"/>
              <a:gd name="connsiteY5" fmla="*/ 2075492 h 3652491"/>
              <a:gd name="connsiteX6" fmla="*/ 3856058 w 3893707"/>
              <a:gd name="connsiteY6" fmla="*/ 2229935 h 3652491"/>
              <a:gd name="connsiteX7" fmla="*/ 2250661 w 3893707"/>
              <a:gd name="connsiteY7" fmla="*/ 3625633 h 3652491"/>
              <a:gd name="connsiteX8" fmla="*/ 2096218 w 3893707"/>
              <a:gd name="connsiteY8" fmla="*/ 3614842 h 3652491"/>
              <a:gd name="connsiteX9" fmla="*/ 0 w 3893707"/>
              <a:gd name="connsiteY9" fmla="*/ 1203675 h 36524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893707" h="3652491">
                <a:moveTo>
                  <a:pt x="0" y="1203675"/>
                </a:moveTo>
                <a:lnTo>
                  <a:pt x="11350" y="1204819"/>
                </a:lnTo>
                <a:lnTo>
                  <a:pt x="1767353" y="1204819"/>
                </a:lnTo>
                <a:cubicBezTo>
                  <a:pt x="1930336" y="1204819"/>
                  <a:pt x="2062460" y="1072695"/>
                  <a:pt x="2062460" y="909712"/>
                </a:cubicBezTo>
                <a:lnTo>
                  <a:pt x="2062460" y="0"/>
                </a:lnTo>
                <a:lnTo>
                  <a:pt x="3866850" y="2075492"/>
                </a:lnTo>
                <a:cubicBezTo>
                  <a:pt x="3906518" y="2121120"/>
                  <a:pt x="3901686" y="2190266"/>
                  <a:pt x="3856058" y="2229935"/>
                </a:cubicBezTo>
                <a:lnTo>
                  <a:pt x="2250661" y="3625633"/>
                </a:lnTo>
                <a:cubicBezTo>
                  <a:pt x="2205033" y="3665302"/>
                  <a:pt x="2135886" y="3660470"/>
                  <a:pt x="2096218" y="3614842"/>
                </a:cubicBezTo>
                <a:lnTo>
                  <a:pt x="0" y="1203675"/>
                </a:lnTo>
                <a:close/>
              </a:path>
            </a:pathLst>
          </a:custGeom>
          <a:solidFill>
            <a:schemeClr val="bg1"/>
          </a:solidFill>
          <a:ln w="12700" cap="rnd">
            <a:noFill/>
            <a:prstDash val="solid"/>
            <a:round/>
            <a:headEnd/>
            <a:tailEnd/>
          </a:ln>
          <a:effectLst>
            <a:outerShdw blurRad="254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354"/>
            <a:endParaRPr lang="zh-CN" altLang="en-US" sz="2000" b="1" dirty="0">
              <a:solidFill>
                <a:schemeClr val="bg1"/>
              </a:solidFill>
            </a:endParaRPr>
          </a:p>
        </p:txBody>
      </p:sp>
      <p:grpSp>
        <p:nvGrpSpPr>
          <p:cNvPr id="140" name="组合 139">
            <a:extLst>
              <a:ext uri="{FF2B5EF4-FFF2-40B4-BE49-F238E27FC236}">
                <a16:creationId xmlns:a16="http://schemas.microsoft.com/office/drawing/2014/main" id="{61631C53-E481-49D3-A968-26A80C58ECF0}"/>
              </a:ext>
            </a:extLst>
          </p:cNvPr>
          <p:cNvGrpSpPr/>
          <p:nvPr/>
        </p:nvGrpSpPr>
        <p:grpSpPr>
          <a:xfrm>
            <a:off x="8357849" y="3306834"/>
            <a:ext cx="536525" cy="536522"/>
            <a:chOff x="-962888" y="3808044"/>
            <a:chExt cx="444222" cy="444220"/>
          </a:xfrm>
        </p:grpSpPr>
        <p:sp>
          <p:nvSpPr>
            <p:cNvPr id="154" name="任意多边形 38">
              <a:extLst>
                <a:ext uri="{FF2B5EF4-FFF2-40B4-BE49-F238E27FC236}">
                  <a16:creationId xmlns:a16="http://schemas.microsoft.com/office/drawing/2014/main" id="{287FCC35-3C66-488B-8B9A-B6AB2B870E62}"/>
                </a:ext>
              </a:extLst>
            </p:cNvPr>
            <p:cNvSpPr/>
            <p:nvPr/>
          </p:nvSpPr>
          <p:spPr bwMode="auto">
            <a:xfrm>
              <a:off x="-787351" y="3962697"/>
              <a:ext cx="168853" cy="205561"/>
            </a:xfrm>
            <a:custGeom>
              <a:avLst/>
              <a:gdLst>
                <a:gd name="connsiteX0" fmla="*/ 283816 w 438150"/>
                <a:gd name="connsiteY0" fmla="*/ 621 h 533400"/>
                <a:gd name="connsiteX1" fmla="*/ 286102 w 438150"/>
                <a:gd name="connsiteY1" fmla="*/ 716 h 533400"/>
                <a:gd name="connsiteX2" fmla="*/ 286102 w 438150"/>
                <a:gd name="connsiteY2" fmla="*/ 124446 h 533400"/>
                <a:gd name="connsiteX3" fmla="*/ 286197 w 438150"/>
                <a:gd name="connsiteY3" fmla="*/ 126160 h 533400"/>
                <a:gd name="connsiteX4" fmla="*/ 314677 w 438150"/>
                <a:gd name="connsiteY4" fmla="*/ 153021 h 533400"/>
                <a:gd name="connsiteX5" fmla="*/ 314677 w 438150"/>
                <a:gd name="connsiteY5" fmla="*/ 153021 h 533400"/>
                <a:gd name="connsiteX6" fmla="*/ 438407 w 438150"/>
                <a:gd name="connsiteY6" fmla="*/ 153021 h 533400"/>
                <a:gd name="connsiteX7" fmla="*/ 438502 w 438150"/>
                <a:gd name="connsiteY7" fmla="*/ 155307 h 533400"/>
                <a:gd name="connsiteX8" fmla="*/ 438502 w 438150"/>
                <a:gd name="connsiteY8" fmla="*/ 505446 h 533400"/>
                <a:gd name="connsiteX9" fmla="*/ 409927 w 438150"/>
                <a:gd name="connsiteY9" fmla="*/ 534021 h 533400"/>
                <a:gd name="connsiteX10" fmla="*/ 28927 w 438150"/>
                <a:gd name="connsiteY10" fmla="*/ 534021 h 533400"/>
                <a:gd name="connsiteX11" fmla="*/ 352 w 438150"/>
                <a:gd name="connsiteY11" fmla="*/ 505446 h 533400"/>
                <a:gd name="connsiteX12" fmla="*/ 352 w 438150"/>
                <a:gd name="connsiteY12" fmla="*/ 29196 h 533400"/>
                <a:gd name="connsiteX13" fmla="*/ 28927 w 438150"/>
                <a:gd name="connsiteY13" fmla="*/ 621 h 533400"/>
                <a:gd name="connsiteX14" fmla="*/ 283816 w 438150"/>
                <a:gd name="connsiteY14" fmla="*/ 621 h 533400"/>
                <a:gd name="connsiteX15" fmla="*/ 248002 w 438150"/>
                <a:gd name="connsiteY15" fmla="*/ 200646 h 533400"/>
                <a:gd name="connsiteX16" fmla="*/ 152752 w 438150"/>
                <a:gd name="connsiteY16" fmla="*/ 200646 h 533400"/>
                <a:gd name="connsiteX17" fmla="*/ 152752 w 438150"/>
                <a:gd name="connsiteY17" fmla="*/ 410196 h 533400"/>
                <a:gd name="connsiteX18" fmla="*/ 171802 w 438150"/>
                <a:gd name="connsiteY18" fmla="*/ 410196 h 533400"/>
                <a:gd name="connsiteX19" fmla="*/ 171802 w 438150"/>
                <a:gd name="connsiteY19" fmla="*/ 314946 h 533400"/>
                <a:gd name="connsiteX20" fmla="*/ 248002 w 438150"/>
                <a:gd name="connsiteY20" fmla="*/ 314946 h 533400"/>
                <a:gd name="connsiteX21" fmla="*/ 250098 w 438150"/>
                <a:gd name="connsiteY21" fmla="*/ 314946 h 533400"/>
                <a:gd name="connsiteX22" fmla="*/ 305152 w 438150"/>
                <a:gd name="connsiteY22" fmla="*/ 257796 h 533400"/>
                <a:gd name="connsiteX23" fmla="*/ 248002 w 438150"/>
                <a:gd name="connsiteY23" fmla="*/ 200646 h 533400"/>
                <a:gd name="connsiteX24" fmla="*/ 248002 w 438150"/>
                <a:gd name="connsiteY24" fmla="*/ 200646 h 533400"/>
                <a:gd name="connsiteX25" fmla="*/ 248002 w 438150"/>
                <a:gd name="connsiteY25" fmla="*/ 219696 h 533400"/>
                <a:gd name="connsiteX26" fmla="*/ 286102 w 438150"/>
                <a:gd name="connsiteY26" fmla="*/ 257796 h 533400"/>
                <a:gd name="connsiteX27" fmla="*/ 248002 w 438150"/>
                <a:gd name="connsiteY27" fmla="*/ 295896 h 533400"/>
                <a:gd name="connsiteX28" fmla="*/ 248002 w 438150"/>
                <a:gd name="connsiteY28" fmla="*/ 295896 h 533400"/>
                <a:gd name="connsiteX29" fmla="*/ 171802 w 438150"/>
                <a:gd name="connsiteY29" fmla="*/ 295896 h 533400"/>
                <a:gd name="connsiteX30" fmla="*/ 171802 w 438150"/>
                <a:gd name="connsiteY30" fmla="*/ 219696 h 533400"/>
                <a:gd name="connsiteX31" fmla="*/ 248002 w 438150"/>
                <a:gd name="connsiteY31" fmla="*/ 219696 h 533400"/>
                <a:gd name="connsiteX32" fmla="*/ 428977 w 438150"/>
                <a:gd name="connsiteY32" fmla="*/ 133971 h 533400"/>
                <a:gd name="connsiteX33" fmla="*/ 314677 w 438150"/>
                <a:gd name="connsiteY33" fmla="*/ 133971 h 533400"/>
                <a:gd name="connsiteX34" fmla="*/ 313534 w 438150"/>
                <a:gd name="connsiteY34" fmla="*/ 133876 h 533400"/>
                <a:gd name="connsiteX35" fmla="*/ 305152 w 438150"/>
                <a:gd name="connsiteY35" fmla="*/ 124446 h 533400"/>
                <a:gd name="connsiteX36" fmla="*/ 305152 w 438150"/>
                <a:gd name="connsiteY36" fmla="*/ 124446 h 533400"/>
                <a:gd name="connsiteX37" fmla="*/ 305152 w 438150"/>
                <a:gd name="connsiteY37" fmla="*/ 10146 h 533400"/>
                <a:gd name="connsiteX38" fmla="*/ 428977 w 438150"/>
                <a:gd name="connsiteY38" fmla="*/ 133971 h 53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438150" h="533400">
                  <a:moveTo>
                    <a:pt x="283816" y="621"/>
                  </a:moveTo>
                  <a:cubicBezTo>
                    <a:pt x="284578" y="621"/>
                    <a:pt x="285340" y="621"/>
                    <a:pt x="286102" y="716"/>
                  </a:cubicBezTo>
                  <a:lnTo>
                    <a:pt x="286102" y="124446"/>
                  </a:lnTo>
                  <a:lnTo>
                    <a:pt x="286197" y="126160"/>
                  </a:lnTo>
                  <a:cubicBezTo>
                    <a:pt x="287055" y="141115"/>
                    <a:pt x="299532" y="153021"/>
                    <a:pt x="314677" y="153021"/>
                  </a:cubicBezTo>
                  <a:lnTo>
                    <a:pt x="314677" y="153021"/>
                  </a:lnTo>
                  <a:lnTo>
                    <a:pt x="438407" y="153021"/>
                  </a:lnTo>
                  <a:cubicBezTo>
                    <a:pt x="438502" y="153783"/>
                    <a:pt x="438502" y="154545"/>
                    <a:pt x="438502" y="155307"/>
                  </a:cubicBezTo>
                  <a:lnTo>
                    <a:pt x="438502" y="505446"/>
                  </a:lnTo>
                  <a:cubicBezTo>
                    <a:pt x="438502" y="521257"/>
                    <a:pt x="425739" y="534021"/>
                    <a:pt x="409927" y="534021"/>
                  </a:cubicBezTo>
                  <a:lnTo>
                    <a:pt x="28927" y="534021"/>
                  </a:lnTo>
                  <a:cubicBezTo>
                    <a:pt x="13115" y="534021"/>
                    <a:pt x="352" y="521257"/>
                    <a:pt x="352" y="505446"/>
                  </a:cubicBezTo>
                  <a:lnTo>
                    <a:pt x="352" y="29196"/>
                  </a:lnTo>
                  <a:cubicBezTo>
                    <a:pt x="352" y="13385"/>
                    <a:pt x="13115" y="621"/>
                    <a:pt x="28927" y="621"/>
                  </a:cubicBezTo>
                  <a:lnTo>
                    <a:pt x="283816" y="621"/>
                  </a:lnTo>
                  <a:close/>
                  <a:moveTo>
                    <a:pt x="248002" y="200646"/>
                  </a:moveTo>
                  <a:lnTo>
                    <a:pt x="152752" y="200646"/>
                  </a:lnTo>
                  <a:lnTo>
                    <a:pt x="152752" y="410196"/>
                  </a:lnTo>
                  <a:lnTo>
                    <a:pt x="171802" y="410196"/>
                  </a:lnTo>
                  <a:lnTo>
                    <a:pt x="171802" y="314946"/>
                  </a:lnTo>
                  <a:lnTo>
                    <a:pt x="248002" y="314946"/>
                  </a:lnTo>
                  <a:lnTo>
                    <a:pt x="250098" y="314946"/>
                  </a:lnTo>
                  <a:cubicBezTo>
                    <a:pt x="280673" y="313803"/>
                    <a:pt x="305152" y="288657"/>
                    <a:pt x="305152" y="257796"/>
                  </a:cubicBezTo>
                  <a:cubicBezTo>
                    <a:pt x="305152" y="226268"/>
                    <a:pt x="279530" y="200646"/>
                    <a:pt x="248002" y="200646"/>
                  </a:cubicBezTo>
                  <a:lnTo>
                    <a:pt x="248002" y="200646"/>
                  </a:lnTo>
                  <a:close/>
                  <a:moveTo>
                    <a:pt x="248002" y="219696"/>
                  </a:moveTo>
                  <a:cubicBezTo>
                    <a:pt x="269052" y="219696"/>
                    <a:pt x="286102" y="236746"/>
                    <a:pt x="286102" y="257796"/>
                  </a:cubicBezTo>
                  <a:cubicBezTo>
                    <a:pt x="286102" y="278846"/>
                    <a:pt x="269052" y="295896"/>
                    <a:pt x="248002" y="295896"/>
                  </a:cubicBezTo>
                  <a:lnTo>
                    <a:pt x="248002" y="295896"/>
                  </a:lnTo>
                  <a:lnTo>
                    <a:pt x="171802" y="295896"/>
                  </a:lnTo>
                  <a:lnTo>
                    <a:pt x="171802" y="219696"/>
                  </a:lnTo>
                  <a:lnTo>
                    <a:pt x="248002" y="219696"/>
                  </a:lnTo>
                  <a:close/>
                  <a:moveTo>
                    <a:pt x="428977" y="133971"/>
                  </a:moveTo>
                  <a:lnTo>
                    <a:pt x="314677" y="133971"/>
                  </a:lnTo>
                  <a:lnTo>
                    <a:pt x="313534" y="133876"/>
                  </a:lnTo>
                  <a:cubicBezTo>
                    <a:pt x="308772" y="133304"/>
                    <a:pt x="305152" y="129304"/>
                    <a:pt x="305152" y="124446"/>
                  </a:cubicBezTo>
                  <a:lnTo>
                    <a:pt x="305152" y="124446"/>
                  </a:lnTo>
                  <a:lnTo>
                    <a:pt x="305152" y="10146"/>
                  </a:lnTo>
                  <a:lnTo>
                    <a:pt x="428977" y="13397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zh-CN" altLang="en-US"/>
            </a:p>
          </p:txBody>
        </p:sp>
        <p:sp>
          <p:nvSpPr>
            <p:cNvPr id="155" name="椭圆 154">
              <a:extLst>
                <a:ext uri="{FF2B5EF4-FFF2-40B4-BE49-F238E27FC236}">
                  <a16:creationId xmlns:a16="http://schemas.microsoft.com/office/drawing/2014/main" id="{EFF7AE82-485A-4E51-97D6-FAAFCD49A57C}"/>
                </a:ext>
              </a:extLst>
            </p:cNvPr>
            <p:cNvSpPr/>
            <p:nvPr/>
          </p:nvSpPr>
          <p:spPr>
            <a:xfrm>
              <a:off x="-962888" y="3808044"/>
              <a:ext cx="444222" cy="444220"/>
            </a:xfrm>
            <a:prstGeom prst="ellipse">
              <a:avLst/>
            </a:prstGeom>
            <a:gradFill>
              <a:gsLst>
                <a:gs pos="78000">
                  <a:srgbClr val="2379CD"/>
                </a:gs>
                <a:gs pos="0">
                  <a:srgbClr val="005BAB"/>
                </a:gs>
              </a:gsLst>
              <a:lin ang="13500000" scaled="0"/>
            </a:gradFill>
            <a:ln w="12700" cap="rnd">
              <a:noFill/>
              <a:prstDash val="solid"/>
              <a:round/>
              <a:headEnd/>
              <a:tailEnd/>
            </a:ln>
            <a:effectLst>
              <a:outerShdw blurRad="254000" dist="127000" algn="ctr" rotWithShape="0">
                <a:schemeClr val="accent3">
                  <a:alpha val="3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92500"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 defTabSz="914354"/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141" name="文本框 140">
            <a:extLst>
              <a:ext uri="{FF2B5EF4-FFF2-40B4-BE49-F238E27FC236}">
                <a16:creationId xmlns:a16="http://schemas.microsoft.com/office/drawing/2014/main" id="{1CF5A61B-6775-4887-8447-A141B3F29495}"/>
              </a:ext>
            </a:extLst>
          </p:cNvPr>
          <p:cNvSpPr txBox="1"/>
          <p:nvPr/>
        </p:nvSpPr>
        <p:spPr>
          <a:xfrm>
            <a:off x="8259028" y="3923898"/>
            <a:ext cx="2778705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en-US" sz="2200" b="0" i="0" u="none" strike="noStrike" kern="1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3A97F7"/>
                    </a:gs>
                    <a:gs pos="100000">
                      <a:srgbClr val="0561B2"/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个人直租 委托出租</a:t>
            </a:r>
            <a:endParaRPr lang="zh-CN" altLang="en-US" sz="2200" dirty="0">
              <a:gradFill flip="none" rotWithShape="1">
                <a:gsLst>
                  <a:gs pos="0">
                    <a:srgbClr val="3A97F7"/>
                  </a:gs>
                  <a:gs pos="100000">
                    <a:srgbClr val="0561B2"/>
                  </a:gs>
                </a:gsLst>
                <a:lin ang="2700000" scaled="1"/>
                <a:tileRect/>
              </a:gradFill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  <p:sp>
        <p:nvSpPr>
          <p:cNvPr id="142" name="文本框 141">
            <a:extLst>
              <a:ext uri="{FF2B5EF4-FFF2-40B4-BE49-F238E27FC236}">
                <a16:creationId xmlns:a16="http://schemas.microsoft.com/office/drawing/2014/main" id="{CC5BDF24-B000-482C-A48C-3C0CE8EC0415}"/>
              </a:ext>
            </a:extLst>
          </p:cNvPr>
          <p:cNvSpPr txBox="1"/>
          <p:nvPr/>
        </p:nvSpPr>
        <p:spPr>
          <a:xfrm>
            <a:off x="8259028" y="4494469"/>
            <a:ext cx="2778705" cy="7964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marR="0" lvl="1" indent="-28575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60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管理无忧，做省心房东</a:t>
            </a:r>
            <a:endParaRPr kumimoji="0" lang="en-US" altLang="zh-CN" sz="1600" i="0" u="none" strike="noStrike" kern="1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阿里巴巴普惠体 M" panose="00020600040101010101" pitchFamily="18" charset="-122"/>
              <a:ea typeface="阿里巴巴普惠体 M" panose="00020600040101010101" pitchFamily="18" charset="-122"/>
              <a:cs typeface="阿里巴巴普惠体 M" panose="00020600040101010101" pitchFamily="18" charset="-122"/>
            </a:endParaRPr>
          </a:p>
          <a:p>
            <a:pPr marL="285750" marR="0" lvl="1" indent="-28575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160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0</a:t>
            </a:r>
            <a:r>
              <a:rPr kumimoji="0" lang="zh-CN" altLang="en-US" sz="160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手续费</a:t>
            </a:r>
            <a:r>
              <a:rPr lang="zh-CN" altLang="en-US" sz="1600" kern="100" dirty="0">
                <a:solidFill>
                  <a:prstClr val="black"/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，</a:t>
            </a:r>
            <a:r>
              <a:rPr kumimoji="0" lang="zh-CN" altLang="en-US" sz="160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出租更轻松</a:t>
            </a:r>
            <a:endParaRPr lang="zh-CN" altLang="en-US" sz="1600" dirty="0">
              <a:latin typeface="阿里巴巴普惠体 M" panose="00020600040101010101" pitchFamily="18" charset="-122"/>
              <a:ea typeface="阿里巴巴普惠体 M" panose="00020600040101010101" pitchFamily="18" charset="-122"/>
              <a:cs typeface="阿里巴巴普惠体 M" panose="00020600040101010101" pitchFamily="18" charset="-122"/>
            </a:endParaRPr>
          </a:p>
        </p:txBody>
      </p:sp>
      <p:sp>
        <p:nvSpPr>
          <p:cNvPr id="162" name="矩形 161">
            <a:extLst>
              <a:ext uri="{FF2B5EF4-FFF2-40B4-BE49-F238E27FC236}">
                <a16:creationId xmlns:a16="http://schemas.microsoft.com/office/drawing/2014/main" id="{A6538C07-4AD6-459F-9C06-7DD2B0281B4F}"/>
              </a:ext>
            </a:extLst>
          </p:cNvPr>
          <p:cNvSpPr/>
          <p:nvPr/>
        </p:nvSpPr>
        <p:spPr>
          <a:xfrm>
            <a:off x="3304713" y="498103"/>
            <a:ext cx="558257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5400" i="0" u="none" strike="noStrike" kern="100" cap="none" spc="30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CCB</a:t>
            </a:r>
            <a:r>
              <a:rPr kumimoji="0" lang="zh-CN" altLang="zh-CN" sz="5400" i="0" u="none" strike="noStrike" kern="100" cap="none" spc="30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建融家园</a:t>
            </a:r>
            <a:endParaRPr kumimoji="0" lang="zh-CN" altLang="en-US" sz="5400" i="0" u="none" strike="noStrike" kern="100" cap="none" spc="30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  <p:sp>
        <p:nvSpPr>
          <p:cNvPr id="164" name="矩形 163">
            <a:extLst>
              <a:ext uri="{FF2B5EF4-FFF2-40B4-BE49-F238E27FC236}">
                <a16:creationId xmlns:a16="http://schemas.microsoft.com/office/drawing/2014/main" id="{E73B9E23-53FB-4E17-B9E1-6ED213788D0F}"/>
              </a:ext>
            </a:extLst>
          </p:cNvPr>
          <p:cNvSpPr/>
          <p:nvPr/>
        </p:nvSpPr>
        <p:spPr>
          <a:xfrm>
            <a:off x="4603929" y="1320632"/>
            <a:ext cx="298414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1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要租房 到建行</a:t>
            </a:r>
          </a:p>
        </p:txBody>
      </p:sp>
      <p:pic>
        <p:nvPicPr>
          <p:cNvPr id="171" name="图片 170">
            <a:extLst>
              <a:ext uri="{FF2B5EF4-FFF2-40B4-BE49-F238E27FC236}">
                <a16:creationId xmlns:a16="http://schemas.microsoft.com/office/drawing/2014/main" id="{12E8BA5F-F355-44B5-9BCE-AC0B857106DD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04979" y="360856"/>
            <a:ext cx="518050" cy="518050"/>
          </a:xfrm>
          <a:prstGeom prst="roundRect">
            <a:avLst>
              <a:gd name="adj" fmla="val 10732"/>
            </a:avLst>
          </a:prstGeom>
        </p:spPr>
      </p:pic>
      <p:grpSp>
        <p:nvGrpSpPr>
          <p:cNvPr id="189" name="组合 188">
            <a:extLst>
              <a:ext uri="{FF2B5EF4-FFF2-40B4-BE49-F238E27FC236}">
                <a16:creationId xmlns:a16="http://schemas.microsoft.com/office/drawing/2014/main" id="{22913D2D-7D39-49E8-A28A-5B120F2528F2}"/>
              </a:ext>
            </a:extLst>
          </p:cNvPr>
          <p:cNvGrpSpPr/>
          <p:nvPr/>
        </p:nvGrpSpPr>
        <p:grpSpPr>
          <a:xfrm>
            <a:off x="-113286" y="5763767"/>
            <a:ext cx="12418572" cy="1458251"/>
            <a:chOff x="-113286" y="5763767"/>
            <a:chExt cx="12418572" cy="1458251"/>
          </a:xfrm>
        </p:grpSpPr>
        <p:sp>
          <p:nvSpPr>
            <p:cNvPr id="174" name="任意多边形: 形状 87">
              <a:extLst>
                <a:ext uri="{FF2B5EF4-FFF2-40B4-BE49-F238E27FC236}">
                  <a16:creationId xmlns:a16="http://schemas.microsoft.com/office/drawing/2014/main" id="{4D25257A-D596-4B4B-AA70-57A963FD502A}"/>
                </a:ext>
              </a:extLst>
            </p:cNvPr>
            <p:cNvSpPr/>
            <p:nvPr/>
          </p:nvSpPr>
          <p:spPr>
            <a:xfrm>
              <a:off x="-108206" y="5763767"/>
              <a:ext cx="12408412" cy="1268815"/>
            </a:xfrm>
            <a:custGeom>
              <a:avLst/>
              <a:gdLst>
                <a:gd name="connsiteX0" fmla="*/ 12704324 w 12704324"/>
                <a:gd name="connsiteY0" fmla="*/ 0 h 2860975"/>
                <a:gd name="connsiteX1" fmla="*/ 12704324 w 12704324"/>
                <a:gd name="connsiteY1" fmla="*/ 2860975 h 2860975"/>
                <a:gd name="connsiteX2" fmla="*/ 0 w 12704324"/>
                <a:gd name="connsiteY2" fmla="*/ 2860975 h 2860975"/>
                <a:gd name="connsiteX3" fmla="*/ 0 w 12704324"/>
                <a:gd name="connsiteY3" fmla="*/ 1492080 h 2860975"/>
                <a:gd name="connsiteX4" fmla="*/ 279512 w 12704324"/>
                <a:gd name="connsiteY4" fmla="*/ 1554894 h 2860975"/>
                <a:gd name="connsiteX5" fmla="*/ 4498456 w 12704324"/>
                <a:gd name="connsiteY5" fmla="*/ 1975948 h 2860975"/>
                <a:gd name="connsiteX6" fmla="*/ 12567847 w 12704324"/>
                <a:gd name="connsiteY6" fmla="*/ 93408 h 2860975"/>
                <a:gd name="connsiteX0" fmla="*/ 12704324 w 12704324"/>
                <a:gd name="connsiteY0" fmla="*/ 0 h 2860975"/>
                <a:gd name="connsiteX1" fmla="*/ 12704324 w 12704324"/>
                <a:gd name="connsiteY1" fmla="*/ 2860975 h 2860975"/>
                <a:gd name="connsiteX2" fmla="*/ 0 w 12704324"/>
                <a:gd name="connsiteY2" fmla="*/ 2860975 h 2860975"/>
                <a:gd name="connsiteX3" fmla="*/ 0 w 12704324"/>
                <a:gd name="connsiteY3" fmla="*/ 1492080 h 2860975"/>
                <a:gd name="connsiteX4" fmla="*/ 279512 w 12704324"/>
                <a:gd name="connsiteY4" fmla="*/ 1554894 h 2860975"/>
                <a:gd name="connsiteX5" fmla="*/ 4498456 w 12704324"/>
                <a:gd name="connsiteY5" fmla="*/ 1975948 h 2860975"/>
                <a:gd name="connsiteX6" fmla="*/ 12667753 w 12704324"/>
                <a:gd name="connsiteY6" fmla="*/ 910779 h 2860975"/>
                <a:gd name="connsiteX7" fmla="*/ 12704324 w 12704324"/>
                <a:gd name="connsiteY7" fmla="*/ 0 h 2860975"/>
                <a:gd name="connsiteX0" fmla="*/ 12704324 w 12704324"/>
                <a:gd name="connsiteY0" fmla="*/ 0 h 1963104"/>
                <a:gd name="connsiteX1" fmla="*/ 12704324 w 12704324"/>
                <a:gd name="connsiteY1" fmla="*/ 1963104 h 1963104"/>
                <a:gd name="connsiteX2" fmla="*/ 0 w 12704324"/>
                <a:gd name="connsiteY2" fmla="*/ 1963104 h 1963104"/>
                <a:gd name="connsiteX3" fmla="*/ 0 w 12704324"/>
                <a:gd name="connsiteY3" fmla="*/ 594209 h 1963104"/>
                <a:gd name="connsiteX4" fmla="*/ 279512 w 12704324"/>
                <a:gd name="connsiteY4" fmla="*/ 657023 h 1963104"/>
                <a:gd name="connsiteX5" fmla="*/ 4498456 w 12704324"/>
                <a:gd name="connsiteY5" fmla="*/ 1078077 h 1963104"/>
                <a:gd name="connsiteX6" fmla="*/ 12667753 w 12704324"/>
                <a:gd name="connsiteY6" fmla="*/ 12908 h 1963104"/>
                <a:gd name="connsiteX7" fmla="*/ 12704324 w 12704324"/>
                <a:gd name="connsiteY7" fmla="*/ 0 h 1963104"/>
                <a:gd name="connsiteX0" fmla="*/ 12704324 w 12704324"/>
                <a:gd name="connsiteY0" fmla="*/ 122292 h 2085396"/>
                <a:gd name="connsiteX1" fmla="*/ 12704324 w 12704324"/>
                <a:gd name="connsiteY1" fmla="*/ 2085396 h 2085396"/>
                <a:gd name="connsiteX2" fmla="*/ 0 w 12704324"/>
                <a:gd name="connsiteY2" fmla="*/ 2085396 h 2085396"/>
                <a:gd name="connsiteX3" fmla="*/ 0 w 12704324"/>
                <a:gd name="connsiteY3" fmla="*/ 716501 h 2085396"/>
                <a:gd name="connsiteX4" fmla="*/ 279512 w 12704324"/>
                <a:gd name="connsiteY4" fmla="*/ 779315 h 2085396"/>
                <a:gd name="connsiteX5" fmla="*/ 4498456 w 12704324"/>
                <a:gd name="connsiteY5" fmla="*/ 1200369 h 2085396"/>
                <a:gd name="connsiteX6" fmla="*/ 12659947 w 12704324"/>
                <a:gd name="connsiteY6" fmla="*/ 3616 h 2085396"/>
                <a:gd name="connsiteX7" fmla="*/ 12704324 w 12704324"/>
                <a:gd name="connsiteY7" fmla="*/ 122292 h 2085396"/>
                <a:gd name="connsiteX0" fmla="*/ 12704324 w 12704324"/>
                <a:gd name="connsiteY0" fmla="*/ 125868 h 2088972"/>
                <a:gd name="connsiteX1" fmla="*/ 12704324 w 12704324"/>
                <a:gd name="connsiteY1" fmla="*/ 2088972 h 2088972"/>
                <a:gd name="connsiteX2" fmla="*/ 0 w 12704324"/>
                <a:gd name="connsiteY2" fmla="*/ 2088972 h 2088972"/>
                <a:gd name="connsiteX3" fmla="*/ 0 w 12704324"/>
                <a:gd name="connsiteY3" fmla="*/ 720077 h 2088972"/>
                <a:gd name="connsiteX4" fmla="*/ 279512 w 12704324"/>
                <a:gd name="connsiteY4" fmla="*/ 782891 h 2088972"/>
                <a:gd name="connsiteX5" fmla="*/ 4498456 w 12704324"/>
                <a:gd name="connsiteY5" fmla="*/ 1203945 h 2088972"/>
                <a:gd name="connsiteX6" fmla="*/ 12659947 w 12704324"/>
                <a:gd name="connsiteY6" fmla="*/ 7192 h 2088972"/>
                <a:gd name="connsiteX7" fmla="*/ 12704324 w 12704324"/>
                <a:gd name="connsiteY7" fmla="*/ 125868 h 2088972"/>
                <a:gd name="connsiteX0" fmla="*/ 12700421 w 12704324"/>
                <a:gd name="connsiteY0" fmla="*/ 118383 h 2089228"/>
                <a:gd name="connsiteX1" fmla="*/ 12704324 w 12704324"/>
                <a:gd name="connsiteY1" fmla="*/ 2089228 h 2089228"/>
                <a:gd name="connsiteX2" fmla="*/ 0 w 12704324"/>
                <a:gd name="connsiteY2" fmla="*/ 2089228 h 2089228"/>
                <a:gd name="connsiteX3" fmla="*/ 0 w 12704324"/>
                <a:gd name="connsiteY3" fmla="*/ 720333 h 2089228"/>
                <a:gd name="connsiteX4" fmla="*/ 279512 w 12704324"/>
                <a:gd name="connsiteY4" fmla="*/ 783147 h 2089228"/>
                <a:gd name="connsiteX5" fmla="*/ 4498456 w 12704324"/>
                <a:gd name="connsiteY5" fmla="*/ 1204201 h 2089228"/>
                <a:gd name="connsiteX6" fmla="*/ 12659947 w 12704324"/>
                <a:gd name="connsiteY6" fmla="*/ 7448 h 2089228"/>
                <a:gd name="connsiteX7" fmla="*/ 12700421 w 12704324"/>
                <a:gd name="connsiteY7" fmla="*/ 118383 h 2089228"/>
                <a:gd name="connsiteX0" fmla="*/ 12708227 w 12708227"/>
                <a:gd name="connsiteY0" fmla="*/ 0 h 2133390"/>
                <a:gd name="connsiteX1" fmla="*/ 12704324 w 12708227"/>
                <a:gd name="connsiteY1" fmla="*/ 2133390 h 2133390"/>
                <a:gd name="connsiteX2" fmla="*/ 0 w 12708227"/>
                <a:gd name="connsiteY2" fmla="*/ 2133390 h 2133390"/>
                <a:gd name="connsiteX3" fmla="*/ 0 w 12708227"/>
                <a:gd name="connsiteY3" fmla="*/ 764495 h 2133390"/>
                <a:gd name="connsiteX4" fmla="*/ 279512 w 12708227"/>
                <a:gd name="connsiteY4" fmla="*/ 827309 h 2133390"/>
                <a:gd name="connsiteX5" fmla="*/ 4498456 w 12708227"/>
                <a:gd name="connsiteY5" fmla="*/ 1248363 h 2133390"/>
                <a:gd name="connsiteX6" fmla="*/ 12659947 w 12708227"/>
                <a:gd name="connsiteY6" fmla="*/ 51610 h 2133390"/>
                <a:gd name="connsiteX7" fmla="*/ 12708227 w 12708227"/>
                <a:gd name="connsiteY7" fmla="*/ 0 h 2133390"/>
                <a:gd name="connsiteX0" fmla="*/ 12704324 w 12704324"/>
                <a:gd name="connsiteY0" fmla="*/ 0 h 2156611"/>
                <a:gd name="connsiteX1" fmla="*/ 12704324 w 12704324"/>
                <a:gd name="connsiteY1" fmla="*/ 2156611 h 2156611"/>
                <a:gd name="connsiteX2" fmla="*/ 0 w 12704324"/>
                <a:gd name="connsiteY2" fmla="*/ 2156611 h 2156611"/>
                <a:gd name="connsiteX3" fmla="*/ 0 w 12704324"/>
                <a:gd name="connsiteY3" fmla="*/ 787716 h 2156611"/>
                <a:gd name="connsiteX4" fmla="*/ 279512 w 12704324"/>
                <a:gd name="connsiteY4" fmla="*/ 850530 h 2156611"/>
                <a:gd name="connsiteX5" fmla="*/ 4498456 w 12704324"/>
                <a:gd name="connsiteY5" fmla="*/ 1271584 h 2156611"/>
                <a:gd name="connsiteX6" fmla="*/ 12659947 w 12704324"/>
                <a:gd name="connsiteY6" fmla="*/ 74831 h 2156611"/>
                <a:gd name="connsiteX7" fmla="*/ 12704324 w 12704324"/>
                <a:gd name="connsiteY7" fmla="*/ 0 h 2156611"/>
                <a:gd name="connsiteX0" fmla="*/ 12704324 w 12704324"/>
                <a:gd name="connsiteY0" fmla="*/ 0 h 2156611"/>
                <a:gd name="connsiteX1" fmla="*/ 12704324 w 12704324"/>
                <a:gd name="connsiteY1" fmla="*/ 2156611 h 2156611"/>
                <a:gd name="connsiteX2" fmla="*/ 0 w 12704324"/>
                <a:gd name="connsiteY2" fmla="*/ 2156611 h 2156611"/>
                <a:gd name="connsiteX3" fmla="*/ 0 w 12704324"/>
                <a:gd name="connsiteY3" fmla="*/ 787716 h 2156611"/>
                <a:gd name="connsiteX4" fmla="*/ 263902 w 12704324"/>
                <a:gd name="connsiteY4" fmla="*/ 747326 h 2156611"/>
                <a:gd name="connsiteX5" fmla="*/ 4498456 w 12704324"/>
                <a:gd name="connsiteY5" fmla="*/ 1271584 h 2156611"/>
                <a:gd name="connsiteX6" fmla="*/ 12659947 w 12704324"/>
                <a:gd name="connsiteY6" fmla="*/ 74831 h 2156611"/>
                <a:gd name="connsiteX7" fmla="*/ 12704324 w 12704324"/>
                <a:gd name="connsiteY7" fmla="*/ 0 h 2156611"/>
                <a:gd name="connsiteX0" fmla="*/ 12709527 w 12709527"/>
                <a:gd name="connsiteY0" fmla="*/ 0 h 2156611"/>
                <a:gd name="connsiteX1" fmla="*/ 12709527 w 12709527"/>
                <a:gd name="connsiteY1" fmla="*/ 2156611 h 2156611"/>
                <a:gd name="connsiteX2" fmla="*/ 5203 w 12709527"/>
                <a:gd name="connsiteY2" fmla="*/ 2156611 h 2156611"/>
                <a:gd name="connsiteX3" fmla="*/ 0 w 12709527"/>
                <a:gd name="connsiteY3" fmla="*/ 488425 h 2156611"/>
                <a:gd name="connsiteX4" fmla="*/ 269105 w 12709527"/>
                <a:gd name="connsiteY4" fmla="*/ 747326 h 2156611"/>
                <a:gd name="connsiteX5" fmla="*/ 4503659 w 12709527"/>
                <a:gd name="connsiteY5" fmla="*/ 1271584 h 2156611"/>
                <a:gd name="connsiteX6" fmla="*/ 12665150 w 12709527"/>
                <a:gd name="connsiteY6" fmla="*/ 74831 h 2156611"/>
                <a:gd name="connsiteX7" fmla="*/ 12709527 w 12709527"/>
                <a:gd name="connsiteY7" fmla="*/ 0 h 2156611"/>
                <a:gd name="connsiteX0" fmla="*/ 12714730 w 12714730"/>
                <a:gd name="connsiteY0" fmla="*/ 0 h 2156611"/>
                <a:gd name="connsiteX1" fmla="*/ 12714730 w 12714730"/>
                <a:gd name="connsiteY1" fmla="*/ 2156611 h 2156611"/>
                <a:gd name="connsiteX2" fmla="*/ 10406 w 12714730"/>
                <a:gd name="connsiteY2" fmla="*/ 2156611 h 2156611"/>
                <a:gd name="connsiteX3" fmla="*/ 0 w 12714730"/>
                <a:gd name="connsiteY3" fmla="*/ 540027 h 2156611"/>
                <a:gd name="connsiteX4" fmla="*/ 274308 w 12714730"/>
                <a:gd name="connsiteY4" fmla="*/ 747326 h 2156611"/>
                <a:gd name="connsiteX5" fmla="*/ 4508862 w 12714730"/>
                <a:gd name="connsiteY5" fmla="*/ 1271584 h 2156611"/>
                <a:gd name="connsiteX6" fmla="*/ 12670353 w 12714730"/>
                <a:gd name="connsiteY6" fmla="*/ 74831 h 2156611"/>
                <a:gd name="connsiteX7" fmla="*/ 12714730 w 12714730"/>
                <a:gd name="connsiteY7" fmla="*/ 0 h 2156611"/>
                <a:gd name="connsiteX0" fmla="*/ 12714730 w 12714730"/>
                <a:gd name="connsiteY0" fmla="*/ 0 h 2156611"/>
                <a:gd name="connsiteX1" fmla="*/ 12714730 w 12714730"/>
                <a:gd name="connsiteY1" fmla="*/ 2156611 h 2156611"/>
                <a:gd name="connsiteX2" fmla="*/ 10406 w 12714730"/>
                <a:gd name="connsiteY2" fmla="*/ 2156611 h 2156611"/>
                <a:gd name="connsiteX3" fmla="*/ 0 w 12714730"/>
                <a:gd name="connsiteY3" fmla="*/ 612269 h 2156611"/>
                <a:gd name="connsiteX4" fmla="*/ 274308 w 12714730"/>
                <a:gd name="connsiteY4" fmla="*/ 747326 h 2156611"/>
                <a:gd name="connsiteX5" fmla="*/ 4508862 w 12714730"/>
                <a:gd name="connsiteY5" fmla="*/ 1271584 h 2156611"/>
                <a:gd name="connsiteX6" fmla="*/ 12670353 w 12714730"/>
                <a:gd name="connsiteY6" fmla="*/ 74831 h 2156611"/>
                <a:gd name="connsiteX7" fmla="*/ 12714730 w 12714730"/>
                <a:gd name="connsiteY7" fmla="*/ 0 h 2156611"/>
                <a:gd name="connsiteX0" fmla="*/ 12714730 w 12714730"/>
                <a:gd name="connsiteY0" fmla="*/ 0 h 2156611"/>
                <a:gd name="connsiteX1" fmla="*/ 12714730 w 12714730"/>
                <a:gd name="connsiteY1" fmla="*/ 2156611 h 2156611"/>
                <a:gd name="connsiteX2" fmla="*/ 10406 w 12714730"/>
                <a:gd name="connsiteY2" fmla="*/ 2156611 h 2156611"/>
                <a:gd name="connsiteX3" fmla="*/ 0 w 12714730"/>
                <a:gd name="connsiteY3" fmla="*/ 612269 h 2156611"/>
                <a:gd name="connsiteX4" fmla="*/ 274308 w 12714730"/>
                <a:gd name="connsiteY4" fmla="*/ 747326 h 2156611"/>
                <a:gd name="connsiteX5" fmla="*/ 4508862 w 12714730"/>
                <a:gd name="connsiteY5" fmla="*/ 1271584 h 2156611"/>
                <a:gd name="connsiteX6" fmla="*/ 12670353 w 12714730"/>
                <a:gd name="connsiteY6" fmla="*/ 74831 h 2156611"/>
                <a:gd name="connsiteX7" fmla="*/ 12714730 w 12714730"/>
                <a:gd name="connsiteY7" fmla="*/ 0 h 2156611"/>
                <a:gd name="connsiteX0" fmla="*/ 12714730 w 12714730"/>
                <a:gd name="connsiteY0" fmla="*/ 0 h 2156611"/>
                <a:gd name="connsiteX1" fmla="*/ 12714730 w 12714730"/>
                <a:gd name="connsiteY1" fmla="*/ 2156611 h 2156611"/>
                <a:gd name="connsiteX2" fmla="*/ 10406 w 12714730"/>
                <a:gd name="connsiteY2" fmla="*/ 2156611 h 2156611"/>
                <a:gd name="connsiteX3" fmla="*/ 0 w 12714730"/>
                <a:gd name="connsiteY3" fmla="*/ 643230 h 2156611"/>
                <a:gd name="connsiteX4" fmla="*/ 274308 w 12714730"/>
                <a:gd name="connsiteY4" fmla="*/ 747326 h 2156611"/>
                <a:gd name="connsiteX5" fmla="*/ 4508862 w 12714730"/>
                <a:gd name="connsiteY5" fmla="*/ 1271584 h 2156611"/>
                <a:gd name="connsiteX6" fmla="*/ 12670353 w 12714730"/>
                <a:gd name="connsiteY6" fmla="*/ 74831 h 2156611"/>
                <a:gd name="connsiteX7" fmla="*/ 12714730 w 12714730"/>
                <a:gd name="connsiteY7" fmla="*/ 0 h 2156611"/>
                <a:gd name="connsiteX0" fmla="*/ 12714730 w 12714730"/>
                <a:gd name="connsiteY0" fmla="*/ 0 h 2156611"/>
                <a:gd name="connsiteX1" fmla="*/ 12714730 w 12714730"/>
                <a:gd name="connsiteY1" fmla="*/ 2156611 h 2156611"/>
                <a:gd name="connsiteX2" fmla="*/ 10406 w 12714730"/>
                <a:gd name="connsiteY2" fmla="*/ 2156611 h 2156611"/>
                <a:gd name="connsiteX3" fmla="*/ 0 w 12714730"/>
                <a:gd name="connsiteY3" fmla="*/ 643230 h 2156611"/>
                <a:gd name="connsiteX4" fmla="*/ 274308 w 12714730"/>
                <a:gd name="connsiteY4" fmla="*/ 747326 h 2156611"/>
                <a:gd name="connsiteX5" fmla="*/ 4508862 w 12714730"/>
                <a:gd name="connsiteY5" fmla="*/ 1271584 h 2156611"/>
                <a:gd name="connsiteX6" fmla="*/ 12670353 w 12714730"/>
                <a:gd name="connsiteY6" fmla="*/ 74831 h 2156611"/>
                <a:gd name="connsiteX7" fmla="*/ 12714730 w 12714730"/>
                <a:gd name="connsiteY7" fmla="*/ 0 h 2156611"/>
                <a:gd name="connsiteX0" fmla="*/ 12706925 w 12706925"/>
                <a:gd name="connsiteY0" fmla="*/ 0 h 2156611"/>
                <a:gd name="connsiteX1" fmla="*/ 12706925 w 12706925"/>
                <a:gd name="connsiteY1" fmla="*/ 2156611 h 2156611"/>
                <a:gd name="connsiteX2" fmla="*/ 2601 w 12706925"/>
                <a:gd name="connsiteY2" fmla="*/ 2156611 h 2156611"/>
                <a:gd name="connsiteX3" fmla="*/ 0 w 12706925"/>
                <a:gd name="connsiteY3" fmla="*/ 650971 h 2156611"/>
                <a:gd name="connsiteX4" fmla="*/ 266503 w 12706925"/>
                <a:gd name="connsiteY4" fmla="*/ 747326 h 2156611"/>
                <a:gd name="connsiteX5" fmla="*/ 4501057 w 12706925"/>
                <a:gd name="connsiteY5" fmla="*/ 1271584 h 2156611"/>
                <a:gd name="connsiteX6" fmla="*/ 12662548 w 12706925"/>
                <a:gd name="connsiteY6" fmla="*/ 74831 h 2156611"/>
                <a:gd name="connsiteX7" fmla="*/ 12706925 w 12706925"/>
                <a:gd name="connsiteY7" fmla="*/ 0 h 2156611"/>
                <a:gd name="connsiteX0" fmla="*/ 12710828 w 12710828"/>
                <a:gd name="connsiteY0" fmla="*/ 0 h 2156611"/>
                <a:gd name="connsiteX1" fmla="*/ 12710828 w 12710828"/>
                <a:gd name="connsiteY1" fmla="*/ 2156611 h 2156611"/>
                <a:gd name="connsiteX2" fmla="*/ 6504 w 12710828"/>
                <a:gd name="connsiteY2" fmla="*/ 2156611 h 2156611"/>
                <a:gd name="connsiteX3" fmla="*/ 0 w 12710828"/>
                <a:gd name="connsiteY3" fmla="*/ 736114 h 2156611"/>
                <a:gd name="connsiteX4" fmla="*/ 270406 w 12710828"/>
                <a:gd name="connsiteY4" fmla="*/ 747326 h 2156611"/>
                <a:gd name="connsiteX5" fmla="*/ 4504960 w 12710828"/>
                <a:gd name="connsiteY5" fmla="*/ 1271584 h 2156611"/>
                <a:gd name="connsiteX6" fmla="*/ 12666451 w 12710828"/>
                <a:gd name="connsiteY6" fmla="*/ 74831 h 2156611"/>
                <a:gd name="connsiteX7" fmla="*/ 12710828 w 12710828"/>
                <a:gd name="connsiteY7" fmla="*/ 0 h 2156611"/>
                <a:gd name="connsiteX0" fmla="*/ 12716714 w 12716714"/>
                <a:gd name="connsiteY0" fmla="*/ 0 h 2156611"/>
                <a:gd name="connsiteX1" fmla="*/ 12716714 w 12716714"/>
                <a:gd name="connsiteY1" fmla="*/ 2156611 h 2156611"/>
                <a:gd name="connsiteX2" fmla="*/ 12390 w 12716714"/>
                <a:gd name="connsiteY2" fmla="*/ 2156611 h 2156611"/>
                <a:gd name="connsiteX3" fmla="*/ 5886 w 12716714"/>
                <a:gd name="connsiteY3" fmla="*/ 736114 h 2156611"/>
                <a:gd name="connsiteX4" fmla="*/ 276292 w 12716714"/>
                <a:gd name="connsiteY4" fmla="*/ 747326 h 2156611"/>
                <a:gd name="connsiteX5" fmla="*/ 4510846 w 12716714"/>
                <a:gd name="connsiteY5" fmla="*/ 1271584 h 2156611"/>
                <a:gd name="connsiteX6" fmla="*/ 12672337 w 12716714"/>
                <a:gd name="connsiteY6" fmla="*/ 74831 h 2156611"/>
                <a:gd name="connsiteX7" fmla="*/ 12716714 w 12716714"/>
                <a:gd name="connsiteY7" fmla="*/ 0 h 2156611"/>
                <a:gd name="connsiteX0" fmla="*/ 12723696 w 12723696"/>
                <a:gd name="connsiteY0" fmla="*/ 0 h 2156611"/>
                <a:gd name="connsiteX1" fmla="*/ 12723696 w 12723696"/>
                <a:gd name="connsiteY1" fmla="*/ 2156611 h 2156611"/>
                <a:gd name="connsiteX2" fmla="*/ 19372 w 12723696"/>
                <a:gd name="connsiteY2" fmla="*/ 2156611 h 2156611"/>
                <a:gd name="connsiteX3" fmla="*/ 5062 w 12723696"/>
                <a:gd name="connsiteY3" fmla="*/ 689672 h 2156611"/>
                <a:gd name="connsiteX4" fmla="*/ 283274 w 12723696"/>
                <a:gd name="connsiteY4" fmla="*/ 747326 h 2156611"/>
                <a:gd name="connsiteX5" fmla="*/ 4517828 w 12723696"/>
                <a:gd name="connsiteY5" fmla="*/ 1271584 h 2156611"/>
                <a:gd name="connsiteX6" fmla="*/ 12679319 w 12723696"/>
                <a:gd name="connsiteY6" fmla="*/ 74831 h 2156611"/>
                <a:gd name="connsiteX7" fmla="*/ 12723696 w 12723696"/>
                <a:gd name="connsiteY7" fmla="*/ 0 h 2156611"/>
                <a:gd name="connsiteX0" fmla="*/ 12723696 w 12723696"/>
                <a:gd name="connsiteY0" fmla="*/ 0 h 2156611"/>
                <a:gd name="connsiteX1" fmla="*/ 12723696 w 12723696"/>
                <a:gd name="connsiteY1" fmla="*/ 2156611 h 2156611"/>
                <a:gd name="connsiteX2" fmla="*/ 19372 w 12723696"/>
                <a:gd name="connsiteY2" fmla="*/ 2156611 h 2156611"/>
                <a:gd name="connsiteX3" fmla="*/ 5062 w 12723696"/>
                <a:gd name="connsiteY3" fmla="*/ 736114 h 2156611"/>
                <a:gd name="connsiteX4" fmla="*/ 283274 w 12723696"/>
                <a:gd name="connsiteY4" fmla="*/ 747326 h 2156611"/>
                <a:gd name="connsiteX5" fmla="*/ 4517828 w 12723696"/>
                <a:gd name="connsiteY5" fmla="*/ 1271584 h 2156611"/>
                <a:gd name="connsiteX6" fmla="*/ 12679319 w 12723696"/>
                <a:gd name="connsiteY6" fmla="*/ 74831 h 2156611"/>
                <a:gd name="connsiteX7" fmla="*/ 12723696 w 12723696"/>
                <a:gd name="connsiteY7" fmla="*/ 0 h 2156611"/>
                <a:gd name="connsiteX0" fmla="*/ 12730813 w 12730813"/>
                <a:gd name="connsiteY0" fmla="*/ 0 h 2156611"/>
                <a:gd name="connsiteX1" fmla="*/ 12730813 w 12730813"/>
                <a:gd name="connsiteY1" fmla="*/ 2156611 h 2156611"/>
                <a:gd name="connsiteX2" fmla="*/ 26489 w 12730813"/>
                <a:gd name="connsiteY2" fmla="*/ 2156611 h 2156611"/>
                <a:gd name="connsiteX3" fmla="*/ 4374 w 12730813"/>
                <a:gd name="connsiteY3" fmla="*/ 658711 h 2156611"/>
                <a:gd name="connsiteX4" fmla="*/ 290391 w 12730813"/>
                <a:gd name="connsiteY4" fmla="*/ 747326 h 2156611"/>
                <a:gd name="connsiteX5" fmla="*/ 4524945 w 12730813"/>
                <a:gd name="connsiteY5" fmla="*/ 1271584 h 2156611"/>
                <a:gd name="connsiteX6" fmla="*/ 12686436 w 12730813"/>
                <a:gd name="connsiteY6" fmla="*/ 74831 h 2156611"/>
                <a:gd name="connsiteX7" fmla="*/ 12730813 w 12730813"/>
                <a:gd name="connsiteY7" fmla="*/ 0 h 2156611"/>
                <a:gd name="connsiteX0" fmla="*/ 12709889 w 12709889"/>
                <a:gd name="connsiteY0" fmla="*/ 0 h 2156611"/>
                <a:gd name="connsiteX1" fmla="*/ 12709889 w 12709889"/>
                <a:gd name="connsiteY1" fmla="*/ 2156611 h 2156611"/>
                <a:gd name="connsiteX2" fmla="*/ 5565 w 12709889"/>
                <a:gd name="connsiteY2" fmla="*/ 2156611 h 2156611"/>
                <a:gd name="connsiteX3" fmla="*/ 6865 w 12709889"/>
                <a:gd name="connsiteY3" fmla="*/ 666451 h 2156611"/>
                <a:gd name="connsiteX4" fmla="*/ 269467 w 12709889"/>
                <a:gd name="connsiteY4" fmla="*/ 747326 h 2156611"/>
                <a:gd name="connsiteX5" fmla="*/ 4504021 w 12709889"/>
                <a:gd name="connsiteY5" fmla="*/ 1271584 h 2156611"/>
                <a:gd name="connsiteX6" fmla="*/ 12665512 w 12709889"/>
                <a:gd name="connsiteY6" fmla="*/ 74831 h 2156611"/>
                <a:gd name="connsiteX7" fmla="*/ 12709889 w 12709889"/>
                <a:gd name="connsiteY7" fmla="*/ 0 h 2156611"/>
                <a:gd name="connsiteX0" fmla="*/ 12709889 w 12709889"/>
                <a:gd name="connsiteY0" fmla="*/ 0 h 2156611"/>
                <a:gd name="connsiteX1" fmla="*/ 12709889 w 12709889"/>
                <a:gd name="connsiteY1" fmla="*/ 2156611 h 2156611"/>
                <a:gd name="connsiteX2" fmla="*/ 5565 w 12709889"/>
                <a:gd name="connsiteY2" fmla="*/ 2156611 h 2156611"/>
                <a:gd name="connsiteX3" fmla="*/ 6865 w 12709889"/>
                <a:gd name="connsiteY3" fmla="*/ 658711 h 2156611"/>
                <a:gd name="connsiteX4" fmla="*/ 269467 w 12709889"/>
                <a:gd name="connsiteY4" fmla="*/ 747326 h 2156611"/>
                <a:gd name="connsiteX5" fmla="*/ 4504021 w 12709889"/>
                <a:gd name="connsiteY5" fmla="*/ 1271584 h 2156611"/>
                <a:gd name="connsiteX6" fmla="*/ 12665512 w 12709889"/>
                <a:gd name="connsiteY6" fmla="*/ 74831 h 2156611"/>
                <a:gd name="connsiteX7" fmla="*/ 12709889 w 12709889"/>
                <a:gd name="connsiteY7" fmla="*/ 0 h 2156611"/>
                <a:gd name="connsiteX0" fmla="*/ 12697401 w 12709889"/>
                <a:gd name="connsiteY0" fmla="*/ 0 h 2354762"/>
                <a:gd name="connsiteX1" fmla="*/ 12709889 w 12709889"/>
                <a:gd name="connsiteY1" fmla="*/ 2354762 h 2354762"/>
                <a:gd name="connsiteX2" fmla="*/ 5565 w 12709889"/>
                <a:gd name="connsiteY2" fmla="*/ 2354762 h 2354762"/>
                <a:gd name="connsiteX3" fmla="*/ 6865 w 12709889"/>
                <a:gd name="connsiteY3" fmla="*/ 856862 h 2354762"/>
                <a:gd name="connsiteX4" fmla="*/ 269467 w 12709889"/>
                <a:gd name="connsiteY4" fmla="*/ 945477 h 2354762"/>
                <a:gd name="connsiteX5" fmla="*/ 4504021 w 12709889"/>
                <a:gd name="connsiteY5" fmla="*/ 1469735 h 2354762"/>
                <a:gd name="connsiteX6" fmla="*/ 12665512 w 12709889"/>
                <a:gd name="connsiteY6" fmla="*/ 272982 h 2354762"/>
                <a:gd name="connsiteX7" fmla="*/ 12697401 w 12709889"/>
                <a:gd name="connsiteY7" fmla="*/ 0 h 2354762"/>
                <a:gd name="connsiteX0" fmla="*/ 12697401 w 12709889"/>
                <a:gd name="connsiteY0" fmla="*/ 0 h 2354762"/>
                <a:gd name="connsiteX1" fmla="*/ 12709889 w 12709889"/>
                <a:gd name="connsiteY1" fmla="*/ 2354762 h 2354762"/>
                <a:gd name="connsiteX2" fmla="*/ 5565 w 12709889"/>
                <a:gd name="connsiteY2" fmla="*/ 2354762 h 2354762"/>
                <a:gd name="connsiteX3" fmla="*/ 6865 w 12709889"/>
                <a:gd name="connsiteY3" fmla="*/ 856862 h 2354762"/>
                <a:gd name="connsiteX4" fmla="*/ 269467 w 12709889"/>
                <a:gd name="connsiteY4" fmla="*/ 945477 h 2354762"/>
                <a:gd name="connsiteX5" fmla="*/ 4504021 w 12709889"/>
                <a:gd name="connsiteY5" fmla="*/ 1469735 h 2354762"/>
                <a:gd name="connsiteX6" fmla="*/ 12665512 w 12709889"/>
                <a:gd name="connsiteY6" fmla="*/ 74831 h 2354762"/>
                <a:gd name="connsiteX7" fmla="*/ 12697401 w 12709889"/>
                <a:gd name="connsiteY7" fmla="*/ 0 h 2354762"/>
                <a:gd name="connsiteX0" fmla="*/ 12697401 w 12709889"/>
                <a:gd name="connsiteY0" fmla="*/ 0 h 2354762"/>
                <a:gd name="connsiteX1" fmla="*/ 12709889 w 12709889"/>
                <a:gd name="connsiteY1" fmla="*/ 2354762 h 2354762"/>
                <a:gd name="connsiteX2" fmla="*/ 5565 w 12709889"/>
                <a:gd name="connsiteY2" fmla="*/ 2354762 h 2354762"/>
                <a:gd name="connsiteX3" fmla="*/ 6865 w 12709889"/>
                <a:gd name="connsiteY3" fmla="*/ 856862 h 2354762"/>
                <a:gd name="connsiteX4" fmla="*/ 269467 w 12709889"/>
                <a:gd name="connsiteY4" fmla="*/ 945477 h 2354762"/>
                <a:gd name="connsiteX5" fmla="*/ 4504021 w 12709889"/>
                <a:gd name="connsiteY5" fmla="*/ 1469735 h 2354762"/>
                <a:gd name="connsiteX6" fmla="*/ 12665512 w 12709889"/>
                <a:gd name="connsiteY6" fmla="*/ 74831 h 2354762"/>
                <a:gd name="connsiteX7" fmla="*/ 12697401 w 12709889"/>
                <a:gd name="connsiteY7" fmla="*/ 0 h 2354762"/>
                <a:gd name="connsiteX0" fmla="*/ 12697401 w 12709889"/>
                <a:gd name="connsiteY0" fmla="*/ 0 h 2577682"/>
                <a:gd name="connsiteX1" fmla="*/ 12709889 w 12709889"/>
                <a:gd name="connsiteY1" fmla="*/ 2577682 h 2577682"/>
                <a:gd name="connsiteX2" fmla="*/ 5565 w 12709889"/>
                <a:gd name="connsiteY2" fmla="*/ 2577682 h 2577682"/>
                <a:gd name="connsiteX3" fmla="*/ 6865 w 12709889"/>
                <a:gd name="connsiteY3" fmla="*/ 1079782 h 2577682"/>
                <a:gd name="connsiteX4" fmla="*/ 269467 w 12709889"/>
                <a:gd name="connsiteY4" fmla="*/ 1168397 h 2577682"/>
                <a:gd name="connsiteX5" fmla="*/ 4504021 w 12709889"/>
                <a:gd name="connsiteY5" fmla="*/ 1692655 h 2577682"/>
                <a:gd name="connsiteX6" fmla="*/ 12665512 w 12709889"/>
                <a:gd name="connsiteY6" fmla="*/ 297751 h 2577682"/>
                <a:gd name="connsiteX7" fmla="*/ 12697401 w 12709889"/>
                <a:gd name="connsiteY7" fmla="*/ 0 h 2577682"/>
                <a:gd name="connsiteX0" fmla="*/ 12697401 w 12709889"/>
                <a:gd name="connsiteY0" fmla="*/ 0 h 2577682"/>
                <a:gd name="connsiteX1" fmla="*/ 12709889 w 12709889"/>
                <a:gd name="connsiteY1" fmla="*/ 2577682 h 2577682"/>
                <a:gd name="connsiteX2" fmla="*/ 5565 w 12709889"/>
                <a:gd name="connsiteY2" fmla="*/ 2577682 h 2577682"/>
                <a:gd name="connsiteX3" fmla="*/ 6865 w 12709889"/>
                <a:gd name="connsiteY3" fmla="*/ 1079782 h 2577682"/>
                <a:gd name="connsiteX4" fmla="*/ 269467 w 12709889"/>
                <a:gd name="connsiteY4" fmla="*/ 1168397 h 2577682"/>
                <a:gd name="connsiteX5" fmla="*/ 4504021 w 12709889"/>
                <a:gd name="connsiteY5" fmla="*/ 1692655 h 2577682"/>
                <a:gd name="connsiteX6" fmla="*/ 12665512 w 12709889"/>
                <a:gd name="connsiteY6" fmla="*/ 198675 h 2577682"/>
                <a:gd name="connsiteX7" fmla="*/ 12697401 w 12709889"/>
                <a:gd name="connsiteY7" fmla="*/ 0 h 2577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709889" h="2577682">
                  <a:moveTo>
                    <a:pt x="12697401" y="0"/>
                  </a:moveTo>
                  <a:cubicBezTo>
                    <a:pt x="12701564" y="784921"/>
                    <a:pt x="12705726" y="1792761"/>
                    <a:pt x="12709889" y="2577682"/>
                  </a:cubicBezTo>
                  <a:lnTo>
                    <a:pt x="5565" y="2577682"/>
                  </a:lnTo>
                  <a:cubicBezTo>
                    <a:pt x="3831" y="2021620"/>
                    <a:pt x="8599" y="1635844"/>
                    <a:pt x="6865" y="1079782"/>
                  </a:cubicBezTo>
                  <a:cubicBezTo>
                    <a:pt x="-7068" y="1024178"/>
                    <a:pt x="-28805" y="1053715"/>
                    <a:pt x="269467" y="1168397"/>
                  </a:cubicBezTo>
                  <a:cubicBezTo>
                    <a:pt x="1545761" y="1438234"/>
                    <a:pt x="2992449" y="1692655"/>
                    <a:pt x="4504021" y="1692655"/>
                  </a:cubicBezTo>
                  <a:cubicBezTo>
                    <a:pt x="7863070" y="1692655"/>
                    <a:pt x="11016623" y="1359233"/>
                    <a:pt x="12665512" y="198675"/>
                  </a:cubicBezTo>
                  <a:cubicBezTo>
                    <a:pt x="12679784" y="152059"/>
                    <a:pt x="12651909" y="31136"/>
                    <a:pt x="12697401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409EFF">
                    <a:alpha val="60000"/>
                  </a:srgbClr>
                </a:gs>
                <a:gs pos="100000">
                  <a:srgbClr val="005BAB">
                    <a:lumMod val="100000"/>
                    <a:alpha val="48000"/>
                  </a:srgbClr>
                </a:gs>
              </a:gsLst>
              <a:lin ang="2700000" scaled="1"/>
              <a:tileRect/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185" name="任意多边形: 形状 87">
              <a:extLst>
                <a:ext uri="{FF2B5EF4-FFF2-40B4-BE49-F238E27FC236}">
                  <a16:creationId xmlns:a16="http://schemas.microsoft.com/office/drawing/2014/main" id="{E9EC2338-82C8-456F-B3D3-40D18D22867F}"/>
                </a:ext>
              </a:extLst>
            </p:cNvPr>
            <p:cNvSpPr/>
            <p:nvPr/>
          </p:nvSpPr>
          <p:spPr>
            <a:xfrm>
              <a:off x="-113286" y="6114418"/>
              <a:ext cx="12418572" cy="1020911"/>
            </a:xfrm>
            <a:custGeom>
              <a:avLst/>
              <a:gdLst>
                <a:gd name="connsiteX0" fmla="*/ 12704324 w 12704324"/>
                <a:gd name="connsiteY0" fmla="*/ 0 h 2860975"/>
                <a:gd name="connsiteX1" fmla="*/ 12704324 w 12704324"/>
                <a:gd name="connsiteY1" fmla="*/ 2860975 h 2860975"/>
                <a:gd name="connsiteX2" fmla="*/ 0 w 12704324"/>
                <a:gd name="connsiteY2" fmla="*/ 2860975 h 2860975"/>
                <a:gd name="connsiteX3" fmla="*/ 0 w 12704324"/>
                <a:gd name="connsiteY3" fmla="*/ 1492080 h 2860975"/>
                <a:gd name="connsiteX4" fmla="*/ 279512 w 12704324"/>
                <a:gd name="connsiteY4" fmla="*/ 1554894 h 2860975"/>
                <a:gd name="connsiteX5" fmla="*/ 4498456 w 12704324"/>
                <a:gd name="connsiteY5" fmla="*/ 1975948 h 2860975"/>
                <a:gd name="connsiteX6" fmla="*/ 12567847 w 12704324"/>
                <a:gd name="connsiteY6" fmla="*/ 93408 h 2860975"/>
                <a:gd name="connsiteX0" fmla="*/ 12704324 w 12704324"/>
                <a:gd name="connsiteY0" fmla="*/ 0 h 2860975"/>
                <a:gd name="connsiteX1" fmla="*/ 12704324 w 12704324"/>
                <a:gd name="connsiteY1" fmla="*/ 2860975 h 2860975"/>
                <a:gd name="connsiteX2" fmla="*/ 0 w 12704324"/>
                <a:gd name="connsiteY2" fmla="*/ 2860975 h 2860975"/>
                <a:gd name="connsiteX3" fmla="*/ 0 w 12704324"/>
                <a:gd name="connsiteY3" fmla="*/ 1492080 h 2860975"/>
                <a:gd name="connsiteX4" fmla="*/ 279512 w 12704324"/>
                <a:gd name="connsiteY4" fmla="*/ 1554894 h 2860975"/>
                <a:gd name="connsiteX5" fmla="*/ 4498456 w 12704324"/>
                <a:gd name="connsiteY5" fmla="*/ 1975948 h 2860975"/>
                <a:gd name="connsiteX6" fmla="*/ 12667753 w 12704324"/>
                <a:gd name="connsiteY6" fmla="*/ 910779 h 2860975"/>
                <a:gd name="connsiteX7" fmla="*/ 12704324 w 12704324"/>
                <a:gd name="connsiteY7" fmla="*/ 0 h 2860975"/>
                <a:gd name="connsiteX0" fmla="*/ 12704324 w 12704324"/>
                <a:gd name="connsiteY0" fmla="*/ 0 h 1963104"/>
                <a:gd name="connsiteX1" fmla="*/ 12704324 w 12704324"/>
                <a:gd name="connsiteY1" fmla="*/ 1963104 h 1963104"/>
                <a:gd name="connsiteX2" fmla="*/ 0 w 12704324"/>
                <a:gd name="connsiteY2" fmla="*/ 1963104 h 1963104"/>
                <a:gd name="connsiteX3" fmla="*/ 0 w 12704324"/>
                <a:gd name="connsiteY3" fmla="*/ 594209 h 1963104"/>
                <a:gd name="connsiteX4" fmla="*/ 279512 w 12704324"/>
                <a:gd name="connsiteY4" fmla="*/ 657023 h 1963104"/>
                <a:gd name="connsiteX5" fmla="*/ 4498456 w 12704324"/>
                <a:gd name="connsiteY5" fmla="*/ 1078077 h 1963104"/>
                <a:gd name="connsiteX6" fmla="*/ 12667753 w 12704324"/>
                <a:gd name="connsiteY6" fmla="*/ 12908 h 1963104"/>
                <a:gd name="connsiteX7" fmla="*/ 12704324 w 12704324"/>
                <a:gd name="connsiteY7" fmla="*/ 0 h 1963104"/>
                <a:gd name="connsiteX0" fmla="*/ 12704324 w 12704324"/>
                <a:gd name="connsiteY0" fmla="*/ 122292 h 2085396"/>
                <a:gd name="connsiteX1" fmla="*/ 12704324 w 12704324"/>
                <a:gd name="connsiteY1" fmla="*/ 2085396 h 2085396"/>
                <a:gd name="connsiteX2" fmla="*/ 0 w 12704324"/>
                <a:gd name="connsiteY2" fmla="*/ 2085396 h 2085396"/>
                <a:gd name="connsiteX3" fmla="*/ 0 w 12704324"/>
                <a:gd name="connsiteY3" fmla="*/ 716501 h 2085396"/>
                <a:gd name="connsiteX4" fmla="*/ 279512 w 12704324"/>
                <a:gd name="connsiteY4" fmla="*/ 779315 h 2085396"/>
                <a:gd name="connsiteX5" fmla="*/ 4498456 w 12704324"/>
                <a:gd name="connsiteY5" fmla="*/ 1200369 h 2085396"/>
                <a:gd name="connsiteX6" fmla="*/ 12659947 w 12704324"/>
                <a:gd name="connsiteY6" fmla="*/ 3616 h 2085396"/>
                <a:gd name="connsiteX7" fmla="*/ 12704324 w 12704324"/>
                <a:gd name="connsiteY7" fmla="*/ 122292 h 2085396"/>
                <a:gd name="connsiteX0" fmla="*/ 12704324 w 12704324"/>
                <a:gd name="connsiteY0" fmla="*/ 125868 h 2088972"/>
                <a:gd name="connsiteX1" fmla="*/ 12704324 w 12704324"/>
                <a:gd name="connsiteY1" fmla="*/ 2088972 h 2088972"/>
                <a:gd name="connsiteX2" fmla="*/ 0 w 12704324"/>
                <a:gd name="connsiteY2" fmla="*/ 2088972 h 2088972"/>
                <a:gd name="connsiteX3" fmla="*/ 0 w 12704324"/>
                <a:gd name="connsiteY3" fmla="*/ 720077 h 2088972"/>
                <a:gd name="connsiteX4" fmla="*/ 279512 w 12704324"/>
                <a:gd name="connsiteY4" fmla="*/ 782891 h 2088972"/>
                <a:gd name="connsiteX5" fmla="*/ 4498456 w 12704324"/>
                <a:gd name="connsiteY5" fmla="*/ 1203945 h 2088972"/>
                <a:gd name="connsiteX6" fmla="*/ 12659947 w 12704324"/>
                <a:gd name="connsiteY6" fmla="*/ 7192 h 2088972"/>
                <a:gd name="connsiteX7" fmla="*/ 12704324 w 12704324"/>
                <a:gd name="connsiteY7" fmla="*/ 125868 h 2088972"/>
                <a:gd name="connsiteX0" fmla="*/ 12700421 w 12704324"/>
                <a:gd name="connsiteY0" fmla="*/ 118383 h 2089228"/>
                <a:gd name="connsiteX1" fmla="*/ 12704324 w 12704324"/>
                <a:gd name="connsiteY1" fmla="*/ 2089228 h 2089228"/>
                <a:gd name="connsiteX2" fmla="*/ 0 w 12704324"/>
                <a:gd name="connsiteY2" fmla="*/ 2089228 h 2089228"/>
                <a:gd name="connsiteX3" fmla="*/ 0 w 12704324"/>
                <a:gd name="connsiteY3" fmla="*/ 720333 h 2089228"/>
                <a:gd name="connsiteX4" fmla="*/ 279512 w 12704324"/>
                <a:gd name="connsiteY4" fmla="*/ 783147 h 2089228"/>
                <a:gd name="connsiteX5" fmla="*/ 4498456 w 12704324"/>
                <a:gd name="connsiteY5" fmla="*/ 1204201 h 2089228"/>
                <a:gd name="connsiteX6" fmla="*/ 12659947 w 12704324"/>
                <a:gd name="connsiteY6" fmla="*/ 7448 h 2089228"/>
                <a:gd name="connsiteX7" fmla="*/ 12700421 w 12704324"/>
                <a:gd name="connsiteY7" fmla="*/ 118383 h 2089228"/>
                <a:gd name="connsiteX0" fmla="*/ 12708227 w 12708227"/>
                <a:gd name="connsiteY0" fmla="*/ 0 h 2133390"/>
                <a:gd name="connsiteX1" fmla="*/ 12704324 w 12708227"/>
                <a:gd name="connsiteY1" fmla="*/ 2133390 h 2133390"/>
                <a:gd name="connsiteX2" fmla="*/ 0 w 12708227"/>
                <a:gd name="connsiteY2" fmla="*/ 2133390 h 2133390"/>
                <a:gd name="connsiteX3" fmla="*/ 0 w 12708227"/>
                <a:gd name="connsiteY3" fmla="*/ 764495 h 2133390"/>
                <a:gd name="connsiteX4" fmla="*/ 279512 w 12708227"/>
                <a:gd name="connsiteY4" fmla="*/ 827309 h 2133390"/>
                <a:gd name="connsiteX5" fmla="*/ 4498456 w 12708227"/>
                <a:gd name="connsiteY5" fmla="*/ 1248363 h 2133390"/>
                <a:gd name="connsiteX6" fmla="*/ 12659947 w 12708227"/>
                <a:gd name="connsiteY6" fmla="*/ 51610 h 2133390"/>
                <a:gd name="connsiteX7" fmla="*/ 12708227 w 12708227"/>
                <a:gd name="connsiteY7" fmla="*/ 0 h 2133390"/>
                <a:gd name="connsiteX0" fmla="*/ 12704324 w 12704324"/>
                <a:gd name="connsiteY0" fmla="*/ 0 h 2156611"/>
                <a:gd name="connsiteX1" fmla="*/ 12704324 w 12704324"/>
                <a:gd name="connsiteY1" fmla="*/ 2156611 h 2156611"/>
                <a:gd name="connsiteX2" fmla="*/ 0 w 12704324"/>
                <a:gd name="connsiteY2" fmla="*/ 2156611 h 2156611"/>
                <a:gd name="connsiteX3" fmla="*/ 0 w 12704324"/>
                <a:gd name="connsiteY3" fmla="*/ 787716 h 2156611"/>
                <a:gd name="connsiteX4" fmla="*/ 279512 w 12704324"/>
                <a:gd name="connsiteY4" fmla="*/ 850530 h 2156611"/>
                <a:gd name="connsiteX5" fmla="*/ 4498456 w 12704324"/>
                <a:gd name="connsiteY5" fmla="*/ 1271584 h 2156611"/>
                <a:gd name="connsiteX6" fmla="*/ 12659947 w 12704324"/>
                <a:gd name="connsiteY6" fmla="*/ 74831 h 2156611"/>
                <a:gd name="connsiteX7" fmla="*/ 12704324 w 12704324"/>
                <a:gd name="connsiteY7" fmla="*/ 0 h 2156611"/>
                <a:gd name="connsiteX0" fmla="*/ 12704324 w 12704324"/>
                <a:gd name="connsiteY0" fmla="*/ 0 h 2156611"/>
                <a:gd name="connsiteX1" fmla="*/ 12704324 w 12704324"/>
                <a:gd name="connsiteY1" fmla="*/ 2156611 h 2156611"/>
                <a:gd name="connsiteX2" fmla="*/ 0 w 12704324"/>
                <a:gd name="connsiteY2" fmla="*/ 2156611 h 2156611"/>
                <a:gd name="connsiteX3" fmla="*/ 0 w 12704324"/>
                <a:gd name="connsiteY3" fmla="*/ 787716 h 2156611"/>
                <a:gd name="connsiteX4" fmla="*/ 263902 w 12704324"/>
                <a:gd name="connsiteY4" fmla="*/ 747326 h 2156611"/>
                <a:gd name="connsiteX5" fmla="*/ 4498456 w 12704324"/>
                <a:gd name="connsiteY5" fmla="*/ 1271584 h 2156611"/>
                <a:gd name="connsiteX6" fmla="*/ 12659947 w 12704324"/>
                <a:gd name="connsiteY6" fmla="*/ 74831 h 2156611"/>
                <a:gd name="connsiteX7" fmla="*/ 12704324 w 12704324"/>
                <a:gd name="connsiteY7" fmla="*/ 0 h 2156611"/>
                <a:gd name="connsiteX0" fmla="*/ 12709527 w 12709527"/>
                <a:gd name="connsiteY0" fmla="*/ 0 h 2156611"/>
                <a:gd name="connsiteX1" fmla="*/ 12709527 w 12709527"/>
                <a:gd name="connsiteY1" fmla="*/ 2156611 h 2156611"/>
                <a:gd name="connsiteX2" fmla="*/ 5203 w 12709527"/>
                <a:gd name="connsiteY2" fmla="*/ 2156611 h 2156611"/>
                <a:gd name="connsiteX3" fmla="*/ 0 w 12709527"/>
                <a:gd name="connsiteY3" fmla="*/ 488425 h 2156611"/>
                <a:gd name="connsiteX4" fmla="*/ 269105 w 12709527"/>
                <a:gd name="connsiteY4" fmla="*/ 747326 h 2156611"/>
                <a:gd name="connsiteX5" fmla="*/ 4503659 w 12709527"/>
                <a:gd name="connsiteY5" fmla="*/ 1271584 h 2156611"/>
                <a:gd name="connsiteX6" fmla="*/ 12665150 w 12709527"/>
                <a:gd name="connsiteY6" fmla="*/ 74831 h 2156611"/>
                <a:gd name="connsiteX7" fmla="*/ 12709527 w 12709527"/>
                <a:gd name="connsiteY7" fmla="*/ 0 h 2156611"/>
                <a:gd name="connsiteX0" fmla="*/ 12714730 w 12714730"/>
                <a:gd name="connsiteY0" fmla="*/ 0 h 2156611"/>
                <a:gd name="connsiteX1" fmla="*/ 12714730 w 12714730"/>
                <a:gd name="connsiteY1" fmla="*/ 2156611 h 2156611"/>
                <a:gd name="connsiteX2" fmla="*/ 10406 w 12714730"/>
                <a:gd name="connsiteY2" fmla="*/ 2156611 h 2156611"/>
                <a:gd name="connsiteX3" fmla="*/ 0 w 12714730"/>
                <a:gd name="connsiteY3" fmla="*/ 540027 h 2156611"/>
                <a:gd name="connsiteX4" fmla="*/ 274308 w 12714730"/>
                <a:gd name="connsiteY4" fmla="*/ 747326 h 2156611"/>
                <a:gd name="connsiteX5" fmla="*/ 4508862 w 12714730"/>
                <a:gd name="connsiteY5" fmla="*/ 1271584 h 2156611"/>
                <a:gd name="connsiteX6" fmla="*/ 12670353 w 12714730"/>
                <a:gd name="connsiteY6" fmla="*/ 74831 h 2156611"/>
                <a:gd name="connsiteX7" fmla="*/ 12714730 w 12714730"/>
                <a:gd name="connsiteY7" fmla="*/ 0 h 2156611"/>
                <a:gd name="connsiteX0" fmla="*/ 12714730 w 12714730"/>
                <a:gd name="connsiteY0" fmla="*/ 0 h 2156611"/>
                <a:gd name="connsiteX1" fmla="*/ 12714730 w 12714730"/>
                <a:gd name="connsiteY1" fmla="*/ 2156611 h 2156611"/>
                <a:gd name="connsiteX2" fmla="*/ 10406 w 12714730"/>
                <a:gd name="connsiteY2" fmla="*/ 2156611 h 2156611"/>
                <a:gd name="connsiteX3" fmla="*/ 0 w 12714730"/>
                <a:gd name="connsiteY3" fmla="*/ 612269 h 2156611"/>
                <a:gd name="connsiteX4" fmla="*/ 274308 w 12714730"/>
                <a:gd name="connsiteY4" fmla="*/ 747326 h 2156611"/>
                <a:gd name="connsiteX5" fmla="*/ 4508862 w 12714730"/>
                <a:gd name="connsiteY5" fmla="*/ 1271584 h 2156611"/>
                <a:gd name="connsiteX6" fmla="*/ 12670353 w 12714730"/>
                <a:gd name="connsiteY6" fmla="*/ 74831 h 2156611"/>
                <a:gd name="connsiteX7" fmla="*/ 12714730 w 12714730"/>
                <a:gd name="connsiteY7" fmla="*/ 0 h 2156611"/>
                <a:gd name="connsiteX0" fmla="*/ 12714730 w 12714730"/>
                <a:gd name="connsiteY0" fmla="*/ 0 h 2156611"/>
                <a:gd name="connsiteX1" fmla="*/ 12714730 w 12714730"/>
                <a:gd name="connsiteY1" fmla="*/ 2156611 h 2156611"/>
                <a:gd name="connsiteX2" fmla="*/ 10406 w 12714730"/>
                <a:gd name="connsiteY2" fmla="*/ 2156611 h 2156611"/>
                <a:gd name="connsiteX3" fmla="*/ 0 w 12714730"/>
                <a:gd name="connsiteY3" fmla="*/ 612269 h 2156611"/>
                <a:gd name="connsiteX4" fmla="*/ 274308 w 12714730"/>
                <a:gd name="connsiteY4" fmla="*/ 747326 h 2156611"/>
                <a:gd name="connsiteX5" fmla="*/ 4508862 w 12714730"/>
                <a:gd name="connsiteY5" fmla="*/ 1271584 h 2156611"/>
                <a:gd name="connsiteX6" fmla="*/ 12670353 w 12714730"/>
                <a:gd name="connsiteY6" fmla="*/ 74831 h 2156611"/>
                <a:gd name="connsiteX7" fmla="*/ 12714730 w 12714730"/>
                <a:gd name="connsiteY7" fmla="*/ 0 h 2156611"/>
                <a:gd name="connsiteX0" fmla="*/ 12714730 w 12714730"/>
                <a:gd name="connsiteY0" fmla="*/ 0 h 2156611"/>
                <a:gd name="connsiteX1" fmla="*/ 12714730 w 12714730"/>
                <a:gd name="connsiteY1" fmla="*/ 2156611 h 2156611"/>
                <a:gd name="connsiteX2" fmla="*/ 10406 w 12714730"/>
                <a:gd name="connsiteY2" fmla="*/ 2156611 h 2156611"/>
                <a:gd name="connsiteX3" fmla="*/ 0 w 12714730"/>
                <a:gd name="connsiteY3" fmla="*/ 643230 h 2156611"/>
                <a:gd name="connsiteX4" fmla="*/ 274308 w 12714730"/>
                <a:gd name="connsiteY4" fmla="*/ 747326 h 2156611"/>
                <a:gd name="connsiteX5" fmla="*/ 4508862 w 12714730"/>
                <a:gd name="connsiteY5" fmla="*/ 1271584 h 2156611"/>
                <a:gd name="connsiteX6" fmla="*/ 12670353 w 12714730"/>
                <a:gd name="connsiteY6" fmla="*/ 74831 h 2156611"/>
                <a:gd name="connsiteX7" fmla="*/ 12714730 w 12714730"/>
                <a:gd name="connsiteY7" fmla="*/ 0 h 2156611"/>
                <a:gd name="connsiteX0" fmla="*/ 12714730 w 12714730"/>
                <a:gd name="connsiteY0" fmla="*/ 0 h 2156611"/>
                <a:gd name="connsiteX1" fmla="*/ 12714730 w 12714730"/>
                <a:gd name="connsiteY1" fmla="*/ 2156611 h 2156611"/>
                <a:gd name="connsiteX2" fmla="*/ 10406 w 12714730"/>
                <a:gd name="connsiteY2" fmla="*/ 2156611 h 2156611"/>
                <a:gd name="connsiteX3" fmla="*/ 0 w 12714730"/>
                <a:gd name="connsiteY3" fmla="*/ 643230 h 2156611"/>
                <a:gd name="connsiteX4" fmla="*/ 274308 w 12714730"/>
                <a:gd name="connsiteY4" fmla="*/ 747326 h 2156611"/>
                <a:gd name="connsiteX5" fmla="*/ 4508862 w 12714730"/>
                <a:gd name="connsiteY5" fmla="*/ 1271584 h 2156611"/>
                <a:gd name="connsiteX6" fmla="*/ 12670353 w 12714730"/>
                <a:gd name="connsiteY6" fmla="*/ 74831 h 2156611"/>
                <a:gd name="connsiteX7" fmla="*/ 12714730 w 12714730"/>
                <a:gd name="connsiteY7" fmla="*/ 0 h 2156611"/>
                <a:gd name="connsiteX0" fmla="*/ 12706925 w 12706925"/>
                <a:gd name="connsiteY0" fmla="*/ 0 h 2156611"/>
                <a:gd name="connsiteX1" fmla="*/ 12706925 w 12706925"/>
                <a:gd name="connsiteY1" fmla="*/ 2156611 h 2156611"/>
                <a:gd name="connsiteX2" fmla="*/ 2601 w 12706925"/>
                <a:gd name="connsiteY2" fmla="*/ 2156611 h 2156611"/>
                <a:gd name="connsiteX3" fmla="*/ 0 w 12706925"/>
                <a:gd name="connsiteY3" fmla="*/ 650971 h 2156611"/>
                <a:gd name="connsiteX4" fmla="*/ 266503 w 12706925"/>
                <a:gd name="connsiteY4" fmla="*/ 747326 h 2156611"/>
                <a:gd name="connsiteX5" fmla="*/ 4501057 w 12706925"/>
                <a:gd name="connsiteY5" fmla="*/ 1271584 h 2156611"/>
                <a:gd name="connsiteX6" fmla="*/ 12662548 w 12706925"/>
                <a:gd name="connsiteY6" fmla="*/ 74831 h 2156611"/>
                <a:gd name="connsiteX7" fmla="*/ 12706925 w 12706925"/>
                <a:gd name="connsiteY7" fmla="*/ 0 h 2156611"/>
                <a:gd name="connsiteX0" fmla="*/ 12710828 w 12710828"/>
                <a:gd name="connsiteY0" fmla="*/ 0 h 2156611"/>
                <a:gd name="connsiteX1" fmla="*/ 12710828 w 12710828"/>
                <a:gd name="connsiteY1" fmla="*/ 2156611 h 2156611"/>
                <a:gd name="connsiteX2" fmla="*/ 6504 w 12710828"/>
                <a:gd name="connsiteY2" fmla="*/ 2156611 h 2156611"/>
                <a:gd name="connsiteX3" fmla="*/ 0 w 12710828"/>
                <a:gd name="connsiteY3" fmla="*/ 736114 h 2156611"/>
                <a:gd name="connsiteX4" fmla="*/ 270406 w 12710828"/>
                <a:gd name="connsiteY4" fmla="*/ 747326 h 2156611"/>
                <a:gd name="connsiteX5" fmla="*/ 4504960 w 12710828"/>
                <a:gd name="connsiteY5" fmla="*/ 1271584 h 2156611"/>
                <a:gd name="connsiteX6" fmla="*/ 12666451 w 12710828"/>
                <a:gd name="connsiteY6" fmla="*/ 74831 h 2156611"/>
                <a:gd name="connsiteX7" fmla="*/ 12710828 w 12710828"/>
                <a:gd name="connsiteY7" fmla="*/ 0 h 2156611"/>
                <a:gd name="connsiteX0" fmla="*/ 12716714 w 12716714"/>
                <a:gd name="connsiteY0" fmla="*/ 0 h 2156611"/>
                <a:gd name="connsiteX1" fmla="*/ 12716714 w 12716714"/>
                <a:gd name="connsiteY1" fmla="*/ 2156611 h 2156611"/>
                <a:gd name="connsiteX2" fmla="*/ 12390 w 12716714"/>
                <a:gd name="connsiteY2" fmla="*/ 2156611 h 2156611"/>
                <a:gd name="connsiteX3" fmla="*/ 5886 w 12716714"/>
                <a:gd name="connsiteY3" fmla="*/ 736114 h 2156611"/>
                <a:gd name="connsiteX4" fmla="*/ 276292 w 12716714"/>
                <a:gd name="connsiteY4" fmla="*/ 747326 h 2156611"/>
                <a:gd name="connsiteX5" fmla="*/ 4510846 w 12716714"/>
                <a:gd name="connsiteY5" fmla="*/ 1271584 h 2156611"/>
                <a:gd name="connsiteX6" fmla="*/ 12672337 w 12716714"/>
                <a:gd name="connsiteY6" fmla="*/ 74831 h 2156611"/>
                <a:gd name="connsiteX7" fmla="*/ 12716714 w 12716714"/>
                <a:gd name="connsiteY7" fmla="*/ 0 h 2156611"/>
                <a:gd name="connsiteX0" fmla="*/ 12723696 w 12723696"/>
                <a:gd name="connsiteY0" fmla="*/ 0 h 2156611"/>
                <a:gd name="connsiteX1" fmla="*/ 12723696 w 12723696"/>
                <a:gd name="connsiteY1" fmla="*/ 2156611 h 2156611"/>
                <a:gd name="connsiteX2" fmla="*/ 19372 w 12723696"/>
                <a:gd name="connsiteY2" fmla="*/ 2156611 h 2156611"/>
                <a:gd name="connsiteX3" fmla="*/ 5062 w 12723696"/>
                <a:gd name="connsiteY3" fmla="*/ 689672 h 2156611"/>
                <a:gd name="connsiteX4" fmla="*/ 283274 w 12723696"/>
                <a:gd name="connsiteY4" fmla="*/ 747326 h 2156611"/>
                <a:gd name="connsiteX5" fmla="*/ 4517828 w 12723696"/>
                <a:gd name="connsiteY5" fmla="*/ 1271584 h 2156611"/>
                <a:gd name="connsiteX6" fmla="*/ 12679319 w 12723696"/>
                <a:gd name="connsiteY6" fmla="*/ 74831 h 2156611"/>
                <a:gd name="connsiteX7" fmla="*/ 12723696 w 12723696"/>
                <a:gd name="connsiteY7" fmla="*/ 0 h 2156611"/>
                <a:gd name="connsiteX0" fmla="*/ 12723696 w 12723696"/>
                <a:gd name="connsiteY0" fmla="*/ 0 h 2156611"/>
                <a:gd name="connsiteX1" fmla="*/ 12723696 w 12723696"/>
                <a:gd name="connsiteY1" fmla="*/ 2156611 h 2156611"/>
                <a:gd name="connsiteX2" fmla="*/ 19372 w 12723696"/>
                <a:gd name="connsiteY2" fmla="*/ 2156611 h 2156611"/>
                <a:gd name="connsiteX3" fmla="*/ 5062 w 12723696"/>
                <a:gd name="connsiteY3" fmla="*/ 736114 h 2156611"/>
                <a:gd name="connsiteX4" fmla="*/ 283274 w 12723696"/>
                <a:gd name="connsiteY4" fmla="*/ 747326 h 2156611"/>
                <a:gd name="connsiteX5" fmla="*/ 4517828 w 12723696"/>
                <a:gd name="connsiteY5" fmla="*/ 1271584 h 2156611"/>
                <a:gd name="connsiteX6" fmla="*/ 12679319 w 12723696"/>
                <a:gd name="connsiteY6" fmla="*/ 74831 h 2156611"/>
                <a:gd name="connsiteX7" fmla="*/ 12723696 w 12723696"/>
                <a:gd name="connsiteY7" fmla="*/ 0 h 2156611"/>
                <a:gd name="connsiteX0" fmla="*/ 12730813 w 12730813"/>
                <a:gd name="connsiteY0" fmla="*/ 0 h 2156611"/>
                <a:gd name="connsiteX1" fmla="*/ 12730813 w 12730813"/>
                <a:gd name="connsiteY1" fmla="*/ 2156611 h 2156611"/>
                <a:gd name="connsiteX2" fmla="*/ 26489 w 12730813"/>
                <a:gd name="connsiteY2" fmla="*/ 2156611 h 2156611"/>
                <a:gd name="connsiteX3" fmla="*/ 4374 w 12730813"/>
                <a:gd name="connsiteY3" fmla="*/ 658711 h 2156611"/>
                <a:gd name="connsiteX4" fmla="*/ 290391 w 12730813"/>
                <a:gd name="connsiteY4" fmla="*/ 747326 h 2156611"/>
                <a:gd name="connsiteX5" fmla="*/ 4524945 w 12730813"/>
                <a:gd name="connsiteY5" fmla="*/ 1271584 h 2156611"/>
                <a:gd name="connsiteX6" fmla="*/ 12686436 w 12730813"/>
                <a:gd name="connsiteY6" fmla="*/ 74831 h 2156611"/>
                <a:gd name="connsiteX7" fmla="*/ 12730813 w 12730813"/>
                <a:gd name="connsiteY7" fmla="*/ 0 h 2156611"/>
                <a:gd name="connsiteX0" fmla="*/ 12709889 w 12709889"/>
                <a:gd name="connsiteY0" fmla="*/ 0 h 2156611"/>
                <a:gd name="connsiteX1" fmla="*/ 12709889 w 12709889"/>
                <a:gd name="connsiteY1" fmla="*/ 2156611 h 2156611"/>
                <a:gd name="connsiteX2" fmla="*/ 5565 w 12709889"/>
                <a:gd name="connsiteY2" fmla="*/ 2156611 h 2156611"/>
                <a:gd name="connsiteX3" fmla="*/ 6865 w 12709889"/>
                <a:gd name="connsiteY3" fmla="*/ 666451 h 2156611"/>
                <a:gd name="connsiteX4" fmla="*/ 269467 w 12709889"/>
                <a:gd name="connsiteY4" fmla="*/ 747326 h 2156611"/>
                <a:gd name="connsiteX5" fmla="*/ 4504021 w 12709889"/>
                <a:gd name="connsiteY5" fmla="*/ 1271584 h 2156611"/>
                <a:gd name="connsiteX6" fmla="*/ 12665512 w 12709889"/>
                <a:gd name="connsiteY6" fmla="*/ 74831 h 2156611"/>
                <a:gd name="connsiteX7" fmla="*/ 12709889 w 12709889"/>
                <a:gd name="connsiteY7" fmla="*/ 0 h 2156611"/>
                <a:gd name="connsiteX0" fmla="*/ 12709889 w 12709889"/>
                <a:gd name="connsiteY0" fmla="*/ 0 h 2156611"/>
                <a:gd name="connsiteX1" fmla="*/ 12709889 w 12709889"/>
                <a:gd name="connsiteY1" fmla="*/ 2156611 h 2156611"/>
                <a:gd name="connsiteX2" fmla="*/ 5565 w 12709889"/>
                <a:gd name="connsiteY2" fmla="*/ 2156611 h 2156611"/>
                <a:gd name="connsiteX3" fmla="*/ 6865 w 12709889"/>
                <a:gd name="connsiteY3" fmla="*/ 658711 h 2156611"/>
                <a:gd name="connsiteX4" fmla="*/ 269467 w 12709889"/>
                <a:gd name="connsiteY4" fmla="*/ 747326 h 2156611"/>
                <a:gd name="connsiteX5" fmla="*/ 4504021 w 12709889"/>
                <a:gd name="connsiteY5" fmla="*/ 1271584 h 2156611"/>
                <a:gd name="connsiteX6" fmla="*/ 12665512 w 12709889"/>
                <a:gd name="connsiteY6" fmla="*/ 74831 h 2156611"/>
                <a:gd name="connsiteX7" fmla="*/ 12709889 w 12709889"/>
                <a:gd name="connsiteY7" fmla="*/ 0 h 2156611"/>
                <a:gd name="connsiteX0" fmla="*/ 12730703 w 12730703"/>
                <a:gd name="connsiteY0" fmla="*/ 40398 h 2093805"/>
                <a:gd name="connsiteX1" fmla="*/ 12709889 w 12730703"/>
                <a:gd name="connsiteY1" fmla="*/ 2093805 h 2093805"/>
                <a:gd name="connsiteX2" fmla="*/ 5565 w 12730703"/>
                <a:gd name="connsiteY2" fmla="*/ 2093805 h 2093805"/>
                <a:gd name="connsiteX3" fmla="*/ 6865 w 12730703"/>
                <a:gd name="connsiteY3" fmla="*/ 595905 h 2093805"/>
                <a:gd name="connsiteX4" fmla="*/ 269467 w 12730703"/>
                <a:gd name="connsiteY4" fmla="*/ 684520 h 2093805"/>
                <a:gd name="connsiteX5" fmla="*/ 4504021 w 12730703"/>
                <a:gd name="connsiteY5" fmla="*/ 1208778 h 2093805"/>
                <a:gd name="connsiteX6" fmla="*/ 12665512 w 12730703"/>
                <a:gd name="connsiteY6" fmla="*/ 12025 h 2093805"/>
                <a:gd name="connsiteX7" fmla="*/ 12730703 w 12730703"/>
                <a:gd name="connsiteY7" fmla="*/ 40398 h 2093805"/>
                <a:gd name="connsiteX0" fmla="*/ 12730703 w 12730703"/>
                <a:gd name="connsiteY0" fmla="*/ 0 h 2053407"/>
                <a:gd name="connsiteX1" fmla="*/ 12709889 w 12730703"/>
                <a:gd name="connsiteY1" fmla="*/ 2053407 h 2053407"/>
                <a:gd name="connsiteX2" fmla="*/ 5565 w 12730703"/>
                <a:gd name="connsiteY2" fmla="*/ 2053407 h 2053407"/>
                <a:gd name="connsiteX3" fmla="*/ 6865 w 12730703"/>
                <a:gd name="connsiteY3" fmla="*/ 555507 h 2053407"/>
                <a:gd name="connsiteX4" fmla="*/ 269467 w 12730703"/>
                <a:gd name="connsiteY4" fmla="*/ 644122 h 2053407"/>
                <a:gd name="connsiteX5" fmla="*/ 4504021 w 12730703"/>
                <a:gd name="connsiteY5" fmla="*/ 1168380 h 2053407"/>
                <a:gd name="connsiteX6" fmla="*/ 12686325 w 12730703"/>
                <a:gd name="connsiteY6" fmla="*/ 198675 h 2053407"/>
                <a:gd name="connsiteX7" fmla="*/ 12730703 w 12730703"/>
                <a:gd name="connsiteY7" fmla="*/ 0 h 2053407"/>
                <a:gd name="connsiteX0" fmla="*/ 12730703 w 12730703"/>
                <a:gd name="connsiteY0" fmla="*/ 0 h 2053407"/>
                <a:gd name="connsiteX1" fmla="*/ 12709889 w 12730703"/>
                <a:gd name="connsiteY1" fmla="*/ 2053407 h 2053407"/>
                <a:gd name="connsiteX2" fmla="*/ 5565 w 12730703"/>
                <a:gd name="connsiteY2" fmla="*/ 2053407 h 2053407"/>
                <a:gd name="connsiteX3" fmla="*/ 6865 w 12730703"/>
                <a:gd name="connsiteY3" fmla="*/ 555507 h 2053407"/>
                <a:gd name="connsiteX4" fmla="*/ 269467 w 12730703"/>
                <a:gd name="connsiteY4" fmla="*/ 644122 h 2053407"/>
                <a:gd name="connsiteX5" fmla="*/ 4504021 w 12730703"/>
                <a:gd name="connsiteY5" fmla="*/ 1168380 h 2053407"/>
                <a:gd name="connsiteX6" fmla="*/ 12686325 w 12730703"/>
                <a:gd name="connsiteY6" fmla="*/ 95471 h 2053407"/>
                <a:gd name="connsiteX7" fmla="*/ 12730703 w 12730703"/>
                <a:gd name="connsiteY7" fmla="*/ 0 h 2053407"/>
                <a:gd name="connsiteX0" fmla="*/ 12720296 w 12720296"/>
                <a:gd name="connsiteY0" fmla="*/ 0 h 2074048"/>
                <a:gd name="connsiteX1" fmla="*/ 12709889 w 12720296"/>
                <a:gd name="connsiteY1" fmla="*/ 2074048 h 2074048"/>
                <a:gd name="connsiteX2" fmla="*/ 5565 w 12720296"/>
                <a:gd name="connsiteY2" fmla="*/ 2074048 h 2074048"/>
                <a:gd name="connsiteX3" fmla="*/ 6865 w 12720296"/>
                <a:gd name="connsiteY3" fmla="*/ 576148 h 2074048"/>
                <a:gd name="connsiteX4" fmla="*/ 269467 w 12720296"/>
                <a:gd name="connsiteY4" fmla="*/ 664763 h 2074048"/>
                <a:gd name="connsiteX5" fmla="*/ 4504021 w 12720296"/>
                <a:gd name="connsiteY5" fmla="*/ 1189021 h 2074048"/>
                <a:gd name="connsiteX6" fmla="*/ 12686325 w 12720296"/>
                <a:gd name="connsiteY6" fmla="*/ 116112 h 2074048"/>
                <a:gd name="connsiteX7" fmla="*/ 12720296 w 12720296"/>
                <a:gd name="connsiteY7" fmla="*/ 0 h 20740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720296" h="2074048">
                  <a:moveTo>
                    <a:pt x="12720296" y="0"/>
                  </a:moveTo>
                  <a:lnTo>
                    <a:pt x="12709889" y="2074048"/>
                  </a:lnTo>
                  <a:lnTo>
                    <a:pt x="5565" y="2074048"/>
                  </a:lnTo>
                  <a:cubicBezTo>
                    <a:pt x="3831" y="1517986"/>
                    <a:pt x="8599" y="1132210"/>
                    <a:pt x="6865" y="576148"/>
                  </a:cubicBezTo>
                  <a:cubicBezTo>
                    <a:pt x="-7068" y="520544"/>
                    <a:pt x="-28805" y="550081"/>
                    <a:pt x="269467" y="664763"/>
                  </a:cubicBezTo>
                  <a:cubicBezTo>
                    <a:pt x="1545761" y="934600"/>
                    <a:pt x="2992449" y="1189021"/>
                    <a:pt x="4504021" y="1189021"/>
                  </a:cubicBezTo>
                  <a:cubicBezTo>
                    <a:pt x="7863070" y="1189021"/>
                    <a:pt x="10937530" y="1251902"/>
                    <a:pt x="12686325" y="116112"/>
                  </a:cubicBezTo>
                  <a:cubicBezTo>
                    <a:pt x="12700597" y="69496"/>
                    <a:pt x="12674804" y="31136"/>
                    <a:pt x="1272029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409EFF">
                    <a:alpha val="23000"/>
                  </a:srgbClr>
                </a:gs>
                <a:gs pos="100000">
                  <a:srgbClr val="005BAB">
                    <a:lumMod val="100000"/>
                  </a:srgbClr>
                </a:gs>
              </a:gsLst>
              <a:lin ang="2700000" scaled="1"/>
              <a:tileRect/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187" name="任意多边形: 形状 87">
              <a:extLst>
                <a:ext uri="{FF2B5EF4-FFF2-40B4-BE49-F238E27FC236}">
                  <a16:creationId xmlns:a16="http://schemas.microsoft.com/office/drawing/2014/main" id="{4F62402C-B2E5-44CF-BD40-903C8AA5632E}"/>
                </a:ext>
              </a:extLst>
            </p:cNvPr>
            <p:cNvSpPr/>
            <p:nvPr/>
          </p:nvSpPr>
          <p:spPr>
            <a:xfrm>
              <a:off x="-113286" y="6201107"/>
              <a:ext cx="12418572" cy="1020911"/>
            </a:xfrm>
            <a:custGeom>
              <a:avLst/>
              <a:gdLst>
                <a:gd name="connsiteX0" fmla="*/ 12704324 w 12704324"/>
                <a:gd name="connsiteY0" fmla="*/ 0 h 2860975"/>
                <a:gd name="connsiteX1" fmla="*/ 12704324 w 12704324"/>
                <a:gd name="connsiteY1" fmla="*/ 2860975 h 2860975"/>
                <a:gd name="connsiteX2" fmla="*/ 0 w 12704324"/>
                <a:gd name="connsiteY2" fmla="*/ 2860975 h 2860975"/>
                <a:gd name="connsiteX3" fmla="*/ 0 w 12704324"/>
                <a:gd name="connsiteY3" fmla="*/ 1492080 h 2860975"/>
                <a:gd name="connsiteX4" fmla="*/ 279512 w 12704324"/>
                <a:gd name="connsiteY4" fmla="*/ 1554894 h 2860975"/>
                <a:gd name="connsiteX5" fmla="*/ 4498456 w 12704324"/>
                <a:gd name="connsiteY5" fmla="*/ 1975948 h 2860975"/>
                <a:gd name="connsiteX6" fmla="*/ 12567847 w 12704324"/>
                <a:gd name="connsiteY6" fmla="*/ 93408 h 2860975"/>
                <a:gd name="connsiteX0" fmla="*/ 12704324 w 12704324"/>
                <a:gd name="connsiteY0" fmla="*/ 0 h 2860975"/>
                <a:gd name="connsiteX1" fmla="*/ 12704324 w 12704324"/>
                <a:gd name="connsiteY1" fmla="*/ 2860975 h 2860975"/>
                <a:gd name="connsiteX2" fmla="*/ 0 w 12704324"/>
                <a:gd name="connsiteY2" fmla="*/ 2860975 h 2860975"/>
                <a:gd name="connsiteX3" fmla="*/ 0 w 12704324"/>
                <a:gd name="connsiteY3" fmla="*/ 1492080 h 2860975"/>
                <a:gd name="connsiteX4" fmla="*/ 279512 w 12704324"/>
                <a:gd name="connsiteY4" fmla="*/ 1554894 h 2860975"/>
                <a:gd name="connsiteX5" fmla="*/ 4498456 w 12704324"/>
                <a:gd name="connsiteY5" fmla="*/ 1975948 h 2860975"/>
                <a:gd name="connsiteX6" fmla="*/ 12667753 w 12704324"/>
                <a:gd name="connsiteY6" fmla="*/ 910779 h 2860975"/>
                <a:gd name="connsiteX7" fmla="*/ 12704324 w 12704324"/>
                <a:gd name="connsiteY7" fmla="*/ 0 h 2860975"/>
                <a:gd name="connsiteX0" fmla="*/ 12704324 w 12704324"/>
                <a:gd name="connsiteY0" fmla="*/ 0 h 1963104"/>
                <a:gd name="connsiteX1" fmla="*/ 12704324 w 12704324"/>
                <a:gd name="connsiteY1" fmla="*/ 1963104 h 1963104"/>
                <a:gd name="connsiteX2" fmla="*/ 0 w 12704324"/>
                <a:gd name="connsiteY2" fmla="*/ 1963104 h 1963104"/>
                <a:gd name="connsiteX3" fmla="*/ 0 w 12704324"/>
                <a:gd name="connsiteY3" fmla="*/ 594209 h 1963104"/>
                <a:gd name="connsiteX4" fmla="*/ 279512 w 12704324"/>
                <a:gd name="connsiteY4" fmla="*/ 657023 h 1963104"/>
                <a:gd name="connsiteX5" fmla="*/ 4498456 w 12704324"/>
                <a:gd name="connsiteY5" fmla="*/ 1078077 h 1963104"/>
                <a:gd name="connsiteX6" fmla="*/ 12667753 w 12704324"/>
                <a:gd name="connsiteY6" fmla="*/ 12908 h 1963104"/>
                <a:gd name="connsiteX7" fmla="*/ 12704324 w 12704324"/>
                <a:gd name="connsiteY7" fmla="*/ 0 h 1963104"/>
                <a:gd name="connsiteX0" fmla="*/ 12704324 w 12704324"/>
                <a:gd name="connsiteY0" fmla="*/ 122292 h 2085396"/>
                <a:gd name="connsiteX1" fmla="*/ 12704324 w 12704324"/>
                <a:gd name="connsiteY1" fmla="*/ 2085396 h 2085396"/>
                <a:gd name="connsiteX2" fmla="*/ 0 w 12704324"/>
                <a:gd name="connsiteY2" fmla="*/ 2085396 h 2085396"/>
                <a:gd name="connsiteX3" fmla="*/ 0 w 12704324"/>
                <a:gd name="connsiteY3" fmla="*/ 716501 h 2085396"/>
                <a:gd name="connsiteX4" fmla="*/ 279512 w 12704324"/>
                <a:gd name="connsiteY4" fmla="*/ 779315 h 2085396"/>
                <a:gd name="connsiteX5" fmla="*/ 4498456 w 12704324"/>
                <a:gd name="connsiteY5" fmla="*/ 1200369 h 2085396"/>
                <a:gd name="connsiteX6" fmla="*/ 12659947 w 12704324"/>
                <a:gd name="connsiteY6" fmla="*/ 3616 h 2085396"/>
                <a:gd name="connsiteX7" fmla="*/ 12704324 w 12704324"/>
                <a:gd name="connsiteY7" fmla="*/ 122292 h 2085396"/>
                <a:gd name="connsiteX0" fmla="*/ 12704324 w 12704324"/>
                <a:gd name="connsiteY0" fmla="*/ 125868 h 2088972"/>
                <a:gd name="connsiteX1" fmla="*/ 12704324 w 12704324"/>
                <a:gd name="connsiteY1" fmla="*/ 2088972 h 2088972"/>
                <a:gd name="connsiteX2" fmla="*/ 0 w 12704324"/>
                <a:gd name="connsiteY2" fmla="*/ 2088972 h 2088972"/>
                <a:gd name="connsiteX3" fmla="*/ 0 w 12704324"/>
                <a:gd name="connsiteY3" fmla="*/ 720077 h 2088972"/>
                <a:gd name="connsiteX4" fmla="*/ 279512 w 12704324"/>
                <a:gd name="connsiteY4" fmla="*/ 782891 h 2088972"/>
                <a:gd name="connsiteX5" fmla="*/ 4498456 w 12704324"/>
                <a:gd name="connsiteY5" fmla="*/ 1203945 h 2088972"/>
                <a:gd name="connsiteX6" fmla="*/ 12659947 w 12704324"/>
                <a:gd name="connsiteY6" fmla="*/ 7192 h 2088972"/>
                <a:gd name="connsiteX7" fmla="*/ 12704324 w 12704324"/>
                <a:gd name="connsiteY7" fmla="*/ 125868 h 2088972"/>
                <a:gd name="connsiteX0" fmla="*/ 12700421 w 12704324"/>
                <a:gd name="connsiteY0" fmla="*/ 118383 h 2089228"/>
                <a:gd name="connsiteX1" fmla="*/ 12704324 w 12704324"/>
                <a:gd name="connsiteY1" fmla="*/ 2089228 h 2089228"/>
                <a:gd name="connsiteX2" fmla="*/ 0 w 12704324"/>
                <a:gd name="connsiteY2" fmla="*/ 2089228 h 2089228"/>
                <a:gd name="connsiteX3" fmla="*/ 0 w 12704324"/>
                <a:gd name="connsiteY3" fmla="*/ 720333 h 2089228"/>
                <a:gd name="connsiteX4" fmla="*/ 279512 w 12704324"/>
                <a:gd name="connsiteY4" fmla="*/ 783147 h 2089228"/>
                <a:gd name="connsiteX5" fmla="*/ 4498456 w 12704324"/>
                <a:gd name="connsiteY5" fmla="*/ 1204201 h 2089228"/>
                <a:gd name="connsiteX6" fmla="*/ 12659947 w 12704324"/>
                <a:gd name="connsiteY6" fmla="*/ 7448 h 2089228"/>
                <a:gd name="connsiteX7" fmla="*/ 12700421 w 12704324"/>
                <a:gd name="connsiteY7" fmla="*/ 118383 h 2089228"/>
                <a:gd name="connsiteX0" fmla="*/ 12708227 w 12708227"/>
                <a:gd name="connsiteY0" fmla="*/ 0 h 2133390"/>
                <a:gd name="connsiteX1" fmla="*/ 12704324 w 12708227"/>
                <a:gd name="connsiteY1" fmla="*/ 2133390 h 2133390"/>
                <a:gd name="connsiteX2" fmla="*/ 0 w 12708227"/>
                <a:gd name="connsiteY2" fmla="*/ 2133390 h 2133390"/>
                <a:gd name="connsiteX3" fmla="*/ 0 w 12708227"/>
                <a:gd name="connsiteY3" fmla="*/ 764495 h 2133390"/>
                <a:gd name="connsiteX4" fmla="*/ 279512 w 12708227"/>
                <a:gd name="connsiteY4" fmla="*/ 827309 h 2133390"/>
                <a:gd name="connsiteX5" fmla="*/ 4498456 w 12708227"/>
                <a:gd name="connsiteY5" fmla="*/ 1248363 h 2133390"/>
                <a:gd name="connsiteX6" fmla="*/ 12659947 w 12708227"/>
                <a:gd name="connsiteY6" fmla="*/ 51610 h 2133390"/>
                <a:gd name="connsiteX7" fmla="*/ 12708227 w 12708227"/>
                <a:gd name="connsiteY7" fmla="*/ 0 h 2133390"/>
                <a:gd name="connsiteX0" fmla="*/ 12704324 w 12704324"/>
                <a:gd name="connsiteY0" fmla="*/ 0 h 2156611"/>
                <a:gd name="connsiteX1" fmla="*/ 12704324 w 12704324"/>
                <a:gd name="connsiteY1" fmla="*/ 2156611 h 2156611"/>
                <a:gd name="connsiteX2" fmla="*/ 0 w 12704324"/>
                <a:gd name="connsiteY2" fmla="*/ 2156611 h 2156611"/>
                <a:gd name="connsiteX3" fmla="*/ 0 w 12704324"/>
                <a:gd name="connsiteY3" fmla="*/ 787716 h 2156611"/>
                <a:gd name="connsiteX4" fmla="*/ 279512 w 12704324"/>
                <a:gd name="connsiteY4" fmla="*/ 850530 h 2156611"/>
                <a:gd name="connsiteX5" fmla="*/ 4498456 w 12704324"/>
                <a:gd name="connsiteY5" fmla="*/ 1271584 h 2156611"/>
                <a:gd name="connsiteX6" fmla="*/ 12659947 w 12704324"/>
                <a:gd name="connsiteY6" fmla="*/ 74831 h 2156611"/>
                <a:gd name="connsiteX7" fmla="*/ 12704324 w 12704324"/>
                <a:gd name="connsiteY7" fmla="*/ 0 h 2156611"/>
                <a:gd name="connsiteX0" fmla="*/ 12704324 w 12704324"/>
                <a:gd name="connsiteY0" fmla="*/ 0 h 2156611"/>
                <a:gd name="connsiteX1" fmla="*/ 12704324 w 12704324"/>
                <a:gd name="connsiteY1" fmla="*/ 2156611 h 2156611"/>
                <a:gd name="connsiteX2" fmla="*/ 0 w 12704324"/>
                <a:gd name="connsiteY2" fmla="*/ 2156611 h 2156611"/>
                <a:gd name="connsiteX3" fmla="*/ 0 w 12704324"/>
                <a:gd name="connsiteY3" fmla="*/ 787716 h 2156611"/>
                <a:gd name="connsiteX4" fmla="*/ 263902 w 12704324"/>
                <a:gd name="connsiteY4" fmla="*/ 747326 h 2156611"/>
                <a:gd name="connsiteX5" fmla="*/ 4498456 w 12704324"/>
                <a:gd name="connsiteY5" fmla="*/ 1271584 h 2156611"/>
                <a:gd name="connsiteX6" fmla="*/ 12659947 w 12704324"/>
                <a:gd name="connsiteY6" fmla="*/ 74831 h 2156611"/>
                <a:gd name="connsiteX7" fmla="*/ 12704324 w 12704324"/>
                <a:gd name="connsiteY7" fmla="*/ 0 h 2156611"/>
                <a:gd name="connsiteX0" fmla="*/ 12709527 w 12709527"/>
                <a:gd name="connsiteY0" fmla="*/ 0 h 2156611"/>
                <a:gd name="connsiteX1" fmla="*/ 12709527 w 12709527"/>
                <a:gd name="connsiteY1" fmla="*/ 2156611 h 2156611"/>
                <a:gd name="connsiteX2" fmla="*/ 5203 w 12709527"/>
                <a:gd name="connsiteY2" fmla="*/ 2156611 h 2156611"/>
                <a:gd name="connsiteX3" fmla="*/ 0 w 12709527"/>
                <a:gd name="connsiteY3" fmla="*/ 488425 h 2156611"/>
                <a:gd name="connsiteX4" fmla="*/ 269105 w 12709527"/>
                <a:gd name="connsiteY4" fmla="*/ 747326 h 2156611"/>
                <a:gd name="connsiteX5" fmla="*/ 4503659 w 12709527"/>
                <a:gd name="connsiteY5" fmla="*/ 1271584 h 2156611"/>
                <a:gd name="connsiteX6" fmla="*/ 12665150 w 12709527"/>
                <a:gd name="connsiteY6" fmla="*/ 74831 h 2156611"/>
                <a:gd name="connsiteX7" fmla="*/ 12709527 w 12709527"/>
                <a:gd name="connsiteY7" fmla="*/ 0 h 2156611"/>
                <a:gd name="connsiteX0" fmla="*/ 12714730 w 12714730"/>
                <a:gd name="connsiteY0" fmla="*/ 0 h 2156611"/>
                <a:gd name="connsiteX1" fmla="*/ 12714730 w 12714730"/>
                <a:gd name="connsiteY1" fmla="*/ 2156611 h 2156611"/>
                <a:gd name="connsiteX2" fmla="*/ 10406 w 12714730"/>
                <a:gd name="connsiteY2" fmla="*/ 2156611 h 2156611"/>
                <a:gd name="connsiteX3" fmla="*/ 0 w 12714730"/>
                <a:gd name="connsiteY3" fmla="*/ 540027 h 2156611"/>
                <a:gd name="connsiteX4" fmla="*/ 274308 w 12714730"/>
                <a:gd name="connsiteY4" fmla="*/ 747326 h 2156611"/>
                <a:gd name="connsiteX5" fmla="*/ 4508862 w 12714730"/>
                <a:gd name="connsiteY5" fmla="*/ 1271584 h 2156611"/>
                <a:gd name="connsiteX6" fmla="*/ 12670353 w 12714730"/>
                <a:gd name="connsiteY6" fmla="*/ 74831 h 2156611"/>
                <a:gd name="connsiteX7" fmla="*/ 12714730 w 12714730"/>
                <a:gd name="connsiteY7" fmla="*/ 0 h 2156611"/>
                <a:gd name="connsiteX0" fmla="*/ 12714730 w 12714730"/>
                <a:gd name="connsiteY0" fmla="*/ 0 h 2156611"/>
                <a:gd name="connsiteX1" fmla="*/ 12714730 w 12714730"/>
                <a:gd name="connsiteY1" fmla="*/ 2156611 h 2156611"/>
                <a:gd name="connsiteX2" fmla="*/ 10406 w 12714730"/>
                <a:gd name="connsiteY2" fmla="*/ 2156611 h 2156611"/>
                <a:gd name="connsiteX3" fmla="*/ 0 w 12714730"/>
                <a:gd name="connsiteY3" fmla="*/ 612269 h 2156611"/>
                <a:gd name="connsiteX4" fmla="*/ 274308 w 12714730"/>
                <a:gd name="connsiteY4" fmla="*/ 747326 h 2156611"/>
                <a:gd name="connsiteX5" fmla="*/ 4508862 w 12714730"/>
                <a:gd name="connsiteY5" fmla="*/ 1271584 h 2156611"/>
                <a:gd name="connsiteX6" fmla="*/ 12670353 w 12714730"/>
                <a:gd name="connsiteY6" fmla="*/ 74831 h 2156611"/>
                <a:gd name="connsiteX7" fmla="*/ 12714730 w 12714730"/>
                <a:gd name="connsiteY7" fmla="*/ 0 h 2156611"/>
                <a:gd name="connsiteX0" fmla="*/ 12714730 w 12714730"/>
                <a:gd name="connsiteY0" fmla="*/ 0 h 2156611"/>
                <a:gd name="connsiteX1" fmla="*/ 12714730 w 12714730"/>
                <a:gd name="connsiteY1" fmla="*/ 2156611 h 2156611"/>
                <a:gd name="connsiteX2" fmla="*/ 10406 w 12714730"/>
                <a:gd name="connsiteY2" fmla="*/ 2156611 h 2156611"/>
                <a:gd name="connsiteX3" fmla="*/ 0 w 12714730"/>
                <a:gd name="connsiteY3" fmla="*/ 612269 h 2156611"/>
                <a:gd name="connsiteX4" fmla="*/ 274308 w 12714730"/>
                <a:gd name="connsiteY4" fmla="*/ 747326 h 2156611"/>
                <a:gd name="connsiteX5" fmla="*/ 4508862 w 12714730"/>
                <a:gd name="connsiteY5" fmla="*/ 1271584 h 2156611"/>
                <a:gd name="connsiteX6" fmla="*/ 12670353 w 12714730"/>
                <a:gd name="connsiteY6" fmla="*/ 74831 h 2156611"/>
                <a:gd name="connsiteX7" fmla="*/ 12714730 w 12714730"/>
                <a:gd name="connsiteY7" fmla="*/ 0 h 2156611"/>
                <a:gd name="connsiteX0" fmla="*/ 12714730 w 12714730"/>
                <a:gd name="connsiteY0" fmla="*/ 0 h 2156611"/>
                <a:gd name="connsiteX1" fmla="*/ 12714730 w 12714730"/>
                <a:gd name="connsiteY1" fmla="*/ 2156611 h 2156611"/>
                <a:gd name="connsiteX2" fmla="*/ 10406 w 12714730"/>
                <a:gd name="connsiteY2" fmla="*/ 2156611 h 2156611"/>
                <a:gd name="connsiteX3" fmla="*/ 0 w 12714730"/>
                <a:gd name="connsiteY3" fmla="*/ 643230 h 2156611"/>
                <a:gd name="connsiteX4" fmla="*/ 274308 w 12714730"/>
                <a:gd name="connsiteY4" fmla="*/ 747326 h 2156611"/>
                <a:gd name="connsiteX5" fmla="*/ 4508862 w 12714730"/>
                <a:gd name="connsiteY5" fmla="*/ 1271584 h 2156611"/>
                <a:gd name="connsiteX6" fmla="*/ 12670353 w 12714730"/>
                <a:gd name="connsiteY6" fmla="*/ 74831 h 2156611"/>
                <a:gd name="connsiteX7" fmla="*/ 12714730 w 12714730"/>
                <a:gd name="connsiteY7" fmla="*/ 0 h 2156611"/>
                <a:gd name="connsiteX0" fmla="*/ 12714730 w 12714730"/>
                <a:gd name="connsiteY0" fmla="*/ 0 h 2156611"/>
                <a:gd name="connsiteX1" fmla="*/ 12714730 w 12714730"/>
                <a:gd name="connsiteY1" fmla="*/ 2156611 h 2156611"/>
                <a:gd name="connsiteX2" fmla="*/ 10406 w 12714730"/>
                <a:gd name="connsiteY2" fmla="*/ 2156611 h 2156611"/>
                <a:gd name="connsiteX3" fmla="*/ 0 w 12714730"/>
                <a:gd name="connsiteY3" fmla="*/ 643230 h 2156611"/>
                <a:gd name="connsiteX4" fmla="*/ 274308 w 12714730"/>
                <a:gd name="connsiteY4" fmla="*/ 747326 h 2156611"/>
                <a:gd name="connsiteX5" fmla="*/ 4508862 w 12714730"/>
                <a:gd name="connsiteY5" fmla="*/ 1271584 h 2156611"/>
                <a:gd name="connsiteX6" fmla="*/ 12670353 w 12714730"/>
                <a:gd name="connsiteY6" fmla="*/ 74831 h 2156611"/>
                <a:gd name="connsiteX7" fmla="*/ 12714730 w 12714730"/>
                <a:gd name="connsiteY7" fmla="*/ 0 h 2156611"/>
                <a:gd name="connsiteX0" fmla="*/ 12706925 w 12706925"/>
                <a:gd name="connsiteY0" fmla="*/ 0 h 2156611"/>
                <a:gd name="connsiteX1" fmla="*/ 12706925 w 12706925"/>
                <a:gd name="connsiteY1" fmla="*/ 2156611 h 2156611"/>
                <a:gd name="connsiteX2" fmla="*/ 2601 w 12706925"/>
                <a:gd name="connsiteY2" fmla="*/ 2156611 h 2156611"/>
                <a:gd name="connsiteX3" fmla="*/ 0 w 12706925"/>
                <a:gd name="connsiteY3" fmla="*/ 650971 h 2156611"/>
                <a:gd name="connsiteX4" fmla="*/ 266503 w 12706925"/>
                <a:gd name="connsiteY4" fmla="*/ 747326 h 2156611"/>
                <a:gd name="connsiteX5" fmla="*/ 4501057 w 12706925"/>
                <a:gd name="connsiteY5" fmla="*/ 1271584 h 2156611"/>
                <a:gd name="connsiteX6" fmla="*/ 12662548 w 12706925"/>
                <a:gd name="connsiteY6" fmla="*/ 74831 h 2156611"/>
                <a:gd name="connsiteX7" fmla="*/ 12706925 w 12706925"/>
                <a:gd name="connsiteY7" fmla="*/ 0 h 2156611"/>
                <a:gd name="connsiteX0" fmla="*/ 12710828 w 12710828"/>
                <a:gd name="connsiteY0" fmla="*/ 0 h 2156611"/>
                <a:gd name="connsiteX1" fmla="*/ 12710828 w 12710828"/>
                <a:gd name="connsiteY1" fmla="*/ 2156611 h 2156611"/>
                <a:gd name="connsiteX2" fmla="*/ 6504 w 12710828"/>
                <a:gd name="connsiteY2" fmla="*/ 2156611 h 2156611"/>
                <a:gd name="connsiteX3" fmla="*/ 0 w 12710828"/>
                <a:gd name="connsiteY3" fmla="*/ 736114 h 2156611"/>
                <a:gd name="connsiteX4" fmla="*/ 270406 w 12710828"/>
                <a:gd name="connsiteY4" fmla="*/ 747326 h 2156611"/>
                <a:gd name="connsiteX5" fmla="*/ 4504960 w 12710828"/>
                <a:gd name="connsiteY5" fmla="*/ 1271584 h 2156611"/>
                <a:gd name="connsiteX6" fmla="*/ 12666451 w 12710828"/>
                <a:gd name="connsiteY6" fmla="*/ 74831 h 2156611"/>
                <a:gd name="connsiteX7" fmla="*/ 12710828 w 12710828"/>
                <a:gd name="connsiteY7" fmla="*/ 0 h 2156611"/>
                <a:gd name="connsiteX0" fmla="*/ 12716714 w 12716714"/>
                <a:gd name="connsiteY0" fmla="*/ 0 h 2156611"/>
                <a:gd name="connsiteX1" fmla="*/ 12716714 w 12716714"/>
                <a:gd name="connsiteY1" fmla="*/ 2156611 h 2156611"/>
                <a:gd name="connsiteX2" fmla="*/ 12390 w 12716714"/>
                <a:gd name="connsiteY2" fmla="*/ 2156611 h 2156611"/>
                <a:gd name="connsiteX3" fmla="*/ 5886 w 12716714"/>
                <a:gd name="connsiteY3" fmla="*/ 736114 h 2156611"/>
                <a:gd name="connsiteX4" fmla="*/ 276292 w 12716714"/>
                <a:gd name="connsiteY4" fmla="*/ 747326 h 2156611"/>
                <a:gd name="connsiteX5" fmla="*/ 4510846 w 12716714"/>
                <a:gd name="connsiteY5" fmla="*/ 1271584 h 2156611"/>
                <a:gd name="connsiteX6" fmla="*/ 12672337 w 12716714"/>
                <a:gd name="connsiteY6" fmla="*/ 74831 h 2156611"/>
                <a:gd name="connsiteX7" fmla="*/ 12716714 w 12716714"/>
                <a:gd name="connsiteY7" fmla="*/ 0 h 2156611"/>
                <a:gd name="connsiteX0" fmla="*/ 12723696 w 12723696"/>
                <a:gd name="connsiteY0" fmla="*/ 0 h 2156611"/>
                <a:gd name="connsiteX1" fmla="*/ 12723696 w 12723696"/>
                <a:gd name="connsiteY1" fmla="*/ 2156611 h 2156611"/>
                <a:gd name="connsiteX2" fmla="*/ 19372 w 12723696"/>
                <a:gd name="connsiteY2" fmla="*/ 2156611 h 2156611"/>
                <a:gd name="connsiteX3" fmla="*/ 5062 w 12723696"/>
                <a:gd name="connsiteY3" fmla="*/ 689672 h 2156611"/>
                <a:gd name="connsiteX4" fmla="*/ 283274 w 12723696"/>
                <a:gd name="connsiteY4" fmla="*/ 747326 h 2156611"/>
                <a:gd name="connsiteX5" fmla="*/ 4517828 w 12723696"/>
                <a:gd name="connsiteY5" fmla="*/ 1271584 h 2156611"/>
                <a:gd name="connsiteX6" fmla="*/ 12679319 w 12723696"/>
                <a:gd name="connsiteY6" fmla="*/ 74831 h 2156611"/>
                <a:gd name="connsiteX7" fmla="*/ 12723696 w 12723696"/>
                <a:gd name="connsiteY7" fmla="*/ 0 h 2156611"/>
                <a:gd name="connsiteX0" fmla="*/ 12723696 w 12723696"/>
                <a:gd name="connsiteY0" fmla="*/ 0 h 2156611"/>
                <a:gd name="connsiteX1" fmla="*/ 12723696 w 12723696"/>
                <a:gd name="connsiteY1" fmla="*/ 2156611 h 2156611"/>
                <a:gd name="connsiteX2" fmla="*/ 19372 w 12723696"/>
                <a:gd name="connsiteY2" fmla="*/ 2156611 h 2156611"/>
                <a:gd name="connsiteX3" fmla="*/ 5062 w 12723696"/>
                <a:gd name="connsiteY3" fmla="*/ 736114 h 2156611"/>
                <a:gd name="connsiteX4" fmla="*/ 283274 w 12723696"/>
                <a:gd name="connsiteY4" fmla="*/ 747326 h 2156611"/>
                <a:gd name="connsiteX5" fmla="*/ 4517828 w 12723696"/>
                <a:gd name="connsiteY5" fmla="*/ 1271584 h 2156611"/>
                <a:gd name="connsiteX6" fmla="*/ 12679319 w 12723696"/>
                <a:gd name="connsiteY6" fmla="*/ 74831 h 2156611"/>
                <a:gd name="connsiteX7" fmla="*/ 12723696 w 12723696"/>
                <a:gd name="connsiteY7" fmla="*/ 0 h 2156611"/>
                <a:gd name="connsiteX0" fmla="*/ 12730813 w 12730813"/>
                <a:gd name="connsiteY0" fmla="*/ 0 h 2156611"/>
                <a:gd name="connsiteX1" fmla="*/ 12730813 w 12730813"/>
                <a:gd name="connsiteY1" fmla="*/ 2156611 h 2156611"/>
                <a:gd name="connsiteX2" fmla="*/ 26489 w 12730813"/>
                <a:gd name="connsiteY2" fmla="*/ 2156611 h 2156611"/>
                <a:gd name="connsiteX3" fmla="*/ 4374 w 12730813"/>
                <a:gd name="connsiteY3" fmla="*/ 658711 h 2156611"/>
                <a:gd name="connsiteX4" fmla="*/ 290391 w 12730813"/>
                <a:gd name="connsiteY4" fmla="*/ 747326 h 2156611"/>
                <a:gd name="connsiteX5" fmla="*/ 4524945 w 12730813"/>
                <a:gd name="connsiteY5" fmla="*/ 1271584 h 2156611"/>
                <a:gd name="connsiteX6" fmla="*/ 12686436 w 12730813"/>
                <a:gd name="connsiteY6" fmla="*/ 74831 h 2156611"/>
                <a:gd name="connsiteX7" fmla="*/ 12730813 w 12730813"/>
                <a:gd name="connsiteY7" fmla="*/ 0 h 2156611"/>
                <a:gd name="connsiteX0" fmla="*/ 12709889 w 12709889"/>
                <a:gd name="connsiteY0" fmla="*/ 0 h 2156611"/>
                <a:gd name="connsiteX1" fmla="*/ 12709889 w 12709889"/>
                <a:gd name="connsiteY1" fmla="*/ 2156611 h 2156611"/>
                <a:gd name="connsiteX2" fmla="*/ 5565 w 12709889"/>
                <a:gd name="connsiteY2" fmla="*/ 2156611 h 2156611"/>
                <a:gd name="connsiteX3" fmla="*/ 6865 w 12709889"/>
                <a:gd name="connsiteY3" fmla="*/ 666451 h 2156611"/>
                <a:gd name="connsiteX4" fmla="*/ 269467 w 12709889"/>
                <a:gd name="connsiteY4" fmla="*/ 747326 h 2156611"/>
                <a:gd name="connsiteX5" fmla="*/ 4504021 w 12709889"/>
                <a:gd name="connsiteY5" fmla="*/ 1271584 h 2156611"/>
                <a:gd name="connsiteX6" fmla="*/ 12665512 w 12709889"/>
                <a:gd name="connsiteY6" fmla="*/ 74831 h 2156611"/>
                <a:gd name="connsiteX7" fmla="*/ 12709889 w 12709889"/>
                <a:gd name="connsiteY7" fmla="*/ 0 h 2156611"/>
                <a:gd name="connsiteX0" fmla="*/ 12709889 w 12709889"/>
                <a:gd name="connsiteY0" fmla="*/ 0 h 2156611"/>
                <a:gd name="connsiteX1" fmla="*/ 12709889 w 12709889"/>
                <a:gd name="connsiteY1" fmla="*/ 2156611 h 2156611"/>
                <a:gd name="connsiteX2" fmla="*/ 5565 w 12709889"/>
                <a:gd name="connsiteY2" fmla="*/ 2156611 h 2156611"/>
                <a:gd name="connsiteX3" fmla="*/ 6865 w 12709889"/>
                <a:gd name="connsiteY3" fmla="*/ 658711 h 2156611"/>
                <a:gd name="connsiteX4" fmla="*/ 269467 w 12709889"/>
                <a:gd name="connsiteY4" fmla="*/ 747326 h 2156611"/>
                <a:gd name="connsiteX5" fmla="*/ 4504021 w 12709889"/>
                <a:gd name="connsiteY5" fmla="*/ 1271584 h 2156611"/>
                <a:gd name="connsiteX6" fmla="*/ 12665512 w 12709889"/>
                <a:gd name="connsiteY6" fmla="*/ 74831 h 2156611"/>
                <a:gd name="connsiteX7" fmla="*/ 12709889 w 12709889"/>
                <a:gd name="connsiteY7" fmla="*/ 0 h 2156611"/>
                <a:gd name="connsiteX0" fmla="*/ 12730703 w 12730703"/>
                <a:gd name="connsiteY0" fmla="*/ 40398 h 2093805"/>
                <a:gd name="connsiteX1" fmla="*/ 12709889 w 12730703"/>
                <a:gd name="connsiteY1" fmla="*/ 2093805 h 2093805"/>
                <a:gd name="connsiteX2" fmla="*/ 5565 w 12730703"/>
                <a:gd name="connsiteY2" fmla="*/ 2093805 h 2093805"/>
                <a:gd name="connsiteX3" fmla="*/ 6865 w 12730703"/>
                <a:gd name="connsiteY3" fmla="*/ 595905 h 2093805"/>
                <a:gd name="connsiteX4" fmla="*/ 269467 w 12730703"/>
                <a:gd name="connsiteY4" fmla="*/ 684520 h 2093805"/>
                <a:gd name="connsiteX5" fmla="*/ 4504021 w 12730703"/>
                <a:gd name="connsiteY5" fmla="*/ 1208778 h 2093805"/>
                <a:gd name="connsiteX6" fmla="*/ 12665512 w 12730703"/>
                <a:gd name="connsiteY6" fmla="*/ 12025 h 2093805"/>
                <a:gd name="connsiteX7" fmla="*/ 12730703 w 12730703"/>
                <a:gd name="connsiteY7" fmla="*/ 40398 h 2093805"/>
                <a:gd name="connsiteX0" fmla="*/ 12730703 w 12730703"/>
                <a:gd name="connsiteY0" fmla="*/ 0 h 2053407"/>
                <a:gd name="connsiteX1" fmla="*/ 12709889 w 12730703"/>
                <a:gd name="connsiteY1" fmla="*/ 2053407 h 2053407"/>
                <a:gd name="connsiteX2" fmla="*/ 5565 w 12730703"/>
                <a:gd name="connsiteY2" fmla="*/ 2053407 h 2053407"/>
                <a:gd name="connsiteX3" fmla="*/ 6865 w 12730703"/>
                <a:gd name="connsiteY3" fmla="*/ 555507 h 2053407"/>
                <a:gd name="connsiteX4" fmla="*/ 269467 w 12730703"/>
                <a:gd name="connsiteY4" fmla="*/ 644122 h 2053407"/>
                <a:gd name="connsiteX5" fmla="*/ 4504021 w 12730703"/>
                <a:gd name="connsiteY5" fmla="*/ 1168380 h 2053407"/>
                <a:gd name="connsiteX6" fmla="*/ 12686325 w 12730703"/>
                <a:gd name="connsiteY6" fmla="*/ 198675 h 2053407"/>
                <a:gd name="connsiteX7" fmla="*/ 12730703 w 12730703"/>
                <a:gd name="connsiteY7" fmla="*/ 0 h 2053407"/>
                <a:gd name="connsiteX0" fmla="*/ 12730703 w 12730703"/>
                <a:gd name="connsiteY0" fmla="*/ 0 h 2053407"/>
                <a:gd name="connsiteX1" fmla="*/ 12709889 w 12730703"/>
                <a:gd name="connsiteY1" fmla="*/ 2053407 h 2053407"/>
                <a:gd name="connsiteX2" fmla="*/ 5565 w 12730703"/>
                <a:gd name="connsiteY2" fmla="*/ 2053407 h 2053407"/>
                <a:gd name="connsiteX3" fmla="*/ 6865 w 12730703"/>
                <a:gd name="connsiteY3" fmla="*/ 555507 h 2053407"/>
                <a:gd name="connsiteX4" fmla="*/ 269467 w 12730703"/>
                <a:gd name="connsiteY4" fmla="*/ 644122 h 2053407"/>
                <a:gd name="connsiteX5" fmla="*/ 4504021 w 12730703"/>
                <a:gd name="connsiteY5" fmla="*/ 1168380 h 2053407"/>
                <a:gd name="connsiteX6" fmla="*/ 12686325 w 12730703"/>
                <a:gd name="connsiteY6" fmla="*/ 95471 h 2053407"/>
                <a:gd name="connsiteX7" fmla="*/ 12730703 w 12730703"/>
                <a:gd name="connsiteY7" fmla="*/ 0 h 2053407"/>
                <a:gd name="connsiteX0" fmla="*/ 12720296 w 12720296"/>
                <a:gd name="connsiteY0" fmla="*/ 0 h 2074048"/>
                <a:gd name="connsiteX1" fmla="*/ 12709889 w 12720296"/>
                <a:gd name="connsiteY1" fmla="*/ 2074048 h 2074048"/>
                <a:gd name="connsiteX2" fmla="*/ 5565 w 12720296"/>
                <a:gd name="connsiteY2" fmla="*/ 2074048 h 2074048"/>
                <a:gd name="connsiteX3" fmla="*/ 6865 w 12720296"/>
                <a:gd name="connsiteY3" fmla="*/ 576148 h 2074048"/>
                <a:gd name="connsiteX4" fmla="*/ 269467 w 12720296"/>
                <a:gd name="connsiteY4" fmla="*/ 664763 h 2074048"/>
                <a:gd name="connsiteX5" fmla="*/ 4504021 w 12720296"/>
                <a:gd name="connsiteY5" fmla="*/ 1189021 h 2074048"/>
                <a:gd name="connsiteX6" fmla="*/ 12686325 w 12720296"/>
                <a:gd name="connsiteY6" fmla="*/ 116112 h 2074048"/>
                <a:gd name="connsiteX7" fmla="*/ 12720296 w 12720296"/>
                <a:gd name="connsiteY7" fmla="*/ 0 h 20740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720296" h="2074048">
                  <a:moveTo>
                    <a:pt x="12720296" y="0"/>
                  </a:moveTo>
                  <a:lnTo>
                    <a:pt x="12709889" y="2074048"/>
                  </a:lnTo>
                  <a:lnTo>
                    <a:pt x="5565" y="2074048"/>
                  </a:lnTo>
                  <a:cubicBezTo>
                    <a:pt x="3831" y="1517986"/>
                    <a:pt x="8599" y="1132210"/>
                    <a:pt x="6865" y="576148"/>
                  </a:cubicBezTo>
                  <a:cubicBezTo>
                    <a:pt x="-7068" y="520544"/>
                    <a:pt x="-28805" y="550081"/>
                    <a:pt x="269467" y="664763"/>
                  </a:cubicBezTo>
                  <a:cubicBezTo>
                    <a:pt x="1545761" y="934600"/>
                    <a:pt x="2992449" y="1189021"/>
                    <a:pt x="4504021" y="1189021"/>
                  </a:cubicBezTo>
                  <a:cubicBezTo>
                    <a:pt x="7863070" y="1189021"/>
                    <a:pt x="10937530" y="1251902"/>
                    <a:pt x="12686325" y="116112"/>
                  </a:cubicBezTo>
                  <a:cubicBezTo>
                    <a:pt x="12700597" y="69496"/>
                    <a:pt x="12674804" y="31136"/>
                    <a:pt x="12720296" y="0"/>
                  </a:cubicBezTo>
                  <a:close/>
                </a:path>
              </a:pathLst>
            </a:custGeom>
            <a:noFill/>
            <a:ln>
              <a:gradFill>
                <a:gsLst>
                  <a:gs pos="0">
                    <a:schemeClr val="bg1">
                      <a:alpha val="25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Roboto Regular"/>
                <a:ea typeface="思源黑体 CN Regular"/>
              </a:endParaRPr>
            </a:p>
          </p:txBody>
        </p:sp>
      </p:grpSp>
      <p:grpSp>
        <p:nvGrpSpPr>
          <p:cNvPr id="195" name="组合 194">
            <a:extLst>
              <a:ext uri="{FF2B5EF4-FFF2-40B4-BE49-F238E27FC236}">
                <a16:creationId xmlns:a16="http://schemas.microsoft.com/office/drawing/2014/main" id="{79E4D80B-0E36-41C8-812C-95F1925F5D0D}"/>
              </a:ext>
            </a:extLst>
          </p:cNvPr>
          <p:cNvGrpSpPr/>
          <p:nvPr/>
        </p:nvGrpSpPr>
        <p:grpSpPr>
          <a:xfrm>
            <a:off x="8406947" y="5485468"/>
            <a:ext cx="2482866" cy="732855"/>
            <a:chOff x="1501941" y="5302588"/>
            <a:chExt cx="2482866" cy="732855"/>
          </a:xfrm>
        </p:grpSpPr>
        <p:sp>
          <p:nvSpPr>
            <p:cNvPr id="196" name="平行四边形 195">
              <a:extLst>
                <a:ext uri="{FF2B5EF4-FFF2-40B4-BE49-F238E27FC236}">
                  <a16:creationId xmlns:a16="http://schemas.microsoft.com/office/drawing/2014/main" id="{5ED453C8-CB69-4ADB-93C5-917608984220}"/>
                </a:ext>
              </a:extLst>
            </p:cNvPr>
            <p:cNvSpPr/>
            <p:nvPr/>
          </p:nvSpPr>
          <p:spPr>
            <a:xfrm>
              <a:off x="1600689" y="5769543"/>
              <a:ext cx="393212" cy="187286"/>
            </a:xfrm>
            <a:prstGeom prst="parallelogram">
              <a:avLst>
                <a:gd name="adj" fmla="val 31428"/>
              </a:avLst>
            </a:prstGeom>
            <a:gradFill>
              <a:gsLst>
                <a:gs pos="17000">
                  <a:srgbClr val="1A76CC"/>
                </a:gs>
                <a:gs pos="93000">
                  <a:srgbClr val="3C9AFA">
                    <a:alpha val="40000"/>
                  </a:srgbClr>
                </a:gs>
              </a:gsLst>
              <a:lin ang="108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7" name="平行四边形 196">
              <a:extLst>
                <a:ext uri="{FF2B5EF4-FFF2-40B4-BE49-F238E27FC236}">
                  <a16:creationId xmlns:a16="http://schemas.microsoft.com/office/drawing/2014/main" id="{837DBC73-BAE5-46A3-B492-46B406270FE8}"/>
                </a:ext>
              </a:extLst>
            </p:cNvPr>
            <p:cNvSpPr/>
            <p:nvPr/>
          </p:nvSpPr>
          <p:spPr>
            <a:xfrm>
              <a:off x="1501941" y="5479232"/>
              <a:ext cx="2439588" cy="556211"/>
            </a:xfrm>
            <a:prstGeom prst="parallelogram">
              <a:avLst>
                <a:gd name="adj" fmla="val 32118"/>
              </a:avLst>
            </a:prstGeom>
            <a:noFill/>
            <a:ln>
              <a:solidFill>
                <a:srgbClr val="1A76C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8" name="平行四边形 197">
              <a:extLst>
                <a:ext uri="{FF2B5EF4-FFF2-40B4-BE49-F238E27FC236}">
                  <a16:creationId xmlns:a16="http://schemas.microsoft.com/office/drawing/2014/main" id="{1E7E44FA-CEE8-4DF0-8506-CD893823358F}"/>
                </a:ext>
              </a:extLst>
            </p:cNvPr>
            <p:cNvSpPr/>
            <p:nvPr/>
          </p:nvSpPr>
          <p:spPr>
            <a:xfrm>
              <a:off x="1759358" y="5390899"/>
              <a:ext cx="2096263" cy="517704"/>
            </a:xfrm>
            <a:prstGeom prst="parallelogram">
              <a:avLst>
                <a:gd name="adj" fmla="val 32368"/>
              </a:avLst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9" name="平行四边形 198">
              <a:extLst>
                <a:ext uri="{FF2B5EF4-FFF2-40B4-BE49-F238E27FC236}">
                  <a16:creationId xmlns:a16="http://schemas.microsoft.com/office/drawing/2014/main" id="{014ED0DB-9A9D-4748-99F2-4A4D1E488E3A}"/>
                </a:ext>
              </a:extLst>
            </p:cNvPr>
            <p:cNvSpPr/>
            <p:nvPr/>
          </p:nvSpPr>
          <p:spPr>
            <a:xfrm>
              <a:off x="1737571" y="5361536"/>
              <a:ext cx="2096263" cy="517704"/>
            </a:xfrm>
            <a:prstGeom prst="parallelogram">
              <a:avLst>
                <a:gd name="adj" fmla="val 32368"/>
              </a:avLst>
            </a:prstGeom>
            <a:gradFill>
              <a:gsLst>
                <a:gs pos="0">
                  <a:srgbClr val="409EFF"/>
                </a:gs>
                <a:gs pos="97000">
                  <a:srgbClr val="005BAB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0" name="直接连接符 199">
              <a:extLst>
                <a:ext uri="{FF2B5EF4-FFF2-40B4-BE49-F238E27FC236}">
                  <a16:creationId xmlns:a16="http://schemas.microsoft.com/office/drawing/2014/main" id="{96304A7F-425B-40CC-9B3A-7CCA6830910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947449" y="5952245"/>
              <a:ext cx="838255" cy="0"/>
            </a:xfrm>
            <a:prstGeom prst="line">
              <a:avLst/>
            </a:prstGeom>
            <a:ln w="12700" cap="rnd">
              <a:gradFill flip="none" rotWithShape="1">
                <a:gsLst>
                  <a:gs pos="0">
                    <a:srgbClr val="1A76CC"/>
                  </a:gs>
                  <a:gs pos="93000">
                    <a:srgbClr val="3C9AFA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1" name="直接连接符 200">
              <a:extLst>
                <a:ext uri="{FF2B5EF4-FFF2-40B4-BE49-F238E27FC236}">
                  <a16:creationId xmlns:a16="http://schemas.microsoft.com/office/drawing/2014/main" id="{1939E7AC-99FA-4FB9-8993-9A724CB11A7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891526" y="5302588"/>
              <a:ext cx="1093281" cy="0"/>
            </a:xfrm>
            <a:prstGeom prst="line">
              <a:avLst/>
            </a:prstGeom>
            <a:ln w="12700" cap="rnd">
              <a:gradFill flip="none" rotWithShape="1">
                <a:gsLst>
                  <a:gs pos="0">
                    <a:srgbClr val="1A76CC"/>
                  </a:gs>
                  <a:gs pos="93000">
                    <a:srgbClr val="3C9AFA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2" name="组合 191">
            <a:extLst>
              <a:ext uri="{FF2B5EF4-FFF2-40B4-BE49-F238E27FC236}">
                <a16:creationId xmlns:a16="http://schemas.microsoft.com/office/drawing/2014/main" id="{BB2B03D5-2083-41A5-B245-53AFD56A25CC}"/>
              </a:ext>
            </a:extLst>
          </p:cNvPr>
          <p:cNvGrpSpPr/>
          <p:nvPr/>
        </p:nvGrpSpPr>
        <p:grpSpPr>
          <a:xfrm>
            <a:off x="8698420" y="5544969"/>
            <a:ext cx="1811280" cy="532265"/>
            <a:chOff x="8698420" y="5544969"/>
            <a:chExt cx="1811280" cy="532265"/>
          </a:xfrm>
        </p:grpSpPr>
        <p:sp>
          <p:nvSpPr>
            <p:cNvPr id="145" name="文本框 144">
              <a:extLst>
                <a:ext uri="{FF2B5EF4-FFF2-40B4-BE49-F238E27FC236}">
                  <a16:creationId xmlns:a16="http://schemas.microsoft.com/office/drawing/2014/main" id="{E1E89073-2BFF-41E0-BE29-591B0C5ECD92}"/>
                </a:ext>
              </a:extLst>
            </p:cNvPr>
            <p:cNvSpPr txBox="1"/>
            <p:nvPr/>
          </p:nvSpPr>
          <p:spPr>
            <a:xfrm>
              <a:off x="8698420" y="5544969"/>
              <a:ext cx="1811280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kumimoji="0" lang="zh-CN" altLang="en-US" sz="1400" b="1" i="1" u="none" strike="noStrike" kern="1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帮你省钱</a:t>
              </a:r>
              <a:endParaRPr lang="zh-CN" altLang="en-US" sz="1400" b="1" i="1" dirty="0">
                <a:solidFill>
                  <a:schemeClr val="bg1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  <p:sp>
          <p:nvSpPr>
            <p:cNvPr id="146" name="文本框 145">
              <a:extLst>
                <a:ext uri="{FF2B5EF4-FFF2-40B4-BE49-F238E27FC236}">
                  <a16:creationId xmlns:a16="http://schemas.microsoft.com/office/drawing/2014/main" id="{6BE5BAE7-3B81-494E-B43B-6801BCF91909}"/>
                </a:ext>
              </a:extLst>
            </p:cNvPr>
            <p:cNvSpPr txBox="1"/>
            <p:nvPr/>
          </p:nvSpPr>
          <p:spPr>
            <a:xfrm>
              <a:off x="8698420" y="5769457"/>
              <a:ext cx="1811280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kumimoji="0" lang="zh-CN" altLang="en-US" sz="1400" b="1" i="1" u="none" strike="noStrike" kern="1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更能帮你赚钱</a:t>
              </a:r>
            </a:p>
          </p:txBody>
        </p:sp>
      </p:grpSp>
      <p:grpSp>
        <p:nvGrpSpPr>
          <p:cNvPr id="202" name="组合 201">
            <a:extLst>
              <a:ext uri="{FF2B5EF4-FFF2-40B4-BE49-F238E27FC236}">
                <a16:creationId xmlns:a16="http://schemas.microsoft.com/office/drawing/2014/main" id="{20E404A7-2196-4314-B215-A88D43397A3A}"/>
              </a:ext>
            </a:extLst>
          </p:cNvPr>
          <p:cNvGrpSpPr/>
          <p:nvPr/>
        </p:nvGrpSpPr>
        <p:grpSpPr>
          <a:xfrm>
            <a:off x="1374616" y="5485468"/>
            <a:ext cx="2482866" cy="732855"/>
            <a:chOff x="1501941" y="5302588"/>
            <a:chExt cx="2482866" cy="732855"/>
          </a:xfrm>
        </p:grpSpPr>
        <p:sp>
          <p:nvSpPr>
            <p:cNvPr id="203" name="平行四边形 202">
              <a:extLst>
                <a:ext uri="{FF2B5EF4-FFF2-40B4-BE49-F238E27FC236}">
                  <a16:creationId xmlns:a16="http://schemas.microsoft.com/office/drawing/2014/main" id="{D6BEC704-BBAC-4239-9362-62991CB488C5}"/>
                </a:ext>
              </a:extLst>
            </p:cNvPr>
            <p:cNvSpPr/>
            <p:nvPr/>
          </p:nvSpPr>
          <p:spPr>
            <a:xfrm>
              <a:off x="1600689" y="5769543"/>
              <a:ext cx="393212" cy="187286"/>
            </a:xfrm>
            <a:prstGeom prst="parallelogram">
              <a:avLst>
                <a:gd name="adj" fmla="val 31428"/>
              </a:avLst>
            </a:prstGeom>
            <a:gradFill>
              <a:gsLst>
                <a:gs pos="17000">
                  <a:srgbClr val="1A76CC"/>
                </a:gs>
                <a:gs pos="93000">
                  <a:srgbClr val="3C9AFA">
                    <a:alpha val="40000"/>
                  </a:srgbClr>
                </a:gs>
              </a:gsLst>
              <a:lin ang="108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4" name="平行四边形 203">
              <a:extLst>
                <a:ext uri="{FF2B5EF4-FFF2-40B4-BE49-F238E27FC236}">
                  <a16:creationId xmlns:a16="http://schemas.microsoft.com/office/drawing/2014/main" id="{8F0D9FBB-5277-43B4-AA92-4CA450781544}"/>
                </a:ext>
              </a:extLst>
            </p:cNvPr>
            <p:cNvSpPr/>
            <p:nvPr/>
          </p:nvSpPr>
          <p:spPr>
            <a:xfrm>
              <a:off x="1501941" y="5479232"/>
              <a:ext cx="2439588" cy="556211"/>
            </a:xfrm>
            <a:prstGeom prst="parallelogram">
              <a:avLst>
                <a:gd name="adj" fmla="val 32118"/>
              </a:avLst>
            </a:prstGeom>
            <a:noFill/>
            <a:ln>
              <a:solidFill>
                <a:srgbClr val="1A76C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5" name="平行四边形 204">
              <a:extLst>
                <a:ext uri="{FF2B5EF4-FFF2-40B4-BE49-F238E27FC236}">
                  <a16:creationId xmlns:a16="http://schemas.microsoft.com/office/drawing/2014/main" id="{C130751F-3838-475B-9812-FC3F9E2C431D}"/>
                </a:ext>
              </a:extLst>
            </p:cNvPr>
            <p:cNvSpPr/>
            <p:nvPr/>
          </p:nvSpPr>
          <p:spPr>
            <a:xfrm>
              <a:off x="1759358" y="5390899"/>
              <a:ext cx="2096263" cy="517704"/>
            </a:xfrm>
            <a:prstGeom prst="parallelogram">
              <a:avLst>
                <a:gd name="adj" fmla="val 32368"/>
              </a:avLst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6" name="平行四边形 205">
              <a:extLst>
                <a:ext uri="{FF2B5EF4-FFF2-40B4-BE49-F238E27FC236}">
                  <a16:creationId xmlns:a16="http://schemas.microsoft.com/office/drawing/2014/main" id="{D76F2C65-FB62-4839-AD43-BFA6999CC840}"/>
                </a:ext>
              </a:extLst>
            </p:cNvPr>
            <p:cNvSpPr/>
            <p:nvPr/>
          </p:nvSpPr>
          <p:spPr>
            <a:xfrm>
              <a:off x="1737571" y="5361536"/>
              <a:ext cx="2096263" cy="517704"/>
            </a:xfrm>
            <a:prstGeom prst="parallelogram">
              <a:avLst>
                <a:gd name="adj" fmla="val 32368"/>
              </a:avLst>
            </a:prstGeom>
            <a:gradFill>
              <a:gsLst>
                <a:gs pos="0">
                  <a:srgbClr val="409EFF"/>
                </a:gs>
                <a:gs pos="97000">
                  <a:srgbClr val="005BAB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7" name="直接连接符 206">
              <a:extLst>
                <a:ext uri="{FF2B5EF4-FFF2-40B4-BE49-F238E27FC236}">
                  <a16:creationId xmlns:a16="http://schemas.microsoft.com/office/drawing/2014/main" id="{9A45D74F-86CB-467E-9BD5-506E75A182C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947449" y="5952245"/>
              <a:ext cx="838255" cy="0"/>
            </a:xfrm>
            <a:prstGeom prst="line">
              <a:avLst/>
            </a:prstGeom>
            <a:ln w="12700" cap="rnd">
              <a:gradFill flip="none" rotWithShape="1">
                <a:gsLst>
                  <a:gs pos="0">
                    <a:srgbClr val="1A76CC"/>
                  </a:gs>
                  <a:gs pos="93000">
                    <a:srgbClr val="3C9AFA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8" name="直接连接符 207">
              <a:extLst>
                <a:ext uri="{FF2B5EF4-FFF2-40B4-BE49-F238E27FC236}">
                  <a16:creationId xmlns:a16="http://schemas.microsoft.com/office/drawing/2014/main" id="{39CB8E57-D565-4538-914B-C5FDEA85D1F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891526" y="5302588"/>
              <a:ext cx="1093281" cy="0"/>
            </a:xfrm>
            <a:prstGeom prst="line">
              <a:avLst/>
            </a:prstGeom>
            <a:ln w="12700" cap="rnd">
              <a:gradFill flip="none" rotWithShape="1">
                <a:gsLst>
                  <a:gs pos="0">
                    <a:srgbClr val="1A76CC"/>
                  </a:gs>
                  <a:gs pos="93000">
                    <a:srgbClr val="3C9AFA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9" name="组合 208">
            <a:extLst>
              <a:ext uri="{FF2B5EF4-FFF2-40B4-BE49-F238E27FC236}">
                <a16:creationId xmlns:a16="http://schemas.microsoft.com/office/drawing/2014/main" id="{3026C1A6-5790-423F-A288-3206F5E200F7}"/>
              </a:ext>
            </a:extLst>
          </p:cNvPr>
          <p:cNvGrpSpPr/>
          <p:nvPr/>
        </p:nvGrpSpPr>
        <p:grpSpPr>
          <a:xfrm>
            <a:off x="1722806" y="5544969"/>
            <a:ext cx="1811280" cy="532265"/>
            <a:chOff x="1722806" y="5544969"/>
            <a:chExt cx="1811280" cy="532265"/>
          </a:xfrm>
        </p:grpSpPr>
        <p:sp>
          <p:nvSpPr>
            <p:cNvPr id="75" name="文本框 74">
              <a:extLst>
                <a:ext uri="{FF2B5EF4-FFF2-40B4-BE49-F238E27FC236}">
                  <a16:creationId xmlns:a16="http://schemas.microsoft.com/office/drawing/2014/main" id="{84F2AB8B-D7B2-4ED5-93D1-BB808C3FEF98}"/>
                </a:ext>
              </a:extLst>
            </p:cNvPr>
            <p:cNvSpPr txBox="1"/>
            <p:nvPr/>
          </p:nvSpPr>
          <p:spPr>
            <a:xfrm>
              <a:off x="1722806" y="5544969"/>
              <a:ext cx="1811280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kumimoji="0" lang="zh-CN" altLang="en-US" sz="1400" b="1" i="1" u="none" strike="noStrike" kern="1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让每个漂泊的人</a:t>
              </a:r>
              <a:endParaRPr lang="zh-CN" altLang="en-US" sz="1400" b="1" i="1" dirty="0">
                <a:solidFill>
                  <a:schemeClr val="bg1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  <p:sp>
          <p:nvSpPr>
            <p:cNvPr id="97" name="文本框 96">
              <a:extLst>
                <a:ext uri="{FF2B5EF4-FFF2-40B4-BE49-F238E27FC236}">
                  <a16:creationId xmlns:a16="http://schemas.microsoft.com/office/drawing/2014/main" id="{5A1A49A1-4243-40C5-9653-BC0DAC7827F4}"/>
                </a:ext>
              </a:extLst>
            </p:cNvPr>
            <p:cNvSpPr txBox="1"/>
            <p:nvPr/>
          </p:nvSpPr>
          <p:spPr>
            <a:xfrm>
              <a:off x="1722806" y="5769457"/>
              <a:ext cx="1811280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kumimoji="0" lang="zh-CN" altLang="en-US" sz="1400" b="1" i="1" u="none" strike="noStrike" kern="1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拥有温馨的家</a:t>
              </a:r>
            </a:p>
          </p:txBody>
        </p:sp>
      </p:grpSp>
      <p:pic>
        <p:nvPicPr>
          <p:cNvPr id="226" name="图片 225">
            <a:extLst>
              <a:ext uri="{FF2B5EF4-FFF2-40B4-BE49-F238E27FC236}">
                <a16:creationId xmlns:a16="http://schemas.microsoft.com/office/drawing/2014/main" id="{9ACB14E2-1805-45A9-9225-7F6F42EBB06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240" t="17308" r="436" b="2253"/>
          <a:stretch>
            <a:fillRect/>
          </a:stretch>
        </p:blipFill>
        <p:spPr bwMode="auto">
          <a:xfrm>
            <a:off x="1199942" y="2109678"/>
            <a:ext cx="2833728" cy="1738689"/>
          </a:xfrm>
          <a:custGeom>
            <a:avLst/>
            <a:gdLst>
              <a:gd name="connsiteX0" fmla="*/ 2701506 w 2833728"/>
              <a:gd name="connsiteY0" fmla="*/ 0 h 1738689"/>
              <a:gd name="connsiteX1" fmla="*/ 2833728 w 2833728"/>
              <a:gd name="connsiteY1" fmla="*/ 132220 h 1738689"/>
              <a:gd name="connsiteX2" fmla="*/ 2833727 w 2833728"/>
              <a:gd name="connsiteY2" fmla="*/ 786920 h 1738689"/>
              <a:gd name="connsiteX3" fmla="*/ 2112847 w 2833728"/>
              <a:gd name="connsiteY3" fmla="*/ 1616109 h 1738689"/>
              <a:gd name="connsiteX4" fmla="*/ 1610010 w 2833728"/>
              <a:gd name="connsiteY4" fmla="*/ 1651244 h 1738689"/>
              <a:gd name="connsiteX5" fmla="*/ 9439 w 2833728"/>
              <a:gd name="connsiteY5" fmla="*/ 259741 h 1738689"/>
              <a:gd name="connsiteX6" fmla="*/ 0 w 2833728"/>
              <a:gd name="connsiteY6" fmla="*/ 249704 h 1738689"/>
              <a:gd name="connsiteX7" fmla="*/ 0 w 2833728"/>
              <a:gd name="connsiteY7" fmla="*/ 132221 h 1738689"/>
              <a:gd name="connsiteX8" fmla="*/ 132221 w 2833728"/>
              <a:gd name="connsiteY8" fmla="*/ 0 h 17386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833728" h="1738689">
                <a:moveTo>
                  <a:pt x="2701506" y="0"/>
                </a:moveTo>
                <a:cubicBezTo>
                  <a:pt x="2774530" y="0"/>
                  <a:pt x="2833727" y="59196"/>
                  <a:pt x="2833728" y="132220"/>
                </a:cubicBezTo>
                <a:lnTo>
                  <a:pt x="2833727" y="786920"/>
                </a:lnTo>
                <a:lnTo>
                  <a:pt x="2112847" y="1616109"/>
                </a:lnTo>
                <a:cubicBezTo>
                  <a:pt x="1983695" y="1764666"/>
                  <a:pt x="1758567" y="1780396"/>
                  <a:pt x="1610010" y="1651244"/>
                </a:cubicBezTo>
                <a:lnTo>
                  <a:pt x="9439" y="259741"/>
                </a:lnTo>
                <a:lnTo>
                  <a:pt x="0" y="249704"/>
                </a:lnTo>
                <a:lnTo>
                  <a:pt x="0" y="132221"/>
                </a:lnTo>
                <a:cubicBezTo>
                  <a:pt x="1" y="59197"/>
                  <a:pt x="59197" y="0"/>
                  <a:pt x="132221" y="0"/>
                </a:cubicBezTo>
                <a:close/>
              </a:path>
            </a:pathLst>
          </a:custGeom>
          <a:noFill/>
          <a:effectLst>
            <a:outerShdw blurRad="254000" algn="ctr" rotWithShape="0">
              <a:schemeClr val="bg1">
                <a:alpha val="2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任意多边形 5">
            <a:extLst>
              <a:ext uri="{FF2B5EF4-FFF2-40B4-BE49-F238E27FC236}">
                <a16:creationId xmlns:a16="http://schemas.microsoft.com/office/drawing/2014/main" id="{20BD7CFD-EEF2-4B79-804F-333796589A27}"/>
              </a:ext>
            </a:extLst>
          </p:cNvPr>
          <p:cNvSpPr/>
          <p:nvPr/>
        </p:nvSpPr>
        <p:spPr>
          <a:xfrm rot="2460181">
            <a:off x="1451504" y="1389085"/>
            <a:ext cx="2600530" cy="1994722"/>
          </a:xfrm>
          <a:custGeom>
            <a:avLst/>
            <a:gdLst>
              <a:gd name="connsiteX0" fmla="*/ 37651 w 2153139"/>
              <a:gd name="connsiteY0" fmla="*/ 1422558 h 1651553"/>
              <a:gd name="connsiteX1" fmla="*/ 1643048 w 2153139"/>
              <a:gd name="connsiteY1" fmla="*/ 26859 h 1651553"/>
              <a:gd name="connsiteX2" fmla="*/ 1797491 w 2153139"/>
              <a:gd name="connsiteY2" fmla="*/ 37650 h 1651553"/>
              <a:gd name="connsiteX3" fmla="*/ 2153139 w 2153139"/>
              <a:gd name="connsiteY3" fmla="*/ 446734 h 1651553"/>
              <a:gd name="connsiteX4" fmla="*/ 2153139 w 2153139"/>
              <a:gd name="connsiteY4" fmla="*/ 1356446 h 1651553"/>
              <a:gd name="connsiteX5" fmla="*/ 1858032 w 2153139"/>
              <a:gd name="connsiteY5" fmla="*/ 1651553 h 1651553"/>
              <a:gd name="connsiteX6" fmla="*/ 102029 w 2153139"/>
              <a:gd name="connsiteY6" fmla="*/ 1651553 h 1651553"/>
              <a:gd name="connsiteX7" fmla="*/ 90679 w 2153139"/>
              <a:gd name="connsiteY7" fmla="*/ 1650409 h 1651553"/>
              <a:gd name="connsiteX8" fmla="*/ 26859 w 2153139"/>
              <a:gd name="connsiteY8" fmla="*/ 1577001 h 1651553"/>
              <a:gd name="connsiteX9" fmla="*/ 37651 w 2153139"/>
              <a:gd name="connsiteY9" fmla="*/ 1422558 h 16515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153139" h="1651553">
                <a:moveTo>
                  <a:pt x="37651" y="1422558"/>
                </a:moveTo>
                <a:lnTo>
                  <a:pt x="1643048" y="26859"/>
                </a:lnTo>
                <a:cubicBezTo>
                  <a:pt x="1688676" y="-12809"/>
                  <a:pt x="1757822" y="-7978"/>
                  <a:pt x="1797491" y="37650"/>
                </a:cubicBezTo>
                <a:lnTo>
                  <a:pt x="2153139" y="446734"/>
                </a:lnTo>
                <a:lnTo>
                  <a:pt x="2153139" y="1356446"/>
                </a:lnTo>
                <a:cubicBezTo>
                  <a:pt x="2153139" y="1519429"/>
                  <a:pt x="2021015" y="1651553"/>
                  <a:pt x="1858032" y="1651553"/>
                </a:cubicBezTo>
                <a:lnTo>
                  <a:pt x="102029" y="1651553"/>
                </a:lnTo>
                <a:lnTo>
                  <a:pt x="90679" y="1650409"/>
                </a:lnTo>
                <a:lnTo>
                  <a:pt x="26859" y="1577001"/>
                </a:lnTo>
                <a:cubicBezTo>
                  <a:pt x="-12809" y="1531372"/>
                  <a:pt x="-7978" y="1462226"/>
                  <a:pt x="37651" y="1422558"/>
                </a:cubicBezTo>
                <a:close/>
              </a:path>
            </a:pathLst>
          </a:custGeom>
          <a:gradFill flip="none" rotWithShape="1">
            <a:gsLst>
              <a:gs pos="100000">
                <a:srgbClr val="005BAB">
                  <a:alpha val="85000"/>
                </a:srgbClr>
              </a:gs>
              <a:gs pos="23000">
                <a:srgbClr val="005BAB">
                  <a:alpha val="95000"/>
                </a:srgbClr>
              </a:gs>
            </a:gsLst>
            <a:lin ang="2700000" scaled="1"/>
            <a:tileRect/>
          </a:gradFill>
          <a:ln w="12700" cap="rnd">
            <a:noFill/>
            <a:prstDash val="solid"/>
            <a:round/>
            <a:headEnd/>
            <a:tailEnd/>
          </a:ln>
          <a:effectLst>
            <a:outerShdw blurRad="254000" dist="127000" algn="ctr" rotWithShape="0">
              <a:schemeClr val="bg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354"/>
            <a:endParaRPr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9B1FF5B7-4C2A-4A8F-BC71-F246468B6FEE}"/>
              </a:ext>
            </a:extLst>
          </p:cNvPr>
          <p:cNvSpPr txBox="1"/>
          <p:nvPr/>
        </p:nvSpPr>
        <p:spPr>
          <a:xfrm>
            <a:off x="2739732" y="2805102"/>
            <a:ext cx="7173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bg1">
                    <a:alpha val="90000"/>
                  </a:schemeClr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01</a:t>
            </a:r>
            <a:endParaRPr lang="zh-CN" altLang="en-US" sz="2800" dirty="0">
              <a:solidFill>
                <a:schemeClr val="bg1">
                  <a:alpha val="90000"/>
                </a:schemeClr>
              </a:solidFill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  <p:pic>
        <p:nvPicPr>
          <p:cNvPr id="230" name="图片 229">
            <a:extLst>
              <a:ext uri="{FF2B5EF4-FFF2-40B4-BE49-F238E27FC236}">
                <a16:creationId xmlns:a16="http://schemas.microsoft.com/office/drawing/2014/main" id="{D1246D20-B29E-4204-961C-E2557D47088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 cstate="screen">
            <a:grayscl/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828" t="13927" r="606" b="5436"/>
          <a:stretch>
            <a:fillRect/>
          </a:stretch>
        </p:blipFill>
        <p:spPr bwMode="auto">
          <a:xfrm>
            <a:off x="8174440" y="2109678"/>
            <a:ext cx="2833728" cy="1738689"/>
          </a:xfrm>
          <a:custGeom>
            <a:avLst/>
            <a:gdLst>
              <a:gd name="connsiteX0" fmla="*/ 2701506 w 2833728"/>
              <a:gd name="connsiteY0" fmla="*/ 0 h 1738689"/>
              <a:gd name="connsiteX1" fmla="*/ 2833728 w 2833728"/>
              <a:gd name="connsiteY1" fmla="*/ 132220 h 1738689"/>
              <a:gd name="connsiteX2" fmla="*/ 2833727 w 2833728"/>
              <a:gd name="connsiteY2" fmla="*/ 786920 h 1738689"/>
              <a:gd name="connsiteX3" fmla="*/ 2112847 w 2833728"/>
              <a:gd name="connsiteY3" fmla="*/ 1616109 h 1738689"/>
              <a:gd name="connsiteX4" fmla="*/ 1610010 w 2833728"/>
              <a:gd name="connsiteY4" fmla="*/ 1651244 h 1738689"/>
              <a:gd name="connsiteX5" fmla="*/ 9439 w 2833728"/>
              <a:gd name="connsiteY5" fmla="*/ 259741 h 1738689"/>
              <a:gd name="connsiteX6" fmla="*/ 0 w 2833728"/>
              <a:gd name="connsiteY6" fmla="*/ 249704 h 1738689"/>
              <a:gd name="connsiteX7" fmla="*/ 0 w 2833728"/>
              <a:gd name="connsiteY7" fmla="*/ 132221 h 1738689"/>
              <a:gd name="connsiteX8" fmla="*/ 132221 w 2833728"/>
              <a:gd name="connsiteY8" fmla="*/ 0 h 17386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833728" h="1738689">
                <a:moveTo>
                  <a:pt x="2701506" y="0"/>
                </a:moveTo>
                <a:cubicBezTo>
                  <a:pt x="2774530" y="0"/>
                  <a:pt x="2833727" y="59196"/>
                  <a:pt x="2833728" y="132220"/>
                </a:cubicBezTo>
                <a:lnTo>
                  <a:pt x="2833727" y="786920"/>
                </a:lnTo>
                <a:lnTo>
                  <a:pt x="2112847" y="1616109"/>
                </a:lnTo>
                <a:cubicBezTo>
                  <a:pt x="1983695" y="1764666"/>
                  <a:pt x="1758567" y="1780396"/>
                  <a:pt x="1610010" y="1651244"/>
                </a:cubicBezTo>
                <a:lnTo>
                  <a:pt x="9439" y="259741"/>
                </a:lnTo>
                <a:lnTo>
                  <a:pt x="0" y="249704"/>
                </a:lnTo>
                <a:lnTo>
                  <a:pt x="0" y="132221"/>
                </a:lnTo>
                <a:cubicBezTo>
                  <a:pt x="1" y="59197"/>
                  <a:pt x="59197" y="0"/>
                  <a:pt x="132221" y="0"/>
                </a:cubicBezTo>
                <a:close/>
              </a:path>
            </a:pathLst>
          </a:custGeom>
          <a:noFill/>
          <a:effectLst>
            <a:outerShdw blurRad="254000" algn="ctr" rotWithShape="0">
              <a:schemeClr val="bg1">
                <a:alpha val="2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8" name="图片 227">
            <a:extLst>
              <a:ext uri="{FF2B5EF4-FFF2-40B4-BE49-F238E27FC236}">
                <a16:creationId xmlns:a16="http://schemas.microsoft.com/office/drawing/2014/main" id="{0BE92B6A-EC36-4E5C-B3E9-074CF4F85A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87191" y="2109678"/>
            <a:ext cx="2833728" cy="1738689"/>
          </a:xfrm>
          <a:custGeom>
            <a:avLst/>
            <a:gdLst>
              <a:gd name="connsiteX0" fmla="*/ 2701506 w 2833728"/>
              <a:gd name="connsiteY0" fmla="*/ 0 h 1738689"/>
              <a:gd name="connsiteX1" fmla="*/ 2833728 w 2833728"/>
              <a:gd name="connsiteY1" fmla="*/ 132220 h 1738689"/>
              <a:gd name="connsiteX2" fmla="*/ 2833727 w 2833728"/>
              <a:gd name="connsiteY2" fmla="*/ 786920 h 1738689"/>
              <a:gd name="connsiteX3" fmla="*/ 2112847 w 2833728"/>
              <a:gd name="connsiteY3" fmla="*/ 1616109 h 1738689"/>
              <a:gd name="connsiteX4" fmla="*/ 1610010 w 2833728"/>
              <a:gd name="connsiteY4" fmla="*/ 1651244 h 1738689"/>
              <a:gd name="connsiteX5" fmla="*/ 9439 w 2833728"/>
              <a:gd name="connsiteY5" fmla="*/ 259741 h 1738689"/>
              <a:gd name="connsiteX6" fmla="*/ 0 w 2833728"/>
              <a:gd name="connsiteY6" fmla="*/ 249704 h 1738689"/>
              <a:gd name="connsiteX7" fmla="*/ 0 w 2833728"/>
              <a:gd name="connsiteY7" fmla="*/ 132221 h 1738689"/>
              <a:gd name="connsiteX8" fmla="*/ 132221 w 2833728"/>
              <a:gd name="connsiteY8" fmla="*/ 0 h 17386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833728" h="1738689">
                <a:moveTo>
                  <a:pt x="2701506" y="0"/>
                </a:moveTo>
                <a:cubicBezTo>
                  <a:pt x="2774530" y="0"/>
                  <a:pt x="2833727" y="59196"/>
                  <a:pt x="2833728" y="132220"/>
                </a:cubicBezTo>
                <a:lnTo>
                  <a:pt x="2833727" y="786920"/>
                </a:lnTo>
                <a:lnTo>
                  <a:pt x="2112847" y="1616109"/>
                </a:lnTo>
                <a:cubicBezTo>
                  <a:pt x="1983695" y="1764666"/>
                  <a:pt x="1758567" y="1780396"/>
                  <a:pt x="1610010" y="1651244"/>
                </a:cubicBezTo>
                <a:lnTo>
                  <a:pt x="9439" y="259741"/>
                </a:lnTo>
                <a:lnTo>
                  <a:pt x="0" y="249704"/>
                </a:lnTo>
                <a:lnTo>
                  <a:pt x="0" y="132221"/>
                </a:lnTo>
                <a:cubicBezTo>
                  <a:pt x="1" y="59197"/>
                  <a:pt x="59197" y="0"/>
                  <a:pt x="132221" y="0"/>
                </a:cubicBezTo>
                <a:close/>
              </a:path>
            </a:pathLst>
          </a:custGeom>
          <a:noFill/>
          <a:effectLst>
            <a:outerShdw blurRad="254000" algn="ctr" rotWithShape="0">
              <a:schemeClr val="bg1">
                <a:alpha val="2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6" name="任意多边形 5">
            <a:extLst>
              <a:ext uri="{FF2B5EF4-FFF2-40B4-BE49-F238E27FC236}">
                <a16:creationId xmlns:a16="http://schemas.microsoft.com/office/drawing/2014/main" id="{51CCE535-09D4-4667-A776-25EADDE6BCBF}"/>
              </a:ext>
            </a:extLst>
          </p:cNvPr>
          <p:cNvSpPr/>
          <p:nvPr/>
        </p:nvSpPr>
        <p:spPr>
          <a:xfrm rot="2460181">
            <a:off x="4939310" y="1389085"/>
            <a:ext cx="2600530" cy="1994722"/>
          </a:xfrm>
          <a:custGeom>
            <a:avLst/>
            <a:gdLst>
              <a:gd name="connsiteX0" fmla="*/ 37651 w 2153139"/>
              <a:gd name="connsiteY0" fmla="*/ 1422558 h 1651553"/>
              <a:gd name="connsiteX1" fmla="*/ 1643048 w 2153139"/>
              <a:gd name="connsiteY1" fmla="*/ 26859 h 1651553"/>
              <a:gd name="connsiteX2" fmla="*/ 1797491 w 2153139"/>
              <a:gd name="connsiteY2" fmla="*/ 37650 h 1651553"/>
              <a:gd name="connsiteX3" fmla="*/ 2153139 w 2153139"/>
              <a:gd name="connsiteY3" fmla="*/ 446734 h 1651553"/>
              <a:gd name="connsiteX4" fmla="*/ 2153139 w 2153139"/>
              <a:gd name="connsiteY4" fmla="*/ 1356446 h 1651553"/>
              <a:gd name="connsiteX5" fmla="*/ 1858032 w 2153139"/>
              <a:gd name="connsiteY5" fmla="*/ 1651553 h 1651553"/>
              <a:gd name="connsiteX6" fmla="*/ 102029 w 2153139"/>
              <a:gd name="connsiteY6" fmla="*/ 1651553 h 1651553"/>
              <a:gd name="connsiteX7" fmla="*/ 90679 w 2153139"/>
              <a:gd name="connsiteY7" fmla="*/ 1650409 h 1651553"/>
              <a:gd name="connsiteX8" fmla="*/ 26859 w 2153139"/>
              <a:gd name="connsiteY8" fmla="*/ 1577001 h 1651553"/>
              <a:gd name="connsiteX9" fmla="*/ 37651 w 2153139"/>
              <a:gd name="connsiteY9" fmla="*/ 1422558 h 16515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153139" h="1651553">
                <a:moveTo>
                  <a:pt x="37651" y="1422558"/>
                </a:moveTo>
                <a:lnTo>
                  <a:pt x="1643048" y="26859"/>
                </a:lnTo>
                <a:cubicBezTo>
                  <a:pt x="1688676" y="-12809"/>
                  <a:pt x="1757822" y="-7978"/>
                  <a:pt x="1797491" y="37650"/>
                </a:cubicBezTo>
                <a:lnTo>
                  <a:pt x="2153139" y="446734"/>
                </a:lnTo>
                <a:lnTo>
                  <a:pt x="2153139" y="1356446"/>
                </a:lnTo>
                <a:cubicBezTo>
                  <a:pt x="2153139" y="1519429"/>
                  <a:pt x="2021015" y="1651553"/>
                  <a:pt x="1858032" y="1651553"/>
                </a:cubicBezTo>
                <a:lnTo>
                  <a:pt x="102029" y="1651553"/>
                </a:lnTo>
                <a:lnTo>
                  <a:pt x="90679" y="1650409"/>
                </a:lnTo>
                <a:lnTo>
                  <a:pt x="26859" y="1577001"/>
                </a:lnTo>
                <a:cubicBezTo>
                  <a:pt x="-12809" y="1531372"/>
                  <a:pt x="-7978" y="1462226"/>
                  <a:pt x="37651" y="1422558"/>
                </a:cubicBezTo>
                <a:close/>
              </a:path>
            </a:pathLst>
          </a:custGeom>
          <a:gradFill flip="none" rotWithShape="1">
            <a:gsLst>
              <a:gs pos="100000">
                <a:srgbClr val="005BAB">
                  <a:alpha val="85000"/>
                </a:srgbClr>
              </a:gs>
              <a:gs pos="23000">
                <a:srgbClr val="005BAB">
                  <a:alpha val="95000"/>
                </a:srgbClr>
              </a:gs>
            </a:gsLst>
            <a:lin ang="2700000" scaled="1"/>
            <a:tileRect/>
          </a:gradFill>
          <a:ln w="12700" cap="rnd">
            <a:noFill/>
            <a:prstDash val="solid"/>
            <a:round/>
            <a:headEnd/>
            <a:tailEnd/>
          </a:ln>
          <a:effectLst>
            <a:outerShdw blurRad="254000" dist="127000" algn="ctr" rotWithShape="0">
              <a:schemeClr val="bg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354"/>
            <a:endParaRPr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118" name="文本框 117">
            <a:extLst>
              <a:ext uri="{FF2B5EF4-FFF2-40B4-BE49-F238E27FC236}">
                <a16:creationId xmlns:a16="http://schemas.microsoft.com/office/drawing/2014/main" id="{C1C62111-B18D-477A-906D-4C1E59025D40}"/>
              </a:ext>
            </a:extLst>
          </p:cNvPr>
          <p:cNvSpPr txBox="1"/>
          <p:nvPr/>
        </p:nvSpPr>
        <p:spPr>
          <a:xfrm>
            <a:off x="6227539" y="2805102"/>
            <a:ext cx="7173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 b="1">
                <a:solidFill>
                  <a:schemeClr val="bg1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defRPr>
            </a:lvl1pPr>
          </a:lstStyle>
          <a:p>
            <a:r>
              <a:rPr lang="en-US" altLang="zh-CN" b="0" dirty="0">
                <a:solidFill>
                  <a:schemeClr val="bg1">
                    <a:alpha val="90000"/>
                  </a:schemeClr>
                </a:solidFill>
              </a:rPr>
              <a:t>02</a:t>
            </a:r>
            <a:endParaRPr lang="zh-CN" altLang="en-US" b="0" dirty="0">
              <a:solidFill>
                <a:schemeClr val="bg1">
                  <a:alpha val="90000"/>
                </a:schemeClr>
              </a:solidFill>
            </a:endParaRPr>
          </a:p>
        </p:txBody>
      </p:sp>
      <p:sp>
        <p:nvSpPr>
          <p:cNvPr id="137" name="任意多边形 5">
            <a:extLst>
              <a:ext uri="{FF2B5EF4-FFF2-40B4-BE49-F238E27FC236}">
                <a16:creationId xmlns:a16="http://schemas.microsoft.com/office/drawing/2014/main" id="{9E32238F-6445-4D20-ADF8-1E3EFE6AB508}"/>
              </a:ext>
            </a:extLst>
          </p:cNvPr>
          <p:cNvSpPr/>
          <p:nvPr/>
        </p:nvSpPr>
        <p:spPr>
          <a:xfrm rot="2460181">
            <a:off x="8427116" y="1389085"/>
            <a:ext cx="2600530" cy="1994722"/>
          </a:xfrm>
          <a:custGeom>
            <a:avLst/>
            <a:gdLst>
              <a:gd name="connsiteX0" fmla="*/ 37651 w 2153139"/>
              <a:gd name="connsiteY0" fmla="*/ 1422558 h 1651553"/>
              <a:gd name="connsiteX1" fmla="*/ 1643048 w 2153139"/>
              <a:gd name="connsiteY1" fmla="*/ 26859 h 1651553"/>
              <a:gd name="connsiteX2" fmla="*/ 1797491 w 2153139"/>
              <a:gd name="connsiteY2" fmla="*/ 37650 h 1651553"/>
              <a:gd name="connsiteX3" fmla="*/ 2153139 w 2153139"/>
              <a:gd name="connsiteY3" fmla="*/ 446734 h 1651553"/>
              <a:gd name="connsiteX4" fmla="*/ 2153139 w 2153139"/>
              <a:gd name="connsiteY4" fmla="*/ 1356446 h 1651553"/>
              <a:gd name="connsiteX5" fmla="*/ 1858032 w 2153139"/>
              <a:gd name="connsiteY5" fmla="*/ 1651553 h 1651553"/>
              <a:gd name="connsiteX6" fmla="*/ 102029 w 2153139"/>
              <a:gd name="connsiteY6" fmla="*/ 1651553 h 1651553"/>
              <a:gd name="connsiteX7" fmla="*/ 90679 w 2153139"/>
              <a:gd name="connsiteY7" fmla="*/ 1650409 h 1651553"/>
              <a:gd name="connsiteX8" fmla="*/ 26859 w 2153139"/>
              <a:gd name="connsiteY8" fmla="*/ 1577001 h 1651553"/>
              <a:gd name="connsiteX9" fmla="*/ 37651 w 2153139"/>
              <a:gd name="connsiteY9" fmla="*/ 1422558 h 16515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153139" h="1651553">
                <a:moveTo>
                  <a:pt x="37651" y="1422558"/>
                </a:moveTo>
                <a:lnTo>
                  <a:pt x="1643048" y="26859"/>
                </a:lnTo>
                <a:cubicBezTo>
                  <a:pt x="1688676" y="-12809"/>
                  <a:pt x="1757822" y="-7978"/>
                  <a:pt x="1797491" y="37650"/>
                </a:cubicBezTo>
                <a:lnTo>
                  <a:pt x="2153139" y="446734"/>
                </a:lnTo>
                <a:lnTo>
                  <a:pt x="2153139" y="1356446"/>
                </a:lnTo>
                <a:cubicBezTo>
                  <a:pt x="2153139" y="1519429"/>
                  <a:pt x="2021015" y="1651553"/>
                  <a:pt x="1858032" y="1651553"/>
                </a:cubicBezTo>
                <a:lnTo>
                  <a:pt x="102029" y="1651553"/>
                </a:lnTo>
                <a:lnTo>
                  <a:pt x="90679" y="1650409"/>
                </a:lnTo>
                <a:lnTo>
                  <a:pt x="26859" y="1577001"/>
                </a:lnTo>
                <a:cubicBezTo>
                  <a:pt x="-12809" y="1531372"/>
                  <a:pt x="-7978" y="1462226"/>
                  <a:pt x="37651" y="1422558"/>
                </a:cubicBezTo>
                <a:close/>
              </a:path>
            </a:pathLst>
          </a:custGeom>
          <a:gradFill flip="none" rotWithShape="1">
            <a:gsLst>
              <a:gs pos="100000">
                <a:srgbClr val="005BAB">
                  <a:alpha val="85000"/>
                </a:srgbClr>
              </a:gs>
              <a:gs pos="23000">
                <a:srgbClr val="005BAB">
                  <a:alpha val="95000"/>
                </a:srgbClr>
              </a:gs>
            </a:gsLst>
            <a:lin ang="2700000" scaled="1"/>
            <a:tileRect/>
          </a:gradFill>
          <a:ln w="12700" cap="rnd">
            <a:noFill/>
            <a:prstDash val="solid"/>
            <a:round/>
            <a:headEnd/>
            <a:tailEnd/>
          </a:ln>
          <a:effectLst>
            <a:outerShdw blurRad="254000" dist="127000" algn="ctr" rotWithShape="0">
              <a:schemeClr val="bg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354"/>
            <a:endParaRPr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C0AFCF29-753A-459F-84FF-56F62936F722}"/>
              </a:ext>
            </a:extLst>
          </p:cNvPr>
          <p:cNvSpPr txBox="1"/>
          <p:nvPr/>
        </p:nvSpPr>
        <p:spPr>
          <a:xfrm>
            <a:off x="9715346" y="2805102"/>
            <a:ext cx="7173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 b="1">
                <a:solidFill>
                  <a:schemeClr val="bg1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defRPr>
            </a:lvl1pPr>
          </a:lstStyle>
          <a:p>
            <a:r>
              <a:rPr lang="en-US" altLang="zh-CN" b="0" dirty="0">
                <a:solidFill>
                  <a:schemeClr val="bg1">
                    <a:alpha val="90000"/>
                  </a:schemeClr>
                </a:solidFill>
              </a:rPr>
              <a:t>03</a:t>
            </a:r>
            <a:endParaRPr lang="zh-CN" altLang="en-US" b="0" dirty="0">
              <a:solidFill>
                <a:schemeClr val="bg1">
                  <a:alpha val="90000"/>
                </a:schemeClr>
              </a:solidFill>
            </a:endParaRPr>
          </a:p>
        </p:txBody>
      </p:sp>
      <p:grpSp>
        <p:nvGrpSpPr>
          <p:cNvPr id="243" name="图形 241">
            <a:extLst>
              <a:ext uri="{FF2B5EF4-FFF2-40B4-BE49-F238E27FC236}">
                <a16:creationId xmlns:a16="http://schemas.microsoft.com/office/drawing/2014/main" id="{70B43506-1B59-46A7-9B93-E1E2B94F6C6D}"/>
              </a:ext>
            </a:extLst>
          </p:cNvPr>
          <p:cNvGrpSpPr/>
          <p:nvPr/>
        </p:nvGrpSpPr>
        <p:grpSpPr>
          <a:xfrm>
            <a:off x="4922036" y="3358827"/>
            <a:ext cx="432536" cy="432536"/>
            <a:chOff x="4922036" y="3358827"/>
            <a:chExt cx="432536" cy="432536"/>
          </a:xfrm>
          <a:solidFill>
            <a:schemeClr val="bg1"/>
          </a:solidFill>
        </p:grpSpPr>
        <p:sp>
          <p:nvSpPr>
            <p:cNvPr id="244" name="任意多边形: 形状 243">
              <a:extLst>
                <a:ext uri="{FF2B5EF4-FFF2-40B4-BE49-F238E27FC236}">
                  <a16:creationId xmlns:a16="http://schemas.microsoft.com/office/drawing/2014/main" id="{46378522-8BE6-4618-BBF4-D41A859D9E4F}"/>
                </a:ext>
              </a:extLst>
            </p:cNvPr>
            <p:cNvSpPr/>
            <p:nvPr/>
          </p:nvSpPr>
          <p:spPr>
            <a:xfrm>
              <a:off x="5094163" y="3470973"/>
              <a:ext cx="88281" cy="88281"/>
            </a:xfrm>
            <a:custGeom>
              <a:avLst/>
              <a:gdLst>
                <a:gd name="connsiteX0" fmla="*/ 44141 w 88281"/>
                <a:gd name="connsiteY0" fmla="*/ 88281 h 88281"/>
                <a:gd name="connsiteX1" fmla="*/ 88281 w 88281"/>
                <a:gd name="connsiteY1" fmla="*/ 44141 h 88281"/>
                <a:gd name="connsiteX2" fmla="*/ 44141 w 88281"/>
                <a:gd name="connsiteY2" fmla="*/ 0 h 88281"/>
                <a:gd name="connsiteX3" fmla="*/ 0 w 88281"/>
                <a:gd name="connsiteY3" fmla="*/ 44141 h 88281"/>
                <a:gd name="connsiteX4" fmla="*/ 44141 w 88281"/>
                <a:gd name="connsiteY4" fmla="*/ 88281 h 88281"/>
                <a:gd name="connsiteX5" fmla="*/ 44141 w 88281"/>
                <a:gd name="connsiteY5" fmla="*/ 21120 h 88281"/>
                <a:gd name="connsiteX6" fmla="*/ 67161 w 88281"/>
                <a:gd name="connsiteY6" fmla="*/ 44141 h 88281"/>
                <a:gd name="connsiteX7" fmla="*/ 44141 w 88281"/>
                <a:gd name="connsiteY7" fmla="*/ 67161 h 88281"/>
                <a:gd name="connsiteX8" fmla="*/ 21120 w 88281"/>
                <a:gd name="connsiteY8" fmla="*/ 44141 h 88281"/>
                <a:gd name="connsiteX9" fmla="*/ 44141 w 88281"/>
                <a:gd name="connsiteY9" fmla="*/ 21120 h 882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8281" h="88281">
                  <a:moveTo>
                    <a:pt x="44141" y="88281"/>
                  </a:moveTo>
                  <a:cubicBezTo>
                    <a:pt x="68471" y="88281"/>
                    <a:pt x="88281" y="68471"/>
                    <a:pt x="88281" y="44141"/>
                  </a:cubicBezTo>
                  <a:cubicBezTo>
                    <a:pt x="88281" y="19810"/>
                    <a:pt x="68471" y="0"/>
                    <a:pt x="44141" y="0"/>
                  </a:cubicBezTo>
                  <a:cubicBezTo>
                    <a:pt x="19810" y="0"/>
                    <a:pt x="0" y="19810"/>
                    <a:pt x="0" y="44141"/>
                  </a:cubicBezTo>
                  <a:cubicBezTo>
                    <a:pt x="0" y="68471"/>
                    <a:pt x="19810" y="88281"/>
                    <a:pt x="44141" y="88281"/>
                  </a:cubicBezTo>
                  <a:close/>
                  <a:moveTo>
                    <a:pt x="44141" y="21120"/>
                  </a:moveTo>
                  <a:cubicBezTo>
                    <a:pt x="56855" y="21120"/>
                    <a:pt x="67161" y="31426"/>
                    <a:pt x="67161" y="44141"/>
                  </a:cubicBezTo>
                  <a:cubicBezTo>
                    <a:pt x="67161" y="56855"/>
                    <a:pt x="56855" y="67161"/>
                    <a:pt x="44141" y="67161"/>
                  </a:cubicBezTo>
                  <a:cubicBezTo>
                    <a:pt x="31426" y="67161"/>
                    <a:pt x="21120" y="56855"/>
                    <a:pt x="21120" y="44141"/>
                  </a:cubicBezTo>
                  <a:cubicBezTo>
                    <a:pt x="21120" y="31426"/>
                    <a:pt x="31426" y="21120"/>
                    <a:pt x="44141" y="21120"/>
                  </a:cubicBezTo>
                  <a:close/>
                </a:path>
              </a:pathLst>
            </a:custGeom>
            <a:solidFill>
              <a:srgbClr val="FACC43"/>
            </a:solidFill>
            <a:ln w="4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6" name="任意多边形: 形状 245">
              <a:extLst>
                <a:ext uri="{FF2B5EF4-FFF2-40B4-BE49-F238E27FC236}">
                  <a16:creationId xmlns:a16="http://schemas.microsoft.com/office/drawing/2014/main" id="{4262ABA7-D271-4837-8CEC-6A5D716AFFFA}"/>
                </a:ext>
              </a:extLst>
            </p:cNvPr>
            <p:cNvSpPr/>
            <p:nvPr/>
          </p:nvSpPr>
          <p:spPr>
            <a:xfrm>
              <a:off x="5035238" y="3407191"/>
              <a:ext cx="206088" cy="270335"/>
            </a:xfrm>
            <a:custGeom>
              <a:avLst/>
              <a:gdLst>
                <a:gd name="connsiteX0" fmla="*/ 70160 w 206088"/>
                <a:gd name="connsiteY0" fmla="*/ 249637 h 270335"/>
                <a:gd name="connsiteX1" fmla="*/ 103065 w 206088"/>
                <a:gd name="connsiteY1" fmla="*/ 270335 h 270335"/>
                <a:gd name="connsiteX2" fmla="*/ 135970 w 206088"/>
                <a:gd name="connsiteY2" fmla="*/ 249637 h 270335"/>
                <a:gd name="connsiteX3" fmla="*/ 167819 w 206088"/>
                <a:gd name="connsiteY3" fmla="*/ 206088 h 270335"/>
                <a:gd name="connsiteX4" fmla="*/ 206088 w 206088"/>
                <a:gd name="connsiteY4" fmla="*/ 103065 h 270335"/>
                <a:gd name="connsiteX5" fmla="*/ 175887 w 206088"/>
                <a:gd name="connsiteY5" fmla="*/ 30201 h 270335"/>
                <a:gd name="connsiteX6" fmla="*/ 103023 w 206088"/>
                <a:gd name="connsiteY6" fmla="*/ 0 h 270335"/>
                <a:gd name="connsiteX7" fmla="*/ 30201 w 206088"/>
                <a:gd name="connsiteY7" fmla="*/ 30201 h 270335"/>
                <a:gd name="connsiteX8" fmla="*/ 0 w 206088"/>
                <a:gd name="connsiteY8" fmla="*/ 103065 h 270335"/>
                <a:gd name="connsiteX9" fmla="*/ 38269 w 206088"/>
                <a:gd name="connsiteY9" fmla="*/ 206088 h 270335"/>
                <a:gd name="connsiteX10" fmla="*/ 70160 w 206088"/>
                <a:gd name="connsiteY10" fmla="*/ 249637 h 270335"/>
                <a:gd name="connsiteX11" fmla="*/ 21120 w 206088"/>
                <a:gd name="connsiteY11" fmla="*/ 103065 h 270335"/>
                <a:gd name="connsiteX12" fmla="*/ 103065 w 206088"/>
                <a:gd name="connsiteY12" fmla="*/ 21120 h 270335"/>
                <a:gd name="connsiteX13" fmla="*/ 185011 w 206088"/>
                <a:gd name="connsiteY13" fmla="*/ 103065 h 270335"/>
                <a:gd name="connsiteX14" fmla="*/ 175084 w 206088"/>
                <a:gd name="connsiteY14" fmla="*/ 144671 h 270335"/>
                <a:gd name="connsiteX15" fmla="*/ 150501 w 206088"/>
                <a:gd name="connsiteY15" fmla="*/ 193965 h 270335"/>
                <a:gd name="connsiteX16" fmla="*/ 121440 w 206088"/>
                <a:gd name="connsiteY16" fmla="*/ 234262 h 270335"/>
                <a:gd name="connsiteX17" fmla="*/ 103065 w 206088"/>
                <a:gd name="connsiteY17" fmla="*/ 249257 h 270335"/>
                <a:gd name="connsiteX18" fmla="*/ 84691 w 206088"/>
                <a:gd name="connsiteY18" fmla="*/ 234262 h 270335"/>
                <a:gd name="connsiteX19" fmla="*/ 55630 w 206088"/>
                <a:gd name="connsiteY19" fmla="*/ 193965 h 270335"/>
                <a:gd name="connsiteX20" fmla="*/ 31046 w 206088"/>
                <a:gd name="connsiteY20" fmla="*/ 144671 h 270335"/>
                <a:gd name="connsiteX21" fmla="*/ 21120 w 206088"/>
                <a:gd name="connsiteY21" fmla="*/ 103065 h 270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206088" h="270335">
                  <a:moveTo>
                    <a:pt x="70160" y="249637"/>
                  </a:moveTo>
                  <a:cubicBezTo>
                    <a:pt x="83170" y="263746"/>
                    <a:pt x="93646" y="270335"/>
                    <a:pt x="103065" y="270335"/>
                  </a:cubicBezTo>
                  <a:cubicBezTo>
                    <a:pt x="112485" y="270335"/>
                    <a:pt x="122960" y="263746"/>
                    <a:pt x="135970" y="249637"/>
                  </a:cubicBezTo>
                  <a:cubicBezTo>
                    <a:pt x="146150" y="238613"/>
                    <a:pt x="157470" y="223153"/>
                    <a:pt x="167819" y="206088"/>
                  </a:cubicBezTo>
                  <a:cubicBezTo>
                    <a:pt x="176816" y="191347"/>
                    <a:pt x="206088" y="140279"/>
                    <a:pt x="206088" y="103065"/>
                  </a:cubicBezTo>
                  <a:cubicBezTo>
                    <a:pt x="206088" y="75525"/>
                    <a:pt x="195359" y="49674"/>
                    <a:pt x="175887" y="30201"/>
                  </a:cubicBezTo>
                  <a:cubicBezTo>
                    <a:pt x="156414" y="10729"/>
                    <a:pt x="130521" y="0"/>
                    <a:pt x="103023" y="0"/>
                  </a:cubicBezTo>
                  <a:cubicBezTo>
                    <a:pt x="75525" y="0"/>
                    <a:pt x="49674" y="10729"/>
                    <a:pt x="30201" y="30201"/>
                  </a:cubicBezTo>
                  <a:cubicBezTo>
                    <a:pt x="10729" y="49674"/>
                    <a:pt x="0" y="75525"/>
                    <a:pt x="0" y="103065"/>
                  </a:cubicBezTo>
                  <a:cubicBezTo>
                    <a:pt x="0" y="140279"/>
                    <a:pt x="29314" y="191304"/>
                    <a:pt x="38269" y="206088"/>
                  </a:cubicBezTo>
                  <a:cubicBezTo>
                    <a:pt x="48660" y="223111"/>
                    <a:pt x="59981" y="238613"/>
                    <a:pt x="70160" y="249637"/>
                  </a:cubicBezTo>
                  <a:close/>
                  <a:moveTo>
                    <a:pt x="21120" y="103065"/>
                  </a:moveTo>
                  <a:cubicBezTo>
                    <a:pt x="21120" y="57869"/>
                    <a:pt x="57869" y="21120"/>
                    <a:pt x="103065" y="21120"/>
                  </a:cubicBezTo>
                  <a:cubicBezTo>
                    <a:pt x="148262" y="21120"/>
                    <a:pt x="185011" y="57869"/>
                    <a:pt x="185011" y="103065"/>
                  </a:cubicBezTo>
                  <a:cubicBezTo>
                    <a:pt x="185011" y="113541"/>
                    <a:pt x="181589" y="127944"/>
                    <a:pt x="175084" y="144671"/>
                  </a:cubicBezTo>
                  <a:cubicBezTo>
                    <a:pt x="168959" y="160385"/>
                    <a:pt x="160469" y="177407"/>
                    <a:pt x="150501" y="193965"/>
                  </a:cubicBezTo>
                  <a:cubicBezTo>
                    <a:pt x="140997" y="209721"/>
                    <a:pt x="130690" y="224040"/>
                    <a:pt x="121440" y="234262"/>
                  </a:cubicBezTo>
                  <a:cubicBezTo>
                    <a:pt x="109317" y="247694"/>
                    <a:pt x="103741" y="249131"/>
                    <a:pt x="103065" y="249257"/>
                  </a:cubicBezTo>
                  <a:cubicBezTo>
                    <a:pt x="102389" y="249131"/>
                    <a:pt x="96814" y="247694"/>
                    <a:pt x="84691" y="234262"/>
                  </a:cubicBezTo>
                  <a:cubicBezTo>
                    <a:pt x="75483" y="224040"/>
                    <a:pt x="65134" y="209721"/>
                    <a:pt x="55630" y="193965"/>
                  </a:cubicBezTo>
                  <a:cubicBezTo>
                    <a:pt x="45661" y="177450"/>
                    <a:pt x="37171" y="160385"/>
                    <a:pt x="31046" y="144671"/>
                  </a:cubicBezTo>
                  <a:cubicBezTo>
                    <a:pt x="24541" y="127944"/>
                    <a:pt x="21120" y="113541"/>
                    <a:pt x="21120" y="103065"/>
                  </a:cubicBezTo>
                  <a:close/>
                </a:path>
              </a:pathLst>
            </a:custGeom>
            <a:grpFill/>
            <a:ln w="4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7" name="任意多边形: 形状 246">
              <a:extLst>
                <a:ext uri="{FF2B5EF4-FFF2-40B4-BE49-F238E27FC236}">
                  <a16:creationId xmlns:a16="http://schemas.microsoft.com/office/drawing/2014/main" id="{C7DC14E6-3D1F-4AAD-8923-032C048E9B13}"/>
                </a:ext>
              </a:extLst>
            </p:cNvPr>
            <p:cNvSpPr/>
            <p:nvPr/>
          </p:nvSpPr>
          <p:spPr>
            <a:xfrm>
              <a:off x="4970585" y="3590090"/>
              <a:ext cx="335416" cy="152908"/>
            </a:xfrm>
            <a:custGeom>
              <a:avLst/>
              <a:gdLst>
                <a:gd name="connsiteX0" fmla="*/ 335157 w 335416"/>
                <a:gd name="connsiteY0" fmla="*/ 127987 h 152908"/>
                <a:gd name="connsiteX1" fmla="*/ 318303 w 335416"/>
                <a:gd name="connsiteY1" fmla="*/ 22810 h 152908"/>
                <a:gd name="connsiteX2" fmla="*/ 291565 w 335416"/>
                <a:gd name="connsiteY2" fmla="*/ 0 h 152908"/>
                <a:gd name="connsiteX3" fmla="*/ 266137 w 335416"/>
                <a:gd name="connsiteY3" fmla="*/ 0 h 152908"/>
                <a:gd name="connsiteX4" fmla="*/ 255577 w 335416"/>
                <a:gd name="connsiteY4" fmla="*/ 10560 h 152908"/>
                <a:gd name="connsiteX5" fmla="*/ 266137 w 335416"/>
                <a:gd name="connsiteY5" fmla="*/ 21120 h 152908"/>
                <a:gd name="connsiteX6" fmla="*/ 291565 w 335416"/>
                <a:gd name="connsiteY6" fmla="*/ 21120 h 152908"/>
                <a:gd name="connsiteX7" fmla="*/ 297437 w 335416"/>
                <a:gd name="connsiteY7" fmla="*/ 26146 h 152908"/>
                <a:gd name="connsiteX8" fmla="*/ 314290 w 335416"/>
                <a:gd name="connsiteY8" fmla="*/ 131324 h 152908"/>
                <a:gd name="connsiteX9" fmla="*/ 314206 w 335416"/>
                <a:gd name="connsiteY9" fmla="*/ 131662 h 152908"/>
                <a:gd name="connsiteX10" fmla="*/ 313910 w 335416"/>
                <a:gd name="connsiteY10" fmla="*/ 131788 h 152908"/>
                <a:gd name="connsiteX11" fmla="*/ 21568 w 335416"/>
                <a:gd name="connsiteY11" fmla="*/ 131788 h 152908"/>
                <a:gd name="connsiteX12" fmla="*/ 21273 w 335416"/>
                <a:gd name="connsiteY12" fmla="*/ 131662 h 152908"/>
                <a:gd name="connsiteX13" fmla="*/ 21188 w 335416"/>
                <a:gd name="connsiteY13" fmla="*/ 131324 h 152908"/>
                <a:gd name="connsiteX14" fmla="*/ 38042 w 335416"/>
                <a:gd name="connsiteY14" fmla="*/ 26146 h 152908"/>
                <a:gd name="connsiteX15" fmla="*/ 43913 w 335416"/>
                <a:gd name="connsiteY15" fmla="*/ 21120 h 152908"/>
                <a:gd name="connsiteX16" fmla="*/ 69299 w 335416"/>
                <a:gd name="connsiteY16" fmla="*/ 21120 h 152908"/>
                <a:gd name="connsiteX17" fmla="*/ 79859 w 335416"/>
                <a:gd name="connsiteY17" fmla="*/ 10560 h 152908"/>
                <a:gd name="connsiteX18" fmla="*/ 69299 w 335416"/>
                <a:gd name="connsiteY18" fmla="*/ 0 h 152908"/>
                <a:gd name="connsiteX19" fmla="*/ 43871 w 335416"/>
                <a:gd name="connsiteY19" fmla="*/ 0 h 152908"/>
                <a:gd name="connsiteX20" fmla="*/ 17133 w 335416"/>
                <a:gd name="connsiteY20" fmla="*/ 22810 h 152908"/>
                <a:gd name="connsiteX21" fmla="*/ 279 w 335416"/>
                <a:gd name="connsiteY21" fmla="*/ 127987 h 152908"/>
                <a:gd name="connsiteX22" fmla="*/ 5137 w 335416"/>
                <a:gd name="connsiteY22" fmla="*/ 145347 h 152908"/>
                <a:gd name="connsiteX23" fmla="*/ 21526 w 335416"/>
                <a:gd name="connsiteY23" fmla="*/ 152908 h 152908"/>
                <a:gd name="connsiteX24" fmla="*/ 313826 w 335416"/>
                <a:gd name="connsiteY24" fmla="*/ 152908 h 152908"/>
                <a:gd name="connsiteX25" fmla="*/ 330215 w 335416"/>
                <a:gd name="connsiteY25" fmla="*/ 145347 h 152908"/>
                <a:gd name="connsiteX26" fmla="*/ 335157 w 335416"/>
                <a:gd name="connsiteY26" fmla="*/ 127987 h 1529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335416" h="152908">
                  <a:moveTo>
                    <a:pt x="335157" y="127987"/>
                  </a:moveTo>
                  <a:lnTo>
                    <a:pt x="318303" y="22810"/>
                  </a:lnTo>
                  <a:cubicBezTo>
                    <a:pt x="316191" y="9588"/>
                    <a:pt x="304955" y="0"/>
                    <a:pt x="291565" y="0"/>
                  </a:cubicBezTo>
                  <a:lnTo>
                    <a:pt x="266137" y="0"/>
                  </a:lnTo>
                  <a:cubicBezTo>
                    <a:pt x="260308" y="0"/>
                    <a:pt x="255577" y="4731"/>
                    <a:pt x="255577" y="10560"/>
                  </a:cubicBezTo>
                  <a:cubicBezTo>
                    <a:pt x="255577" y="16389"/>
                    <a:pt x="260308" y="21120"/>
                    <a:pt x="266137" y="21120"/>
                  </a:cubicBezTo>
                  <a:lnTo>
                    <a:pt x="291565" y="21120"/>
                  </a:lnTo>
                  <a:cubicBezTo>
                    <a:pt x="294522" y="21120"/>
                    <a:pt x="296972" y="23232"/>
                    <a:pt x="297437" y="26146"/>
                  </a:cubicBezTo>
                  <a:lnTo>
                    <a:pt x="314290" y="131324"/>
                  </a:lnTo>
                  <a:cubicBezTo>
                    <a:pt x="314290" y="131408"/>
                    <a:pt x="314333" y="131493"/>
                    <a:pt x="314206" y="131662"/>
                  </a:cubicBezTo>
                  <a:cubicBezTo>
                    <a:pt x="314079" y="131788"/>
                    <a:pt x="313952" y="131788"/>
                    <a:pt x="313910" y="131788"/>
                  </a:cubicBezTo>
                  <a:lnTo>
                    <a:pt x="21568" y="131788"/>
                  </a:lnTo>
                  <a:cubicBezTo>
                    <a:pt x="21484" y="131788"/>
                    <a:pt x="21357" y="131788"/>
                    <a:pt x="21273" y="131662"/>
                  </a:cubicBezTo>
                  <a:cubicBezTo>
                    <a:pt x="21146" y="131535"/>
                    <a:pt x="21188" y="131408"/>
                    <a:pt x="21188" y="131324"/>
                  </a:cubicBezTo>
                  <a:lnTo>
                    <a:pt x="38042" y="26146"/>
                  </a:lnTo>
                  <a:cubicBezTo>
                    <a:pt x="38506" y="23232"/>
                    <a:pt x="40999" y="21120"/>
                    <a:pt x="43913" y="21120"/>
                  </a:cubicBezTo>
                  <a:lnTo>
                    <a:pt x="69299" y="21120"/>
                  </a:lnTo>
                  <a:cubicBezTo>
                    <a:pt x="75128" y="21120"/>
                    <a:pt x="79859" y="16389"/>
                    <a:pt x="79859" y="10560"/>
                  </a:cubicBezTo>
                  <a:cubicBezTo>
                    <a:pt x="79859" y="4731"/>
                    <a:pt x="75128" y="0"/>
                    <a:pt x="69299" y="0"/>
                  </a:cubicBezTo>
                  <a:lnTo>
                    <a:pt x="43871" y="0"/>
                  </a:lnTo>
                  <a:cubicBezTo>
                    <a:pt x="30481" y="0"/>
                    <a:pt x="19245" y="9588"/>
                    <a:pt x="17133" y="22810"/>
                  </a:cubicBezTo>
                  <a:lnTo>
                    <a:pt x="279" y="127987"/>
                  </a:lnTo>
                  <a:cubicBezTo>
                    <a:pt x="-734" y="134238"/>
                    <a:pt x="1040" y="140574"/>
                    <a:pt x="5137" y="145347"/>
                  </a:cubicBezTo>
                  <a:cubicBezTo>
                    <a:pt x="9234" y="150163"/>
                    <a:pt x="15190" y="152908"/>
                    <a:pt x="21526" y="152908"/>
                  </a:cubicBezTo>
                  <a:lnTo>
                    <a:pt x="313826" y="152908"/>
                  </a:lnTo>
                  <a:cubicBezTo>
                    <a:pt x="320162" y="152908"/>
                    <a:pt x="326118" y="150163"/>
                    <a:pt x="330215" y="145347"/>
                  </a:cubicBezTo>
                  <a:cubicBezTo>
                    <a:pt x="334354" y="140532"/>
                    <a:pt x="336128" y="134196"/>
                    <a:pt x="335157" y="127987"/>
                  </a:cubicBezTo>
                  <a:close/>
                </a:path>
              </a:pathLst>
            </a:custGeom>
            <a:grpFill/>
            <a:ln w="4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50" name="图形 248">
            <a:extLst>
              <a:ext uri="{FF2B5EF4-FFF2-40B4-BE49-F238E27FC236}">
                <a16:creationId xmlns:a16="http://schemas.microsoft.com/office/drawing/2014/main" id="{D5B2770B-077B-47F4-8913-D6EF84D3DAC4}"/>
              </a:ext>
            </a:extLst>
          </p:cNvPr>
          <p:cNvGrpSpPr/>
          <p:nvPr/>
        </p:nvGrpSpPr>
        <p:grpSpPr>
          <a:xfrm>
            <a:off x="8450905" y="3400432"/>
            <a:ext cx="350413" cy="349866"/>
            <a:chOff x="8423259" y="3336942"/>
            <a:chExt cx="432849" cy="432174"/>
          </a:xfrm>
        </p:grpSpPr>
        <p:sp>
          <p:nvSpPr>
            <p:cNvPr id="251" name="任意多边形: 形状 250">
              <a:extLst>
                <a:ext uri="{FF2B5EF4-FFF2-40B4-BE49-F238E27FC236}">
                  <a16:creationId xmlns:a16="http://schemas.microsoft.com/office/drawing/2014/main" id="{5CBD3BB9-CDF2-484C-BBF9-AE03305446A6}"/>
                </a:ext>
              </a:extLst>
            </p:cNvPr>
            <p:cNvSpPr/>
            <p:nvPr/>
          </p:nvSpPr>
          <p:spPr>
            <a:xfrm>
              <a:off x="8423259" y="3336942"/>
              <a:ext cx="432849" cy="296907"/>
            </a:xfrm>
            <a:custGeom>
              <a:avLst/>
              <a:gdLst>
                <a:gd name="connsiteX0" fmla="*/ 67633 w 432849"/>
                <a:gd name="connsiteY0" fmla="*/ 296907 h 296907"/>
                <a:gd name="connsiteX1" fmla="*/ 54106 w 432849"/>
                <a:gd name="connsiteY1" fmla="*/ 283381 h 296907"/>
                <a:gd name="connsiteX2" fmla="*/ 54106 w 432849"/>
                <a:gd name="connsiteY2" fmla="*/ 196811 h 296907"/>
                <a:gd name="connsiteX3" fmla="*/ 13527 w 432849"/>
                <a:gd name="connsiteY3" fmla="*/ 196811 h 296907"/>
                <a:gd name="connsiteX4" fmla="*/ 0 w 432849"/>
                <a:gd name="connsiteY4" fmla="*/ 188695 h 296907"/>
                <a:gd name="connsiteX5" fmla="*/ 5411 w 432849"/>
                <a:gd name="connsiteY5" fmla="*/ 172463 h 296907"/>
                <a:gd name="connsiteX6" fmla="*/ 208309 w 432849"/>
                <a:gd name="connsiteY6" fmla="*/ 2029 h 296907"/>
                <a:gd name="connsiteX7" fmla="*/ 224540 w 432849"/>
                <a:gd name="connsiteY7" fmla="*/ 2029 h 296907"/>
                <a:gd name="connsiteX8" fmla="*/ 427438 w 432849"/>
                <a:gd name="connsiteY8" fmla="*/ 172463 h 296907"/>
                <a:gd name="connsiteX9" fmla="*/ 432849 w 432849"/>
                <a:gd name="connsiteY9" fmla="*/ 188695 h 296907"/>
                <a:gd name="connsiteX10" fmla="*/ 419322 w 432849"/>
                <a:gd name="connsiteY10" fmla="*/ 196811 h 296907"/>
                <a:gd name="connsiteX11" fmla="*/ 392269 w 432849"/>
                <a:gd name="connsiteY11" fmla="*/ 196811 h 296907"/>
                <a:gd name="connsiteX12" fmla="*/ 378743 w 432849"/>
                <a:gd name="connsiteY12" fmla="*/ 183285 h 296907"/>
                <a:gd name="connsiteX13" fmla="*/ 384153 w 432849"/>
                <a:gd name="connsiteY13" fmla="*/ 172463 h 296907"/>
                <a:gd name="connsiteX14" fmla="*/ 216425 w 432849"/>
                <a:gd name="connsiteY14" fmla="*/ 31787 h 296907"/>
                <a:gd name="connsiteX15" fmla="*/ 51401 w 432849"/>
                <a:gd name="connsiteY15" fmla="*/ 169758 h 296907"/>
                <a:gd name="connsiteX16" fmla="*/ 67633 w 432849"/>
                <a:gd name="connsiteY16" fmla="*/ 169758 h 296907"/>
                <a:gd name="connsiteX17" fmla="*/ 81159 w 432849"/>
                <a:gd name="connsiteY17" fmla="*/ 183285 h 296907"/>
                <a:gd name="connsiteX18" fmla="*/ 81159 w 432849"/>
                <a:gd name="connsiteY18" fmla="*/ 283381 h 296907"/>
                <a:gd name="connsiteX19" fmla="*/ 67633 w 432849"/>
                <a:gd name="connsiteY19" fmla="*/ 296907 h 2969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32849" h="296907">
                  <a:moveTo>
                    <a:pt x="67633" y="296907"/>
                  </a:moveTo>
                  <a:cubicBezTo>
                    <a:pt x="59517" y="296907"/>
                    <a:pt x="54106" y="291497"/>
                    <a:pt x="54106" y="283381"/>
                  </a:cubicBezTo>
                  <a:lnTo>
                    <a:pt x="54106" y="196811"/>
                  </a:lnTo>
                  <a:lnTo>
                    <a:pt x="13527" y="196811"/>
                  </a:lnTo>
                  <a:cubicBezTo>
                    <a:pt x="8116" y="196811"/>
                    <a:pt x="2705" y="194106"/>
                    <a:pt x="0" y="188695"/>
                  </a:cubicBezTo>
                  <a:cubicBezTo>
                    <a:pt x="0" y="183285"/>
                    <a:pt x="0" y="175169"/>
                    <a:pt x="5411" y="172463"/>
                  </a:cubicBezTo>
                  <a:lnTo>
                    <a:pt x="208309" y="2029"/>
                  </a:lnTo>
                  <a:cubicBezTo>
                    <a:pt x="213719" y="-676"/>
                    <a:pt x="219130" y="-676"/>
                    <a:pt x="224540" y="2029"/>
                  </a:cubicBezTo>
                  <a:lnTo>
                    <a:pt x="427438" y="172463"/>
                  </a:lnTo>
                  <a:cubicBezTo>
                    <a:pt x="432849" y="175169"/>
                    <a:pt x="432849" y="183285"/>
                    <a:pt x="432849" y="188695"/>
                  </a:cubicBezTo>
                  <a:cubicBezTo>
                    <a:pt x="430144" y="194106"/>
                    <a:pt x="424733" y="196811"/>
                    <a:pt x="419322" y="196811"/>
                  </a:cubicBezTo>
                  <a:lnTo>
                    <a:pt x="392269" y="196811"/>
                  </a:lnTo>
                  <a:cubicBezTo>
                    <a:pt x="384153" y="196811"/>
                    <a:pt x="378743" y="191400"/>
                    <a:pt x="378743" y="183285"/>
                  </a:cubicBezTo>
                  <a:cubicBezTo>
                    <a:pt x="378743" y="177874"/>
                    <a:pt x="381448" y="175169"/>
                    <a:pt x="384153" y="172463"/>
                  </a:cubicBezTo>
                  <a:lnTo>
                    <a:pt x="216425" y="31787"/>
                  </a:lnTo>
                  <a:lnTo>
                    <a:pt x="51401" y="169758"/>
                  </a:lnTo>
                  <a:lnTo>
                    <a:pt x="67633" y="169758"/>
                  </a:lnTo>
                  <a:cubicBezTo>
                    <a:pt x="75749" y="169758"/>
                    <a:pt x="81159" y="175169"/>
                    <a:pt x="81159" y="183285"/>
                  </a:cubicBezTo>
                  <a:lnTo>
                    <a:pt x="81159" y="283381"/>
                  </a:lnTo>
                  <a:cubicBezTo>
                    <a:pt x="81159" y="291497"/>
                    <a:pt x="75749" y="296907"/>
                    <a:pt x="67633" y="296907"/>
                  </a:cubicBezTo>
                  <a:close/>
                </a:path>
              </a:pathLst>
            </a:custGeom>
            <a:solidFill>
              <a:schemeClr val="bg1"/>
            </a:solidFill>
            <a:ln w="4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2" name="任意多边形: 形状 251">
              <a:extLst>
                <a:ext uri="{FF2B5EF4-FFF2-40B4-BE49-F238E27FC236}">
                  <a16:creationId xmlns:a16="http://schemas.microsoft.com/office/drawing/2014/main" id="{FE57EB43-13E0-4107-8073-459E1CB6C46E}"/>
                </a:ext>
              </a:extLst>
            </p:cNvPr>
            <p:cNvSpPr/>
            <p:nvPr/>
          </p:nvSpPr>
          <p:spPr>
            <a:xfrm>
              <a:off x="8636978" y="3690661"/>
              <a:ext cx="165023" cy="78453"/>
            </a:xfrm>
            <a:custGeom>
              <a:avLst/>
              <a:gdLst>
                <a:gd name="connsiteX0" fmla="*/ 151497 w 165023"/>
                <a:gd name="connsiteY0" fmla="*/ 78454 h 78453"/>
                <a:gd name="connsiteX1" fmla="*/ 13527 w 165023"/>
                <a:gd name="connsiteY1" fmla="*/ 78454 h 78453"/>
                <a:gd name="connsiteX2" fmla="*/ 0 w 165023"/>
                <a:gd name="connsiteY2" fmla="*/ 64927 h 78453"/>
                <a:gd name="connsiteX3" fmla="*/ 13527 w 165023"/>
                <a:gd name="connsiteY3" fmla="*/ 51401 h 78453"/>
                <a:gd name="connsiteX4" fmla="*/ 137971 w 165023"/>
                <a:gd name="connsiteY4" fmla="*/ 51401 h 78453"/>
                <a:gd name="connsiteX5" fmla="*/ 137971 w 165023"/>
                <a:gd name="connsiteY5" fmla="*/ 13527 h 78453"/>
                <a:gd name="connsiteX6" fmla="*/ 151497 w 165023"/>
                <a:gd name="connsiteY6" fmla="*/ 0 h 78453"/>
                <a:gd name="connsiteX7" fmla="*/ 165024 w 165023"/>
                <a:gd name="connsiteY7" fmla="*/ 13527 h 78453"/>
                <a:gd name="connsiteX8" fmla="*/ 165024 w 165023"/>
                <a:gd name="connsiteY8" fmla="*/ 64927 h 78453"/>
                <a:gd name="connsiteX9" fmla="*/ 151497 w 165023"/>
                <a:gd name="connsiteY9" fmla="*/ 78454 h 78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5023" h="78453">
                  <a:moveTo>
                    <a:pt x="151497" y="78454"/>
                  </a:moveTo>
                  <a:lnTo>
                    <a:pt x="13527" y="78454"/>
                  </a:lnTo>
                  <a:cubicBezTo>
                    <a:pt x="5411" y="78454"/>
                    <a:pt x="0" y="73043"/>
                    <a:pt x="0" y="64927"/>
                  </a:cubicBezTo>
                  <a:cubicBezTo>
                    <a:pt x="0" y="56811"/>
                    <a:pt x="5411" y="51401"/>
                    <a:pt x="13527" y="51401"/>
                  </a:cubicBezTo>
                  <a:lnTo>
                    <a:pt x="137971" y="51401"/>
                  </a:lnTo>
                  <a:lnTo>
                    <a:pt x="137971" y="13527"/>
                  </a:lnTo>
                  <a:cubicBezTo>
                    <a:pt x="137971" y="5411"/>
                    <a:pt x="143381" y="0"/>
                    <a:pt x="151497" y="0"/>
                  </a:cubicBezTo>
                  <a:cubicBezTo>
                    <a:pt x="159613" y="0"/>
                    <a:pt x="165024" y="5411"/>
                    <a:pt x="165024" y="13527"/>
                  </a:cubicBezTo>
                  <a:lnTo>
                    <a:pt x="165024" y="64927"/>
                  </a:lnTo>
                  <a:cubicBezTo>
                    <a:pt x="165024" y="73043"/>
                    <a:pt x="159613" y="78454"/>
                    <a:pt x="151497" y="78454"/>
                  </a:cubicBezTo>
                  <a:close/>
                </a:path>
              </a:pathLst>
            </a:custGeom>
            <a:solidFill>
              <a:schemeClr val="bg1"/>
            </a:solidFill>
            <a:ln w="4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3" name="任意多边形: 形状 252">
              <a:extLst>
                <a:ext uri="{FF2B5EF4-FFF2-40B4-BE49-F238E27FC236}">
                  <a16:creationId xmlns:a16="http://schemas.microsoft.com/office/drawing/2014/main" id="{15191F7E-73DB-40AE-B7FE-5F2A3F080F13}"/>
                </a:ext>
              </a:extLst>
            </p:cNvPr>
            <p:cNvSpPr/>
            <p:nvPr/>
          </p:nvSpPr>
          <p:spPr>
            <a:xfrm>
              <a:off x="8492920" y="3468828"/>
              <a:ext cx="298259" cy="300288"/>
            </a:xfrm>
            <a:custGeom>
              <a:avLst/>
              <a:gdLst>
                <a:gd name="connsiteX0" fmla="*/ 46667 w 298260"/>
                <a:gd name="connsiteY0" fmla="*/ 300289 h 300288"/>
                <a:gd name="connsiteX1" fmla="*/ 14203 w 298260"/>
                <a:gd name="connsiteY1" fmla="*/ 286762 h 300288"/>
                <a:gd name="connsiteX2" fmla="*/ 14203 w 298260"/>
                <a:gd name="connsiteY2" fmla="*/ 219130 h 300288"/>
                <a:gd name="connsiteX3" fmla="*/ 25024 w 298260"/>
                <a:gd name="connsiteY3" fmla="*/ 213719 h 300288"/>
                <a:gd name="connsiteX4" fmla="*/ 25024 w 298260"/>
                <a:gd name="connsiteY4" fmla="*/ 213719 h 300288"/>
                <a:gd name="connsiteX5" fmla="*/ 35845 w 298260"/>
                <a:gd name="connsiteY5" fmla="*/ 216424 h 300288"/>
                <a:gd name="connsiteX6" fmla="*/ 38551 w 298260"/>
                <a:gd name="connsiteY6" fmla="*/ 216424 h 300288"/>
                <a:gd name="connsiteX7" fmla="*/ 38551 w 298260"/>
                <a:gd name="connsiteY7" fmla="*/ 213719 h 300288"/>
                <a:gd name="connsiteX8" fmla="*/ 35845 w 298260"/>
                <a:gd name="connsiteY8" fmla="*/ 202898 h 300288"/>
                <a:gd name="connsiteX9" fmla="*/ 38551 w 298260"/>
                <a:gd name="connsiteY9" fmla="*/ 192077 h 300288"/>
                <a:gd name="connsiteX10" fmla="*/ 81836 w 298260"/>
                <a:gd name="connsiteY10" fmla="*/ 148792 h 300288"/>
                <a:gd name="connsiteX11" fmla="*/ 108889 w 298260"/>
                <a:gd name="connsiteY11" fmla="*/ 32464 h 300288"/>
                <a:gd name="connsiteX12" fmla="*/ 187342 w 298260"/>
                <a:gd name="connsiteY12" fmla="*/ 0 h 300288"/>
                <a:gd name="connsiteX13" fmla="*/ 265796 w 298260"/>
                <a:gd name="connsiteY13" fmla="*/ 32464 h 300288"/>
                <a:gd name="connsiteX14" fmla="*/ 298260 w 298260"/>
                <a:gd name="connsiteY14" fmla="*/ 110918 h 300288"/>
                <a:gd name="connsiteX15" fmla="*/ 265796 w 298260"/>
                <a:gd name="connsiteY15" fmla="*/ 189371 h 300288"/>
                <a:gd name="connsiteX16" fmla="*/ 187342 w 298260"/>
                <a:gd name="connsiteY16" fmla="*/ 221835 h 300288"/>
                <a:gd name="connsiteX17" fmla="*/ 187342 w 298260"/>
                <a:gd name="connsiteY17" fmla="*/ 221835 h 300288"/>
                <a:gd name="connsiteX18" fmla="*/ 146763 w 298260"/>
                <a:gd name="connsiteY18" fmla="*/ 213719 h 300288"/>
                <a:gd name="connsiteX19" fmla="*/ 81836 w 298260"/>
                <a:gd name="connsiteY19" fmla="*/ 278647 h 300288"/>
                <a:gd name="connsiteX20" fmla="*/ 46667 w 298260"/>
                <a:gd name="connsiteY20" fmla="*/ 300289 h 300288"/>
                <a:gd name="connsiteX21" fmla="*/ 27729 w 298260"/>
                <a:gd name="connsiteY21" fmla="*/ 246183 h 300288"/>
                <a:gd name="connsiteX22" fmla="*/ 33140 w 298260"/>
                <a:gd name="connsiteY22" fmla="*/ 267825 h 300288"/>
                <a:gd name="connsiteX23" fmla="*/ 62898 w 298260"/>
                <a:gd name="connsiteY23" fmla="*/ 267825 h 300288"/>
                <a:gd name="connsiteX24" fmla="*/ 133236 w 298260"/>
                <a:gd name="connsiteY24" fmla="*/ 197487 h 300288"/>
                <a:gd name="connsiteX25" fmla="*/ 146763 w 298260"/>
                <a:gd name="connsiteY25" fmla="*/ 192077 h 300288"/>
                <a:gd name="connsiteX26" fmla="*/ 184637 w 298260"/>
                <a:gd name="connsiteY26" fmla="*/ 200193 h 300288"/>
                <a:gd name="connsiteX27" fmla="*/ 184637 w 298260"/>
                <a:gd name="connsiteY27" fmla="*/ 200193 h 300288"/>
                <a:gd name="connsiteX28" fmla="*/ 244154 w 298260"/>
                <a:gd name="connsiteY28" fmla="*/ 175845 h 300288"/>
                <a:gd name="connsiteX29" fmla="*/ 268502 w 298260"/>
                <a:gd name="connsiteY29" fmla="*/ 116328 h 300288"/>
                <a:gd name="connsiteX30" fmla="*/ 244154 w 298260"/>
                <a:gd name="connsiteY30" fmla="*/ 56811 h 300288"/>
                <a:gd name="connsiteX31" fmla="*/ 184637 w 298260"/>
                <a:gd name="connsiteY31" fmla="*/ 32464 h 300288"/>
                <a:gd name="connsiteX32" fmla="*/ 122415 w 298260"/>
                <a:gd name="connsiteY32" fmla="*/ 56811 h 300288"/>
                <a:gd name="connsiteX33" fmla="*/ 106183 w 298260"/>
                <a:gd name="connsiteY33" fmla="*/ 151497 h 300288"/>
                <a:gd name="connsiteX34" fmla="*/ 103478 w 298260"/>
                <a:gd name="connsiteY34" fmla="*/ 167729 h 300288"/>
                <a:gd name="connsiteX35" fmla="*/ 60193 w 298260"/>
                <a:gd name="connsiteY35" fmla="*/ 211014 h 300288"/>
                <a:gd name="connsiteX36" fmla="*/ 52077 w 298260"/>
                <a:gd name="connsiteY36" fmla="*/ 240772 h 300288"/>
                <a:gd name="connsiteX37" fmla="*/ 27729 w 298260"/>
                <a:gd name="connsiteY37" fmla="*/ 246183 h 300288"/>
                <a:gd name="connsiteX38" fmla="*/ 198164 w 298260"/>
                <a:gd name="connsiteY38" fmla="*/ 148792 h 300288"/>
                <a:gd name="connsiteX39" fmla="*/ 152173 w 298260"/>
                <a:gd name="connsiteY39" fmla="*/ 102802 h 300288"/>
                <a:gd name="connsiteX40" fmla="*/ 198164 w 298260"/>
                <a:gd name="connsiteY40" fmla="*/ 56811 h 300288"/>
                <a:gd name="connsiteX41" fmla="*/ 244154 w 298260"/>
                <a:gd name="connsiteY41" fmla="*/ 102802 h 300288"/>
                <a:gd name="connsiteX42" fmla="*/ 198164 w 298260"/>
                <a:gd name="connsiteY42" fmla="*/ 148792 h 300288"/>
                <a:gd name="connsiteX43" fmla="*/ 198164 w 298260"/>
                <a:gd name="connsiteY43" fmla="*/ 83864 h 300288"/>
                <a:gd name="connsiteX44" fmla="*/ 179227 w 298260"/>
                <a:gd name="connsiteY44" fmla="*/ 102802 h 300288"/>
                <a:gd name="connsiteX45" fmla="*/ 198164 w 298260"/>
                <a:gd name="connsiteY45" fmla="*/ 121739 h 300288"/>
                <a:gd name="connsiteX46" fmla="*/ 217101 w 298260"/>
                <a:gd name="connsiteY46" fmla="*/ 102802 h 300288"/>
                <a:gd name="connsiteX47" fmla="*/ 198164 w 298260"/>
                <a:gd name="connsiteY47" fmla="*/ 83864 h 3002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98260" h="300288">
                  <a:moveTo>
                    <a:pt x="46667" y="300289"/>
                  </a:moveTo>
                  <a:cubicBezTo>
                    <a:pt x="33140" y="300289"/>
                    <a:pt x="22319" y="294878"/>
                    <a:pt x="14203" y="286762"/>
                  </a:cubicBezTo>
                  <a:cubicBezTo>
                    <a:pt x="-4734" y="267825"/>
                    <a:pt x="-4734" y="238067"/>
                    <a:pt x="14203" y="219130"/>
                  </a:cubicBezTo>
                  <a:cubicBezTo>
                    <a:pt x="16908" y="216424"/>
                    <a:pt x="19613" y="213719"/>
                    <a:pt x="25024" y="213719"/>
                  </a:cubicBezTo>
                  <a:lnTo>
                    <a:pt x="25024" y="213719"/>
                  </a:lnTo>
                  <a:cubicBezTo>
                    <a:pt x="27729" y="213719"/>
                    <a:pt x="33140" y="213719"/>
                    <a:pt x="35845" y="216424"/>
                  </a:cubicBezTo>
                  <a:cubicBezTo>
                    <a:pt x="35845" y="216424"/>
                    <a:pt x="38551" y="216424"/>
                    <a:pt x="38551" y="216424"/>
                  </a:cubicBezTo>
                  <a:cubicBezTo>
                    <a:pt x="38551" y="216424"/>
                    <a:pt x="38551" y="213719"/>
                    <a:pt x="38551" y="213719"/>
                  </a:cubicBezTo>
                  <a:cubicBezTo>
                    <a:pt x="35845" y="211014"/>
                    <a:pt x="35845" y="208309"/>
                    <a:pt x="35845" y="202898"/>
                  </a:cubicBezTo>
                  <a:cubicBezTo>
                    <a:pt x="35845" y="197487"/>
                    <a:pt x="38551" y="194782"/>
                    <a:pt x="38551" y="192077"/>
                  </a:cubicBezTo>
                  <a:lnTo>
                    <a:pt x="81836" y="148792"/>
                  </a:lnTo>
                  <a:cubicBezTo>
                    <a:pt x="68309" y="108212"/>
                    <a:pt x="76425" y="62222"/>
                    <a:pt x="108889" y="32464"/>
                  </a:cubicBezTo>
                  <a:cubicBezTo>
                    <a:pt x="130531" y="10821"/>
                    <a:pt x="157584" y="0"/>
                    <a:pt x="187342" y="0"/>
                  </a:cubicBezTo>
                  <a:cubicBezTo>
                    <a:pt x="217101" y="0"/>
                    <a:pt x="244154" y="10821"/>
                    <a:pt x="265796" y="32464"/>
                  </a:cubicBezTo>
                  <a:cubicBezTo>
                    <a:pt x="287439" y="54106"/>
                    <a:pt x="298260" y="81159"/>
                    <a:pt x="298260" y="110918"/>
                  </a:cubicBezTo>
                  <a:cubicBezTo>
                    <a:pt x="298260" y="140676"/>
                    <a:pt x="287439" y="167729"/>
                    <a:pt x="265796" y="189371"/>
                  </a:cubicBezTo>
                  <a:cubicBezTo>
                    <a:pt x="244154" y="211014"/>
                    <a:pt x="217101" y="221835"/>
                    <a:pt x="187342" y="221835"/>
                  </a:cubicBezTo>
                  <a:cubicBezTo>
                    <a:pt x="187342" y="221835"/>
                    <a:pt x="187342" y="221835"/>
                    <a:pt x="187342" y="221835"/>
                  </a:cubicBezTo>
                  <a:cubicBezTo>
                    <a:pt x="173816" y="221835"/>
                    <a:pt x="160289" y="219130"/>
                    <a:pt x="146763" y="213719"/>
                  </a:cubicBezTo>
                  <a:lnTo>
                    <a:pt x="81836" y="278647"/>
                  </a:lnTo>
                  <a:cubicBezTo>
                    <a:pt x="71014" y="294878"/>
                    <a:pt x="57488" y="300289"/>
                    <a:pt x="46667" y="300289"/>
                  </a:cubicBezTo>
                  <a:close/>
                  <a:moveTo>
                    <a:pt x="27729" y="246183"/>
                  </a:moveTo>
                  <a:cubicBezTo>
                    <a:pt x="25024" y="254299"/>
                    <a:pt x="25024" y="262415"/>
                    <a:pt x="33140" y="267825"/>
                  </a:cubicBezTo>
                  <a:cubicBezTo>
                    <a:pt x="41256" y="275941"/>
                    <a:pt x="54782" y="275941"/>
                    <a:pt x="62898" y="267825"/>
                  </a:cubicBezTo>
                  <a:lnTo>
                    <a:pt x="133236" y="197487"/>
                  </a:lnTo>
                  <a:cubicBezTo>
                    <a:pt x="135942" y="192077"/>
                    <a:pt x="141352" y="189371"/>
                    <a:pt x="146763" y="192077"/>
                  </a:cubicBezTo>
                  <a:cubicBezTo>
                    <a:pt x="157584" y="197487"/>
                    <a:pt x="171111" y="200193"/>
                    <a:pt x="184637" y="200193"/>
                  </a:cubicBezTo>
                  <a:lnTo>
                    <a:pt x="184637" y="200193"/>
                  </a:lnTo>
                  <a:cubicBezTo>
                    <a:pt x="206280" y="200193"/>
                    <a:pt x="227922" y="192077"/>
                    <a:pt x="244154" y="175845"/>
                  </a:cubicBezTo>
                  <a:cubicBezTo>
                    <a:pt x="260386" y="159613"/>
                    <a:pt x="268502" y="137971"/>
                    <a:pt x="268502" y="116328"/>
                  </a:cubicBezTo>
                  <a:cubicBezTo>
                    <a:pt x="268502" y="94686"/>
                    <a:pt x="260386" y="73043"/>
                    <a:pt x="244154" y="56811"/>
                  </a:cubicBezTo>
                  <a:cubicBezTo>
                    <a:pt x="227922" y="40580"/>
                    <a:pt x="206280" y="32464"/>
                    <a:pt x="184637" y="32464"/>
                  </a:cubicBezTo>
                  <a:cubicBezTo>
                    <a:pt x="162995" y="32464"/>
                    <a:pt x="138647" y="40580"/>
                    <a:pt x="122415" y="56811"/>
                  </a:cubicBezTo>
                  <a:cubicBezTo>
                    <a:pt x="98067" y="81159"/>
                    <a:pt x="92657" y="119033"/>
                    <a:pt x="106183" y="151497"/>
                  </a:cubicBezTo>
                  <a:cubicBezTo>
                    <a:pt x="108889" y="156908"/>
                    <a:pt x="106183" y="162318"/>
                    <a:pt x="103478" y="167729"/>
                  </a:cubicBezTo>
                  <a:lnTo>
                    <a:pt x="60193" y="211014"/>
                  </a:lnTo>
                  <a:cubicBezTo>
                    <a:pt x="62898" y="221835"/>
                    <a:pt x="60193" y="232656"/>
                    <a:pt x="52077" y="240772"/>
                  </a:cubicBezTo>
                  <a:cubicBezTo>
                    <a:pt x="46667" y="246183"/>
                    <a:pt x="35845" y="248888"/>
                    <a:pt x="27729" y="246183"/>
                  </a:cubicBezTo>
                  <a:close/>
                  <a:moveTo>
                    <a:pt x="198164" y="148792"/>
                  </a:moveTo>
                  <a:cubicBezTo>
                    <a:pt x="173816" y="148792"/>
                    <a:pt x="152173" y="127149"/>
                    <a:pt x="152173" y="102802"/>
                  </a:cubicBezTo>
                  <a:cubicBezTo>
                    <a:pt x="152173" y="75749"/>
                    <a:pt x="171111" y="56811"/>
                    <a:pt x="198164" y="56811"/>
                  </a:cubicBezTo>
                  <a:cubicBezTo>
                    <a:pt x="225217" y="56811"/>
                    <a:pt x="244154" y="78454"/>
                    <a:pt x="244154" y="102802"/>
                  </a:cubicBezTo>
                  <a:cubicBezTo>
                    <a:pt x="244154" y="127149"/>
                    <a:pt x="222511" y="148792"/>
                    <a:pt x="198164" y="148792"/>
                  </a:cubicBezTo>
                  <a:close/>
                  <a:moveTo>
                    <a:pt x="198164" y="83864"/>
                  </a:moveTo>
                  <a:cubicBezTo>
                    <a:pt x="187342" y="83864"/>
                    <a:pt x="179227" y="91980"/>
                    <a:pt x="179227" y="102802"/>
                  </a:cubicBezTo>
                  <a:cubicBezTo>
                    <a:pt x="179227" y="113623"/>
                    <a:pt x="187342" y="121739"/>
                    <a:pt x="198164" y="121739"/>
                  </a:cubicBezTo>
                  <a:cubicBezTo>
                    <a:pt x="208985" y="121739"/>
                    <a:pt x="217101" y="113623"/>
                    <a:pt x="217101" y="102802"/>
                  </a:cubicBezTo>
                  <a:cubicBezTo>
                    <a:pt x="217101" y="91980"/>
                    <a:pt x="208985" y="83864"/>
                    <a:pt x="198164" y="83864"/>
                  </a:cubicBezTo>
                  <a:close/>
                </a:path>
              </a:pathLst>
            </a:custGeom>
            <a:solidFill>
              <a:srgbClr val="FACC43"/>
            </a:solidFill>
            <a:ln w="4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55" name="组合 254">
            <a:extLst>
              <a:ext uri="{FF2B5EF4-FFF2-40B4-BE49-F238E27FC236}">
                <a16:creationId xmlns:a16="http://schemas.microsoft.com/office/drawing/2014/main" id="{32EB4BCF-E967-4054-9FD1-E1A7B0C57C3A}"/>
              </a:ext>
            </a:extLst>
          </p:cNvPr>
          <p:cNvGrpSpPr/>
          <p:nvPr/>
        </p:nvGrpSpPr>
        <p:grpSpPr>
          <a:xfrm>
            <a:off x="1487658" y="3413992"/>
            <a:ext cx="325678" cy="322206"/>
            <a:chOff x="1487658" y="3413992"/>
            <a:chExt cx="325678" cy="322206"/>
          </a:xfrm>
        </p:grpSpPr>
        <p:sp>
          <p:nvSpPr>
            <p:cNvPr id="239" name="任意多边形: 形状 238">
              <a:extLst>
                <a:ext uri="{FF2B5EF4-FFF2-40B4-BE49-F238E27FC236}">
                  <a16:creationId xmlns:a16="http://schemas.microsoft.com/office/drawing/2014/main" id="{3E71A40D-20ED-426A-811A-E600F64614C0}"/>
                </a:ext>
              </a:extLst>
            </p:cNvPr>
            <p:cNvSpPr/>
            <p:nvPr/>
          </p:nvSpPr>
          <p:spPr>
            <a:xfrm>
              <a:off x="1559601" y="3504337"/>
              <a:ext cx="253735" cy="231857"/>
            </a:xfrm>
            <a:custGeom>
              <a:avLst/>
              <a:gdLst>
                <a:gd name="connsiteX0" fmla="*/ 275792 w 289007"/>
                <a:gd name="connsiteY0" fmla="*/ 264086 h 264085"/>
                <a:gd name="connsiteX1" fmla="*/ 138336 w 289007"/>
                <a:gd name="connsiteY1" fmla="*/ 264086 h 264085"/>
                <a:gd name="connsiteX2" fmla="*/ 125119 w 289007"/>
                <a:gd name="connsiteY2" fmla="*/ 250885 h 264085"/>
                <a:gd name="connsiteX3" fmla="*/ 125119 w 289007"/>
                <a:gd name="connsiteY3" fmla="*/ 13196 h 264085"/>
                <a:gd name="connsiteX4" fmla="*/ 138341 w 289007"/>
                <a:gd name="connsiteY4" fmla="*/ 0 h 264085"/>
                <a:gd name="connsiteX5" fmla="*/ 142284 w 289007"/>
                <a:gd name="connsiteY5" fmla="*/ 602 h 264085"/>
                <a:gd name="connsiteX6" fmla="*/ 279739 w 289007"/>
                <a:gd name="connsiteY6" fmla="*/ 43594 h 264085"/>
                <a:gd name="connsiteX7" fmla="*/ 289007 w 289007"/>
                <a:gd name="connsiteY7" fmla="*/ 56187 h 264085"/>
                <a:gd name="connsiteX8" fmla="*/ 289007 w 289007"/>
                <a:gd name="connsiteY8" fmla="*/ 250885 h 264085"/>
                <a:gd name="connsiteX9" fmla="*/ 275792 w 289007"/>
                <a:gd name="connsiteY9" fmla="*/ 264086 h 264085"/>
                <a:gd name="connsiteX10" fmla="*/ 151553 w 289007"/>
                <a:gd name="connsiteY10" fmla="*/ 237684 h 264085"/>
                <a:gd name="connsiteX11" fmla="*/ 262575 w 289007"/>
                <a:gd name="connsiteY11" fmla="*/ 237684 h 264085"/>
                <a:gd name="connsiteX12" fmla="*/ 262575 w 289007"/>
                <a:gd name="connsiteY12" fmla="*/ 65895 h 264085"/>
                <a:gd name="connsiteX13" fmla="*/ 151553 w 289007"/>
                <a:gd name="connsiteY13" fmla="*/ 31167 h 264085"/>
                <a:gd name="connsiteX14" fmla="*/ 65203 w 289007"/>
                <a:gd name="connsiteY14" fmla="*/ 70471 h 264085"/>
                <a:gd name="connsiteX15" fmla="*/ 0 w 289007"/>
                <a:gd name="connsiteY15" fmla="*/ 70471 h 264085"/>
                <a:gd name="connsiteX16" fmla="*/ 0 w 289007"/>
                <a:gd name="connsiteY16" fmla="*/ 5346 h 264085"/>
                <a:gd name="connsiteX17" fmla="*/ 65203 w 289007"/>
                <a:gd name="connsiteY17" fmla="*/ 5346 h 264085"/>
                <a:gd name="connsiteX18" fmla="*/ 17622 w 289007"/>
                <a:gd name="connsiteY18" fmla="*/ 52870 h 264085"/>
                <a:gd name="connsiteX19" fmla="*/ 47581 w 289007"/>
                <a:gd name="connsiteY19" fmla="*/ 52870 h 264085"/>
                <a:gd name="connsiteX20" fmla="*/ 47581 w 289007"/>
                <a:gd name="connsiteY20" fmla="*/ 22947 h 264085"/>
                <a:gd name="connsiteX21" fmla="*/ 17622 w 289007"/>
                <a:gd name="connsiteY21" fmla="*/ 22947 h 264085"/>
                <a:gd name="connsiteX22" fmla="*/ 65203 w 289007"/>
                <a:gd name="connsiteY22" fmla="*/ 148797 h 264085"/>
                <a:gd name="connsiteX23" fmla="*/ 0 w 289007"/>
                <a:gd name="connsiteY23" fmla="*/ 148797 h 264085"/>
                <a:gd name="connsiteX24" fmla="*/ 0 w 289007"/>
                <a:gd name="connsiteY24" fmla="*/ 83672 h 264085"/>
                <a:gd name="connsiteX25" fmla="*/ 65203 w 289007"/>
                <a:gd name="connsiteY25" fmla="*/ 83672 h 264085"/>
                <a:gd name="connsiteX26" fmla="*/ 17622 w 289007"/>
                <a:gd name="connsiteY26" fmla="*/ 131195 h 264085"/>
                <a:gd name="connsiteX27" fmla="*/ 47581 w 289007"/>
                <a:gd name="connsiteY27" fmla="*/ 131195 h 264085"/>
                <a:gd name="connsiteX28" fmla="*/ 47581 w 289007"/>
                <a:gd name="connsiteY28" fmla="*/ 101273 h 264085"/>
                <a:gd name="connsiteX29" fmla="*/ 17622 w 289007"/>
                <a:gd name="connsiteY29" fmla="*/ 101273 h 264085"/>
                <a:gd name="connsiteX30" fmla="*/ 65203 w 289007"/>
                <a:gd name="connsiteY30" fmla="*/ 254405 h 264085"/>
                <a:gd name="connsiteX31" fmla="*/ 0 w 289007"/>
                <a:gd name="connsiteY31" fmla="*/ 254405 h 264085"/>
                <a:gd name="connsiteX32" fmla="*/ 0 w 289007"/>
                <a:gd name="connsiteY32" fmla="*/ 161998 h 264085"/>
                <a:gd name="connsiteX33" fmla="*/ 65203 w 289007"/>
                <a:gd name="connsiteY33" fmla="*/ 161998 h 264085"/>
                <a:gd name="connsiteX34" fmla="*/ 17622 w 289007"/>
                <a:gd name="connsiteY34" fmla="*/ 236803 h 264085"/>
                <a:gd name="connsiteX35" fmla="*/ 47581 w 289007"/>
                <a:gd name="connsiteY35" fmla="*/ 236803 h 264085"/>
                <a:gd name="connsiteX36" fmla="*/ 47581 w 289007"/>
                <a:gd name="connsiteY36" fmla="*/ 179599 h 264085"/>
                <a:gd name="connsiteX37" fmla="*/ 17622 w 289007"/>
                <a:gd name="connsiteY37" fmla="*/ 179599 h 2640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289007" h="264085">
                  <a:moveTo>
                    <a:pt x="275792" y="264086"/>
                  </a:moveTo>
                  <a:lnTo>
                    <a:pt x="138336" y="264086"/>
                  </a:lnTo>
                  <a:cubicBezTo>
                    <a:pt x="131037" y="264086"/>
                    <a:pt x="125119" y="258176"/>
                    <a:pt x="125119" y="250885"/>
                  </a:cubicBezTo>
                  <a:lnTo>
                    <a:pt x="125119" y="13196"/>
                  </a:lnTo>
                  <a:cubicBezTo>
                    <a:pt x="125122" y="5906"/>
                    <a:pt x="131042" y="-3"/>
                    <a:pt x="138341" y="0"/>
                  </a:cubicBezTo>
                  <a:cubicBezTo>
                    <a:pt x="139678" y="0"/>
                    <a:pt x="141008" y="204"/>
                    <a:pt x="142284" y="602"/>
                  </a:cubicBezTo>
                  <a:lnTo>
                    <a:pt x="279739" y="43594"/>
                  </a:lnTo>
                  <a:cubicBezTo>
                    <a:pt x="285254" y="45317"/>
                    <a:pt x="289007" y="50417"/>
                    <a:pt x="289007" y="56187"/>
                  </a:cubicBezTo>
                  <a:lnTo>
                    <a:pt x="289007" y="250885"/>
                  </a:lnTo>
                  <a:cubicBezTo>
                    <a:pt x="289007" y="258176"/>
                    <a:pt x="283090" y="264086"/>
                    <a:pt x="275792" y="264086"/>
                  </a:cubicBezTo>
                  <a:close/>
                  <a:moveTo>
                    <a:pt x="151553" y="237684"/>
                  </a:moveTo>
                  <a:lnTo>
                    <a:pt x="262575" y="237684"/>
                  </a:lnTo>
                  <a:lnTo>
                    <a:pt x="262575" y="65895"/>
                  </a:lnTo>
                  <a:lnTo>
                    <a:pt x="151553" y="31167"/>
                  </a:lnTo>
                  <a:close/>
                  <a:moveTo>
                    <a:pt x="65203" y="70471"/>
                  </a:moveTo>
                  <a:lnTo>
                    <a:pt x="0" y="70471"/>
                  </a:lnTo>
                  <a:lnTo>
                    <a:pt x="0" y="5346"/>
                  </a:lnTo>
                  <a:lnTo>
                    <a:pt x="65203" y="5346"/>
                  </a:lnTo>
                  <a:close/>
                  <a:moveTo>
                    <a:pt x="17622" y="52870"/>
                  </a:moveTo>
                  <a:lnTo>
                    <a:pt x="47581" y="52870"/>
                  </a:lnTo>
                  <a:lnTo>
                    <a:pt x="47581" y="22947"/>
                  </a:lnTo>
                  <a:lnTo>
                    <a:pt x="17622" y="22947"/>
                  </a:lnTo>
                  <a:close/>
                  <a:moveTo>
                    <a:pt x="65203" y="148797"/>
                  </a:moveTo>
                  <a:lnTo>
                    <a:pt x="0" y="148797"/>
                  </a:lnTo>
                  <a:lnTo>
                    <a:pt x="0" y="83672"/>
                  </a:lnTo>
                  <a:lnTo>
                    <a:pt x="65203" y="83672"/>
                  </a:lnTo>
                  <a:close/>
                  <a:moveTo>
                    <a:pt x="17622" y="131195"/>
                  </a:moveTo>
                  <a:lnTo>
                    <a:pt x="47581" y="131195"/>
                  </a:lnTo>
                  <a:lnTo>
                    <a:pt x="47581" y="101273"/>
                  </a:lnTo>
                  <a:lnTo>
                    <a:pt x="17622" y="101273"/>
                  </a:lnTo>
                  <a:close/>
                  <a:moveTo>
                    <a:pt x="65203" y="254405"/>
                  </a:moveTo>
                  <a:lnTo>
                    <a:pt x="0" y="254405"/>
                  </a:lnTo>
                  <a:lnTo>
                    <a:pt x="0" y="161998"/>
                  </a:lnTo>
                  <a:lnTo>
                    <a:pt x="65203" y="161998"/>
                  </a:lnTo>
                  <a:close/>
                  <a:moveTo>
                    <a:pt x="17622" y="236803"/>
                  </a:moveTo>
                  <a:lnTo>
                    <a:pt x="47581" y="236803"/>
                  </a:lnTo>
                  <a:lnTo>
                    <a:pt x="47581" y="179599"/>
                  </a:lnTo>
                  <a:lnTo>
                    <a:pt x="17622" y="179599"/>
                  </a:lnTo>
                  <a:close/>
                </a:path>
              </a:pathLst>
            </a:custGeom>
            <a:solidFill>
              <a:schemeClr val="bg1"/>
            </a:solidFill>
            <a:ln w="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240" name="任意多边形: 形状 239">
              <a:extLst>
                <a:ext uri="{FF2B5EF4-FFF2-40B4-BE49-F238E27FC236}">
                  <a16:creationId xmlns:a16="http://schemas.microsoft.com/office/drawing/2014/main" id="{49C634B0-0774-4D82-A23F-1C669FE2DF2C}"/>
                </a:ext>
              </a:extLst>
            </p:cNvPr>
            <p:cNvSpPr/>
            <p:nvPr/>
          </p:nvSpPr>
          <p:spPr>
            <a:xfrm>
              <a:off x="1729743" y="3585532"/>
              <a:ext cx="15471" cy="129034"/>
            </a:xfrm>
            <a:custGeom>
              <a:avLst/>
              <a:gdLst>
                <a:gd name="connsiteX0" fmla="*/ 0 w 17622"/>
                <a:gd name="connsiteY0" fmla="*/ 0 h 146971"/>
                <a:gd name="connsiteX1" fmla="*/ 17622 w 17622"/>
                <a:gd name="connsiteY1" fmla="*/ 0 h 146971"/>
                <a:gd name="connsiteX2" fmla="*/ 17622 w 17622"/>
                <a:gd name="connsiteY2" fmla="*/ 47524 h 146971"/>
                <a:gd name="connsiteX3" fmla="*/ 0 w 17622"/>
                <a:gd name="connsiteY3" fmla="*/ 47524 h 146971"/>
                <a:gd name="connsiteX4" fmla="*/ 0 w 17622"/>
                <a:gd name="connsiteY4" fmla="*/ 66005 h 146971"/>
                <a:gd name="connsiteX5" fmla="*/ 17622 w 17622"/>
                <a:gd name="connsiteY5" fmla="*/ 66005 h 146971"/>
                <a:gd name="connsiteX6" fmla="*/ 17622 w 17622"/>
                <a:gd name="connsiteY6" fmla="*/ 146971 h 146971"/>
                <a:gd name="connsiteX7" fmla="*/ 0 w 17622"/>
                <a:gd name="connsiteY7" fmla="*/ 146971 h 146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622" h="146971">
                  <a:moveTo>
                    <a:pt x="0" y="0"/>
                  </a:moveTo>
                  <a:lnTo>
                    <a:pt x="17622" y="0"/>
                  </a:lnTo>
                  <a:lnTo>
                    <a:pt x="17622" y="47524"/>
                  </a:lnTo>
                  <a:lnTo>
                    <a:pt x="0" y="47524"/>
                  </a:lnTo>
                  <a:close/>
                  <a:moveTo>
                    <a:pt x="0" y="66005"/>
                  </a:moveTo>
                  <a:lnTo>
                    <a:pt x="17622" y="66005"/>
                  </a:lnTo>
                  <a:lnTo>
                    <a:pt x="17622" y="146971"/>
                  </a:lnTo>
                  <a:lnTo>
                    <a:pt x="0" y="146971"/>
                  </a:lnTo>
                  <a:close/>
                </a:path>
              </a:pathLst>
            </a:custGeom>
            <a:solidFill>
              <a:srgbClr val="FACC43"/>
            </a:solidFill>
            <a:ln w="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1" name="任意多边形: 形状 260">
              <a:extLst>
                <a:ext uri="{FF2B5EF4-FFF2-40B4-BE49-F238E27FC236}">
                  <a16:creationId xmlns:a16="http://schemas.microsoft.com/office/drawing/2014/main" id="{6B6AF091-5568-4568-ABE6-63DA1BE38B31}"/>
                </a:ext>
              </a:extLst>
            </p:cNvPr>
            <p:cNvSpPr/>
            <p:nvPr/>
          </p:nvSpPr>
          <p:spPr>
            <a:xfrm>
              <a:off x="1559601" y="3508147"/>
              <a:ext cx="57245" cy="218664"/>
            </a:xfrm>
            <a:custGeom>
              <a:avLst/>
              <a:gdLst>
                <a:gd name="connsiteX0" fmla="*/ 15471 w 57245"/>
                <a:gd name="connsiteY0" fmla="*/ 152988 h 218664"/>
                <a:gd name="connsiteX1" fmla="*/ 15471 w 57245"/>
                <a:gd name="connsiteY1" fmla="*/ 203211 h 218664"/>
                <a:gd name="connsiteX2" fmla="*/ 41774 w 57245"/>
                <a:gd name="connsiteY2" fmla="*/ 203211 h 218664"/>
                <a:gd name="connsiteX3" fmla="*/ 41774 w 57245"/>
                <a:gd name="connsiteY3" fmla="*/ 152988 h 218664"/>
                <a:gd name="connsiteX4" fmla="*/ 0 w 57245"/>
                <a:gd name="connsiteY4" fmla="*/ 137534 h 218664"/>
                <a:gd name="connsiteX5" fmla="*/ 57245 w 57245"/>
                <a:gd name="connsiteY5" fmla="*/ 137534 h 218664"/>
                <a:gd name="connsiteX6" fmla="*/ 57245 w 57245"/>
                <a:gd name="connsiteY6" fmla="*/ 218664 h 218664"/>
                <a:gd name="connsiteX7" fmla="*/ 0 w 57245"/>
                <a:gd name="connsiteY7" fmla="*/ 218664 h 218664"/>
                <a:gd name="connsiteX8" fmla="*/ 15471 w 57245"/>
                <a:gd name="connsiteY8" fmla="*/ 84220 h 218664"/>
                <a:gd name="connsiteX9" fmla="*/ 15471 w 57245"/>
                <a:gd name="connsiteY9" fmla="*/ 110491 h 218664"/>
                <a:gd name="connsiteX10" fmla="*/ 41774 w 57245"/>
                <a:gd name="connsiteY10" fmla="*/ 110491 h 218664"/>
                <a:gd name="connsiteX11" fmla="*/ 41774 w 57245"/>
                <a:gd name="connsiteY11" fmla="*/ 84220 h 218664"/>
                <a:gd name="connsiteX12" fmla="*/ 0 w 57245"/>
                <a:gd name="connsiteY12" fmla="*/ 68767 h 218664"/>
                <a:gd name="connsiteX13" fmla="*/ 57245 w 57245"/>
                <a:gd name="connsiteY13" fmla="*/ 68767 h 218664"/>
                <a:gd name="connsiteX14" fmla="*/ 57245 w 57245"/>
                <a:gd name="connsiteY14" fmla="*/ 125944 h 218664"/>
                <a:gd name="connsiteX15" fmla="*/ 0 w 57245"/>
                <a:gd name="connsiteY15" fmla="*/ 125944 h 218664"/>
                <a:gd name="connsiteX16" fmla="*/ 15471 w 57245"/>
                <a:gd name="connsiteY16" fmla="*/ 15453 h 218664"/>
                <a:gd name="connsiteX17" fmla="*/ 15471 w 57245"/>
                <a:gd name="connsiteY17" fmla="*/ 41724 h 218664"/>
                <a:gd name="connsiteX18" fmla="*/ 41774 w 57245"/>
                <a:gd name="connsiteY18" fmla="*/ 41724 h 218664"/>
                <a:gd name="connsiteX19" fmla="*/ 41774 w 57245"/>
                <a:gd name="connsiteY19" fmla="*/ 15453 h 218664"/>
                <a:gd name="connsiteX20" fmla="*/ 0 w 57245"/>
                <a:gd name="connsiteY20" fmla="*/ 0 h 218664"/>
                <a:gd name="connsiteX21" fmla="*/ 57245 w 57245"/>
                <a:gd name="connsiteY21" fmla="*/ 0 h 218664"/>
                <a:gd name="connsiteX22" fmla="*/ 57245 w 57245"/>
                <a:gd name="connsiteY22" fmla="*/ 57177 h 218664"/>
                <a:gd name="connsiteX23" fmla="*/ 0 w 57245"/>
                <a:gd name="connsiteY23" fmla="*/ 57177 h 218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57245" h="218664">
                  <a:moveTo>
                    <a:pt x="15471" y="152988"/>
                  </a:moveTo>
                  <a:lnTo>
                    <a:pt x="15471" y="203211"/>
                  </a:lnTo>
                  <a:lnTo>
                    <a:pt x="41774" y="203211"/>
                  </a:lnTo>
                  <a:lnTo>
                    <a:pt x="41774" y="152988"/>
                  </a:lnTo>
                  <a:close/>
                  <a:moveTo>
                    <a:pt x="0" y="137534"/>
                  </a:moveTo>
                  <a:lnTo>
                    <a:pt x="57245" y="137534"/>
                  </a:lnTo>
                  <a:lnTo>
                    <a:pt x="57245" y="218664"/>
                  </a:lnTo>
                  <a:lnTo>
                    <a:pt x="0" y="218664"/>
                  </a:lnTo>
                  <a:close/>
                  <a:moveTo>
                    <a:pt x="15471" y="84220"/>
                  </a:moveTo>
                  <a:lnTo>
                    <a:pt x="15471" y="110491"/>
                  </a:lnTo>
                  <a:lnTo>
                    <a:pt x="41774" y="110491"/>
                  </a:lnTo>
                  <a:lnTo>
                    <a:pt x="41774" y="84220"/>
                  </a:lnTo>
                  <a:close/>
                  <a:moveTo>
                    <a:pt x="0" y="68767"/>
                  </a:moveTo>
                  <a:lnTo>
                    <a:pt x="57245" y="68767"/>
                  </a:lnTo>
                  <a:lnTo>
                    <a:pt x="57245" y="125944"/>
                  </a:lnTo>
                  <a:lnTo>
                    <a:pt x="0" y="125944"/>
                  </a:lnTo>
                  <a:close/>
                  <a:moveTo>
                    <a:pt x="15471" y="15453"/>
                  </a:moveTo>
                  <a:lnTo>
                    <a:pt x="15471" y="41724"/>
                  </a:lnTo>
                  <a:lnTo>
                    <a:pt x="41774" y="41724"/>
                  </a:lnTo>
                  <a:lnTo>
                    <a:pt x="41774" y="15453"/>
                  </a:lnTo>
                  <a:close/>
                  <a:moveTo>
                    <a:pt x="0" y="0"/>
                  </a:moveTo>
                  <a:lnTo>
                    <a:pt x="57245" y="0"/>
                  </a:lnTo>
                  <a:lnTo>
                    <a:pt x="57245" y="57177"/>
                  </a:lnTo>
                  <a:lnTo>
                    <a:pt x="0" y="57177"/>
                  </a:lnTo>
                  <a:close/>
                </a:path>
              </a:pathLst>
            </a:custGeom>
            <a:solidFill>
              <a:srgbClr val="FACC43"/>
            </a:solidFill>
            <a:ln w="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236" name="任意多边形: 形状 235">
              <a:extLst>
                <a:ext uri="{FF2B5EF4-FFF2-40B4-BE49-F238E27FC236}">
                  <a16:creationId xmlns:a16="http://schemas.microsoft.com/office/drawing/2014/main" id="{1273B9A6-2215-4636-957F-4F51CB97686E}"/>
                </a:ext>
              </a:extLst>
            </p:cNvPr>
            <p:cNvSpPr/>
            <p:nvPr/>
          </p:nvSpPr>
          <p:spPr>
            <a:xfrm>
              <a:off x="1487658" y="3413992"/>
              <a:ext cx="205000" cy="322206"/>
            </a:xfrm>
            <a:custGeom>
              <a:avLst/>
              <a:gdLst>
                <a:gd name="connsiteX0" fmla="*/ 220281 w 233497"/>
                <a:gd name="connsiteY0" fmla="*/ 366994 h 366994"/>
                <a:gd name="connsiteX1" fmla="*/ 13217 w 233497"/>
                <a:gd name="connsiteY1" fmla="*/ 366994 h 366994"/>
                <a:gd name="connsiteX2" fmla="*/ 0 w 233497"/>
                <a:gd name="connsiteY2" fmla="*/ 353793 h 366994"/>
                <a:gd name="connsiteX3" fmla="*/ 0 w 233497"/>
                <a:gd name="connsiteY3" fmla="*/ 74812 h 366994"/>
                <a:gd name="connsiteX4" fmla="*/ 9446 w 233497"/>
                <a:gd name="connsiteY4" fmla="*/ 62157 h 366994"/>
                <a:gd name="connsiteX5" fmla="*/ 216509 w 233497"/>
                <a:gd name="connsiteY5" fmla="*/ 552 h 366994"/>
                <a:gd name="connsiteX6" fmla="*/ 232948 w 233497"/>
                <a:gd name="connsiteY6" fmla="*/ 9438 h 366994"/>
                <a:gd name="connsiteX7" fmla="*/ 233498 w 233497"/>
                <a:gd name="connsiteY7" fmla="*/ 13208 h 366994"/>
                <a:gd name="connsiteX8" fmla="*/ 233498 w 233497"/>
                <a:gd name="connsiteY8" fmla="*/ 353793 h 366994"/>
                <a:gd name="connsiteX9" fmla="*/ 220281 w 233497"/>
                <a:gd name="connsiteY9" fmla="*/ 366994 h 366994"/>
                <a:gd name="connsiteX10" fmla="*/ 26434 w 233497"/>
                <a:gd name="connsiteY10" fmla="*/ 340593 h 366994"/>
                <a:gd name="connsiteX11" fmla="*/ 207064 w 233497"/>
                <a:gd name="connsiteY11" fmla="*/ 340593 h 366994"/>
                <a:gd name="connsiteX12" fmla="*/ 207064 w 233497"/>
                <a:gd name="connsiteY12" fmla="*/ 30915 h 366994"/>
                <a:gd name="connsiteX13" fmla="*/ 26434 w 233497"/>
                <a:gd name="connsiteY13" fmla="*/ 84651 h 3669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33497" h="366994">
                  <a:moveTo>
                    <a:pt x="220281" y="366994"/>
                  </a:moveTo>
                  <a:lnTo>
                    <a:pt x="13217" y="366994"/>
                  </a:lnTo>
                  <a:cubicBezTo>
                    <a:pt x="5917" y="366994"/>
                    <a:pt x="0" y="361085"/>
                    <a:pt x="0" y="353793"/>
                  </a:cubicBezTo>
                  <a:lnTo>
                    <a:pt x="0" y="74812"/>
                  </a:lnTo>
                  <a:cubicBezTo>
                    <a:pt x="-1" y="68971"/>
                    <a:pt x="3841" y="63824"/>
                    <a:pt x="9446" y="62157"/>
                  </a:cubicBezTo>
                  <a:lnTo>
                    <a:pt x="216509" y="552"/>
                  </a:lnTo>
                  <a:cubicBezTo>
                    <a:pt x="223506" y="-1528"/>
                    <a:pt x="230865" y="2450"/>
                    <a:pt x="232948" y="9438"/>
                  </a:cubicBezTo>
                  <a:cubicBezTo>
                    <a:pt x="233313" y="10661"/>
                    <a:pt x="233498" y="11931"/>
                    <a:pt x="233498" y="13208"/>
                  </a:cubicBezTo>
                  <a:lnTo>
                    <a:pt x="233498" y="353793"/>
                  </a:lnTo>
                  <a:cubicBezTo>
                    <a:pt x="233498" y="361085"/>
                    <a:pt x="227580" y="366994"/>
                    <a:pt x="220281" y="366994"/>
                  </a:cubicBezTo>
                  <a:close/>
                  <a:moveTo>
                    <a:pt x="26434" y="340593"/>
                  </a:moveTo>
                  <a:lnTo>
                    <a:pt x="207064" y="340593"/>
                  </a:lnTo>
                  <a:lnTo>
                    <a:pt x="207064" y="30915"/>
                  </a:lnTo>
                  <a:lnTo>
                    <a:pt x="26434" y="84651"/>
                  </a:lnTo>
                  <a:close/>
                </a:path>
              </a:pathLst>
            </a:custGeom>
            <a:solidFill>
              <a:schemeClr val="bg1"/>
            </a:solidFill>
            <a:ln w="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</p:grpSp>
      <p:grpSp>
        <p:nvGrpSpPr>
          <p:cNvPr id="1027" name="组合 1026">
            <a:extLst>
              <a:ext uri="{FF2B5EF4-FFF2-40B4-BE49-F238E27FC236}">
                <a16:creationId xmlns:a16="http://schemas.microsoft.com/office/drawing/2014/main" id="{A6D9C067-26BE-4C2B-872D-E6DDC2AC280B}"/>
              </a:ext>
            </a:extLst>
          </p:cNvPr>
          <p:cNvGrpSpPr/>
          <p:nvPr/>
        </p:nvGrpSpPr>
        <p:grpSpPr>
          <a:xfrm>
            <a:off x="4268140" y="1493605"/>
            <a:ext cx="3655721" cy="115718"/>
            <a:chOff x="4295862" y="1493605"/>
            <a:chExt cx="3655721" cy="115718"/>
          </a:xfrm>
        </p:grpSpPr>
        <p:grpSp>
          <p:nvGrpSpPr>
            <p:cNvPr id="1025" name="组合 1024">
              <a:extLst>
                <a:ext uri="{FF2B5EF4-FFF2-40B4-BE49-F238E27FC236}">
                  <a16:creationId xmlns:a16="http://schemas.microsoft.com/office/drawing/2014/main" id="{8F495A3A-140D-43D1-A9CA-2F62C13E2885}"/>
                </a:ext>
              </a:extLst>
            </p:cNvPr>
            <p:cNvGrpSpPr/>
            <p:nvPr/>
          </p:nvGrpSpPr>
          <p:grpSpPr>
            <a:xfrm>
              <a:off x="4295862" y="1493605"/>
              <a:ext cx="834890" cy="115718"/>
              <a:chOff x="4242609" y="1477429"/>
              <a:chExt cx="834890" cy="115718"/>
            </a:xfrm>
          </p:grpSpPr>
          <p:sp>
            <p:nvSpPr>
              <p:cNvPr id="264" name="平行四边形 263">
                <a:extLst>
                  <a:ext uri="{FF2B5EF4-FFF2-40B4-BE49-F238E27FC236}">
                    <a16:creationId xmlns:a16="http://schemas.microsoft.com/office/drawing/2014/main" id="{6510DC5D-8588-49D3-9DD5-F1E7D8AF6639}"/>
                  </a:ext>
                </a:extLst>
              </p:cNvPr>
              <p:cNvSpPr/>
              <p:nvPr/>
            </p:nvSpPr>
            <p:spPr>
              <a:xfrm>
                <a:off x="4242609" y="1477429"/>
                <a:ext cx="608277" cy="81431"/>
              </a:xfrm>
              <a:prstGeom prst="parallelogram">
                <a:avLst/>
              </a:prstGeom>
              <a:noFill/>
              <a:ln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67" name="平行四边形 266">
                <a:extLst>
                  <a:ext uri="{FF2B5EF4-FFF2-40B4-BE49-F238E27FC236}">
                    <a16:creationId xmlns:a16="http://schemas.microsoft.com/office/drawing/2014/main" id="{C1A997B5-BCDD-4C1E-8B2E-E89376EAF967}"/>
                  </a:ext>
                </a:extLst>
              </p:cNvPr>
              <p:cNvSpPr/>
              <p:nvPr/>
            </p:nvSpPr>
            <p:spPr>
              <a:xfrm>
                <a:off x="4469222" y="1534574"/>
                <a:ext cx="608277" cy="58573"/>
              </a:xfrm>
              <a:prstGeom prst="parallelogram">
                <a:avLst/>
              </a:prstGeom>
              <a:noFill/>
              <a:ln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  <p:grpSp>
          <p:nvGrpSpPr>
            <p:cNvPr id="271" name="组合 270">
              <a:extLst>
                <a:ext uri="{FF2B5EF4-FFF2-40B4-BE49-F238E27FC236}">
                  <a16:creationId xmlns:a16="http://schemas.microsoft.com/office/drawing/2014/main" id="{DE2E368E-0FA0-43A8-A993-DE0AF2712183}"/>
                </a:ext>
              </a:extLst>
            </p:cNvPr>
            <p:cNvGrpSpPr/>
            <p:nvPr/>
          </p:nvGrpSpPr>
          <p:grpSpPr>
            <a:xfrm flipH="1">
              <a:off x="7116693" y="1493605"/>
              <a:ext cx="834890" cy="115718"/>
              <a:chOff x="4242609" y="1477429"/>
              <a:chExt cx="834890" cy="115718"/>
            </a:xfrm>
          </p:grpSpPr>
          <p:sp>
            <p:nvSpPr>
              <p:cNvPr id="272" name="平行四边形 271">
                <a:extLst>
                  <a:ext uri="{FF2B5EF4-FFF2-40B4-BE49-F238E27FC236}">
                    <a16:creationId xmlns:a16="http://schemas.microsoft.com/office/drawing/2014/main" id="{9D7B8460-793C-463E-B83C-E91DB4AE758F}"/>
                  </a:ext>
                </a:extLst>
              </p:cNvPr>
              <p:cNvSpPr/>
              <p:nvPr/>
            </p:nvSpPr>
            <p:spPr>
              <a:xfrm>
                <a:off x="4242609" y="1477429"/>
                <a:ext cx="608277" cy="81431"/>
              </a:xfrm>
              <a:prstGeom prst="parallelogram">
                <a:avLst/>
              </a:prstGeom>
              <a:noFill/>
              <a:ln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73" name="平行四边形 272">
                <a:extLst>
                  <a:ext uri="{FF2B5EF4-FFF2-40B4-BE49-F238E27FC236}">
                    <a16:creationId xmlns:a16="http://schemas.microsoft.com/office/drawing/2014/main" id="{877279C5-B102-4794-B4A2-87F50DE1908A}"/>
                  </a:ext>
                </a:extLst>
              </p:cNvPr>
              <p:cNvSpPr/>
              <p:nvPr/>
            </p:nvSpPr>
            <p:spPr>
              <a:xfrm>
                <a:off x="4469222" y="1534574"/>
                <a:ext cx="608277" cy="58573"/>
              </a:xfrm>
              <a:prstGeom prst="parallelogram">
                <a:avLst/>
              </a:prstGeom>
              <a:noFill/>
              <a:ln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2302898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9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8" name="图片 217" descr="图片包含 图表&#10;&#10;描述已自动生成">
            <a:extLst>
              <a:ext uri="{FF2B5EF4-FFF2-40B4-BE49-F238E27FC236}">
                <a16:creationId xmlns:a16="http://schemas.microsoft.com/office/drawing/2014/main" id="{FB84216D-8730-4149-9CA4-473D01883A0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alphaModFix amt="11000"/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47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H="1">
            <a:off x="33042" y="410754"/>
            <a:ext cx="12191998" cy="6397831"/>
          </a:xfrm>
          <a:custGeom>
            <a:avLst/>
            <a:gdLst>
              <a:gd name="connsiteX0" fmla="*/ 12191998 w 12191998"/>
              <a:gd name="connsiteY0" fmla="*/ 0 h 6397831"/>
              <a:gd name="connsiteX1" fmla="*/ 0 w 12191998"/>
              <a:gd name="connsiteY1" fmla="*/ 0 h 6397831"/>
              <a:gd name="connsiteX2" fmla="*/ 0 w 12191998"/>
              <a:gd name="connsiteY2" fmla="*/ 6397831 h 6397831"/>
              <a:gd name="connsiteX3" fmla="*/ 12191998 w 12191998"/>
              <a:gd name="connsiteY3" fmla="*/ 6397831 h 63978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1998" h="6397831">
                <a:moveTo>
                  <a:pt x="12191998" y="0"/>
                </a:moveTo>
                <a:lnTo>
                  <a:pt x="0" y="0"/>
                </a:lnTo>
                <a:lnTo>
                  <a:pt x="0" y="6397831"/>
                </a:lnTo>
                <a:lnTo>
                  <a:pt x="12191998" y="6397831"/>
                </a:lnTo>
                <a:close/>
              </a:path>
            </a:pathLst>
          </a:custGeom>
        </p:spPr>
      </p:pic>
      <p:sp>
        <p:nvSpPr>
          <p:cNvPr id="77" name="矩形: 圆角 76">
            <a:extLst>
              <a:ext uri="{FF2B5EF4-FFF2-40B4-BE49-F238E27FC236}">
                <a16:creationId xmlns:a16="http://schemas.microsoft.com/office/drawing/2014/main" id="{0D07BFF2-4DFF-4FA6-80BB-12AC7EC33D6C}"/>
              </a:ext>
            </a:extLst>
          </p:cNvPr>
          <p:cNvSpPr/>
          <p:nvPr/>
        </p:nvSpPr>
        <p:spPr>
          <a:xfrm>
            <a:off x="6305765" y="590704"/>
            <a:ext cx="5390935" cy="2000249"/>
          </a:xfrm>
          <a:prstGeom prst="roundRect">
            <a:avLst>
              <a:gd name="adj" fmla="val 4449"/>
            </a:avLst>
          </a:prstGeom>
          <a:solidFill>
            <a:schemeClr val="bg1"/>
          </a:solidFill>
          <a:ln w="34925">
            <a:noFill/>
          </a:ln>
          <a:effectLst>
            <a:outerShdw blurRad="254000" sx="101000" sy="101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83" name="矩形: 圆顶角 82">
            <a:extLst>
              <a:ext uri="{FF2B5EF4-FFF2-40B4-BE49-F238E27FC236}">
                <a16:creationId xmlns:a16="http://schemas.microsoft.com/office/drawing/2014/main" id="{E3BB619D-9F54-4A65-A253-ED5DECE3E001}"/>
              </a:ext>
            </a:extLst>
          </p:cNvPr>
          <p:cNvSpPr/>
          <p:nvPr/>
        </p:nvSpPr>
        <p:spPr>
          <a:xfrm rot="10800000">
            <a:off x="6348467" y="1224114"/>
            <a:ext cx="5305526" cy="1303338"/>
          </a:xfrm>
          <a:prstGeom prst="round2SameRect">
            <a:avLst>
              <a:gd name="adj1" fmla="val 5494"/>
              <a:gd name="adj2" fmla="val 0"/>
            </a:avLst>
          </a:prstGeom>
          <a:noFill/>
          <a:ln w="12700">
            <a:solidFill>
              <a:srgbClr val="FF6B0E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84" name="矩形: 圆顶角 83">
            <a:extLst>
              <a:ext uri="{FF2B5EF4-FFF2-40B4-BE49-F238E27FC236}">
                <a16:creationId xmlns:a16="http://schemas.microsoft.com/office/drawing/2014/main" id="{C3CFA2D9-26E1-445E-8811-163FD5DE8663}"/>
              </a:ext>
            </a:extLst>
          </p:cNvPr>
          <p:cNvSpPr/>
          <p:nvPr/>
        </p:nvSpPr>
        <p:spPr>
          <a:xfrm>
            <a:off x="6348470" y="639610"/>
            <a:ext cx="5305526" cy="584506"/>
          </a:xfrm>
          <a:prstGeom prst="round2SameRect">
            <a:avLst>
              <a:gd name="adj1" fmla="val 9874"/>
              <a:gd name="adj2" fmla="val 0"/>
            </a:avLst>
          </a:prstGeom>
          <a:solidFill>
            <a:srgbClr val="FF6B0E"/>
          </a:solidFill>
          <a:ln w="12700">
            <a:solidFill>
              <a:srgbClr val="FF6B0E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8B965501-6775-4993-BC5F-7D2102A0EC6F}"/>
              </a:ext>
            </a:extLst>
          </p:cNvPr>
          <p:cNvGrpSpPr/>
          <p:nvPr/>
        </p:nvGrpSpPr>
        <p:grpSpPr>
          <a:xfrm>
            <a:off x="5655397" y="2428875"/>
            <a:ext cx="5390935" cy="2000249"/>
            <a:chOff x="5655397" y="2428875"/>
            <a:chExt cx="5390935" cy="2000249"/>
          </a:xfrm>
        </p:grpSpPr>
        <p:sp>
          <p:nvSpPr>
            <p:cNvPr id="159" name="矩形: 圆角 158">
              <a:extLst>
                <a:ext uri="{FF2B5EF4-FFF2-40B4-BE49-F238E27FC236}">
                  <a16:creationId xmlns:a16="http://schemas.microsoft.com/office/drawing/2014/main" id="{A27B5ECE-943C-49E3-8DEB-7FE384EC4283}"/>
                </a:ext>
              </a:extLst>
            </p:cNvPr>
            <p:cNvSpPr/>
            <p:nvPr/>
          </p:nvSpPr>
          <p:spPr>
            <a:xfrm>
              <a:off x="5655397" y="2428875"/>
              <a:ext cx="5390935" cy="2000249"/>
            </a:xfrm>
            <a:prstGeom prst="roundRect">
              <a:avLst>
                <a:gd name="adj" fmla="val 4449"/>
              </a:avLst>
            </a:prstGeom>
            <a:solidFill>
              <a:schemeClr val="bg1"/>
            </a:solidFill>
            <a:ln w="34925">
              <a:noFill/>
            </a:ln>
            <a:effectLst>
              <a:outerShdw blurRad="304800" dist="127000" dir="13500000" algn="br" rotWithShape="0">
                <a:srgbClr val="0E539E">
                  <a:alpha val="34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160" name="矩形: 圆顶角 159">
              <a:extLst>
                <a:ext uri="{FF2B5EF4-FFF2-40B4-BE49-F238E27FC236}">
                  <a16:creationId xmlns:a16="http://schemas.microsoft.com/office/drawing/2014/main" id="{53E4543A-C6FF-42B7-A904-1B12E45A61B4}"/>
                </a:ext>
              </a:extLst>
            </p:cNvPr>
            <p:cNvSpPr/>
            <p:nvPr/>
          </p:nvSpPr>
          <p:spPr>
            <a:xfrm rot="10800000">
              <a:off x="5698101" y="3062285"/>
              <a:ext cx="5305526" cy="1303338"/>
            </a:xfrm>
            <a:prstGeom prst="round2SameRect">
              <a:avLst>
                <a:gd name="adj1" fmla="val 5494"/>
                <a:gd name="adj2" fmla="val 0"/>
              </a:avLst>
            </a:prstGeom>
            <a:noFill/>
            <a:ln w="12700">
              <a:solidFill>
                <a:srgbClr val="167BEA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161" name="矩形: 圆顶角 160">
              <a:extLst>
                <a:ext uri="{FF2B5EF4-FFF2-40B4-BE49-F238E27FC236}">
                  <a16:creationId xmlns:a16="http://schemas.microsoft.com/office/drawing/2014/main" id="{71683E49-A9CC-4A31-A097-3C4C175A7B54}"/>
                </a:ext>
              </a:extLst>
            </p:cNvPr>
            <p:cNvSpPr/>
            <p:nvPr/>
          </p:nvSpPr>
          <p:spPr>
            <a:xfrm>
              <a:off x="5698102" y="2477781"/>
              <a:ext cx="5305526" cy="584506"/>
            </a:xfrm>
            <a:prstGeom prst="round2SameRect">
              <a:avLst>
                <a:gd name="adj1" fmla="val 9874"/>
                <a:gd name="adj2" fmla="val 0"/>
              </a:avLst>
            </a:prstGeom>
            <a:solidFill>
              <a:srgbClr val="167BEA"/>
            </a:solidFill>
            <a:ln w="12700">
              <a:solidFill>
                <a:srgbClr val="167BEA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27329147-19A7-404E-82F4-A09D58B7400D}"/>
              </a:ext>
            </a:extLst>
          </p:cNvPr>
          <p:cNvGrpSpPr/>
          <p:nvPr/>
        </p:nvGrpSpPr>
        <p:grpSpPr>
          <a:xfrm>
            <a:off x="6305765" y="4267047"/>
            <a:ext cx="5390935" cy="2000249"/>
            <a:chOff x="5645014" y="4267047"/>
            <a:chExt cx="6051686" cy="2000249"/>
          </a:xfrm>
        </p:grpSpPr>
        <p:sp>
          <p:nvSpPr>
            <p:cNvPr id="187" name="矩形: 圆角 186">
              <a:extLst>
                <a:ext uri="{FF2B5EF4-FFF2-40B4-BE49-F238E27FC236}">
                  <a16:creationId xmlns:a16="http://schemas.microsoft.com/office/drawing/2014/main" id="{2981B645-3A3C-4C7F-A43F-B214B3CA8E2B}"/>
                </a:ext>
              </a:extLst>
            </p:cNvPr>
            <p:cNvSpPr/>
            <p:nvPr/>
          </p:nvSpPr>
          <p:spPr>
            <a:xfrm>
              <a:off x="5645014" y="4267047"/>
              <a:ext cx="6051686" cy="2000249"/>
            </a:xfrm>
            <a:prstGeom prst="roundRect">
              <a:avLst>
                <a:gd name="adj" fmla="val 4449"/>
              </a:avLst>
            </a:prstGeom>
            <a:solidFill>
              <a:schemeClr val="bg1"/>
            </a:solidFill>
            <a:ln w="34925">
              <a:noFill/>
            </a:ln>
            <a:effectLst>
              <a:outerShdw blurRad="304800" dist="127000" dir="18900000" algn="br" rotWithShape="0">
                <a:srgbClr val="0E539E">
                  <a:alpha val="34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188" name="矩形: 圆顶角 187">
              <a:extLst>
                <a:ext uri="{FF2B5EF4-FFF2-40B4-BE49-F238E27FC236}">
                  <a16:creationId xmlns:a16="http://schemas.microsoft.com/office/drawing/2014/main" id="{BDB66BF0-C1EF-459D-9199-1FF2BE7E7A58}"/>
                </a:ext>
              </a:extLst>
            </p:cNvPr>
            <p:cNvSpPr/>
            <p:nvPr/>
          </p:nvSpPr>
          <p:spPr>
            <a:xfrm rot="10800000">
              <a:off x="5692950" y="4900457"/>
              <a:ext cx="5955809" cy="1303338"/>
            </a:xfrm>
            <a:prstGeom prst="round2SameRect">
              <a:avLst>
                <a:gd name="adj1" fmla="val 5494"/>
                <a:gd name="adj2" fmla="val 0"/>
              </a:avLst>
            </a:prstGeom>
            <a:noFill/>
            <a:ln w="12700">
              <a:solidFill>
                <a:srgbClr val="FF6B0E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189" name="矩形: 圆顶角 188">
              <a:extLst>
                <a:ext uri="{FF2B5EF4-FFF2-40B4-BE49-F238E27FC236}">
                  <a16:creationId xmlns:a16="http://schemas.microsoft.com/office/drawing/2014/main" id="{1E505E06-B542-4AEC-84B0-2EE299C9F7A2}"/>
                </a:ext>
              </a:extLst>
            </p:cNvPr>
            <p:cNvSpPr/>
            <p:nvPr/>
          </p:nvSpPr>
          <p:spPr>
            <a:xfrm>
              <a:off x="5692953" y="4315953"/>
              <a:ext cx="5955809" cy="584506"/>
            </a:xfrm>
            <a:prstGeom prst="round2SameRect">
              <a:avLst>
                <a:gd name="adj1" fmla="val 9874"/>
                <a:gd name="adj2" fmla="val 0"/>
              </a:avLst>
            </a:prstGeom>
            <a:solidFill>
              <a:srgbClr val="FF6B0E"/>
            </a:solidFill>
            <a:ln w="12700">
              <a:solidFill>
                <a:srgbClr val="FF6B0E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</p:grpSp>
      <p:sp>
        <p:nvSpPr>
          <p:cNvPr id="219" name="椭圆 218">
            <a:extLst>
              <a:ext uri="{FF2B5EF4-FFF2-40B4-BE49-F238E27FC236}">
                <a16:creationId xmlns:a16="http://schemas.microsoft.com/office/drawing/2014/main" id="{F2B26552-5734-4E43-877E-9C654D7D0A54}"/>
              </a:ext>
            </a:extLst>
          </p:cNvPr>
          <p:cNvSpPr/>
          <p:nvPr/>
        </p:nvSpPr>
        <p:spPr>
          <a:xfrm rot="14987486" flipH="1">
            <a:off x="-214469" y="2603581"/>
            <a:ext cx="5413894" cy="5413894"/>
          </a:xfrm>
          <a:prstGeom prst="ellipse">
            <a:avLst/>
          </a:prstGeom>
          <a:gradFill>
            <a:gsLst>
              <a:gs pos="0">
                <a:srgbClr val="167BEA">
                  <a:alpha val="0"/>
                </a:srgbClr>
              </a:gs>
              <a:gs pos="100000">
                <a:srgbClr val="167BEA"/>
              </a:gs>
            </a:gsLst>
            <a:lin ang="5400000" scaled="1"/>
          </a:gradFill>
          <a:ln w="28575">
            <a:gradFill flip="none" rotWithShape="1">
              <a:gsLst>
                <a:gs pos="55000">
                  <a:srgbClr val="066DCA">
                    <a:alpha val="14000"/>
                  </a:srgbClr>
                </a:gs>
                <a:gs pos="10000">
                  <a:schemeClr val="accent1">
                    <a:alpha val="0"/>
                  </a:schemeClr>
                </a:gs>
                <a:gs pos="100000">
                  <a:schemeClr val="accent1">
                    <a:alpha val="44000"/>
                  </a:schemeClr>
                </a:gs>
              </a:gsLst>
              <a:lin ang="54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pic>
        <p:nvPicPr>
          <p:cNvPr id="490" name="图片 489" descr="手里拿着手机&#10;&#10;描述已自动生成">
            <a:extLst>
              <a:ext uri="{FF2B5EF4-FFF2-40B4-BE49-F238E27FC236}">
                <a16:creationId xmlns:a16="http://schemas.microsoft.com/office/drawing/2014/main" id="{A15417B0-F3F2-4F7B-A492-95BC125FA7E4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0" y="1600649"/>
            <a:ext cx="4638715" cy="5257351"/>
          </a:xfrm>
          <a:custGeom>
            <a:avLst/>
            <a:gdLst>
              <a:gd name="connsiteX0" fmla="*/ 4638715 w 4638715"/>
              <a:gd name="connsiteY0" fmla="*/ 0 h 5257351"/>
              <a:gd name="connsiteX1" fmla="*/ 0 w 4638715"/>
              <a:gd name="connsiteY1" fmla="*/ 0 h 5257351"/>
              <a:gd name="connsiteX2" fmla="*/ 0 w 4638715"/>
              <a:gd name="connsiteY2" fmla="*/ 5257351 h 5257351"/>
              <a:gd name="connsiteX3" fmla="*/ 4638715 w 4638715"/>
              <a:gd name="connsiteY3" fmla="*/ 5257351 h 5257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38715" h="5257351">
                <a:moveTo>
                  <a:pt x="4638715" y="0"/>
                </a:moveTo>
                <a:lnTo>
                  <a:pt x="0" y="0"/>
                </a:lnTo>
                <a:lnTo>
                  <a:pt x="0" y="5257351"/>
                </a:lnTo>
                <a:lnTo>
                  <a:pt x="4638715" y="5257351"/>
                </a:lnTo>
                <a:close/>
              </a:path>
            </a:pathLst>
          </a:custGeom>
          <a:effectLst>
            <a:outerShdw blurRad="127000" dist="114300" dir="2700000" algn="tl" rotWithShape="0">
              <a:prstClr val="black">
                <a:alpha val="70000"/>
              </a:prstClr>
            </a:outerShdw>
          </a:effectLst>
        </p:spPr>
      </p:pic>
      <p:grpSp>
        <p:nvGrpSpPr>
          <p:cNvPr id="87" name="组合 86">
            <a:extLst>
              <a:ext uri="{FF2B5EF4-FFF2-40B4-BE49-F238E27FC236}">
                <a16:creationId xmlns:a16="http://schemas.microsoft.com/office/drawing/2014/main" id="{409CC8E5-8FF1-4800-99D1-590851099100}"/>
              </a:ext>
            </a:extLst>
          </p:cNvPr>
          <p:cNvGrpSpPr/>
          <p:nvPr/>
        </p:nvGrpSpPr>
        <p:grpSpPr>
          <a:xfrm>
            <a:off x="10638314" y="867964"/>
            <a:ext cx="804974" cy="139482"/>
            <a:chOff x="5674519" y="1058311"/>
            <a:chExt cx="804974" cy="139482"/>
          </a:xfrm>
        </p:grpSpPr>
        <p:cxnSp>
          <p:nvCxnSpPr>
            <p:cNvPr id="88" name="直接连接符 87">
              <a:extLst>
                <a:ext uri="{FF2B5EF4-FFF2-40B4-BE49-F238E27FC236}">
                  <a16:creationId xmlns:a16="http://schemas.microsoft.com/office/drawing/2014/main" id="{20906400-0A36-4C47-BB58-88B497C6F72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674519" y="1060106"/>
              <a:ext cx="137688" cy="137687"/>
            </a:xfrm>
            <a:prstGeom prst="line">
              <a:avLst/>
            </a:prstGeom>
            <a:ln w="34925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9" name="矩形: 圆角 88">
              <a:extLst>
                <a:ext uri="{FF2B5EF4-FFF2-40B4-BE49-F238E27FC236}">
                  <a16:creationId xmlns:a16="http://schemas.microsoft.com/office/drawing/2014/main" id="{C21A1EE5-2BD3-4760-9F42-1324B6AB1AAA}"/>
                </a:ext>
              </a:extLst>
            </p:cNvPr>
            <p:cNvSpPr/>
            <p:nvPr/>
          </p:nvSpPr>
          <p:spPr>
            <a:xfrm>
              <a:off x="6023406" y="1058311"/>
              <a:ext cx="138563" cy="138560"/>
            </a:xfrm>
            <a:prstGeom prst="roundRect">
              <a:avLst/>
            </a:prstGeom>
            <a:noFill/>
            <a:ln w="349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41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  <p:grpSp>
          <p:nvGrpSpPr>
            <p:cNvPr id="90" name="组合 89">
              <a:extLst>
                <a:ext uri="{FF2B5EF4-FFF2-40B4-BE49-F238E27FC236}">
                  <a16:creationId xmlns:a16="http://schemas.microsoft.com/office/drawing/2014/main" id="{C19C9FC0-5EE7-4880-80FB-8EFF57AEDAC1}"/>
                </a:ext>
              </a:extLst>
            </p:cNvPr>
            <p:cNvGrpSpPr/>
            <p:nvPr/>
          </p:nvGrpSpPr>
          <p:grpSpPr>
            <a:xfrm>
              <a:off x="6340684" y="1060106"/>
              <a:ext cx="138809" cy="137687"/>
              <a:chOff x="5952700" y="758796"/>
              <a:chExt cx="247778" cy="245779"/>
            </a:xfrm>
          </p:grpSpPr>
          <p:cxnSp>
            <p:nvCxnSpPr>
              <p:cNvPr id="91" name="直接连接符 90">
                <a:extLst>
                  <a:ext uri="{FF2B5EF4-FFF2-40B4-BE49-F238E27FC236}">
                    <a16:creationId xmlns:a16="http://schemas.microsoft.com/office/drawing/2014/main" id="{FAAE48B7-AFB9-46C2-AA6F-E4D01B24B3BE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5952700" y="758796"/>
                <a:ext cx="245779" cy="245779"/>
              </a:xfrm>
              <a:prstGeom prst="line">
                <a:avLst/>
              </a:prstGeom>
              <a:ln w="34925" cap="rnd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2" name="直接连接符 91">
                <a:extLst>
                  <a:ext uri="{FF2B5EF4-FFF2-40B4-BE49-F238E27FC236}">
                    <a16:creationId xmlns:a16="http://schemas.microsoft.com/office/drawing/2014/main" id="{FD0C6E99-DEDD-45A7-89E3-AF619DA8EA0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954699" y="758796"/>
                <a:ext cx="245779" cy="245779"/>
              </a:xfrm>
              <a:prstGeom prst="line">
                <a:avLst/>
              </a:prstGeom>
              <a:ln w="34925" cap="rnd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64" name="组合 163">
            <a:extLst>
              <a:ext uri="{FF2B5EF4-FFF2-40B4-BE49-F238E27FC236}">
                <a16:creationId xmlns:a16="http://schemas.microsoft.com/office/drawing/2014/main" id="{CBF3A3CF-AD8F-4595-B0C9-CC4B6F4349B6}"/>
              </a:ext>
            </a:extLst>
          </p:cNvPr>
          <p:cNvGrpSpPr/>
          <p:nvPr/>
        </p:nvGrpSpPr>
        <p:grpSpPr>
          <a:xfrm>
            <a:off x="9961406" y="2706135"/>
            <a:ext cx="804974" cy="139482"/>
            <a:chOff x="5674519" y="1058311"/>
            <a:chExt cx="804974" cy="139482"/>
          </a:xfrm>
        </p:grpSpPr>
        <p:cxnSp>
          <p:nvCxnSpPr>
            <p:cNvPr id="181" name="直接连接符 180">
              <a:extLst>
                <a:ext uri="{FF2B5EF4-FFF2-40B4-BE49-F238E27FC236}">
                  <a16:creationId xmlns:a16="http://schemas.microsoft.com/office/drawing/2014/main" id="{C1260866-1C40-4D74-B85A-9DA4787486E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674519" y="1060106"/>
              <a:ext cx="137688" cy="137687"/>
            </a:xfrm>
            <a:prstGeom prst="line">
              <a:avLst/>
            </a:prstGeom>
            <a:ln w="34925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2" name="矩形: 圆角 181">
              <a:extLst>
                <a:ext uri="{FF2B5EF4-FFF2-40B4-BE49-F238E27FC236}">
                  <a16:creationId xmlns:a16="http://schemas.microsoft.com/office/drawing/2014/main" id="{FE7F6616-F856-406E-AE9C-778CCF909525}"/>
                </a:ext>
              </a:extLst>
            </p:cNvPr>
            <p:cNvSpPr/>
            <p:nvPr/>
          </p:nvSpPr>
          <p:spPr>
            <a:xfrm>
              <a:off x="6023406" y="1058311"/>
              <a:ext cx="138563" cy="138560"/>
            </a:xfrm>
            <a:prstGeom prst="roundRect">
              <a:avLst/>
            </a:prstGeom>
            <a:noFill/>
            <a:ln w="349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41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  <p:grpSp>
          <p:nvGrpSpPr>
            <p:cNvPr id="183" name="组合 182">
              <a:extLst>
                <a:ext uri="{FF2B5EF4-FFF2-40B4-BE49-F238E27FC236}">
                  <a16:creationId xmlns:a16="http://schemas.microsoft.com/office/drawing/2014/main" id="{01351D79-6348-4F12-9073-3DABCFA8CB6D}"/>
                </a:ext>
              </a:extLst>
            </p:cNvPr>
            <p:cNvGrpSpPr/>
            <p:nvPr/>
          </p:nvGrpSpPr>
          <p:grpSpPr>
            <a:xfrm>
              <a:off x="6340684" y="1060106"/>
              <a:ext cx="138809" cy="137687"/>
              <a:chOff x="5952700" y="758796"/>
              <a:chExt cx="247778" cy="245779"/>
            </a:xfrm>
          </p:grpSpPr>
          <p:cxnSp>
            <p:nvCxnSpPr>
              <p:cNvPr id="184" name="直接连接符 183">
                <a:extLst>
                  <a:ext uri="{FF2B5EF4-FFF2-40B4-BE49-F238E27FC236}">
                    <a16:creationId xmlns:a16="http://schemas.microsoft.com/office/drawing/2014/main" id="{A11FB5F2-AAF1-4E3C-972E-1EA341659D64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5952700" y="758796"/>
                <a:ext cx="245779" cy="245779"/>
              </a:xfrm>
              <a:prstGeom prst="line">
                <a:avLst/>
              </a:prstGeom>
              <a:ln w="34925" cap="rnd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5" name="直接连接符 184">
                <a:extLst>
                  <a:ext uri="{FF2B5EF4-FFF2-40B4-BE49-F238E27FC236}">
                    <a16:creationId xmlns:a16="http://schemas.microsoft.com/office/drawing/2014/main" id="{A8DD7819-D1CC-41C7-B8CD-A1087ED300C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954699" y="758796"/>
                <a:ext cx="245779" cy="245779"/>
              </a:xfrm>
              <a:prstGeom prst="line">
                <a:avLst/>
              </a:prstGeom>
              <a:ln w="34925" cap="rnd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16" name="椭圆 215">
            <a:extLst>
              <a:ext uri="{FF2B5EF4-FFF2-40B4-BE49-F238E27FC236}">
                <a16:creationId xmlns:a16="http://schemas.microsoft.com/office/drawing/2014/main" id="{9C5D78F1-0AE2-46F8-A3FC-6288826A7C00}"/>
              </a:ext>
            </a:extLst>
          </p:cNvPr>
          <p:cNvSpPr/>
          <p:nvPr/>
        </p:nvSpPr>
        <p:spPr>
          <a:xfrm>
            <a:off x="531795" y="2033369"/>
            <a:ext cx="557586" cy="557584"/>
          </a:xfrm>
          <a:prstGeom prst="ellipse">
            <a:avLst/>
          </a:prstGeom>
          <a:gradFill>
            <a:gsLst>
              <a:gs pos="16000">
                <a:srgbClr val="167BEA"/>
              </a:gs>
              <a:gs pos="100000">
                <a:srgbClr val="167BEA">
                  <a:alpha val="0"/>
                </a:srgbClr>
              </a:gs>
            </a:gsLst>
            <a:lin ang="5400000" scaled="1"/>
          </a:gra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  <p:sp>
        <p:nvSpPr>
          <p:cNvPr id="217" name="椭圆 2">
            <a:extLst>
              <a:ext uri="{FF2B5EF4-FFF2-40B4-BE49-F238E27FC236}">
                <a16:creationId xmlns:a16="http://schemas.microsoft.com/office/drawing/2014/main" id="{371A3920-9590-4CCF-A921-6A7521A20768}"/>
              </a:ext>
            </a:extLst>
          </p:cNvPr>
          <p:cNvSpPr/>
          <p:nvPr/>
        </p:nvSpPr>
        <p:spPr>
          <a:xfrm>
            <a:off x="4833889" y="1290306"/>
            <a:ext cx="641775" cy="641775"/>
          </a:xfrm>
          <a:prstGeom prst="ellipse">
            <a:avLst/>
          </a:prstGeom>
          <a:gradFill>
            <a:gsLst>
              <a:gs pos="16000">
                <a:srgbClr val="167BEA"/>
              </a:gs>
              <a:gs pos="100000">
                <a:srgbClr val="167BEA">
                  <a:alpha val="0"/>
                </a:srgbClr>
              </a:gs>
            </a:gsLst>
            <a:lin ang="5400000" scaled="1"/>
          </a:gra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67670871-97DD-43C6-A81C-3025B2128DB6}"/>
              </a:ext>
            </a:extLst>
          </p:cNvPr>
          <p:cNvGrpSpPr/>
          <p:nvPr/>
        </p:nvGrpSpPr>
        <p:grpSpPr>
          <a:xfrm>
            <a:off x="6431333" y="665754"/>
            <a:ext cx="3641778" cy="584775"/>
            <a:chOff x="5778902" y="665754"/>
            <a:chExt cx="3641778" cy="584775"/>
          </a:xfrm>
        </p:grpSpPr>
        <p:sp>
          <p:nvSpPr>
            <p:cNvPr id="85" name="矩形 84">
              <a:extLst>
                <a:ext uri="{FF2B5EF4-FFF2-40B4-BE49-F238E27FC236}">
                  <a16:creationId xmlns:a16="http://schemas.microsoft.com/office/drawing/2014/main" id="{6A22DE7C-5338-4C21-9575-0D9BAEB1A9B6}"/>
                </a:ext>
              </a:extLst>
            </p:cNvPr>
            <p:cNvSpPr/>
            <p:nvPr/>
          </p:nvSpPr>
          <p:spPr>
            <a:xfrm>
              <a:off x="5778902" y="665754"/>
              <a:ext cx="970138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145179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200" i="0" u="none" strike="noStrike" kern="1200" cap="none" spc="10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cs typeface="阿里巴巴普惠体 H" panose="00020600040101010101" pitchFamily="18" charset="-122"/>
                </a:rPr>
                <a:t>优质</a:t>
              </a:r>
            </a:p>
          </p:txBody>
        </p: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4A713742-4F2A-4C44-A130-B962FBC54D08}"/>
                </a:ext>
              </a:extLst>
            </p:cNvPr>
            <p:cNvGrpSpPr/>
            <p:nvPr/>
          </p:nvGrpSpPr>
          <p:grpSpPr>
            <a:xfrm>
              <a:off x="6752461" y="846269"/>
              <a:ext cx="2668219" cy="232006"/>
              <a:chOff x="6752461" y="846269"/>
              <a:chExt cx="2668219" cy="232006"/>
            </a:xfrm>
          </p:grpSpPr>
          <p:sp>
            <p:nvSpPr>
              <p:cNvPr id="223" name="矩形 222">
                <a:extLst>
                  <a:ext uri="{FF2B5EF4-FFF2-40B4-BE49-F238E27FC236}">
                    <a16:creationId xmlns:a16="http://schemas.microsoft.com/office/drawing/2014/main" id="{BAD0B80C-C67F-4BC5-B2C5-20D76B2DA118}"/>
                  </a:ext>
                </a:extLst>
              </p:cNvPr>
              <p:cNvSpPr/>
              <p:nvPr/>
            </p:nvSpPr>
            <p:spPr>
              <a:xfrm>
                <a:off x="6752461" y="846269"/>
                <a:ext cx="2668219" cy="184666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4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200" i="0" u="none" strike="noStrike" kern="1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OPPOSans R"/>
                    <a:cs typeface="Times New Roman" panose="02020603050405020304" pitchFamily="18" charset="0"/>
                  </a:rPr>
                  <a:t>让每个漂泊的人拥有温馨的家</a:t>
                </a:r>
                <a:endParaRPr kumimoji="0" lang="en-US" altLang="zh-CN" sz="1200" i="0" u="none" strike="noStrike" kern="1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OPPOSans R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224" name="直接连接符 223">
                <a:extLst>
                  <a:ext uri="{FF2B5EF4-FFF2-40B4-BE49-F238E27FC236}">
                    <a16:creationId xmlns:a16="http://schemas.microsoft.com/office/drawing/2014/main" id="{169167F9-443B-47EB-BDEF-D7C3AC1A13B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770840" y="1078275"/>
                <a:ext cx="2078520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5" name="直接连接符 224">
                <a:extLst>
                  <a:ext uri="{FF2B5EF4-FFF2-40B4-BE49-F238E27FC236}">
                    <a16:creationId xmlns:a16="http://schemas.microsoft.com/office/drawing/2014/main" id="{5C0E1D26-1145-460B-8513-C8740624F61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752461" y="1078275"/>
                <a:ext cx="348307" cy="0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32" name="组合 231">
            <a:extLst>
              <a:ext uri="{FF2B5EF4-FFF2-40B4-BE49-F238E27FC236}">
                <a16:creationId xmlns:a16="http://schemas.microsoft.com/office/drawing/2014/main" id="{27230EA1-304B-4451-8E72-47A15D2D03C1}"/>
              </a:ext>
            </a:extLst>
          </p:cNvPr>
          <p:cNvGrpSpPr/>
          <p:nvPr/>
        </p:nvGrpSpPr>
        <p:grpSpPr>
          <a:xfrm>
            <a:off x="5791399" y="2510724"/>
            <a:ext cx="3641778" cy="584775"/>
            <a:chOff x="5778902" y="665754"/>
            <a:chExt cx="3641778" cy="584775"/>
          </a:xfrm>
        </p:grpSpPr>
        <p:sp>
          <p:nvSpPr>
            <p:cNvPr id="233" name="矩形 232">
              <a:extLst>
                <a:ext uri="{FF2B5EF4-FFF2-40B4-BE49-F238E27FC236}">
                  <a16:creationId xmlns:a16="http://schemas.microsoft.com/office/drawing/2014/main" id="{24A8A94A-862D-4EBF-B4FD-0C5717BB1FC1}"/>
                </a:ext>
              </a:extLst>
            </p:cNvPr>
            <p:cNvSpPr/>
            <p:nvPr/>
          </p:nvSpPr>
          <p:spPr>
            <a:xfrm>
              <a:off x="5778902" y="665754"/>
              <a:ext cx="970138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145179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200" i="0" u="none" strike="noStrike" kern="1200" cap="none" spc="10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cs typeface="阿里巴巴普惠体 H" panose="00020600040101010101" pitchFamily="18" charset="-122"/>
                </a:rPr>
                <a:t>便捷</a:t>
              </a:r>
            </a:p>
          </p:txBody>
        </p:sp>
        <p:grpSp>
          <p:nvGrpSpPr>
            <p:cNvPr id="234" name="组合 233">
              <a:extLst>
                <a:ext uri="{FF2B5EF4-FFF2-40B4-BE49-F238E27FC236}">
                  <a16:creationId xmlns:a16="http://schemas.microsoft.com/office/drawing/2014/main" id="{D3D831D9-8737-467A-A6EB-B7A0F6736B9D}"/>
                </a:ext>
              </a:extLst>
            </p:cNvPr>
            <p:cNvGrpSpPr/>
            <p:nvPr/>
          </p:nvGrpSpPr>
          <p:grpSpPr>
            <a:xfrm>
              <a:off x="6752461" y="846269"/>
              <a:ext cx="2668219" cy="232006"/>
              <a:chOff x="6752461" y="846269"/>
              <a:chExt cx="2668219" cy="232006"/>
            </a:xfrm>
          </p:grpSpPr>
          <p:sp>
            <p:nvSpPr>
              <p:cNvPr id="235" name="矩形 234">
                <a:extLst>
                  <a:ext uri="{FF2B5EF4-FFF2-40B4-BE49-F238E27FC236}">
                    <a16:creationId xmlns:a16="http://schemas.microsoft.com/office/drawing/2014/main" id="{B713D081-802E-4BDC-9748-A97BEA2FB190}"/>
                  </a:ext>
                </a:extLst>
              </p:cNvPr>
              <p:cNvSpPr/>
              <p:nvPr/>
            </p:nvSpPr>
            <p:spPr>
              <a:xfrm>
                <a:off x="6752461" y="846269"/>
                <a:ext cx="2668219" cy="184666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4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200" b="0" i="0" u="none" strike="noStrike" kern="1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OPPOSans R"/>
                    <a:cs typeface="Times New Roman" panose="02020603050405020304" pitchFamily="18" charset="0"/>
                  </a:rPr>
                  <a:t>所有你想要的一触即达</a:t>
                </a:r>
              </a:p>
            </p:txBody>
          </p:sp>
          <p:cxnSp>
            <p:nvCxnSpPr>
              <p:cNvPr id="236" name="直接连接符 235">
                <a:extLst>
                  <a:ext uri="{FF2B5EF4-FFF2-40B4-BE49-F238E27FC236}">
                    <a16:creationId xmlns:a16="http://schemas.microsoft.com/office/drawing/2014/main" id="{761B6603-81D5-44B7-956F-8EE16F84E05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770840" y="1078275"/>
                <a:ext cx="1603743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7" name="直接连接符 236">
                <a:extLst>
                  <a:ext uri="{FF2B5EF4-FFF2-40B4-BE49-F238E27FC236}">
                    <a16:creationId xmlns:a16="http://schemas.microsoft.com/office/drawing/2014/main" id="{A66231F5-C3BF-45E6-83BC-F6D8764F591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752461" y="1078275"/>
                <a:ext cx="348307" cy="0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38" name="组合 237">
            <a:extLst>
              <a:ext uri="{FF2B5EF4-FFF2-40B4-BE49-F238E27FC236}">
                <a16:creationId xmlns:a16="http://schemas.microsoft.com/office/drawing/2014/main" id="{48B97740-A1AC-457A-B892-031CB436514B}"/>
              </a:ext>
            </a:extLst>
          </p:cNvPr>
          <p:cNvGrpSpPr/>
          <p:nvPr/>
        </p:nvGrpSpPr>
        <p:grpSpPr>
          <a:xfrm>
            <a:off x="6431333" y="4328656"/>
            <a:ext cx="3641778" cy="584775"/>
            <a:chOff x="5778902" y="665754"/>
            <a:chExt cx="3641778" cy="584775"/>
          </a:xfrm>
        </p:grpSpPr>
        <p:sp>
          <p:nvSpPr>
            <p:cNvPr id="239" name="矩形 238">
              <a:extLst>
                <a:ext uri="{FF2B5EF4-FFF2-40B4-BE49-F238E27FC236}">
                  <a16:creationId xmlns:a16="http://schemas.microsoft.com/office/drawing/2014/main" id="{FFE1FD2D-7B50-4C7B-9B9D-B788C6D818D9}"/>
                </a:ext>
              </a:extLst>
            </p:cNvPr>
            <p:cNvSpPr/>
            <p:nvPr/>
          </p:nvSpPr>
          <p:spPr>
            <a:xfrm>
              <a:off x="5778902" y="665754"/>
              <a:ext cx="970138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145179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200" i="0" u="none" strike="noStrike" kern="1200" cap="none" spc="10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cs typeface="阿里巴巴普惠体 H" panose="00020600040101010101" pitchFamily="18" charset="-122"/>
                </a:rPr>
                <a:t>实惠</a:t>
              </a:r>
            </a:p>
          </p:txBody>
        </p:sp>
        <p:grpSp>
          <p:nvGrpSpPr>
            <p:cNvPr id="240" name="组合 239">
              <a:extLst>
                <a:ext uri="{FF2B5EF4-FFF2-40B4-BE49-F238E27FC236}">
                  <a16:creationId xmlns:a16="http://schemas.microsoft.com/office/drawing/2014/main" id="{9938B9F7-3B29-4093-82CD-61276505BF42}"/>
                </a:ext>
              </a:extLst>
            </p:cNvPr>
            <p:cNvGrpSpPr/>
            <p:nvPr/>
          </p:nvGrpSpPr>
          <p:grpSpPr>
            <a:xfrm>
              <a:off x="6752461" y="846269"/>
              <a:ext cx="2668219" cy="232006"/>
              <a:chOff x="6752461" y="846269"/>
              <a:chExt cx="2668219" cy="232006"/>
            </a:xfrm>
          </p:grpSpPr>
          <p:sp>
            <p:nvSpPr>
              <p:cNvPr id="241" name="矩形 240">
                <a:extLst>
                  <a:ext uri="{FF2B5EF4-FFF2-40B4-BE49-F238E27FC236}">
                    <a16:creationId xmlns:a16="http://schemas.microsoft.com/office/drawing/2014/main" id="{FCA2BDEE-C3B1-4B31-87D1-C18672872ED0}"/>
                  </a:ext>
                </a:extLst>
              </p:cNvPr>
              <p:cNvSpPr/>
              <p:nvPr/>
            </p:nvSpPr>
            <p:spPr>
              <a:xfrm>
                <a:off x="6752461" y="846269"/>
                <a:ext cx="2668219" cy="184666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4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200" b="0" i="0" u="none" strike="noStrike" kern="1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OPPOSans R"/>
                    <a:cs typeface="Times New Roman" panose="02020603050405020304" pitchFamily="18" charset="0"/>
                  </a:rPr>
                  <a:t>帮你省钱更能帮你赚钱</a:t>
                </a:r>
                <a:endParaRPr kumimoji="0" lang="en-US" altLang="zh-CN" sz="1200" b="0" i="0" u="none" strike="noStrike" kern="1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OPPOSans R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242" name="直接连接符 241">
                <a:extLst>
                  <a:ext uri="{FF2B5EF4-FFF2-40B4-BE49-F238E27FC236}">
                    <a16:creationId xmlns:a16="http://schemas.microsoft.com/office/drawing/2014/main" id="{F2FF16D7-1038-4E2E-888C-5BAE577C062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770840" y="1078275"/>
                <a:ext cx="1619129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3" name="直接连接符 242">
                <a:extLst>
                  <a:ext uri="{FF2B5EF4-FFF2-40B4-BE49-F238E27FC236}">
                    <a16:creationId xmlns:a16="http://schemas.microsoft.com/office/drawing/2014/main" id="{B9A78BD7-62A1-4E1A-B63F-41A83207676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752461" y="1078275"/>
                <a:ext cx="348307" cy="0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44" name="组合 243">
            <a:extLst>
              <a:ext uri="{FF2B5EF4-FFF2-40B4-BE49-F238E27FC236}">
                <a16:creationId xmlns:a16="http://schemas.microsoft.com/office/drawing/2014/main" id="{DD59219E-8FEA-4BF7-96CA-778D51F86E90}"/>
              </a:ext>
            </a:extLst>
          </p:cNvPr>
          <p:cNvGrpSpPr/>
          <p:nvPr/>
        </p:nvGrpSpPr>
        <p:grpSpPr>
          <a:xfrm>
            <a:off x="10638314" y="4565315"/>
            <a:ext cx="804974" cy="139482"/>
            <a:chOff x="5674519" y="1058311"/>
            <a:chExt cx="804974" cy="139482"/>
          </a:xfrm>
        </p:grpSpPr>
        <p:cxnSp>
          <p:nvCxnSpPr>
            <p:cNvPr id="245" name="直接连接符 244">
              <a:extLst>
                <a:ext uri="{FF2B5EF4-FFF2-40B4-BE49-F238E27FC236}">
                  <a16:creationId xmlns:a16="http://schemas.microsoft.com/office/drawing/2014/main" id="{6A07BA7F-D792-499F-85C0-F9AB0CE25B4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674519" y="1060106"/>
              <a:ext cx="137688" cy="137687"/>
            </a:xfrm>
            <a:prstGeom prst="line">
              <a:avLst/>
            </a:prstGeom>
            <a:ln w="34925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6" name="矩形: 圆角 245">
              <a:extLst>
                <a:ext uri="{FF2B5EF4-FFF2-40B4-BE49-F238E27FC236}">
                  <a16:creationId xmlns:a16="http://schemas.microsoft.com/office/drawing/2014/main" id="{BF069E4D-7EE8-4E35-8EC4-062259D52872}"/>
                </a:ext>
              </a:extLst>
            </p:cNvPr>
            <p:cNvSpPr/>
            <p:nvPr/>
          </p:nvSpPr>
          <p:spPr>
            <a:xfrm>
              <a:off x="6023406" y="1058311"/>
              <a:ext cx="138563" cy="138560"/>
            </a:xfrm>
            <a:prstGeom prst="roundRect">
              <a:avLst/>
            </a:prstGeom>
            <a:noFill/>
            <a:ln w="349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41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  <p:grpSp>
          <p:nvGrpSpPr>
            <p:cNvPr id="247" name="组合 246">
              <a:extLst>
                <a:ext uri="{FF2B5EF4-FFF2-40B4-BE49-F238E27FC236}">
                  <a16:creationId xmlns:a16="http://schemas.microsoft.com/office/drawing/2014/main" id="{C83E5D2E-3347-4A14-B578-3D8A101BE295}"/>
                </a:ext>
              </a:extLst>
            </p:cNvPr>
            <p:cNvGrpSpPr/>
            <p:nvPr/>
          </p:nvGrpSpPr>
          <p:grpSpPr>
            <a:xfrm>
              <a:off x="6340684" y="1060106"/>
              <a:ext cx="138809" cy="137687"/>
              <a:chOff x="5952700" y="758796"/>
              <a:chExt cx="247778" cy="245779"/>
            </a:xfrm>
          </p:grpSpPr>
          <p:cxnSp>
            <p:nvCxnSpPr>
              <p:cNvPr id="248" name="直接连接符 247">
                <a:extLst>
                  <a:ext uri="{FF2B5EF4-FFF2-40B4-BE49-F238E27FC236}">
                    <a16:creationId xmlns:a16="http://schemas.microsoft.com/office/drawing/2014/main" id="{EBFCDD2E-8850-40C2-BE30-AF497A4598C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5952700" y="758796"/>
                <a:ext cx="245779" cy="245779"/>
              </a:xfrm>
              <a:prstGeom prst="line">
                <a:avLst/>
              </a:prstGeom>
              <a:ln w="34925" cap="rnd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9" name="直接连接符 248">
                <a:extLst>
                  <a:ext uri="{FF2B5EF4-FFF2-40B4-BE49-F238E27FC236}">
                    <a16:creationId xmlns:a16="http://schemas.microsoft.com/office/drawing/2014/main" id="{3D1D674E-5FE8-43DD-A8C7-CE6AA4951B9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954699" y="758796"/>
                <a:ext cx="245779" cy="245779"/>
              </a:xfrm>
              <a:prstGeom prst="line">
                <a:avLst/>
              </a:prstGeom>
              <a:ln w="34925" cap="rnd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50" name="矩形 249">
            <a:extLst>
              <a:ext uri="{FF2B5EF4-FFF2-40B4-BE49-F238E27FC236}">
                <a16:creationId xmlns:a16="http://schemas.microsoft.com/office/drawing/2014/main" id="{D6C221E3-CC47-45F4-AC4D-24BB20D25274}"/>
              </a:ext>
            </a:extLst>
          </p:cNvPr>
          <p:cNvSpPr/>
          <p:nvPr/>
        </p:nvSpPr>
        <p:spPr>
          <a:xfrm>
            <a:off x="1034256" y="426758"/>
            <a:ext cx="2391850" cy="43088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字制区喜脉体" panose="02000603000000000000" pitchFamily="2" charset="-122"/>
                <a:ea typeface="字制区喜脉体" panose="02000603000000000000" pitchFamily="2" charset="-122"/>
                <a:cs typeface="Times New Roman" panose="02020603050405020304" pitchFamily="18" charset="0"/>
              </a:rPr>
              <a:t>CCB</a:t>
            </a:r>
            <a:r>
              <a:rPr kumimoji="0" lang="zh-CN" altLang="zh-CN" sz="2800" b="0" i="0" u="none" strike="noStrike" kern="1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字制区喜脉体" panose="02000603000000000000" pitchFamily="2" charset="-122"/>
                <a:ea typeface="字制区喜脉体" panose="02000603000000000000" pitchFamily="2" charset="-122"/>
                <a:cs typeface="Times New Roman" panose="02020603050405020304" pitchFamily="18" charset="0"/>
              </a:rPr>
              <a:t>建融家园</a:t>
            </a:r>
            <a:endParaRPr kumimoji="0" lang="zh-CN" altLang="en-US" sz="2800" b="0" i="0" u="none" strike="noStrike" kern="1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字制区喜脉体" panose="02000603000000000000" pitchFamily="2" charset="-122"/>
              <a:ea typeface="字制区喜脉体" panose="02000603000000000000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55" name="图片 254">
            <a:extLst>
              <a:ext uri="{FF2B5EF4-FFF2-40B4-BE49-F238E27FC236}">
                <a16:creationId xmlns:a16="http://schemas.microsoft.com/office/drawing/2014/main" id="{3EF44FB2-125A-4186-B9B6-6F31292B023B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13421" y="354884"/>
            <a:ext cx="513080" cy="513080"/>
          </a:xfrm>
          <a:prstGeom prst="roundRect">
            <a:avLst>
              <a:gd name="adj" fmla="val 10732"/>
            </a:avLst>
          </a:prstGeom>
        </p:spPr>
      </p:pic>
      <p:sp>
        <p:nvSpPr>
          <p:cNvPr id="257" name="TextBox 32">
            <a:extLst>
              <a:ext uri="{FF2B5EF4-FFF2-40B4-BE49-F238E27FC236}">
                <a16:creationId xmlns:a16="http://schemas.microsoft.com/office/drawing/2014/main" id="{52E895C1-2829-46DE-92A6-A3A73CA5852C}"/>
              </a:ext>
            </a:extLst>
          </p:cNvPr>
          <p:cNvSpPr txBox="1"/>
          <p:nvPr/>
        </p:nvSpPr>
        <p:spPr>
          <a:xfrm>
            <a:off x="482600" y="1032905"/>
            <a:ext cx="5376472" cy="61382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800" b="1" i="0" u="none" strike="noStrike" cap="none" spc="-400" normalizeH="0">
                <a:ln>
                  <a:noFill/>
                </a:ln>
                <a:gradFill>
                  <a:gsLst>
                    <a:gs pos="61000">
                      <a:srgbClr val="118CE9"/>
                    </a:gs>
                    <a:gs pos="0">
                      <a:srgbClr val="1F3CDC"/>
                    </a:gs>
                    <a:gs pos="100000">
                      <a:srgbClr val="01E4F7"/>
                    </a:gs>
                  </a:gsLst>
                  <a:lin ang="2700000" scaled="1"/>
                </a:gradFill>
                <a:effectLst/>
                <a:uLnTx/>
                <a:uFillTx/>
                <a:latin typeface="文悦新青年体 (非商业使用) W8" pitchFamily="50" charset="-122"/>
                <a:ea typeface="文悦新青年体 (非商业使用) W8" pitchFamily="50" charset="-122"/>
              </a:defRPr>
            </a:lvl1pPr>
          </a:lstStyle>
          <a:p>
            <a:r>
              <a:rPr lang="zh-CN" altLang="en-US" spc="-300" dirty="0">
                <a:ln w="53975">
                  <a:solidFill>
                    <a:srgbClr val="FFFFFF"/>
                  </a:solidFill>
                </a:ln>
                <a:effectLst>
                  <a:outerShdw blurRad="190500" dist="38100" dir="2700000" algn="ctr" rotWithShape="0">
                    <a:srgbClr val="167BEA">
                      <a:alpha val="22000"/>
                    </a:srgbClr>
                  </a:outerShdw>
                </a:effectLst>
                <a:latin typeface="字制区喜脉体" panose="02000603000000000000" pitchFamily="2" charset="-122"/>
                <a:ea typeface="字制区喜脉体" panose="02000603000000000000" pitchFamily="2" charset="-122"/>
              </a:rPr>
              <a:t>三大优势打造一站式租赁平台</a:t>
            </a:r>
          </a:p>
        </p:txBody>
      </p:sp>
      <p:sp>
        <p:nvSpPr>
          <p:cNvPr id="258" name="TextBox 32">
            <a:extLst>
              <a:ext uri="{FF2B5EF4-FFF2-40B4-BE49-F238E27FC236}">
                <a16:creationId xmlns:a16="http://schemas.microsoft.com/office/drawing/2014/main" id="{4749D7CC-D6C1-4D1C-A965-6D5A5B6EA868}"/>
              </a:ext>
            </a:extLst>
          </p:cNvPr>
          <p:cNvSpPr txBox="1"/>
          <p:nvPr/>
        </p:nvSpPr>
        <p:spPr>
          <a:xfrm>
            <a:off x="482600" y="1032905"/>
            <a:ext cx="5418150" cy="61382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800" b="1" i="0" u="none" strike="noStrike" kern="1200" cap="none" spc="-300" normalizeH="0" noProof="0" dirty="0">
                <a:ln>
                  <a:noFill/>
                </a:ln>
                <a:gradFill>
                  <a:gsLst>
                    <a:gs pos="61000">
                      <a:srgbClr val="118CE9"/>
                    </a:gs>
                    <a:gs pos="0">
                      <a:srgbClr val="1F3CDC"/>
                    </a:gs>
                    <a:gs pos="100000">
                      <a:srgbClr val="01E4F7"/>
                    </a:gs>
                  </a:gsLst>
                  <a:lin ang="2700000" scaled="1"/>
                </a:gradFill>
                <a:effectLst/>
                <a:uLnTx/>
                <a:uFillTx/>
                <a:latin typeface="字制区喜脉体" panose="02000603000000000000" pitchFamily="2" charset="-122"/>
                <a:ea typeface="字制区喜脉体" panose="02000603000000000000" pitchFamily="2" charset="-122"/>
              </a:rPr>
              <a:t>三大优势打造一站式租赁平台</a:t>
            </a:r>
          </a:p>
        </p:txBody>
      </p:sp>
      <p:sp>
        <p:nvSpPr>
          <p:cNvPr id="261" name="椭圆 2">
            <a:extLst>
              <a:ext uri="{FF2B5EF4-FFF2-40B4-BE49-F238E27FC236}">
                <a16:creationId xmlns:a16="http://schemas.microsoft.com/office/drawing/2014/main" id="{3FA561C2-756B-449E-B37B-68F6278D961B}"/>
              </a:ext>
            </a:extLst>
          </p:cNvPr>
          <p:cNvSpPr/>
          <p:nvPr/>
        </p:nvSpPr>
        <p:spPr>
          <a:xfrm>
            <a:off x="5509464" y="6456994"/>
            <a:ext cx="802012" cy="802012"/>
          </a:xfrm>
          <a:prstGeom prst="ellipse">
            <a:avLst/>
          </a:prstGeom>
          <a:gradFill>
            <a:gsLst>
              <a:gs pos="16000">
                <a:srgbClr val="167BEA"/>
              </a:gs>
              <a:gs pos="100000">
                <a:srgbClr val="167BEA">
                  <a:alpha val="0"/>
                </a:srgbClr>
              </a:gs>
            </a:gsLst>
            <a:lin ang="5400000" scaled="1"/>
          </a:gra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  <p:sp>
        <p:nvSpPr>
          <p:cNvPr id="262" name="椭圆 261">
            <a:extLst>
              <a:ext uri="{FF2B5EF4-FFF2-40B4-BE49-F238E27FC236}">
                <a16:creationId xmlns:a16="http://schemas.microsoft.com/office/drawing/2014/main" id="{9F7D6FF0-2FDD-4960-978D-A4D08320B8DE}"/>
              </a:ext>
            </a:extLst>
          </p:cNvPr>
          <p:cNvSpPr/>
          <p:nvPr/>
        </p:nvSpPr>
        <p:spPr>
          <a:xfrm>
            <a:off x="11404134" y="2706721"/>
            <a:ext cx="1735102" cy="1735102"/>
          </a:xfrm>
          <a:prstGeom prst="ellipse">
            <a:avLst/>
          </a:prstGeom>
          <a:gradFill>
            <a:gsLst>
              <a:gs pos="16000">
                <a:srgbClr val="167BEA"/>
              </a:gs>
              <a:gs pos="100000">
                <a:srgbClr val="167BEA">
                  <a:alpha val="0"/>
                </a:srgbClr>
              </a:gs>
            </a:gsLst>
            <a:lin ang="5400000" scaled="1"/>
          </a:gradFill>
          <a:ln>
            <a:noFill/>
          </a:ln>
          <a:effectLst>
            <a:softEdge rad="304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  <p:sp>
        <p:nvSpPr>
          <p:cNvPr id="268" name="矩形 267">
            <a:extLst>
              <a:ext uri="{FF2B5EF4-FFF2-40B4-BE49-F238E27FC236}">
                <a16:creationId xmlns:a16="http://schemas.microsoft.com/office/drawing/2014/main" id="{09EE8D88-A755-4999-9B1D-BE7D275E9755}"/>
              </a:ext>
            </a:extLst>
          </p:cNvPr>
          <p:cNvSpPr/>
          <p:nvPr/>
        </p:nvSpPr>
        <p:spPr>
          <a:xfrm>
            <a:off x="6775123" y="1448938"/>
            <a:ext cx="124906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145179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1200" cap="none" spc="-150" normalizeH="0" noProof="0" dirty="0">
                <a:ln>
                  <a:noFill/>
                </a:ln>
                <a:solidFill>
                  <a:srgbClr val="FF6B0E"/>
                </a:solidFill>
                <a:effectLst/>
                <a:uLnTx/>
                <a:uFillTx/>
                <a:latin typeface="字制区喜脉体" panose="02000603000000000000" pitchFamily="2" charset="-122"/>
                <a:ea typeface="字制区喜脉体" panose="02000603000000000000" pitchFamily="2" charset="-122"/>
                <a:cs typeface="阿里巴巴普惠体 L" panose="00020600040101010101" pitchFamily="18" charset="-122"/>
              </a:rPr>
              <a:t>品牌公寓</a:t>
            </a:r>
          </a:p>
        </p:txBody>
      </p:sp>
      <p:sp>
        <p:nvSpPr>
          <p:cNvPr id="269" name="TextBox 34">
            <a:extLst>
              <a:ext uri="{FF2B5EF4-FFF2-40B4-BE49-F238E27FC236}">
                <a16:creationId xmlns:a16="http://schemas.microsoft.com/office/drawing/2014/main" id="{970ED56E-9F2E-4B92-ADED-7C4A9665BAC2}"/>
              </a:ext>
            </a:extLst>
          </p:cNvPr>
          <p:cNvSpPr txBox="1"/>
          <p:nvPr/>
        </p:nvSpPr>
        <p:spPr>
          <a:xfrm>
            <a:off x="6576060" y="1958128"/>
            <a:ext cx="1647186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00" cap="none" spc="0" normalizeH="0" baseline="0" noProof="0" dirty="0">
                <a:ln>
                  <a:noFill/>
                </a:ln>
                <a:effectLst/>
                <a:uLnTx/>
                <a:uFillTx/>
                <a:latin typeface="阿里巴巴普惠体 L" panose="00020600040101010101" pitchFamily="18" charset="-122"/>
                <a:ea typeface="OPPOSans R"/>
                <a:cs typeface="Times New Roman" panose="02020603050405020304" pitchFamily="18" charset="0"/>
              </a:rPr>
              <a:t>优选品质品牌</a:t>
            </a:r>
            <a:endParaRPr kumimoji="0" lang="en-US" altLang="zh-CN" sz="1600" b="0" i="0" u="none" strike="noStrike" kern="100" cap="none" spc="0" normalizeH="0" baseline="0" noProof="0" dirty="0">
              <a:ln>
                <a:noFill/>
              </a:ln>
              <a:effectLst/>
              <a:uLnTx/>
              <a:uFillTx/>
              <a:latin typeface="+mn-ea"/>
              <a:ea typeface="OPPOSans R"/>
              <a:cs typeface="Times New Roman" panose="02020603050405020304" pitchFamily="18" charset="0"/>
            </a:endParaRPr>
          </a:p>
        </p:txBody>
      </p:sp>
      <p:sp>
        <p:nvSpPr>
          <p:cNvPr id="286" name="矩形 285">
            <a:extLst>
              <a:ext uri="{FF2B5EF4-FFF2-40B4-BE49-F238E27FC236}">
                <a16:creationId xmlns:a16="http://schemas.microsoft.com/office/drawing/2014/main" id="{B2A61C6A-8A6A-47CA-B490-331928B5C203}"/>
              </a:ext>
            </a:extLst>
          </p:cNvPr>
          <p:cNvSpPr/>
          <p:nvPr/>
        </p:nvSpPr>
        <p:spPr>
          <a:xfrm>
            <a:off x="8649902" y="1448938"/>
            <a:ext cx="124906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145179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1200" cap="none" spc="-150" normalizeH="0" noProof="0" dirty="0">
                <a:ln>
                  <a:noFill/>
                </a:ln>
                <a:solidFill>
                  <a:srgbClr val="FF6B0E"/>
                </a:solidFill>
                <a:effectLst/>
                <a:uLnTx/>
                <a:uFillTx/>
                <a:latin typeface="字制区喜脉体" panose="02000603000000000000" pitchFamily="2" charset="-122"/>
                <a:ea typeface="字制区喜脉体" panose="02000603000000000000" pitchFamily="2" charset="-122"/>
                <a:cs typeface="阿里巴巴普惠体 L" panose="00020600040101010101" pitchFamily="18" charset="-122"/>
              </a:rPr>
              <a:t>个人房源</a:t>
            </a:r>
          </a:p>
        </p:txBody>
      </p:sp>
      <p:sp>
        <p:nvSpPr>
          <p:cNvPr id="287" name="TextBox 34">
            <a:extLst>
              <a:ext uri="{FF2B5EF4-FFF2-40B4-BE49-F238E27FC236}">
                <a16:creationId xmlns:a16="http://schemas.microsoft.com/office/drawing/2014/main" id="{6B8BFAD1-6DF9-4974-8338-3F24A8A48203}"/>
              </a:ext>
            </a:extLst>
          </p:cNvPr>
          <p:cNvSpPr txBox="1"/>
          <p:nvPr/>
        </p:nvSpPr>
        <p:spPr>
          <a:xfrm>
            <a:off x="8450839" y="1958128"/>
            <a:ext cx="1647186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00" cap="none" spc="0" normalizeH="0" baseline="0" noProof="0" dirty="0">
                <a:ln>
                  <a:noFill/>
                </a:ln>
                <a:effectLst/>
                <a:uLnTx/>
                <a:uFillTx/>
                <a:latin typeface="阿里巴巴普惠体 L" panose="00020600040101010101" pitchFamily="18" charset="-122"/>
                <a:ea typeface="OPPOSans R"/>
                <a:cs typeface="Times New Roman" panose="02020603050405020304" pitchFamily="18" charset="0"/>
              </a:rPr>
              <a:t>享受品质生活</a:t>
            </a:r>
          </a:p>
        </p:txBody>
      </p:sp>
      <p:sp>
        <p:nvSpPr>
          <p:cNvPr id="295" name="矩形 294">
            <a:extLst>
              <a:ext uri="{FF2B5EF4-FFF2-40B4-BE49-F238E27FC236}">
                <a16:creationId xmlns:a16="http://schemas.microsoft.com/office/drawing/2014/main" id="{848EB21D-6092-4795-8F70-2656C8EE06BD}"/>
              </a:ext>
            </a:extLst>
          </p:cNvPr>
          <p:cNvSpPr/>
          <p:nvPr/>
        </p:nvSpPr>
        <p:spPr>
          <a:xfrm>
            <a:off x="6119423" y="3246792"/>
            <a:ext cx="124906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145179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1200" cap="none" spc="-150" normalizeH="0" noProof="0" dirty="0">
                <a:ln>
                  <a:noFill/>
                </a:ln>
                <a:solidFill>
                  <a:srgbClr val="167BEA"/>
                </a:solidFill>
                <a:effectLst/>
                <a:uLnTx/>
                <a:uFillTx/>
                <a:latin typeface="字制区喜脉体" panose="02000603000000000000" pitchFamily="2" charset="-122"/>
                <a:ea typeface="字制区喜脉体" panose="02000603000000000000" pitchFamily="2" charset="-122"/>
                <a:cs typeface="阿里巴巴普惠体 L" panose="00020600040101010101" pitchFamily="18" charset="-122"/>
              </a:rPr>
              <a:t>地图找房</a:t>
            </a:r>
          </a:p>
        </p:txBody>
      </p:sp>
      <p:sp>
        <p:nvSpPr>
          <p:cNvPr id="296" name="TextBox 34">
            <a:extLst>
              <a:ext uri="{FF2B5EF4-FFF2-40B4-BE49-F238E27FC236}">
                <a16:creationId xmlns:a16="http://schemas.microsoft.com/office/drawing/2014/main" id="{A0926A35-A222-48C6-B957-34075B79A3C3}"/>
              </a:ext>
            </a:extLst>
          </p:cNvPr>
          <p:cNvSpPr txBox="1"/>
          <p:nvPr/>
        </p:nvSpPr>
        <p:spPr>
          <a:xfrm>
            <a:off x="5894153" y="3755982"/>
            <a:ext cx="1699601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00" cap="none" spc="0" normalizeH="0" baseline="0" noProof="0" dirty="0">
                <a:ln>
                  <a:noFill/>
                </a:ln>
                <a:effectLst/>
                <a:uLnTx/>
                <a:uFillTx/>
                <a:latin typeface="阿里巴巴普惠体 L" panose="00020600040101010101" pitchFamily="18" charset="-122"/>
                <a:ea typeface="OPPOSans R"/>
                <a:cs typeface="Times New Roman" panose="02020603050405020304" pitchFamily="18" charset="0"/>
              </a:rPr>
              <a:t>精准定位好房源</a:t>
            </a:r>
          </a:p>
        </p:txBody>
      </p:sp>
      <p:sp>
        <p:nvSpPr>
          <p:cNvPr id="303" name="矩形 302">
            <a:extLst>
              <a:ext uri="{FF2B5EF4-FFF2-40B4-BE49-F238E27FC236}">
                <a16:creationId xmlns:a16="http://schemas.microsoft.com/office/drawing/2014/main" id="{1D87983A-D4E4-4F6E-A556-97BEA81234A5}"/>
              </a:ext>
            </a:extLst>
          </p:cNvPr>
          <p:cNvSpPr/>
          <p:nvPr/>
        </p:nvSpPr>
        <p:spPr>
          <a:xfrm>
            <a:off x="8175684" y="3246792"/>
            <a:ext cx="124906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145179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1200" cap="none" spc="-150" normalizeH="0" noProof="0" dirty="0">
                <a:ln>
                  <a:noFill/>
                </a:ln>
                <a:solidFill>
                  <a:srgbClr val="167BEA"/>
                </a:solidFill>
                <a:effectLst/>
                <a:uLnTx/>
                <a:uFillTx/>
                <a:latin typeface="字制区喜脉体" panose="02000603000000000000" pitchFamily="2" charset="-122"/>
                <a:ea typeface="字制区喜脉体" panose="02000603000000000000" pitchFamily="2" charset="-122"/>
                <a:cs typeface="阿里巴巴普惠体 L" panose="00020600040101010101" pitchFamily="18" charset="-122"/>
              </a:rPr>
              <a:t>通勤找房</a:t>
            </a:r>
          </a:p>
        </p:txBody>
      </p:sp>
      <p:sp>
        <p:nvSpPr>
          <p:cNvPr id="304" name="TextBox 34">
            <a:extLst>
              <a:ext uri="{FF2B5EF4-FFF2-40B4-BE49-F238E27FC236}">
                <a16:creationId xmlns:a16="http://schemas.microsoft.com/office/drawing/2014/main" id="{96B4C0A3-CF65-4366-8358-E76D5F9A9A68}"/>
              </a:ext>
            </a:extLst>
          </p:cNvPr>
          <p:cNvSpPr txBox="1"/>
          <p:nvPr/>
        </p:nvSpPr>
        <p:spPr>
          <a:xfrm>
            <a:off x="7950414" y="3755982"/>
            <a:ext cx="1699601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00" cap="none" spc="0" normalizeH="0" baseline="0" noProof="0" dirty="0">
                <a:ln>
                  <a:noFill/>
                </a:ln>
                <a:effectLst/>
                <a:uLnTx/>
                <a:uFillTx/>
                <a:latin typeface="阿里巴巴普惠体 L" panose="00020600040101010101" pitchFamily="18" charset="-122"/>
                <a:ea typeface="OPPOSans R"/>
                <a:cs typeface="Times New Roman" panose="02020603050405020304" pitchFamily="18" charset="0"/>
              </a:rPr>
              <a:t>上班打卡不会迟</a:t>
            </a:r>
          </a:p>
        </p:txBody>
      </p:sp>
      <p:sp>
        <p:nvSpPr>
          <p:cNvPr id="311" name="矩形 310">
            <a:extLst>
              <a:ext uri="{FF2B5EF4-FFF2-40B4-BE49-F238E27FC236}">
                <a16:creationId xmlns:a16="http://schemas.microsoft.com/office/drawing/2014/main" id="{5F597834-7F8C-4D53-AC41-FEFFCE186BAF}"/>
              </a:ext>
            </a:extLst>
          </p:cNvPr>
          <p:cNvSpPr/>
          <p:nvPr/>
        </p:nvSpPr>
        <p:spPr>
          <a:xfrm>
            <a:off x="6775122" y="5126728"/>
            <a:ext cx="124906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145179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1200" cap="none" spc="-150" normalizeH="0" noProof="0" dirty="0">
                <a:ln>
                  <a:noFill/>
                </a:ln>
                <a:solidFill>
                  <a:srgbClr val="FF6B0E"/>
                </a:solidFill>
                <a:effectLst/>
                <a:uLnTx/>
                <a:uFillTx/>
                <a:latin typeface="字制区喜脉体" panose="02000603000000000000" pitchFamily="2" charset="-122"/>
                <a:ea typeface="字制区喜脉体" panose="02000603000000000000" pitchFamily="2" charset="-122"/>
                <a:cs typeface="阿里巴巴普惠体 L" panose="00020600040101010101" pitchFamily="18" charset="-122"/>
              </a:rPr>
              <a:t>个人直租</a:t>
            </a:r>
          </a:p>
        </p:txBody>
      </p:sp>
      <p:sp>
        <p:nvSpPr>
          <p:cNvPr id="312" name="TextBox 34">
            <a:extLst>
              <a:ext uri="{FF2B5EF4-FFF2-40B4-BE49-F238E27FC236}">
                <a16:creationId xmlns:a16="http://schemas.microsoft.com/office/drawing/2014/main" id="{9BB35E1E-6C01-4EA9-BFD2-F47892EA7D6C}"/>
              </a:ext>
            </a:extLst>
          </p:cNvPr>
          <p:cNvSpPr txBox="1"/>
          <p:nvPr/>
        </p:nvSpPr>
        <p:spPr>
          <a:xfrm>
            <a:off x="6521424" y="5635918"/>
            <a:ext cx="1756456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00" cap="none" spc="0" normalizeH="0" baseline="0" noProof="0" dirty="0">
                <a:ln>
                  <a:noFill/>
                </a:ln>
                <a:effectLst/>
                <a:uLnTx/>
                <a:uFillTx/>
                <a:latin typeface="阿里巴巴普惠体 L" panose="00020600040101010101" pitchFamily="18" charset="-122"/>
                <a:ea typeface="OPPOSans R"/>
                <a:cs typeface="Times New Roman" panose="02020603050405020304" pitchFamily="18" charset="0"/>
              </a:rPr>
              <a:t>资产增值 管理无忧</a:t>
            </a:r>
          </a:p>
        </p:txBody>
      </p:sp>
      <p:sp>
        <p:nvSpPr>
          <p:cNvPr id="319" name="矩形 318">
            <a:extLst>
              <a:ext uri="{FF2B5EF4-FFF2-40B4-BE49-F238E27FC236}">
                <a16:creationId xmlns:a16="http://schemas.microsoft.com/office/drawing/2014/main" id="{EF06074F-B0D1-49A7-A2A4-FDE15B85C0DC}"/>
              </a:ext>
            </a:extLst>
          </p:cNvPr>
          <p:cNvSpPr/>
          <p:nvPr/>
        </p:nvSpPr>
        <p:spPr>
          <a:xfrm>
            <a:off x="8825316" y="5126728"/>
            <a:ext cx="124906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1451793">
              <a:defRPr/>
            </a:pPr>
            <a:r>
              <a:rPr lang="zh-CN" altLang="en-US" sz="2400" spc="-150" dirty="0">
                <a:solidFill>
                  <a:srgbClr val="FF6B0E"/>
                </a:solidFill>
                <a:latin typeface="字制区喜脉体" panose="02000603000000000000" pitchFamily="2" charset="-122"/>
                <a:ea typeface="字制区喜脉体" panose="02000603000000000000" pitchFamily="2" charset="-122"/>
                <a:cs typeface="阿里巴巴普惠体 L" panose="00020600040101010101" pitchFamily="18" charset="-122"/>
              </a:rPr>
              <a:t>委托出租</a:t>
            </a:r>
          </a:p>
        </p:txBody>
      </p:sp>
      <p:sp>
        <p:nvSpPr>
          <p:cNvPr id="320" name="TextBox 34">
            <a:extLst>
              <a:ext uri="{FF2B5EF4-FFF2-40B4-BE49-F238E27FC236}">
                <a16:creationId xmlns:a16="http://schemas.microsoft.com/office/drawing/2014/main" id="{7F044579-E396-4F11-B1CA-6524A6482185}"/>
              </a:ext>
            </a:extLst>
          </p:cNvPr>
          <p:cNvSpPr txBox="1"/>
          <p:nvPr/>
        </p:nvSpPr>
        <p:spPr>
          <a:xfrm>
            <a:off x="8479620" y="5635918"/>
            <a:ext cx="1940453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00" cap="none" spc="0" normalizeH="0" baseline="0" noProof="0" dirty="0">
                <a:ln>
                  <a:noFill/>
                </a:ln>
                <a:effectLst/>
                <a:uLnTx/>
                <a:uFillTx/>
                <a:latin typeface="阿里巴巴普惠体 L" panose="00020600040101010101" pitchFamily="18" charset="-122"/>
                <a:ea typeface="OPPOSans R"/>
                <a:cs typeface="Times New Roman" panose="02020603050405020304" pitchFamily="18" charset="0"/>
              </a:rPr>
              <a:t>零手续费 自带流量</a:t>
            </a:r>
          </a:p>
        </p:txBody>
      </p:sp>
      <p:pic>
        <p:nvPicPr>
          <p:cNvPr id="17" name="图形 16">
            <a:extLst>
              <a:ext uri="{FF2B5EF4-FFF2-40B4-BE49-F238E27FC236}">
                <a16:creationId xmlns:a16="http://schemas.microsoft.com/office/drawing/2014/main" id="{92042B90-B39D-4402-B07F-11B1A920DA9E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0655666" y="4978516"/>
            <a:ext cx="905800" cy="1168195"/>
          </a:xfrm>
          <a:prstGeom prst="rect">
            <a:avLst/>
          </a:prstGeom>
          <a:effectLst>
            <a:outerShdw blurRad="76200" dist="38100" dir="8100000" sx="101000" sy="101000" algn="tr" rotWithShape="0">
              <a:prstClr val="black">
                <a:alpha val="13000"/>
              </a:prstClr>
            </a:outerShdw>
          </a:effectLst>
        </p:spPr>
      </p:pic>
      <p:pic>
        <p:nvPicPr>
          <p:cNvPr id="19" name="图形 18">
            <a:extLst>
              <a:ext uri="{FF2B5EF4-FFF2-40B4-BE49-F238E27FC236}">
                <a16:creationId xmlns:a16="http://schemas.microsoft.com/office/drawing/2014/main" id="{318E9AB1-9C99-4C55-B8BF-52FC13DDA8E8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 flipH="1">
            <a:off x="9529992" y="3268907"/>
            <a:ext cx="1452464" cy="970206"/>
          </a:xfrm>
          <a:prstGeom prst="rect">
            <a:avLst/>
          </a:prstGeom>
          <a:effectLst>
            <a:outerShdw blurRad="101600" dist="38100" dir="8100000" sx="101000" sy="101000" algn="tr" rotWithShape="0">
              <a:prstClr val="black">
                <a:alpha val="13000"/>
              </a:prstClr>
            </a:outerShdw>
          </a:effectLst>
        </p:spPr>
      </p:pic>
      <p:pic>
        <p:nvPicPr>
          <p:cNvPr id="1189" name="图片 1188">
            <a:extLst>
              <a:ext uri="{FF2B5EF4-FFF2-40B4-BE49-F238E27FC236}">
                <a16:creationId xmlns:a16="http://schemas.microsoft.com/office/drawing/2014/main" id="{6E0103B7-81B3-414A-A353-AEA0D21D7353}"/>
              </a:ext>
            </a:extLst>
          </p:cNvPr>
          <p:cNvPicPr>
            <a:picLocks noChangeAspect="1"/>
          </p:cNvPicPr>
          <p:nvPr/>
        </p:nvPicPr>
        <p:blipFill rotWithShape="1">
          <a:blip r:embed="rId12"/>
          <a:srcRect/>
          <a:stretch/>
        </p:blipFill>
        <p:spPr>
          <a:xfrm>
            <a:off x="1779876" y="1923692"/>
            <a:ext cx="2113165" cy="4543915"/>
          </a:xfrm>
          <a:custGeom>
            <a:avLst/>
            <a:gdLst>
              <a:gd name="connsiteX0" fmla="*/ 235364 w 2113165"/>
              <a:gd name="connsiteY0" fmla="*/ 0 h 4543915"/>
              <a:gd name="connsiteX1" fmla="*/ 1877801 w 2113165"/>
              <a:gd name="connsiteY1" fmla="*/ 0 h 4543915"/>
              <a:gd name="connsiteX2" fmla="*/ 2113165 w 2113165"/>
              <a:gd name="connsiteY2" fmla="*/ 235364 h 4543915"/>
              <a:gd name="connsiteX3" fmla="*/ 2113165 w 2113165"/>
              <a:gd name="connsiteY3" fmla="*/ 3843113 h 4543915"/>
              <a:gd name="connsiteX4" fmla="*/ 2103389 w 2113165"/>
              <a:gd name="connsiteY4" fmla="*/ 3845028 h 4543915"/>
              <a:gd name="connsiteX5" fmla="*/ 1967261 w 2113165"/>
              <a:gd name="connsiteY5" fmla="*/ 4044254 h 4543915"/>
              <a:gd name="connsiteX6" fmla="*/ 2103389 w 2113165"/>
              <a:gd name="connsiteY6" fmla="*/ 4243481 h 4543915"/>
              <a:gd name="connsiteX7" fmla="*/ 2113165 w 2113165"/>
              <a:gd name="connsiteY7" fmla="*/ 4245395 h 4543915"/>
              <a:gd name="connsiteX8" fmla="*/ 2113165 w 2113165"/>
              <a:gd name="connsiteY8" fmla="*/ 4308551 h 4543915"/>
              <a:gd name="connsiteX9" fmla="*/ 1877801 w 2113165"/>
              <a:gd name="connsiteY9" fmla="*/ 4543915 h 4543915"/>
              <a:gd name="connsiteX10" fmla="*/ 235364 w 2113165"/>
              <a:gd name="connsiteY10" fmla="*/ 4543915 h 4543915"/>
              <a:gd name="connsiteX11" fmla="*/ 0 w 2113165"/>
              <a:gd name="connsiteY11" fmla="*/ 4308551 h 4543915"/>
              <a:gd name="connsiteX12" fmla="*/ 0 w 2113165"/>
              <a:gd name="connsiteY12" fmla="*/ 235364 h 4543915"/>
              <a:gd name="connsiteX13" fmla="*/ 235364 w 2113165"/>
              <a:gd name="connsiteY13" fmla="*/ 0 h 45439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113165" h="4543915">
                <a:moveTo>
                  <a:pt x="235364" y="0"/>
                </a:moveTo>
                <a:lnTo>
                  <a:pt x="1877801" y="0"/>
                </a:lnTo>
                <a:cubicBezTo>
                  <a:pt x="2007789" y="0"/>
                  <a:pt x="2113165" y="105376"/>
                  <a:pt x="2113165" y="235364"/>
                </a:cubicBezTo>
                <a:lnTo>
                  <a:pt x="2113165" y="3843113"/>
                </a:lnTo>
                <a:lnTo>
                  <a:pt x="2103389" y="3845028"/>
                </a:lnTo>
                <a:cubicBezTo>
                  <a:pt x="2023393" y="3877851"/>
                  <a:pt x="1967261" y="3954694"/>
                  <a:pt x="1967261" y="4044254"/>
                </a:cubicBezTo>
                <a:cubicBezTo>
                  <a:pt x="1967261" y="4133815"/>
                  <a:pt x="2023393" y="4210657"/>
                  <a:pt x="2103389" y="4243481"/>
                </a:cubicBezTo>
                <a:lnTo>
                  <a:pt x="2113165" y="4245395"/>
                </a:lnTo>
                <a:lnTo>
                  <a:pt x="2113165" y="4308551"/>
                </a:lnTo>
                <a:cubicBezTo>
                  <a:pt x="2113165" y="4438539"/>
                  <a:pt x="2007789" y="4543915"/>
                  <a:pt x="1877801" y="4543915"/>
                </a:cubicBezTo>
                <a:lnTo>
                  <a:pt x="235364" y="4543915"/>
                </a:lnTo>
                <a:cubicBezTo>
                  <a:pt x="105376" y="4543915"/>
                  <a:pt x="0" y="4438539"/>
                  <a:pt x="0" y="4308551"/>
                </a:cubicBezTo>
                <a:lnTo>
                  <a:pt x="0" y="235364"/>
                </a:lnTo>
                <a:cubicBezTo>
                  <a:pt x="0" y="105376"/>
                  <a:pt x="105376" y="0"/>
                  <a:pt x="235364" y="0"/>
                </a:cubicBezTo>
                <a:close/>
              </a:path>
            </a:pathLst>
          </a:cu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AED52A20-6DFB-4947-8665-04F56033200D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0496454" y="1335512"/>
            <a:ext cx="1140051" cy="1176630"/>
          </a:xfrm>
          <a:prstGeom prst="rect">
            <a:avLst/>
          </a:prstGeom>
          <a:effectLst>
            <a:outerShdw blurRad="76200" dist="38100" dir="8100000" sx="101000" sy="101000" algn="tr" rotWithShape="0">
              <a:prstClr val="black">
                <a:alpha val="13000"/>
              </a:prstClr>
            </a:outerShdw>
          </a:effec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1222535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id="{47AD1A11-F206-4208-A4D0-CA45E67B113E}"/>
              </a:ext>
            </a:extLst>
          </p:cNvPr>
          <p:cNvSpPr/>
          <p:nvPr/>
        </p:nvSpPr>
        <p:spPr>
          <a:xfrm flipH="1">
            <a:off x="1905000" y="0"/>
            <a:ext cx="10287000" cy="6858000"/>
          </a:xfrm>
          <a:prstGeom prst="rect">
            <a:avLst/>
          </a:prstGeom>
          <a:gradFill flip="none" rotWithShape="1">
            <a:gsLst>
              <a:gs pos="0">
                <a:srgbClr val="3E9CFC"/>
              </a:gs>
              <a:gs pos="99000">
                <a:srgbClr val="167BEA">
                  <a:lumMod val="78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grpSp>
        <p:nvGrpSpPr>
          <p:cNvPr id="138" name="组合 137">
            <a:extLst>
              <a:ext uri="{FF2B5EF4-FFF2-40B4-BE49-F238E27FC236}">
                <a16:creationId xmlns:a16="http://schemas.microsoft.com/office/drawing/2014/main" id="{A1176394-A5CE-4105-B172-22277C2B7AD1}"/>
              </a:ext>
            </a:extLst>
          </p:cNvPr>
          <p:cNvGrpSpPr/>
          <p:nvPr/>
        </p:nvGrpSpPr>
        <p:grpSpPr>
          <a:xfrm>
            <a:off x="3003660" y="0"/>
            <a:ext cx="4100194" cy="6858000"/>
            <a:chOff x="2168339" y="0"/>
            <a:chExt cx="4100194" cy="6858000"/>
          </a:xfrm>
        </p:grpSpPr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C69F7D1B-A742-4DE9-A0F6-16B5BABD7575}"/>
                </a:ext>
              </a:extLst>
            </p:cNvPr>
            <p:cNvSpPr/>
            <p:nvPr/>
          </p:nvSpPr>
          <p:spPr>
            <a:xfrm flipH="1">
              <a:off x="2241364" y="0"/>
              <a:ext cx="4027169" cy="6858000"/>
            </a:xfrm>
            <a:custGeom>
              <a:avLst/>
              <a:gdLst>
                <a:gd name="connsiteX0" fmla="*/ 4027169 w 4027169"/>
                <a:gd name="connsiteY0" fmla="*/ 0 h 6858000"/>
                <a:gd name="connsiteX1" fmla="*/ 1099341 w 4027169"/>
                <a:gd name="connsiteY1" fmla="*/ 0 h 6858000"/>
                <a:gd name="connsiteX2" fmla="*/ 1048832 w 4027169"/>
                <a:gd name="connsiteY2" fmla="*/ 78788 h 6858000"/>
                <a:gd name="connsiteX3" fmla="*/ 0 w 4027169"/>
                <a:gd name="connsiteY3" fmla="*/ 3835400 h 6858000"/>
                <a:gd name="connsiteX4" fmla="*/ 604168 w 4027169"/>
                <a:gd name="connsiteY4" fmla="*/ 6736346 h 6858000"/>
                <a:gd name="connsiteX5" fmla="*/ 662324 w 4027169"/>
                <a:gd name="connsiteY5" fmla="*/ 6858000 h 6858000"/>
                <a:gd name="connsiteX6" fmla="*/ 4027169 w 4027169"/>
                <a:gd name="connsiteY6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027169" h="6858000">
                  <a:moveTo>
                    <a:pt x="4027169" y="0"/>
                  </a:moveTo>
                  <a:lnTo>
                    <a:pt x="1099341" y="0"/>
                  </a:lnTo>
                  <a:lnTo>
                    <a:pt x="1048832" y="78788"/>
                  </a:lnTo>
                  <a:cubicBezTo>
                    <a:pt x="383271" y="1174156"/>
                    <a:pt x="0" y="2460020"/>
                    <a:pt x="0" y="3835400"/>
                  </a:cubicBezTo>
                  <a:cubicBezTo>
                    <a:pt x="0" y="4866935"/>
                    <a:pt x="215589" y="5848118"/>
                    <a:pt x="604168" y="6736346"/>
                  </a:cubicBezTo>
                  <a:lnTo>
                    <a:pt x="662324" y="6858000"/>
                  </a:lnTo>
                  <a:lnTo>
                    <a:pt x="4027169" y="685800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29832DE0-03A4-4584-A7A2-496A6E4CE6C6}"/>
                </a:ext>
              </a:extLst>
            </p:cNvPr>
            <p:cNvSpPr/>
            <p:nvPr/>
          </p:nvSpPr>
          <p:spPr>
            <a:xfrm flipH="1">
              <a:off x="2168339" y="0"/>
              <a:ext cx="4027169" cy="6858000"/>
            </a:xfrm>
            <a:custGeom>
              <a:avLst/>
              <a:gdLst>
                <a:gd name="connsiteX0" fmla="*/ 4027169 w 4027169"/>
                <a:gd name="connsiteY0" fmla="*/ 0 h 6858000"/>
                <a:gd name="connsiteX1" fmla="*/ 1099341 w 4027169"/>
                <a:gd name="connsiteY1" fmla="*/ 0 h 6858000"/>
                <a:gd name="connsiteX2" fmla="*/ 1048832 w 4027169"/>
                <a:gd name="connsiteY2" fmla="*/ 78788 h 6858000"/>
                <a:gd name="connsiteX3" fmla="*/ 0 w 4027169"/>
                <a:gd name="connsiteY3" fmla="*/ 3835400 h 6858000"/>
                <a:gd name="connsiteX4" fmla="*/ 604168 w 4027169"/>
                <a:gd name="connsiteY4" fmla="*/ 6736346 h 6858000"/>
                <a:gd name="connsiteX5" fmla="*/ 662324 w 4027169"/>
                <a:gd name="connsiteY5" fmla="*/ 6858000 h 6858000"/>
                <a:gd name="connsiteX6" fmla="*/ 4027169 w 4027169"/>
                <a:gd name="connsiteY6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027169" h="6858000">
                  <a:moveTo>
                    <a:pt x="4027169" y="0"/>
                  </a:moveTo>
                  <a:lnTo>
                    <a:pt x="1099341" y="0"/>
                  </a:lnTo>
                  <a:lnTo>
                    <a:pt x="1048832" y="78788"/>
                  </a:lnTo>
                  <a:cubicBezTo>
                    <a:pt x="383271" y="1174156"/>
                    <a:pt x="0" y="2460020"/>
                    <a:pt x="0" y="3835400"/>
                  </a:cubicBezTo>
                  <a:cubicBezTo>
                    <a:pt x="0" y="4866935"/>
                    <a:pt x="215589" y="5848118"/>
                    <a:pt x="604168" y="6736346"/>
                  </a:cubicBezTo>
                  <a:lnTo>
                    <a:pt x="662324" y="6858000"/>
                  </a:lnTo>
                  <a:lnTo>
                    <a:pt x="4027169" y="685800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254000" dist="63500" dir="10800000" algn="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</p:grp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C28FD2B7-EEB1-456B-9FFC-63CF7BB2D278}"/>
              </a:ext>
            </a:extLst>
          </p:cNvPr>
          <p:cNvSpPr/>
          <p:nvPr/>
        </p:nvSpPr>
        <p:spPr>
          <a:xfrm flipH="1">
            <a:off x="264145" y="0"/>
            <a:ext cx="4027170" cy="6858000"/>
          </a:xfrm>
          <a:custGeom>
            <a:avLst/>
            <a:gdLst>
              <a:gd name="connsiteX0" fmla="*/ 5276642 w 5276642"/>
              <a:gd name="connsiteY0" fmla="*/ 0 h 6858000"/>
              <a:gd name="connsiteX1" fmla="*/ 0 w 5276642"/>
              <a:gd name="connsiteY1" fmla="*/ 0 h 6858000"/>
              <a:gd name="connsiteX2" fmla="*/ 0 w 5276642"/>
              <a:gd name="connsiteY2" fmla="*/ 6858000 h 6858000"/>
              <a:gd name="connsiteX3" fmla="*/ 5276642 w 5276642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76642" h="6858000">
                <a:moveTo>
                  <a:pt x="5276642" y="0"/>
                </a:moveTo>
                <a:lnTo>
                  <a:pt x="0" y="0"/>
                </a:lnTo>
                <a:lnTo>
                  <a:pt x="0" y="6858000"/>
                </a:lnTo>
                <a:lnTo>
                  <a:pt x="5276642" y="685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0ADB02EF-A194-4187-B1BD-ACCC985AEAF9}"/>
              </a:ext>
            </a:extLst>
          </p:cNvPr>
          <p:cNvGrpSpPr/>
          <p:nvPr/>
        </p:nvGrpSpPr>
        <p:grpSpPr>
          <a:xfrm>
            <a:off x="0" y="0"/>
            <a:ext cx="2818649" cy="6858000"/>
            <a:chOff x="-152400" y="0"/>
            <a:chExt cx="2818649" cy="6858000"/>
          </a:xfrm>
          <a:solidFill>
            <a:srgbClr val="DEECFC"/>
          </a:solidFill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id="{7AC01646-1792-4A2B-8CBA-D50FEBC49DAC}"/>
                </a:ext>
              </a:extLst>
            </p:cNvPr>
            <p:cNvSpPr/>
            <p:nvPr/>
          </p:nvSpPr>
          <p:spPr>
            <a:xfrm flipH="1">
              <a:off x="403225" y="0"/>
              <a:ext cx="2263024" cy="6858000"/>
            </a:xfrm>
            <a:custGeom>
              <a:avLst/>
              <a:gdLst>
                <a:gd name="connsiteX0" fmla="*/ 2263024 w 2263024"/>
                <a:gd name="connsiteY0" fmla="*/ 0 h 6858000"/>
                <a:gd name="connsiteX1" fmla="*/ 1099341 w 2263024"/>
                <a:gd name="connsiteY1" fmla="*/ 0 h 6858000"/>
                <a:gd name="connsiteX2" fmla="*/ 1048831 w 2263024"/>
                <a:gd name="connsiteY2" fmla="*/ 78788 h 6858000"/>
                <a:gd name="connsiteX3" fmla="*/ 0 w 2263024"/>
                <a:gd name="connsiteY3" fmla="*/ 3835400 h 6858000"/>
                <a:gd name="connsiteX4" fmla="*/ 604168 w 2263024"/>
                <a:gd name="connsiteY4" fmla="*/ 6736346 h 6858000"/>
                <a:gd name="connsiteX5" fmla="*/ 662323 w 2263024"/>
                <a:gd name="connsiteY5" fmla="*/ 6858000 h 6858000"/>
                <a:gd name="connsiteX6" fmla="*/ 2263024 w 2263024"/>
                <a:gd name="connsiteY6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63024" h="6858000">
                  <a:moveTo>
                    <a:pt x="2263024" y="0"/>
                  </a:moveTo>
                  <a:lnTo>
                    <a:pt x="1099341" y="0"/>
                  </a:lnTo>
                  <a:lnTo>
                    <a:pt x="1048831" y="78788"/>
                  </a:lnTo>
                  <a:cubicBezTo>
                    <a:pt x="383270" y="1174156"/>
                    <a:pt x="0" y="2460020"/>
                    <a:pt x="0" y="3835400"/>
                  </a:cubicBezTo>
                  <a:cubicBezTo>
                    <a:pt x="0" y="4866935"/>
                    <a:pt x="215589" y="5848118"/>
                    <a:pt x="604168" y="6736346"/>
                  </a:cubicBezTo>
                  <a:lnTo>
                    <a:pt x="662323" y="6858000"/>
                  </a:lnTo>
                  <a:lnTo>
                    <a:pt x="2263024" y="685800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46BD8EF6-0D07-4D9C-87FE-ECF255D4940F}"/>
                </a:ext>
              </a:extLst>
            </p:cNvPr>
            <p:cNvSpPr/>
            <p:nvPr/>
          </p:nvSpPr>
          <p:spPr>
            <a:xfrm>
              <a:off x="-152400" y="0"/>
              <a:ext cx="1482898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F71D82A9-39E1-4F75-A405-4318B6FAD0C8}"/>
              </a:ext>
            </a:extLst>
          </p:cNvPr>
          <p:cNvGrpSpPr/>
          <p:nvPr/>
        </p:nvGrpSpPr>
        <p:grpSpPr>
          <a:xfrm>
            <a:off x="-193925" y="1325481"/>
            <a:ext cx="3989170" cy="5403549"/>
            <a:chOff x="-88091" y="1325481"/>
            <a:chExt cx="3867167" cy="5238289"/>
          </a:xfrm>
        </p:grpSpPr>
        <p:pic>
          <p:nvPicPr>
            <p:cNvPr id="146" name="图片 145">
              <a:extLst>
                <a:ext uri="{FF2B5EF4-FFF2-40B4-BE49-F238E27FC236}">
                  <a16:creationId xmlns:a16="http://schemas.microsoft.com/office/drawing/2014/main" id="{0A5B7D9C-98FB-4C05-8AD0-4093AF10794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alphaModFix amt="55000"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artisticBlur radius="3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H="1">
              <a:off x="-88091" y="4220899"/>
              <a:ext cx="3867167" cy="2342871"/>
            </a:xfrm>
            <a:prstGeom prst="rect">
              <a:avLst/>
            </a:prstGeom>
          </p:spPr>
        </p:pic>
        <p:grpSp>
          <p:nvGrpSpPr>
            <p:cNvPr id="147" name="组合 146">
              <a:extLst>
                <a:ext uri="{FF2B5EF4-FFF2-40B4-BE49-F238E27FC236}">
                  <a16:creationId xmlns:a16="http://schemas.microsoft.com/office/drawing/2014/main" id="{BFECB927-72F1-48B9-9A00-3345D10F1D82}"/>
                </a:ext>
              </a:extLst>
            </p:cNvPr>
            <p:cNvGrpSpPr/>
            <p:nvPr/>
          </p:nvGrpSpPr>
          <p:grpSpPr>
            <a:xfrm>
              <a:off x="1136126" y="1325481"/>
              <a:ext cx="2344944" cy="4788054"/>
              <a:chOff x="8108496" y="1624012"/>
              <a:chExt cx="2654619" cy="5420368"/>
            </a:xfrm>
            <a:scene3d>
              <a:camera prst="perspectiveFront">
                <a:rot lat="0" lon="19499967" rev="0"/>
              </a:camera>
              <a:lightRig rig="threePt" dir="t">
                <a:rot lat="0" lon="0" rev="4200000"/>
              </a:lightRig>
            </a:scene3d>
          </p:grpSpPr>
          <p:cxnSp>
            <p:nvCxnSpPr>
              <p:cNvPr id="148" name="直接连接符 147">
                <a:extLst>
                  <a:ext uri="{FF2B5EF4-FFF2-40B4-BE49-F238E27FC236}">
                    <a16:creationId xmlns:a16="http://schemas.microsoft.com/office/drawing/2014/main" id="{5DF1A6D5-325B-40FE-BF1F-D6A2F24857A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110878" y="2420945"/>
                <a:ext cx="0" cy="176213"/>
              </a:xfrm>
              <a:prstGeom prst="line">
                <a:avLst/>
              </a:prstGeom>
              <a:ln w="50800" cap="rnd">
                <a:solidFill>
                  <a:srgbClr val="F1F2FF"/>
                </a:solidFill>
              </a:ln>
              <a:sp3d z="-114300" prstMaterial="matte">
                <a:bevelT w="25400" h="25400"/>
                <a:bevelB w="25400" h="25400"/>
              </a:sp3d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9" name="直接连接符 148">
                <a:extLst>
                  <a:ext uri="{FF2B5EF4-FFF2-40B4-BE49-F238E27FC236}">
                    <a16:creationId xmlns:a16="http://schemas.microsoft.com/office/drawing/2014/main" id="{0CB6966C-D449-4027-BCA3-04CE99A7070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110878" y="2820995"/>
                <a:ext cx="0" cy="316706"/>
              </a:xfrm>
              <a:prstGeom prst="line">
                <a:avLst/>
              </a:prstGeom>
              <a:ln w="50800" cap="rnd">
                <a:solidFill>
                  <a:srgbClr val="F1F2FF"/>
                </a:solidFill>
              </a:ln>
              <a:sp3d z="-114300" prstMaterial="matte">
                <a:bevelT w="25400" h="25400"/>
                <a:bevelB w="25400" h="25400"/>
              </a:sp3d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0" name="直接连接符 149">
                <a:extLst>
                  <a:ext uri="{FF2B5EF4-FFF2-40B4-BE49-F238E27FC236}">
                    <a16:creationId xmlns:a16="http://schemas.microsoft.com/office/drawing/2014/main" id="{6CB0BCEC-BAF1-4544-B9BD-67D3E829CCB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110878" y="3282958"/>
                <a:ext cx="0" cy="300037"/>
              </a:xfrm>
              <a:prstGeom prst="line">
                <a:avLst/>
              </a:prstGeom>
              <a:ln w="50800" cap="rnd">
                <a:solidFill>
                  <a:srgbClr val="F1F2FF"/>
                </a:solidFill>
              </a:ln>
              <a:sp3d z="-114300" prstMaterial="matte">
                <a:bevelT w="25400" h="25400"/>
                <a:bevelB w="25400" h="25400"/>
              </a:sp3d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1" name="直接连接符 150">
                <a:extLst>
                  <a:ext uri="{FF2B5EF4-FFF2-40B4-BE49-F238E27FC236}">
                    <a16:creationId xmlns:a16="http://schemas.microsoft.com/office/drawing/2014/main" id="{B068B934-53B4-4AFA-A80F-544274C009E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760733" y="2820995"/>
                <a:ext cx="0" cy="685800"/>
              </a:xfrm>
              <a:prstGeom prst="line">
                <a:avLst/>
              </a:prstGeom>
              <a:ln w="50800" cap="rnd">
                <a:solidFill>
                  <a:srgbClr val="F1F2FF"/>
                </a:solidFill>
              </a:ln>
              <a:sp3d z="-114300" prstMaterial="matte">
                <a:bevelT w="25400" h="25400"/>
                <a:bevelB w="25400" h="25400"/>
              </a:sp3d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52" name="矩形: 圆角 151">
                <a:extLst>
                  <a:ext uri="{FF2B5EF4-FFF2-40B4-BE49-F238E27FC236}">
                    <a16:creationId xmlns:a16="http://schemas.microsoft.com/office/drawing/2014/main" id="{267B5931-C0D3-4259-B740-453750D9DB4B}"/>
                  </a:ext>
                </a:extLst>
              </p:cNvPr>
              <p:cNvSpPr/>
              <p:nvPr/>
            </p:nvSpPr>
            <p:spPr>
              <a:xfrm>
                <a:off x="8108496" y="1624012"/>
                <a:ext cx="2654619" cy="5420368"/>
              </a:xfrm>
              <a:prstGeom prst="roundRect">
                <a:avLst>
                  <a:gd name="adj" fmla="val 12600"/>
                </a:avLst>
              </a:prstGeom>
              <a:solidFill>
                <a:srgbClr val="F1F2FF"/>
              </a:solidFill>
              <a:ln w="12700" cap="flat" cmpd="sng" algn="ctr">
                <a:noFill/>
                <a:prstDash val="solid"/>
                <a:miter lim="800000"/>
              </a:ln>
              <a:effectLst/>
              <a:sp3d prstMaterial="plastic">
                <a:bevelT w="139700" h="139700"/>
                <a:bevelB w="139700" h="139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OPPOSans R"/>
                  <a:cs typeface="+mn-cs"/>
                </a:endParaRPr>
              </a:p>
            </p:txBody>
          </p:sp>
          <p:sp>
            <p:nvSpPr>
              <p:cNvPr id="153" name="任意多边形: 形状 152">
                <a:extLst>
                  <a:ext uri="{FF2B5EF4-FFF2-40B4-BE49-F238E27FC236}">
                    <a16:creationId xmlns:a16="http://schemas.microsoft.com/office/drawing/2014/main" id="{ADEB9308-B98A-47B3-8CE1-CC09CE3EF940}"/>
                  </a:ext>
                </a:extLst>
              </p:cNvPr>
              <p:cNvSpPr/>
              <p:nvPr/>
            </p:nvSpPr>
            <p:spPr>
              <a:xfrm>
                <a:off x="8261849" y="1754195"/>
                <a:ext cx="2347913" cy="5119688"/>
              </a:xfrm>
              <a:custGeom>
                <a:avLst/>
                <a:gdLst>
                  <a:gd name="connsiteX0" fmla="*/ 210350 w 2347913"/>
                  <a:gd name="connsiteY0" fmla="*/ 0 h 5119688"/>
                  <a:gd name="connsiteX1" fmla="*/ 503238 w 2347913"/>
                  <a:gd name="connsiteY1" fmla="*/ 0 h 5119688"/>
                  <a:gd name="connsiteX2" fmla="*/ 503238 w 2347913"/>
                  <a:gd name="connsiteY2" fmla="*/ 48416 h 5119688"/>
                  <a:gd name="connsiteX3" fmla="*/ 632622 w 2347913"/>
                  <a:gd name="connsiteY3" fmla="*/ 177800 h 5119688"/>
                  <a:gd name="connsiteX4" fmla="*/ 1715292 w 2347913"/>
                  <a:gd name="connsiteY4" fmla="*/ 177800 h 5119688"/>
                  <a:gd name="connsiteX5" fmla="*/ 1844676 w 2347913"/>
                  <a:gd name="connsiteY5" fmla="*/ 48416 h 5119688"/>
                  <a:gd name="connsiteX6" fmla="*/ 1844676 w 2347913"/>
                  <a:gd name="connsiteY6" fmla="*/ 0 h 5119688"/>
                  <a:gd name="connsiteX7" fmla="*/ 2137563 w 2347913"/>
                  <a:gd name="connsiteY7" fmla="*/ 0 h 5119688"/>
                  <a:gd name="connsiteX8" fmla="*/ 2347913 w 2347913"/>
                  <a:gd name="connsiteY8" fmla="*/ 210350 h 5119688"/>
                  <a:gd name="connsiteX9" fmla="*/ 2347913 w 2347913"/>
                  <a:gd name="connsiteY9" fmla="*/ 4909338 h 5119688"/>
                  <a:gd name="connsiteX10" fmla="*/ 2137563 w 2347913"/>
                  <a:gd name="connsiteY10" fmla="*/ 5119688 h 5119688"/>
                  <a:gd name="connsiteX11" fmla="*/ 210350 w 2347913"/>
                  <a:gd name="connsiteY11" fmla="*/ 5119688 h 5119688"/>
                  <a:gd name="connsiteX12" fmla="*/ 0 w 2347913"/>
                  <a:gd name="connsiteY12" fmla="*/ 4909338 h 5119688"/>
                  <a:gd name="connsiteX13" fmla="*/ 0 w 2347913"/>
                  <a:gd name="connsiteY13" fmla="*/ 210350 h 5119688"/>
                  <a:gd name="connsiteX14" fmla="*/ 210350 w 2347913"/>
                  <a:gd name="connsiteY14" fmla="*/ 0 h 51196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2347913" h="5119688">
                    <a:moveTo>
                      <a:pt x="210350" y="0"/>
                    </a:moveTo>
                    <a:lnTo>
                      <a:pt x="503238" y="0"/>
                    </a:lnTo>
                    <a:lnTo>
                      <a:pt x="503238" y="48416"/>
                    </a:lnTo>
                    <a:cubicBezTo>
                      <a:pt x="503238" y="119873"/>
                      <a:pt x="561165" y="177800"/>
                      <a:pt x="632622" y="177800"/>
                    </a:cubicBezTo>
                    <a:lnTo>
                      <a:pt x="1715292" y="177800"/>
                    </a:lnTo>
                    <a:cubicBezTo>
                      <a:pt x="1786749" y="177800"/>
                      <a:pt x="1844676" y="119873"/>
                      <a:pt x="1844676" y="48416"/>
                    </a:cubicBezTo>
                    <a:lnTo>
                      <a:pt x="1844676" y="0"/>
                    </a:lnTo>
                    <a:lnTo>
                      <a:pt x="2137563" y="0"/>
                    </a:lnTo>
                    <a:cubicBezTo>
                      <a:pt x="2253736" y="0"/>
                      <a:pt x="2347913" y="94177"/>
                      <a:pt x="2347913" y="210350"/>
                    </a:cubicBezTo>
                    <a:lnTo>
                      <a:pt x="2347913" y="4909338"/>
                    </a:lnTo>
                    <a:cubicBezTo>
                      <a:pt x="2347913" y="5025511"/>
                      <a:pt x="2253736" y="5119688"/>
                      <a:pt x="2137563" y="5119688"/>
                    </a:cubicBezTo>
                    <a:lnTo>
                      <a:pt x="210350" y="5119688"/>
                    </a:lnTo>
                    <a:cubicBezTo>
                      <a:pt x="94177" y="5119688"/>
                      <a:pt x="0" y="5025511"/>
                      <a:pt x="0" y="4909338"/>
                    </a:cubicBezTo>
                    <a:lnTo>
                      <a:pt x="0" y="210350"/>
                    </a:lnTo>
                    <a:cubicBezTo>
                      <a:pt x="0" y="94177"/>
                      <a:pt x="94177" y="0"/>
                      <a:pt x="210350" y="0"/>
                    </a:cubicBezTo>
                    <a:close/>
                  </a:path>
                </a:pathLst>
              </a:custGeom>
              <a:blipFill>
                <a:blip r:embed="rId5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  <a:ln w="3175" cap="flat" cmpd="sng" algn="ctr">
                <a:noFill/>
                <a:prstDash val="solid"/>
                <a:miter lim="800000"/>
              </a:ln>
              <a:effectLst>
                <a:outerShdw blurRad="25400" algn="ctr" rotWithShape="0">
                  <a:prstClr val="black">
                    <a:alpha val="40000"/>
                  </a:prstClr>
                </a:outerShdw>
              </a:effectLst>
              <a:sp3d prstMaterial="matte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OPPOSans R"/>
                  <a:cs typeface="+mn-cs"/>
                </a:endParaRPr>
              </a:p>
            </p:txBody>
          </p:sp>
          <p:sp>
            <p:nvSpPr>
              <p:cNvPr id="154" name="矩形: 圆角 153">
                <a:extLst>
                  <a:ext uri="{FF2B5EF4-FFF2-40B4-BE49-F238E27FC236}">
                    <a16:creationId xmlns:a16="http://schemas.microsoft.com/office/drawing/2014/main" id="{976FA617-2A6C-41DA-AEBA-C76B674781A4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9253243" y="1767689"/>
                <a:ext cx="365125" cy="50800"/>
              </a:xfrm>
              <a:prstGeom prst="roundRect">
                <a:avLst>
                  <a:gd name="adj" fmla="val 50000"/>
                </a:avLst>
              </a:prstGeom>
              <a:solidFill>
                <a:srgbClr val="FBFBFF"/>
              </a:solidFill>
              <a:ln w="12700" cap="flat" cmpd="sng" algn="ctr">
                <a:noFill/>
                <a:prstDash val="solid"/>
                <a:miter lim="800000"/>
              </a:ln>
              <a:effectLst>
                <a:innerShdw blurRad="12700" dist="12700" dir="13500000">
                  <a:schemeClr val="tx2">
                    <a:alpha val="50000"/>
                  </a:schemeClr>
                </a:innerShdw>
              </a:effectLst>
              <a:sp3d prstMaterial="matte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OPPOSans R"/>
                  <a:cs typeface="+mn-cs"/>
                </a:endParaRPr>
              </a:p>
            </p:txBody>
          </p:sp>
          <p:sp>
            <p:nvSpPr>
              <p:cNvPr id="155" name="椭圆 154">
                <a:extLst>
                  <a:ext uri="{FF2B5EF4-FFF2-40B4-BE49-F238E27FC236}">
                    <a16:creationId xmlns:a16="http://schemas.microsoft.com/office/drawing/2014/main" id="{56F81BF0-1C41-42FE-B1C3-EC7E49C0702D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9720920" y="1767689"/>
                <a:ext cx="50800" cy="50800"/>
              </a:xfrm>
              <a:prstGeom prst="ellipse">
                <a:avLst/>
              </a:prstGeom>
              <a:solidFill>
                <a:srgbClr val="FBFBFF"/>
              </a:solidFill>
              <a:ln w="12700" cap="flat" cmpd="sng" algn="ctr">
                <a:noFill/>
                <a:prstDash val="solid"/>
                <a:miter lim="800000"/>
              </a:ln>
              <a:effectLst>
                <a:innerShdw blurRad="12700" dist="12700" dir="13500000">
                  <a:schemeClr val="tx2">
                    <a:alpha val="50000"/>
                  </a:schemeClr>
                </a:innerShdw>
              </a:effectLst>
              <a:sp3d prstMaterial="matte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OPPOSans R"/>
                  <a:cs typeface="+mn-cs"/>
                </a:endParaRPr>
              </a:p>
            </p:txBody>
          </p:sp>
        </p:grpSp>
      </p:grpSp>
      <p:sp>
        <p:nvSpPr>
          <p:cNvPr id="158" name="矩形: 圆顶角 157">
            <a:extLst>
              <a:ext uri="{FF2B5EF4-FFF2-40B4-BE49-F238E27FC236}">
                <a16:creationId xmlns:a16="http://schemas.microsoft.com/office/drawing/2014/main" id="{6CDEA3D6-3B6D-4F6C-88B0-34F10B4AFEC9}"/>
              </a:ext>
            </a:extLst>
          </p:cNvPr>
          <p:cNvSpPr/>
          <p:nvPr/>
        </p:nvSpPr>
        <p:spPr>
          <a:xfrm rot="5400000">
            <a:off x="1324449" y="-1164078"/>
            <a:ext cx="760667" cy="3709288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38100">
            <a:solidFill>
              <a:srgbClr val="FFC000"/>
            </a:solidFill>
          </a:ln>
          <a:effectLst>
            <a:outerShdw blurRad="304800" dist="63500" dir="2700000" algn="tl" rotWithShape="0">
              <a:srgbClr val="203115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6F577F6F-4565-44CD-A623-55608298BB51}"/>
              </a:ext>
            </a:extLst>
          </p:cNvPr>
          <p:cNvGrpSpPr/>
          <p:nvPr/>
        </p:nvGrpSpPr>
        <p:grpSpPr>
          <a:xfrm>
            <a:off x="7600486" y="1931218"/>
            <a:ext cx="3920522" cy="3805767"/>
            <a:chOff x="7600486" y="1931218"/>
            <a:chExt cx="3920522" cy="3805767"/>
          </a:xfrm>
        </p:grpSpPr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6769DFF4-0BB4-429F-80F7-112800CAEB09}"/>
                </a:ext>
              </a:extLst>
            </p:cNvPr>
            <p:cNvGrpSpPr/>
            <p:nvPr/>
          </p:nvGrpSpPr>
          <p:grpSpPr>
            <a:xfrm>
              <a:off x="7600486" y="1931218"/>
              <a:ext cx="3449239" cy="722265"/>
              <a:chOff x="7683865" y="1931218"/>
              <a:chExt cx="3449239" cy="722265"/>
            </a:xfrm>
          </p:grpSpPr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489E8266-C7F8-4495-8261-EA5F5F56A519}"/>
                  </a:ext>
                </a:extLst>
              </p:cNvPr>
              <p:cNvGrpSpPr/>
              <p:nvPr/>
            </p:nvGrpSpPr>
            <p:grpSpPr>
              <a:xfrm>
                <a:off x="7683865" y="1931218"/>
                <a:ext cx="1231106" cy="722265"/>
                <a:chOff x="7683865" y="1861476"/>
                <a:chExt cx="1231106" cy="722265"/>
              </a:xfrm>
            </p:grpSpPr>
            <p:sp>
              <p:nvSpPr>
                <p:cNvPr id="131" name="矩形 130">
                  <a:extLst>
                    <a:ext uri="{FF2B5EF4-FFF2-40B4-BE49-F238E27FC236}">
                      <a16:creationId xmlns:a16="http://schemas.microsoft.com/office/drawing/2014/main" id="{813D8934-BDD3-40D1-BCA4-FC07A4CA7E4F}"/>
                    </a:ext>
                  </a:extLst>
                </p:cNvPr>
                <p:cNvSpPr/>
                <p:nvPr/>
              </p:nvSpPr>
              <p:spPr>
                <a:xfrm>
                  <a:off x="7683865" y="2337520"/>
                  <a:ext cx="1231106" cy="246221"/>
                </a:xfrm>
                <a:prstGeom prst="rect">
                  <a:avLst/>
                </a:prstGeom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defRPr/>
                  </a:pPr>
                  <a:r>
                    <a:rPr lang="zh-CN" altLang="en-US" sz="1600" kern="100" dirty="0">
                      <a:solidFill>
                        <a:schemeClr val="bg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阿里巴巴普惠体 R" panose="00020600040101010101" pitchFamily="18" charset="-122"/>
                      <a:ea typeface="阿里巴巴普惠体 R" panose="00020600040101010101" pitchFamily="18" charset="-122"/>
                      <a:cs typeface="阿里巴巴普惠体 R" panose="00020600040101010101" pitchFamily="18" charset="-122"/>
                    </a:rPr>
                    <a:t>优选品质品牌</a:t>
                  </a:r>
                </a:p>
              </p:txBody>
            </p:sp>
            <p:sp>
              <p:nvSpPr>
                <p:cNvPr id="132" name="矩形 131">
                  <a:extLst>
                    <a:ext uri="{FF2B5EF4-FFF2-40B4-BE49-F238E27FC236}">
                      <a16:creationId xmlns:a16="http://schemas.microsoft.com/office/drawing/2014/main" id="{31F6DCBF-A3B4-4AC3-8FCA-1F04C9CFB84B}"/>
                    </a:ext>
                  </a:extLst>
                </p:cNvPr>
                <p:cNvSpPr/>
                <p:nvPr/>
              </p:nvSpPr>
              <p:spPr>
                <a:xfrm>
                  <a:off x="7683865" y="1861476"/>
                  <a:ext cx="1231106" cy="400110"/>
                </a:xfrm>
                <a:prstGeom prst="rect">
                  <a:avLst/>
                </a:prstGeom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defRPr/>
                  </a:pPr>
                  <a:r>
                    <a:rPr lang="zh-CN" altLang="en-US" sz="2600" kern="100" dirty="0">
                      <a:solidFill>
                        <a:schemeClr val="bg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字制区喜脉体" panose="02000603000000000000" pitchFamily="2" charset="-122"/>
                      <a:ea typeface="字制区喜脉体" panose="02000603000000000000" pitchFamily="2" charset="-122"/>
                      <a:cs typeface="Times New Roman" panose="02020603050405020304" pitchFamily="18" charset="0"/>
                    </a:rPr>
                    <a:t>品牌公寓</a:t>
                  </a:r>
                </a:p>
              </p:txBody>
            </p: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D5D741FB-5D7C-43A6-8A58-1C9E6C7EA631}"/>
                  </a:ext>
                </a:extLst>
              </p:cNvPr>
              <p:cNvGrpSpPr/>
              <p:nvPr/>
            </p:nvGrpSpPr>
            <p:grpSpPr>
              <a:xfrm>
                <a:off x="9901998" y="1931218"/>
                <a:ext cx="1231106" cy="722265"/>
                <a:chOff x="9901998" y="1861476"/>
                <a:chExt cx="1231106" cy="722265"/>
              </a:xfrm>
            </p:grpSpPr>
            <p:sp>
              <p:nvSpPr>
                <p:cNvPr id="127" name="矩形 126">
                  <a:extLst>
                    <a:ext uri="{FF2B5EF4-FFF2-40B4-BE49-F238E27FC236}">
                      <a16:creationId xmlns:a16="http://schemas.microsoft.com/office/drawing/2014/main" id="{8C4364E2-EEB2-42F9-ACEE-823B2182AAC6}"/>
                    </a:ext>
                  </a:extLst>
                </p:cNvPr>
                <p:cNvSpPr/>
                <p:nvPr/>
              </p:nvSpPr>
              <p:spPr>
                <a:xfrm>
                  <a:off x="9901998" y="2337520"/>
                  <a:ext cx="1231106" cy="246221"/>
                </a:xfrm>
                <a:prstGeom prst="rect">
                  <a:avLst/>
                </a:prstGeom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defRPr/>
                  </a:pPr>
                  <a:r>
                    <a:rPr lang="zh-CN" altLang="en-US" sz="1600" kern="100" dirty="0">
                      <a:solidFill>
                        <a:schemeClr val="bg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阿里巴巴普惠体 R" panose="00020600040101010101" pitchFamily="18" charset="-122"/>
                      <a:ea typeface="阿里巴巴普惠体 R" panose="00020600040101010101" pitchFamily="18" charset="-122"/>
                      <a:cs typeface="阿里巴巴普惠体 R" panose="00020600040101010101" pitchFamily="18" charset="-122"/>
                    </a:rPr>
                    <a:t>享受品质生活</a:t>
                  </a:r>
                </a:p>
              </p:txBody>
            </p:sp>
            <p:sp>
              <p:nvSpPr>
                <p:cNvPr id="128" name="矩形 127">
                  <a:extLst>
                    <a:ext uri="{FF2B5EF4-FFF2-40B4-BE49-F238E27FC236}">
                      <a16:creationId xmlns:a16="http://schemas.microsoft.com/office/drawing/2014/main" id="{C0CCCE28-A465-4DB2-85D7-F970033297E9}"/>
                    </a:ext>
                  </a:extLst>
                </p:cNvPr>
                <p:cNvSpPr/>
                <p:nvPr/>
              </p:nvSpPr>
              <p:spPr>
                <a:xfrm>
                  <a:off x="9901998" y="1861476"/>
                  <a:ext cx="1231106" cy="400110"/>
                </a:xfrm>
                <a:prstGeom prst="rect">
                  <a:avLst/>
                </a:prstGeom>
              </p:spPr>
              <p:txBody>
                <a:bodyPr wrap="none" lIns="0" tIns="0" rIns="0" bIns="0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2600" b="0" i="0" u="none" strike="noStrike" kern="100" cap="none" spc="0" normalizeH="0" baseline="0" noProof="0" dirty="0">
                      <a:ln>
                        <a:noFill/>
                      </a:ln>
                      <a:solidFill>
                        <a:schemeClr val="bg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uLnTx/>
                      <a:uFillTx/>
                      <a:latin typeface="字制区喜脉体" panose="02000603000000000000" pitchFamily="2" charset="-122"/>
                      <a:ea typeface="字制区喜脉体" panose="02000603000000000000" pitchFamily="2" charset="-122"/>
                      <a:cs typeface="Times New Roman" panose="02020603050405020304" pitchFamily="18" charset="0"/>
                    </a:rPr>
                    <a:t>个人房源</a:t>
                  </a:r>
                </a:p>
              </p:txBody>
            </p:sp>
          </p:grpSp>
        </p:grpSp>
        <p:grpSp>
          <p:nvGrpSpPr>
            <p:cNvPr id="72" name="组合 71">
              <a:extLst>
                <a:ext uri="{FF2B5EF4-FFF2-40B4-BE49-F238E27FC236}">
                  <a16:creationId xmlns:a16="http://schemas.microsoft.com/office/drawing/2014/main" id="{B43851B4-B049-40C7-B83C-E49EF1F098BB}"/>
                </a:ext>
              </a:extLst>
            </p:cNvPr>
            <p:cNvGrpSpPr/>
            <p:nvPr/>
          </p:nvGrpSpPr>
          <p:grpSpPr>
            <a:xfrm>
              <a:off x="7777531" y="3474268"/>
              <a:ext cx="3654424" cy="722265"/>
              <a:chOff x="7777531" y="3474268"/>
              <a:chExt cx="3654424" cy="722265"/>
            </a:xfrm>
          </p:grpSpPr>
          <p:grpSp>
            <p:nvGrpSpPr>
              <p:cNvPr id="231" name="组合 230">
                <a:extLst>
                  <a:ext uri="{FF2B5EF4-FFF2-40B4-BE49-F238E27FC236}">
                    <a16:creationId xmlns:a16="http://schemas.microsoft.com/office/drawing/2014/main" id="{D28AD07B-941C-45E8-AE53-369BFFFF273C}"/>
                  </a:ext>
                </a:extLst>
              </p:cNvPr>
              <p:cNvGrpSpPr/>
              <p:nvPr/>
            </p:nvGrpSpPr>
            <p:grpSpPr>
              <a:xfrm>
                <a:off x="7777531" y="3474268"/>
                <a:ext cx="1436291" cy="722265"/>
                <a:chOff x="7683865" y="1861476"/>
                <a:chExt cx="1436291" cy="722265"/>
              </a:xfrm>
            </p:grpSpPr>
            <p:sp>
              <p:nvSpPr>
                <p:cNvPr id="232" name="矩形 231">
                  <a:extLst>
                    <a:ext uri="{FF2B5EF4-FFF2-40B4-BE49-F238E27FC236}">
                      <a16:creationId xmlns:a16="http://schemas.microsoft.com/office/drawing/2014/main" id="{C85FC079-FAD9-4CE9-B03C-3CF102903A4B}"/>
                    </a:ext>
                  </a:extLst>
                </p:cNvPr>
                <p:cNvSpPr/>
                <p:nvPr/>
              </p:nvSpPr>
              <p:spPr>
                <a:xfrm>
                  <a:off x="7683865" y="2337520"/>
                  <a:ext cx="1436291" cy="246221"/>
                </a:xfrm>
                <a:prstGeom prst="rect">
                  <a:avLst/>
                </a:prstGeom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defRPr/>
                  </a:pPr>
                  <a:r>
                    <a:rPr lang="zh-CN" altLang="en-US" sz="1600" kern="100" dirty="0">
                      <a:solidFill>
                        <a:schemeClr val="bg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阿里巴巴普惠体 R" panose="00020600040101010101" pitchFamily="18" charset="-122"/>
                      <a:ea typeface="阿里巴巴普惠体 R" panose="00020600040101010101" pitchFamily="18" charset="-122"/>
                      <a:cs typeface="阿里巴巴普惠体 R" panose="00020600040101010101" pitchFamily="18" charset="-122"/>
                    </a:rPr>
                    <a:t>精准定位好房源</a:t>
                  </a:r>
                </a:p>
              </p:txBody>
            </p:sp>
            <p:sp>
              <p:nvSpPr>
                <p:cNvPr id="233" name="矩形 232">
                  <a:extLst>
                    <a:ext uri="{FF2B5EF4-FFF2-40B4-BE49-F238E27FC236}">
                      <a16:creationId xmlns:a16="http://schemas.microsoft.com/office/drawing/2014/main" id="{729BAE95-D81A-4C97-A8E4-0E0620CA6A4D}"/>
                    </a:ext>
                  </a:extLst>
                </p:cNvPr>
                <p:cNvSpPr/>
                <p:nvPr/>
              </p:nvSpPr>
              <p:spPr>
                <a:xfrm>
                  <a:off x="7683865" y="1861476"/>
                  <a:ext cx="1231106" cy="400110"/>
                </a:xfrm>
                <a:prstGeom prst="rect">
                  <a:avLst/>
                </a:prstGeom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defRPr/>
                  </a:pPr>
                  <a:r>
                    <a:rPr lang="zh-CN" altLang="en-US" sz="2600" kern="100" dirty="0">
                      <a:solidFill>
                        <a:schemeClr val="bg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字制区喜脉体" panose="02000603000000000000" pitchFamily="2" charset="-122"/>
                      <a:ea typeface="字制区喜脉体" panose="02000603000000000000" pitchFamily="2" charset="-122"/>
                      <a:cs typeface="Times New Roman" panose="02020603050405020304" pitchFamily="18" charset="0"/>
                    </a:rPr>
                    <a:t>地图找房</a:t>
                  </a:r>
                </a:p>
              </p:txBody>
            </p:sp>
          </p:grpSp>
          <p:grpSp>
            <p:nvGrpSpPr>
              <p:cNvPr id="234" name="组合 233">
                <a:extLst>
                  <a:ext uri="{FF2B5EF4-FFF2-40B4-BE49-F238E27FC236}">
                    <a16:creationId xmlns:a16="http://schemas.microsoft.com/office/drawing/2014/main" id="{FB98CC8C-DFC3-464B-8B9B-1E524FB387A8}"/>
                  </a:ext>
                </a:extLst>
              </p:cNvPr>
              <p:cNvGrpSpPr/>
              <p:nvPr/>
            </p:nvGrpSpPr>
            <p:grpSpPr>
              <a:xfrm>
                <a:off x="9995664" y="3474268"/>
                <a:ext cx="1436291" cy="722265"/>
                <a:chOff x="9901998" y="1861476"/>
                <a:chExt cx="1436291" cy="722265"/>
              </a:xfrm>
            </p:grpSpPr>
            <p:sp>
              <p:nvSpPr>
                <p:cNvPr id="235" name="矩形 234">
                  <a:extLst>
                    <a:ext uri="{FF2B5EF4-FFF2-40B4-BE49-F238E27FC236}">
                      <a16:creationId xmlns:a16="http://schemas.microsoft.com/office/drawing/2014/main" id="{60BE28A1-6E79-44EF-87D8-90E559FD51EC}"/>
                    </a:ext>
                  </a:extLst>
                </p:cNvPr>
                <p:cNvSpPr/>
                <p:nvPr/>
              </p:nvSpPr>
              <p:spPr>
                <a:xfrm>
                  <a:off x="9901998" y="2337520"/>
                  <a:ext cx="1436291" cy="246221"/>
                </a:xfrm>
                <a:prstGeom prst="rect">
                  <a:avLst/>
                </a:prstGeom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defRPr/>
                  </a:pPr>
                  <a:r>
                    <a:rPr lang="zh-CN" altLang="en-US" sz="1600" kern="100" dirty="0">
                      <a:solidFill>
                        <a:schemeClr val="bg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阿里巴巴普惠体 R" panose="00020600040101010101" pitchFamily="18" charset="-122"/>
                      <a:ea typeface="阿里巴巴普惠体 R" panose="00020600040101010101" pitchFamily="18" charset="-122"/>
                      <a:cs typeface="阿里巴巴普惠体 R" panose="00020600040101010101" pitchFamily="18" charset="-122"/>
                    </a:rPr>
                    <a:t>上班打卡不会迟</a:t>
                  </a:r>
                </a:p>
              </p:txBody>
            </p:sp>
            <p:sp>
              <p:nvSpPr>
                <p:cNvPr id="236" name="矩形 235">
                  <a:extLst>
                    <a:ext uri="{FF2B5EF4-FFF2-40B4-BE49-F238E27FC236}">
                      <a16:creationId xmlns:a16="http://schemas.microsoft.com/office/drawing/2014/main" id="{0A837D81-60BB-4479-B07E-D75176966973}"/>
                    </a:ext>
                  </a:extLst>
                </p:cNvPr>
                <p:cNvSpPr/>
                <p:nvPr/>
              </p:nvSpPr>
              <p:spPr>
                <a:xfrm>
                  <a:off x="9901998" y="1861476"/>
                  <a:ext cx="1231106" cy="400110"/>
                </a:xfrm>
                <a:prstGeom prst="rect">
                  <a:avLst/>
                </a:prstGeom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defRPr/>
                  </a:pPr>
                  <a:r>
                    <a:rPr lang="zh-CN" altLang="en-US" sz="2600" kern="100" dirty="0">
                      <a:solidFill>
                        <a:schemeClr val="bg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字制区喜脉体" panose="02000603000000000000" pitchFamily="2" charset="-122"/>
                      <a:ea typeface="字制区喜脉体" panose="02000603000000000000" pitchFamily="2" charset="-122"/>
                      <a:cs typeface="Times New Roman" panose="02020603050405020304" pitchFamily="18" charset="0"/>
                    </a:rPr>
                    <a:t>通勤找房</a:t>
                  </a:r>
                </a:p>
              </p:txBody>
            </p:sp>
          </p:grpSp>
        </p:grp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AE900AD3-4660-4CB9-A11D-5D75563C6478}"/>
                </a:ext>
              </a:extLst>
            </p:cNvPr>
            <p:cNvGrpSpPr/>
            <p:nvPr/>
          </p:nvGrpSpPr>
          <p:grpSpPr>
            <a:xfrm>
              <a:off x="7600486" y="5014720"/>
              <a:ext cx="3920522" cy="722265"/>
              <a:chOff x="7683865" y="5014720"/>
              <a:chExt cx="3920522" cy="722265"/>
            </a:xfrm>
          </p:grpSpPr>
          <p:grpSp>
            <p:nvGrpSpPr>
              <p:cNvPr id="237" name="组合 236">
                <a:extLst>
                  <a:ext uri="{FF2B5EF4-FFF2-40B4-BE49-F238E27FC236}">
                    <a16:creationId xmlns:a16="http://schemas.microsoft.com/office/drawing/2014/main" id="{D805AAB3-8929-4B07-9EE4-2285708752CF}"/>
                  </a:ext>
                </a:extLst>
              </p:cNvPr>
              <p:cNvGrpSpPr/>
              <p:nvPr/>
            </p:nvGrpSpPr>
            <p:grpSpPr>
              <a:xfrm>
                <a:off x="7683865" y="5014720"/>
                <a:ext cx="1702389" cy="722265"/>
                <a:chOff x="7683865" y="1861476"/>
                <a:chExt cx="1702389" cy="722265"/>
              </a:xfrm>
            </p:grpSpPr>
            <p:sp>
              <p:nvSpPr>
                <p:cNvPr id="238" name="矩形 237">
                  <a:extLst>
                    <a:ext uri="{FF2B5EF4-FFF2-40B4-BE49-F238E27FC236}">
                      <a16:creationId xmlns:a16="http://schemas.microsoft.com/office/drawing/2014/main" id="{52D6611A-BBBC-4F90-B5E9-5FE56581E3AC}"/>
                    </a:ext>
                  </a:extLst>
                </p:cNvPr>
                <p:cNvSpPr/>
                <p:nvPr/>
              </p:nvSpPr>
              <p:spPr>
                <a:xfrm>
                  <a:off x="7683865" y="2337520"/>
                  <a:ext cx="1702389" cy="246221"/>
                </a:xfrm>
                <a:prstGeom prst="rect">
                  <a:avLst/>
                </a:prstGeom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defRPr/>
                  </a:pPr>
                  <a:r>
                    <a:rPr lang="zh-CN" altLang="en-US" sz="1600" kern="100" dirty="0">
                      <a:solidFill>
                        <a:schemeClr val="bg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阿里巴巴普惠体 R" panose="00020600040101010101" pitchFamily="18" charset="-122"/>
                      <a:ea typeface="阿里巴巴普惠体 R" panose="00020600040101010101" pitchFamily="18" charset="-122"/>
                      <a:cs typeface="阿里巴巴普惠体 R" panose="00020600040101010101" pitchFamily="18" charset="-122"/>
                    </a:rPr>
                    <a:t>资产增值 管理无忧</a:t>
                  </a:r>
                </a:p>
              </p:txBody>
            </p:sp>
            <p:sp>
              <p:nvSpPr>
                <p:cNvPr id="239" name="矩形 238">
                  <a:extLst>
                    <a:ext uri="{FF2B5EF4-FFF2-40B4-BE49-F238E27FC236}">
                      <a16:creationId xmlns:a16="http://schemas.microsoft.com/office/drawing/2014/main" id="{A9B596A4-42A5-41BD-B094-56EE08D3691B}"/>
                    </a:ext>
                  </a:extLst>
                </p:cNvPr>
                <p:cNvSpPr/>
                <p:nvPr/>
              </p:nvSpPr>
              <p:spPr>
                <a:xfrm>
                  <a:off x="7683865" y="1861476"/>
                  <a:ext cx="1231106" cy="400110"/>
                </a:xfrm>
                <a:prstGeom prst="rect">
                  <a:avLst/>
                </a:prstGeom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defRPr/>
                  </a:pPr>
                  <a:r>
                    <a:rPr lang="zh-CN" altLang="en-US" sz="2600" kern="100" dirty="0">
                      <a:solidFill>
                        <a:schemeClr val="bg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字制区喜脉体" panose="02000603000000000000" pitchFamily="2" charset="-122"/>
                      <a:ea typeface="字制区喜脉体" panose="02000603000000000000" pitchFamily="2" charset="-122"/>
                      <a:cs typeface="Times New Roman" panose="02020603050405020304" pitchFamily="18" charset="0"/>
                    </a:rPr>
                    <a:t>个人直租</a:t>
                  </a:r>
                </a:p>
              </p:txBody>
            </p:sp>
          </p:grpSp>
          <p:grpSp>
            <p:nvGrpSpPr>
              <p:cNvPr id="240" name="组合 239">
                <a:extLst>
                  <a:ext uri="{FF2B5EF4-FFF2-40B4-BE49-F238E27FC236}">
                    <a16:creationId xmlns:a16="http://schemas.microsoft.com/office/drawing/2014/main" id="{A31989EF-FC12-48B8-9072-84B09C5FDDC6}"/>
                  </a:ext>
                </a:extLst>
              </p:cNvPr>
              <p:cNvGrpSpPr/>
              <p:nvPr/>
            </p:nvGrpSpPr>
            <p:grpSpPr>
              <a:xfrm>
                <a:off x="9901998" y="5014720"/>
                <a:ext cx="1702389" cy="722265"/>
                <a:chOff x="9901998" y="1861476"/>
                <a:chExt cx="1702389" cy="722265"/>
              </a:xfrm>
            </p:grpSpPr>
            <p:sp>
              <p:nvSpPr>
                <p:cNvPr id="241" name="矩形 240">
                  <a:extLst>
                    <a:ext uri="{FF2B5EF4-FFF2-40B4-BE49-F238E27FC236}">
                      <a16:creationId xmlns:a16="http://schemas.microsoft.com/office/drawing/2014/main" id="{3BF8D44B-2866-4F6D-939C-31BB645F6DF3}"/>
                    </a:ext>
                  </a:extLst>
                </p:cNvPr>
                <p:cNvSpPr/>
                <p:nvPr/>
              </p:nvSpPr>
              <p:spPr>
                <a:xfrm>
                  <a:off x="9901998" y="2337520"/>
                  <a:ext cx="1702389" cy="246221"/>
                </a:xfrm>
                <a:prstGeom prst="rect">
                  <a:avLst/>
                </a:prstGeom>
              </p:spPr>
              <p:txBody>
                <a:bodyPr wrap="none" lIns="0" tIns="0" rIns="0" bIns="0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1600" b="0" i="0" u="none" strike="noStrike" kern="100" cap="none" spc="0" normalizeH="0" baseline="0" noProof="0" dirty="0">
                      <a:ln>
                        <a:noFill/>
                      </a:ln>
                      <a:solidFill>
                        <a:schemeClr val="bg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uLnTx/>
                      <a:uFillTx/>
                      <a:latin typeface="阿里巴巴普惠体 R" panose="00020600040101010101" pitchFamily="18" charset="-122"/>
                      <a:ea typeface="阿里巴巴普惠体 R" panose="00020600040101010101" pitchFamily="18" charset="-122"/>
                      <a:cs typeface="阿里巴巴普惠体 R" panose="00020600040101010101" pitchFamily="18" charset="-122"/>
                    </a:rPr>
                    <a:t>零手续费 自带流量</a:t>
                  </a:r>
                </a:p>
              </p:txBody>
            </p:sp>
            <p:sp>
              <p:nvSpPr>
                <p:cNvPr id="242" name="矩形 241">
                  <a:extLst>
                    <a:ext uri="{FF2B5EF4-FFF2-40B4-BE49-F238E27FC236}">
                      <a16:creationId xmlns:a16="http://schemas.microsoft.com/office/drawing/2014/main" id="{B3B99B65-374A-4FF0-86B7-C53F10B8F9A1}"/>
                    </a:ext>
                  </a:extLst>
                </p:cNvPr>
                <p:cNvSpPr/>
                <p:nvPr/>
              </p:nvSpPr>
              <p:spPr>
                <a:xfrm>
                  <a:off x="9901998" y="1861476"/>
                  <a:ext cx="1231106" cy="400110"/>
                </a:xfrm>
                <a:prstGeom prst="rect">
                  <a:avLst/>
                </a:prstGeom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defRPr/>
                  </a:pPr>
                  <a:r>
                    <a:rPr lang="zh-CN" altLang="en-US" sz="2600" kern="100" dirty="0">
                      <a:solidFill>
                        <a:schemeClr val="bg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字制区喜脉体" panose="02000603000000000000" pitchFamily="2" charset="-122"/>
                      <a:ea typeface="字制区喜脉体" panose="02000603000000000000" pitchFamily="2" charset="-122"/>
                      <a:cs typeface="Times New Roman" panose="02020603050405020304" pitchFamily="18" charset="0"/>
                    </a:rPr>
                    <a:t>委托出租</a:t>
                  </a:r>
                </a:p>
              </p:txBody>
            </p:sp>
          </p:grpSp>
        </p:grpSp>
      </p:grpSp>
      <p:grpSp>
        <p:nvGrpSpPr>
          <p:cNvPr id="70" name="组合 69">
            <a:extLst>
              <a:ext uri="{FF2B5EF4-FFF2-40B4-BE49-F238E27FC236}">
                <a16:creationId xmlns:a16="http://schemas.microsoft.com/office/drawing/2014/main" id="{D16596D7-6E7A-4D3F-BFEE-E3EF481D452B}"/>
              </a:ext>
            </a:extLst>
          </p:cNvPr>
          <p:cNvGrpSpPr/>
          <p:nvPr/>
        </p:nvGrpSpPr>
        <p:grpSpPr>
          <a:xfrm>
            <a:off x="6588937" y="3381347"/>
            <a:ext cx="908106" cy="908106"/>
            <a:chOff x="6693349" y="3381347"/>
            <a:chExt cx="908106" cy="908106"/>
          </a:xfrm>
        </p:grpSpPr>
        <p:sp>
          <p:nvSpPr>
            <p:cNvPr id="121" name="椭圆 120">
              <a:extLst>
                <a:ext uri="{FF2B5EF4-FFF2-40B4-BE49-F238E27FC236}">
                  <a16:creationId xmlns:a16="http://schemas.microsoft.com/office/drawing/2014/main" id="{F8867300-794C-4D2D-9E0C-3AC55D43D03C}"/>
                </a:ext>
              </a:extLst>
            </p:cNvPr>
            <p:cNvSpPr/>
            <p:nvPr/>
          </p:nvSpPr>
          <p:spPr>
            <a:xfrm flipH="1">
              <a:off x="6693349" y="3381347"/>
              <a:ext cx="908106" cy="90810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54000" sx="101000" sy="101000" algn="ctr" rotWithShape="0">
                <a:srgbClr val="363636">
                  <a:alpha val="2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  <p:grpSp>
          <p:nvGrpSpPr>
            <p:cNvPr id="129" name="图形 10">
              <a:extLst>
                <a:ext uri="{FF2B5EF4-FFF2-40B4-BE49-F238E27FC236}">
                  <a16:creationId xmlns:a16="http://schemas.microsoft.com/office/drawing/2014/main" id="{9B71A9B2-ED57-4DE0-934D-FF38FF037318}"/>
                </a:ext>
              </a:extLst>
            </p:cNvPr>
            <p:cNvGrpSpPr/>
            <p:nvPr/>
          </p:nvGrpSpPr>
          <p:grpSpPr>
            <a:xfrm>
              <a:off x="6821923" y="3503246"/>
              <a:ext cx="671578" cy="671486"/>
              <a:chOff x="13361473" y="1989031"/>
              <a:chExt cx="638511" cy="638423"/>
            </a:xfrm>
            <a:solidFill>
              <a:srgbClr val="167BEA"/>
            </a:solidFill>
          </p:grpSpPr>
          <p:sp>
            <p:nvSpPr>
              <p:cNvPr id="167" name="任意多边形: 形状 166">
                <a:extLst>
                  <a:ext uri="{FF2B5EF4-FFF2-40B4-BE49-F238E27FC236}">
                    <a16:creationId xmlns:a16="http://schemas.microsoft.com/office/drawing/2014/main" id="{499C6373-65E3-4463-95F2-536356D0D3CF}"/>
                  </a:ext>
                </a:extLst>
              </p:cNvPr>
              <p:cNvSpPr/>
              <p:nvPr/>
            </p:nvSpPr>
            <p:spPr>
              <a:xfrm>
                <a:off x="13361473" y="1989031"/>
                <a:ext cx="638511" cy="638423"/>
              </a:xfrm>
              <a:custGeom>
                <a:avLst/>
                <a:gdLst>
                  <a:gd name="connsiteX0" fmla="*/ 319293 w 638491"/>
                  <a:gd name="connsiteY0" fmla="*/ 638403 h 638402"/>
                  <a:gd name="connsiteX1" fmla="*/ 0 w 638491"/>
                  <a:gd name="connsiteY1" fmla="*/ 318566 h 638402"/>
                  <a:gd name="connsiteX2" fmla="*/ 98 w 638491"/>
                  <a:gd name="connsiteY2" fmla="*/ 310942 h 638402"/>
                  <a:gd name="connsiteX3" fmla="*/ 322115 w 638491"/>
                  <a:gd name="connsiteY3" fmla="*/ 12 h 638402"/>
                  <a:gd name="connsiteX4" fmla="*/ 494918 w 638491"/>
                  <a:gd name="connsiteY4" fmla="*/ 52629 h 638402"/>
                  <a:gd name="connsiteX5" fmla="*/ 497773 w 638491"/>
                  <a:gd name="connsiteY5" fmla="*/ 66934 h 638402"/>
                  <a:gd name="connsiteX6" fmla="*/ 497606 w 638491"/>
                  <a:gd name="connsiteY6" fmla="*/ 67177 h 638402"/>
                  <a:gd name="connsiteX7" fmla="*/ 483528 w 638491"/>
                  <a:gd name="connsiteY7" fmla="*/ 69798 h 638402"/>
                  <a:gd name="connsiteX8" fmla="*/ 70847 w 638491"/>
                  <a:gd name="connsiteY8" fmla="*/ 155213 h 638402"/>
                  <a:gd name="connsiteX9" fmla="*/ 156262 w 638491"/>
                  <a:gd name="connsiteY9" fmla="*/ 567894 h 638402"/>
                  <a:gd name="connsiteX10" fmla="*/ 568943 w 638491"/>
                  <a:gd name="connsiteY10" fmla="*/ 482479 h 638402"/>
                  <a:gd name="connsiteX11" fmla="*/ 589937 w 638491"/>
                  <a:gd name="connsiteY11" fmla="*/ 192839 h 638402"/>
                  <a:gd name="connsiteX12" fmla="*/ 594541 w 638491"/>
                  <a:gd name="connsiteY12" fmla="*/ 179399 h 638402"/>
                  <a:gd name="connsiteX13" fmla="*/ 608192 w 638491"/>
                  <a:gd name="connsiteY13" fmla="*/ 183506 h 638402"/>
                  <a:gd name="connsiteX14" fmla="*/ 608518 w 638491"/>
                  <a:gd name="connsiteY14" fmla="*/ 184171 h 638402"/>
                  <a:gd name="connsiteX15" fmla="*/ 638490 w 638491"/>
                  <a:gd name="connsiteY15" fmla="*/ 319207 h 638402"/>
                  <a:gd name="connsiteX16" fmla="*/ 319293 w 638491"/>
                  <a:gd name="connsiteY16" fmla="*/ 638403 h 6384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638491" h="638402">
                    <a:moveTo>
                      <a:pt x="319293" y="638403"/>
                    </a:moveTo>
                    <a:cubicBezTo>
                      <a:pt x="142802" y="638253"/>
                      <a:pt x="-150" y="495057"/>
                      <a:pt x="0" y="318566"/>
                    </a:cubicBezTo>
                    <a:cubicBezTo>
                      <a:pt x="2" y="316024"/>
                      <a:pt x="35" y="313483"/>
                      <a:pt x="98" y="310942"/>
                    </a:cubicBezTo>
                    <a:cubicBezTo>
                      <a:pt x="4600" y="137535"/>
                      <a:pt x="148641" y="-1467"/>
                      <a:pt x="322115" y="12"/>
                    </a:cubicBezTo>
                    <a:cubicBezTo>
                      <a:pt x="383600" y="424"/>
                      <a:pt x="443638" y="18705"/>
                      <a:pt x="494918" y="52629"/>
                    </a:cubicBezTo>
                    <a:cubicBezTo>
                      <a:pt x="499657" y="55790"/>
                      <a:pt x="500935" y="62195"/>
                      <a:pt x="497773" y="66934"/>
                    </a:cubicBezTo>
                    <a:cubicBezTo>
                      <a:pt x="497719" y="67016"/>
                      <a:pt x="497663" y="67097"/>
                      <a:pt x="497606" y="67177"/>
                    </a:cubicBezTo>
                    <a:cubicBezTo>
                      <a:pt x="494393" y="71712"/>
                      <a:pt x="488158" y="72873"/>
                      <a:pt x="483528" y="69798"/>
                    </a:cubicBezTo>
                    <a:cubicBezTo>
                      <a:pt x="345983" y="-20574"/>
                      <a:pt x="161219" y="17668"/>
                      <a:pt x="70847" y="155213"/>
                    </a:cubicBezTo>
                    <a:cubicBezTo>
                      <a:pt x="-19525" y="292759"/>
                      <a:pt x="18717" y="477522"/>
                      <a:pt x="156262" y="567894"/>
                    </a:cubicBezTo>
                    <a:cubicBezTo>
                      <a:pt x="293807" y="658266"/>
                      <a:pt x="478571" y="620024"/>
                      <a:pt x="568943" y="482479"/>
                    </a:cubicBezTo>
                    <a:cubicBezTo>
                      <a:pt x="625691" y="396105"/>
                      <a:pt x="633640" y="286495"/>
                      <a:pt x="589937" y="192839"/>
                    </a:cubicBezTo>
                    <a:cubicBezTo>
                      <a:pt x="587614" y="187850"/>
                      <a:pt x="589646" y="181917"/>
                      <a:pt x="594541" y="179399"/>
                    </a:cubicBezTo>
                    <a:cubicBezTo>
                      <a:pt x="599444" y="176764"/>
                      <a:pt x="605556" y="178603"/>
                      <a:pt x="608192" y="183506"/>
                    </a:cubicBezTo>
                    <a:cubicBezTo>
                      <a:pt x="608309" y="183724"/>
                      <a:pt x="608417" y="183945"/>
                      <a:pt x="608518" y="184171"/>
                    </a:cubicBezTo>
                    <a:cubicBezTo>
                      <a:pt x="628372" y="226412"/>
                      <a:pt x="638609" y="272533"/>
                      <a:pt x="638490" y="319207"/>
                    </a:cubicBezTo>
                    <a:cubicBezTo>
                      <a:pt x="638284" y="495410"/>
                      <a:pt x="495495" y="638197"/>
                      <a:pt x="319293" y="638403"/>
                    </a:cubicBezTo>
                    <a:close/>
                  </a:path>
                </a:pathLst>
              </a:custGeom>
              <a:grpFill/>
              <a:ln w="623" cap="flat">
                <a:gradFill flip="none" rotWithShape="1">
                  <a:gsLst>
                    <a:gs pos="0">
                      <a:srgbClr val="167BEA"/>
                    </a:gs>
                    <a:gs pos="100000">
                      <a:srgbClr val="1060B7"/>
                    </a:gs>
                  </a:gsLst>
                  <a:lin ang="2700000" scaled="1"/>
                  <a:tileRect/>
                </a:gra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363636"/>
                  </a:solidFill>
                  <a:effectLst/>
                  <a:uLnTx/>
                  <a:uFillTx/>
                  <a:latin typeface="阿里巴巴普惠体 B" panose="00020600040101010101" pitchFamily="18" charset="-122"/>
                  <a:ea typeface="阿里巴巴普惠体 B" panose="00020600040101010101" pitchFamily="18" charset="-122"/>
                  <a:cs typeface="阿里巴巴普惠体 B" panose="00020600040101010101" pitchFamily="18" charset="-122"/>
                </a:endParaRPr>
              </a:p>
            </p:txBody>
          </p:sp>
          <p:sp>
            <p:nvSpPr>
              <p:cNvPr id="168" name="任意多边形: 形状 167">
                <a:extLst>
                  <a:ext uri="{FF2B5EF4-FFF2-40B4-BE49-F238E27FC236}">
                    <a16:creationId xmlns:a16="http://schemas.microsoft.com/office/drawing/2014/main" id="{9EC65D3B-47A3-4524-9A44-728F04EC1AFD}"/>
                  </a:ext>
                </a:extLst>
              </p:cNvPr>
              <p:cNvSpPr/>
              <p:nvPr/>
            </p:nvSpPr>
            <p:spPr>
              <a:xfrm>
                <a:off x="13927346" y="2116452"/>
                <a:ext cx="23519" cy="23519"/>
              </a:xfrm>
              <a:custGeom>
                <a:avLst/>
                <a:gdLst>
                  <a:gd name="connsiteX0" fmla="*/ 0 w 23519"/>
                  <a:gd name="connsiteY0" fmla="*/ 11759 h 23519"/>
                  <a:gd name="connsiteX1" fmla="*/ 11760 w 23519"/>
                  <a:gd name="connsiteY1" fmla="*/ 23519 h 23519"/>
                  <a:gd name="connsiteX2" fmla="*/ 23520 w 23519"/>
                  <a:gd name="connsiteY2" fmla="*/ 11759 h 23519"/>
                  <a:gd name="connsiteX3" fmla="*/ 11760 w 23519"/>
                  <a:gd name="connsiteY3" fmla="*/ 0 h 23519"/>
                  <a:gd name="connsiteX4" fmla="*/ 0 w 23519"/>
                  <a:gd name="connsiteY4" fmla="*/ 11759 h 235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519" h="23519">
                    <a:moveTo>
                      <a:pt x="0" y="11759"/>
                    </a:moveTo>
                    <a:cubicBezTo>
                      <a:pt x="0" y="18254"/>
                      <a:pt x="5265" y="23519"/>
                      <a:pt x="11760" y="23519"/>
                    </a:cubicBezTo>
                    <a:cubicBezTo>
                      <a:pt x="18255" y="23519"/>
                      <a:pt x="23520" y="18254"/>
                      <a:pt x="23520" y="11759"/>
                    </a:cubicBezTo>
                    <a:cubicBezTo>
                      <a:pt x="23520" y="5265"/>
                      <a:pt x="18255" y="0"/>
                      <a:pt x="11760" y="0"/>
                    </a:cubicBezTo>
                    <a:cubicBezTo>
                      <a:pt x="5265" y="0"/>
                      <a:pt x="0" y="5265"/>
                      <a:pt x="0" y="11759"/>
                    </a:cubicBezTo>
                    <a:close/>
                  </a:path>
                </a:pathLst>
              </a:custGeom>
              <a:solidFill>
                <a:srgbClr val="167BEA"/>
              </a:solidFill>
              <a:ln w="6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363636"/>
                  </a:solidFill>
                  <a:effectLst/>
                  <a:uLnTx/>
                  <a:uFillTx/>
                  <a:latin typeface="阿里巴巴普惠体 B" panose="00020600040101010101" pitchFamily="18" charset="-122"/>
                  <a:ea typeface="阿里巴巴普惠体 B" panose="00020600040101010101" pitchFamily="18" charset="-122"/>
                  <a:cs typeface="阿里巴巴普惠体 B" panose="00020600040101010101" pitchFamily="18" charset="-122"/>
                </a:endParaRPr>
              </a:p>
            </p:txBody>
          </p:sp>
        </p:grpSp>
        <p:grpSp>
          <p:nvGrpSpPr>
            <p:cNvPr id="250" name="图形 241">
              <a:extLst>
                <a:ext uri="{FF2B5EF4-FFF2-40B4-BE49-F238E27FC236}">
                  <a16:creationId xmlns:a16="http://schemas.microsoft.com/office/drawing/2014/main" id="{7689D9C2-29B6-480E-B618-2DD23C6C918A}"/>
                </a:ext>
              </a:extLst>
            </p:cNvPr>
            <p:cNvGrpSpPr/>
            <p:nvPr/>
          </p:nvGrpSpPr>
          <p:grpSpPr>
            <a:xfrm>
              <a:off x="6931134" y="3606247"/>
              <a:ext cx="432536" cy="432536"/>
              <a:chOff x="4922036" y="3358827"/>
              <a:chExt cx="432536" cy="432536"/>
            </a:xfrm>
            <a:solidFill>
              <a:srgbClr val="167BEA"/>
            </a:solidFill>
          </p:grpSpPr>
          <p:sp>
            <p:nvSpPr>
              <p:cNvPr id="251" name="任意多边形: 形状 250">
                <a:extLst>
                  <a:ext uri="{FF2B5EF4-FFF2-40B4-BE49-F238E27FC236}">
                    <a16:creationId xmlns:a16="http://schemas.microsoft.com/office/drawing/2014/main" id="{1740999E-3F59-4381-9952-0D08B1BBE958}"/>
                  </a:ext>
                </a:extLst>
              </p:cNvPr>
              <p:cNvSpPr/>
              <p:nvPr/>
            </p:nvSpPr>
            <p:spPr>
              <a:xfrm>
                <a:off x="5094163" y="3470973"/>
                <a:ext cx="88281" cy="88281"/>
              </a:xfrm>
              <a:custGeom>
                <a:avLst/>
                <a:gdLst>
                  <a:gd name="connsiteX0" fmla="*/ 44141 w 88281"/>
                  <a:gd name="connsiteY0" fmla="*/ 88281 h 88281"/>
                  <a:gd name="connsiteX1" fmla="*/ 88281 w 88281"/>
                  <a:gd name="connsiteY1" fmla="*/ 44141 h 88281"/>
                  <a:gd name="connsiteX2" fmla="*/ 44141 w 88281"/>
                  <a:gd name="connsiteY2" fmla="*/ 0 h 88281"/>
                  <a:gd name="connsiteX3" fmla="*/ 0 w 88281"/>
                  <a:gd name="connsiteY3" fmla="*/ 44141 h 88281"/>
                  <a:gd name="connsiteX4" fmla="*/ 44141 w 88281"/>
                  <a:gd name="connsiteY4" fmla="*/ 88281 h 88281"/>
                  <a:gd name="connsiteX5" fmla="*/ 44141 w 88281"/>
                  <a:gd name="connsiteY5" fmla="*/ 21120 h 88281"/>
                  <a:gd name="connsiteX6" fmla="*/ 67161 w 88281"/>
                  <a:gd name="connsiteY6" fmla="*/ 44141 h 88281"/>
                  <a:gd name="connsiteX7" fmla="*/ 44141 w 88281"/>
                  <a:gd name="connsiteY7" fmla="*/ 67161 h 88281"/>
                  <a:gd name="connsiteX8" fmla="*/ 21120 w 88281"/>
                  <a:gd name="connsiteY8" fmla="*/ 44141 h 88281"/>
                  <a:gd name="connsiteX9" fmla="*/ 44141 w 88281"/>
                  <a:gd name="connsiteY9" fmla="*/ 21120 h 882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88281" h="88281">
                    <a:moveTo>
                      <a:pt x="44141" y="88281"/>
                    </a:moveTo>
                    <a:cubicBezTo>
                      <a:pt x="68471" y="88281"/>
                      <a:pt x="88281" y="68471"/>
                      <a:pt x="88281" y="44141"/>
                    </a:cubicBezTo>
                    <a:cubicBezTo>
                      <a:pt x="88281" y="19810"/>
                      <a:pt x="68471" y="0"/>
                      <a:pt x="44141" y="0"/>
                    </a:cubicBezTo>
                    <a:cubicBezTo>
                      <a:pt x="19810" y="0"/>
                      <a:pt x="0" y="19810"/>
                      <a:pt x="0" y="44141"/>
                    </a:cubicBezTo>
                    <a:cubicBezTo>
                      <a:pt x="0" y="68471"/>
                      <a:pt x="19810" y="88281"/>
                      <a:pt x="44141" y="88281"/>
                    </a:cubicBezTo>
                    <a:close/>
                    <a:moveTo>
                      <a:pt x="44141" y="21120"/>
                    </a:moveTo>
                    <a:cubicBezTo>
                      <a:pt x="56855" y="21120"/>
                      <a:pt x="67161" y="31426"/>
                      <a:pt x="67161" y="44141"/>
                    </a:cubicBezTo>
                    <a:cubicBezTo>
                      <a:pt x="67161" y="56855"/>
                      <a:pt x="56855" y="67161"/>
                      <a:pt x="44141" y="67161"/>
                    </a:cubicBezTo>
                    <a:cubicBezTo>
                      <a:pt x="31426" y="67161"/>
                      <a:pt x="21120" y="56855"/>
                      <a:pt x="21120" y="44141"/>
                    </a:cubicBezTo>
                    <a:cubicBezTo>
                      <a:pt x="21120" y="31426"/>
                      <a:pt x="31426" y="21120"/>
                      <a:pt x="44141" y="21120"/>
                    </a:cubicBezTo>
                    <a:close/>
                  </a:path>
                </a:pathLst>
              </a:custGeom>
              <a:solidFill>
                <a:srgbClr val="EFB502"/>
              </a:solidFill>
              <a:ln w="4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2" name="任意多边形: 形状 251">
                <a:extLst>
                  <a:ext uri="{FF2B5EF4-FFF2-40B4-BE49-F238E27FC236}">
                    <a16:creationId xmlns:a16="http://schemas.microsoft.com/office/drawing/2014/main" id="{3618A285-A402-4BD4-A5A0-ED5EC95F9F4C}"/>
                  </a:ext>
                </a:extLst>
              </p:cNvPr>
              <p:cNvSpPr/>
              <p:nvPr/>
            </p:nvSpPr>
            <p:spPr>
              <a:xfrm>
                <a:off x="5035238" y="3407191"/>
                <a:ext cx="206088" cy="270335"/>
              </a:xfrm>
              <a:custGeom>
                <a:avLst/>
                <a:gdLst>
                  <a:gd name="connsiteX0" fmla="*/ 70160 w 206088"/>
                  <a:gd name="connsiteY0" fmla="*/ 249637 h 270335"/>
                  <a:gd name="connsiteX1" fmla="*/ 103065 w 206088"/>
                  <a:gd name="connsiteY1" fmla="*/ 270335 h 270335"/>
                  <a:gd name="connsiteX2" fmla="*/ 135970 w 206088"/>
                  <a:gd name="connsiteY2" fmla="*/ 249637 h 270335"/>
                  <a:gd name="connsiteX3" fmla="*/ 167819 w 206088"/>
                  <a:gd name="connsiteY3" fmla="*/ 206088 h 270335"/>
                  <a:gd name="connsiteX4" fmla="*/ 206088 w 206088"/>
                  <a:gd name="connsiteY4" fmla="*/ 103065 h 270335"/>
                  <a:gd name="connsiteX5" fmla="*/ 175887 w 206088"/>
                  <a:gd name="connsiteY5" fmla="*/ 30201 h 270335"/>
                  <a:gd name="connsiteX6" fmla="*/ 103023 w 206088"/>
                  <a:gd name="connsiteY6" fmla="*/ 0 h 270335"/>
                  <a:gd name="connsiteX7" fmla="*/ 30201 w 206088"/>
                  <a:gd name="connsiteY7" fmla="*/ 30201 h 270335"/>
                  <a:gd name="connsiteX8" fmla="*/ 0 w 206088"/>
                  <a:gd name="connsiteY8" fmla="*/ 103065 h 270335"/>
                  <a:gd name="connsiteX9" fmla="*/ 38269 w 206088"/>
                  <a:gd name="connsiteY9" fmla="*/ 206088 h 270335"/>
                  <a:gd name="connsiteX10" fmla="*/ 70160 w 206088"/>
                  <a:gd name="connsiteY10" fmla="*/ 249637 h 270335"/>
                  <a:gd name="connsiteX11" fmla="*/ 21120 w 206088"/>
                  <a:gd name="connsiteY11" fmla="*/ 103065 h 270335"/>
                  <a:gd name="connsiteX12" fmla="*/ 103065 w 206088"/>
                  <a:gd name="connsiteY12" fmla="*/ 21120 h 270335"/>
                  <a:gd name="connsiteX13" fmla="*/ 185011 w 206088"/>
                  <a:gd name="connsiteY13" fmla="*/ 103065 h 270335"/>
                  <a:gd name="connsiteX14" fmla="*/ 175084 w 206088"/>
                  <a:gd name="connsiteY14" fmla="*/ 144671 h 270335"/>
                  <a:gd name="connsiteX15" fmla="*/ 150501 w 206088"/>
                  <a:gd name="connsiteY15" fmla="*/ 193965 h 270335"/>
                  <a:gd name="connsiteX16" fmla="*/ 121440 w 206088"/>
                  <a:gd name="connsiteY16" fmla="*/ 234262 h 270335"/>
                  <a:gd name="connsiteX17" fmla="*/ 103065 w 206088"/>
                  <a:gd name="connsiteY17" fmla="*/ 249257 h 270335"/>
                  <a:gd name="connsiteX18" fmla="*/ 84691 w 206088"/>
                  <a:gd name="connsiteY18" fmla="*/ 234262 h 270335"/>
                  <a:gd name="connsiteX19" fmla="*/ 55630 w 206088"/>
                  <a:gd name="connsiteY19" fmla="*/ 193965 h 270335"/>
                  <a:gd name="connsiteX20" fmla="*/ 31046 w 206088"/>
                  <a:gd name="connsiteY20" fmla="*/ 144671 h 270335"/>
                  <a:gd name="connsiteX21" fmla="*/ 21120 w 206088"/>
                  <a:gd name="connsiteY21" fmla="*/ 103065 h 2703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206088" h="270335">
                    <a:moveTo>
                      <a:pt x="70160" y="249637"/>
                    </a:moveTo>
                    <a:cubicBezTo>
                      <a:pt x="83170" y="263746"/>
                      <a:pt x="93646" y="270335"/>
                      <a:pt x="103065" y="270335"/>
                    </a:cubicBezTo>
                    <a:cubicBezTo>
                      <a:pt x="112485" y="270335"/>
                      <a:pt x="122960" y="263746"/>
                      <a:pt x="135970" y="249637"/>
                    </a:cubicBezTo>
                    <a:cubicBezTo>
                      <a:pt x="146150" y="238613"/>
                      <a:pt x="157470" y="223153"/>
                      <a:pt x="167819" y="206088"/>
                    </a:cubicBezTo>
                    <a:cubicBezTo>
                      <a:pt x="176816" y="191347"/>
                      <a:pt x="206088" y="140279"/>
                      <a:pt x="206088" y="103065"/>
                    </a:cubicBezTo>
                    <a:cubicBezTo>
                      <a:pt x="206088" y="75525"/>
                      <a:pt x="195359" y="49674"/>
                      <a:pt x="175887" y="30201"/>
                    </a:cubicBezTo>
                    <a:cubicBezTo>
                      <a:pt x="156414" y="10729"/>
                      <a:pt x="130521" y="0"/>
                      <a:pt x="103023" y="0"/>
                    </a:cubicBezTo>
                    <a:cubicBezTo>
                      <a:pt x="75525" y="0"/>
                      <a:pt x="49674" y="10729"/>
                      <a:pt x="30201" y="30201"/>
                    </a:cubicBezTo>
                    <a:cubicBezTo>
                      <a:pt x="10729" y="49674"/>
                      <a:pt x="0" y="75525"/>
                      <a:pt x="0" y="103065"/>
                    </a:cubicBezTo>
                    <a:cubicBezTo>
                      <a:pt x="0" y="140279"/>
                      <a:pt x="29314" y="191304"/>
                      <a:pt x="38269" y="206088"/>
                    </a:cubicBezTo>
                    <a:cubicBezTo>
                      <a:pt x="48660" y="223111"/>
                      <a:pt x="59981" y="238613"/>
                      <a:pt x="70160" y="249637"/>
                    </a:cubicBezTo>
                    <a:close/>
                    <a:moveTo>
                      <a:pt x="21120" y="103065"/>
                    </a:moveTo>
                    <a:cubicBezTo>
                      <a:pt x="21120" y="57869"/>
                      <a:pt x="57869" y="21120"/>
                      <a:pt x="103065" y="21120"/>
                    </a:cubicBezTo>
                    <a:cubicBezTo>
                      <a:pt x="148262" y="21120"/>
                      <a:pt x="185011" y="57869"/>
                      <a:pt x="185011" y="103065"/>
                    </a:cubicBezTo>
                    <a:cubicBezTo>
                      <a:pt x="185011" y="113541"/>
                      <a:pt x="181589" y="127944"/>
                      <a:pt x="175084" y="144671"/>
                    </a:cubicBezTo>
                    <a:cubicBezTo>
                      <a:pt x="168959" y="160385"/>
                      <a:pt x="160469" y="177407"/>
                      <a:pt x="150501" y="193965"/>
                    </a:cubicBezTo>
                    <a:cubicBezTo>
                      <a:pt x="140997" y="209721"/>
                      <a:pt x="130690" y="224040"/>
                      <a:pt x="121440" y="234262"/>
                    </a:cubicBezTo>
                    <a:cubicBezTo>
                      <a:pt x="109317" y="247694"/>
                      <a:pt x="103741" y="249131"/>
                      <a:pt x="103065" y="249257"/>
                    </a:cubicBezTo>
                    <a:cubicBezTo>
                      <a:pt x="102389" y="249131"/>
                      <a:pt x="96814" y="247694"/>
                      <a:pt x="84691" y="234262"/>
                    </a:cubicBezTo>
                    <a:cubicBezTo>
                      <a:pt x="75483" y="224040"/>
                      <a:pt x="65134" y="209721"/>
                      <a:pt x="55630" y="193965"/>
                    </a:cubicBezTo>
                    <a:cubicBezTo>
                      <a:pt x="45661" y="177450"/>
                      <a:pt x="37171" y="160385"/>
                      <a:pt x="31046" y="144671"/>
                    </a:cubicBezTo>
                    <a:cubicBezTo>
                      <a:pt x="24541" y="127944"/>
                      <a:pt x="21120" y="113541"/>
                      <a:pt x="21120" y="103065"/>
                    </a:cubicBezTo>
                    <a:close/>
                  </a:path>
                </a:pathLst>
              </a:custGeom>
              <a:grpFill/>
              <a:ln w="4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3" name="任意多边形: 形状 252">
                <a:extLst>
                  <a:ext uri="{FF2B5EF4-FFF2-40B4-BE49-F238E27FC236}">
                    <a16:creationId xmlns:a16="http://schemas.microsoft.com/office/drawing/2014/main" id="{B33F971E-A8F4-4629-8ADF-DEA4799C54CD}"/>
                  </a:ext>
                </a:extLst>
              </p:cNvPr>
              <p:cNvSpPr/>
              <p:nvPr/>
            </p:nvSpPr>
            <p:spPr>
              <a:xfrm>
                <a:off x="4970585" y="3590090"/>
                <a:ext cx="335416" cy="152908"/>
              </a:xfrm>
              <a:custGeom>
                <a:avLst/>
                <a:gdLst>
                  <a:gd name="connsiteX0" fmla="*/ 335157 w 335416"/>
                  <a:gd name="connsiteY0" fmla="*/ 127987 h 152908"/>
                  <a:gd name="connsiteX1" fmla="*/ 318303 w 335416"/>
                  <a:gd name="connsiteY1" fmla="*/ 22810 h 152908"/>
                  <a:gd name="connsiteX2" fmla="*/ 291565 w 335416"/>
                  <a:gd name="connsiteY2" fmla="*/ 0 h 152908"/>
                  <a:gd name="connsiteX3" fmla="*/ 266137 w 335416"/>
                  <a:gd name="connsiteY3" fmla="*/ 0 h 152908"/>
                  <a:gd name="connsiteX4" fmla="*/ 255577 w 335416"/>
                  <a:gd name="connsiteY4" fmla="*/ 10560 h 152908"/>
                  <a:gd name="connsiteX5" fmla="*/ 266137 w 335416"/>
                  <a:gd name="connsiteY5" fmla="*/ 21120 h 152908"/>
                  <a:gd name="connsiteX6" fmla="*/ 291565 w 335416"/>
                  <a:gd name="connsiteY6" fmla="*/ 21120 h 152908"/>
                  <a:gd name="connsiteX7" fmla="*/ 297437 w 335416"/>
                  <a:gd name="connsiteY7" fmla="*/ 26146 h 152908"/>
                  <a:gd name="connsiteX8" fmla="*/ 314290 w 335416"/>
                  <a:gd name="connsiteY8" fmla="*/ 131324 h 152908"/>
                  <a:gd name="connsiteX9" fmla="*/ 314206 w 335416"/>
                  <a:gd name="connsiteY9" fmla="*/ 131662 h 152908"/>
                  <a:gd name="connsiteX10" fmla="*/ 313910 w 335416"/>
                  <a:gd name="connsiteY10" fmla="*/ 131788 h 152908"/>
                  <a:gd name="connsiteX11" fmla="*/ 21568 w 335416"/>
                  <a:gd name="connsiteY11" fmla="*/ 131788 h 152908"/>
                  <a:gd name="connsiteX12" fmla="*/ 21273 w 335416"/>
                  <a:gd name="connsiteY12" fmla="*/ 131662 h 152908"/>
                  <a:gd name="connsiteX13" fmla="*/ 21188 w 335416"/>
                  <a:gd name="connsiteY13" fmla="*/ 131324 h 152908"/>
                  <a:gd name="connsiteX14" fmla="*/ 38042 w 335416"/>
                  <a:gd name="connsiteY14" fmla="*/ 26146 h 152908"/>
                  <a:gd name="connsiteX15" fmla="*/ 43913 w 335416"/>
                  <a:gd name="connsiteY15" fmla="*/ 21120 h 152908"/>
                  <a:gd name="connsiteX16" fmla="*/ 69299 w 335416"/>
                  <a:gd name="connsiteY16" fmla="*/ 21120 h 152908"/>
                  <a:gd name="connsiteX17" fmla="*/ 79859 w 335416"/>
                  <a:gd name="connsiteY17" fmla="*/ 10560 h 152908"/>
                  <a:gd name="connsiteX18" fmla="*/ 69299 w 335416"/>
                  <a:gd name="connsiteY18" fmla="*/ 0 h 152908"/>
                  <a:gd name="connsiteX19" fmla="*/ 43871 w 335416"/>
                  <a:gd name="connsiteY19" fmla="*/ 0 h 152908"/>
                  <a:gd name="connsiteX20" fmla="*/ 17133 w 335416"/>
                  <a:gd name="connsiteY20" fmla="*/ 22810 h 152908"/>
                  <a:gd name="connsiteX21" fmla="*/ 279 w 335416"/>
                  <a:gd name="connsiteY21" fmla="*/ 127987 h 152908"/>
                  <a:gd name="connsiteX22" fmla="*/ 5137 w 335416"/>
                  <a:gd name="connsiteY22" fmla="*/ 145347 h 152908"/>
                  <a:gd name="connsiteX23" fmla="*/ 21526 w 335416"/>
                  <a:gd name="connsiteY23" fmla="*/ 152908 h 152908"/>
                  <a:gd name="connsiteX24" fmla="*/ 313826 w 335416"/>
                  <a:gd name="connsiteY24" fmla="*/ 152908 h 152908"/>
                  <a:gd name="connsiteX25" fmla="*/ 330215 w 335416"/>
                  <a:gd name="connsiteY25" fmla="*/ 145347 h 152908"/>
                  <a:gd name="connsiteX26" fmla="*/ 335157 w 335416"/>
                  <a:gd name="connsiteY26" fmla="*/ 127987 h 1529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335416" h="152908">
                    <a:moveTo>
                      <a:pt x="335157" y="127987"/>
                    </a:moveTo>
                    <a:lnTo>
                      <a:pt x="318303" y="22810"/>
                    </a:lnTo>
                    <a:cubicBezTo>
                      <a:pt x="316191" y="9588"/>
                      <a:pt x="304955" y="0"/>
                      <a:pt x="291565" y="0"/>
                    </a:cubicBezTo>
                    <a:lnTo>
                      <a:pt x="266137" y="0"/>
                    </a:lnTo>
                    <a:cubicBezTo>
                      <a:pt x="260308" y="0"/>
                      <a:pt x="255577" y="4731"/>
                      <a:pt x="255577" y="10560"/>
                    </a:cubicBezTo>
                    <a:cubicBezTo>
                      <a:pt x="255577" y="16389"/>
                      <a:pt x="260308" y="21120"/>
                      <a:pt x="266137" y="21120"/>
                    </a:cubicBezTo>
                    <a:lnTo>
                      <a:pt x="291565" y="21120"/>
                    </a:lnTo>
                    <a:cubicBezTo>
                      <a:pt x="294522" y="21120"/>
                      <a:pt x="296972" y="23232"/>
                      <a:pt x="297437" y="26146"/>
                    </a:cubicBezTo>
                    <a:lnTo>
                      <a:pt x="314290" y="131324"/>
                    </a:lnTo>
                    <a:cubicBezTo>
                      <a:pt x="314290" y="131408"/>
                      <a:pt x="314333" y="131493"/>
                      <a:pt x="314206" y="131662"/>
                    </a:cubicBezTo>
                    <a:cubicBezTo>
                      <a:pt x="314079" y="131788"/>
                      <a:pt x="313952" y="131788"/>
                      <a:pt x="313910" y="131788"/>
                    </a:cubicBezTo>
                    <a:lnTo>
                      <a:pt x="21568" y="131788"/>
                    </a:lnTo>
                    <a:cubicBezTo>
                      <a:pt x="21484" y="131788"/>
                      <a:pt x="21357" y="131788"/>
                      <a:pt x="21273" y="131662"/>
                    </a:cubicBezTo>
                    <a:cubicBezTo>
                      <a:pt x="21146" y="131535"/>
                      <a:pt x="21188" y="131408"/>
                      <a:pt x="21188" y="131324"/>
                    </a:cubicBezTo>
                    <a:lnTo>
                      <a:pt x="38042" y="26146"/>
                    </a:lnTo>
                    <a:cubicBezTo>
                      <a:pt x="38506" y="23232"/>
                      <a:pt x="40999" y="21120"/>
                      <a:pt x="43913" y="21120"/>
                    </a:cubicBezTo>
                    <a:lnTo>
                      <a:pt x="69299" y="21120"/>
                    </a:lnTo>
                    <a:cubicBezTo>
                      <a:pt x="75128" y="21120"/>
                      <a:pt x="79859" y="16389"/>
                      <a:pt x="79859" y="10560"/>
                    </a:cubicBezTo>
                    <a:cubicBezTo>
                      <a:pt x="79859" y="4731"/>
                      <a:pt x="75128" y="0"/>
                      <a:pt x="69299" y="0"/>
                    </a:cubicBezTo>
                    <a:lnTo>
                      <a:pt x="43871" y="0"/>
                    </a:lnTo>
                    <a:cubicBezTo>
                      <a:pt x="30481" y="0"/>
                      <a:pt x="19245" y="9588"/>
                      <a:pt x="17133" y="22810"/>
                    </a:cubicBezTo>
                    <a:lnTo>
                      <a:pt x="279" y="127987"/>
                    </a:lnTo>
                    <a:cubicBezTo>
                      <a:pt x="-734" y="134238"/>
                      <a:pt x="1040" y="140574"/>
                      <a:pt x="5137" y="145347"/>
                    </a:cubicBezTo>
                    <a:cubicBezTo>
                      <a:pt x="9234" y="150163"/>
                      <a:pt x="15190" y="152908"/>
                      <a:pt x="21526" y="152908"/>
                    </a:cubicBezTo>
                    <a:lnTo>
                      <a:pt x="313826" y="152908"/>
                    </a:lnTo>
                    <a:cubicBezTo>
                      <a:pt x="320162" y="152908"/>
                      <a:pt x="326118" y="150163"/>
                      <a:pt x="330215" y="145347"/>
                    </a:cubicBezTo>
                    <a:cubicBezTo>
                      <a:pt x="334354" y="140532"/>
                      <a:pt x="336128" y="134196"/>
                      <a:pt x="335157" y="127987"/>
                    </a:cubicBezTo>
                    <a:close/>
                  </a:path>
                </a:pathLst>
              </a:custGeom>
              <a:grpFill/>
              <a:ln w="4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71" name="组合 70">
            <a:extLst>
              <a:ext uri="{FF2B5EF4-FFF2-40B4-BE49-F238E27FC236}">
                <a16:creationId xmlns:a16="http://schemas.microsoft.com/office/drawing/2014/main" id="{3EDC3B92-3370-431D-A164-C42B31971B03}"/>
              </a:ext>
            </a:extLst>
          </p:cNvPr>
          <p:cNvGrpSpPr/>
          <p:nvPr/>
        </p:nvGrpSpPr>
        <p:grpSpPr>
          <a:xfrm>
            <a:off x="6452412" y="1838297"/>
            <a:ext cx="908106" cy="908106"/>
            <a:chOff x="6556824" y="1838297"/>
            <a:chExt cx="908106" cy="908106"/>
          </a:xfrm>
        </p:grpSpPr>
        <p:sp>
          <p:nvSpPr>
            <p:cNvPr id="196" name="椭圆 195">
              <a:extLst>
                <a:ext uri="{FF2B5EF4-FFF2-40B4-BE49-F238E27FC236}">
                  <a16:creationId xmlns:a16="http://schemas.microsoft.com/office/drawing/2014/main" id="{257E7ED5-FED8-48C1-9CBC-B2A9AF1303E5}"/>
                </a:ext>
              </a:extLst>
            </p:cNvPr>
            <p:cNvSpPr/>
            <p:nvPr/>
          </p:nvSpPr>
          <p:spPr>
            <a:xfrm flipH="1">
              <a:off x="6556824" y="1838297"/>
              <a:ext cx="908106" cy="90810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54000" sx="101000" sy="101000" algn="ctr" rotWithShape="0">
                <a:srgbClr val="363636">
                  <a:alpha val="2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9EBB4225-CD20-428A-B39B-E4267A191614}"/>
                </a:ext>
              </a:extLst>
            </p:cNvPr>
            <p:cNvGrpSpPr/>
            <p:nvPr/>
          </p:nvGrpSpPr>
          <p:grpSpPr>
            <a:xfrm>
              <a:off x="6682227" y="1954224"/>
              <a:ext cx="671578" cy="671486"/>
              <a:chOff x="6682227" y="1954224"/>
              <a:chExt cx="671578" cy="671486"/>
            </a:xfrm>
          </p:grpSpPr>
          <p:sp>
            <p:nvSpPr>
              <p:cNvPr id="199" name="任意多边形: 形状 198">
                <a:extLst>
                  <a:ext uri="{FF2B5EF4-FFF2-40B4-BE49-F238E27FC236}">
                    <a16:creationId xmlns:a16="http://schemas.microsoft.com/office/drawing/2014/main" id="{9B226232-F036-4841-B26E-1406E45C7199}"/>
                  </a:ext>
                </a:extLst>
              </p:cNvPr>
              <p:cNvSpPr/>
              <p:nvPr/>
            </p:nvSpPr>
            <p:spPr>
              <a:xfrm>
                <a:off x="6682227" y="1954224"/>
                <a:ext cx="671578" cy="671486"/>
              </a:xfrm>
              <a:custGeom>
                <a:avLst/>
                <a:gdLst>
                  <a:gd name="connsiteX0" fmla="*/ 319293 w 638491"/>
                  <a:gd name="connsiteY0" fmla="*/ 638403 h 638402"/>
                  <a:gd name="connsiteX1" fmla="*/ 0 w 638491"/>
                  <a:gd name="connsiteY1" fmla="*/ 318566 h 638402"/>
                  <a:gd name="connsiteX2" fmla="*/ 98 w 638491"/>
                  <a:gd name="connsiteY2" fmla="*/ 310942 h 638402"/>
                  <a:gd name="connsiteX3" fmla="*/ 322115 w 638491"/>
                  <a:gd name="connsiteY3" fmla="*/ 12 h 638402"/>
                  <a:gd name="connsiteX4" fmla="*/ 494918 w 638491"/>
                  <a:gd name="connsiteY4" fmla="*/ 52629 h 638402"/>
                  <a:gd name="connsiteX5" fmla="*/ 497773 w 638491"/>
                  <a:gd name="connsiteY5" fmla="*/ 66934 h 638402"/>
                  <a:gd name="connsiteX6" fmla="*/ 497606 w 638491"/>
                  <a:gd name="connsiteY6" fmla="*/ 67177 h 638402"/>
                  <a:gd name="connsiteX7" fmla="*/ 483528 w 638491"/>
                  <a:gd name="connsiteY7" fmla="*/ 69798 h 638402"/>
                  <a:gd name="connsiteX8" fmla="*/ 70847 w 638491"/>
                  <a:gd name="connsiteY8" fmla="*/ 155213 h 638402"/>
                  <a:gd name="connsiteX9" fmla="*/ 156262 w 638491"/>
                  <a:gd name="connsiteY9" fmla="*/ 567894 h 638402"/>
                  <a:gd name="connsiteX10" fmla="*/ 568943 w 638491"/>
                  <a:gd name="connsiteY10" fmla="*/ 482479 h 638402"/>
                  <a:gd name="connsiteX11" fmla="*/ 589937 w 638491"/>
                  <a:gd name="connsiteY11" fmla="*/ 192839 h 638402"/>
                  <a:gd name="connsiteX12" fmla="*/ 594541 w 638491"/>
                  <a:gd name="connsiteY12" fmla="*/ 179399 h 638402"/>
                  <a:gd name="connsiteX13" fmla="*/ 608192 w 638491"/>
                  <a:gd name="connsiteY13" fmla="*/ 183506 h 638402"/>
                  <a:gd name="connsiteX14" fmla="*/ 608518 w 638491"/>
                  <a:gd name="connsiteY14" fmla="*/ 184171 h 638402"/>
                  <a:gd name="connsiteX15" fmla="*/ 638490 w 638491"/>
                  <a:gd name="connsiteY15" fmla="*/ 319207 h 638402"/>
                  <a:gd name="connsiteX16" fmla="*/ 319293 w 638491"/>
                  <a:gd name="connsiteY16" fmla="*/ 638403 h 6384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638491" h="638402">
                    <a:moveTo>
                      <a:pt x="319293" y="638403"/>
                    </a:moveTo>
                    <a:cubicBezTo>
                      <a:pt x="142802" y="638253"/>
                      <a:pt x="-150" y="495057"/>
                      <a:pt x="0" y="318566"/>
                    </a:cubicBezTo>
                    <a:cubicBezTo>
                      <a:pt x="2" y="316024"/>
                      <a:pt x="35" y="313483"/>
                      <a:pt x="98" y="310942"/>
                    </a:cubicBezTo>
                    <a:cubicBezTo>
                      <a:pt x="4600" y="137535"/>
                      <a:pt x="148641" y="-1467"/>
                      <a:pt x="322115" y="12"/>
                    </a:cubicBezTo>
                    <a:cubicBezTo>
                      <a:pt x="383600" y="424"/>
                      <a:pt x="443638" y="18705"/>
                      <a:pt x="494918" y="52629"/>
                    </a:cubicBezTo>
                    <a:cubicBezTo>
                      <a:pt x="499657" y="55790"/>
                      <a:pt x="500935" y="62195"/>
                      <a:pt x="497773" y="66934"/>
                    </a:cubicBezTo>
                    <a:cubicBezTo>
                      <a:pt x="497719" y="67016"/>
                      <a:pt x="497663" y="67097"/>
                      <a:pt x="497606" y="67177"/>
                    </a:cubicBezTo>
                    <a:cubicBezTo>
                      <a:pt x="494393" y="71712"/>
                      <a:pt x="488158" y="72873"/>
                      <a:pt x="483528" y="69798"/>
                    </a:cubicBezTo>
                    <a:cubicBezTo>
                      <a:pt x="345983" y="-20574"/>
                      <a:pt x="161219" y="17668"/>
                      <a:pt x="70847" y="155213"/>
                    </a:cubicBezTo>
                    <a:cubicBezTo>
                      <a:pt x="-19525" y="292759"/>
                      <a:pt x="18717" y="477522"/>
                      <a:pt x="156262" y="567894"/>
                    </a:cubicBezTo>
                    <a:cubicBezTo>
                      <a:pt x="293807" y="658266"/>
                      <a:pt x="478571" y="620024"/>
                      <a:pt x="568943" y="482479"/>
                    </a:cubicBezTo>
                    <a:cubicBezTo>
                      <a:pt x="625691" y="396105"/>
                      <a:pt x="633640" y="286495"/>
                      <a:pt x="589937" y="192839"/>
                    </a:cubicBezTo>
                    <a:cubicBezTo>
                      <a:pt x="587614" y="187850"/>
                      <a:pt x="589646" y="181917"/>
                      <a:pt x="594541" y="179399"/>
                    </a:cubicBezTo>
                    <a:cubicBezTo>
                      <a:pt x="599444" y="176764"/>
                      <a:pt x="605556" y="178603"/>
                      <a:pt x="608192" y="183506"/>
                    </a:cubicBezTo>
                    <a:cubicBezTo>
                      <a:pt x="608309" y="183724"/>
                      <a:pt x="608417" y="183945"/>
                      <a:pt x="608518" y="184171"/>
                    </a:cubicBezTo>
                    <a:cubicBezTo>
                      <a:pt x="628372" y="226412"/>
                      <a:pt x="638609" y="272533"/>
                      <a:pt x="638490" y="319207"/>
                    </a:cubicBezTo>
                    <a:cubicBezTo>
                      <a:pt x="638284" y="495410"/>
                      <a:pt x="495495" y="638197"/>
                      <a:pt x="319293" y="638403"/>
                    </a:cubicBezTo>
                    <a:close/>
                  </a:path>
                </a:pathLst>
              </a:custGeom>
              <a:solidFill>
                <a:srgbClr val="167BEA"/>
              </a:solidFill>
              <a:ln w="623" cap="flat">
                <a:gradFill flip="none" rotWithShape="1">
                  <a:gsLst>
                    <a:gs pos="0">
                      <a:srgbClr val="167BEA"/>
                    </a:gs>
                    <a:gs pos="100000">
                      <a:srgbClr val="1060B7"/>
                    </a:gs>
                  </a:gsLst>
                  <a:lin ang="2700000" scaled="1"/>
                  <a:tileRect/>
                </a:gra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solidFill>
                    <a:srgbClr val="363636"/>
                  </a:solidFill>
                  <a:latin typeface="阿里巴巴普惠体 B" panose="00020600040101010101" pitchFamily="18" charset="-122"/>
                  <a:ea typeface="阿里巴巴普惠体 B" panose="00020600040101010101" pitchFamily="18" charset="-122"/>
                  <a:cs typeface="阿里巴巴普惠体 B" panose="00020600040101010101" pitchFamily="18" charset="-122"/>
                </a:endParaRPr>
              </a:p>
            </p:txBody>
          </p:sp>
          <p:sp>
            <p:nvSpPr>
              <p:cNvPr id="200" name="任意多边形: 形状 199">
                <a:extLst>
                  <a:ext uri="{FF2B5EF4-FFF2-40B4-BE49-F238E27FC236}">
                    <a16:creationId xmlns:a16="http://schemas.microsoft.com/office/drawing/2014/main" id="{03D44420-3430-4CC8-AB36-99D548572BD0}"/>
                  </a:ext>
                </a:extLst>
              </p:cNvPr>
              <p:cNvSpPr/>
              <p:nvPr/>
            </p:nvSpPr>
            <p:spPr>
              <a:xfrm>
                <a:off x="7277631" y="2088284"/>
                <a:ext cx="24737" cy="24737"/>
              </a:xfrm>
              <a:custGeom>
                <a:avLst/>
                <a:gdLst>
                  <a:gd name="connsiteX0" fmla="*/ 0 w 23519"/>
                  <a:gd name="connsiteY0" fmla="*/ 11759 h 23519"/>
                  <a:gd name="connsiteX1" fmla="*/ 11760 w 23519"/>
                  <a:gd name="connsiteY1" fmla="*/ 23519 h 23519"/>
                  <a:gd name="connsiteX2" fmla="*/ 23520 w 23519"/>
                  <a:gd name="connsiteY2" fmla="*/ 11759 h 23519"/>
                  <a:gd name="connsiteX3" fmla="*/ 11760 w 23519"/>
                  <a:gd name="connsiteY3" fmla="*/ 0 h 23519"/>
                  <a:gd name="connsiteX4" fmla="*/ 0 w 23519"/>
                  <a:gd name="connsiteY4" fmla="*/ 11759 h 235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519" h="23519">
                    <a:moveTo>
                      <a:pt x="0" y="11759"/>
                    </a:moveTo>
                    <a:cubicBezTo>
                      <a:pt x="0" y="18254"/>
                      <a:pt x="5265" y="23519"/>
                      <a:pt x="11760" y="23519"/>
                    </a:cubicBezTo>
                    <a:cubicBezTo>
                      <a:pt x="18255" y="23519"/>
                      <a:pt x="23520" y="18254"/>
                      <a:pt x="23520" y="11759"/>
                    </a:cubicBezTo>
                    <a:cubicBezTo>
                      <a:pt x="23520" y="5265"/>
                      <a:pt x="18255" y="0"/>
                      <a:pt x="11760" y="0"/>
                    </a:cubicBezTo>
                    <a:cubicBezTo>
                      <a:pt x="5265" y="0"/>
                      <a:pt x="0" y="5265"/>
                      <a:pt x="0" y="11759"/>
                    </a:cubicBezTo>
                    <a:close/>
                  </a:path>
                </a:pathLst>
              </a:custGeom>
              <a:solidFill>
                <a:srgbClr val="167BEA"/>
              </a:solidFill>
              <a:ln w="6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solidFill>
                    <a:srgbClr val="363636"/>
                  </a:solidFill>
                  <a:latin typeface="阿里巴巴普惠体 B" panose="00020600040101010101" pitchFamily="18" charset="-122"/>
                  <a:ea typeface="阿里巴巴普惠体 B" panose="00020600040101010101" pitchFamily="18" charset="-122"/>
                  <a:cs typeface="阿里巴巴普惠体 B" panose="00020600040101010101" pitchFamily="18" charset="-122"/>
                </a:endParaRPr>
              </a:p>
            </p:txBody>
          </p:sp>
        </p:grpSp>
        <p:grpSp>
          <p:nvGrpSpPr>
            <p:cNvPr id="68" name="组合 67">
              <a:extLst>
                <a:ext uri="{FF2B5EF4-FFF2-40B4-BE49-F238E27FC236}">
                  <a16:creationId xmlns:a16="http://schemas.microsoft.com/office/drawing/2014/main" id="{69C515EB-EE0B-46B6-813A-9B8E1D8B0B98}"/>
                </a:ext>
              </a:extLst>
            </p:cNvPr>
            <p:cNvGrpSpPr/>
            <p:nvPr/>
          </p:nvGrpSpPr>
          <p:grpSpPr>
            <a:xfrm>
              <a:off x="6855177" y="2128864"/>
              <a:ext cx="325678" cy="322206"/>
              <a:chOff x="8958193" y="2128864"/>
              <a:chExt cx="325678" cy="322206"/>
            </a:xfrm>
          </p:grpSpPr>
          <p:sp>
            <p:nvSpPr>
              <p:cNvPr id="273" name="任意多边形: 形状 272">
                <a:extLst>
                  <a:ext uri="{FF2B5EF4-FFF2-40B4-BE49-F238E27FC236}">
                    <a16:creationId xmlns:a16="http://schemas.microsoft.com/office/drawing/2014/main" id="{077CF62B-F1A4-4B6F-9CDD-200A63B4C8AE}"/>
                  </a:ext>
                </a:extLst>
              </p:cNvPr>
              <p:cNvSpPr/>
              <p:nvPr/>
            </p:nvSpPr>
            <p:spPr>
              <a:xfrm>
                <a:off x="9139985" y="2219208"/>
                <a:ext cx="143886" cy="231858"/>
              </a:xfrm>
              <a:custGeom>
                <a:avLst/>
                <a:gdLst>
                  <a:gd name="connsiteX0" fmla="*/ 23208 w 143886"/>
                  <a:gd name="connsiteY0" fmla="*/ 27364 h 231858"/>
                  <a:gd name="connsiteX1" fmla="*/ 23208 w 143886"/>
                  <a:gd name="connsiteY1" fmla="*/ 208678 h 231858"/>
                  <a:gd name="connsiteX2" fmla="*/ 120680 w 143886"/>
                  <a:gd name="connsiteY2" fmla="*/ 208678 h 231858"/>
                  <a:gd name="connsiteX3" fmla="*/ 120680 w 143886"/>
                  <a:gd name="connsiteY3" fmla="*/ 57854 h 231858"/>
                  <a:gd name="connsiteX4" fmla="*/ 11608 w 143886"/>
                  <a:gd name="connsiteY4" fmla="*/ 0 h 231858"/>
                  <a:gd name="connsiteX5" fmla="*/ 15070 w 143886"/>
                  <a:gd name="connsiteY5" fmla="*/ 529 h 231858"/>
                  <a:gd name="connsiteX6" fmla="*/ 135749 w 143886"/>
                  <a:gd name="connsiteY6" fmla="*/ 38274 h 231858"/>
                  <a:gd name="connsiteX7" fmla="*/ 143886 w 143886"/>
                  <a:gd name="connsiteY7" fmla="*/ 49330 h 231858"/>
                  <a:gd name="connsiteX8" fmla="*/ 143886 w 143886"/>
                  <a:gd name="connsiteY8" fmla="*/ 220268 h 231858"/>
                  <a:gd name="connsiteX9" fmla="*/ 132284 w 143886"/>
                  <a:gd name="connsiteY9" fmla="*/ 231858 h 231858"/>
                  <a:gd name="connsiteX10" fmla="*/ 11604 w 143886"/>
                  <a:gd name="connsiteY10" fmla="*/ 231858 h 231858"/>
                  <a:gd name="connsiteX11" fmla="*/ 0 w 143886"/>
                  <a:gd name="connsiteY11" fmla="*/ 220268 h 231858"/>
                  <a:gd name="connsiteX12" fmla="*/ 0 w 143886"/>
                  <a:gd name="connsiteY12" fmla="*/ 11586 h 231858"/>
                  <a:gd name="connsiteX13" fmla="*/ 11608 w 143886"/>
                  <a:gd name="connsiteY13" fmla="*/ 0 h 2318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43886" h="231858">
                    <a:moveTo>
                      <a:pt x="23208" y="27364"/>
                    </a:moveTo>
                    <a:lnTo>
                      <a:pt x="23208" y="208678"/>
                    </a:lnTo>
                    <a:lnTo>
                      <a:pt x="120680" y="208678"/>
                    </a:lnTo>
                    <a:lnTo>
                      <a:pt x="120680" y="57854"/>
                    </a:lnTo>
                    <a:close/>
                    <a:moveTo>
                      <a:pt x="11608" y="0"/>
                    </a:moveTo>
                    <a:cubicBezTo>
                      <a:pt x="12782" y="0"/>
                      <a:pt x="13950" y="179"/>
                      <a:pt x="15070" y="529"/>
                    </a:cubicBezTo>
                    <a:lnTo>
                      <a:pt x="135749" y="38274"/>
                    </a:lnTo>
                    <a:cubicBezTo>
                      <a:pt x="140591" y="39787"/>
                      <a:pt x="143886" y="44264"/>
                      <a:pt x="143886" y="49330"/>
                    </a:cubicBezTo>
                    <a:lnTo>
                      <a:pt x="143886" y="220268"/>
                    </a:lnTo>
                    <a:cubicBezTo>
                      <a:pt x="143886" y="226669"/>
                      <a:pt x="138691" y="231858"/>
                      <a:pt x="132284" y="231858"/>
                    </a:cubicBezTo>
                    <a:lnTo>
                      <a:pt x="11604" y="231858"/>
                    </a:lnTo>
                    <a:cubicBezTo>
                      <a:pt x="5196" y="231858"/>
                      <a:pt x="0" y="226669"/>
                      <a:pt x="0" y="220268"/>
                    </a:cubicBezTo>
                    <a:lnTo>
                      <a:pt x="0" y="11586"/>
                    </a:lnTo>
                    <a:cubicBezTo>
                      <a:pt x="2" y="5185"/>
                      <a:pt x="5200" y="-3"/>
                      <a:pt x="11608" y="0"/>
                    </a:cubicBezTo>
                    <a:close/>
                  </a:path>
                </a:pathLst>
              </a:custGeom>
              <a:solidFill>
                <a:srgbClr val="167BEA"/>
              </a:solidFill>
              <a:ln w="350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70" name="任意多边形: 形状 269">
                <a:extLst>
                  <a:ext uri="{FF2B5EF4-FFF2-40B4-BE49-F238E27FC236}">
                    <a16:creationId xmlns:a16="http://schemas.microsoft.com/office/drawing/2014/main" id="{21E158F6-9AF4-45A4-922A-A6FC3FA17F03}"/>
                  </a:ext>
                </a:extLst>
              </p:cNvPr>
              <p:cNvSpPr/>
              <p:nvPr/>
            </p:nvSpPr>
            <p:spPr>
              <a:xfrm>
                <a:off x="9200278" y="2300404"/>
                <a:ext cx="15471" cy="129034"/>
              </a:xfrm>
              <a:custGeom>
                <a:avLst/>
                <a:gdLst>
                  <a:gd name="connsiteX0" fmla="*/ 0 w 17622"/>
                  <a:gd name="connsiteY0" fmla="*/ 0 h 146971"/>
                  <a:gd name="connsiteX1" fmla="*/ 17622 w 17622"/>
                  <a:gd name="connsiteY1" fmla="*/ 0 h 146971"/>
                  <a:gd name="connsiteX2" fmla="*/ 17622 w 17622"/>
                  <a:gd name="connsiteY2" fmla="*/ 47524 h 146971"/>
                  <a:gd name="connsiteX3" fmla="*/ 0 w 17622"/>
                  <a:gd name="connsiteY3" fmla="*/ 47524 h 146971"/>
                  <a:gd name="connsiteX4" fmla="*/ 0 w 17622"/>
                  <a:gd name="connsiteY4" fmla="*/ 66005 h 146971"/>
                  <a:gd name="connsiteX5" fmla="*/ 17622 w 17622"/>
                  <a:gd name="connsiteY5" fmla="*/ 66005 h 146971"/>
                  <a:gd name="connsiteX6" fmla="*/ 17622 w 17622"/>
                  <a:gd name="connsiteY6" fmla="*/ 146971 h 146971"/>
                  <a:gd name="connsiteX7" fmla="*/ 0 w 17622"/>
                  <a:gd name="connsiteY7" fmla="*/ 146971 h 1469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7622" h="146971">
                    <a:moveTo>
                      <a:pt x="0" y="0"/>
                    </a:moveTo>
                    <a:lnTo>
                      <a:pt x="17622" y="0"/>
                    </a:lnTo>
                    <a:lnTo>
                      <a:pt x="17622" y="47524"/>
                    </a:lnTo>
                    <a:lnTo>
                      <a:pt x="0" y="47524"/>
                    </a:lnTo>
                    <a:close/>
                    <a:moveTo>
                      <a:pt x="0" y="66005"/>
                    </a:moveTo>
                    <a:lnTo>
                      <a:pt x="17622" y="66005"/>
                    </a:lnTo>
                    <a:lnTo>
                      <a:pt x="17622" y="146971"/>
                    </a:lnTo>
                    <a:lnTo>
                      <a:pt x="0" y="146971"/>
                    </a:lnTo>
                    <a:close/>
                  </a:path>
                </a:pathLst>
              </a:custGeom>
              <a:solidFill>
                <a:srgbClr val="FFC000"/>
              </a:solidFill>
              <a:ln w="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1" name="任意多边形: 形状 270">
                <a:extLst>
                  <a:ext uri="{FF2B5EF4-FFF2-40B4-BE49-F238E27FC236}">
                    <a16:creationId xmlns:a16="http://schemas.microsoft.com/office/drawing/2014/main" id="{1AC3AA58-1588-4D25-93D7-A183BDABA67D}"/>
                  </a:ext>
                </a:extLst>
              </p:cNvPr>
              <p:cNvSpPr/>
              <p:nvPr/>
            </p:nvSpPr>
            <p:spPr>
              <a:xfrm>
                <a:off x="9030136" y="2232402"/>
                <a:ext cx="57245" cy="218664"/>
              </a:xfrm>
              <a:custGeom>
                <a:avLst/>
                <a:gdLst>
                  <a:gd name="connsiteX0" fmla="*/ 15471 w 57245"/>
                  <a:gd name="connsiteY0" fmla="*/ 152988 h 218664"/>
                  <a:gd name="connsiteX1" fmla="*/ 15471 w 57245"/>
                  <a:gd name="connsiteY1" fmla="*/ 203211 h 218664"/>
                  <a:gd name="connsiteX2" fmla="*/ 41774 w 57245"/>
                  <a:gd name="connsiteY2" fmla="*/ 203211 h 218664"/>
                  <a:gd name="connsiteX3" fmla="*/ 41774 w 57245"/>
                  <a:gd name="connsiteY3" fmla="*/ 152988 h 218664"/>
                  <a:gd name="connsiteX4" fmla="*/ 0 w 57245"/>
                  <a:gd name="connsiteY4" fmla="*/ 137534 h 218664"/>
                  <a:gd name="connsiteX5" fmla="*/ 57245 w 57245"/>
                  <a:gd name="connsiteY5" fmla="*/ 137534 h 218664"/>
                  <a:gd name="connsiteX6" fmla="*/ 57245 w 57245"/>
                  <a:gd name="connsiteY6" fmla="*/ 218664 h 218664"/>
                  <a:gd name="connsiteX7" fmla="*/ 0 w 57245"/>
                  <a:gd name="connsiteY7" fmla="*/ 218664 h 218664"/>
                  <a:gd name="connsiteX8" fmla="*/ 15471 w 57245"/>
                  <a:gd name="connsiteY8" fmla="*/ 84220 h 218664"/>
                  <a:gd name="connsiteX9" fmla="*/ 15471 w 57245"/>
                  <a:gd name="connsiteY9" fmla="*/ 110491 h 218664"/>
                  <a:gd name="connsiteX10" fmla="*/ 41774 w 57245"/>
                  <a:gd name="connsiteY10" fmla="*/ 110491 h 218664"/>
                  <a:gd name="connsiteX11" fmla="*/ 41774 w 57245"/>
                  <a:gd name="connsiteY11" fmla="*/ 84220 h 218664"/>
                  <a:gd name="connsiteX12" fmla="*/ 0 w 57245"/>
                  <a:gd name="connsiteY12" fmla="*/ 68767 h 218664"/>
                  <a:gd name="connsiteX13" fmla="*/ 57245 w 57245"/>
                  <a:gd name="connsiteY13" fmla="*/ 68767 h 218664"/>
                  <a:gd name="connsiteX14" fmla="*/ 57245 w 57245"/>
                  <a:gd name="connsiteY14" fmla="*/ 125944 h 218664"/>
                  <a:gd name="connsiteX15" fmla="*/ 0 w 57245"/>
                  <a:gd name="connsiteY15" fmla="*/ 125944 h 218664"/>
                  <a:gd name="connsiteX16" fmla="*/ 15471 w 57245"/>
                  <a:gd name="connsiteY16" fmla="*/ 15453 h 218664"/>
                  <a:gd name="connsiteX17" fmla="*/ 15471 w 57245"/>
                  <a:gd name="connsiteY17" fmla="*/ 41724 h 218664"/>
                  <a:gd name="connsiteX18" fmla="*/ 41774 w 57245"/>
                  <a:gd name="connsiteY18" fmla="*/ 41724 h 218664"/>
                  <a:gd name="connsiteX19" fmla="*/ 41774 w 57245"/>
                  <a:gd name="connsiteY19" fmla="*/ 15453 h 218664"/>
                  <a:gd name="connsiteX20" fmla="*/ 0 w 57245"/>
                  <a:gd name="connsiteY20" fmla="*/ 0 h 218664"/>
                  <a:gd name="connsiteX21" fmla="*/ 57245 w 57245"/>
                  <a:gd name="connsiteY21" fmla="*/ 0 h 218664"/>
                  <a:gd name="connsiteX22" fmla="*/ 57245 w 57245"/>
                  <a:gd name="connsiteY22" fmla="*/ 57177 h 218664"/>
                  <a:gd name="connsiteX23" fmla="*/ 0 w 57245"/>
                  <a:gd name="connsiteY23" fmla="*/ 57177 h 2186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57245" h="218664">
                    <a:moveTo>
                      <a:pt x="15471" y="152988"/>
                    </a:moveTo>
                    <a:lnTo>
                      <a:pt x="15471" y="203211"/>
                    </a:lnTo>
                    <a:lnTo>
                      <a:pt x="41774" y="203211"/>
                    </a:lnTo>
                    <a:lnTo>
                      <a:pt x="41774" y="152988"/>
                    </a:lnTo>
                    <a:close/>
                    <a:moveTo>
                      <a:pt x="0" y="137534"/>
                    </a:moveTo>
                    <a:lnTo>
                      <a:pt x="57245" y="137534"/>
                    </a:lnTo>
                    <a:lnTo>
                      <a:pt x="57245" y="218664"/>
                    </a:lnTo>
                    <a:lnTo>
                      <a:pt x="0" y="218664"/>
                    </a:lnTo>
                    <a:close/>
                    <a:moveTo>
                      <a:pt x="15471" y="84220"/>
                    </a:moveTo>
                    <a:lnTo>
                      <a:pt x="15471" y="110491"/>
                    </a:lnTo>
                    <a:lnTo>
                      <a:pt x="41774" y="110491"/>
                    </a:lnTo>
                    <a:lnTo>
                      <a:pt x="41774" y="84220"/>
                    </a:lnTo>
                    <a:close/>
                    <a:moveTo>
                      <a:pt x="0" y="68767"/>
                    </a:moveTo>
                    <a:lnTo>
                      <a:pt x="57245" y="68767"/>
                    </a:lnTo>
                    <a:lnTo>
                      <a:pt x="57245" y="125944"/>
                    </a:lnTo>
                    <a:lnTo>
                      <a:pt x="0" y="125944"/>
                    </a:lnTo>
                    <a:close/>
                    <a:moveTo>
                      <a:pt x="15471" y="15453"/>
                    </a:moveTo>
                    <a:lnTo>
                      <a:pt x="15471" y="41724"/>
                    </a:lnTo>
                    <a:lnTo>
                      <a:pt x="41774" y="41724"/>
                    </a:lnTo>
                    <a:lnTo>
                      <a:pt x="41774" y="15453"/>
                    </a:lnTo>
                    <a:close/>
                    <a:moveTo>
                      <a:pt x="0" y="0"/>
                    </a:moveTo>
                    <a:lnTo>
                      <a:pt x="57245" y="0"/>
                    </a:lnTo>
                    <a:lnTo>
                      <a:pt x="57245" y="57177"/>
                    </a:lnTo>
                    <a:lnTo>
                      <a:pt x="0" y="57177"/>
                    </a:lnTo>
                    <a:close/>
                  </a:path>
                </a:pathLst>
              </a:custGeom>
              <a:solidFill>
                <a:srgbClr val="FFC000"/>
              </a:solidFill>
              <a:ln w="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/>
              </a:p>
            </p:txBody>
          </p:sp>
          <p:sp>
            <p:nvSpPr>
              <p:cNvPr id="272" name="任意多边形: 形状 271">
                <a:extLst>
                  <a:ext uri="{FF2B5EF4-FFF2-40B4-BE49-F238E27FC236}">
                    <a16:creationId xmlns:a16="http://schemas.microsoft.com/office/drawing/2014/main" id="{157A170F-86A4-40CC-AB49-4AF9CDCBDCB9}"/>
                  </a:ext>
                </a:extLst>
              </p:cNvPr>
              <p:cNvSpPr/>
              <p:nvPr/>
            </p:nvSpPr>
            <p:spPr>
              <a:xfrm>
                <a:off x="8958193" y="2128864"/>
                <a:ext cx="205000" cy="322206"/>
              </a:xfrm>
              <a:custGeom>
                <a:avLst/>
                <a:gdLst>
                  <a:gd name="connsiteX0" fmla="*/ 220281 w 233497"/>
                  <a:gd name="connsiteY0" fmla="*/ 366994 h 366994"/>
                  <a:gd name="connsiteX1" fmla="*/ 13217 w 233497"/>
                  <a:gd name="connsiteY1" fmla="*/ 366994 h 366994"/>
                  <a:gd name="connsiteX2" fmla="*/ 0 w 233497"/>
                  <a:gd name="connsiteY2" fmla="*/ 353793 h 366994"/>
                  <a:gd name="connsiteX3" fmla="*/ 0 w 233497"/>
                  <a:gd name="connsiteY3" fmla="*/ 74812 h 366994"/>
                  <a:gd name="connsiteX4" fmla="*/ 9446 w 233497"/>
                  <a:gd name="connsiteY4" fmla="*/ 62157 h 366994"/>
                  <a:gd name="connsiteX5" fmla="*/ 216509 w 233497"/>
                  <a:gd name="connsiteY5" fmla="*/ 552 h 366994"/>
                  <a:gd name="connsiteX6" fmla="*/ 232948 w 233497"/>
                  <a:gd name="connsiteY6" fmla="*/ 9438 h 366994"/>
                  <a:gd name="connsiteX7" fmla="*/ 233498 w 233497"/>
                  <a:gd name="connsiteY7" fmla="*/ 13208 h 366994"/>
                  <a:gd name="connsiteX8" fmla="*/ 233498 w 233497"/>
                  <a:gd name="connsiteY8" fmla="*/ 353793 h 366994"/>
                  <a:gd name="connsiteX9" fmla="*/ 220281 w 233497"/>
                  <a:gd name="connsiteY9" fmla="*/ 366994 h 366994"/>
                  <a:gd name="connsiteX10" fmla="*/ 26434 w 233497"/>
                  <a:gd name="connsiteY10" fmla="*/ 340593 h 366994"/>
                  <a:gd name="connsiteX11" fmla="*/ 207064 w 233497"/>
                  <a:gd name="connsiteY11" fmla="*/ 340593 h 366994"/>
                  <a:gd name="connsiteX12" fmla="*/ 207064 w 233497"/>
                  <a:gd name="connsiteY12" fmla="*/ 30915 h 366994"/>
                  <a:gd name="connsiteX13" fmla="*/ 26434 w 233497"/>
                  <a:gd name="connsiteY13" fmla="*/ 84651 h 3669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33497" h="366994">
                    <a:moveTo>
                      <a:pt x="220281" y="366994"/>
                    </a:moveTo>
                    <a:lnTo>
                      <a:pt x="13217" y="366994"/>
                    </a:lnTo>
                    <a:cubicBezTo>
                      <a:pt x="5917" y="366994"/>
                      <a:pt x="0" y="361085"/>
                      <a:pt x="0" y="353793"/>
                    </a:cubicBezTo>
                    <a:lnTo>
                      <a:pt x="0" y="74812"/>
                    </a:lnTo>
                    <a:cubicBezTo>
                      <a:pt x="-1" y="68971"/>
                      <a:pt x="3841" y="63824"/>
                      <a:pt x="9446" y="62157"/>
                    </a:cubicBezTo>
                    <a:lnTo>
                      <a:pt x="216509" y="552"/>
                    </a:lnTo>
                    <a:cubicBezTo>
                      <a:pt x="223506" y="-1528"/>
                      <a:pt x="230865" y="2450"/>
                      <a:pt x="232948" y="9438"/>
                    </a:cubicBezTo>
                    <a:cubicBezTo>
                      <a:pt x="233313" y="10661"/>
                      <a:pt x="233498" y="11931"/>
                      <a:pt x="233498" y="13208"/>
                    </a:cubicBezTo>
                    <a:lnTo>
                      <a:pt x="233498" y="353793"/>
                    </a:lnTo>
                    <a:cubicBezTo>
                      <a:pt x="233498" y="361085"/>
                      <a:pt x="227580" y="366994"/>
                      <a:pt x="220281" y="366994"/>
                    </a:cubicBezTo>
                    <a:close/>
                    <a:moveTo>
                      <a:pt x="26434" y="340593"/>
                    </a:moveTo>
                    <a:lnTo>
                      <a:pt x="207064" y="340593"/>
                    </a:lnTo>
                    <a:lnTo>
                      <a:pt x="207064" y="30915"/>
                    </a:lnTo>
                    <a:lnTo>
                      <a:pt x="26434" y="84651"/>
                    </a:lnTo>
                    <a:close/>
                  </a:path>
                </a:pathLst>
              </a:custGeom>
              <a:solidFill>
                <a:srgbClr val="167BEA"/>
              </a:solidFill>
              <a:ln w="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/>
              </a:p>
            </p:txBody>
          </p:sp>
        </p:grpSp>
      </p:grpSp>
      <p:grpSp>
        <p:nvGrpSpPr>
          <p:cNvPr id="69" name="组合 68">
            <a:extLst>
              <a:ext uri="{FF2B5EF4-FFF2-40B4-BE49-F238E27FC236}">
                <a16:creationId xmlns:a16="http://schemas.microsoft.com/office/drawing/2014/main" id="{E62DBF29-7D83-4469-85A7-BB579ED35277}"/>
              </a:ext>
            </a:extLst>
          </p:cNvPr>
          <p:cNvGrpSpPr/>
          <p:nvPr/>
        </p:nvGrpSpPr>
        <p:grpSpPr>
          <a:xfrm>
            <a:off x="6452412" y="4921799"/>
            <a:ext cx="908106" cy="908106"/>
            <a:chOff x="6556824" y="4921799"/>
            <a:chExt cx="908106" cy="908106"/>
          </a:xfrm>
        </p:grpSpPr>
        <p:sp>
          <p:nvSpPr>
            <p:cNvPr id="210" name="椭圆 209">
              <a:extLst>
                <a:ext uri="{FF2B5EF4-FFF2-40B4-BE49-F238E27FC236}">
                  <a16:creationId xmlns:a16="http://schemas.microsoft.com/office/drawing/2014/main" id="{4E9A530C-8A34-4324-A289-2ACA320DEFD9}"/>
                </a:ext>
              </a:extLst>
            </p:cNvPr>
            <p:cNvSpPr/>
            <p:nvPr/>
          </p:nvSpPr>
          <p:spPr>
            <a:xfrm flipH="1">
              <a:off x="6556824" y="4921799"/>
              <a:ext cx="908106" cy="90810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54000" sx="101000" sy="101000" algn="ctr" rotWithShape="0">
                <a:srgbClr val="363636">
                  <a:alpha val="2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id="{06DE3E64-195F-4CC5-B199-E9DB2CB0BF01}"/>
                </a:ext>
              </a:extLst>
            </p:cNvPr>
            <p:cNvGrpSpPr/>
            <p:nvPr/>
          </p:nvGrpSpPr>
          <p:grpSpPr>
            <a:xfrm>
              <a:off x="6682227" y="5042705"/>
              <a:ext cx="671578" cy="671486"/>
              <a:chOff x="6682227" y="5042705"/>
              <a:chExt cx="671578" cy="671486"/>
            </a:xfrm>
          </p:grpSpPr>
          <p:sp>
            <p:nvSpPr>
              <p:cNvPr id="213" name="任意多边形: 形状 212">
                <a:extLst>
                  <a:ext uri="{FF2B5EF4-FFF2-40B4-BE49-F238E27FC236}">
                    <a16:creationId xmlns:a16="http://schemas.microsoft.com/office/drawing/2014/main" id="{F348D94D-7238-4DBA-A9A1-8FB5F250D4BE}"/>
                  </a:ext>
                </a:extLst>
              </p:cNvPr>
              <p:cNvSpPr/>
              <p:nvPr/>
            </p:nvSpPr>
            <p:spPr>
              <a:xfrm>
                <a:off x="6682227" y="5042705"/>
                <a:ext cx="671578" cy="671486"/>
              </a:xfrm>
              <a:custGeom>
                <a:avLst/>
                <a:gdLst>
                  <a:gd name="connsiteX0" fmla="*/ 319293 w 638491"/>
                  <a:gd name="connsiteY0" fmla="*/ 638403 h 638402"/>
                  <a:gd name="connsiteX1" fmla="*/ 0 w 638491"/>
                  <a:gd name="connsiteY1" fmla="*/ 318566 h 638402"/>
                  <a:gd name="connsiteX2" fmla="*/ 98 w 638491"/>
                  <a:gd name="connsiteY2" fmla="*/ 310942 h 638402"/>
                  <a:gd name="connsiteX3" fmla="*/ 322115 w 638491"/>
                  <a:gd name="connsiteY3" fmla="*/ 12 h 638402"/>
                  <a:gd name="connsiteX4" fmla="*/ 494918 w 638491"/>
                  <a:gd name="connsiteY4" fmla="*/ 52629 h 638402"/>
                  <a:gd name="connsiteX5" fmla="*/ 497773 w 638491"/>
                  <a:gd name="connsiteY5" fmla="*/ 66934 h 638402"/>
                  <a:gd name="connsiteX6" fmla="*/ 497606 w 638491"/>
                  <a:gd name="connsiteY6" fmla="*/ 67177 h 638402"/>
                  <a:gd name="connsiteX7" fmla="*/ 483528 w 638491"/>
                  <a:gd name="connsiteY7" fmla="*/ 69798 h 638402"/>
                  <a:gd name="connsiteX8" fmla="*/ 70847 w 638491"/>
                  <a:gd name="connsiteY8" fmla="*/ 155213 h 638402"/>
                  <a:gd name="connsiteX9" fmla="*/ 156262 w 638491"/>
                  <a:gd name="connsiteY9" fmla="*/ 567894 h 638402"/>
                  <a:gd name="connsiteX10" fmla="*/ 568943 w 638491"/>
                  <a:gd name="connsiteY10" fmla="*/ 482479 h 638402"/>
                  <a:gd name="connsiteX11" fmla="*/ 589937 w 638491"/>
                  <a:gd name="connsiteY11" fmla="*/ 192839 h 638402"/>
                  <a:gd name="connsiteX12" fmla="*/ 594541 w 638491"/>
                  <a:gd name="connsiteY12" fmla="*/ 179399 h 638402"/>
                  <a:gd name="connsiteX13" fmla="*/ 608192 w 638491"/>
                  <a:gd name="connsiteY13" fmla="*/ 183506 h 638402"/>
                  <a:gd name="connsiteX14" fmla="*/ 608518 w 638491"/>
                  <a:gd name="connsiteY14" fmla="*/ 184171 h 638402"/>
                  <a:gd name="connsiteX15" fmla="*/ 638490 w 638491"/>
                  <a:gd name="connsiteY15" fmla="*/ 319207 h 638402"/>
                  <a:gd name="connsiteX16" fmla="*/ 319293 w 638491"/>
                  <a:gd name="connsiteY16" fmla="*/ 638403 h 6384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638491" h="638402">
                    <a:moveTo>
                      <a:pt x="319293" y="638403"/>
                    </a:moveTo>
                    <a:cubicBezTo>
                      <a:pt x="142802" y="638253"/>
                      <a:pt x="-150" y="495057"/>
                      <a:pt x="0" y="318566"/>
                    </a:cubicBezTo>
                    <a:cubicBezTo>
                      <a:pt x="2" y="316024"/>
                      <a:pt x="35" y="313483"/>
                      <a:pt x="98" y="310942"/>
                    </a:cubicBezTo>
                    <a:cubicBezTo>
                      <a:pt x="4600" y="137535"/>
                      <a:pt x="148641" y="-1467"/>
                      <a:pt x="322115" y="12"/>
                    </a:cubicBezTo>
                    <a:cubicBezTo>
                      <a:pt x="383600" y="424"/>
                      <a:pt x="443638" y="18705"/>
                      <a:pt x="494918" y="52629"/>
                    </a:cubicBezTo>
                    <a:cubicBezTo>
                      <a:pt x="499657" y="55790"/>
                      <a:pt x="500935" y="62195"/>
                      <a:pt x="497773" y="66934"/>
                    </a:cubicBezTo>
                    <a:cubicBezTo>
                      <a:pt x="497719" y="67016"/>
                      <a:pt x="497663" y="67097"/>
                      <a:pt x="497606" y="67177"/>
                    </a:cubicBezTo>
                    <a:cubicBezTo>
                      <a:pt x="494393" y="71712"/>
                      <a:pt x="488158" y="72873"/>
                      <a:pt x="483528" y="69798"/>
                    </a:cubicBezTo>
                    <a:cubicBezTo>
                      <a:pt x="345983" y="-20574"/>
                      <a:pt x="161219" y="17668"/>
                      <a:pt x="70847" y="155213"/>
                    </a:cubicBezTo>
                    <a:cubicBezTo>
                      <a:pt x="-19525" y="292759"/>
                      <a:pt x="18717" y="477522"/>
                      <a:pt x="156262" y="567894"/>
                    </a:cubicBezTo>
                    <a:cubicBezTo>
                      <a:pt x="293807" y="658266"/>
                      <a:pt x="478571" y="620024"/>
                      <a:pt x="568943" y="482479"/>
                    </a:cubicBezTo>
                    <a:cubicBezTo>
                      <a:pt x="625691" y="396105"/>
                      <a:pt x="633640" y="286495"/>
                      <a:pt x="589937" y="192839"/>
                    </a:cubicBezTo>
                    <a:cubicBezTo>
                      <a:pt x="587614" y="187850"/>
                      <a:pt x="589646" y="181917"/>
                      <a:pt x="594541" y="179399"/>
                    </a:cubicBezTo>
                    <a:cubicBezTo>
                      <a:pt x="599444" y="176764"/>
                      <a:pt x="605556" y="178603"/>
                      <a:pt x="608192" y="183506"/>
                    </a:cubicBezTo>
                    <a:cubicBezTo>
                      <a:pt x="608309" y="183724"/>
                      <a:pt x="608417" y="183945"/>
                      <a:pt x="608518" y="184171"/>
                    </a:cubicBezTo>
                    <a:cubicBezTo>
                      <a:pt x="628372" y="226412"/>
                      <a:pt x="638609" y="272533"/>
                      <a:pt x="638490" y="319207"/>
                    </a:cubicBezTo>
                    <a:cubicBezTo>
                      <a:pt x="638284" y="495410"/>
                      <a:pt x="495495" y="638197"/>
                      <a:pt x="319293" y="638403"/>
                    </a:cubicBezTo>
                    <a:close/>
                  </a:path>
                </a:pathLst>
              </a:custGeom>
              <a:solidFill>
                <a:srgbClr val="167BEA"/>
              </a:solidFill>
              <a:ln w="623" cap="flat">
                <a:gradFill flip="none" rotWithShape="1">
                  <a:gsLst>
                    <a:gs pos="0">
                      <a:srgbClr val="167BEA"/>
                    </a:gs>
                    <a:gs pos="100000">
                      <a:srgbClr val="1060B7"/>
                    </a:gs>
                  </a:gsLst>
                  <a:lin ang="2700000" scaled="1"/>
                  <a:tileRect/>
                </a:gra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solidFill>
                    <a:srgbClr val="363636"/>
                  </a:solidFill>
                  <a:latin typeface="阿里巴巴普惠体 B" panose="00020600040101010101" pitchFamily="18" charset="-122"/>
                  <a:ea typeface="阿里巴巴普惠体 B" panose="00020600040101010101" pitchFamily="18" charset="-122"/>
                  <a:cs typeface="阿里巴巴普惠体 B" panose="00020600040101010101" pitchFamily="18" charset="-122"/>
                </a:endParaRPr>
              </a:p>
            </p:txBody>
          </p:sp>
          <p:sp>
            <p:nvSpPr>
              <p:cNvPr id="214" name="任意多边形: 形状 213">
                <a:extLst>
                  <a:ext uri="{FF2B5EF4-FFF2-40B4-BE49-F238E27FC236}">
                    <a16:creationId xmlns:a16="http://schemas.microsoft.com/office/drawing/2014/main" id="{77DA3728-0396-42AA-AF59-1CA874EF286D}"/>
                  </a:ext>
                </a:extLst>
              </p:cNvPr>
              <p:cNvSpPr/>
              <p:nvPr/>
            </p:nvSpPr>
            <p:spPr>
              <a:xfrm>
                <a:off x="7277631" y="5176765"/>
                <a:ext cx="24737" cy="24737"/>
              </a:xfrm>
              <a:custGeom>
                <a:avLst/>
                <a:gdLst>
                  <a:gd name="connsiteX0" fmla="*/ 0 w 23519"/>
                  <a:gd name="connsiteY0" fmla="*/ 11759 h 23519"/>
                  <a:gd name="connsiteX1" fmla="*/ 11760 w 23519"/>
                  <a:gd name="connsiteY1" fmla="*/ 23519 h 23519"/>
                  <a:gd name="connsiteX2" fmla="*/ 23520 w 23519"/>
                  <a:gd name="connsiteY2" fmla="*/ 11759 h 23519"/>
                  <a:gd name="connsiteX3" fmla="*/ 11760 w 23519"/>
                  <a:gd name="connsiteY3" fmla="*/ 0 h 23519"/>
                  <a:gd name="connsiteX4" fmla="*/ 0 w 23519"/>
                  <a:gd name="connsiteY4" fmla="*/ 11759 h 235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519" h="23519">
                    <a:moveTo>
                      <a:pt x="0" y="11759"/>
                    </a:moveTo>
                    <a:cubicBezTo>
                      <a:pt x="0" y="18254"/>
                      <a:pt x="5265" y="23519"/>
                      <a:pt x="11760" y="23519"/>
                    </a:cubicBezTo>
                    <a:cubicBezTo>
                      <a:pt x="18255" y="23519"/>
                      <a:pt x="23520" y="18254"/>
                      <a:pt x="23520" y="11759"/>
                    </a:cubicBezTo>
                    <a:cubicBezTo>
                      <a:pt x="23520" y="5265"/>
                      <a:pt x="18255" y="0"/>
                      <a:pt x="11760" y="0"/>
                    </a:cubicBezTo>
                    <a:cubicBezTo>
                      <a:pt x="5265" y="0"/>
                      <a:pt x="0" y="5265"/>
                      <a:pt x="0" y="11759"/>
                    </a:cubicBezTo>
                    <a:close/>
                  </a:path>
                </a:pathLst>
              </a:custGeom>
              <a:solidFill>
                <a:srgbClr val="167BEA"/>
              </a:solidFill>
              <a:ln w="6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solidFill>
                    <a:srgbClr val="363636"/>
                  </a:solidFill>
                  <a:latin typeface="阿里巴巴普惠体 B" panose="00020600040101010101" pitchFamily="18" charset="-122"/>
                  <a:ea typeface="阿里巴巴普惠体 B" panose="00020600040101010101" pitchFamily="18" charset="-122"/>
                  <a:cs typeface="阿里巴巴普惠体 B" panose="00020600040101010101" pitchFamily="18" charset="-122"/>
                </a:endParaRPr>
              </a:p>
            </p:txBody>
          </p:sp>
        </p:grpSp>
        <p:grpSp>
          <p:nvGrpSpPr>
            <p:cNvPr id="274" name="图形 248">
              <a:extLst>
                <a:ext uri="{FF2B5EF4-FFF2-40B4-BE49-F238E27FC236}">
                  <a16:creationId xmlns:a16="http://schemas.microsoft.com/office/drawing/2014/main" id="{1AD1F772-0279-43CF-BE7A-6F3754F9697D}"/>
                </a:ext>
              </a:extLst>
            </p:cNvPr>
            <p:cNvGrpSpPr/>
            <p:nvPr/>
          </p:nvGrpSpPr>
          <p:grpSpPr>
            <a:xfrm>
              <a:off x="6842810" y="5203520"/>
              <a:ext cx="350413" cy="349865"/>
              <a:chOff x="8423259" y="3336942"/>
              <a:chExt cx="432849" cy="432172"/>
            </a:xfrm>
          </p:grpSpPr>
          <p:sp>
            <p:nvSpPr>
              <p:cNvPr id="275" name="任意多边形: 形状 274">
                <a:extLst>
                  <a:ext uri="{FF2B5EF4-FFF2-40B4-BE49-F238E27FC236}">
                    <a16:creationId xmlns:a16="http://schemas.microsoft.com/office/drawing/2014/main" id="{54C686D7-96F8-4D98-8339-4C0CA0DC6D2A}"/>
                  </a:ext>
                </a:extLst>
              </p:cNvPr>
              <p:cNvSpPr/>
              <p:nvPr/>
            </p:nvSpPr>
            <p:spPr>
              <a:xfrm>
                <a:off x="8423259" y="3336942"/>
                <a:ext cx="432849" cy="296907"/>
              </a:xfrm>
              <a:custGeom>
                <a:avLst/>
                <a:gdLst>
                  <a:gd name="connsiteX0" fmla="*/ 67633 w 432849"/>
                  <a:gd name="connsiteY0" fmla="*/ 296907 h 296907"/>
                  <a:gd name="connsiteX1" fmla="*/ 54106 w 432849"/>
                  <a:gd name="connsiteY1" fmla="*/ 283381 h 296907"/>
                  <a:gd name="connsiteX2" fmla="*/ 54106 w 432849"/>
                  <a:gd name="connsiteY2" fmla="*/ 196811 h 296907"/>
                  <a:gd name="connsiteX3" fmla="*/ 13527 w 432849"/>
                  <a:gd name="connsiteY3" fmla="*/ 196811 h 296907"/>
                  <a:gd name="connsiteX4" fmla="*/ 0 w 432849"/>
                  <a:gd name="connsiteY4" fmla="*/ 188695 h 296907"/>
                  <a:gd name="connsiteX5" fmla="*/ 5411 w 432849"/>
                  <a:gd name="connsiteY5" fmla="*/ 172463 h 296907"/>
                  <a:gd name="connsiteX6" fmla="*/ 208309 w 432849"/>
                  <a:gd name="connsiteY6" fmla="*/ 2029 h 296907"/>
                  <a:gd name="connsiteX7" fmla="*/ 224540 w 432849"/>
                  <a:gd name="connsiteY7" fmla="*/ 2029 h 296907"/>
                  <a:gd name="connsiteX8" fmla="*/ 427438 w 432849"/>
                  <a:gd name="connsiteY8" fmla="*/ 172463 h 296907"/>
                  <a:gd name="connsiteX9" fmla="*/ 432849 w 432849"/>
                  <a:gd name="connsiteY9" fmla="*/ 188695 h 296907"/>
                  <a:gd name="connsiteX10" fmla="*/ 419322 w 432849"/>
                  <a:gd name="connsiteY10" fmla="*/ 196811 h 296907"/>
                  <a:gd name="connsiteX11" fmla="*/ 392269 w 432849"/>
                  <a:gd name="connsiteY11" fmla="*/ 196811 h 296907"/>
                  <a:gd name="connsiteX12" fmla="*/ 378743 w 432849"/>
                  <a:gd name="connsiteY12" fmla="*/ 183285 h 296907"/>
                  <a:gd name="connsiteX13" fmla="*/ 384153 w 432849"/>
                  <a:gd name="connsiteY13" fmla="*/ 172463 h 296907"/>
                  <a:gd name="connsiteX14" fmla="*/ 216425 w 432849"/>
                  <a:gd name="connsiteY14" fmla="*/ 31787 h 296907"/>
                  <a:gd name="connsiteX15" fmla="*/ 51401 w 432849"/>
                  <a:gd name="connsiteY15" fmla="*/ 169758 h 296907"/>
                  <a:gd name="connsiteX16" fmla="*/ 67633 w 432849"/>
                  <a:gd name="connsiteY16" fmla="*/ 169758 h 296907"/>
                  <a:gd name="connsiteX17" fmla="*/ 81159 w 432849"/>
                  <a:gd name="connsiteY17" fmla="*/ 183285 h 296907"/>
                  <a:gd name="connsiteX18" fmla="*/ 81159 w 432849"/>
                  <a:gd name="connsiteY18" fmla="*/ 283381 h 296907"/>
                  <a:gd name="connsiteX19" fmla="*/ 67633 w 432849"/>
                  <a:gd name="connsiteY19" fmla="*/ 296907 h 2969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432849" h="296907">
                    <a:moveTo>
                      <a:pt x="67633" y="296907"/>
                    </a:moveTo>
                    <a:cubicBezTo>
                      <a:pt x="59517" y="296907"/>
                      <a:pt x="54106" y="291497"/>
                      <a:pt x="54106" y="283381"/>
                    </a:cubicBezTo>
                    <a:lnTo>
                      <a:pt x="54106" y="196811"/>
                    </a:lnTo>
                    <a:lnTo>
                      <a:pt x="13527" y="196811"/>
                    </a:lnTo>
                    <a:cubicBezTo>
                      <a:pt x="8116" y="196811"/>
                      <a:pt x="2705" y="194106"/>
                      <a:pt x="0" y="188695"/>
                    </a:cubicBezTo>
                    <a:cubicBezTo>
                      <a:pt x="0" y="183285"/>
                      <a:pt x="0" y="175169"/>
                      <a:pt x="5411" y="172463"/>
                    </a:cubicBezTo>
                    <a:lnTo>
                      <a:pt x="208309" y="2029"/>
                    </a:lnTo>
                    <a:cubicBezTo>
                      <a:pt x="213719" y="-676"/>
                      <a:pt x="219130" y="-676"/>
                      <a:pt x="224540" y="2029"/>
                    </a:cubicBezTo>
                    <a:lnTo>
                      <a:pt x="427438" y="172463"/>
                    </a:lnTo>
                    <a:cubicBezTo>
                      <a:pt x="432849" y="175169"/>
                      <a:pt x="432849" y="183285"/>
                      <a:pt x="432849" y="188695"/>
                    </a:cubicBezTo>
                    <a:cubicBezTo>
                      <a:pt x="430144" y="194106"/>
                      <a:pt x="424733" y="196811"/>
                      <a:pt x="419322" y="196811"/>
                    </a:cubicBezTo>
                    <a:lnTo>
                      <a:pt x="392269" y="196811"/>
                    </a:lnTo>
                    <a:cubicBezTo>
                      <a:pt x="384153" y="196811"/>
                      <a:pt x="378743" y="191400"/>
                      <a:pt x="378743" y="183285"/>
                    </a:cubicBezTo>
                    <a:cubicBezTo>
                      <a:pt x="378743" y="177874"/>
                      <a:pt x="381448" y="175169"/>
                      <a:pt x="384153" y="172463"/>
                    </a:cubicBezTo>
                    <a:lnTo>
                      <a:pt x="216425" y="31787"/>
                    </a:lnTo>
                    <a:lnTo>
                      <a:pt x="51401" y="169758"/>
                    </a:lnTo>
                    <a:lnTo>
                      <a:pt x="67633" y="169758"/>
                    </a:lnTo>
                    <a:cubicBezTo>
                      <a:pt x="75749" y="169758"/>
                      <a:pt x="81159" y="175169"/>
                      <a:pt x="81159" y="183285"/>
                    </a:cubicBezTo>
                    <a:lnTo>
                      <a:pt x="81159" y="283381"/>
                    </a:lnTo>
                    <a:cubicBezTo>
                      <a:pt x="81159" y="291497"/>
                      <a:pt x="75749" y="296907"/>
                      <a:pt x="67633" y="296907"/>
                    </a:cubicBezTo>
                    <a:close/>
                  </a:path>
                </a:pathLst>
              </a:custGeom>
              <a:solidFill>
                <a:srgbClr val="167BEA"/>
              </a:solidFill>
              <a:ln w="4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6" name="任意多边形: 形状 275">
                <a:extLst>
                  <a:ext uri="{FF2B5EF4-FFF2-40B4-BE49-F238E27FC236}">
                    <a16:creationId xmlns:a16="http://schemas.microsoft.com/office/drawing/2014/main" id="{3B06B8DE-9FA5-4164-AD3D-8D472F0C9EF5}"/>
                  </a:ext>
                </a:extLst>
              </p:cNvPr>
              <p:cNvSpPr/>
              <p:nvPr/>
            </p:nvSpPr>
            <p:spPr>
              <a:xfrm>
                <a:off x="8636978" y="3690661"/>
                <a:ext cx="165023" cy="78453"/>
              </a:xfrm>
              <a:custGeom>
                <a:avLst/>
                <a:gdLst>
                  <a:gd name="connsiteX0" fmla="*/ 151497 w 165023"/>
                  <a:gd name="connsiteY0" fmla="*/ 78454 h 78453"/>
                  <a:gd name="connsiteX1" fmla="*/ 13527 w 165023"/>
                  <a:gd name="connsiteY1" fmla="*/ 78454 h 78453"/>
                  <a:gd name="connsiteX2" fmla="*/ 0 w 165023"/>
                  <a:gd name="connsiteY2" fmla="*/ 64927 h 78453"/>
                  <a:gd name="connsiteX3" fmla="*/ 13527 w 165023"/>
                  <a:gd name="connsiteY3" fmla="*/ 51401 h 78453"/>
                  <a:gd name="connsiteX4" fmla="*/ 137971 w 165023"/>
                  <a:gd name="connsiteY4" fmla="*/ 51401 h 78453"/>
                  <a:gd name="connsiteX5" fmla="*/ 137971 w 165023"/>
                  <a:gd name="connsiteY5" fmla="*/ 13527 h 78453"/>
                  <a:gd name="connsiteX6" fmla="*/ 151497 w 165023"/>
                  <a:gd name="connsiteY6" fmla="*/ 0 h 78453"/>
                  <a:gd name="connsiteX7" fmla="*/ 165024 w 165023"/>
                  <a:gd name="connsiteY7" fmla="*/ 13527 h 78453"/>
                  <a:gd name="connsiteX8" fmla="*/ 165024 w 165023"/>
                  <a:gd name="connsiteY8" fmla="*/ 64927 h 78453"/>
                  <a:gd name="connsiteX9" fmla="*/ 151497 w 165023"/>
                  <a:gd name="connsiteY9" fmla="*/ 78454 h 784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65023" h="78453">
                    <a:moveTo>
                      <a:pt x="151497" y="78454"/>
                    </a:moveTo>
                    <a:lnTo>
                      <a:pt x="13527" y="78454"/>
                    </a:lnTo>
                    <a:cubicBezTo>
                      <a:pt x="5411" y="78454"/>
                      <a:pt x="0" y="73043"/>
                      <a:pt x="0" y="64927"/>
                    </a:cubicBezTo>
                    <a:cubicBezTo>
                      <a:pt x="0" y="56811"/>
                      <a:pt x="5411" y="51401"/>
                      <a:pt x="13527" y="51401"/>
                    </a:cubicBezTo>
                    <a:lnTo>
                      <a:pt x="137971" y="51401"/>
                    </a:lnTo>
                    <a:lnTo>
                      <a:pt x="137971" y="13527"/>
                    </a:lnTo>
                    <a:cubicBezTo>
                      <a:pt x="137971" y="5411"/>
                      <a:pt x="143381" y="0"/>
                      <a:pt x="151497" y="0"/>
                    </a:cubicBezTo>
                    <a:cubicBezTo>
                      <a:pt x="159613" y="0"/>
                      <a:pt x="165024" y="5411"/>
                      <a:pt x="165024" y="13527"/>
                    </a:cubicBezTo>
                    <a:lnTo>
                      <a:pt x="165024" y="64927"/>
                    </a:lnTo>
                    <a:cubicBezTo>
                      <a:pt x="165024" y="73043"/>
                      <a:pt x="159613" y="78454"/>
                      <a:pt x="151497" y="78454"/>
                    </a:cubicBezTo>
                    <a:close/>
                  </a:path>
                </a:pathLst>
              </a:custGeom>
              <a:solidFill>
                <a:srgbClr val="167BEA"/>
              </a:solidFill>
              <a:ln w="4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7" name="任意多边形: 形状 276">
                <a:extLst>
                  <a:ext uri="{FF2B5EF4-FFF2-40B4-BE49-F238E27FC236}">
                    <a16:creationId xmlns:a16="http://schemas.microsoft.com/office/drawing/2014/main" id="{77C32AD8-4607-40D0-8578-BFBF3625B737}"/>
                  </a:ext>
                </a:extLst>
              </p:cNvPr>
              <p:cNvSpPr/>
              <p:nvPr/>
            </p:nvSpPr>
            <p:spPr>
              <a:xfrm>
                <a:off x="8492920" y="3468825"/>
                <a:ext cx="298259" cy="300288"/>
              </a:xfrm>
              <a:custGeom>
                <a:avLst/>
                <a:gdLst>
                  <a:gd name="connsiteX0" fmla="*/ 46667 w 298260"/>
                  <a:gd name="connsiteY0" fmla="*/ 300289 h 300288"/>
                  <a:gd name="connsiteX1" fmla="*/ 14203 w 298260"/>
                  <a:gd name="connsiteY1" fmla="*/ 286762 h 300288"/>
                  <a:gd name="connsiteX2" fmla="*/ 14203 w 298260"/>
                  <a:gd name="connsiteY2" fmla="*/ 219130 h 300288"/>
                  <a:gd name="connsiteX3" fmla="*/ 25024 w 298260"/>
                  <a:gd name="connsiteY3" fmla="*/ 213719 h 300288"/>
                  <a:gd name="connsiteX4" fmla="*/ 25024 w 298260"/>
                  <a:gd name="connsiteY4" fmla="*/ 213719 h 300288"/>
                  <a:gd name="connsiteX5" fmla="*/ 35845 w 298260"/>
                  <a:gd name="connsiteY5" fmla="*/ 216424 h 300288"/>
                  <a:gd name="connsiteX6" fmla="*/ 38551 w 298260"/>
                  <a:gd name="connsiteY6" fmla="*/ 216424 h 300288"/>
                  <a:gd name="connsiteX7" fmla="*/ 38551 w 298260"/>
                  <a:gd name="connsiteY7" fmla="*/ 213719 h 300288"/>
                  <a:gd name="connsiteX8" fmla="*/ 35845 w 298260"/>
                  <a:gd name="connsiteY8" fmla="*/ 202898 h 300288"/>
                  <a:gd name="connsiteX9" fmla="*/ 38551 w 298260"/>
                  <a:gd name="connsiteY9" fmla="*/ 192077 h 300288"/>
                  <a:gd name="connsiteX10" fmla="*/ 81836 w 298260"/>
                  <a:gd name="connsiteY10" fmla="*/ 148792 h 300288"/>
                  <a:gd name="connsiteX11" fmla="*/ 108889 w 298260"/>
                  <a:gd name="connsiteY11" fmla="*/ 32464 h 300288"/>
                  <a:gd name="connsiteX12" fmla="*/ 187342 w 298260"/>
                  <a:gd name="connsiteY12" fmla="*/ 0 h 300288"/>
                  <a:gd name="connsiteX13" fmla="*/ 265796 w 298260"/>
                  <a:gd name="connsiteY13" fmla="*/ 32464 h 300288"/>
                  <a:gd name="connsiteX14" fmla="*/ 298260 w 298260"/>
                  <a:gd name="connsiteY14" fmla="*/ 110918 h 300288"/>
                  <a:gd name="connsiteX15" fmla="*/ 265796 w 298260"/>
                  <a:gd name="connsiteY15" fmla="*/ 189371 h 300288"/>
                  <a:gd name="connsiteX16" fmla="*/ 187342 w 298260"/>
                  <a:gd name="connsiteY16" fmla="*/ 221835 h 300288"/>
                  <a:gd name="connsiteX17" fmla="*/ 187342 w 298260"/>
                  <a:gd name="connsiteY17" fmla="*/ 221835 h 300288"/>
                  <a:gd name="connsiteX18" fmla="*/ 146763 w 298260"/>
                  <a:gd name="connsiteY18" fmla="*/ 213719 h 300288"/>
                  <a:gd name="connsiteX19" fmla="*/ 81836 w 298260"/>
                  <a:gd name="connsiteY19" fmla="*/ 278647 h 300288"/>
                  <a:gd name="connsiteX20" fmla="*/ 46667 w 298260"/>
                  <a:gd name="connsiteY20" fmla="*/ 300289 h 300288"/>
                  <a:gd name="connsiteX21" fmla="*/ 27729 w 298260"/>
                  <a:gd name="connsiteY21" fmla="*/ 246183 h 300288"/>
                  <a:gd name="connsiteX22" fmla="*/ 33140 w 298260"/>
                  <a:gd name="connsiteY22" fmla="*/ 267825 h 300288"/>
                  <a:gd name="connsiteX23" fmla="*/ 62898 w 298260"/>
                  <a:gd name="connsiteY23" fmla="*/ 267825 h 300288"/>
                  <a:gd name="connsiteX24" fmla="*/ 133236 w 298260"/>
                  <a:gd name="connsiteY24" fmla="*/ 197487 h 300288"/>
                  <a:gd name="connsiteX25" fmla="*/ 146763 w 298260"/>
                  <a:gd name="connsiteY25" fmla="*/ 192077 h 300288"/>
                  <a:gd name="connsiteX26" fmla="*/ 184637 w 298260"/>
                  <a:gd name="connsiteY26" fmla="*/ 200193 h 300288"/>
                  <a:gd name="connsiteX27" fmla="*/ 184637 w 298260"/>
                  <a:gd name="connsiteY27" fmla="*/ 200193 h 300288"/>
                  <a:gd name="connsiteX28" fmla="*/ 244154 w 298260"/>
                  <a:gd name="connsiteY28" fmla="*/ 175845 h 300288"/>
                  <a:gd name="connsiteX29" fmla="*/ 268502 w 298260"/>
                  <a:gd name="connsiteY29" fmla="*/ 116328 h 300288"/>
                  <a:gd name="connsiteX30" fmla="*/ 244154 w 298260"/>
                  <a:gd name="connsiteY30" fmla="*/ 56811 h 300288"/>
                  <a:gd name="connsiteX31" fmla="*/ 184637 w 298260"/>
                  <a:gd name="connsiteY31" fmla="*/ 32464 h 300288"/>
                  <a:gd name="connsiteX32" fmla="*/ 122415 w 298260"/>
                  <a:gd name="connsiteY32" fmla="*/ 56811 h 300288"/>
                  <a:gd name="connsiteX33" fmla="*/ 106183 w 298260"/>
                  <a:gd name="connsiteY33" fmla="*/ 151497 h 300288"/>
                  <a:gd name="connsiteX34" fmla="*/ 103478 w 298260"/>
                  <a:gd name="connsiteY34" fmla="*/ 167729 h 300288"/>
                  <a:gd name="connsiteX35" fmla="*/ 60193 w 298260"/>
                  <a:gd name="connsiteY35" fmla="*/ 211014 h 300288"/>
                  <a:gd name="connsiteX36" fmla="*/ 52077 w 298260"/>
                  <a:gd name="connsiteY36" fmla="*/ 240772 h 300288"/>
                  <a:gd name="connsiteX37" fmla="*/ 27729 w 298260"/>
                  <a:gd name="connsiteY37" fmla="*/ 246183 h 300288"/>
                  <a:gd name="connsiteX38" fmla="*/ 198164 w 298260"/>
                  <a:gd name="connsiteY38" fmla="*/ 148792 h 300288"/>
                  <a:gd name="connsiteX39" fmla="*/ 152173 w 298260"/>
                  <a:gd name="connsiteY39" fmla="*/ 102802 h 300288"/>
                  <a:gd name="connsiteX40" fmla="*/ 198164 w 298260"/>
                  <a:gd name="connsiteY40" fmla="*/ 56811 h 300288"/>
                  <a:gd name="connsiteX41" fmla="*/ 244154 w 298260"/>
                  <a:gd name="connsiteY41" fmla="*/ 102802 h 300288"/>
                  <a:gd name="connsiteX42" fmla="*/ 198164 w 298260"/>
                  <a:gd name="connsiteY42" fmla="*/ 148792 h 300288"/>
                  <a:gd name="connsiteX43" fmla="*/ 198164 w 298260"/>
                  <a:gd name="connsiteY43" fmla="*/ 83864 h 300288"/>
                  <a:gd name="connsiteX44" fmla="*/ 179227 w 298260"/>
                  <a:gd name="connsiteY44" fmla="*/ 102802 h 300288"/>
                  <a:gd name="connsiteX45" fmla="*/ 198164 w 298260"/>
                  <a:gd name="connsiteY45" fmla="*/ 121739 h 300288"/>
                  <a:gd name="connsiteX46" fmla="*/ 217101 w 298260"/>
                  <a:gd name="connsiteY46" fmla="*/ 102802 h 300288"/>
                  <a:gd name="connsiteX47" fmla="*/ 198164 w 298260"/>
                  <a:gd name="connsiteY47" fmla="*/ 83864 h 300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</a:cxnLst>
                <a:rect l="l" t="t" r="r" b="b"/>
                <a:pathLst>
                  <a:path w="298260" h="300288">
                    <a:moveTo>
                      <a:pt x="46667" y="300289"/>
                    </a:moveTo>
                    <a:cubicBezTo>
                      <a:pt x="33140" y="300289"/>
                      <a:pt x="22319" y="294878"/>
                      <a:pt x="14203" y="286762"/>
                    </a:cubicBezTo>
                    <a:cubicBezTo>
                      <a:pt x="-4734" y="267825"/>
                      <a:pt x="-4734" y="238067"/>
                      <a:pt x="14203" y="219130"/>
                    </a:cubicBezTo>
                    <a:cubicBezTo>
                      <a:pt x="16908" y="216424"/>
                      <a:pt x="19613" y="213719"/>
                      <a:pt x="25024" y="213719"/>
                    </a:cubicBezTo>
                    <a:lnTo>
                      <a:pt x="25024" y="213719"/>
                    </a:lnTo>
                    <a:cubicBezTo>
                      <a:pt x="27729" y="213719"/>
                      <a:pt x="33140" y="213719"/>
                      <a:pt x="35845" y="216424"/>
                    </a:cubicBezTo>
                    <a:cubicBezTo>
                      <a:pt x="35845" y="216424"/>
                      <a:pt x="38551" y="216424"/>
                      <a:pt x="38551" y="216424"/>
                    </a:cubicBezTo>
                    <a:cubicBezTo>
                      <a:pt x="38551" y="216424"/>
                      <a:pt x="38551" y="213719"/>
                      <a:pt x="38551" y="213719"/>
                    </a:cubicBezTo>
                    <a:cubicBezTo>
                      <a:pt x="35845" y="211014"/>
                      <a:pt x="35845" y="208309"/>
                      <a:pt x="35845" y="202898"/>
                    </a:cubicBezTo>
                    <a:cubicBezTo>
                      <a:pt x="35845" y="197487"/>
                      <a:pt x="38551" y="194782"/>
                      <a:pt x="38551" y="192077"/>
                    </a:cubicBezTo>
                    <a:lnTo>
                      <a:pt x="81836" y="148792"/>
                    </a:lnTo>
                    <a:cubicBezTo>
                      <a:pt x="68309" y="108212"/>
                      <a:pt x="76425" y="62222"/>
                      <a:pt x="108889" y="32464"/>
                    </a:cubicBezTo>
                    <a:cubicBezTo>
                      <a:pt x="130531" y="10821"/>
                      <a:pt x="157584" y="0"/>
                      <a:pt x="187342" y="0"/>
                    </a:cubicBezTo>
                    <a:cubicBezTo>
                      <a:pt x="217101" y="0"/>
                      <a:pt x="244154" y="10821"/>
                      <a:pt x="265796" y="32464"/>
                    </a:cubicBezTo>
                    <a:cubicBezTo>
                      <a:pt x="287439" y="54106"/>
                      <a:pt x="298260" y="81159"/>
                      <a:pt x="298260" y="110918"/>
                    </a:cubicBezTo>
                    <a:cubicBezTo>
                      <a:pt x="298260" y="140676"/>
                      <a:pt x="287439" y="167729"/>
                      <a:pt x="265796" y="189371"/>
                    </a:cubicBezTo>
                    <a:cubicBezTo>
                      <a:pt x="244154" y="211014"/>
                      <a:pt x="217101" y="221835"/>
                      <a:pt x="187342" y="221835"/>
                    </a:cubicBezTo>
                    <a:cubicBezTo>
                      <a:pt x="187342" y="221835"/>
                      <a:pt x="187342" y="221835"/>
                      <a:pt x="187342" y="221835"/>
                    </a:cubicBezTo>
                    <a:cubicBezTo>
                      <a:pt x="173816" y="221835"/>
                      <a:pt x="160289" y="219130"/>
                      <a:pt x="146763" y="213719"/>
                    </a:cubicBezTo>
                    <a:lnTo>
                      <a:pt x="81836" y="278647"/>
                    </a:lnTo>
                    <a:cubicBezTo>
                      <a:pt x="71014" y="294878"/>
                      <a:pt x="57488" y="300289"/>
                      <a:pt x="46667" y="300289"/>
                    </a:cubicBezTo>
                    <a:close/>
                    <a:moveTo>
                      <a:pt x="27729" y="246183"/>
                    </a:moveTo>
                    <a:cubicBezTo>
                      <a:pt x="25024" y="254299"/>
                      <a:pt x="25024" y="262415"/>
                      <a:pt x="33140" y="267825"/>
                    </a:cubicBezTo>
                    <a:cubicBezTo>
                      <a:pt x="41256" y="275941"/>
                      <a:pt x="54782" y="275941"/>
                      <a:pt x="62898" y="267825"/>
                    </a:cubicBezTo>
                    <a:lnTo>
                      <a:pt x="133236" y="197487"/>
                    </a:lnTo>
                    <a:cubicBezTo>
                      <a:pt x="135942" y="192077"/>
                      <a:pt x="141352" y="189371"/>
                      <a:pt x="146763" y="192077"/>
                    </a:cubicBezTo>
                    <a:cubicBezTo>
                      <a:pt x="157584" y="197487"/>
                      <a:pt x="171111" y="200193"/>
                      <a:pt x="184637" y="200193"/>
                    </a:cubicBezTo>
                    <a:lnTo>
                      <a:pt x="184637" y="200193"/>
                    </a:lnTo>
                    <a:cubicBezTo>
                      <a:pt x="206280" y="200193"/>
                      <a:pt x="227922" y="192077"/>
                      <a:pt x="244154" y="175845"/>
                    </a:cubicBezTo>
                    <a:cubicBezTo>
                      <a:pt x="260386" y="159613"/>
                      <a:pt x="268502" y="137971"/>
                      <a:pt x="268502" y="116328"/>
                    </a:cubicBezTo>
                    <a:cubicBezTo>
                      <a:pt x="268502" y="94686"/>
                      <a:pt x="260386" y="73043"/>
                      <a:pt x="244154" y="56811"/>
                    </a:cubicBezTo>
                    <a:cubicBezTo>
                      <a:pt x="227922" y="40580"/>
                      <a:pt x="206280" y="32464"/>
                      <a:pt x="184637" y="32464"/>
                    </a:cubicBezTo>
                    <a:cubicBezTo>
                      <a:pt x="162995" y="32464"/>
                      <a:pt x="138647" y="40580"/>
                      <a:pt x="122415" y="56811"/>
                    </a:cubicBezTo>
                    <a:cubicBezTo>
                      <a:pt x="98067" y="81159"/>
                      <a:pt x="92657" y="119033"/>
                      <a:pt x="106183" y="151497"/>
                    </a:cubicBezTo>
                    <a:cubicBezTo>
                      <a:pt x="108889" y="156908"/>
                      <a:pt x="106183" y="162318"/>
                      <a:pt x="103478" y="167729"/>
                    </a:cubicBezTo>
                    <a:lnTo>
                      <a:pt x="60193" y="211014"/>
                    </a:lnTo>
                    <a:cubicBezTo>
                      <a:pt x="62898" y="221835"/>
                      <a:pt x="60193" y="232656"/>
                      <a:pt x="52077" y="240772"/>
                    </a:cubicBezTo>
                    <a:cubicBezTo>
                      <a:pt x="46667" y="246183"/>
                      <a:pt x="35845" y="248888"/>
                      <a:pt x="27729" y="246183"/>
                    </a:cubicBezTo>
                    <a:close/>
                    <a:moveTo>
                      <a:pt x="198164" y="148792"/>
                    </a:moveTo>
                    <a:cubicBezTo>
                      <a:pt x="173816" y="148792"/>
                      <a:pt x="152173" y="127149"/>
                      <a:pt x="152173" y="102802"/>
                    </a:cubicBezTo>
                    <a:cubicBezTo>
                      <a:pt x="152173" y="75749"/>
                      <a:pt x="171111" y="56811"/>
                      <a:pt x="198164" y="56811"/>
                    </a:cubicBezTo>
                    <a:cubicBezTo>
                      <a:pt x="225217" y="56811"/>
                      <a:pt x="244154" y="78454"/>
                      <a:pt x="244154" y="102802"/>
                    </a:cubicBezTo>
                    <a:cubicBezTo>
                      <a:pt x="244154" y="127149"/>
                      <a:pt x="222511" y="148792"/>
                      <a:pt x="198164" y="148792"/>
                    </a:cubicBezTo>
                    <a:close/>
                    <a:moveTo>
                      <a:pt x="198164" y="83864"/>
                    </a:moveTo>
                    <a:cubicBezTo>
                      <a:pt x="187342" y="83864"/>
                      <a:pt x="179227" y="91980"/>
                      <a:pt x="179227" y="102802"/>
                    </a:cubicBezTo>
                    <a:cubicBezTo>
                      <a:pt x="179227" y="113623"/>
                      <a:pt x="187342" y="121739"/>
                      <a:pt x="198164" y="121739"/>
                    </a:cubicBezTo>
                    <a:cubicBezTo>
                      <a:pt x="208985" y="121739"/>
                      <a:pt x="217101" y="113623"/>
                      <a:pt x="217101" y="102802"/>
                    </a:cubicBezTo>
                    <a:cubicBezTo>
                      <a:pt x="217101" y="91980"/>
                      <a:pt x="208985" y="83864"/>
                      <a:pt x="198164" y="83864"/>
                    </a:cubicBezTo>
                    <a:close/>
                  </a:path>
                </a:pathLst>
              </a:custGeom>
              <a:solidFill>
                <a:srgbClr val="FACC43"/>
              </a:solidFill>
              <a:ln w="4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/>
              </a:p>
            </p:txBody>
          </p:sp>
        </p:grpSp>
      </p:grpSp>
      <p:sp>
        <p:nvSpPr>
          <p:cNvPr id="306" name="矩形 305">
            <a:extLst>
              <a:ext uri="{FF2B5EF4-FFF2-40B4-BE49-F238E27FC236}">
                <a16:creationId xmlns:a16="http://schemas.microsoft.com/office/drawing/2014/main" id="{A6122E60-E610-4B17-BDCD-82CD1B110E6F}"/>
              </a:ext>
            </a:extLst>
          </p:cNvPr>
          <p:cNvSpPr/>
          <p:nvPr/>
        </p:nvSpPr>
        <p:spPr>
          <a:xfrm>
            <a:off x="3714503" y="3240500"/>
            <a:ext cx="276723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451793"/>
            <a:r>
              <a:rPr lang="en-US" altLang="zh-CN" sz="3200" spc="100" dirty="0">
                <a:ln>
                  <a:gradFill>
                    <a:gsLst>
                      <a:gs pos="0">
                        <a:srgbClr val="167BEA"/>
                      </a:gs>
                      <a:gs pos="100000">
                        <a:schemeClr val="bg1"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latin typeface="Impact" panose="020B0806030902050204" pitchFamily="34" charset="0"/>
                <a:ea typeface="文悦新青年体 (非商业使用) W8" pitchFamily="50" charset="-122"/>
                <a:cs typeface="阿里巴巴普惠体 H" panose="00020600040101010101" pitchFamily="18" charset="-122"/>
              </a:rPr>
              <a:t>CONVENIENT</a:t>
            </a:r>
          </a:p>
        </p:txBody>
      </p:sp>
      <p:sp>
        <p:nvSpPr>
          <p:cNvPr id="307" name="矩形 306">
            <a:extLst>
              <a:ext uri="{FF2B5EF4-FFF2-40B4-BE49-F238E27FC236}">
                <a16:creationId xmlns:a16="http://schemas.microsoft.com/office/drawing/2014/main" id="{D383CD6A-D6C3-4649-AE7F-3F2266EB6E3E}"/>
              </a:ext>
            </a:extLst>
          </p:cNvPr>
          <p:cNvSpPr/>
          <p:nvPr/>
        </p:nvSpPr>
        <p:spPr>
          <a:xfrm>
            <a:off x="3714503" y="4782251"/>
            <a:ext cx="276723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451793"/>
            <a:r>
              <a:rPr lang="en-US" altLang="zh-CN" sz="3200" spc="100" dirty="0">
                <a:ln>
                  <a:gradFill>
                    <a:gsLst>
                      <a:gs pos="0">
                        <a:srgbClr val="167BEA"/>
                      </a:gs>
                      <a:gs pos="100000">
                        <a:schemeClr val="bg1"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latin typeface="Impact" panose="020B0806030902050204" pitchFamily="34" charset="0"/>
                <a:ea typeface="文悦新青年体 (非商业使用) W8" pitchFamily="50" charset="-122"/>
                <a:cs typeface="阿里巴巴普惠体 H" panose="00020600040101010101" pitchFamily="18" charset="-122"/>
              </a:rPr>
              <a:t>AFFORDABLE</a:t>
            </a:r>
          </a:p>
        </p:txBody>
      </p:sp>
      <p:sp>
        <p:nvSpPr>
          <p:cNvPr id="305" name="矩形 304">
            <a:extLst>
              <a:ext uri="{FF2B5EF4-FFF2-40B4-BE49-F238E27FC236}">
                <a16:creationId xmlns:a16="http://schemas.microsoft.com/office/drawing/2014/main" id="{85C76254-D872-4FB9-AD76-4F6175BCDAB7}"/>
              </a:ext>
            </a:extLst>
          </p:cNvPr>
          <p:cNvSpPr/>
          <p:nvPr/>
        </p:nvSpPr>
        <p:spPr>
          <a:xfrm>
            <a:off x="3714503" y="1698749"/>
            <a:ext cx="292513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451793"/>
            <a:r>
              <a:rPr lang="en-US" altLang="zh-CN" sz="3200" spc="100" dirty="0">
                <a:ln>
                  <a:gradFill>
                    <a:gsLst>
                      <a:gs pos="0">
                        <a:srgbClr val="167BEA"/>
                      </a:gs>
                      <a:gs pos="100000">
                        <a:schemeClr val="bg1"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latin typeface="Impact" panose="020B0806030902050204" pitchFamily="34" charset="0"/>
                <a:ea typeface="文悦新青年体 (非商业使用) W8" pitchFamily="50" charset="-122"/>
                <a:cs typeface="阿里巴巴普惠体 H" panose="00020600040101010101" pitchFamily="18" charset="-122"/>
              </a:rPr>
              <a:t>HIGH QUALITY</a:t>
            </a:r>
          </a:p>
        </p:txBody>
      </p:sp>
      <p:grpSp>
        <p:nvGrpSpPr>
          <p:cNvPr id="88" name="组合 87">
            <a:extLst>
              <a:ext uri="{FF2B5EF4-FFF2-40B4-BE49-F238E27FC236}">
                <a16:creationId xmlns:a16="http://schemas.microsoft.com/office/drawing/2014/main" id="{5B0E3074-27C2-465D-8FB8-FCE3927B463B}"/>
              </a:ext>
            </a:extLst>
          </p:cNvPr>
          <p:cNvGrpSpPr/>
          <p:nvPr/>
        </p:nvGrpSpPr>
        <p:grpSpPr>
          <a:xfrm>
            <a:off x="3698474" y="1876852"/>
            <a:ext cx="2411753" cy="800219"/>
            <a:chOff x="3698474" y="1876852"/>
            <a:chExt cx="2411753" cy="800219"/>
          </a:xfrm>
        </p:grpSpPr>
        <p:sp>
          <p:nvSpPr>
            <p:cNvPr id="280" name="矩形 279">
              <a:extLst>
                <a:ext uri="{FF2B5EF4-FFF2-40B4-BE49-F238E27FC236}">
                  <a16:creationId xmlns:a16="http://schemas.microsoft.com/office/drawing/2014/main" id="{18BECAA4-2E71-46FC-8A78-3D29987C1398}"/>
                </a:ext>
              </a:extLst>
            </p:cNvPr>
            <p:cNvSpPr/>
            <p:nvPr/>
          </p:nvSpPr>
          <p:spPr>
            <a:xfrm>
              <a:off x="4942771" y="2078381"/>
              <a:ext cx="1167456" cy="42793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让每个漂泊的人</a:t>
              </a:r>
              <a:endParaRPr kumimoji="0" lang="en-US" altLang="zh-CN" sz="1200" b="0" i="0" u="none" strike="noStrike" kern="1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拥有温馨的家</a:t>
              </a:r>
              <a:endParaRPr kumimoji="0" lang="en-US" altLang="zh-CN" sz="1200" b="0" i="0" u="none" strike="noStrike" kern="1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endParaRPr>
            </a:p>
          </p:txBody>
        </p:sp>
        <p:grpSp>
          <p:nvGrpSpPr>
            <p:cNvPr id="86" name="组合 85">
              <a:extLst>
                <a:ext uri="{FF2B5EF4-FFF2-40B4-BE49-F238E27FC236}">
                  <a16:creationId xmlns:a16="http://schemas.microsoft.com/office/drawing/2014/main" id="{484099C9-4364-4C4B-A8CE-6409837CDE41}"/>
                </a:ext>
              </a:extLst>
            </p:cNvPr>
            <p:cNvGrpSpPr/>
            <p:nvPr/>
          </p:nvGrpSpPr>
          <p:grpSpPr>
            <a:xfrm>
              <a:off x="3875002" y="2520968"/>
              <a:ext cx="2185561" cy="0"/>
              <a:chOff x="3677920" y="2520968"/>
              <a:chExt cx="2185561" cy="0"/>
            </a:xfrm>
          </p:grpSpPr>
          <p:cxnSp>
            <p:nvCxnSpPr>
              <p:cNvPr id="282" name="直接连接符 281">
                <a:extLst>
                  <a:ext uri="{FF2B5EF4-FFF2-40B4-BE49-F238E27FC236}">
                    <a16:creationId xmlns:a16="http://schemas.microsoft.com/office/drawing/2014/main" id="{49EF1891-7DD7-47BA-A931-FE1DFF4ED8F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677920" y="2520968"/>
                <a:ext cx="985520" cy="0"/>
              </a:xfrm>
              <a:prstGeom prst="line">
                <a:avLst/>
              </a:prstGeom>
              <a:ln w="88900">
                <a:gradFill flip="none" rotWithShape="1">
                  <a:gsLst>
                    <a:gs pos="0">
                      <a:schemeClr val="accent4">
                        <a:lumMod val="60000"/>
                        <a:lumOff val="40000"/>
                      </a:schemeClr>
                    </a:gs>
                    <a:gs pos="96000">
                      <a:schemeClr val="accent4"/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" name="直接连接符 75">
                <a:extLst>
                  <a:ext uri="{FF2B5EF4-FFF2-40B4-BE49-F238E27FC236}">
                    <a16:creationId xmlns:a16="http://schemas.microsoft.com/office/drawing/2014/main" id="{9158C6FA-602E-4BB9-86A4-EF860BBD449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473334" y="2520968"/>
                <a:ext cx="1390147" cy="0"/>
              </a:xfrm>
              <a:prstGeom prst="line">
                <a:avLst/>
              </a:prstGeom>
              <a:ln w="9525">
                <a:solidFill>
                  <a:schemeClr val="accent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81" name="矩形 280">
              <a:extLst>
                <a:ext uri="{FF2B5EF4-FFF2-40B4-BE49-F238E27FC236}">
                  <a16:creationId xmlns:a16="http://schemas.microsoft.com/office/drawing/2014/main" id="{458A0FEF-469E-45A6-B18E-03755F8B6851}"/>
                </a:ext>
              </a:extLst>
            </p:cNvPr>
            <p:cNvSpPr/>
            <p:nvPr/>
          </p:nvSpPr>
          <p:spPr>
            <a:xfrm>
              <a:off x="3698474" y="1876852"/>
              <a:ext cx="1300356" cy="80021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451793"/>
              <a:r>
                <a:rPr lang="zh-CN" altLang="en-US" sz="4600" spc="100" dirty="0">
                  <a:gradFill flip="none" rotWithShape="1">
                    <a:gsLst>
                      <a:gs pos="0">
                        <a:srgbClr val="3E9CFC"/>
                      </a:gs>
                      <a:gs pos="99000">
                        <a:srgbClr val="167BEA">
                          <a:lumMod val="78000"/>
                        </a:srgbClr>
                      </a:gs>
                    </a:gsLst>
                    <a:lin ang="5400000" scaled="1"/>
                    <a:tileRect/>
                  </a:gradFill>
                  <a:latin typeface="字制区喜脉体" panose="02000603000000000000" pitchFamily="2" charset="-122"/>
                  <a:ea typeface="字制区喜脉体" panose="02000603000000000000" pitchFamily="2" charset="-122"/>
                  <a:cs typeface="阿里巴巴普惠体 H" panose="00020600040101010101" pitchFamily="18" charset="-122"/>
                </a:rPr>
                <a:t>优质</a:t>
              </a:r>
              <a:endParaRPr lang="en-US" altLang="zh-CN" sz="4600" spc="100" dirty="0">
                <a:gradFill flip="none" rotWithShape="1">
                  <a:gsLst>
                    <a:gs pos="0">
                      <a:srgbClr val="3E9CFC"/>
                    </a:gs>
                    <a:gs pos="99000">
                      <a:srgbClr val="167BEA">
                        <a:lumMod val="78000"/>
                      </a:srgbClr>
                    </a:gs>
                  </a:gsLst>
                  <a:lin ang="5400000" scaled="1"/>
                  <a:tileRect/>
                </a:gradFill>
                <a:latin typeface="字制区喜脉体" panose="02000603000000000000" pitchFamily="2" charset="-122"/>
                <a:ea typeface="字制区喜脉体" panose="02000603000000000000" pitchFamily="2" charset="-122"/>
                <a:cs typeface="阿里巴巴普惠体 H" panose="00020600040101010101" pitchFamily="18" charset="-122"/>
              </a:endParaRPr>
            </a:p>
          </p:txBody>
        </p:sp>
      </p:grpSp>
      <p:cxnSp>
        <p:nvCxnSpPr>
          <p:cNvPr id="316" name="直接连接符 315">
            <a:extLst>
              <a:ext uri="{FF2B5EF4-FFF2-40B4-BE49-F238E27FC236}">
                <a16:creationId xmlns:a16="http://schemas.microsoft.com/office/drawing/2014/main" id="{0623C81B-C66C-4B4D-931E-765E3ADAE51A}"/>
              </a:ext>
            </a:extLst>
          </p:cNvPr>
          <p:cNvCxnSpPr>
            <a:cxnSpLocks/>
          </p:cNvCxnSpPr>
          <p:nvPr/>
        </p:nvCxnSpPr>
        <p:spPr>
          <a:xfrm>
            <a:off x="6701101" y="1068843"/>
            <a:ext cx="5323479" cy="0"/>
          </a:xfrm>
          <a:prstGeom prst="line">
            <a:avLst/>
          </a:prstGeom>
          <a:ln cap="rnd">
            <a:solidFill>
              <a:schemeClr val="bg1">
                <a:alpha val="2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9" name="直接连接符 318">
            <a:extLst>
              <a:ext uri="{FF2B5EF4-FFF2-40B4-BE49-F238E27FC236}">
                <a16:creationId xmlns:a16="http://schemas.microsoft.com/office/drawing/2014/main" id="{B1C68161-0C43-4FED-B753-70B6FC88CD03}"/>
              </a:ext>
            </a:extLst>
          </p:cNvPr>
          <p:cNvCxnSpPr>
            <a:cxnSpLocks/>
          </p:cNvCxnSpPr>
          <p:nvPr/>
        </p:nvCxnSpPr>
        <p:spPr>
          <a:xfrm>
            <a:off x="3213100" y="1068843"/>
            <a:ext cx="3141401" cy="0"/>
          </a:xfrm>
          <a:prstGeom prst="line">
            <a:avLst/>
          </a:prstGeom>
          <a:ln cap="rnd">
            <a:gradFill flip="none" rotWithShape="1">
              <a:gsLst>
                <a:gs pos="0">
                  <a:schemeClr val="bg1">
                    <a:lumMod val="85000"/>
                    <a:alpha val="0"/>
                  </a:schemeClr>
                </a:gs>
                <a:gs pos="27000">
                  <a:schemeClr val="bg1">
                    <a:lumMod val="85000"/>
                  </a:schemeClr>
                </a:gs>
              </a:gsLst>
              <a:lin ang="0" scaled="1"/>
              <a:tileRect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1" name="矩形 320">
            <a:extLst>
              <a:ext uri="{FF2B5EF4-FFF2-40B4-BE49-F238E27FC236}">
                <a16:creationId xmlns:a16="http://schemas.microsoft.com/office/drawing/2014/main" id="{65389480-A1CF-4216-99D1-ACACD84EF410}"/>
              </a:ext>
            </a:extLst>
          </p:cNvPr>
          <p:cNvSpPr/>
          <p:nvPr/>
        </p:nvSpPr>
        <p:spPr>
          <a:xfrm>
            <a:off x="1138208" y="574206"/>
            <a:ext cx="2859757" cy="46166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3000" kern="100" dirty="0">
                <a:solidFill>
                  <a:srgbClr val="1567BF"/>
                </a:solidFill>
                <a:latin typeface="字制区喜脉体" panose="02000603000000000000" pitchFamily="2" charset="-122"/>
                <a:ea typeface="字制区喜脉体" panose="02000603000000000000" pitchFamily="2" charset="-122"/>
                <a:cs typeface="Times New Roman" panose="02020603050405020304" pitchFamily="18" charset="0"/>
              </a:rPr>
              <a:t>业务范围介绍</a:t>
            </a:r>
          </a:p>
        </p:txBody>
      </p:sp>
      <p:pic>
        <p:nvPicPr>
          <p:cNvPr id="123" name="图片 122">
            <a:extLst>
              <a:ext uri="{FF2B5EF4-FFF2-40B4-BE49-F238E27FC236}">
                <a16:creationId xmlns:a16="http://schemas.microsoft.com/office/drawing/2014/main" id="{726A04E3-353A-4B91-BF14-0D532C85174C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6606" y="353059"/>
            <a:ext cx="740834" cy="662941"/>
          </a:xfrm>
          <a:prstGeom prst="roundRect">
            <a:avLst>
              <a:gd name="adj" fmla="val 10732"/>
            </a:avLst>
          </a:prstGeom>
        </p:spPr>
      </p:pic>
      <p:sp>
        <p:nvSpPr>
          <p:cNvPr id="159" name="矩形 158">
            <a:extLst>
              <a:ext uri="{FF2B5EF4-FFF2-40B4-BE49-F238E27FC236}">
                <a16:creationId xmlns:a16="http://schemas.microsoft.com/office/drawing/2014/main" id="{DE1474AF-2386-4CD6-B6C8-A995A4F0CBB8}"/>
              </a:ext>
            </a:extLst>
          </p:cNvPr>
          <p:cNvSpPr/>
          <p:nvPr/>
        </p:nvSpPr>
        <p:spPr>
          <a:xfrm>
            <a:off x="1138208" y="347697"/>
            <a:ext cx="2074892" cy="24622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i="0" u="none" strike="noStrike" kern="1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字制区喜脉体" panose="02000603000000000000" pitchFamily="2" charset="-122"/>
                <a:ea typeface="字制区喜脉体" panose="02000603000000000000" pitchFamily="2" charset="-122"/>
                <a:cs typeface="Times New Roman" panose="02020603050405020304" pitchFamily="18" charset="0"/>
              </a:rPr>
              <a:t>CCB</a:t>
            </a:r>
            <a:r>
              <a:rPr kumimoji="0" lang="zh-CN" altLang="zh-CN" sz="1600" i="0" u="none" strike="noStrike" kern="1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字制区喜脉体" panose="02000603000000000000" pitchFamily="2" charset="-122"/>
                <a:ea typeface="字制区喜脉体" panose="02000603000000000000" pitchFamily="2" charset="-122"/>
                <a:cs typeface="Times New Roman" panose="02020603050405020304" pitchFamily="18" charset="0"/>
              </a:rPr>
              <a:t>建融家园</a:t>
            </a:r>
            <a:endParaRPr kumimoji="0" lang="zh-CN" altLang="en-US" sz="1600" i="0" u="none" strike="noStrike" kern="1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字制区喜脉体" panose="02000603000000000000" pitchFamily="2" charset="-122"/>
              <a:ea typeface="字制区喜脉体" panose="02000603000000000000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AEC66DF8-BCA7-4DDE-BC86-81D21EDBF773}"/>
              </a:ext>
            </a:extLst>
          </p:cNvPr>
          <p:cNvGrpSpPr/>
          <p:nvPr/>
        </p:nvGrpSpPr>
        <p:grpSpPr>
          <a:xfrm>
            <a:off x="3795245" y="477541"/>
            <a:ext cx="1654299" cy="613822"/>
            <a:chOff x="3781841" y="477541"/>
            <a:chExt cx="1654299" cy="613822"/>
          </a:xfrm>
        </p:grpSpPr>
        <p:sp>
          <p:nvSpPr>
            <p:cNvPr id="130" name="TextBox 32">
              <a:extLst>
                <a:ext uri="{FF2B5EF4-FFF2-40B4-BE49-F238E27FC236}">
                  <a16:creationId xmlns:a16="http://schemas.microsoft.com/office/drawing/2014/main" id="{F0F3C9AB-CF7D-47A6-B7FC-7CFC804EF684}"/>
                </a:ext>
              </a:extLst>
            </p:cNvPr>
            <p:cNvSpPr txBox="1"/>
            <p:nvPr/>
          </p:nvSpPr>
          <p:spPr>
            <a:xfrm>
              <a:off x="3781841" y="477541"/>
              <a:ext cx="1654299" cy="613822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zh-CN"/>
              </a:defPPr>
              <a:lvl1pPr marR="0" lvl="0" indent="0" fontAlgn="auto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3800" b="1" i="0" u="none" strike="noStrike" cap="none" spc="-400" normalizeH="0">
                  <a:ln>
                    <a:noFill/>
                  </a:ln>
                  <a:gradFill>
                    <a:gsLst>
                      <a:gs pos="61000">
                        <a:srgbClr val="118CE9"/>
                      </a:gs>
                      <a:gs pos="0">
                        <a:srgbClr val="1F3CDC"/>
                      </a:gs>
                      <a:gs pos="100000">
                        <a:srgbClr val="01E4F7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文悦新青年体 (非商业使用) W8" pitchFamily="50" charset="-122"/>
                  <a:ea typeface="文悦新青年体 (非商业使用) W8" pitchFamily="50" charset="-122"/>
                </a:defRPr>
              </a:lvl1pPr>
            </a:lstStyle>
            <a:p>
              <a:r>
                <a:rPr lang="zh-CN" altLang="en-US" i="1" spc="-300" dirty="0">
                  <a:ln w="53975">
                    <a:solidFill>
                      <a:srgbClr val="FFFFFF"/>
                    </a:solidFill>
                  </a:ln>
                  <a:effectLst>
                    <a:outerShdw blurRad="190500" dist="38100" dir="2700000" algn="ctr" rotWithShape="0">
                      <a:srgbClr val="167BEA">
                        <a:alpha val="22000"/>
                      </a:srgbClr>
                    </a:outerShdw>
                  </a:effectLst>
                  <a:latin typeface="字制区喜脉体" panose="02000603000000000000" pitchFamily="2" charset="-122"/>
                  <a:ea typeface="字制区喜脉体" panose="02000603000000000000" pitchFamily="2" charset="-122"/>
                </a:rPr>
                <a:t>三大特点</a:t>
              </a:r>
            </a:p>
          </p:txBody>
        </p:sp>
        <p:sp>
          <p:nvSpPr>
            <p:cNvPr id="133" name="TextBox 32">
              <a:extLst>
                <a:ext uri="{FF2B5EF4-FFF2-40B4-BE49-F238E27FC236}">
                  <a16:creationId xmlns:a16="http://schemas.microsoft.com/office/drawing/2014/main" id="{85C92FB2-53DB-479D-883A-BF070E2002FB}"/>
                </a:ext>
              </a:extLst>
            </p:cNvPr>
            <p:cNvSpPr txBox="1"/>
            <p:nvPr/>
          </p:nvSpPr>
          <p:spPr>
            <a:xfrm>
              <a:off x="3781841" y="477541"/>
              <a:ext cx="1654299" cy="613822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800" b="1" i="1" u="none" strike="noStrike" kern="1200" cap="none" spc="-300" normalizeH="0" noProof="0" dirty="0">
                  <a:ln>
                    <a:noFill/>
                  </a:ln>
                  <a:gradFill>
                    <a:gsLst>
                      <a:gs pos="61000">
                        <a:srgbClr val="118CE9"/>
                      </a:gs>
                      <a:gs pos="0">
                        <a:srgbClr val="1F3CDC"/>
                      </a:gs>
                      <a:gs pos="100000">
                        <a:srgbClr val="01E4F7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</a:rPr>
                <a:t>三大特点</a:t>
              </a:r>
            </a:p>
          </p:txBody>
        </p:sp>
      </p:grpSp>
      <p:sp>
        <p:nvSpPr>
          <p:cNvPr id="135" name="TextBox 32">
            <a:extLst>
              <a:ext uri="{FF2B5EF4-FFF2-40B4-BE49-F238E27FC236}">
                <a16:creationId xmlns:a16="http://schemas.microsoft.com/office/drawing/2014/main" id="{A38B6DFD-2F86-439F-A401-89E70C4B48D6}"/>
              </a:ext>
            </a:extLst>
          </p:cNvPr>
          <p:cNvSpPr txBox="1"/>
          <p:nvPr/>
        </p:nvSpPr>
        <p:spPr>
          <a:xfrm>
            <a:off x="8727186" y="477541"/>
            <a:ext cx="1654299" cy="61382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800" b="1" i="0" u="none" strike="noStrike" cap="none" spc="-400" normalizeH="0">
                <a:ln>
                  <a:noFill/>
                </a:ln>
                <a:gradFill>
                  <a:gsLst>
                    <a:gs pos="61000">
                      <a:srgbClr val="118CE9"/>
                    </a:gs>
                    <a:gs pos="0">
                      <a:srgbClr val="1F3CDC"/>
                    </a:gs>
                    <a:gs pos="100000">
                      <a:srgbClr val="01E4F7"/>
                    </a:gs>
                  </a:gsLst>
                  <a:lin ang="2700000" scaled="1"/>
                </a:gradFill>
                <a:effectLst/>
                <a:uLnTx/>
                <a:uFillTx/>
                <a:latin typeface="文悦新青年体 (非商业使用) W8" pitchFamily="50" charset="-122"/>
                <a:ea typeface="文悦新青年体 (非商业使用) W8" pitchFamily="50" charset="-122"/>
              </a:defRPr>
            </a:lvl1pPr>
          </a:lstStyle>
          <a:p>
            <a:r>
              <a:rPr lang="zh-CN" altLang="en-US" i="1" spc="-300" dirty="0">
                <a:ln w="53975">
                  <a:solidFill>
                    <a:srgbClr val="FFFFFF"/>
                  </a:solidFill>
                </a:ln>
                <a:effectLst>
                  <a:outerShdw blurRad="190500" dist="38100" dir="2700000" algn="ctr" rotWithShape="0">
                    <a:srgbClr val="167BEA">
                      <a:alpha val="22000"/>
                    </a:srgbClr>
                  </a:outerShdw>
                </a:effectLst>
                <a:latin typeface="字制区喜脉体" panose="02000603000000000000" pitchFamily="2" charset="-122"/>
                <a:ea typeface="字制区喜脉体" panose="02000603000000000000" pitchFamily="2" charset="-122"/>
              </a:rPr>
              <a:t>六大优势</a:t>
            </a:r>
          </a:p>
        </p:txBody>
      </p:sp>
      <p:sp>
        <p:nvSpPr>
          <p:cNvPr id="136" name="TextBox 32">
            <a:extLst>
              <a:ext uri="{FF2B5EF4-FFF2-40B4-BE49-F238E27FC236}">
                <a16:creationId xmlns:a16="http://schemas.microsoft.com/office/drawing/2014/main" id="{59B6253A-70BE-4B57-9F8C-3B2BF8D8A47B}"/>
              </a:ext>
            </a:extLst>
          </p:cNvPr>
          <p:cNvSpPr txBox="1"/>
          <p:nvPr/>
        </p:nvSpPr>
        <p:spPr>
          <a:xfrm>
            <a:off x="8727186" y="477541"/>
            <a:ext cx="1654299" cy="61382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800" b="1" i="1" u="none" strike="noStrike" kern="1200" cap="none" spc="-300" normalizeH="0" noProof="0" dirty="0">
                <a:ln>
                  <a:noFill/>
                </a:ln>
                <a:gradFill>
                  <a:gsLst>
                    <a:gs pos="61000">
                      <a:srgbClr val="118CE9"/>
                    </a:gs>
                    <a:gs pos="0">
                      <a:srgbClr val="1F3CDC"/>
                    </a:gs>
                    <a:gs pos="100000">
                      <a:srgbClr val="01E4F7"/>
                    </a:gs>
                  </a:gsLst>
                  <a:lin ang="2700000" scaled="1"/>
                </a:gradFill>
                <a:effectLst/>
                <a:uLnTx/>
                <a:uFillTx/>
                <a:latin typeface="字制区喜脉体" panose="02000603000000000000" pitchFamily="2" charset="-122"/>
                <a:ea typeface="字制区喜脉体" panose="02000603000000000000" pitchFamily="2" charset="-122"/>
              </a:rPr>
              <a:t>六大优势</a:t>
            </a:r>
          </a:p>
        </p:txBody>
      </p:sp>
      <p:grpSp>
        <p:nvGrpSpPr>
          <p:cNvPr id="299" name="组合 298">
            <a:extLst>
              <a:ext uri="{FF2B5EF4-FFF2-40B4-BE49-F238E27FC236}">
                <a16:creationId xmlns:a16="http://schemas.microsoft.com/office/drawing/2014/main" id="{0916B913-C286-44F8-91D3-89D59214F81E}"/>
              </a:ext>
            </a:extLst>
          </p:cNvPr>
          <p:cNvGrpSpPr/>
          <p:nvPr/>
        </p:nvGrpSpPr>
        <p:grpSpPr>
          <a:xfrm>
            <a:off x="3698474" y="4960354"/>
            <a:ext cx="2411753" cy="800219"/>
            <a:chOff x="3698474" y="1876852"/>
            <a:chExt cx="2411753" cy="800219"/>
          </a:xfrm>
        </p:grpSpPr>
        <p:sp>
          <p:nvSpPr>
            <p:cNvPr id="300" name="矩形 299">
              <a:extLst>
                <a:ext uri="{FF2B5EF4-FFF2-40B4-BE49-F238E27FC236}">
                  <a16:creationId xmlns:a16="http://schemas.microsoft.com/office/drawing/2014/main" id="{8105E1C0-D580-48C5-A13A-D4D2FA0707C1}"/>
                </a:ext>
              </a:extLst>
            </p:cNvPr>
            <p:cNvSpPr/>
            <p:nvPr/>
          </p:nvSpPr>
          <p:spPr>
            <a:xfrm>
              <a:off x="4942771" y="2078381"/>
              <a:ext cx="1167456" cy="42793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  <a:defRPr/>
              </a:pPr>
              <a:r>
                <a:rPr lang="zh-CN" altLang="en-US" sz="1200" kern="100" dirty="0">
                  <a:solidFill>
                    <a:sysClr val="windowText" lastClr="000000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帮你省钱</a:t>
              </a:r>
            </a:p>
            <a:p>
              <a:pPr>
                <a:lnSpc>
                  <a:spcPct val="120000"/>
                </a:lnSpc>
                <a:defRPr/>
              </a:pPr>
              <a:r>
                <a:rPr lang="zh-CN" altLang="en-US" sz="1200" kern="100" dirty="0">
                  <a:solidFill>
                    <a:sysClr val="windowText" lastClr="000000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更能帮你赚钱</a:t>
              </a:r>
            </a:p>
          </p:txBody>
        </p:sp>
        <p:grpSp>
          <p:nvGrpSpPr>
            <p:cNvPr id="301" name="组合 300">
              <a:extLst>
                <a:ext uri="{FF2B5EF4-FFF2-40B4-BE49-F238E27FC236}">
                  <a16:creationId xmlns:a16="http://schemas.microsoft.com/office/drawing/2014/main" id="{835E64E3-6A8F-4910-985C-B7B53A07CBCB}"/>
                </a:ext>
              </a:extLst>
            </p:cNvPr>
            <p:cNvGrpSpPr/>
            <p:nvPr/>
          </p:nvGrpSpPr>
          <p:grpSpPr>
            <a:xfrm>
              <a:off x="3875002" y="2520968"/>
              <a:ext cx="2185561" cy="0"/>
              <a:chOff x="3677920" y="2520968"/>
              <a:chExt cx="2185561" cy="0"/>
            </a:xfrm>
          </p:grpSpPr>
          <p:cxnSp>
            <p:nvCxnSpPr>
              <p:cNvPr id="303" name="直接连接符 302">
                <a:extLst>
                  <a:ext uri="{FF2B5EF4-FFF2-40B4-BE49-F238E27FC236}">
                    <a16:creationId xmlns:a16="http://schemas.microsoft.com/office/drawing/2014/main" id="{311A8DBB-CD9E-47C1-A7F0-88D475EFB09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677920" y="2520968"/>
                <a:ext cx="985520" cy="0"/>
              </a:xfrm>
              <a:prstGeom prst="line">
                <a:avLst/>
              </a:prstGeom>
              <a:ln w="88900">
                <a:gradFill flip="none" rotWithShape="1">
                  <a:gsLst>
                    <a:gs pos="0">
                      <a:schemeClr val="accent4">
                        <a:lumMod val="60000"/>
                        <a:lumOff val="40000"/>
                      </a:schemeClr>
                    </a:gs>
                    <a:gs pos="96000">
                      <a:schemeClr val="accent4"/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4" name="直接连接符 303">
                <a:extLst>
                  <a:ext uri="{FF2B5EF4-FFF2-40B4-BE49-F238E27FC236}">
                    <a16:creationId xmlns:a16="http://schemas.microsoft.com/office/drawing/2014/main" id="{F697C4AF-2B44-47FA-8F21-F12D49EF0BE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473334" y="2520968"/>
                <a:ext cx="1390147" cy="0"/>
              </a:xfrm>
              <a:prstGeom prst="line">
                <a:avLst/>
              </a:prstGeom>
              <a:ln w="9525">
                <a:solidFill>
                  <a:schemeClr val="accent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02" name="矩形 301">
              <a:extLst>
                <a:ext uri="{FF2B5EF4-FFF2-40B4-BE49-F238E27FC236}">
                  <a16:creationId xmlns:a16="http://schemas.microsoft.com/office/drawing/2014/main" id="{CA62F1FB-271C-47E3-AEC4-FB856038287F}"/>
                </a:ext>
              </a:extLst>
            </p:cNvPr>
            <p:cNvSpPr/>
            <p:nvPr/>
          </p:nvSpPr>
          <p:spPr>
            <a:xfrm>
              <a:off x="3698474" y="1876852"/>
              <a:ext cx="1300356" cy="80021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451793"/>
              <a:r>
                <a:rPr lang="zh-CN" altLang="en-US" sz="4600" spc="100" dirty="0">
                  <a:gradFill flip="none" rotWithShape="1">
                    <a:gsLst>
                      <a:gs pos="0">
                        <a:srgbClr val="3E9CFC"/>
                      </a:gs>
                      <a:gs pos="99000">
                        <a:srgbClr val="167BEA">
                          <a:lumMod val="78000"/>
                        </a:srgbClr>
                      </a:gs>
                    </a:gsLst>
                    <a:lin ang="5400000" scaled="1"/>
                    <a:tileRect/>
                  </a:gradFill>
                  <a:latin typeface="字制区喜脉体" panose="02000603000000000000" pitchFamily="2" charset="-122"/>
                  <a:ea typeface="字制区喜脉体" panose="02000603000000000000" pitchFamily="2" charset="-122"/>
                  <a:cs typeface="阿里巴巴普惠体 H" panose="00020600040101010101" pitchFamily="18" charset="-122"/>
                </a:rPr>
                <a:t>实惠</a:t>
              </a:r>
            </a:p>
          </p:txBody>
        </p:sp>
      </p:grpSp>
      <p:grpSp>
        <p:nvGrpSpPr>
          <p:cNvPr id="293" name="组合 292">
            <a:extLst>
              <a:ext uri="{FF2B5EF4-FFF2-40B4-BE49-F238E27FC236}">
                <a16:creationId xmlns:a16="http://schemas.microsoft.com/office/drawing/2014/main" id="{1EE75FB5-2849-4997-BC8C-0E67E9077BBF}"/>
              </a:ext>
            </a:extLst>
          </p:cNvPr>
          <p:cNvGrpSpPr/>
          <p:nvPr/>
        </p:nvGrpSpPr>
        <p:grpSpPr>
          <a:xfrm>
            <a:off x="3674428" y="3419902"/>
            <a:ext cx="2435799" cy="830997"/>
            <a:chOff x="3674428" y="1876852"/>
            <a:chExt cx="2435799" cy="830997"/>
          </a:xfrm>
        </p:grpSpPr>
        <p:sp>
          <p:nvSpPr>
            <p:cNvPr id="294" name="矩形 293">
              <a:extLst>
                <a:ext uri="{FF2B5EF4-FFF2-40B4-BE49-F238E27FC236}">
                  <a16:creationId xmlns:a16="http://schemas.microsoft.com/office/drawing/2014/main" id="{82BE838A-D44C-41E8-AB40-D12D63F7448E}"/>
                </a:ext>
              </a:extLst>
            </p:cNvPr>
            <p:cNvSpPr/>
            <p:nvPr/>
          </p:nvSpPr>
          <p:spPr>
            <a:xfrm>
              <a:off x="4942771" y="2078381"/>
              <a:ext cx="1167456" cy="42793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  <a:defRPr/>
              </a:pPr>
              <a:r>
                <a:rPr lang="zh-CN" altLang="en-US" sz="1200" kern="100" dirty="0">
                  <a:solidFill>
                    <a:sysClr val="windowText" lastClr="000000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所有你想要的</a:t>
              </a:r>
            </a:p>
            <a:p>
              <a:pPr>
                <a:lnSpc>
                  <a:spcPct val="120000"/>
                </a:lnSpc>
                <a:defRPr/>
              </a:pPr>
              <a:r>
                <a:rPr lang="zh-CN" altLang="en-US" sz="1200" kern="100" dirty="0">
                  <a:solidFill>
                    <a:sysClr val="windowText" lastClr="000000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一触即达</a:t>
              </a:r>
            </a:p>
          </p:txBody>
        </p:sp>
        <p:grpSp>
          <p:nvGrpSpPr>
            <p:cNvPr id="295" name="组合 294">
              <a:extLst>
                <a:ext uri="{FF2B5EF4-FFF2-40B4-BE49-F238E27FC236}">
                  <a16:creationId xmlns:a16="http://schemas.microsoft.com/office/drawing/2014/main" id="{3D7DCEAD-F2C1-4AA3-AE92-0CA6006DC8C4}"/>
                </a:ext>
              </a:extLst>
            </p:cNvPr>
            <p:cNvGrpSpPr/>
            <p:nvPr/>
          </p:nvGrpSpPr>
          <p:grpSpPr>
            <a:xfrm>
              <a:off x="3875002" y="2520968"/>
              <a:ext cx="2185561" cy="0"/>
              <a:chOff x="3677920" y="2520968"/>
              <a:chExt cx="2185561" cy="0"/>
            </a:xfrm>
          </p:grpSpPr>
          <p:cxnSp>
            <p:nvCxnSpPr>
              <p:cNvPr id="297" name="直接连接符 296">
                <a:extLst>
                  <a:ext uri="{FF2B5EF4-FFF2-40B4-BE49-F238E27FC236}">
                    <a16:creationId xmlns:a16="http://schemas.microsoft.com/office/drawing/2014/main" id="{4171BC65-F220-474A-935E-CEB132B04A1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677920" y="2520968"/>
                <a:ext cx="985520" cy="0"/>
              </a:xfrm>
              <a:prstGeom prst="line">
                <a:avLst/>
              </a:prstGeom>
              <a:ln w="88900">
                <a:gradFill flip="none" rotWithShape="1">
                  <a:gsLst>
                    <a:gs pos="0">
                      <a:schemeClr val="accent4">
                        <a:lumMod val="60000"/>
                        <a:lumOff val="40000"/>
                      </a:schemeClr>
                    </a:gs>
                    <a:gs pos="96000">
                      <a:schemeClr val="accent4"/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8" name="直接连接符 297">
                <a:extLst>
                  <a:ext uri="{FF2B5EF4-FFF2-40B4-BE49-F238E27FC236}">
                    <a16:creationId xmlns:a16="http://schemas.microsoft.com/office/drawing/2014/main" id="{324B6C74-1730-49CF-BAAB-896FE0B3BDA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473334" y="2520968"/>
                <a:ext cx="1390147" cy="0"/>
              </a:xfrm>
              <a:prstGeom prst="line">
                <a:avLst/>
              </a:prstGeom>
              <a:ln w="9525">
                <a:solidFill>
                  <a:schemeClr val="accent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96" name="矩形 295">
              <a:extLst>
                <a:ext uri="{FF2B5EF4-FFF2-40B4-BE49-F238E27FC236}">
                  <a16:creationId xmlns:a16="http://schemas.microsoft.com/office/drawing/2014/main" id="{47160C45-F267-41A1-8631-C235B1D1AC94}"/>
                </a:ext>
              </a:extLst>
            </p:cNvPr>
            <p:cNvSpPr/>
            <p:nvPr/>
          </p:nvSpPr>
          <p:spPr>
            <a:xfrm>
              <a:off x="3674428" y="1876852"/>
              <a:ext cx="1348447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451793"/>
              <a:r>
                <a:rPr lang="zh-CN" altLang="en-US" sz="4600" spc="100" dirty="0">
                  <a:gradFill flip="none" rotWithShape="1">
                    <a:gsLst>
                      <a:gs pos="0">
                        <a:srgbClr val="3E9CFC"/>
                      </a:gs>
                      <a:gs pos="99000">
                        <a:srgbClr val="167BEA">
                          <a:lumMod val="78000"/>
                        </a:srgbClr>
                      </a:gs>
                    </a:gsLst>
                    <a:lin ang="5400000" scaled="1"/>
                    <a:tileRect/>
                  </a:gradFill>
                  <a:latin typeface="字制区喜脉体" panose="02000603000000000000" pitchFamily="2" charset="-122"/>
                  <a:ea typeface="字制区喜脉体" panose="02000603000000000000" pitchFamily="2" charset="-122"/>
                  <a:cs typeface="阿里巴巴普惠体 H" panose="00020600040101010101" pitchFamily="18" charset="-122"/>
                </a:rPr>
                <a:t>便捷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4420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PA-椭圆 84">
            <a:extLst>
              <a:ext uri="{FF2B5EF4-FFF2-40B4-BE49-F238E27FC236}">
                <a16:creationId xmlns:a16="http://schemas.microsoft.com/office/drawing/2014/main" id="{771C23B9-8B79-4EEF-A76C-1A256DEC3F46}"/>
              </a:ext>
            </a:extLst>
          </p:cNvPr>
          <p:cNvSpPr>
            <a:spLocks/>
          </p:cNvSpPr>
          <p:nvPr>
            <p:custDataLst>
              <p:tags r:id="rId1"/>
            </p:custDataLst>
          </p:nvPr>
        </p:nvSpPr>
        <p:spPr>
          <a:xfrm>
            <a:off x="201552" y="-1952337"/>
            <a:ext cx="11557574" cy="11557574"/>
          </a:xfrm>
          <a:prstGeom prst="ellipse">
            <a:avLst/>
          </a:prstGeom>
          <a:gradFill flip="none" rotWithShape="1">
            <a:gsLst>
              <a:gs pos="10000">
                <a:srgbClr val="0E1750">
                  <a:alpha val="0"/>
                </a:srgbClr>
              </a:gs>
              <a:gs pos="65000">
                <a:srgbClr val="0E1750">
                  <a:alpha val="0"/>
                </a:srgbClr>
              </a:gs>
              <a:gs pos="0">
                <a:srgbClr val="0E1750">
                  <a:alpha val="0"/>
                </a:srgbClr>
              </a:gs>
              <a:gs pos="100000">
                <a:srgbClr val="0E1750">
                  <a:alpha val="30000"/>
                </a:srgbClr>
              </a:gs>
            </a:gsLst>
            <a:lin ang="0" scaled="1"/>
            <a:tileRect/>
          </a:gradFill>
          <a:ln w="9525" cap="flat" cmpd="sng" algn="ctr">
            <a:gradFill flip="none" rotWithShape="1">
              <a:gsLst>
                <a:gs pos="0">
                  <a:srgbClr val="2B364B">
                    <a:lumMod val="5000"/>
                    <a:lumOff val="95000"/>
                    <a:alpha val="0"/>
                  </a:srgbClr>
                </a:gs>
                <a:gs pos="90000">
                  <a:srgbClr val="2A98FF">
                    <a:alpha val="0"/>
                  </a:srgbClr>
                </a:gs>
                <a:gs pos="5000">
                  <a:srgbClr val="FAFBFD">
                    <a:alpha val="0"/>
                  </a:srgbClr>
                </a:gs>
                <a:gs pos="100000">
                  <a:srgbClr val="2A98FF">
                    <a:alpha val="29000"/>
                  </a:srgbClr>
                </a:gs>
              </a:gsLst>
              <a:lin ang="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  <a:sym typeface="阿里巴巴普惠体 L" panose="00020600040101010101" pitchFamily="18" charset="-122"/>
            </a:endParaRPr>
          </a:p>
        </p:txBody>
      </p:sp>
      <p:sp>
        <p:nvSpPr>
          <p:cNvPr id="205" name="PA-椭圆 84">
            <a:extLst>
              <a:ext uri="{FF2B5EF4-FFF2-40B4-BE49-F238E27FC236}">
                <a16:creationId xmlns:a16="http://schemas.microsoft.com/office/drawing/2014/main" id="{E23C9299-D39A-4A6B-950A-3A865022A915}"/>
              </a:ext>
            </a:extLst>
          </p:cNvPr>
          <p:cNvSpPr>
            <a:spLocks/>
          </p:cNvSpPr>
          <p:nvPr>
            <p:custDataLst>
              <p:tags r:id="rId2"/>
            </p:custDataLst>
          </p:nvPr>
        </p:nvSpPr>
        <p:spPr>
          <a:xfrm>
            <a:off x="-4195676" y="-1952337"/>
            <a:ext cx="11557574" cy="11557574"/>
          </a:xfrm>
          <a:prstGeom prst="ellipse">
            <a:avLst/>
          </a:prstGeom>
          <a:gradFill flip="none" rotWithShape="1">
            <a:gsLst>
              <a:gs pos="10000">
                <a:srgbClr val="0E1750">
                  <a:alpha val="0"/>
                </a:srgbClr>
              </a:gs>
              <a:gs pos="65000">
                <a:srgbClr val="0E1750">
                  <a:alpha val="0"/>
                </a:srgbClr>
              </a:gs>
              <a:gs pos="0">
                <a:srgbClr val="0E1750">
                  <a:alpha val="0"/>
                </a:srgbClr>
              </a:gs>
              <a:gs pos="100000">
                <a:srgbClr val="0E1750">
                  <a:alpha val="30000"/>
                </a:srgbClr>
              </a:gs>
            </a:gsLst>
            <a:lin ang="0" scaled="1"/>
            <a:tileRect/>
          </a:gradFill>
          <a:ln w="9525" cap="flat" cmpd="sng" algn="ctr">
            <a:gradFill flip="none" rotWithShape="1">
              <a:gsLst>
                <a:gs pos="0">
                  <a:srgbClr val="2B364B">
                    <a:lumMod val="5000"/>
                    <a:lumOff val="95000"/>
                    <a:alpha val="0"/>
                  </a:srgbClr>
                </a:gs>
                <a:gs pos="90000">
                  <a:srgbClr val="2A98FF">
                    <a:alpha val="0"/>
                  </a:srgbClr>
                </a:gs>
                <a:gs pos="5000">
                  <a:srgbClr val="FAFBFD">
                    <a:alpha val="0"/>
                  </a:srgbClr>
                </a:gs>
                <a:gs pos="100000">
                  <a:srgbClr val="2A98FF">
                    <a:alpha val="29000"/>
                  </a:srgbClr>
                </a:gs>
              </a:gsLst>
              <a:lin ang="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  <a:sym typeface="阿里巴巴普惠体 L" panose="00020600040101010101" pitchFamily="18" charset="-122"/>
            </a:endParaRPr>
          </a:p>
        </p:txBody>
      </p:sp>
      <p:grpSp>
        <p:nvGrpSpPr>
          <p:cNvPr id="431" name="组合 430">
            <a:extLst>
              <a:ext uri="{FF2B5EF4-FFF2-40B4-BE49-F238E27FC236}">
                <a16:creationId xmlns:a16="http://schemas.microsoft.com/office/drawing/2014/main" id="{B8674096-ADA8-408E-AE80-92E187831974}"/>
              </a:ext>
            </a:extLst>
          </p:cNvPr>
          <p:cNvGrpSpPr/>
          <p:nvPr/>
        </p:nvGrpSpPr>
        <p:grpSpPr>
          <a:xfrm>
            <a:off x="6422708" y="1326337"/>
            <a:ext cx="5077225" cy="5000226"/>
            <a:chOff x="6422708" y="947030"/>
            <a:chExt cx="5077225" cy="5000226"/>
          </a:xfrm>
        </p:grpSpPr>
        <p:grpSp>
          <p:nvGrpSpPr>
            <p:cNvPr id="428" name="组合 427">
              <a:extLst>
                <a:ext uri="{FF2B5EF4-FFF2-40B4-BE49-F238E27FC236}">
                  <a16:creationId xmlns:a16="http://schemas.microsoft.com/office/drawing/2014/main" id="{59CB8425-5EB2-4D94-A55F-F70B29055EEE}"/>
                </a:ext>
              </a:extLst>
            </p:cNvPr>
            <p:cNvGrpSpPr/>
            <p:nvPr/>
          </p:nvGrpSpPr>
          <p:grpSpPr>
            <a:xfrm>
              <a:off x="6422708" y="947030"/>
              <a:ext cx="4768927" cy="1352248"/>
              <a:chOff x="6285548" y="947030"/>
              <a:chExt cx="4768927" cy="1352248"/>
            </a:xfrm>
          </p:grpSpPr>
          <p:grpSp>
            <p:nvGrpSpPr>
              <p:cNvPr id="426" name="组合 425">
                <a:extLst>
                  <a:ext uri="{FF2B5EF4-FFF2-40B4-BE49-F238E27FC236}">
                    <a16:creationId xmlns:a16="http://schemas.microsoft.com/office/drawing/2014/main" id="{A3B33593-55FA-46E7-BBFA-F1E241FA2B4A}"/>
                  </a:ext>
                </a:extLst>
              </p:cNvPr>
              <p:cNvGrpSpPr/>
              <p:nvPr/>
            </p:nvGrpSpPr>
            <p:grpSpPr>
              <a:xfrm>
                <a:off x="6285548" y="947030"/>
                <a:ext cx="4297058" cy="613690"/>
                <a:chOff x="6285548" y="947030"/>
                <a:chExt cx="4297058" cy="613690"/>
              </a:xfrm>
            </p:grpSpPr>
            <p:grpSp>
              <p:nvGrpSpPr>
                <p:cNvPr id="83" name="组合 82">
                  <a:extLst>
                    <a:ext uri="{FF2B5EF4-FFF2-40B4-BE49-F238E27FC236}">
                      <a16:creationId xmlns:a16="http://schemas.microsoft.com/office/drawing/2014/main" id="{4A706973-6AD6-4F37-8690-D17DBD2B0000}"/>
                    </a:ext>
                  </a:extLst>
                </p:cNvPr>
                <p:cNvGrpSpPr/>
                <p:nvPr/>
              </p:nvGrpSpPr>
              <p:grpSpPr>
                <a:xfrm>
                  <a:off x="6285548" y="947030"/>
                  <a:ext cx="4297058" cy="613690"/>
                  <a:chOff x="5431523" y="833121"/>
                  <a:chExt cx="4297058" cy="834132"/>
                </a:xfrm>
              </p:grpSpPr>
              <p:sp>
                <p:nvSpPr>
                  <p:cNvPr id="37" name="平行四边形 36">
                    <a:extLst>
                      <a:ext uri="{FF2B5EF4-FFF2-40B4-BE49-F238E27FC236}">
                        <a16:creationId xmlns:a16="http://schemas.microsoft.com/office/drawing/2014/main" id="{B066920D-4399-4BE9-AC8B-A778BF848103}"/>
                      </a:ext>
                    </a:extLst>
                  </p:cNvPr>
                  <p:cNvSpPr/>
                  <p:nvPr/>
                </p:nvSpPr>
                <p:spPr>
                  <a:xfrm>
                    <a:off x="5842473" y="939513"/>
                    <a:ext cx="3886108" cy="727740"/>
                  </a:xfrm>
                  <a:prstGeom prst="parallelogram">
                    <a:avLst>
                      <a:gd name="adj" fmla="val 35461"/>
                    </a:avLst>
                  </a:prstGeom>
                  <a:gradFill>
                    <a:gsLst>
                      <a:gs pos="0">
                        <a:srgbClr val="37CFFF">
                          <a:alpha val="0"/>
                        </a:srgbClr>
                      </a:gs>
                      <a:gs pos="100000">
                        <a:srgbClr val="35C7FF">
                          <a:alpha val="2000"/>
                        </a:srgbClr>
                      </a:gs>
                    </a:gsLst>
                    <a:lin ang="0" scaled="1"/>
                  </a:gradFill>
                  <a:ln w="9525" cap="flat" cmpd="sng" algn="ctr">
                    <a:gradFill flip="none" rotWithShape="1">
                      <a:gsLst>
                        <a:gs pos="10000">
                          <a:srgbClr val="242A3A">
                            <a:alpha val="0"/>
                          </a:srgbClr>
                        </a:gs>
                        <a:gs pos="100000">
                          <a:srgbClr val="37CFFF">
                            <a:alpha val="40000"/>
                          </a:srgbClr>
                        </a:gs>
                      </a:gsLst>
                      <a:lin ang="0" scaled="1"/>
                      <a:tileRect/>
                    </a:gra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阿里巴巴普惠体 L" panose="00020600040101010101" pitchFamily="18" charset="-122"/>
                      <a:ea typeface="阿里巴巴普惠体 L" panose="00020600040101010101" pitchFamily="18" charset="-122"/>
                      <a:cs typeface="阿里巴巴普惠体 L" panose="00020600040101010101" pitchFamily="18" charset="-122"/>
                      <a:sym typeface="阿里巴巴普惠体 L" panose="00020600040101010101" pitchFamily="18" charset="-122"/>
                    </a:endParaRPr>
                  </a:p>
                </p:txBody>
              </p:sp>
              <p:sp>
                <p:nvSpPr>
                  <p:cNvPr id="38" name="平行四边形 37">
                    <a:extLst>
                      <a:ext uri="{FF2B5EF4-FFF2-40B4-BE49-F238E27FC236}">
                        <a16:creationId xmlns:a16="http://schemas.microsoft.com/office/drawing/2014/main" id="{2F8AF1C6-2745-4BB9-9E87-54101F551849}"/>
                      </a:ext>
                    </a:extLst>
                  </p:cNvPr>
                  <p:cNvSpPr/>
                  <p:nvPr/>
                </p:nvSpPr>
                <p:spPr>
                  <a:xfrm>
                    <a:off x="5842473" y="833121"/>
                    <a:ext cx="3832617" cy="775788"/>
                  </a:xfrm>
                  <a:prstGeom prst="parallelogram">
                    <a:avLst>
                      <a:gd name="adj" fmla="val 35461"/>
                    </a:avLst>
                  </a:prstGeom>
                  <a:noFill/>
                  <a:ln w="12700" cap="flat" cmpd="sng" algn="ctr">
                    <a:gradFill flip="none" rotWithShape="1">
                      <a:gsLst>
                        <a:gs pos="10000">
                          <a:srgbClr val="152251">
                            <a:alpha val="0"/>
                          </a:srgbClr>
                        </a:gs>
                        <a:gs pos="100000">
                          <a:srgbClr val="37CFFF">
                            <a:alpha val="60000"/>
                          </a:srgbClr>
                        </a:gs>
                      </a:gsLst>
                      <a:lin ang="0" scaled="1"/>
                      <a:tileRect/>
                    </a:gra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阿里巴巴普惠体 L" panose="00020600040101010101" pitchFamily="18" charset="-122"/>
                      <a:ea typeface="阿里巴巴普惠体 L" panose="00020600040101010101" pitchFamily="18" charset="-122"/>
                      <a:cs typeface="阿里巴巴普惠体 L" panose="00020600040101010101" pitchFamily="18" charset="-122"/>
                      <a:sym typeface="阿里巴巴普惠体 L" panose="00020600040101010101" pitchFamily="18" charset="-122"/>
                    </a:endParaRPr>
                  </a:p>
                </p:txBody>
              </p:sp>
              <p:sp>
                <p:nvSpPr>
                  <p:cNvPr id="39" name="平行四边形 38">
                    <a:extLst>
                      <a:ext uri="{FF2B5EF4-FFF2-40B4-BE49-F238E27FC236}">
                        <a16:creationId xmlns:a16="http://schemas.microsoft.com/office/drawing/2014/main" id="{01475C2F-73CA-4821-8F3D-E4CBBD2B2550}"/>
                      </a:ext>
                    </a:extLst>
                  </p:cNvPr>
                  <p:cNvSpPr/>
                  <p:nvPr/>
                </p:nvSpPr>
                <p:spPr>
                  <a:xfrm>
                    <a:off x="5431523" y="833121"/>
                    <a:ext cx="4243567" cy="775788"/>
                  </a:xfrm>
                  <a:prstGeom prst="parallelogram">
                    <a:avLst>
                      <a:gd name="adj" fmla="val 35461"/>
                    </a:avLst>
                  </a:prstGeom>
                  <a:gradFill flip="none" rotWithShape="1">
                    <a:gsLst>
                      <a:gs pos="0">
                        <a:schemeClr val="accent2">
                          <a:lumMod val="60000"/>
                          <a:lumOff val="40000"/>
                          <a:alpha val="0"/>
                        </a:schemeClr>
                      </a:gs>
                      <a:gs pos="100000">
                        <a:srgbClr val="2A98FF">
                          <a:alpha val="30000"/>
                        </a:srgbClr>
                      </a:gs>
                    </a:gsLst>
                    <a:lin ang="0" scaled="1"/>
                    <a:tileRect/>
                  </a:gradFill>
                  <a:ln w="12700" cap="flat" cmpd="sng" algn="ctr">
                    <a:gradFill flip="none" rotWithShape="1">
                      <a:gsLst>
                        <a:gs pos="15000">
                          <a:srgbClr val="2A98FF">
                            <a:alpha val="0"/>
                          </a:srgbClr>
                        </a:gs>
                        <a:gs pos="100000">
                          <a:srgbClr val="2A98FF">
                            <a:alpha val="17000"/>
                          </a:srgbClr>
                        </a:gs>
                      </a:gsLst>
                      <a:lin ang="0" scaled="1"/>
                      <a:tileRect/>
                    </a:gradFill>
                    <a:prstDash val="solid"/>
                    <a:miter lim="800000"/>
                  </a:ln>
                  <a:effectLst>
                    <a:outerShdw blurRad="50800" dist="38100" algn="l" rotWithShape="0">
                      <a:prstClr val="black">
                        <a:alpha val="40000"/>
                      </a:prstClr>
                    </a:outerShdw>
                  </a:effectLst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阿里巴巴普惠体 L" panose="00020600040101010101" pitchFamily="18" charset="-122"/>
                      <a:ea typeface="阿里巴巴普惠体 L" panose="00020600040101010101" pitchFamily="18" charset="-122"/>
                      <a:cs typeface="阿里巴巴普惠体 L" panose="00020600040101010101" pitchFamily="18" charset="-122"/>
                      <a:sym typeface="阿里巴巴普惠体 L" panose="00020600040101010101" pitchFamily="18" charset="-122"/>
                    </a:endParaRPr>
                  </a:p>
                </p:txBody>
              </p:sp>
            </p:grpSp>
            <p:sp>
              <p:nvSpPr>
                <p:cNvPr id="337" name="文本框 336">
                  <a:extLst>
                    <a:ext uri="{FF2B5EF4-FFF2-40B4-BE49-F238E27FC236}">
                      <a16:creationId xmlns:a16="http://schemas.microsoft.com/office/drawing/2014/main" id="{9FCBC2FA-3A8E-4926-9ED3-BF64786D773A}"/>
                    </a:ext>
                  </a:extLst>
                </p:cNvPr>
                <p:cNvSpPr txBox="1"/>
                <p:nvPr/>
              </p:nvSpPr>
              <p:spPr>
                <a:xfrm>
                  <a:off x="7766937" y="1043008"/>
                  <a:ext cx="1118007" cy="34622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18007" h="346227">
                      <a:moveTo>
                        <a:pt x="181983" y="224764"/>
                      </a:moveTo>
                      <a:cubicBezTo>
                        <a:pt x="178807" y="248350"/>
                        <a:pt x="175632" y="271936"/>
                        <a:pt x="172456" y="295523"/>
                      </a:cubicBezTo>
                      <a:cubicBezTo>
                        <a:pt x="185022" y="295523"/>
                        <a:pt x="197587" y="295523"/>
                        <a:pt x="210153" y="295523"/>
                      </a:cubicBezTo>
                      <a:cubicBezTo>
                        <a:pt x="213276" y="271936"/>
                        <a:pt x="216399" y="248350"/>
                        <a:pt x="219522" y="224764"/>
                      </a:cubicBezTo>
                      <a:cubicBezTo>
                        <a:pt x="207009" y="224764"/>
                        <a:pt x="194496" y="224764"/>
                        <a:pt x="181983" y="224764"/>
                      </a:cubicBezTo>
                      <a:close/>
                      <a:moveTo>
                        <a:pt x="55920" y="224764"/>
                      </a:moveTo>
                      <a:cubicBezTo>
                        <a:pt x="52567" y="248350"/>
                        <a:pt x="49215" y="271936"/>
                        <a:pt x="45863" y="295523"/>
                      </a:cubicBezTo>
                      <a:cubicBezTo>
                        <a:pt x="58428" y="295523"/>
                        <a:pt x="70994" y="295523"/>
                        <a:pt x="83559" y="295523"/>
                      </a:cubicBezTo>
                      <a:cubicBezTo>
                        <a:pt x="86859" y="271936"/>
                        <a:pt x="90159" y="248350"/>
                        <a:pt x="93459" y="224764"/>
                      </a:cubicBezTo>
                      <a:cubicBezTo>
                        <a:pt x="80946" y="224764"/>
                        <a:pt x="68433" y="224764"/>
                        <a:pt x="55920" y="224764"/>
                      </a:cubicBezTo>
                      <a:close/>
                      <a:moveTo>
                        <a:pt x="472421" y="196763"/>
                      </a:moveTo>
                      <a:cubicBezTo>
                        <a:pt x="486218" y="196763"/>
                        <a:pt x="500015" y="196763"/>
                        <a:pt x="513813" y="196763"/>
                      </a:cubicBezTo>
                      <a:cubicBezTo>
                        <a:pt x="511881" y="213538"/>
                        <a:pt x="509950" y="230314"/>
                        <a:pt x="508019" y="247089"/>
                      </a:cubicBezTo>
                      <a:cubicBezTo>
                        <a:pt x="519894" y="247089"/>
                        <a:pt x="531769" y="247089"/>
                        <a:pt x="543644" y="247089"/>
                      </a:cubicBezTo>
                      <a:cubicBezTo>
                        <a:pt x="541847" y="262981"/>
                        <a:pt x="540051" y="278874"/>
                        <a:pt x="538255" y="294766"/>
                      </a:cubicBezTo>
                      <a:cubicBezTo>
                        <a:pt x="526346" y="294766"/>
                        <a:pt x="514438" y="294766"/>
                        <a:pt x="502529" y="294766"/>
                      </a:cubicBezTo>
                      <a:cubicBezTo>
                        <a:pt x="500554" y="311920"/>
                        <a:pt x="498579" y="329073"/>
                        <a:pt x="496604" y="346227"/>
                      </a:cubicBezTo>
                      <a:cubicBezTo>
                        <a:pt x="482684" y="346227"/>
                        <a:pt x="468764" y="346227"/>
                        <a:pt x="454844" y="346227"/>
                      </a:cubicBezTo>
                      <a:cubicBezTo>
                        <a:pt x="456862" y="329073"/>
                        <a:pt x="458879" y="311920"/>
                        <a:pt x="460896" y="294766"/>
                      </a:cubicBezTo>
                      <a:cubicBezTo>
                        <a:pt x="434453" y="294766"/>
                        <a:pt x="408011" y="294766"/>
                        <a:pt x="381568" y="294766"/>
                      </a:cubicBezTo>
                      <a:cubicBezTo>
                        <a:pt x="383511" y="278874"/>
                        <a:pt x="385455" y="262981"/>
                        <a:pt x="387398" y="247089"/>
                      </a:cubicBezTo>
                      <a:cubicBezTo>
                        <a:pt x="413766" y="247089"/>
                        <a:pt x="440134" y="247089"/>
                        <a:pt x="466503" y="247089"/>
                      </a:cubicBezTo>
                      <a:cubicBezTo>
                        <a:pt x="468475" y="230314"/>
                        <a:pt x="470448" y="213538"/>
                        <a:pt x="472421" y="196763"/>
                      </a:cubicBezTo>
                      <a:close/>
                      <a:moveTo>
                        <a:pt x="150774" y="174438"/>
                      </a:moveTo>
                      <a:cubicBezTo>
                        <a:pt x="188759" y="174438"/>
                        <a:pt x="226745" y="174438"/>
                        <a:pt x="264730" y="174438"/>
                      </a:cubicBezTo>
                      <a:cubicBezTo>
                        <a:pt x="257279" y="231701"/>
                        <a:pt x="249828" y="288964"/>
                        <a:pt x="242377" y="346227"/>
                      </a:cubicBezTo>
                      <a:cubicBezTo>
                        <a:pt x="204003" y="346227"/>
                        <a:pt x="165629" y="346227"/>
                        <a:pt x="127255" y="346227"/>
                      </a:cubicBezTo>
                      <a:cubicBezTo>
                        <a:pt x="135095" y="288964"/>
                        <a:pt x="142934" y="231701"/>
                        <a:pt x="150774" y="174438"/>
                      </a:cubicBezTo>
                      <a:close/>
                      <a:moveTo>
                        <a:pt x="24808" y="174438"/>
                      </a:moveTo>
                      <a:cubicBezTo>
                        <a:pt x="62700" y="174438"/>
                        <a:pt x="100592" y="174438"/>
                        <a:pt x="138484" y="174438"/>
                      </a:cubicBezTo>
                      <a:cubicBezTo>
                        <a:pt x="130603" y="231701"/>
                        <a:pt x="122721" y="288964"/>
                        <a:pt x="114840" y="346227"/>
                      </a:cubicBezTo>
                      <a:cubicBezTo>
                        <a:pt x="76560" y="346227"/>
                        <a:pt x="38280" y="346227"/>
                        <a:pt x="0" y="346227"/>
                      </a:cubicBezTo>
                      <a:cubicBezTo>
                        <a:pt x="8269" y="288964"/>
                        <a:pt x="16539" y="231701"/>
                        <a:pt x="24808" y="174438"/>
                      </a:cubicBezTo>
                      <a:close/>
                      <a:moveTo>
                        <a:pt x="1003199" y="155140"/>
                      </a:moveTo>
                      <a:cubicBezTo>
                        <a:pt x="1002785" y="159933"/>
                        <a:pt x="1002372" y="164726"/>
                        <a:pt x="1001959" y="169519"/>
                      </a:cubicBezTo>
                      <a:cubicBezTo>
                        <a:pt x="1016106" y="169519"/>
                        <a:pt x="1030253" y="169519"/>
                        <a:pt x="1044400" y="169519"/>
                      </a:cubicBezTo>
                      <a:cubicBezTo>
                        <a:pt x="1044802" y="164726"/>
                        <a:pt x="1045203" y="159933"/>
                        <a:pt x="1045604" y="155140"/>
                      </a:cubicBezTo>
                      <a:cubicBezTo>
                        <a:pt x="1031469" y="155140"/>
                        <a:pt x="1017334" y="155140"/>
                        <a:pt x="1003199" y="155140"/>
                      </a:cubicBezTo>
                      <a:close/>
                      <a:moveTo>
                        <a:pt x="922573" y="155140"/>
                      </a:moveTo>
                      <a:cubicBezTo>
                        <a:pt x="922136" y="159933"/>
                        <a:pt x="921700" y="164726"/>
                        <a:pt x="921263" y="169519"/>
                      </a:cubicBezTo>
                      <a:cubicBezTo>
                        <a:pt x="935690" y="169519"/>
                        <a:pt x="950116" y="169519"/>
                        <a:pt x="964543" y="169519"/>
                      </a:cubicBezTo>
                      <a:cubicBezTo>
                        <a:pt x="964967" y="164726"/>
                        <a:pt x="965391" y="159933"/>
                        <a:pt x="965815" y="155140"/>
                      </a:cubicBezTo>
                      <a:cubicBezTo>
                        <a:pt x="951401" y="155140"/>
                        <a:pt x="936987" y="155140"/>
                        <a:pt x="922573" y="155140"/>
                      </a:cubicBezTo>
                      <a:close/>
                      <a:moveTo>
                        <a:pt x="498069" y="120707"/>
                      </a:moveTo>
                      <a:cubicBezTo>
                        <a:pt x="497040" y="129536"/>
                        <a:pt x="496010" y="138365"/>
                        <a:pt x="494981" y="147194"/>
                      </a:cubicBezTo>
                      <a:cubicBezTo>
                        <a:pt x="501580" y="147194"/>
                        <a:pt x="508180" y="147194"/>
                        <a:pt x="514779" y="147194"/>
                      </a:cubicBezTo>
                      <a:cubicBezTo>
                        <a:pt x="515798" y="138365"/>
                        <a:pt x="516817" y="129536"/>
                        <a:pt x="517837" y="120707"/>
                      </a:cubicBezTo>
                      <a:cubicBezTo>
                        <a:pt x="511247" y="120707"/>
                        <a:pt x="504658" y="120707"/>
                        <a:pt x="498069" y="120707"/>
                      </a:cubicBezTo>
                      <a:close/>
                      <a:moveTo>
                        <a:pt x="442109" y="120707"/>
                      </a:moveTo>
                      <a:cubicBezTo>
                        <a:pt x="441050" y="129536"/>
                        <a:pt x="439991" y="138365"/>
                        <a:pt x="438932" y="147194"/>
                      </a:cubicBezTo>
                      <a:cubicBezTo>
                        <a:pt x="445624" y="147194"/>
                        <a:pt x="452317" y="147194"/>
                        <a:pt x="459009" y="147194"/>
                      </a:cubicBezTo>
                      <a:cubicBezTo>
                        <a:pt x="460058" y="138365"/>
                        <a:pt x="461106" y="129536"/>
                        <a:pt x="462154" y="120707"/>
                      </a:cubicBezTo>
                      <a:cubicBezTo>
                        <a:pt x="455473" y="120707"/>
                        <a:pt x="448791" y="120707"/>
                        <a:pt x="442109" y="120707"/>
                      </a:cubicBezTo>
                      <a:close/>
                      <a:moveTo>
                        <a:pt x="668028" y="114274"/>
                      </a:moveTo>
                      <a:cubicBezTo>
                        <a:pt x="684912" y="114274"/>
                        <a:pt x="701795" y="114274"/>
                        <a:pt x="718679" y="114274"/>
                      </a:cubicBezTo>
                      <a:cubicBezTo>
                        <a:pt x="712453" y="132672"/>
                        <a:pt x="706523" y="149984"/>
                        <a:pt x="700614" y="166113"/>
                      </a:cubicBezTo>
                      <a:cubicBezTo>
                        <a:pt x="694704" y="182245"/>
                        <a:pt x="688969" y="197658"/>
                        <a:pt x="683206" y="212277"/>
                      </a:cubicBezTo>
                      <a:cubicBezTo>
                        <a:pt x="677442" y="226898"/>
                        <a:pt x="671658" y="241045"/>
                        <a:pt x="665708" y="254657"/>
                      </a:cubicBezTo>
                      <a:cubicBezTo>
                        <a:pt x="659756" y="268271"/>
                        <a:pt x="653673" y="281782"/>
                        <a:pt x="647361" y="295144"/>
                      </a:cubicBezTo>
                      <a:cubicBezTo>
                        <a:pt x="678024" y="295144"/>
                        <a:pt x="708687" y="295144"/>
                        <a:pt x="739350" y="295144"/>
                      </a:cubicBezTo>
                      <a:cubicBezTo>
                        <a:pt x="736705" y="272948"/>
                        <a:pt x="733932" y="251878"/>
                        <a:pt x="730887" y="231953"/>
                      </a:cubicBezTo>
                      <a:cubicBezTo>
                        <a:pt x="727842" y="212031"/>
                        <a:pt x="724749" y="192088"/>
                        <a:pt x="721347" y="172168"/>
                      </a:cubicBezTo>
                      <a:cubicBezTo>
                        <a:pt x="737172" y="172168"/>
                        <a:pt x="752997" y="172168"/>
                        <a:pt x="768822" y="172168"/>
                      </a:cubicBezTo>
                      <a:cubicBezTo>
                        <a:pt x="773919" y="196371"/>
                        <a:pt x="778536" y="223384"/>
                        <a:pt x="783024" y="253143"/>
                      </a:cubicBezTo>
                      <a:cubicBezTo>
                        <a:pt x="787513" y="282906"/>
                        <a:pt x="791415" y="313939"/>
                        <a:pt x="794849" y="346227"/>
                      </a:cubicBezTo>
                      <a:cubicBezTo>
                        <a:pt x="720546" y="346227"/>
                        <a:pt x="646244" y="346227"/>
                        <a:pt x="571941" y="346227"/>
                      </a:cubicBezTo>
                      <a:cubicBezTo>
                        <a:pt x="592698" y="303106"/>
                        <a:pt x="610671" y="262646"/>
                        <a:pt x="626126" y="224953"/>
                      </a:cubicBezTo>
                      <a:cubicBezTo>
                        <a:pt x="641575" y="187278"/>
                        <a:pt x="655357" y="150315"/>
                        <a:pt x="668028" y="114274"/>
                      </a:cubicBezTo>
                      <a:close/>
                      <a:moveTo>
                        <a:pt x="1007148" y="109355"/>
                      </a:moveTo>
                      <a:cubicBezTo>
                        <a:pt x="1006723" y="114274"/>
                        <a:pt x="1006299" y="119193"/>
                        <a:pt x="1005875" y="124112"/>
                      </a:cubicBezTo>
                      <a:cubicBezTo>
                        <a:pt x="1019984" y="124112"/>
                        <a:pt x="1034093" y="124112"/>
                        <a:pt x="1048202" y="124112"/>
                      </a:cubicBezTo>
                      <a:cubicBezTo>
                        <a:pt x="1048614" y="119193"/>
                        <a:pt x="1049025" y="114274"/>
                        <a:pt x="1049437" y="109355"/>
                      </a:cubicBezTo>
                      <a:cubicBezTo>
                        <a:pt x="1035341" y="109355"/>
                        <a:pt x="1021244" y="109355"/>
                        <a:pt x="1007148" y="109355"/>
                      </a:cubicBezTo>
                      <a:close/>
                      <a:moveTo>
                        <a:pt x="926741" y="109355"/>
                      </a:moveTo>
                      <a:cubicBezTo>
                        <a:pt x="926293" y="114274"/>
                        <a:pt x="925846" y="119193"/>
                        <a:pt x="925398" y="124112"/>
                      </a:cubicBezTo>
                      <a:cubicBezTo>
                        <a:pt x="939785" y="124112"/>
                        <a:pt x="954173" y="124112"/>
                        <a:pt x="968560" y="124112"/>
                      </a:cubicBezTo>
                      <a:cubicBezTo>
                        <a:pt x="968995" y="119193"/>
                        <a:pt x="969431" y="114274"/>
                        <a:pt x="969866" y="109355"/>
                      </a:cubicBezTo>
                      <a:cubicBezTo>
                        <a:pt x="955491" y="109355"/>
                        <a:pt x="941116" y="109355"/>
                        <a:pt x="926741" y="109355"/>
                      </a:cubicBezTo>
                      <a:close/>
                      <a:moveTo>
                        <a:pt x="505393" y="57894"/>
                      </a:moveTo>
                      <a:cubicBezTo>
                        <a:pt x="504408" y="66344"/>
                        <a:pt x="503422" y="74795"/>
                        <a:pt x="502437" y="83246"/>
                      </a:cubicBezTo>
                      <a:cubicBezTo>
                        <a:pt x="509011" y="83246"/>
                        <a:pt x="515586" y="83246"/>
                        <a:pt x="522160" y="83246"/>
                      </a:cubicBezTo>
                      <a:cubicBezTo>
                        <a:pt x="523135" y="74795"/>
                        <a:pt x="524111" y="66344"/>
                        <a:pt x="525086" y="57894"/>
                      </a:cubicBezTo>
                      <a:cubicBezTo>
                        <a:pt x="518522" y="57894"/>
                        <a:pt x="511957" y="57894"/>
                        <a:pt x="505393" y="57894"/>
                      </a:cubicBezTo>
                      <a:close/>
                      <a:moveTo>
                        <a:pt x="449643" y="57894"/>
                      </a:moveTo>
                      <a:cubicBezTo>
                        <a:pt x="448629" y="66344"/>
                        <a:pt x="447615" y="74795"/>
                        <a:pt x="446602" y="83246"/>
                      </a:cubicBezTo>
                      <a:cubicBezTo>
                        <a:pt x="453269" y="83246"/>
                        <a:pt x="459936" y="83246"/>
                        <a:pt x="466603" y="83246"/>
                      </a:cubicBezTo>
                      <a:cubicBezTo>
                        <a:pt x="467606" y="74795"/>
                        <a:pt x="468609" y="66344"/>
                        <a:pt x="469613" y="57894"/>
                      </a:cubicBezTo>
                      <a:cubicBezTo>
                        <a:pt x="462956" y="57894"/>
                        <a:pt x="456299" y="57894"/>
                        <a:pt x="449643" y="57894"/>
                      </a:cubicBezTo>
                      <a:close/>
                      <a:moveTo>
                        <a:pt x="914335" y="56759"/>
                      </a:moveTo>
                      <a:cubicBezTo>
                        <a:pt x="913719" y="63443"/>
                        <a:pt x="913104" y="70128"/>
                        <a:pt x="912488" y="76813"/>
                      </a:cubicBezTo>
                      <a:cubicBezTo>
                        <a:pt x="964600" y="76813"/>
                        <a:pt x="1016711" y="76813"/>
                        <a:pt x="1068822" y="76813"/>
                      </a:cubicBezTo>
                      <a:cubicBezTo>
                        <a:pt x="1069375" y="70128"/>
                        <a:pt x="1069928" y="63443"/>
                        <a:pt x="1070481" y="56759"/>
                      </a:cubicBezTo>
                      <a:cubicBezTo>
                        <a:pt x="1018432" y="56759"/>
                        <a:pt x="966384" y="56759"/>
                        <a:pt x="914335" y="56759"/>
                      </a:cubicBezTo>
                      <a:close/>
                      <a:moveTo>
                        <a:pt x="110082" y="56380"/>
                      </a:moveTo>
                      <a:cubicBezTo>
                        <a:pt x="107799" y="72651"/>
                        <a:pt x="105516" y="88922"/>
                        <a:pt x="103233" y="105193"/>
                      </a:cubicBezTo>
                      <a:cubicBezTo>
                        <a:pt x="137260" y="105193"/>
                        <a:pt x="171287" y="105193"/>
                        <a:pt x="205315" y="105193"/>
                      </a:cubicBezTo>
                      <a:cubicBezTo>
                        <a:pt x="207498" y="88922"/>
                        <a:pt x="209682" y="72651"/>
                        <a:pt x="211866" y="56380"/>
                      </a:cubicBezTo>
                      <a:cubicBezTo>
                        <a:pt x="177938" y="56380"/>
                        <a:pt x="144010" y="56380"/>
                        <a:pt x="110082" y="56380"/>
                      </a:cubicBezTo>
                      <a:close/>
                      <a:moveTo>
                        <a:pt x="73678" y="6433"/>
                      </a:moveTo>
                      <a:cubicBezTo>
                        <a:pt x="136446" y="6433"/>
                        <a:pt x="199214" y="6433"/>
                        <a:pt x="261981" y="6433"/>
                      </a:cubicBezTo>
                      <a:cubicBezTo>
                        <a:pt x="255458" y="56002"/>
                        <a:pt x="248935" y="105571"/>
                        <a:pt x="242412" y="155140"/>
                      </a:cubicBezTo>
                      <a:cubicBezTo>
                        <a:pt x="179082" y="155140"/>
                        <a:pt x="115753" y="155140"/>
                        <a:pt x="52424" y="155140"/>
                      </a:cubicBezTo>
                      <a:cubicBezTo>
                        <a:pt x="59509" y="105571"/>
                        <a:pt x="66593" y="56002"/>
                        <a:pt x="73678" y="6433"/>
                      </a:cubicBezTo>
                      <a:close/>
                      <a:moveTo>
                        <a:pt x="965134" y="378"/>
                      </a:moveTo>
                      <a:cubicBezTo>
                        <a:pt x="982732" y="378"/>
                        <a:pt x="1000330" y="378"/>
                        <a:pt x="1017928" y="378"/>
                      </a:cubicBezTo>
                      <a:cubicBezTo>
                        <a:pt x="1019131" y="6047"/>
                        <a:pt x="1020237" y="11737"/>
                        <a:pt x="1021442" y="17406"/>
                      </a:cubicBezTo>
                      <a:cubicBezTo>
                        <a:pt x="1053630" y="17406"/>
                        <a:pt x="1085819" y="17406"/>
                        <a:pt x="1118007" y="17406"/>
                      </a:cubicBezTo>
                      <a:cubicBezTo>
                        <a:pt x="1116301" y="38722"/>
                        <a:pt x="1114594" y="60038"/>
                        <a:pt x="1112888" y="81354"/>
                      </a:cubicBezTo>
                      <a:cubicBezTo>
                        <a:pt x="1105759" y="81354"/>
                        <a:pt x="1098630" y="81354"/>
                        <a:pt x="1091500" y="81354"/>
                      </a:cubicBezTo>
                      <a:cubicBezTo>
                        <a:pt x="1088279" y="120959"/>
                        <a:pt x="1085058" y="160564"/>
                        <a:pt x="1081836" y="200168"/>
                      </a:cubicBezTo>
                      <a:cubicBezTo>
                        <a:pt x="1054329" y="200168"/>
                        <a:pt x="1026822" y="200168"/>
                        <a:pt x="999315" y="200168"/>
                      </a:cubicBezTo>
                      <a:cubicBezTo>
                        <a:pt x="998935" y="204583"/>
                        <a:pt x="998554" y="208998"/>
                        <a:pt x="998173" y="213412"/>
                      </a:cubicBezTo>
                      <a:cubicBezTo>
                        <a:pt x="1031021" y="213412"/>
                        <a:pt x="1063869" y="213412"/>
                        <a:pt x="1096716" y="213412"/>
                      </a:cubicBezTo>
                      <a:cubicBezTo>
                        <a:pt x="1094719" y="238260"/>
                        <a:pt x="1092722" y="263107"/>
                        <a:pt x="1090724" y="287955"/>
                      </a:cubicBezTo>
                      <a:cubicBezTo>
                        <a:pt x="1090359" y="292496"/>
                        <a:pt x="1089834" y="297289"/>
                        <a:pt x="1089146" y="302334"/>
                      </a:cubicBezTo>
                      <a:cubicBezTo>
                        <a:pt x="1088458" y="307379"/>
                        <a:pt x="1087533" y="312488"/>
                        <a:pt x="1086364" y="317659"/>
                      </a:cubicBezTo>
                      <a:cubicBezTo>
                        <a:pt x="1085196" y="322830"/>
                        <a:pt x="1083805" y="327876"/>
                        <a:pt x="1082185" y="332794"/>
                      </a:cubicBezTo>
                      <a:cubicBezTo>
                        <a:pt x="1080566" y="337713"/>
                        <a:pt x="1078748" y="342191"/>
                        <a:pt x="1076728" y="346227"/>
                      </a:cubicBezTo>
                      <a:cubicBezTo>
                        <a:pt x="1060739" y="346227"/>
                        <a:pt x="1044750" y="346227"/>
                        <a:pt x="1028761" y="346227"/>
                      </a:cubicBezTo>
                      <a:cubicBezTo>
                        <a:pt x="1034891" y="338156"/>
                        <a:pt x="1039612" y="329388"/>
                        <a:pt x="1042937" y="319929"/>
                      </a:cubicBezTo>
                      <a:cubicBezTo>
                        <a:pt x="1046261" y="310471"/>
                        <a:pt x="1048427" y="299559"/>
                        <a:pt x="1049451" y="287198"/>
                      </a:cubicBezTo>
                      <a:cubicBezTo>
                        <a:pt x="1050434" y="275342"/>
                        <a:pt x="1051416" y="263486"/>
                        <a:pt x="1052398" y="251630"/>
                      </a:cubicBezTo>
                      <a:cubicBezTo>
                        <a:pt x="1033224" y="251630"/>
                        <a:pt x="1014051" y="251630"/>
                        <a:pt x="994877" y="251630"/>
                      </a:cubicBezTo>
                      <a:cubicBezTo>
                        <a:pt x="994159" y="259954"/>
                        <a:pt x="993441" y="268279"/>
                        <a:pt x="992723" y="276603"/>
                      </a:cubicBezTo>
                      <a:cubicBezTo>
                        <a:pt x="997969" y="276603"/>
                        <a:pt x="1003214" y="276603"/>
                        <a:pt x="1008460" y="276603"/>
                      </a:cubicBezTo>
                      <a:cubicBezTo>
                        <a:pt x="1007826" y="270802"/>
                        <a:pt x="1007208" y="264999"/>
                        <a:pt x="1006576" y="259197"/>
                      </a:cubicBezTo>
                      <a:cubicBezTo>
                        <a:pt x="1016027" y="259197"/>
                        <a:pt x="1025477" y="259197"/>
                        <a:pt x="1034928" y="259197"/>
                      </a:cubicBezTo>
                      <a:cubicBezTo>
                        <a:pt x="1036048" y="268278"/>
                        <a:pt x="1037056" y="277865"/>
                        <a:pt x="1038000" y="287955"/>
                      </a:cubicBezTo>
                      <a:cubicBezTo>
                        <a:pt x="1038945" y="298045"/>
                        <a:pt x="1039416" y="307505"/>
                        <a:pt x="1039433" y="316334"/>
                      </a:cubicBezTo>
                      <a:cubicBezTo>
                        <a:pt x="994460" y="316334"/>
                        <a:pt x="949488" y="316334"/>
                        <a:pt x="904516" y="316334"/>
                      </a:cubicBezTo>
                      <a:cubicBezTo>
                        <a:pt x="905724" y="303091"/>
                        <a:pt x="906933" y="289847"/>
                        <a:pt x="908141" y="276603"/>
                      </a:cubicBezTo>
                      <a:cubicBezTo>
                        <a:pt x="923784" y="276603"/>
                        <a:pt x="939426" y="276603"/>
                        <a:pt x="955069" y="276603"/>
                      </a:cubicBezTo>
                      <a:cubicBezTo>
                        <a:pt x="955805" y="268279"/>
                        <a:pt x="956542" y="259954"/>
                        <a:pt x="957278" y="251630"/>
                      </a:cubicBezTo>
                      <a:cubicBezTo>
                        <a:pt x="937918" y="251630"/>
                        <a:pt x="918557" y="251630"/>
                        <a:pt x="899197" y="251630"/>
                      </a:cubicBezTo>
                      <a:cubicBezTo>
                        <a:pt x="896298" y="283162"/>
                        <a:pt x="893400" y="314695"/>
                        <a:pt x="890502" y="346227"/>
                      </a:cubicBezTo>
                      <a:cubicBezTo>
                        <a:pt x="876958" y="346227"/>
                        <a:pt x="863414" y="346227"/>
                        <a:pt x="849870" y="346227"/>
                      </a:cubicBezTo>
                      <a:cubicBezTo>
                        <a:pt x="854046" y="301955"/>
                        <a:pt x="858221" y="257684"/>
                        <a:pt x="862396" y="213412"/>
                      </a:cubicBezTo>
                      <a:cubicBezTo>
                        <a:pt x="895151" y="213412"/>
                        <a:pt x="927905" y="213412"/>
                        <a:pt x="960660" y="213412"/>
                      </a:cubicBezTo>
                      <a:cubicBezTo>
                        <a:pt x="961050" y="208998"/>
                        <a:pt x="961441" y="204583"/>
                        <a:pt x="961831" y="200168"/>
                      </a:cubicBezTo>
                      <a:cubicBezTo>
                        <a:pt x="934324" y="200168"/>
                        <a:pt x="906817" y="200168"/>
                        <a:pt x="879310" y="200168"/>
                      </a:cubicBezTo>
                      <a:cubicBezTo>
                        <a:pt x="883008" y="160564"/>
                        <a:pt x="886707" y="120959"/>
                        <a:pt x="890405" y="81354"/>
                      </a:cubicBezTo>
                      <a:cubicBezTo>
                        <a:pt x="883183" y="81354"/>
                        <a:pt x="875962" y="81354"/>
                        <a:pt x="868740" y="81354"/>
                      </a:cubicBezTo>
                      <a:cubicBezTo>
                        <a:pt x="870758" y="60038"/>
                        <a:pt x="872776" y="38722"/>
                        <a:pt x="874794" y="17406"/>
                      </a:cubicBezTo>
                      <a:cubicBezTo>
                        <a:pt x="906153" y="17406"/>
                        <a:pt x="937511" y="17406"/>
                        <a:pt x="968870" y="17406"/>
                      </a:cubicBezTo>
                      <a:cubicBezTo>
                        <a:pt x="967590" y="11738"/>
                        <a:pt x="966412" y="6047"/>
                        <a:pt x="965134" y="378"/>
                      </a:cubicBezTo>
                      <a:close/>
                      <a:moveTo>
                        <a:pt x="737926" y="378"/>
                      </a:moveTo>
                      <a:cubicBezTo>
                        <a:pt x="754326" y="378"/>
                        <a:pt x="770726" y="378"/>
                        <a:pt x="787126" y="378"/>
                      </a:cubicBezTo>
                      <a:cubicBezTo>
                        <a:pt x="789824" y="10956"/>
                        <a:pt x="792658" y="22663"/>
                        <a:pt x="796089" y="35379"/>
                      </a:cubicBezTo>
                      <a:cubicBezTo>
                        <a:pt x="799521" y="48098"/>
                        <a:pt x="802958" y="61323"/>
                        <a:pt x="806878" y="74921"/>
                      </a:cubicBezTo>
                      <a:cubicBezTo>
                        <a:pt x="810798" y="88522"/>
                        <a:pt x="814724" y="102315"/>
                        <a:pt x="819101" y="116166"/>
                      </a:cubicBezTo>
                      <a:cubicBezTo>
                        <a:pt x="823480" y="130019"/>
                        <a:pt x="827848" y="143559"/>
                        <a:pt x="832594" y="156654"/>
                      </a:cubicBezTo>
                      <a:cubicBezTo>
                        <a:pt x="814458" y="156654"/>
                        <a:pt x="796323" y="156654"/>
                        <a:pt x="778187" y="156654"/>
                      </a:cubicBezTo>
                      <a:cubicBezTo>
                        <a:pt x="774221" y="145573"/>
                        <a:pt x="770509" y="133617"/>
                        <a:pt x="766716" y="120896"/>
                      </a:cubicBezTo>
                      <a:cubicBezTo>
                        <a:pt x="762924" y="108176"/>
                        <a:pt x="759514" y="95022"/>
                        <a:pt x="756091" y="81543"/>
                      </a:cubicBezTo>
                      <a:cubicBezTo>
                        <a:pt x="752668" y="68066"/>
                        <a:pt x="749580" y="54408"/>
                        <a:pt x="746382" y="40677"/>
                      </a:cubicBezTo>
                      <a:cubicBezTo>
                        <a:pt x="743183" y="26948"/>
                        <a:pt x="740522" y="13481"/>
                        <a:pt x="737926" y="378"/>
                      </a:cubicBezTo>
                      <a:close/>
                      <a:moveTo>
                        <a:pt x="655556" y="378"/>
                      </a:moveTo>
                      <a:cubicBezTo>
                        <a:pt x="672140" y="378"/>
                        <a:pt x="688725" y="378"/>
                        <a:pt x="705309" y="378"/>
                      </a:cubicBezTo>
                      <a:cubicBezTo>
                        <a:pt x="699699" y="14477"/>
                        <a:pt x="694064" y="28663"/>
                        <a:pt x="687975" y="42758"/>
                      </a:cubicBezTo>
                      <a:cubicBezTo>
                        <a:pt x="681885" y="56856"/>
                        <a:pt x="675886" y="70664"/>
                        <a:pt x="669584" y="84003"/>
                      </a:cubicBezTo>
                      <a:cubicBezTo>
                        <a:pt x="663282" y="97345"/>
                        <a:pt x="657106" y="110267"/>
                        <a:pt x="650713" y="122598"/>
                      </a:cubicBezTo>
                      <a:cubicBezTo>
                        <a:pt x="644319" y="134933"/>
                        <a:pt x="638355" y="146335"/>
                        <a:pt x="632545" y="156654"/>
                      </a:cubicBezTo>
                      <a:cubicBezTo>
                        <a:pt x="614409" y="156654"/>
                        <a:pt x="596274" y="156654"/>
                        <a:pt x="578138" y="156654"/>
                      </a:cubicBezTo>
                      <a:cubicBezTo>
                        <a:pt x="594961" y="126962"/>
                        <a:pt x="609633" y="98762"/>
                        <a:pt x="622927" y="72462"/>
                      </a:cubicBezTo>
                      <a:cubicBezTo>
                        <a:pt x="636215" y="46175"/>
                        <a:pt x="646835" y="22030"/>
                        <a:pt x="655556" y="378"/>
                      </a:cubicBezTo>
                      <a:close/>
                      <a:moveTo>
                        <a:pt x="375000" y="378"/>
                      </a:moveTo>
                      <a:cubicBezTo>
                        <a:pt x="385872" y="378"/>
                        <a:pt x="396744" y="378"/>
                        <a:pt x="407617" y="378"/>
                      </a:cubicBezTo>
                      <a:cubicBezTo>
                        <a:pt x="403649" y="32668"/>
                        <a:pt x="399681" y="64957"/>
                        <a:pt x="395713" y="97246"/>
                      </a:cubicBezTo>
                      <a:cubicBezTo>
                        <a:pt x="399142" y="97246"/>
                        <a:pt x="402571" y="97246"/>
                        <a:pt x="406000" y="97246"/>
                      </a:cubicBezTo>
                      <a:cubicBezTo>
                        <a:pt x="404195" y="112004"/>
                        <a:pt x="402391" y="126761"/>
                        <a:pt x="400587" y="141518"/>
                      </a:cubicBezTo>
                      <a:cubicBezTo>
                        <a:pt x="381817" y="141518"/>
                        <a:pt x="363047" y="141518"/>
                        <a:pt x="344278" y="141518"/>
                      </a:cubicBezTo>
                      <a:cubicBezTo>
                        <a:pt x="343264" y="149590"/>
                        <a:pt x="342250" y="157663"/>
                        <a:pt x="341235" y="165735"/>
                      </a:cubicBezTo>
                      <a:cubicBezTo>
                        <a:pt x="358078" y="165735"/>
                        <a:pt x="374921" y="165735"/>
                        <a:pt x="391763" y="165735"/>
                      </a:cubicBezTo>
                      <a:cubicBezTo>
                        <a:pt x="384386" y="225899"/>
                        <a:pt x="377009" y="286063"/>
                        <a:pt x="369632" y="346227"/>
                      </a:cubicBezTo>
                      <a:cubicBezTo>
                        <a:pt x="358345" y="346227"/>
                        <a:pt x="347059" y="346227"/>
                        <a:pt x="335772" y="346227"/>
                      </a:cubicBezTo>
                      <a:cubicBezTo>
                        <a:pt x="341274" y="302082"/>
                        <a:pt x="346775" y="257936"/>
                        <a:pt x="352276" y="213790"/>
                      </a:cubicBezTo>
                      <a:cubicBezTo>
                        <a:pt x="346583" y="213790"/>
                        <a:pt x="340891" y="213790"/>
                        <a:pt x="335198" y="213790"/>
                      </a:cubicBezTo>
                      <a:cubicBezTo>
                        <a:pt x="333630" y="226277"/>
                        <a:pt x="332061" y="238764"/>
                        <a:pt x="330492" y="251251"/>
                      </a:cubicBezTo>
                      <a:cubicBezTo>
                        <a:pt x="327798" y="272693"/>
                        <a:pt x="324506" y="291488"/>
                        <a:pt x="320594" y="307631"/>
                      </a:cubicBezTo>
                      <a:cubicBezTo>
                        <a:pt x="316682" y="323775"/>
                        <a:pt x="312810" y="336642"/>
                        <a:pt x="308967" y="346227"/>
                      </a:cubicBezTo>
                      <a:cubicBezTo>
                        <a:pt x="297116" y="346227"/>
                        <a:pt x="285265" y="346227"/>
                        <a:pt x="273415" y="346227"/>
                      </a:cubicBezTo>
                      <a:cubicBezTo>
                        <a:pt x="275534" y="341434"/>
                        <a:pt x="277860" y="335380"/>
                        <a:pt x="280395" y="328064"/>
                      </a:cubicBezTo>
                      <a:cubicBezTo>
                        <a:pt x="282931" y="320750"/>
                        <a:pt x="285351" y="312802"/>
                        <a:pt x="287669" y="304226"/>
                      </a:cubicBezTo>
                      <a:cubicBezTo>
                        <a:pt x="289987" y="295650"/>
                        <a:pt x="292140" y="286819"/>
                        <a:pt x="294145" y="277738"/>
                      </a:cubicBezTo>
                      <a:cubicBezTo>
                        <a:pt x="296149" y="268658"/>
                        <a:pt x="297677" y="259954"/>
                        <a:pt x="298738" y="251630"/>
                      </a:cubicBezTo>
                      <a:cubicBezTo>
                        <a:pt x="309224" y="169393"/>
                        <a:pt x="319710" y="87156"/>
                        <a:pt x="330196" y="4919"/>
                      </a:cubicBezTo>
                      <a:cubicBezTo>
                        <a:pt x="340610" y="4919"/>
                        <a:pt x="351024" y="4919"/>
                        <a:pt x="361439" y="4919"/>
                      </a:cubicBezTo>
                      <a:cubicBezTo>
                        <a:pt x="357572" y="35695"/>
                        <a:pt x="353706" y="66471"/>
                        <a:pt x="349840" y="97246"/>
                      </a:cubicBezTo>
                      <a:cubicBezTo>
                        <a:pt x="354195" y="97246"/>
                        <a:pt x="358551" y="97246"/>
                        <a:pt x="362907" y="97246"/>
                      </a:cubicBezTo>
                      <a:cubicBezTo>
                        <a:pt x="366938" y="64957"/>
                        <a:pt x="370969" y="32668"/>
                        <a:pt x="375000" y="378"/>
                      </a:cubicBezTo>
                      <a:close/>
                      <a:moveTo>
                        <a:pt x="470959" y="0"/>
                      </a:moveTo>
                      <a:cubicBezTo>
                        <a:pt x="483766" y="0"/>
                        <a:pt x="496573" y="0"/>
                        <a:pt x="509379" y="0"/>
                      </a:cubicBezTo>
                      <a:cubicBezTo>
                        <a:pt x="508739" y="2268"/>
                        <a:pt x="507963" y="4734"/>
                        <a:pt x="506997" y="7379"/>
                      </a:cubicBezTo>
                      <a:cubicBezTo>
                        <a:pt x="506031" y="10023"/>
                        <a:pt x="505046" y="12744"/>
                        <a:pt x="503971" y="15514"/>
                      </a:cubicBezTo>
                      <a:cubicBezTo>
                        <a:pt x="523891" y="15514"/>
                        <a:pt x="543811" y="15514"/>
                        <a:pt x="563730" y="15514"/>
                      </a:cubicBezTo>
                      <a:cubicBezTo>
                        <a:pt x="557166" y="73408"/>
                        <a:pt x="550601" y="131301"/>
                        <a:pt x="544037" y="189195"/>
                      </a:cubicBezTo>
                      <a:cubicBezTo>
                        <a:pt x="516920" y="189195"/>
                        <a:pt x="489804" y="189195"/>
                        <a:pt x="462688" y="189195"/>
                      </a:cubicBezTo>
                      <a:cubicBezTo>
                        <a:pt x="457520" y="210632"/>
                        <a:pt x="450760" y="227184"/>
                        <a:pt x="442248" y="238764"/>
                      </a:cubicBezTo>
                      <a:cubicBezTo>
                        <a:pt x="426454" y="238764"/>
                        <a:pt x="410659" y="238764"/>
                        <a:pt x="394865" y="238764"/>
                      </a:cubicBezTo>
                      <a:cubicBezTo>
                        <a:pt x="400323" y="232473"/>
                        <a:pt x="405361" y="225257"/>
                        <a:pt x="410095" y="217196"/>
                      </a:cubicBezTo>
                      <a:cubicBezTo>
                        <a:pt x="414827" y="209137"/>
                        <a:pt x="418807" y="199785"/>
                        <a:pt x="422153" y="189195"/>
                      </a:cubicBezTo>
                      <a:cubicBezTo>
                        <a:pt x="414792" y="189195"/>
                        <a:pt x="407430" y="189195"/>
                        <a:pt x="400069" y="189195"/>
                      </a:cubicBezTo>
                      <a:cubicBezTo>
                        <a:pt x="407129" y="131301"/>
                        <a:pt x="414189" y="73408"/>
                        <a:pt x="421250" y="15514"/>
                      </a:cubicBezTo>
                      <a:cubicBezTo>
                        <a:pt x="435728" y="15514"/>
                        <a:pt x="450207" y="15514"/>
                        <a:pt x="464685" y="15514"/>
                      </a:cubicBezTo>
                      <a:cubicBezTo>
                        <a:pt x="465954" y="12746"/>
                        <a:pt x="467072" y="10085"/>
                        <a:pt x="468123" y="7568"/>
                      </a:cubicBezTo>
                      <a:cubicBezTo>
                        <a:pt x="469173" y="5051"/>
                        <a:pt x="470096" y="2519"/>
                        <a:pt x="470959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rgbClr val="2A98FF"/>
                    </a:gs>
                    <a:gs pos="0">
                      <a:srgbClr val="37CFFF"/>
                    </a:gs>
                  </a:gsLst>
                  <a:lin ang="2700000" scaled="1"/>
                  <a:tileRect/>
                </a:gra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>
                  <a:defPPr>
                    <a:defRPr lang="zh-CN"/>
                  </a:defPPr>
                  <a:lvl1pPr marR="0" lvl="0" indent="0" algn="ctr" defTabSz="685800" eaLnBrk="0" fontAlgn="base" hangingPunct="0">
                    <a:lnSpc>
                      <a:spcPct val="12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 kumimoji="0" b="0" i="1" u="none" strike="noStrike" kern="0" cap="none" spc="0" normalizeH="0" baseline="0">
                      <a:ln>
                        <a:noFill/>
                      </a:ln>
                      <a:solidFill>
                        <a:prstClr val="black">
                          <a:lumMod val="85000"/>
                          <a:lumOff val="15000"/>
                        </a:prstClr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uLnTx/>
                      <a:uFillTx/>
                      <a:latin typeface="阿里巴巴普惠体 B" panose="00020600040101010101" pitchFamily="18" charset="-122"/>
                      <a:ea typeface="阿里巴巴普惠体 B" panose="00020600040101010101" pitchFamily="18" charset="-122"/>
                      <a:cs typeface="阿里巴巴普惠体 B" panose="00020600040101010101" pitchFamily="18" charset="-122"/>
                    </a:defRPr>
                  </a:lvl1pPr>
                </a:lstStyle>
                <a:p>
                  <a:endParaRPr lang="zh-CN" altLang="en-US" dirty="0"/>
                </a:p>
              </p:txBody>
            </p:sp>
            <p:sp>
              <p:nvSpPr>
                <p:cNvPr id="369" name="任意多边形: 形状 368">
                  <a:extLst>
                    <a:ext uri="{FF2B5EF4-FFF2-40B4-BE49-F238E27FC236}">
                      <a16:creationId xmlns:a16="http://schemas.microsoft.com/office/drawing/2014/main" id="{75CA54E4-11FC-475F-99CA-9D96E568D2AD}"/>
                    </a:ext>
                  </a:extLst>
                </p:cNvPr>
                <p:cNvSpPr/>
                <p:nvPr/>
              </p:nvSpPr>
              <p:spPr>
                <a:xfrm>
                  <a:off x="8932709" y="1189345"/>
                  <a:ext cx="1353637" cy="2091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53637" h="209169">
                      <a:moveTo>
                        <a:pt x="1048754" y="130759"/>
                      </a:moveTo>
                      <a:lnTo>
                        <a:pt x="1041337" y="172822"/>
                      </a:lnTo>
                      <a:lnTo>
                        <a:pt x="1071055" y="172822"/>
                      </a:lnTo>
                      <a:lnTo>
                        <a:pt x="1078472" y="130759"/>
                      </a:lnTo>
                      <a:close/>
                      <a:moveTo>
                        <a:pt x="950685" y="130759"/>
                      </a:moveTo>
                      <a:lnTo>
                        <a:pt x="943268" y="172822"/>
                      </a:lnTo>
                      <a:lnTo>
                        <a:pt x="973215" y="172822"/>
                      </a:lnTo>
                      <a:lnTo>
                        <a:pt x="980631" y="130759"/>
                      </a:lnTo>
                      <a:close/>
                      <a:moveTo>
                        <a:pt x="591554" y="130759"/>
                      </a:moveTo>
                      <a:lnTo>
                        <a:pt x="584137" y="172822"/>
                      </a:lnTo>
                      <a:lnTo>
                        <a:pt x="613855" y="172822"/>
                      </a:lnTo>
                      <a:lnTo>
                        <a:pt x="621272" y="130759"/>
                      </a:lnTo>
                      <a:close/>
                      <a:moveTo>
                        <a:pt x="493485" y="130759"/>
                      </a:moveTo>
                      <a:lnTo>
                        <a:pt x="486068" y="172822"/>
                      </a:lnTo>
                      <a:lnTo>
                        <a:pt x="516015" y="172822"/>
                      </a:lnTo>
                      <a:lnTo>
                        <a:pt x="523431" y="130759"/>
                      </a:lnTo>
                      <a:close/>
                      <a:moveTo>
                        <a:pt x="794966" y="119329"/>
                      </a:moveTo>
                      <a:lnTo>
                        <a:pt x="821511" y="120472"/>
                      </a:lnTo>
                      <a:cubicBezTo>
                        <a:pt x="821211" y="121634"/>
                        <a:pt x="820850" y="123139"/>
                        <a:pt x="820429" y="124987"/>
                      </a:cubicBezTo>
                      <a:cubicBezTo>
                        <a:pt x="820008" y="126835"/>
                        <a:pt x="819311" y="129597"/>
                        <a:pt x="818339" y="133274"/>
                      </a:cubicBezTo>
                      <a:cubicBezTo>
                        <a:pt x="816666" y="140170"/>
                        <a:pt x="814636" y="146495"/>
                        <a:pt x="812250" y="152248"/>
                      </a:cubicBezTo>
                      <a:cubicBezTo>
                        <a:pt x="819182" y="155366"/>
                        <a:pt x="826671" y="158832"/>
                        <a:pt x="834716" y="162645"/>
                      </a:cubicBezTo>
                      <a:cubicBezTo>
                        <a:pt x="842762" y="166458"/>
                        <a:pt x="850440" y="170194"/>
                        <a:pt x="857750" y="173855"/>
                      </a:cubicBezTo>
                      <a:cubicBezTo>
                        <a:pt x="865061" y="177515"/>
                        <a:pt x="871079" y="180676"/>
                        <a:pt x="875806" y="183337"/>
                      </a:cubicBezTo>
                      <a:lnTo>
                        <a:pt x="860506" y="209169"/>
                      </a:lnTo>
                      <a:cubicBezTo>
                        <a:pt x="855835" y="206042"/>
                        <a:pt x="849745" y="202441"/>
                        <a:pt x="842235" y="198366"/>
                      </a:cubicBezTo>
                      <a:cubicBezTo>
                        <a:pt x="834726" y="194290"/>
                        <a:pt x="826873" y="190215"/>
                        <a:pt x="818678" y="186140"/>
                      </a:cubicBezTo>
                      <a:cubicBezTo>
                        <a:pt x="810482" y="182065"/>
                        <a:pt x="803020" y="178463"/>
                        <a:pt x="796292" y="175336"/>
                      </a:cubicBezTo>
                      <a:cubicBezTo>
                        <a:pt x="788557" y="182633"/>
                        <a:pt x="778460" y="188900"/>
                        <a:pt x="766002" y="194139"/>
                      </a:cubicBezTo>
                      <a:cubicBezTo>
                        <a:pt x="753543" y="199378"/>
                        <a:pt x="738182" y="204388"/>
                        <a:pt x="719917" y="209169"/>
                      </a:cubicBezTo>
                      <a:lnTo>
                        <a:pt x="714642" y="183337"/>
                      </a:lnTo>
                      <a:cubicBezTo>
                        <a:pt x="733062" y="178840"/>
                        <a:pt x="747428" y="174449"/>
                        <a:pt x="757741" y="170163"/>
                      </a:cubicBezTo>
                      <a:cubicBezTo>
                        <a:pt x="768054" y="165878"/>
                        <a:pt x="775702" y="160792"/>
                        <a:pt x="780684" y="154906"/>
                      </a:cubicBezTo>
                      <a:cubicBezTo>
                        <a:pt x="785665" y="149021"/>
                        <a:pt x="789369" y="141429"/>
                        <a:pt x="791795" y="132131"/>
                      </a:cubicBezTo>
                      <a:cubicBezTo>
                        <a:pt x="792480" y="130083"/>
                        <a:pt x="793085" y="127835"/>
                        <a:pt x="793612" y="125387"/>
                      </a:cubicBezTo>
                      <a:cubicBezTo>
                        <a:pt x="794139" y="122939"/>
                        <a:pt x="794591" y="120920"/>
                        <a:pt x="794966" y="119329"/>
                      </a:cubicBezTo>
                      <a:close/>
                      <a:moveTo>
                        <a:pt x="1025501" y="104470"/>
                      </a:moveTo>
                      <a:lnTo>
                        <a:pt x="1110083" y="104470"/>
                      </a:lnTo>
                      <a:lnTo>
                        <a:pt x="1093354" y="199339"/>
                      </a:lnTo>
                      <a:lnTo>
                        <a:pt x="1008772" y="199339"/>
                      </a:lnTo>
                      <a:close/>
                      <a:moveTo>
                        <a:pt x="927888" y="104470"/>
                      </a:moveTo>
                      <a:lnTo>
                        <a:pt x="1012242" y="104470"/>
                      </a:lnTo>
                      <a:lnTo>
                        <a:pt x="995514" y="199339"/>
                      </a:lnTo>
                      <a:lnTo>
                        <a:pt x="911160" y="199339"/>
                      </a:lnTo>
                      <a:close/>
                      <a:moveTo>
                        <a:pt x="568301" y="104470"/>
                      </a:moveTo>
                      <a:lnTo>
                        <a:pt x="652883" y="104470"/>
                      </a:lnTo>
                      <a:lnTo>
                        <a:pt x="636154" y="199339"/>
                      </a:lnTo>
                      <a:lnTo>
                        <a:pt x="551572" y="199339"/>
                      </a:lnTo>
                      <a:close/>
                      <a:moveTo>
                        <a:pt x="470688" y="104470"/>
                      </a:moveTo>
                      <a:lnTo>
                        <a:pt x="555042" y="104470"/>
                      </a:lnTo>
                      <a:lnTo>
                        <a:pt x="538313" y="199339"/>
                      </a:lnTo>
                      <a:lnTo>
                        <a:pt x="453960" y="199339"/>
                      </a:lnTo>
                      <a:close/>
                      <a:moveTo>
                        <a:pt x="1298527" y="84582"/>
                      </a:moveTo>
                      <a:cubicBezTo>
                        <a:pt x="1297690" y="87440"/>
                        <a:pt x="1296844" y="90183"/>
                        <a:pt x="1295990" y="92812"/>
                      </a:cubicBezTo>
                      <a:cubicBezTo>
                        <a:pt x="1295136" y="95441"/>
                        <a:pt x="1294216" y="97955"/>
                        <a:pt x="1293231" y="100356"/>
                      </a:cubicBezTo>
                      <a:lnTo>
                        <a:pt x="1314948" y="100356"/>
                      </a:lnTo>
                      <a:lnTo>
                        <a:pt x="1317729" y="84582"/>
                      </a:lnTo>
                      <a:close/>
                      <a:moveTo>
                        <a:pt x="1256922" y="84582"/>
                      </a:moveTo>
                      <a:lnTo>
                        <a:pt x="1254140" y="100356"/>
                      </a:lnTo>
                      <a:lnTo>
                        <a:pt x="1269685" y="100356"/>
                      </a:lnTo>
                      <a:cubicBezTo>
                        <a:pt x="1270865" y="97984"/>
                        <a:pt x="1271832" y="95526"/>
                        <a:pt x="1272585" y="92983"/>
                      </a:cubicBezTo>
                      <a:cubicBezTo>
                        <a:pt x="1273338" y="90440"/>
                        <a:pt x="1274137" y="87640"/>
                        <a:pt x="1274981" y="84582"/>
                      </a:cubicBezTo>
                      <a:close/>
                      <a:moveTo>
                        <a:pt x="241990" y="71323"/>
                      </a:moveTo>
                      <a:lnTo>
                        <a:pt x="288624" y="71323"/>
                      </a:lnTo>
                      <a:lnTo>
                        <a:pt x="272702" y="161620"/>
                      </a:lnTo>
                      <a:cubicBezTo>
                        <a:pt x="278857" y="166921"/>
                        <a:pt x="285069" y="170697"/>
                        <a:pt x="291338" y="172949"/>
                      </a:cubicBezTo>
                      <a:cubicBezTo>
                        <a:pt x="297607" y="175201"/>
                        <a:pt x="304714" y="176590"/>
                        <a:pt x="312659" y="177114"/>
                      </a:cubicBezTo>
                      <a:cubicBezTo>
                        <a:pt x="320604" y="177639"/>
                        <a:pt x="330168" y="177961"/>
                        <a:pt x="341351" y="178080"/>
                      </a:cubicBezTo>
                      <a:cubicBezTo>
                        <a:pt x="354676" y="178408"/>
                        <a:pt x="368435" y="178380"/>
                        <a:pt x="382629" y="177994"/>
                      </a:cubicBezTo>
                      <a:cubicBezTo>
                        <a:pt x="396822" y="177608"/>
                        <a:pt x="410007" y="176951"/>
                        <a:pt x="422181" y="176022"/>
                      </a:cubicBezTo>
                      <a:lnTo>
                        <a:pt x="411212" y="203226"/>
                      </a:lnTo>
                      <a:cubicBezTo>
                        <a:pt x="404636" y="203621"/>
                        <a:pt x="396785" y="203974"/>
                        <a:pt x="387658" y="204284"/>
                      </a:cubicBezTo>
                      <a:cubicBezTo>
                        <a:pt x="378531" y="204594"/>
                        <a:pt x="369693" y="204778"/>
                        <a:pt x="361145" y="204834"/>
                      </a:cubicBezTo>
                      <a:cubicBezTo>
                        <a:pt x="352596" y="204891"/>
                        <a:pt x="345901" y="204736"/>
                        <a:pt x="341059" y="204369"/>
                      </a:cubicBezTo>
                      <a:cubicBezTo>
                        <a:pt x="326682" y="203727"/>
                        <a:pt x="314507" y="203055"/>
                        <a:pt x="304534" y="202354"/>
                      </a:cubicBezTo>
                      <a:cubicBezTo>
                        <a:pt x="294561" y="201652"/>
                        <a:pt x="285703" y="199744"/>
                        <a:pt x="277959" y="196630"/>
                      </a:cubicBezTo>
                      <a:cubicBezTo>
                        <a:pt x="270215" y="193516"/>
                        <a:pt x="262497" y="188018"/>
                        <a:pt x="254806" y="180137"/>
                      </a:cubicBezTo>
                      <a:cubicBezTo>
                        <a:pt x="251132" y="184014"/>
                        <a:pt x="247244" y="187805"/>
                        <a:pt x="243143" y="191510"/>
                      </a:cubicBezTo>
                      <a:cubicBezTo>
                        <a:pt x="239041" y="195215"/>
                        <a:pt x="234024" y="199578"/>
                        <a:pt x="228091" y="204597"/>
                      </a:cubicBezTo>
                      <a:lnTo>
                        <a:pt x="213081" y="184709"/>
                      </a:lnTo>
                      <a:cubicBezTo>
                        <a:pt x="219605" y="179204"/>
                        <a:pt x="225841" y="173870"/>
                        <a:pt x="231790" y="168707"/>
                      </a:cubicBezTo>
                      <a:cubicBezTo>
                        <a:pt x="237739" y="163544"/>
                        <a:pt x="242981" y="158668"/>
                        <a:pt x="247515" y="154077"/>
                      </a:cubicBezTo>
                      <a:lnTo>
                        <a:pt x="257269" y="98755"/>
                      </a:lnTo>
                      <a:lnTo>
                        <a:pt x="237153" y="98755"/>
                      </a:lnTo>
                      <a:close/>
                      <a:moveTo>
                        <a:pt x="1305998" y="44806"/>
                      </a:moveTo>
                      <a:cubicBezTo>
                        <a:pt x="1305540" y="47454"/>
                        <a:pt x="1305112" y="50102"/>
                        <a:pt x="1304712" y="52750"/>
                      </a:cubicBezTo>
                      <a:cubicBezTo>
                        <a:pt x="1304311" y="55398"/>
                        <a:pt x="1303902" y="57931"/>
                        <a:pt x="1303486" y="60351"/>
                      </a:cubicBezTo>
                      <a:lnTo>
                        <a:pt x="1322002" y="60351"/>
                      </a:lnTo>
                      <a:lnTo>
                        <a:pt x="1324743" y="44806"/>
                      </a:lnTo>
                      <a:close/>
                      <a:moveTo>
                        <a:pt x="1263936" y="44806"/>
                      </a:moveTo>
                      <a:lnTo>
                        <a:pt x="1261194" y="60351"/>
                      </a:lnTo>
                      <a:lnTo>
                        <a:pt x="1279940" y="60351"/>
                      </a:lnTo>
                      <a:lnTo>
                        <a:pt x="1282681" y="44806"/>
                      </a:lnTo>
                      <a:close/>
                      <a:moveTo>
                        <a:pt x="808711" y="37491"/>
                      </a:moveTo>
                      <a:lnTo>
                        <a:pt x="835942" y="38634"/>
                      </a:lnTo>
                      <a:lnTo>
                        <a:pt x="833725" y="51207"/>
                      </a:lnTo>
                      <a:lnTo>
                        <a:pt x="896361" y="51207"/>
                      </a:lnTo>
                      <a:lnTo>
                        <a:pt x="891967" y="76124"/>
                      </a:lnTo>
                      <a:lnTo>
                        <a:pt x="829331" y="76124"/>
                      </a:lnTo>
                      <a:lnTo>
                        <a:pt x="827154" y="88468"/>
                      </a:lnTo>
                      <a:lnTo>
                        <a:pt x="876075" y="88468"/>
                      </a:lnTo>
                      <a:lnTo>
                        <a:pt x="863337" y="160706"/>
                      </a:lnTo>
                      <a:lnTo>
                        <a:pt x="836362" y="160706"/>
                      </a:lnTo>
                      <a:lnTo>
                        <a:pt x="844545" y="114300"/>
                      </a:lnTo>
                      <a:lnTo>
                        <a:pt x="772307" y="114300"/>
                      </a:lnTo>
                      <a:lnTo>
                        <a:pt x="764044" y="161163"/>
                      </a:lnTo>
                      <a:lnTo>
                        <a:pt x="737526" y="161163"/>
                      </a:lnTo>
                      <a:lnTo>
                        <a:pt x="750345" y="88468"/>
                      </a:lnTo>
                      <a:lnTo>
                        <a:pt x="799722" y="88468"/>
                      </a:lnTo>
                      <a:lnTo>
                        <a:pt x="801899" y="76124"/>
                      </a:lnTo>
                      <a:lnTo>
                        <a:pt x="745435" y="76124"/>
                      </a:lnTo>
                      <a:lnTo>
                        <a:pt x="749828" y="51207"/>
                      </a:lnTo>
                      <a:lnTo>
                        <a:pt x="806293" y="51207"/>
                      </a:lnTo>
                      <a:close/>
                      <a:moveTo>
                        <a:pt x="992276" y="33604"/>
                      </a:moveTo>
                      <a:lnTo>
                        <a:pt x="987197" y="62408"/>
                      </a:lnTo>
                      <a:lnTo>
                        <a:pt x="1065150" y="62408"/>
                      </a:lnTo>
                      <a:lnTo>
                        <a:pt x="1070229" y="33604"/>
                      </a:lnTo>
                      <a:close/>
                      <a:moveTo>
                        <a:pt x="535076" y="33604"/>
                      </a:moveTo>
                      <a:lnTo>
                        <a:pt x="529998" y="62408"/>
                      </a:lnTo>
                      <a:lnTo>
                        <a:pt x="607950" y="62408"/>
                      </a:lnTo>
                      <a:lnTo>
                        <a:pt x="613029" y="33604"/>
                      </a:lnTo>
                      <a:close/>
                      <a:moveTo>
                        <a:pt x="1211110" y="7315"/>
                      </a:moveTo>
                      <a:lnTo>
                        <a:pt x="1234226" y="8458"/>
                      </a:lnTo>
                      <a:lnTo>
                        <a:pt x="1224713" y="62408"/>
                      </a:lnTo>
                      <a:lnTo>
                        <a:pt x="1232485" y="62408"/>
                      </a:lnTo>
                      <a:lnTo>
                        <a:pt x="1226962" y="89840"/>
                      </a:lnTo>
                      <a:lnTo>
                        <a:pt x="1186729" y="89840"/>
                      </a:lnTo>
                      <a:lnTo>
                        <a:pt x="1183907" y="105842"/>
                      </a:lnTo>
                      <a:lnTo>
                        <a:pt x="1218654" y="105842"/>
                      </a:lnTo>
                      <a:lnTo>
                        <a:pt x="1201200" y="204826"/>
                      </a:lnTo>
                      <a:lnTo>
                        <a:pt x="1177655" y="204826"/>
                      </a:lnTo>
                      <a:lnTo>
                        <a:pt x="1190312" y="133045"/>
                      </a:lnTo>
                      <a:lnTo>
                        <a:pt x="1178653" y="133045"/>
                      </a:lnTo>
                      <a:cubicBezTo>
                        <a:pt x="1176151" y="144642"/>
                        <a:pt x="1172652" y="156710"/>
                        <a:pt x="1168154" y="169250"/>
                      </a:cubicBezTo>
                      <a:cubicBezTo>
                        <a:pt x="1163657" y="181790"/>
                        <a:pt x="1157532" y="194486"/>
                        <a:pt x="1149779" y="207340"/>
                      </a:cubicBezTo>
                      <a:lnTo>
                        <a:pt x="1125143" y="197968"/>
                      </a:lnTo>
                      <a:cubicBezTo>
                        <a:pt x="1135124" y="182795"/>
                        <a:pt x="1142419" y="168107"/>
                        <a:pt x="1147029" y="153905"/>
                      </a:cubicBezTo>
                      <a:cubicBezTo>
                        <a:pt x="1151638" y="139703"/>
                        <a:pt x="1155262" y="124444"/>
                        <a:pt x="1157901" y="108128"/>
                      </a:cubicBezTo>
                      <a:lnTo>
                        <a:pt x="1174992" y="11202"/>
                      </a:lnTo>
                      <a:lnTo>
                        <a:pt x="1200394" y="12345"/>
                      </a:lnTo>
                      <a:lnTo>
                        <a:pt x="1191566" y="62408"/>
                      </a:lnTo>
                      <a:lnTo>
                        <a:pt x="1201396" y="62408"/>
                      </a:lnTo>
                      <a:close/>
                      <a:moveTo>
                        <a:pt x="967275" y="6858"/>
                      </a:moveTo>
                      <a:lnTo>
                        <a:pt x="1103977" y="6858"/>
                      </a:lnTo>
                      <a:lnTo>
                        <a:pt x="1089426" y="89383"/>
                      </a:lnTo>
                      <a:lnTo>
                        <a:pt x="952723" y="89383"/>
                      </a:lnTo>
                      <a:close/>
                      <a:moveTo>
                        <a:pt x="510075" y="6858"/>
                      </a:moveTo>
                      <a:lnTo>
                        <a:pt x="646777" y="6858"/>
                      </a:lnTo>
                      <a:lnTo>
                        <a:pt x="632226" y="89383"/>
                      </a:lnTo>
                      <a:lnTo>
                        <a:pt x="495523" y="89383"/>
                      </a:lnTo>
                      <a:close/>
                      <a:moveTo>
                        <a:pt x="274711" y="5029"/>
                      </a:moveTo>
                      <a:cubicBezTo>
                        <a:pt x="279171" y="9363"/>
                        <a:pt x="283901" y="15326"/>
                        <a:pt x="288901" y="22917"/>
                      </a:cubicBezTo>
                      <a:cubicBezTo>
                        <a:pt x="293902" y="30509"/>
                        <a:pt x="297667" y="37729"/>
                        <a:pt x="300198" y="44577"/>
                      </a:cubicBezTo>
                      <a:lnTo>
                        <a:pt x="275835" y="62179"/>
                      </a:lnTo>
                      <a:cubicBezTo>
                        <a:pt x="274173" y="58151"/>
                        <a:pt x="272014" y="53508"/>
                        <a:pt x="269358" y="48252"/>
                      </a:cubicBezTo>
                      <a:cubicBezTo>
                        <a:pt x="266702" y="42995"/>
                        <a:pt x="263915" y="37980"/>
                        <a:pt x="260996" y="33206"/>
                      </a:cubicBezTo>
                      <a:cubicBezTo>
                        <a:pt x="258077" y="28433"/>
                        <a:pt x="255392" y="24755"/>
                        <a:pt x="252942" y="22174"/>
                      </a:cubicBezTo>
                      <a:close/>
                      <a:moveTo>
                        <a:pt x="892065" y="2972"/>
                      </a:moveTo>
                      <a:lnTo>
                        <a:pt x="892606" y="29718"/>
                      </a:lnTo>
                      <a:cubicBezTo>
                        <a:pt x="878975" y="31183"/>
                        <a:pt x="863414" y="32571"/>
                        <a:pt x="845923" y="33884"/>
                      </a:cubicBezTo>
                      <a:cubicBezTo>
                        <a:pt x="828432" y="35196"/>
                        <a:pt x="811087" y="36331"/>
                        <a:pt x="793888" y="37287"/>
                      </a:cubicBezTo>
                      <a:cubicBezTo>
                        <a:pt x="776689" y="38244"/>
                        <a:pt x="761710" y="38921"/>
                        <a:pt x="748953" y="39319"/>
                      </a:cubicBezTo>
                      <a:lnTo>
                        <a:pt x="740891" y="85039"/>
                      </a:lnTo>
                      <a:cubicBezTo>
                        <a:pt x="737354" y="105256"/>
                        <a:pt x="733398" y="122328"/>
                        <a:pt x="729024" y="136254"/>
                      </a:cubicBezTo>
                      <a:cubicBezTo>
                        <a:pt x="724649" y="150181"/>
                        <a:pt x="719389" y="162646"/>
                        <a:pt x="713243" y="173652"/>
                      </a:cubicBezTo>
                      <a:cubicBezTo>
                        <a:pt x="707098" y="184657"/>
                        <a:pt x="699600" y="195886"/>
                        <a:pt x="690750" y="207340"/>
                      </a:cubicBezTo>
                      <a:lnTo>
                        <a:pt x="667458" y="192939"/>
                      </a:lnTo>
                      <a:cubicBezTo>
                        <a:pt x="676634" y="181187"/>
                        <a:pt x="684050" y="170629"/>
                        <a:pt x="689706" y="161265"/>
                      </a:cubicBezTo>
                      <a:cubicBezTo>
                        <a:pt x="695362" y="151901"/>
                        <a:pt x="699998" y="141546"/>
                        <a:pt x="703616" y="130201"/>
                      </a:cubicBezTo>
                      <a:cubicBezTo>
                        <a:pt x="707234" y="118855"/>
                        <a:pt x="710573" y="104335"/>
                        <a:pt x="713634" y="86640"/>
                      </a:cubicBezTo>
                      <a:lnTo>
                        <a:pt x="726493" y="13716"/>
                      </a:lnTo>
                      <a:cubicBezTo>
                        <a:pt x="742690" y="13456"/>
                        <a:pt x="760645" y="12782"/>
                        <a:pt x="780359" y="11693"/>
                      </a:cubicBezTo>
                      <a:cubicBezTo>
                        <a:pt x="800072" y="10603"/>
                        <a:pt x="819699" y="9285"/>
                        <a:pt x="839239" y="7739"/>
                      </a:cubicBezTo>
                      <a:cubicBezTo>
                        <a:pt x="858779" y="6192"/>
                        <a:pt x="876387" y="4603"/>
                        <a:pt x="892065" y="2972"/>
                      </a:cubicBezTo>
                      <a:close/>
                      <a:moveTo>
                        <a:pt x="1288995" y="2515"/>
                      </a:moveTo>
                      <a:lnTo>
                        <a:pt x="1316024" y="4801"/>
                      </a:lnTo>
                      <a:lnTo>
                        <a:pt x="1307689" y="19660"/>
                      </a:lnTo>
                      <a:lnTo>
                        <a:pt x="1353637" y="19660"/>
                      </a:lnTo>
                      <a:lnTo>
                        <a:pt x="1335055" y="125044"/>
                      </a:lnTo>
                      <a:lnTo>
                        <a:pt x="1278590" y="125044"/>
                      </a:lnTo>
                      <a:cubicBezTo>
                        <a:pt x="1271924" y="132817"/>
                        <a:pt x="1263395" y="140132"/>
                        <a:pt x="1253004" y="146990"/>
                      </a:cubicBezTo>
                      <a:lnTo>
                        <a:pt x="1271063" y="146990"/>
                      </a:lnTo>
                      <a:lnTo>
                        <a:pt x="1273845" y="131217"/>
                      </a:lnTo>
                      <a:lnTo>
                        <a:pt x="1300389" y="132360"/>
                      </a:lnTo>
                      <a:lnTo>
                        <a:pt x="1297809" y="146990"/>
                      </a:lnTo>
                      <a:lnTo>
                        <a:pt x="1341929" y="146990"/>
                      </a:lnTo>
                      <a:lnTo>
                        <a:pt x="1337536" y="171907"/>
                      </a:lnTo>
                      <a:lnTo>
                        <a:pt x="1293416" y="171907"/>
                      </a:lnTo>
                      <a:lnTo>
                        <a:pt x="1287490" y="205512"/>
                      </a:lnTo>
                      <a:lnTo>
                        <a:pt x="1260744" y="205512"/>
                      </a:lnTo>
                      <a:lnTo>
                        <a:pt x="1266670" y="171907"/>
                      </a:lnTo>
                      <a:lnTo>
                        <a:pt x="1210434" y="171907"/>
                      </a:lnTo>
                      <a:lnTo>
                        <a:pt x="1214828" y="146990"/>
                      </a:lnTo>
                      <a:lnTo>
                        <a:pt x="1231973" y="146990"/>
                      </a:lnTo>
                      <a:lnTo>
                        <a:pt x="1227144" y="138075"/>
                      </a:lnTo>
                      <a:cubicBezTo>
                        <a:pt x="1231634" y="135917"/>
                        <a:pt x="1235736" y="133774"/>
                        <a:pt x="1239450" y="131645"/>
                      </a:cubicBezTo>
                      <a:cubicBezTo>
                        <a:pt x="1243164" y="129516"/>
                        <a:pt x="1246534" y="127316"/>
                        <a:pt x="1249558" y="125044"/>
                      </a:cubicBezTo>
                      <a:lnTo>
                        <a:pt x="1225784" y="125044"/>
                      </a:lnTo>
                      <a:lnTo>
                        <a:pt x="1244366" y="19660"/>
                      </a:lnTo>
                      <a:lnTo>
                        <a:pt x="1280028" y="19660"/>
                      </a:lnTo>
                      <a:close/>
                      <a:moveTo>
                        <a:pt x="365532" y="2058"/>
                      </a:moveTo>
                      <a:lnTo>
                        <a:pt x="390476" y="3201"/>
                      </a:lnTo>
                      <a:lnTo>
                        <a:pt x="385437" y="31776"/>
                      </a:lnTo>
                      <a:lnTo>
                        <a:pt x="428643" y="31776"/>
                      </a:lnTo>
                      <a:lnTo>
                        <a:pt x="424209" y="56922"/>
                      </a:lnTo>
                      <a:lnTo>
                        <a:pt x="381003" y="56922"/>
                      </a:lnTo>
                      <a:lnTo>
                        <a:pt x="377134" y="78867"/>
                      </a:lnTo>
                      <a:lnTo>
                        <a:pt x="428340" y="78867"/>
                      </a:lnTo>
                      <a:lnTo>
                        <a:pt x="423825" y="104470"/>
                      </a:lnTo>
                      <a:lnTo>
                        <a:pt x="385878" y="104470"/>
                      </a:lnTo>
                      <a:lnTo>
                        <a:pt x="380356" y="135789"/>
                      </a:lnTo>
                      <a:cubicBezTo>
                        <a:pt x="379797" y="138470"/>
                        <a:pt x="379806" y="140365"/>
                        <a:pt x="380382" y="141475"/>
                      </a:cubicBezTo>
                      <a:cubicBezTo>
                        <a:pt x="380957" y="142585"/>
                        <a:pt x="382549" y="143280"/>
                        <a:pt x="385157" y="143561"/>
                      </a:cubicBezTo>
                      <a:cubicBezTo>
                        <a:pt x="387365" y="143790"/>
                        <a:pt x="389727" y="143790"/>
                        <a:pt x="392244" y="143561"/>
                      </a:cubicBezTo>
                      <a:cubicBezTo>
                        <a:pt x="394845" y="143313"/>
                        <a:pt x="396779" y="142551"/>
                        <a:pt x="398048" y="141275"/>
                      </a:cubicBezTo>
                      <a:cubicBezTo>
                        <a:pt x="399316" y="139999"/>
                        <a:pt x="400446" y="137637"/>
                        <a:pt x="401440" y="134188"/>
                      </a:cubicBezTo>
                      <a:cubicBezTo>
                        <a:pt x="402245" y="131569"/>
                        <a:pt x="402967" y="129093"/>
                        <a:pt x="403608" y="126759"/>
                      </a:cubicBezTo>
                      <a:cubicBezTo>
                        <a:pt x="404248" y="124425"/>
                        <a:pt x="404815" y="122177"/>
                        <a:pt x="405311" y="120015"/>
                      </a:cubicBezTo>
                      <a:lnTo>
                        <a:pt x="427002" y="126645"/>
                      </a:lnTo>
                      <a:cubicBezTo>
                        <a:pt x="425772" y="132322"/>
                        <a:pt x="423944" y="138799"/>
                        <a:pt x="421518" y="146076"/>
                      </a:cubicBezTo>
                      <a:cubicBezTo>
                        <a:pt x="419067" y="153548"/>
                        <a:pt x="415897" y="158777"/>
                        <a:pt x="412008" y="161763"/>
                      </a:cubicBezTo>
                      <a:cubicBezTo>
                        <a:pt x="408120" y="164749"/>
                        <a:pt x="402572" y="166607"/>
                        <a:pt x="395367" y="167335"/>
                      </a:cubicBezTo>
                      <a:cubicBezTo>
                        <a:pt x="391915" y="167678"/>
                        <a:pt x="387637" y="167850"/>
                        <a:pt x="382532" y="167850"/>
                      </a:cubicBezTo>
                      <a:cubicBezTo>
                        <a:pt x="377426" y="167850"/>
                        <a:pt x="373323" y="167678"/>
                        <a:pt x="370221" y="167335"/>
                      </a:cubicBezTo>
                      <a:cubicBezTo>
                        <a:pt x="362601" y="166550"/>
                        <a:pt x="357609" y="164235"/>
                        <a:pt x="355243" y="160392"/>
                      </a:cubicBezTo>
                      <a:cubicBezTo>
                        <a:pt x="352878" y="156548"/>
                        <a:pt x="352504" y="150405"/>
                        <a:pt x="354121" y="141961"/>
                      </a:cubicBezTo>
                      <a:lnTo>
                        <a:pt x="360732" y="104470"/>
                      </a:lnTo>
                      <a:lnTo>
                        <a:pt x="348159" y="104470"/>
                      </a:lnTo>
                      <a:cubicBezTo>
                        <a:pt x="346347" y="114082"/>
                        <a:pt x="343666" y="122545"/>
                        <a:pt x="340117" y="129862"/>
                      </a:cubicBezTo>
                      <a:cubicBezTo>
                        <a:pt x="336568" y="137179"/>
                        <a:pt x="331330" y="144203"/>
                        <a:pt x="324404" y="150936"/>
                      </a:cubicBezTo>
                      <a:cubicBezTo>
                        <a:pt x="317478" y="157668"/>
                        <a:pt x="308044" y="164963"/>
                        <a:pt x="296101" y="172822"/>
                      </a:cubicBezTo>
                      <a:lnTo>
                        <a:pt x="282893" y="151791"/>
                      </a:lnTo>
                      <a:cubicBezTo>
                        <a:pt x="292008" y="146694"/>
                        <a:pt x="299149" y="142079"/>
                        <a:pt x="304317" y="137948"/>
                      </a:cubicBezTo>
                      <a:cubicBezTo>
                        <a:pt x="309485" y="133816"/>
                        <a:pt x="313391" y="129202"/>
                        <a:pt x="316037" y="124105"/>
                      </a:cubicBezTo>
                      <a:cubicBezTo>
                        <a:pt x="318683" y="119008"/>
                        <a:pt x="320779" y="112463"/>
                        <a:pt x="322327" y="104470"/>
                      </a:cubicBezTo>
                      <a:lnTo>
                        <a:pt x="291695" y="104470"/>
                      </a:lnTo>
                      <a:lnTo>
                        <a:pt x="296209" y="78867"/>
                      </a:lnTo>
                      <a:lnTo>
                        <a:pt x="351988" y="78867"/>
                      </a:lnTo>
                      <a:lnTo>
                        <a:pt x="355857" y="56922"/>
                      </a:lnTo>
                      <a:lnTo>
                        <a:pt x="333455" y="56922"/>
                      </a:lnTo>
                      <a:cubicBezTo>
                        <a:pt x="331251" y="60913"/>
                        <a:pt x="328953" y="64703"/>
                        <a:pt x="326563" y="68294"/>
                      </a:cubicBezTo>
                      <a:cubicBezTo>
                        <a:pt x="324172" y="71885"/>
                        <a:pt x="321764" y="75333"/>
                        <a:pt x="319338" y="78639"/>
                      </a:cubicBezTo>
                      <a:lnTo>
                        <a:pt x="295858" y="67894"/>
                      </a:lnTo>
                      <a:cubicBezTo>
                        <a:pt x="302738" y="59531"/>
                        <a:pt x="309098" y="50311"/>
                        <a:pt x="314937" y="40234"/>
                      </a:cubicBezTo>
                      <a:cubicBezTo>
                        <a:pt x="320777" y="30156"/>
                        <a:pt x="325755" y="20022"/>
                        <a:pt x="329871" y="9830"/>
                      </a:cubicBezTo>
                      <a:lnTo>
                        <a:pt x="353014" y="16002"/>
                      </a:lnTo>
                      <a:cubicBezTo>
                        <a:pt x="351989" y="18631"/>
                        <a:pt x="350935" y="21260"/>
                        <a:pt x="349852" y="23889"/>
                      </a:cubicBezTo>
                      <a:cubicBezTo>
                        <a:pt x="348769" y="26518"/>
                        <a:pt x="347601" y="29147"/>
                        <a:pt x="346347" y="31776"/>
                      </a:cubicBezTo>
                      <a:lnTo>
                        <a:pt x="360291" y="31776"/>
                      </a:lnTo>
                      <a:close/>
                      <a:moveTo>
                        <a:pt x="64142" y="0"/>
                      </a:moveTo>
                      <a:lnTo>
                        <a:pt x="90392" y="8001"/>
                      </a:lnTo>
                      <a:cubicBezTo>
                        <a:pt x="86260" y="16526"/>
                        <a:pt x="82099" y="24565"/>
                        <a:pt x="77910" y="32118"/>
                      </a:cubicBezTo>
                      <a:cubicBezTo>
                        <a:pt x="73720" y="39672"/>
                        <a:pt x="69452" y="47025"/>
                        <a:pt x="65105" y="54178"/>
                      </a:cubicBezTo>
                      <a:lnTo>
                        <a:pt x="42451" y="182652"/>
                      </a:lnTo>
                      <a:cubicBezTo>
                        <a:pt x="54844" y="171852"/>
                        <a:pt x="65005" y="161345"/>
                        <a:pt x="72935" y="151130"/>
                      </a:cubicBezTo>
                      <a:cubicBezTo>
                        <a:pt x="80865" y="140915"/>
                        <a:pt x="87364" y="129951"/>
                        <a:pt x="92434" y="118237"/>
                      </a:cubicBezTo>
                      <a:cubicBezTo>
                        <a:pt x="97504" y="106524"/>
                        <a:pt x="101945" y="93019"/>
                        <a:pt x="105758" y="77724"/>
                      </a:cubicBezTo>
                      <a:lnTo>
                        <a:pt x="68725" y="77724"/>
                      </a:lnTo>
                      <a:lnTo>
                        <a:pt x="73683" y="49606"/>
                      </a:lnTo>
                      <a:lnTo>
                        <a:pt x="112317" y="49606"/>
                      </a:lnTo>
                      <a:lnTo>
                        <a:pt x="120499" y="3201"/>
                      </a:lnTo>
                      <a:lnTo>
                        <a:pt x="149101" y="4344"/>
                      </a:lnTo>
                      <a:lnTo>
                        <a:pt x="140206" y="49606"/>
                      </a:lnTo>
                      <a:lnTo>
                        <a:pt x="174724" y="49606"/>
                      </a:lnTo>
                      <a:cubicBezTo>
                        <a:pt x="171775" y="44834"/>
                        <a:pt x="168528" y="39805"/>
                        <a:pt x="164983" y="34519"/>
                      </a:cubicBezTo>
                      <a:cubicBezTo>
                        <a:pt x="161439" y="29232"/>
                        <a:pt x="158185" y="24889"/>
                        <a:pt x="155222" y="21489"/>
                      </a:cubicBezTo>
                      <a:lnTo>
                        <a:pt x="176910" y="4801"/>
                      </a:lnTo>
                      <a:cubicBezTo>
                        <a:pt x="180729" y="8692"/>
                        <a:pt x="184970" y="13597"/>
                        <a:pt x="189631" y="19517"/>
                      </a:cubicBezTo>
                      <a:cubicBezTo>
                        <a:pt x="194293" y="25437"/>
                        <a:pt x="197965" y="30971"/>
                        <a:pt x="200648" y="36119"/>
                      </a:cubicBezTo>
                      <a:lnTo>
                        <a:pt x="185697" y="49606"/>
                      </a:lnTo>
                      <a:lnTo>
                        <a:pt x="208329" y="49606"/>
                      </a:lnTo>
                      <a:lnTo>
                        <a:pt x="203371" y="77724"/>
                      </a:lnTo>
                      <a:lnTo>
                        <a:pt x="134333" y="77724"/>
                      </a:lnTo>
                      <a:lnTo>
                        <a:pt x="132909" y="83211"/>
                      </a:lnTo>
                      <a:lnTo>
                        <a:pt x="159682" y="84354"/>
                      </a:lnTo>
                      <a:lnTo>
                        <a:pt x="145251" y="166192"/>
                      </a:lnTo>
                      <a:cubicBezTo>
                        <a:pt x="144498" y="169950"/>
                        <a:pt x="144584" y="172436"/>
                        <a:pt x="145508" y="173651"/>
                      </a:cubicBezTo>
                      <a:cubicBezTo>
                        <a:pt x="146432" y="174865"/>
                        <a:pt x="148602" y="175579"/>
                        <a:pt x="152017" y="175794"/>
                      </a:cubicBezTo>
                      <a:cubicBezTo>
                        <a:pt x="154034" y="176022"/>
                        <a:pt x="156091" y="176022"/>
                        <a:pt x="158189" y="175794"/>
                      </a:cubicBezTo>
                      <a:cubicBezTo>
                        <a:pt x="160989" y="175603"/>
                        <a:pt x="162999" y="174955"/>
                        <a:pt x="164218" y="173851"/>
                      </a:cubicBezTo>
                      <a:cubicBezTo>
                        <a:pt x="165437" y="172746"/>
                        <a:pt x="166569" y="170269"/>
                        <a:pt x="167614" y="166421"/>
                      </a:cubicBezTo>
                      <a:cubicBezTo>
                        <a:pt x="168719" y="162721"/>
                        <a:pt x="169839" y="158692"/>
                        <a:pt x="170974" y="154334"/>
                      </a:cubicBezTo>
                      <a:cubicBezTo>
                        <a:pt x="172109" y="149976"/>
                        <a:pt x="173242" y="145547"/>
                        <a:pt x="174374" y="141046"/>
                      </a:cubicBezTo>
                      <a:lnTo>
                        <a:pt x="199252" y="149047"/>
                      </a:lnTo>
                      <a:cubicBezTo>
                        <a:pt x="198072" y="153634"/>
                        <a:pt x="196723" y="158692"/>
                        <a:pt x="195205" y="164221"/>
                      </a:cubicBezTo>
                      <a:cubicBezTo>
                        <a:pt x="193687" y="169750"/>
                        <a:pt x="192550" y="173608"/>
                        <a:pt x="191793" y="175794"/>
                      </a:cubicBezTo>
                      <a:cubicBezTo>
                        <a:pt x="189587" y="183292"/>
                        <a:pt x="187242" y="188894"/>
                        <a:pt x="184757" y="192600"/>
                      </a:cubicBezTo>
                      <a:cubicBezTo>
                        <a:pt x="182272" y="196306"/>
                        <a:pt x="178875" y="198843"/>
                        <a:pt x="174567" y="200212"/>
                      </a:cubicBezTo>
                      <a:cubicBezTo>
                        <a:pt x="170259" y="201580"/>
                        <a:pt x="164267" y="202509"/>
                        <a:pt x="156592" y="202997"/>
                      </a:cubicBezTo>
                      <a:cubicBezTo>
                        <a:pt x="153689" y="203340"/>
                        <a:pt x="150544" y="203511"/>
                        <a:pt x="147158" y="203511"/>
                      </a:cubicBezTo>
                      <a:cubicBezTo>
                        <a:pt x="143772" y="203511"/>
                        <a:pt x="140744" y="203340"/>
                        <a:pt x="138076" y="202997"/>
                      </a:cubicBezTo>
                      <a:cubicBezTo>
                        <a:pt x="129498" y="202678"/>
                        <a:pt x="123212" y="200459"/>
                        <a:pt x="119219" y="196339"/>
                      </a:cubicBezTo>
                      <a:cubicBezTo>
                        <a:pt x="115225" y="192220"/>
                        <a:pt x="114163" y="184685"/>
                        <a:pt x="116032" y="173736"/>
                      </a:cubicBezTo>
                      <a:lnTo>
                        <a:pt x="129979" y="94641"/>
                      </a:lnTo>
                      <a:cubicBezTo>
                        <a:pt x="125833" y="109526"/>
                        <a:pt x="120670" y="123214"/>
                        <a:pt x="114492" y="135704"/>
                      </a:cubicBezTo>
                      <a:cubicBezTo>
                        <a:pt x="108313" y="148194"/>
                        <a:pt x="100511" y="160239"/>
                        <a:pt x="91085" y="171840"/>
                      </a:cubicBezTo>
                      <a:cubicBezTo>
                        <a:pt x="81659" y="183440"/>
                        <a:pt x="70003" y="195350"/>
                        <a:pt x="56117" y="207569"/>
                      </a:cubicBezTo>
                      <a:lnTo>
                        <a:pt x="40637" y="192939"/>
                      </a:lnTo>
                      <a:lnTo>
                        <a:pt x="38218" y="206655"/>
                      </a:lnTo>
                      <a:lnTo>
                        <a:pt x="10558" y="206655"/>
                      </a:lnTo>
                      <a:lnTo>
                        <a:pt x="28818" y="103099"/>
                      </a:lnTo>
                      <a:cubicBezTo>
                        <a:pt x="26502" y="105833"/>
                        <a:pt x="24092" y="108538"/>
                        <a:pt x="21586" y="111214"/>
                      </a:cubicBezTo>
                      <a:cubicBezTo>
                        <a:pt x="19081" y="113891"/>
                        <a:pt x="16499" y="116596"/>
                        <a:pt x="13840" y="119329"/>
                      </a:cubicBezTo>
                      <a:lnTo>
                        <a:pt x="0" y="96698"/>
                      </a:lnTo>
                      <a:cubicBezTo>
                        <a:pt x="7354" y="89353"/>
                        <a:pt x="15126" y="80268"/>
                        <a:pt x="23314" y="69444"/>
                      </a:cubicBezTo>
                      <a:cubicBezTo>
                        <a:pt x="31502" y="58619"/>
                        <a:pt x="39220" y="47147"/>
                        <a:pt x="46468" y="35027"/>
                      </a:cubicBezTo>
                      <a:cubicBezTo>
                        <a:pt x="53716" y="22907"/>
                        <a:pt x="59608" y="11231"/>
                        <a:pt x="64142" y="0"/>
                      </a:cubicBez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altLang="zh-CN" i="1" dirty="0">
                    <a:solidFill>
                      <a:schemeClr val="bg1">
                        <a:lumMod val="95000"/>
                      </a:schemeClr>
                    </a:solidFill>
                    <a:latin typeface="阿里巴巴普惠体 B" panose="00020600040101010101" pitchFamily="18" charset="-122"/>
                    <a:ea typeface="阿里巴巴普惠体 B" panose="00020600040101010101" pitchFamily="18" charset="-122"/>
                    <a:cs typeface="阿里巴巴普惠体 B" panose="00020600040101010101" pitchFamily="18" charset="-122"/>
                  </a:endParaRPr>
                </a:p>
              </p:txBody>
            </p:sp>
          </p:grpSp>
          <p:grpSp>
            <p:nvGrpSpPr>
              <p:cNvPr id="427" name="组合 426">
                <a:extLst>
                  <a:ext uri="{FF2B5EF4-FFF2-40B4-BE49-F238E27FC236}">
                    <a16:creationId xmlns:a16="http://schemas.microsoft.com/office/drawing/2014/main" id="{FFA1C85C-E361-42F2-8CDF-30B99979F16B}"/>
                  </a:ext>
                </a:extLst>
              </p:cNvPr>
              <p:cNvGrpSpPr/>
              <p:nvPr/>
            </p:nvGrpSpPr>
            <p:grpSpPr>
              <a:xfrm>
                <a:off x="6757417" y="1685588"/>
                <a:ext cx="4297058" cy="613690"/>
                <a:chOff x="6757417" y="1685588"/>
                <a:chExt cx="4297058" cy="613690"/>
              </a:xfrm>
            </p:grpSpPr>
            <p:grpSp>
              <p:nvGrpSpPr>
                <p:cNvPr id="139" name="组合 138">
                  <a:extLst>
                    <a:ext uri="{FF2B5EF4-FFF2-40B4-BE49-F238E27FC236}">
                      <a16:creationId xmlns:a16="http://schemas.microsoft.com/office/drawing/2014/main" id="{3C56A118-E081-4C60-8233-987D24029854}"/>
                    </a:ext>
                  </a:extLst>
                </p:cNvPr>
                <p:cNvGrpSpPr/>
                <p:nvPr/>
              </p:nvGrpSpPr>
              <p:grpSpPr>
                <a:xfrm>
                  <a:off x="6757417" y="1685588"/>
                  <a:ext cx="4297058" cy="613690"/>
                  <a:chOff x="5431523" y="833121"/>
                  <a:chExt cx="4297058" cy="834132"/>
                </a:xfrm>
              </p:grpSpPr>
              <p:sp>
                <p:nvSpPr>
                  <p:cNvPr id="142" name="平行四边形 141">
                    <a:extLst>
                      <a:ext uri="{FF2B5EF4-FFF2-40B4-BE49-F238E27FC236}">
                        <a16:creationId xmlns:a16="http://schemas.microsoft.com/office/drawing/2014/main" id="{0A1D3120-A7A6-4A58-A281-6F05DDC8B77D}"/>
                      </a:ext>
                    </a:extLst>
                  </p:cNvPr>
                  <p:cNvSpPr/>
                  <p:nvPr/>
                </p:nvSpPr>
                <p:spPr>
                  <a:xfrm>
                    <a:off x="5842473" y="939513"/>
                    <a:ext cx="3886108" cy="727740"/>
                  </a:xfrm>
                  <a:prstGeom prst="parallelogram">
                    <a:avLst>
                      <a:gd name="adj" fmla="val 35461"/>
                    </a:avLst>
                  </a:prstGeom>
                  <a:gradFill>
                    <a:gsLst>
                      <a:gs pos="0">
                        <a:srgbClr val="37CFFF">
                          <a:alpha val="0"/>
                        </a:srgbClr>
                      </a:gs>
                      <a:gs pos="100000">
                        <a:srgbClr val="35C7FF">
                          <a:alpha val="2000"/>
                        </a:srgbClr>
                      </a:gs>
                    </a:gsLst>
                    <a:lin ang="0" scaled="1"/>
                  </a:gradFill>
                  <a:ln w="9525" cap="flat" cmpd="sng" algn="ctr">
                    <a:gradFill flip="none" rotWithShape="1">
                      <a:gsLst>
                        <a:gs pos="10000">
                          <a:srgbClr val="242A3A">
                            <a:alpha val="0"/>
                          </a:srgbClr>
                        </a:gs>
                        <a:gs pos="100000">
                          <a:srgbClr val="37CFFF">
                            <a:alpha val="40000"/>
                          </a:srgbClr>
                        </a:gs>
                      </a:gsLst>
                      <a:lin ang="0" scaled="1"/>
                      <a:tileRect/>
                    </a:gra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阿里巴巴普惠体 L" panose="00020600040101010101" pitchFamily="18" charset="-122"/>
                      <a:ea typeface="阿里巴巴普惠体 L" panose="00020600040101010101" pitchFamily="18" charset="-122"/>
                      <a:cs typeface="阿里巴巴普惠体 L" panose="00020600040101010101" pitchFamily="18" charset="-122"/>
                      <a:sym typeface="阿里巴巴普惠体 L" panose="00020600040101010101" pitchFamily="18" charset="-122"/>
                    </a:endParaRPr>
                  </a:p>
                </p:txBody>
              </p:sp>
              <p:sp>
                <p:nvSpPr>
                  <p:cNvPr id="143" name="平行四边形 142">
                    <a:extLst>
                      <a:ext uri="{FF2B5EF4-FFF2-40B4-BE49-F238E27FC236}">
                        <a16:creationId xmlns:a16="http://schemas.microsoft.com/office/drawing/2014/main" id="{4ABA44EC-D981-403A-BDB5-445A1B952F73}"/>
                      </a:ext>
                    </a:extLst>
                  </p:cNvPr>
                  <p:cNvSpPr/>
                  <p:nvPr/>
                </p:nvSpPr>
                <p:spPr>
                  <a:xfrm>
                    <a:off x="5842473" y="833121"/>
                    <a:ext cx="3832617" cy="775788"/>
                  </a:xfrm>
                  <a:prstGeom prst="parallelogram">
                    <a:avLst>
                      <a:gd name="adj" fmla="val 35461"/>
                    </a:avLst>
                  </a:prstGeom>
                  <a:noFill/>
                  <a:ln w="12700" cap="flat" cmpd="sng" algn="ctr">
                    <a:gradFill flip="none" rotWithShape="1">
                      <a:gsLst>
                        <a:gs pos="10000">
                          <a:srgbClr val="152251">
                            <a:alpha val="0"/>
                          </a:srgbClr>
                        </a:gs>
                        <a:gs pos="100000">
                          <a:srgbClr val="37CFFF">
                            <a:alpha val="60000"/>
                          </a:srgbClr>
                        </a:gs>
                      </a:gsLst>
                      <a:lin ang="0" scaled="1"/>
                      <a:tileRect/>
                    </a:gra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阿里巴巴普惠体 L" panose="00020600040101010101" pitchFamily="18" charset="-122"/>
                      <a:ea typeface="阿里巴巴普惠体 L" panose="00020600040101010101" pitchFamily="18" charset="-122"/>
                      <a:cs typeface="阿里巴巴普惠体 L" panose="00020600040101010101" pitchFamily="18" charset="-122"/>
                      <a:sym typeface="阿里巴巴普惠体 L" panose="00020600040101010101" pitchFamily="18" charset="-122"/>
                    </a:endParaRPr>
                  </a:p>
                </p:txBody>
              </p:sp>
              <p:sp>
                <p:nvSpPr>
                  <p:cNvPr id="144" name="平行四边形 143">
                    <a:extLst>
                      <a:ext uri="{FF2B5EF4-FFF2-40B4-BE49-F238E27FC236}">
                        <a16:creationId xmlns:a16="http://schemas.microsoft.com/office/drawing/2014/main" id="{BA077E02-EA68-497D-88EE-A2E79C77B128}"/>
                      </a:ext>
                    </a:extLst>
                  </p:cNvPr>
                  <p:cNvSpPr/>
                  <p:nvPr/>
                </p:nvSpPr>
                <p:spPr>
                  <a:xfrm>
                    <a:off x="5431523" y="833121"/>
                    <a:ext cx="4243567" cy="775788"/>
                  </a:xfrm>
                  <a:prstGeom prst="parallelogram">
                    <a:avLst>
                      <a:gd name="adj" fmla="val 35461"/>
                    </a:avLst>
                  </a:prstGeom>
                  <a:gradFill flip="none" rotWithShape="1">
                    <a:gsLst>
                      <a:gs pos="0">
                        <a:srgbClr val="37CFFF">
                          <a:alpha val="0"/>
                        </a:srgbClr>
                      </a:gs>
                      <a:gs pos="100000">
                        <a:srgbClr val="2A98FF">
                          <a:alpha val="30000"/>
                        </a:srgbClr>
                      </a:gs>
                    </a:gsLst>
                    <a:lin ang="0" scaled="1"/>
                    <a:tileRect/>
                  </a:gradFill>
                  <a:ln w="12700" cap="flat" cmpd="sng" algn="ctr">
                    <a:gradFill flip="none" rotWithShape="1">
                      <a:gsLst>
                        <a:gs pos="15000">
                          <a:srgbClr val="2A98FF">
                            <a:alpha val="0"/>
                          </a:srgbClr>
                        </a:gs>
                        <a:gs pos="100000">
                          <a:srgbClr val="2A98FF">
                            <a:alpha val="17000"/>
                          </a:srgbClr>
                        </a:gs>
                      </a:gsLst>
                      <a:lin ang="0" scaled="1"/>
                      <a:tileRect/>
                    </a:gradFill>
                    <a:prstDash val="solid"/>
                    <a:miter lim="800000"/>
                  </a:ln>
                  <a:effectLst>
                    <a:outerShdw blurRad="50800" dist="38100" algn="l" rotWithShape="0">
                      <a:prstClr val="black">
                        <a:alpha val="40000"/>
                      </a:prstClr>
                    </a:outerShdw>
                  </a:effectLst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阿里巴巴普惠体 L" panose="00020600040101010101" pitchFamily="18" charset="-122"/>
                      <a:ea typeface="阿里巴巴普惠体 L" panose="00020600040101010101" pitchFamily="18" charset="-122"/>
                      <a:cs typeface="阿里巴巴普惠体 L" panose="00020600040101010101" pitchFamily="18" charset="-122"/>
                      <a:sym typeface="阿里巴巴普惠体 L" panose="00020600040101010101" pitchFamily="18" charset="-122"/>
                    </a:endParaRPr>
                  </a:p>
                </p:txBody>
              </p:sp>
            </p:grpSp>
            <p:sp>
              <p:nvSpPr>
                <p:cNvPr id="341" name="文本框 340">
                  <a:extLst>
                    <a:ext uri="{FF2B5EF4-FFF2-40B4-BE49-F238E27FC236}">
                      <a16:creationId xmlns:a16="http://schemas.microsoft.com/office/drawing/2014/main" id="{18F5C58D-4AAD-4B6A-BA0F-1C03A7C79060}"/>
                    </a:ext>
                  </a:extLst>
                </p:cNvPr>
                <p:cNvSpPr txBox="1"/>
                <p:nvPr/>
              </p:nvSpPr>
              <p:spPr>
                <a:xfrm>
                  <a:off x="8294799" y="1781566"/>
                  <a:ext cx="1091587" cy="34622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1587" h="346227">
                      <a:moveTo>
                        <a:pt x="1022412" y="241298"/>
                      </a:moveTo>
                      <a:cubicBezTo>
                        <a:pt x="1033444" y="241298"/>
                        <a:pt x="1044475" y="241298"/>
                        <a:pt x="1055506" y="241298"/>
                      </a:cubicBezTo>
                      <a:cubicBezTo>
                        <a:pt x="1055980" y="249127"/>
                        <a:pt x="1056523" y="257587"/>
                        <a:pt x="1057174" y="266678"/>
                      </a:cubicBezTo>
                      <a:cubicBezTo>
                        <a:pt x="1057825" y="275769"/>
                        <a:pt x="1058640" y="284925"/>
                        <a:pt x="1059653" y="294142"/>
                      </a:cubicBezTo>
                      <a:cubicBezTo>
                        <a:pt x="1060666" y="303359"/>
                        <a:pt x="1061726" y="312451"/>
                        <a:pt x="1062855" y="321415"/>
                      </a:cubicBezTo>
                      <a:cubicBezTo>
                        <a:pt x="1063984" y="330380"/>
                        <a:pt x="1065167" y="338651"/>
                        <a:pt x="1066411" y="346227"/>
                      </a:cubicBezTo>
                      <a:cubicBezTo>
                        <a:pt x="1054941" y="346227"/>
                        <a:pt x="1043471" y="346227"/>
                        <a:pt x="1032001" y="346227"/>
                      </a:cubicBezTo>
                      <a:cubicBezTo>
                        <a:pt x="1031080" y="339409"/>
                        <a:pt x="1030139" y="331769"/>
                        <a:pt x="1029171" y="323310"/>
                      </a:cubicBezTo>
                      <a:cubicBezTo>
                        <a:pt x="1028203" y="314850"/>
                        <a:pt x="1027283" y="305947"/>
                        <a:pt x="1026390" y="296604"/>
                      </a:cubicBezTo>
                      <a:cubicBezTo>
                        <a:pt x="1025498" y="287261"/>
                        <a:pt x="1024721" y="277853"/>
                        <a:pt x="1024027" y="268383"/>
                      </a:cubicBezTo>
                      <a:cubicBezTo>
                        <a:pt x="1023332" y="258913"/>
                        <a:pt x="1022808" y="249884"/>
                        <a:pt x="1022412" y="241298"/>
                      </a:cubicBezTo>
                      <a:close/>
                      <a:moveTo>
                        <a:pt x="941332" y="241298"/>
                      </a:moveTo>
                      <a:cubicBezTo>
                        <a:pt x="952455" y="241298"/>
                        <a:pt x="963579" y="241298"/>
                        <a:pt x="974702" y="241298"/>
                      </a:cubicBezTo>
                      <a:cubicBezTo>
                        <a:pt x="971397" y="258217"/>
                        <a:pt x="967482" y="275583"/>
                        <a:pt x="962892" y="293384"/>
                      </a:cubicBezTo>
                      <a:cubicBezTo>
                        <a:pt x="958301" y="311186"/>
                        <a:pt x="953135" y="328803"/>
                        <a:pt x="947364" y="346227"/>
                      </a:cubicBezTo>
                      <a:cubicBezTo>
                        <a:pt x="935524" y="346227"/>
                        <a:pt x="923684" y="346227"/>
                        <a:pt x="911844" y="346227"/>
                      </a:cubicBezTo>
                      <a:cubicBezTo>
                        <a:pt x="914946" y="338399"/>
                        <a:pt x="917961" y="329938"/>
                        <a:pt x="920895" y="320847"/>
                      </a:cubicBezTo>
                      <a:cubicBezTo>
                        <a:pt x="923829" y="311757"/>
                        <a:pt x="926570" y="302600"/>
                        <a:pt x="929142" y="293384"/>
                      </a:cubicBezTo>
                      <a:cubicBezTo>
                        <a:pt x="931714" y="284168"/>
                        <a:pt x="934026" y="275074"/>
                        <a:pt x="936111" y="266110"/>
                      </a:cubicBezTo>
                      <a:cubicBezTo>
                        <a:pt x="938196" y="257147"/>
                        <a:pt x="939926" y="248874"/>
                        <a:pt x="941332" y="241298"/>
                      </a:cubicBezTo>
                      <a:close/>
                      <a:moveTo>
                        <a:pt x="846433" y="191675"/>
                      </a:moveTo>
                      <a:cubicBezTo>
                        <a:pt x="859632" y="191675"/>
                        <a:pt x="872830" y="191675"/>
                        <a:pt x="886029" y="191675"/>
                      </a:cubicBezTo>
                      <a:cubicBezTo>
                        <a:pt x="884596" y="201271"/>
                        <a:pt x="882640" y="212764"/>
                        <a:pt x="880118" y="226146"/>
                      </a:cubicBezTo>
                      <a:cubicBezTo>
                        <a:pt x="877597" y="239529"/>
                        <a:pt x="874918" y="253359"/>
                        <a:pt x="872034" y="267625"/>
                      </a:cubicBezTo>
                      <a:cubicBezTo>
                        <a:pt x="869150" y="281892"/>
                        <a:pt x="866165" y="295911"/>
                        <a:pt x="863046" y="309673"/>
                      </a:cubicBezTo>
                      <a:cubicBezTo>
                        <a:pt x="859926" y="323435"/>
                        <a:pt x="857048" y="335621"/>
                        <a:pt x="854401" y="346227"/>
                      </a:cubicBezTo>
                      <a:cubicBezTo>
                        <a:pt x="839879" y="346227"/>
                        <a:pt x="825356" y="346227"/>
                        <a:pt x="810834" y="346227"/>
                      </a:cubicBezTo>
                      <a:cubicBezTo>
                        <a:pt x="813644" y="336126"/>
                        <a:pt x="816721" y="324130"/>
                        <a:pt x="820072" y="310241"/>
                      </a:cubicBezTo>
                      <a:cubicBezTo>
                        <a:pt x="823423" y="296353"/>
                        <a:pt x="826730" y="282208"/>
                        <a:pt x="830032" y="267815"/>
                      </a:cubicBezTo>
                      <a:cubicBezTo>
                        <a:pt x="833333" y="253422"/>
                        <a:pt x="836415" y="239528"/>
                        <a:pt x="839339" y="226146"/>
                      </a:cubicBezTo>
                      <a:cubicBezTo>
                        <a:pt x="842263" y="212765"/>
                        <a:pt x="844607" y="201270"/>
                        <a:pt x="846433" y="191675"/>
                      </a:cubicBezTo>
                      <a:close/>
                      <a:moveTo>
                        <a:pt x="977917" y="171977"/>
                      </a:moveTo>
                      <a:cubicBezTo>
                        <a:pt x="977340" y="178669"/>
                        <a:pt x="976763" y="185362"/>
                        <a:pt x="976187" y="192054"/>
                      </a:cubicBezTo>
                      <a:cubicBezTo>
                        <a:pt x="995619" y="192054"/>
                        <a:pt x="1015050" y="192054"/>
                        <a:pt x="1034482" y="192054"/>
                      </a:cubicBezTo>
                      <a:cubicBezTo>
                        <a:pt x="1035036" y="185362"/>
                        <a:pt x="1035589" y="178669"/>
                        <a:pt x="1036142" y="171977"/>
                      </a:cubicBezTo>
                      <a:cubicBezTo>
                        <a:pt x="1016734" y="171977"/>
                        <a:pt x="997325" y="171977"/>
                        <a:pt x="977917" y="171977"/>
                      </a:cubicBezTo>
                      <a:close/>
                      <a:moveTo>
                        <a:pt x="681901" y="134476"/>
                      </a:moveTo>
                      <a:cubicBezTo>
                        <a:pt x="698251" y="134476"/>
                        <a:pt x="714602" y="134476"/>
                        <a:pt x="730953" y="134476"/>
                      </a:cubicBezTo>
                      <a:cubicBezTo>
                        <a:pt x="731437" y="136999"/>
                        <a:pt x="731915" y="139781"/>
                        <a:pt x="732441" y="142809"/>
                      </a:cubicBezTo>
                      <a:cubicBezTo>
                        <a:pt x="732967" y="145838"/>
                        <a:pt x="733484" y="149124"/>
                        <a:pt x="734053" y="152658"/>
                      </a:cubicBezTo>
                      <a:cubicBezTo>
                        <a:pt x="756000" y="152658"/>
                        <a:pt x="777946" y="152658"/>
                        <a:pt x="799893" y="152658"/>
                      </a:cubicBezTo>
                      <a:cubicBezTo>
                        <a:pt x="798327" y="168821"/>
                        <a:pt x="796762" y="184983"/>
                        <a:pt x="795196" y="201145"/>
                      </a:cubicBezTo>
                      <a:cubicBezTo>
                        <a:pt x="759980" y="201145"/>
                        <a:pt x="724763" y="201145"/>
                        <a:pt x="689547" y="201145"/>
                      </a:cubicBezTo>
                      <a:cubicBezTo>
                        <a:pt x="688525" y="206574"/>
                        <a:pt x="687513" y="212005"/>
                        <a:pt x="686490" y="217434"/>
                      </a:cubicBezTo>
                      <a:cubicBezTo>
                        <a:pt x="719904" y="217434"/>
                        <a:pt x="753319" y="217434"/>
                        <a:pt x="786733" y="217434"/>
                      </a:cubicBezTo>
                      <a:cubicBezTo>
                        <a:pt x="784129" y="244203"/>
                        <a:pt x="781525" y="270971"/>
                        <a:pt x="778921" y="297740"/>
                      </a:cubicBezTo>
                      <a:cubicBezTo>
                        <a:pt x="778184" y="305316"/>
                        <a:pt x="776729" y="313651"/>
                        <a:pt x="774549" y="322741"/>
                      </a:cubicBezTo>
                      <a:cubicBezTo>
                        <a:pt x="772368" y="331832"/>
                        <a:pt x="769850" y="339662"/>
                        <a:pt x="766989" y="346227"/>
                      </a:cubicBezTo>
                      <a:cubicBezTo>
                        <a:pt x="750986" y="346227"/>
                        <a:pt x="734984" y="346227"/>
                        <a:pt x="718982" y="346227"/>
                      </a:cubicBezTo>
                      <a:cubicBezTo>
                        <a:pt x="722786" y="339662"/>
                        <a:pt x="726111" y="331832"/>
                        <a:pt x="728963" y="322741"/>
                      </a:cubicBezTo>
                      <a:cubicBezTo>
                        <a:pt x="731815" y="313651"/>
                        <a:pt x="733652" y="304937"/>
                        <a:pt x="734485" y="296604"/>
                      </a:cubicBezTo>
                      <a:cubicBezTo>
                        <a:pt x="735494" y="286502"/>
                        <a:pt x="736503" y="276401"/>
                        <a:pt x="737512" y="266299"/>
                      </a:cubicBezTo>
                      <a:cubicBezTo>
                        <a:pt x="717166" y="266299"/>
                        <a:pt x="696820" y="266299"/>
                        <a:pt x="676474" y="266299"/>
                      </a:cubicBezTo>
                      <a:cubicBezTo>
                        <a:pt x="672845" y="281702"/>
                        <a:pt x="669114" y="296038"/>
                        <a:pt x="665239" y="309294"/>
                      </a:cubicBezTo>
                      <a:cubicBezTo>
                        <a:pt x="661364" y="322551"/>
                        <a:pt x="657176" y="334864"/>
                        <a:pt x="652659" y="346227"/>
                      </a:cubicBezTo>
                      <a:cubicBezTo>
                        <a:pt x="637027" y="346227"/>
                        <a:pt x="621394" y="346227"/>
                        <a:pt x="605762" y="346227"/>
                      </a:cubicBezTo>
                      <a:cubicBezTo>
                        <a:pt x="614293" y="327037"/>
                        <a:pt x="621976" y="305061"/>
                        <a:pt x="628860" y="280315"/>
                      </a:cubicBezTo>
                      <a:cubicBezTo>
                        <a:pt x="635744" y="255573"/>
                        <a:pt x="641630" y="229174"/>
                        <a:pt x="646628" y="201145"/>
                      </a:cubicBezTo>
                      <a:cubicBezTo>
                        <a:pt x="636356" y="201145"/>
                        <a:pt x="626085" y="201145"/>
                        <a:pt x="615813" y="201145"/>
                      </a:cubicBezTo>
                      <a:cubicBezTo>
                        <a:pt x="617551" y="184983"/>
                        <a:pt x="619289" y="168821"/>
                        <a:pt x="621028" y="152658"/>
                      </a:cubicBezTo>
                      <a:cubicBezTo>
                        <a:pt x="642151" y="152658"/>
                        <a:pt x="663275" y="152658"/>
                        <a:pt x="684398" y="152658"/>
                      </a:cubicBezTo>
                      <a:cubicBezTo>
                        <a:pt x="683548" y="146600"/>
                        <a:pt x="682750" y="140534"/>
                        <a:pt x="681901" y="134476"/>
                      </a:cubicBezTo>
                      <a:close/>
                      <a:moveTo>
                        <a:pt x="982780" y="115535"/>
                      </a:moveTo>
                      <a:cubicBezTo>
                        <a:pt x="982192" y="122354"/>
                        <a:pt x="981605" y="129172"/>
                        <a:pt x="981017" y="135991"/>
                      </a:cubicBezTo>
                      <a:cubicBezTo>
                        <a:pt x="1000384" y="135991"/>
                        <a:pt x="1019751" y="135991"/>
                        <a:pt x="1039118" y="135991"/>
                      </a:cubicBezTo>
                      <a:cubicBezTo>
                        <a:pt x="1039682" y="129172"/>
                        <a:pt x="1040246" y="122354"/>
                        <a:pt x="1040810" y="115535"/>
                      </a:cubicBezTo>
                      <a:cubicBezTo>
                        <a:pt x="1021466" y="115535"/>
                        <a:pt x="1002123" y="115535"/>
                        <a:pt x="982780" y="115535"/>
                      </a:cubicBezTo>
                      <a:close/>
                      <a:moveTo>
                        <a:pt x="112814" y="114020"/>
                      </a:moveTo>
                      <a:cubicBezTo>
                        <a:pt x="128415" y="114020"/>
                        <a:pt x="144016" y="114020"/>
                        <a:pt x="159617" y="114020"/>
                      </a:cubicBezTo>
                      <a:cubicBezTo>
                        <a:pt x="149140" y="191422"/>
                        <a:pt x="138662" y="268825"/>
                        <a:pt x="128185" y="346227"/>
                      </a:cubicBezTo>
                      <a:cubicBezTo>
                        <a:pt x="112368" y="346227"/>
                        <a:pt x="96550" y="346227"/>
                        <a:pt x="80733" y="346227"/>
                      </a:cubicBezTo>
                      <a:cubicBezTo>
                        <a:pt x="91427" y="268825"/>
                        <a:pt x="102120" y="191422"/>
                        <a:pt x="112814" y="114020"/>
                      </a:cubicBezTo>
                      <a:close/>
                      <a:moveTo>
                        <a:pt x="835270" y="95080"/>
                      </a:moveTo>
                      <a:cubicBezTo>
                        <a:pt x="848211" y="95080"/>
                        <a:pt x="861151" y="95080"/>
                        <a:pt x="874092" y="95080"/>
                      </a:cubicBezTo>
                      <a:cubicBezTo>
                        <a:pt x="875425" y="100630"/>
                        <a:pt x="876675" y="106765"/>
                        <a:pt x="877998" y="113452"/>
                      </a:cubicBezTo>
                      <a:cubicBezTo>
                        <a:pt x="879321" y="120139"/>
                        <a:pt x="880605" y="126968"/>
                        <a:pt x="881999" y="133907"/>
                      </a:cubicBezTo>
                      <a:cubicBezTo>
                        <a:pt x="883394" y="140847"/>
                        <a:pt x="884636" y="147738"/>
                        <a:pt x="885860" y="154552"/>
                      </a:cubicBezTo>
                      <a:cubicBezTo>
                        <a:pt x="887084" y="161367"/>
                        <a:pt x="888106" y="167813"/>
                        <a:pt x="889032" y="173871"/>
                      </a:cubicBezTo>
                      <a:cubicBezTo>
                        <a:pt x="875298" y="173871"/>
                        <a:pt x="861564" y="173871"/>
                        <a:pt x="847830" y="173871"/>
                      </a:cubicBezTo>
                      <a:cubicBezTo>
                        <a:pt x="846037" y="159481"/>
                        <a:pt x="844121" y="145643"/>
                        <a:pt x="841860" y="132392"/>
                      </a:cubicBezTo>
                      <a:cubicBezTo>
                        <a:pt x="839599" y="119142"/>
                        <a:pt x="837494" y="106688"/>
                        <a:pt x="835270" y="95080"/>
                      </a:cubicBezTo>
                      <a:close/>
                      <a:moveTo>
                        <a:pt x="622264" y="62503"/>
                      </a:moveTo>
                      <a:cubicBezTo>
                        <a:pt x="621459" y="69953"/>
                        <a:pt x="620654" y="77402"/>
                        <a:pt x="619849" y="84852"/>
                      </a:cubicBezTo>
                      <a:cubicBezTo>
                        <a:pt x="667572" y="84852"/>
                        <a:pt x="715296" y="84852"/>
                        <a:pt x="763019" y="84852"/>
                      </a:cubicBezTo>
                      <a:cubicBezTo>
                        <a:pt x="763760" y="77402"/>
                        <a:pt x="764501" y="69953"/>
                        <a:pt x="765242" y="62503"/>
                      </a:cubicBezTo>
                      <a:cubicBezTo>
                        <a:pt x="717583" y="62503"/>
                        <a:pt x="669923" y="62503"/>
                        <a:pt x="622264" y="62503"/>
                      </a:cubicBezTo>
                      <a:close/>
                      <a:moveTo>
                        <a:pt x="908244" y="11364"/>
                      </a:moveTo>
                      <a:cubicBezTo>
                        <a:pt x="969358" y="11364"/>
                        <a:pt x="1030473" y="11364"/>
                        <a:pt x="1091587" y="11364"/>
                      </a:cubicBezTo>
                      <a:cubicBezTo>
                        <a:pt x="1090312" y="27274"/>
                        <a:pt x="1089036" y="43184"/>
                        <a:pt x="1087761" y="59094"/>
                      </a:cubicBezTo>
                      <a:cubicBezTo>
                        <a:pt x="1068483" y="59094"/>
                        <a:pt x="1049205" y="59094"/>
                        <a:pt x="1029927" y="59094"/>
                      </a:cubicBezTo>
                      <a:cubicBezTo>
                        <a:pt x="1028708" y="62624"/>
                        <a:pt x="1027535" y="66106"/>
                        <a:pt x="1026326" y="69511"/>
                      </a:cubicBezTo>
                      <a:cubicBezTo>
                        <a:pt x="1025117" y="72915"/>
                        <a:pt x="1023963" y="76145"/>
                        <a:pt x="1022785" y="79170"/>
                      </a:cubicBezTo>
                      <a:cubicBezTo>
                        <a:pt x="1041631" y="79170"/>
                        <a:pt x="1060477" y="79170"/>
                        <a:pt x="1079324" y="79170"/>
                      </a:cubicBezTo>
                      <a:cubicBezTo>
                        <a:pt x="1075315" y="128920"/>
                        <a:pt x="1071307" y="178669"/>
                        <a:pt x="1067299" y="228419"/>
                      </a:cubicBezTo>
                      <a:cubicBezTo>
                        <a:pt x="1051316" y="228419"/>
                        <a:pt x="1035333" y="228419"/>
                        <a:pt x="1019350" y="228419"/>
                      </a:cubicBezTo>
                      <a:cubicBezTo>
                        <a:pt x="1017759" y="247485"/>
                        <a:pt x="1016169" y="266552"/>
                        <a:pt x="1014579" y="285618"/>
                      </a:cubicBezTo>
                      <a:cubicBezTo>
                        <a:pt x="1013378" y="300013"/>
                        <a:pt x="1011897" y="312261"/>
                        <a:pt x="1010128" y="322363"/>
                      </a:cubicBezTo>
                      <a:cubicBezTo>
                        <a:pt x="1008360" y="332464"/>
                        <a:pt x="1005755" y="340419"/>
                        <a:pt x="1002308" y="346227"/>
                      </a:cubicBezTo>
                      <a:cubicBezTo>
                        <a:pt x="987138" y="346227"/>
                        <a:pt x="971968" y="346227"/>
                        <a:pt x="956798" y="346227"/>
                      </a:cubicBezTo>
                      <a:cubicBezTo>
                        <a:pt x="961784" y="339915"/>
                        <a:pt x="966088" y="331769"/>
                        <a:pt x="969719" y="321794"/>
                      </a:cubicBezTo>
                      <a:cubicBezTo>
                        <a:pt x="973350" y="311821"/>
                        <a:pt x="975763" y="299761"/>
                        <a:pt x="976974" y="285618"/>
                      </a:cubicBezTo>
                      <a:cubicBezTo>
                        <a:pt x="978606" y="266552"/>
                        <a:pt x="980239" y="247485"/>
                        <a:pt x="981872" y="228419"/>
                      </a:cubicBezTo>
                      <a:cubicBezTo>
                        <a:pt x="966716" y="228419"/>
                        <a:pt x="951559" y="228419"/>
                        <a:pt x="936402" y="228419"/>
                      </a:cubicBezTo>
                      <a:cubicBezTo>
                        <a:pt x="940797" y="178669"/>
                        <a:pt x="945192" y="128920"/>
                        <a:pt x="949586" y="79170"/>
                      </a:cubicBezTo>
                      <a:cubicBezTo>
                        <a:pt x="960876" y="79170"/>
                        <a:pt x="972165" y="79170"/>
                        <a:pt x="983454" y="79170"/>
                      </a:cubicBezTo>
                      <a:cubicBezTo>
                        <a:pt x="984661" y="75892"/>
                        <a:pt x="985834" y="72536"/>
                        <a:pt x="987050" y="69132"/>
                      </a:cubicBezTo>
                      <a:cubicBezTo>
                        <a:pt x="988268" y="65727"/>
                        <a:pt x="989349" y="62373"/>
                        <a:pt x="990370" y="59094"/>
                      </a:cubicBezTo>
                      <a:cubicBezTo>
                        <a:pt x="973457" y="59094"/>
                        <a:pt x="956543" y="59094"/>
                        <a:pt x="939629" y="59094"/>
                      </a:cubicBezTo>
                      <a:cubicBezTo>
                        <a:pt x="934997" y="111116"/>
                        <a:pt x="930365" y="163138"/>
                        <a:pt x="925733" y="215161"/>
                      </a:cubicBezTo>
                      <a:cubicBezTo>
                        <a:pt x="923485" y="240414"/>
                        <a:pt x="920864" y="264217"/>
                        <a:pt x="917855" y="286565"/>
                      </a:cubicBezTo>
                      <a:cubicBezTo>
                        <a:pt x="914845" y="308915"/>
                        <a:pt x="911367" y="328803"/>
                        <a:pt x="907404" y="346227"/>
                      </a:cubicBezTo>
                      <a:cubicBezTo>
                        <a:pt x="893991" y="346227"/>
                        <a:pt x="880578" y="346227"/>
                        <a:pt x="867166" y="346227"/>
                      </a:cubicBezTo>
                      <a:cubicBezTo>
                        <a:pt x="869642" y="337389"/>
                        <a:pt x="872062" y="327602"/>
                        <a:pt x="874432" y="316870"/>
                      </a:cubicBezTo>
                      <a:cubicBezTo>
                        <a:pt x="876802" y="306138"/>
                        <a:pt x="878919" y="295025"/>
                        <a:pt x="880801" y="283535"/>
                      </a:cubicBezTo>
                      <a:cubicBezTo>
                        <a:pt x="882683" y="272045"/>
                        <a:pt x="884382" y="260428"/>
                        <a:pt x="885915" y="248685"/>
                      </a:cubicBezTo>
                      <a:cubicBezTo>
                        <a:pt x="887449" y="236943"/>
                        <a:pt x="888695" y="225767"/>
                        <a:pt x="889662" y="215161"/>
                      </a:cubicBezTo>
                      <a:cubicBezTo>
                        <a:pt x="895856" y="147229"/>
                        <a:pt x="902050" y="79296"/>
                        <a:pt x="908244" y="11364"/>
                      </a:cubicBezTo>
                      <a:close/>
                      <a:moveTo>
                        <a:pt x="844223" y="3788"/>
                      </a:moveTo>
                      <a:cubicBezTo>
                        <a:pt x="857093" y="3788"/>
                        <a:pt x="869963" y="3788"/>
                        <a:pt x="882832" y="3788"/>
                      </a:cubicBezTo>
                      <a:cubicBezTo>
                        <a:pt x="884004" y="9084"/>
                        <a:pt x="885205" y="14971"/>
                        <a:pt x="886643" y="21403"/>
                      </a:cubicBezTo>
                      <a:cubicBezTo>
                        <a:pt x="888080" y="27834"/>
                        <a:pt x="889344" y="34541"/>
                        <a:pt x="890646" y="41479"/>
                      </a:cubicBezTo>
                      <a:cubicBezTo>
                        <a:pt x="891948" y="48418"/>
                        <a:pt x="893148" y="55438"/>
                        <a:pt x="894440" y="62503"/>
                      </a:cubicBezTo>
                      <a:cubicBezTo>
                        <a:pt x="895733" y="69568"/>
                        <a:pt x="896839" y="76270"/>
                        <a:pt x="897926" y="82579"/>
                      </a:cubicBezTo>
                      <a:cubicBezTo>
                        <a:pt x="884267" y="82579"/>
                        <a:pt x="870607" y="82579"/>
                        <a:pt x="856948" y="82579"/>
                      </a:cubicBezTo>
                      <a:cubicBezTo>
                        <a:pt x="855084" y="68949"/>
                        <a:pt x="853209" y="55233"/>
                        <a:pt x="850995" y="41479"/>
                      </a:cubicBezTo>
                      <a:cubicBezTo>
                        <a:pt x="848782" y="27726"/>
                        <a:pt x="846655" y="15138"/>
                        <a:pt x="844223" y="3788"/>
                      </a:cubicBezTo>
                      <a:close/>
                      <a:moveTo>
                        <a:pt x="669521" y="0"/>
                      </a:moveTo>
                      <a:cubicBezTo>
                        <a:pt x="687552" y="0"/>
                        <a:pt x="705584" y="0"/>
                        <a:pt x="723616" y="0"/>
                      </a:cubicBezTo>
                      <a:cubicBezTo>
                        <a:pt x="724440" y="2772"/>
                        <a:pt x="725246" y="5563"/>
                        <a:pt x="726163" y="8334"/>
                      </a:cubicBezTo>
                      <a:cubicBezTo>
                        <a:pt x="727079" y="11105"/>
                        <a:pt x="727848" y="14273"/>
                        <a:pt x="728597" y="17804"/>
                      </a:cubicBezTo>
                      <a:cubicBezTo>
                        <a:pt x="755810" y="17804"/>
                        <a:pt x="783022" y="17804"/>
                        <a:pt x="810235" y="17804"/>
                      </a:cubicBezTo>
                      <a:cubicBezTo>
                        <a:pt x="806657" y="54674"/>
                        <a:pt x="803080" y="91544"/>
                        <a:pt x="799502" y="128415"/>
                      </a:cubicBezTo>
                      <a:cubicBezTo>
                        <a:pt x="738049" y="128415"/>
                        <a:pt x="676596" y="128415"/>
                        <a:pt x="615143" y="128415"/>
                      </a:cubicBezTo>
                      <a:cubicBezTo>
                        <a:pt x="610859" y="168063"/>
                        <a:pt x="606575" y="207711"/>
                        <a:pt x="602291" y="247359"/>
                      </a:cubicBezTo>
                      <a:cubicBezTo>
                        <a:pt x="599836" y="270088"/>
                        <a:pt x="596700" y="289787"/>
                        <a:pt x="592861" y="306453"/>
                      </a:cubicBezTo>
                      <a:cubicBezTo>
                        <a:pt x="589023" y="323119"/>
                        <a:pt x="585002" y="336379"/>
                        <a:pt x="580787" y="346227"/>
                      </a:cubicBezTo>
                      <a:cubicBezTo>
                        <a:pt x="565247" y="346227"/>
                        <a:pt x="549707" y="346227"/>
                        <a:pt x="534167" y="346227"/>
                      </a:cubicBezTo>
                      <a:cubicBezTo>
                        <a:pt x="538055" y="337894"/>
                        <a:pt x="541372" y="330064"/>
                        <a:pt x="544127" y="322741"/>
                      </a:cubicBezTo>
                      <a:cubicBezTo>
                        <a:pt x="546882" y="315419"/>
                        <a:pt x="549226" y="307967"/>
                        <a:pt x="551174" y="300392"/>
                      </a:cubicBezTo>
                      <a:cubicBezTo>
                        <a:pt x="553123" y="292817"/>
                        <a:pt x="554796" y="284734"/>
                        <a:pt x="556208" y="276148"/>
                      </a:cubicBezTo>
                      <a:cubicBezTo>
                        <a:pt x="557620" y="267562"/>
                        <a:pt x="558909" y="257966"/>
                        <a:pt x="560081" y="247359"/>
                      </a:cubicBezTo>
                      <a:cubicBezTo>
                        <a:pt x="568540" y="170841"/>
                        <a:pt x="576999" y="94322"/>
                        <a:pt x="585458" y="17804"/>
                      </a:cubicBezTo>
                      <a:cubicBezTo>
                        <a:pt x="614757" y="17804"/>
                        <a:pt x="644056" y="17804"/>
                        <a:pt x="673355" y="17804"/>
                      </a:cubicBezTo>
                      <a:cubicBezTo>
                        <a:pt x="672803" y="14271"/>
                        <a:pt x="672226" y="11044"/>
                        <a:pt x="671516" y="8144"/>
                      </a:cubicBezTo>
                      <a:cubicBezTo>
                        <a:pt x="670806" y="5245"/>
                        <a:pt x="670178" y="2521"/>
                        <a:pt x="669521" y="0"/>
                      </a:cubicBezTo>
                      <a:close/>
                      <a:moveTo>
                        <a:pt x="398772" y="0"/>
                      </a:moveTo>
                      <a:cubicBezTo>
                        <a:pt x="415807" y="0"/>
                        <a:pt x="432842" y="0"/>
                        <a:pt x="449877" y="0"/>
                      </a:cubicBezTo>
                      <a:cubicBezTo>
                        <a:pt x="442910" y="27510"/>
                        <a:pt x="435121" y="55334"/>
                        <a:pt x="426041" y="83337"/>
                      </a:cubicBezTo>
                      <a:cubicBezTo>
                        <a:pt x="434693" y="83337"/>
                        <a:pt x="443344" y="83337"/>
                        <a:pt x="451995" y="83337"/>
                      </a:cubicBezTo>
                      <a:cubicBezTo>
                        <a:pt x="453852" y="100503"/>
                        <a:pt x="456338" y="120094"/>
                        <a:pt x="459866" y="142052"/>
                      </a:cubicBezTo>
                      <a:cubicBezTo>
                        <a:pt x="463394" y="164012"/>
                        <a:pt x="467476" y="186766"/>
                        <a:pt x="472519" y="210236"/>
                      </a:cubicBezTo>
                      <a:cubicBezTo>
                        <a:pt x="477562" y="233712"/>
                        <a:pt x="482991" y="257219"/>
                        <a:pt x="489086" y="280694"/>
                      </a:cubicBezTo>
                      <a:cubicBezTo>
                        <a:pt x="495183" y="304175"/>
                        <a:pt x="501670" y="326028"/>
                        <a:pt x="508637" y="346227"/>
                      </a:cubicBezTo>
                      <a:cubicBezTo>
                        <a:pt x="490044" y="346227"/>
                        <a:pt x="471452" y="346227"/>
                        <a:pt x="452860" y="346227"/>
                      </a:cubicBezTo>
                      <a:cubicBezTo>
                        <a:pt x="448680" y="332844"/>
                        <a:pt x="444582" y="317814"/>
                        <a:pt x="440524" y="301149"/>
                      </a:cubicBezTo>
                      <a:cubicBezTo>
                        <a:pt x="436467" y="284487"/>
                        <a:pt x="432648" y="266862"/>
                        <a:pt x="428925" y="248306"/>
                      </a:cubicBezTo>
                      <a:cubicBezTo>
                        <a:pt x="425203" y="229753"/>
                        <a:pt x="421828" y="210545"/>
                        <a:pt x="418553" y="190728"/>
                      </a:cubicBezTo>
                      <a:cubicBezTo>
                        <a:pt x="415278" y="170913"/>
                        <a:pt x="412498" y="151135"/>
                        <a:pt x="409873" y="131445"/>
                      </a:cubicBezTo>
                      <a:cubicBezTo>
                        <a:pt x="402333" y="152640"/>
                        <a:pt x="394559" y="173576"/>
                        <a:pt x="386245" y="194137"/>
                      </a:cubicBezTo>
                      <a:cubicBezTo>
                        <a:pt x="377928" y="214703"/>
                        <a:pt x="369694" y="234306"/>
                        <a:pt x="361326" y="252852"/>
                      </a:cubicBezTo>
                      <a:cubicBezTo>
                        <a:pt x="352956" y="271403"/>
                        <a:pt x="344751" y="288657"/>
                        <a:pt x="336595" y="304559"/>
                      </a:cubicBezTo>
                      <a:cubicBezTo>
                        <a:pt x="328436" y="320465"/>
                        <a:pt x="320581" y="334360"/>
                        <a:pt x="313000" y="346227"/>
                      </a:cubicBezTo>
                      <a:cubicBezTo>
                        <a:pt x="293667" y="346227"/>
                        <a:pt x="274335" y="346227"/>
                        <a:pt x="255002" y="346227"/>
                      </a:cubicBezTo>
                      <a:cubicBezTo>
                        <a:pt x="268063" y="326535"/>
                        <a:pt x="281385" y="303538"/>
                        <a:pt x="295049" y="277285"/>
                      </a:cubicBezTo>
                      <a:cubicBezTo>
                        <a:pt x="308707" y="251045"/>
                        <a:pt x="321741" y="222777"/>
                        <a:pt x="334456" y="192622"/>
                      </a:cubicBezTo>
                      <a:cubicBezTo>
                        <a:pt x="347166" y="162479"/>
                        <a:pt x="358840" y="130976"/>
                        <a:pt x="369972" y="98300"/>
                      </a:cubicBezTo>
                      <a:cubicBezTo>
                        <a:pt x="381102" y="65632"/>
                        <a:pt x="390520" y="32811"/>
                        <a:pt x="398772" y="0"/>
                      </a:cubicBezTo>
                      <a:close/>
                      <a:moveTo>
                        <a:pt x="111169" y="0"/>
                      </a:moveTo>
                      <a:cubicBezTo>
                        <a:pt x="138443" y="0"/>
                        <a:pt x="165718" y="0"/>
                        <a:pt x="192992" y="0"/>
                      </a:cubicBezTo>
                      <a:cubicBezTo>
                        <a:pt x="200399" y="25957"/>
                        <a:pt x="208850" y="52991"/>
                        <a:pt x="219580" y="80685"/>
                      </a:cubicBezTo>
                      <a:cubicBezTo>
                        <a:pt x="230315" y="108396"/>
                        <a:pt x="242796" y="138735"/>
                        <a:pt x="258159" y="171220"/>
                      </a:cubicBezTo>
                      <a:cubicBezTo>
                        <a:pt x="239117" y="171220"/>
                        <a:pt x="220076" y="171220"/>
                        <a:pt x="201034" y="171220"/>
                      </a:cubicBezTo>
                      <a:cubicBezTo>
                        <a:pt x="196345" y="160638"/>
                        <a:pt x="191693" y="149033"/>
                        <a:pt x="186714" y="136559"/>
                      </a:cubicBezTo>
                      <a:cubicBezTo>
                        <a:pt x="181735" y="124089"/>
                        <a:pt x="177166" y="111277"/>
                        <a:pt x="172546" y="98300"/>
                      </a:cubicBezTo>
                      <a:cubicBezTo>
                        <a:pt x="167926" y="85325"/>
                        <a:pt x="163841" y="72325"/>
                        <a:pt x="159771" y="59472"/>
                      </a:cubicBezTo>
                      <a:cubicBezTo>
                        <a:pt x="155702" y="46623"/>
                        <a:pt x="152289" y="34574"/>
                        <a:pt x="149005" y="23486"/>
                      </a:cubicBezTo>
                      <a:cubicBezTo>
                        <a:pt x="135129" y="49422"/>
                        <a:pt x="120535" y="75410"/>
                        <a:pt x="104364" y="100951"/>
                      </a:cubicBezTo>
                      <a:cubicBezTo>
                        <a:pt x="88181" y="126510"/>
                        <a:pt x="72554" y="150077"/>
                        <a:pt x="56850" y="171220"/>
                      </a:cubicBezTo>
                      <a:cubicBezTo>
                        <a:pt x="37900" y="171220"/>
                        <a:pt x="18950" y="171220"/>
                        <a:pt x="0" y="171220"/>
                      </a:cubicBezTo>
                      <a:cubicBezTo>
                        <a:pt x="25915" y="138517"/>
                        <a:pt x="47391" y="107870"/>
                        <a:pt x="65354" y="79928"/>
                      </a:cubicBezTo>
                      <a:cubicBezTo>
                        <a:pt x="83303" y="52007"/>
                        <a:pt x="98256" y="25181"/>
                        <a:pt x="111169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rgbClr val="2A98FF"/>
                    </a:gs>
                    <a:gs pos="0">
                      <a:srgbClr val="37CFFF"/>
                    </a:gs>
                  </a:gsLst>
                  <a:lin ang="2700000" scaled="1"/>
                  <a:tileRect/>
                </a:gra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>
                  <a:defPPr>
                    <a:defRPr lang="zh-CN"/>
                  </a:defPPr>
                  <a:lvl1pPr marR="0" lvl="0" indent="0" algn="ctr" defTabSz="685800" eaLnBrk="0" fontAlgn="base" hangingPunct="0">
                    <a:lnSpc>
                      <a:spcPct val="12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 kumimoji="0" b="0" i="1" u="none" strike="noStrike" kern="0" cap="none" spc="0" normalizeH="0" baseline="0">
                      <a:ln>
                        <a:noFill/>
                      </a:ln>
                      <a:solidFill>
                        <a:prstClr val="black">
                          <a:lumMod val="85000"/>
                          <a:lumOff val="15000"/>
                        </a:prstClr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uLnTx/>
                      <a:uFillTx/>
                      <a:latin typeface="阿里巴巴普惠体 B" panose="00020600040101010101" pitchFamily="18" charset="-122"/>
                      <a:ea typeface="阿里巴巴普惠体 B" panose="00020600040101010101" pitchFamily="18" charset="-122"/>
                      <a:cs typeface="阿里巴巴普惠体 B" panose="00020600040101010101" pitchFamily="18" charset="-122"/>
                    </a:defRPr>
                  </a:lvl1pPr>
                </a:lstStyle>
                <a:p>
                  <a:endParaRPr lang="zh-CN" altLang="en-US" dirty="0"/>
                </a:p>
              </p:txBody>
            </p:sp>
            <p:sp>
              <p:nvSpPr>
                <p:cNvPr id="372" name="任意多边形: 形状 371">
                  <a:extLst>
                    <a:ext uri="{FF2B5EF4-FFF2-40B4-BE49-F238E27FC236}">
                      <a16:creationId xmlns:a16="http://schemas.microsoft.com/office/drawing/2014/main" id="{54B88FCA-CC07-4A76-91D9-CA750459E225}"/>
                    </a:ext>
                  </a:extLst>
                </p:cNvPr>
                <p:cNvSpPr/>
                <p:nvPr/>
              </p:nvSpPr>
              <p:spPr>
                <a:xfrm>
                  <a:off x="9430593" y="1928361"/>
                  <a:ext cx="1358865" cy="20871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58865" h="208711">
                      <a:moveTo>
                        <a:pt x="1239144" y="143103"/>
                      </a:moveTo>
                      <a:lnTo>
                        <a:pt x="1233541" y="174879"/>
                      </a:lnTo>
                      <a:lnTo>
                        <a:pt x="1296634" y="174879"/>
                      </a:lnTo>
                      <a:lnTo>
                        <a:pt x="1302237" y="143103"/>
                      </a:lnTo>
                      <a:close/>
                      <a:moveTo>
                        <a:pt x="595915" y="129844"/>
                      </a:moveTo>
                      <a:lnTo>
                        <a:pt x="588498" y="171907"/>
                      </a:lnTo>
                      <a:lnTo>
                        <a:pt x="618216" y="171907"/>
                      </a:lnTo>
                      <a:lnTo>
                        <a:pt x="625633" y="129844"/>
                      </a:lnTo>
                      <a:close/>
                      <a:moveTo>
                        <a:pt x="497846" y="129844"/>
                      </a:moveTo>
                      <a:lnTo>
                        <a:pt x="490429" y="171907"/>
                      </a:lnTo>
                      <a:lnTo>
                        <a:pt x="520376" y="171907"/>
                      </a:lnTo>
                      <a:lnTo>
                        <a:pt x="527792" y="129844"/>
                      </a:lnTo>
                      <a:close/>
                      <a:moveTo>
                        <a:pt x="302151" y="127330"/>
                      </a:moveTo>
                      <a:cubicBezTo>
                        <a:pt x="308842" y="136055"/>
                        <a:pt x="316897" y="143522"/>
                        <a:pt x="326318" y="149733"/>
                      </a:cubicBezTo>
                      <a:cubicBezTo>
                        <a:pt x="332643" y="146299"/>
                        <a:pt x="338582" y="142708"/>
                        <a:pt x="344134" y="138960"/>
                      </a:cubicBezTo>
                      <a:cubicBezTo>
                        <a:pt x="349686" y="135212"/>
                        <a:pt x="354818" y="131335"/>
                        <a:pt x="359529" y="127330"/>
                      </a:cubicBezTo>
                      <a:close/>
                      <a:moveTo>
                        <a:pt x="1179139" y="119100"/>
                      </a:moveTo>
                      <a:lnTo>
                        <a:pt x="1190678" y="123672"/>
                      </a:lnTo>
                      <a:lnTo>
                        <a:pt x="1204690" y="128473"/>
                      </a:lnTo>
                      <a:cubicBezTo>
                        <a:pt x="1201655" y="135094"/>
                        <a:pt x="1197893" y="142756"/>
                        <a:pt x="1193406" y="151460"/>
                      </a:cubicBezTo>
                      <a:cubicBezTo>
                        <a:pt x="1188920" y="160164"/>
                        <a:pt x="1184097" y="169045"/>
                        <a:pt x="1178938" y="178104"/>
                      </a:cubicBezTo>
                      <a:cubicBezTo>
                        <a:pt x="1173779" y="187164"/>
                        <a:pt x="1168673" y="195537"/>
                        <a:pt x="1163620" y="203225"/>
                      </a:cubicBezTo>
                      <a:lnTo>
                        <a:pt x="1137921" y="193395"/>
                      </a:lnTo>
                      <a:cubicBezTo>
                        <a:pt x="1141461" y="187775"/>
                        <a:pt x="1145882" y="180321"/>
                        <a:pt x="1151186" y="171035"/>
                      </a:cubicBezTo>
                      <a:cubicBezTo>
                        <a:pt x="1156489" y="161748"/>
                        <a:pt x="1161712" y="152347"/>
                        <a:pt x="1166852" y="142832"/>
                      </a:cubicBezTo>
                      <a:cubicBezTo>
                        <a:pt x="1171993" y="133317"/>
                        <a:pt x="1176089" y="125406"/>
                        <a:pt x="1179139" y="119100"/>
                      </a:cubicBezTo>
                      <a:close/>
                      <a:moveTo>
                        <a:pt x="799327" y="118414"/>
                      </a:moveTo>
                      <a:lnTo>
                        <a:pt x="825872" y="119557"/>
                      </a:lnTo>
                      <a:cubicBezTo>
                        <a:pt x="825572" y="120719"/>
                        <a:pt x="825211" y="122224"/>
                        <a:pt x="824790" y="124072"/>
                      </a:cubicBezTo>
                      <a:cubicBezTo>
                        <a:pt x="824369" y="125920"/>
                        <a:pt x="823672" y="128682"/>
                        <a:pt x="822700" y="132359"/>
                      </a:cubicBezTo>
                      <a:cubicBezTo>
                        <a:pt x="821027" y="139255"/>
                        <a:pt x="818997" y="145580"/>
                        <a:pt x="816611" y="151333"/>
                      </a:cubicBezTo>
                      <a:cubicBezTo>
                        <a:pt x="823543" y="154451"/>
                        <a:pt x="831032" y="157917"/>
                        <a:pt x="839077" y="161730"/>
                      </a:cubicBezTo>
                      <a:cubicBezTo>
                        <a:pt x="847123" y="165543"/>
                        <a:pt x="854801" y="169279"/>
                        <a:pt x="862111" y="172940"/>
                      </a:cubicBezTo>
                      <a:cubicBezTo>
                        <a:pt x="869422" y="176600"/>
                        <a:pt x="875440" y="179761"/>
                        <a:pt x="880167" y="182422"/>
                      </a:cubicBezTo>
                      <a:lnTo>
                        <a:pt x="864867" y="208254"/>
                      </a:lnTo>
                      <a:cubicBezTo>
                        <a:pt x="860196" y="205127"/>
                        <a:pt x="854106" y="201526"/>
                        <a:pt x="846596" y="197451"/>
                      </a:cubicBezTo>
                      <a:cubicBezTo>
                        <a:pt x="839087" y="193375"/>
                        <a:pt x="831234" y="189300"/>
                        <a:pt x="823039" y="185225"/>
                      </a:cubicBezTo>
                      <a:cubicBezTo>
                        <a:pt x="814843" y="181150"/>
                        <a:pt x="807381" y="177548"/>
                        <a:pt x="800653" y="174421"/>
                      </a:cubicBezTo>
                      <a:cubicBezTo>
                        <a:pt x="792918" y="181718"/>
                        <a:pt x="782821" y="187985"/>
                        <a:pt x="770363" y="193224"/>
                      </a:cubicBezTo>
                      <a:cubicBezTo>
                        <a:pt x="757904" y="198463"/>
                        <a:pt x="742543" y="203473"/>
                        <a:pt x="724278" y="208254"/>
                      </a:cubicBezTo>
                      <a:lnTo>
                        <a:pt x="719003" y="182422"/>
                      </a:lnTo>
                      <a:cubicBezTo>
                        <a:pt x="737423" y="177925"/>
                        <a:pt x="751789" y="173534"/>
                        <a:pt x="762102" y="169248"/>
                      </a:cubicBezTo>
                      <a:cubicBezTo>
                        <a:pt x="772415" y="164963"/>
                        <a:pt x="780063" y="159877"/>
                        <a:pt x="785045" y="153991"/>
                      </a:cubicBezTo>
                      <a:cubicBezTo>
                        <a:pt x="790026" y="148106"/>
                        <a:pt x="793730" y="140514"/>
                        <a:pt x="796156" y="131216"/>
                      </a:cubicBezTo>
                      <a:cubicBezTo>
                        <a:pt x="796841" y="129168"/>
                        <a:pt x="797446" y="126920"/>
                        <a:pt x="797973" y="124472"/>
                      </a:cubicBezTo>
                      <a:cubicBezTo>
                        <a:pt x="798500" y="122024"/>
                        <a:pt x="798952" y="120005"/>
                        <a:pt x="799327" y="118414"/>
                      </a:cubicBezTo>
                      <a:close/>
                      <a:moveTo>
                        <a:pt x="572662" y="103555"/>
                      </a:moveTo>
                      <a:lnTo>
                        <a:pt x="657244" y="103555"/>
                      </a:lnTo>
                      <a:lnTo>
                        <a:pt x="640515" y="198424"/>
                      </a:lnTo>
                      <a:lnTo>
                        <a:pt x="555933" y="198424"/>
                      </a:lnTo>
                      <a:close/>
                      <a:moveTo>
                        <a:pt x="475049" y="103555"/>
                      </a:moveTo>
                      <a:lnTo>
                        <a:pt x="559403" y="103555"/>
                      </a:lnTo>
                      <a:lnTo>
                        <a:pt x="542675" y="198424"/>
                      </a:lnTo>
                      <a:lnTo>
                        <a:pt x="458321" y="198424"/>
                      </a:lnTo>
                      <a:close/>
                      <a:moveTo>
                        <a:pt x="29279" y="103555"/>
                      </a:moveTo>
                      <a:lnTo>
                        <a:pt x="186785" y="103555"/>
                      </a:lnTo>
                      <a:lnTo>
                        <a:pt x="183036" y="124815"/>
                      </a:lnTo>
                      <a:lnTo>
                        <a:pt x="135557" y="141274"/>
                      </a:lnTo>
                      <a:lnTo>
                        <a:pt x="199336" y="141274"/>
                      </a:lnTo>
                      <a:lnTo>
                        <a:pt x="195225" y="164592"/>
                      </a:lnTo>
                      <a:lnTo>
                        <a:pt x="114757" y="164592"/>
                      </a:lnTo>
                      <a:lnTo>
                        <a:pt x="113629" y="170992"/>
                      </a:lnTo>
                      <a:cubicBezTo>
                        <a:pt x="111580" y="183856"/>
                        <a:pt x="107904" y="192819"/>
                        <a:pt x="102601" y="197882"/>
                      </a:cubicBezTo>
                      <a:cubicBezTo>
                        <a:pt x="97298" y="202944"/>
                        <a:pt x="88757" y="205792"/>
                        <a:pt x="76977" y="206425"/>
                      </a:cubicBezTo>
                      <a:lnTo>
                        <a:pt x="59093" y="208026"/>
                      </a:lnTo>
                      <a:lnTo>
                        <a:pt x="54961" y="182194"/>
                      </a:lnTo>
                      <a:lnTo>
                        <a:pt x="70976" y="180822"/>
                      </a:lnTo>
                      <a:cubicBezTo>
                        <a:pt x="75850" y="180489"/>
                        <a:pt x="79341" y="179327"/>
                        <a:pt x="81449" y="177336"/>
                      </a:cubicBezTo>
                      <a:cubicBezTo>
                        <a:pt x="83558" y="175345"/>
                        <a:pt x="85135" y="171097"/>
                        <a:pt x="86182" y="164592"/>
                      </a:cubicBezTo>
                      <a:lnTo>
                        <a:pt x="0" y="164592"/>
                      </a:lnTo>
                      <a:lnTo>
                        <a:pt x="4112" y="141274"/>
                      </a:lnTo>
                      <a:lnTo>
                        <a:pt x="90294" y="141274"/>
                      </a:lnTo>
                      <a:lnTo>
                        <a:pt x="91100" y="136702"/>
                      </a:lnTo>
                      <a:lnTo>
                        <a:pt x="127486" y="124815"/>
                      </a:lnTo>
                      <a:lnTo>
                        <a:pt x="25531" y="124815"/>
                      </a:lnTo>
                      <a:close/>
                      <a:moveTo>
                        <a:pt x="275495" y="102184"/>
                      </a:moveTo>
                      <a:lnTo>
                        <a:pt x="399167" y="102184"/>
                      </a:lnTo>
                      <a:lnTo>
                        <a:pt x="394733" y="127330"/>
                      </a:lnTo>
                      <a:cubicBezTo>
                        <a:pt x="388065" y="134169"/>
                        <a:pt x="381187" y="140493"/>
                        <a:pt x="374100" y="146304"/>
                      </a:cubicBezTo>
                      <a:cubicBezTo>
                        <a:pt x="367013" y="152114"/>
                        <a:pt x="359553" y="157524"/>
                        <a:pt x="351721" y="162534"/>
                      </a:cubicBezTo>
                      <a:cubicBezTo>
                        <a:pt x="361157" y="166282"/>
                        <a:pt x="372022" y="169702"/>
                        <a:pt x="384317" y="172793"/>
                      </a:cubicBezTo>
                      <a:cubicBezTo>
                        <a:pt x="396611" y="175884"/>
                        <a:pt x="410768" y="178789"/>
                        <a:pt x="426785" y="181508"/>
                      </a:cubicBezTo>
                      <a:lnTo>
                        <a:pt x="411930" y="208711"/>
                      </a:lnTo>
                      <a:cubicBezTo>
                        <a:pt x="391855" y="204130"/>
                        <a:pt x="374484" y="199520"/>
                        <a:pt x="359819" y="194881"/>
                      </a:cubicBezTo>
                      <a:cubicBezTo>
                        <a:pt x="345154" y="190242"/>
                        <a:pt x="332420" y="184947"/>
                        <a:pt x="321616" y="178993"/>
                      </a:cubicBezTo>
                      <a:cubicBezTo>
                        <a:pt x="308805" y="184904"/>
                        <a:pt x="294645" y="190285"/>
                        <a:pt x="279135" y="195138"/>
                      </a:cubicBezTo>
                      <a:cubicBezTo>
                        <a:pt x="263625" y="199991"/>
                        <a:pt x="246016" y="204516"/>
                        <a:pt x="226307" y="208711"/>
                      </a:cubicBezTo>
                      <a:lnTo>
                        <a:pt x="219513" y="182422"/>
                      </a:lnTo>
                      <a:cubicBezTo>
                        <a:pt x="235390" y="179565"/>
                        <a:pt x="249707" y="176479"/>
                        <a:pt x="262465" y="173164"/>
                      </a:cubicBezTo>
                      <a:cubicBezTo>
                        <a:pt x="275222" y="169849"/>
                        <a:pt x="286762" y="166306"/>
                        <a:pt x="297086" y="162534"/>
                      </a:cubicBezTo>
                      <a:cubicBezTo>
                        <a:pt x="293227" y="159248"/>
                        <a:pt x="289517" y="155762"/>
                        <a:pt x="285957" y="152076"/>
                      </a:cubicBezTo>
                      <a:cubicBezTo>
                        <a:pt x="282397" y="148390"/>
                        <a:pt x="278902" y="144332"/>
                        <a:pt x="275473" y="139903"/>
                      </a:cubicBezTo>
                      <a:lnTo>
                        <a:pt x="293235" y="127330"/>
                      </a:lnTo>
                      <a:lnTo>
                        <a:pt x="271061" y="127330"/>
                      </a:lnTo>
                      <a:close/>
                      <a:moveTo>
                        <a:pt x="67693" y="67208"/>
                      </a:moveTo>
                      <a:lnTo>
                        <a:pt x="66201" y="75666"/>
                      </a:lnTo>
                      <a:lnTo>
                        <a:pt x="160842" y="75666"/>
                      </a:lnTo>
                      <a:lnTo>
                        <a:pt x="162333" y="67208"/>
                      </a:lnTo>
                      <a:close/>
                      <a:moveTo>
                        <a:pt x="1171802" y="54406"/>
                      </a:moveTo>
                      <a:cubicBezTo>
                        <a:pt x="1177124" y="58635"/>
                        <a:pt x="1183341" y="63779"/>
                        <a:pt x="1190455" y="69837"/>
                      </a:cubicBezTo>
                      <a:cubicBezTo>
                        <a:pt x="1197569" y="75895"/>
                        <a:pt x="1203706" y="81495"/>
                        <a:pt x="1208867" y="86639"/>
                      </a:cubicBezTo>
                      <a:lnTo>
                        <a:pt x="1189345" y="111785"/>
                      </a:lnTo>
                      <a:cubicBezTo>
                        <a:pt x="1184370" y="106532"/>
                        <a:pt x="1178191" y="100579"/>
                        <a:pt x="1170806" y="93926"/>
                      </a:cubicBezTo>
                      <a:cubicBezTo>
                        <a:pt x="1163421" y="87272"/>
                        <a:pt x="1156958" y="81948"/>
                        <a:pt x="1151419" y="77952"/>
                      </a:cubicBezTo>
                      <a:close/>
                      <a:moveTo>
                        <a:pt x="44144" y="47777"/>
                      </a:moveTo>
                      <a:lnTo>
                        <a:pt x="192963" y="47777"/>
                      </a:lnTo>
                      <a:lnTo>
                        <a:pt x="184578" y="95326"/>
                      </a:lnTo>
                      <a:lnTo>
                        <a:pt x="35760" y="95326"/>
                      </a:lnTo>
                      <a:close/>
                      <a:moveTo>
                        <a:pt x="335742" y="37947"/>
                      </a:moveTo>
                      <a:cubicBezTo>
                        <a:pt x="331454" y="38280"/>
                        <a:pt x="327239" y="38528"/>
                        <a:pt x="323095" y="38690"/>
                      </a:cubicBezTo>
                      <a:cubicBezTo>
                        <a:pt x="318952" y="38852"/>
                        <a:pt x="314871" y="38985"/>
                        <a:pt x="310852" y="39090"/>
                      </a:cubicBezTo>
                      <a:cubicBezTo>
                        <a:pt x="311234" y="42810"/>
                        <a:pt x="311560" y="46686"/>
                        <a:pt x="311830" y="50720"/>
                      </a:cubicBezTo>
                      <a:cubicBezTo>
                        <a:pt x="312100" y="54754"/>
                        <a:pt x="312322" y="58574"/>
                        <a:pt x="312496" y="62179"/>
                      </a:cubicBezTo>
                      <a:lnTo>
                        <a:pt x="336041" y="62179"/>
                      </a:lnTo>
                      <a:cubicBezTo>
                        <a:pt x="336163" y="58140"/>
                        <a:pt x="336180" y="54044"/>
                        <a:pt x="336093" y="49891"/>
                      </a:cubicBezTo>
                      <a:cubicBezTo>
                        <a:pt x="336007" y="45739"/>
                        <a:pt x="335889" y="41757"/>
                        <a:pt x="335742" y="37947"/>
                      </a:cubicBezTo>
                      <a:close/>
                      <a:moveTo>
                        <a:pt x="813072" y="36576"/>
                      </a:moveTo>
                      <a:lnTo>
                        <a:pt x="840303" y="37719"/>
                      </a:lnTo>
                      <a:lnTo>
                        <a:pt x="838086" y="50292"/>
                      </a:lnTo>
                      <a:lnTo>
                        <a:pt x="900722" y="50292"/>
                      </a:lnTo>
                      <a:lnTo>
                        <a:pt x="896328" y="75209"/>
                      </a:lnTo>
                      <a:lnTo>
                        <a:pt x="833692" y="75209"/>
                      </a:lnTo>
                      <a:lnTo>
                        <a:pt x="831515" y="87553"/>
                      </a:lnTo>
                      <a:lnTo>
                        <a:pt x="880436" y="87553"/>
                      </a:lnTo>
                      <a:lnTo>
                        <a:pt x="867698" y="159791"/>
                      </a:lnTo>
                      <a:lnTo>
                        <a:pt x="840723" y="159791"/>
                      </a:lnTo>
                      <a:lnTo>
                        <a:pt x="848906" y="113385"/>
                      </a:lnTo>
                      <a:lnTo>
                        <a:pt x="776668" y="113385"/>
                      </a:lnTo>
                      <a:lnTo>
                        <a:pt x="768405" y="160248"/>
                      </a:lnTo>
                      <a:lnTo>
                        <a:pt x="741887" y="160248"/>
                      </a:lnTo>
                      <a:lnTo>
                        <a:pt x="754706" y="87553"/>
                      </a:lnTo>
                      <a:lnTo>
                        <a:pt x="804083" y="87553"/>
                      </a:lnTo>
                      <a:lnTo>
                        <a:pt x="806260" y="75209"/>
                      </a:lnTo>
                      <a:lnTo>
                        <a:pt x="749796" y="75209"/>
                      </a:lnTo>
                      <a:lnTo>
                        <a:pt x="754189" y="50292"/>
                      </a:lnTo>
                      <a:lnTo>
                        <a:pt x="810654" y="50292"/>
                      </a:lnTo>
                      <a:close/>
                      <a:moveTo>
                        <a:pt x="389759" y="34975"/>
                      </a:moveTo>
                      <a:lnTo>
                        <a:pt x="361547" y="36804"/>
                      </a:lnTo>
                      <a:cubicBezTo>
                        <a:pt x="361655" y="40890"/>
                        <a:pt x="361757" y="45177"/>
                        <a:pt x="361851" y="49663"/>
                      </a:cubicBezTo>
                      <a:cubicBezTo>
                        <a:pt x="361946" y="54149"/>
                        <a:pt x="361953" y="58321"/>
                        <a:pt x="361873" y="62179"/>
                      </a:cubicBezTo>
                      <a:lnTo>
                        <a:pt x="376961" y="62179"/>
                      </a:lnTo>
                      <a:cubicBezTo>
                        <a:pt x="379185" y="58102"/>
                        <a:pt x="381412" y="53682"/>
                        <a:pt x="383642" y="48920"/>
                      </a:cubicBezTo>
                      <a:cubicBezTo>
                        <a:pt x="385873" y="44157"/>
                        <a:pt x="387911" y="39509"/>
                        <a:pt x="389759" y="34975"/>
                      </a:cubicBezTo>
                      <a:close/>
                      <a:moveTo>
                        <a:pt x="539437" y="32689"/>
                      </a:moveTo>
                      <a:lnTo>
                        <a:pt x="534359" y="61493"/>
                      </a:lnTo>
                      <a:lnTo>
                        <a:pt x="612311" y="61493"/>
                      </a:lnTo>
                      <a:lnTo>
                        <a:pt x="617390" y="32689"/>
                      </a:lnTo>
                      <a:close/>
                      <a:moveTo>
                        <a:pt x="435555" y="7315"/>
                      </a:moveTo>
                      <a:lnTo>
                        <a:pt x="434523" y="31318"/>
                      </a:lnTo>
                      <a:cubicBezTo>
                        <a:pt x="431609" y="31642"/>
                        <a:pt x="428647" y="31908"/>
                        <a:pt x="425638" y="32118"/>
                      </a:cubicBezTo>
                      <a:cubicBezTo>
                        <a:pt x="422630" y="32327"/>
                        <a:pt x="419554" y="32594"/>
                        <a:pt x="416410" y="32918"/>
                      </a:cubicBezTo>
                      <a:cubicBezTo>
                        <a:pt x="414384" y="37223"/>
                        <a:pt x="412202" y="41929"/>
                        <a:pt x="409864" y="47034"/>
                      </a:cubicBezTo>
                      <a:cubicBezTo>
                        <a:pt x="407525" y="52139"/>
                        <a:pt x="405168" y="57188"/>
                        <a:pt x="402793" y="62179"/>
                      </a:cubicBezTo>
                      <a:lnTo>
                        <a:pt x="437311" y="62179"/>
                      </a:lnTo>
                      <a:lnTo>
                        <a:pt x="428604" y="111556"/>
                      </a:lnTo>
                      <a:lnTo>
                        <a:pt x="403687" y="111556"/>
                      </a:lnTo>
                      <a:lnTo>
                        <a:pt x="408000" y="87096"/>
                      </a:lnTo>
                      <a:lnTo>
                        <a:pt x="272669" y="87096"/>
                      </a:lnTo>
                      <a:lnTo>
                        <a:pt x="268356" y="111556"/>
                      </a:lnTo>
                      <a:lnTo>
                        <a:pt x="243210" y="111556"/>
                      </a:lnTo>
                      <a:lnTo>
                        <a:pt x="251917" y="62179"/>
                      </a:lnTo>
                      <a:lnTo>
                        <a:pt x="287121" y="62179"/>
                      </a:lnTo>
                      <a:cubicBezTo>
                        <a:pt x="286934" y="58569"/>
                        <a:pt x="286671" y="54816"/>
                        <a:pt x="286334" y="50920"/>
                      </a:cubicBezTo>
                      <a:cubicBezTo>
                        <a:pt x="285997" y="47024"/>
                        <a:pt x="285658" y="43386"/>
                        <a:pt x="285316" y="40005"/>
                      </a:cubicBezTo>
                      <a:lnTo>
                        <a:pt x="264661" y="40462"/>
                      </a:lnTo>
                      <a:lnTo>
                        <a:pt x="267683" y="15544"/>
                      </a:lnTo>
                      <a:cubicBezTo>
                        <a:pt x="284523" y="15316"/>
                        <a:pt x="303101" y="14859"/>
                        <a:pt x="323416" y="14173"/>
                      </a:cubicBezTo>
                      <a:cubicBezTo>
                        <a:pt x="343731" y="13487"/>
                        <a:pt x="363744" y="12573"/>
                        <a:pt x="383454" y="11430"/>
                      </a:cubicBezTo>
                      <a:cubicBezTo>
                        <a:pt x="403164" y="10287"/>
                        <a:pt x="420531" y="8915"/>
                        <a:pt x="435555" y="7315"/>
                      </a:cubicBezTo>
                      <a:close/>
                      <a:moveTo>
                        <a:pt x="514436" y="5943"/>
                      </a:moveTo>
                      <a:lnTo>
                        <a:pt x="651138" y="5943"/>
                      </a:lnTo>
                      <a:lnTo>
                        <a:pt x="636587" y="88468"/>
                      </a:lnTo>
                      <a:lnTo>
                        <a:pt x="499884" y="88468"/>
                      </a:lnTo>
                      <a:close/>
                      <a:moveTo>
                        <a:pt x="1351004" y="5257"/>
                      </a:moveTo>
                      <a:lnTo>
                        <a:pt x="1351236" y="32461"/>
                      </a:lnTo>
                      <a:cubicBezTo>
                        <a:pt x="1344741" y="33485"/>
                        <a:pt x="1337481" y="34466"/>
                        <a:pt x="1329457" y="35404"/>
                      </a:cubicBezTo>
                      <a:cubicBezTo>
                        <a:pt x="1321434" y="36342"/>
                        <a:pt x="1312813" y="37266"/>
                        <a:pt x="1303594" y="38176"/>
                      </a:cubicBezTo>
                      <a:lnTo>
                        <a:pt x="1299201" y="63093"/>
                      </a:lnTo>
                      <a:lnTo>
                        <a:pt x="1358865" y="63093"/>
                      </a:lnTo>
                      <a:lnTo>
                        <a:pt x="1353826" y="91668"/>
                      </a:lnTo>
                      <a:lnTo>
                        <a:pt x="1294162" y="91668"/>
                      </a:lnTo>
                      <a:lnTo>
                        <a:pt x="1290050" y="114985"/>
                      </a:lnTo>
                      <a:lnTo>
                        <a:pt x="1335999" y="114985"/>
                      </a:lnTo>
                      <a:lnTo>
                        <a:pt x="1320560" y="202539"/>
                      </a:lnTo>
                      <a:lnTo>
                        <a:pt x="1200545" y="202539"/>
                      </a:lnTo>
                      <a:lnTo>
                        <a:pt x="1215984" y="114985"/>
                      </a:lnTo>
                      <a:lnTo>
                        <a:pt x="1261247" y="114985"/>
                      </a:lnTo>
                      <a:lnTo>
                        <a:pt x="1265358" y="91668"/>
                      </a:lnTo>
                      <a:lnTo>
                        <a:pt x="1212552" y="91668"/>
                      </a:lnTo>
                      <a:lnTo>
                        <a:pt x="1217590" y="63093"/>
                      </a:lnTo>
                      <a:lnTo>
                        <a:pt x="1270397" y="63093"/>
                      </a:lnTo>
                      <a:lnTo>
                        <a:pt x="1274387" y="40462"/>
                      </a:lnTo>
                      <a:cubicBezTo>
                        <a:pt x="1266502" y="41024"/>
                        <a:pt x="1258845" y="41500"/>
                        <a:pt x="1251418" y="41890"/>
                      </a:cubicBezTo>
                      <a:cubicBezTo>
                        <a:pt x="1243991" y="42281"/>
                        <a:pt x="1236870" y="42643"/>
                        <a:pt x="1230053" y="42976"/>
                      </a:cubicBezTo>
                      <a:lnTo>
                        <a:pt x="1233290" y="15544"/>
                      </a:lnTo>
                      <a:cubicBezTo>
                        <a:pt x="1246344" y="15290"/>
                        <a:pt x="1260112" y="14655"/>
                        <a:pt x="1274596" y="13639"/>
                      </a:cubicBezTo>
                      <a:cubicBezTo>
                        <a:pt x="1289079" y="12623"/>
                        <a:pt x="1303007" y="11379"/>
                        <a:pt x="1316377" y="9906"/>
                      </a:cubicBezTo>
                      <a:cubicBezTo>
                        <a:pt x="1329747" y="8432"/>
                        <a:pt x="1341290" y="6883"/>
                        <a:pt x="1351004" y="5257"/>
                      </a:cubicBezTo>
                      <a:close/>
                      <a:moveTo>
                        <a:pt x="1191185" y="4114"/>
                      </a:moveTo>
                      <a:cubicBezTo>
                        <a:pt x="1195952" y="7820"/>
                        <a:pt x="1201761" y="12582"/>
                        <a:pt x="1208612" y="18402"/>
                      </a:cubicBezTo>
                      <a:cubicBezTo>
                        <a:pt x="1215463" y="24222"/>
                        <a:pt x="1221305" y="29441"/>
                        <a:pt x="1226139" y="34061"/>
                      </a:cubicBezTo>
                      <a:lnTo>
                        <a:pt x="1206819" y="58064"/>
                      </a:lnTo>
                      <a:cubicBezTo>
                        <a:pt x="1204046" y="55287"/>
                        <a:pt x="1200495" y="51926"/>
                        <a:pt x="1196167" y="47980"/>
                      </a:cubicBezTo>
                      <a:cubicBezTo>
                        <a:pt x="1191840" y="44035"/>
                        <a:pt x="1187448" y="40165"/>
                        <a:pt x="1182991" y="36372"/>
                      </a:cubicBezTo>
                      <a:cubicBezTo>
                        <a:pt x="1178535" y="32579"/>
                        <a:pt x="1174728" y="29523"/>
                        <a:pt x="1171569" y="27203"/>
                      </a:cubicBezTo>
                      <a:close/>
                      <a:moveTo>
                        <a:pt x="896426" y="2057"/>
                      </a:moveTo>
                      <a:lnTo>
                        <a:pt x="896967" y="28803"/>
                      </a:lnTo>
                      <a:cubicBezTo>
                        <a:pt x="883336" y="30268"/>
                        <a:pt x="867775" y="31656"/>
                        <a:pt x="850284" y="32969"/>
                      </a:cubicBezTo>
                      <a:cubicBezTo>
                        <a:pt x="832793" y="34281"/>
                        <a:pt x="815448" y="35416"/>
                        <a:pt x="798249" y="36372"/>
                      </a:cubicBezTo>
                      <a:cubicBezTo>
                        <a:pt x="781050" y="37329"/>
                        <a:pt x="766071" y="38006"/>
                        <a:pt x="753314" y="38404"/>
                      </a:cubicBezTo>
                      <a:lnTo>
                        <a:pt x="745252" y="84124"/>
                      </a:lnTo>
                      <a:cubicBezTo>
                        <a:pt x="741715" y="104341"/>
                        <a:pt x="737759" y="121413"/>
                        <a:pt x="733385" y="135339"/>
                      </a:cubicBezTo>
                      <a:cubicBezTo>
                        <a:pt x="729010" y="149266"/>
                        <a:pt x="723750" y="161731"/>
                        <a:pt x="717604" y="172737"/>
                      </a:cubicBezTo>
                      <a:cubicBezTo>
                        <a:pt x="711459" y="183742"/>
                        <a:pt x="703961" y="194971"/>
                        <a:pt x="695111" y="206425"/>
                      </a:cubicBezTo>
                      <a:lnTo>
                        <a:pt x="671819" y="192024"/>
                      </a:lnTo>
                      <a:cubicBezTo>
                        <a:pt x="680995" y="180272"/>
                        <a:pt x="688411" y="169714"/>
                        <a:pt x="694067" y="160350"/>
                      </a:cubicBezTo>
                      <a:cubicBezTo>
                        <a:pt x="699723" y="150986"/>
                        <a:pt x="704359" y="140631"/>
                        <a:pt x="707977" y="129286"/>
                      </a:cubicBezTo>
                      <a:cubicBezTo>
                        <a:pt x="711595" y="117940"/>
                        <a:pt x="714934" y="103420"/>
                        <a:pt x="717995" y="85725"/>
                      </a:cubicBezTo>
                      <a:lnTo>
                        <a:pt x="730854" y="12801"/>
                      </a:lnTo>
                      <a:cubicBezTo>
                        <a:pt x="747051" y="12541"/>
                        <a:pt x="765006" y="11867"/>
                        <a:pt x="784720" y="10778"/>
                      </a:cubicBezTo>
                      <a:cubicBezTo>
                        <a:pt x="804433" y="9688"/>
                        <a:pt x="824060" y="8370"/>
                        <a:pt x="843600" y="6824"/>
                      </a:cubicBezTo>
                      <a:cubicBezTo>
                        <a:pt x="863140" y="5277"/>
                        <a:pt x="880748" y="3688"/>
                        <a:pt x="896426" y="2057"/>
                      </a:cubicBezTo>
                      <a:close/>
                      <a:moveTo>
                        <a:pt x="1031111" y="1828"/>
                      </a:moveTo>
                      <a:lnTo>
                        <a:pt x="1060628" y="2971"/>
                      </a:lnTo>
                      <a:lnTo>
                        <a:pt x="1054178" y="39547"/>
                      </a:lnTo>
                      <a:lnTo>
                        <a:pt x="1122758" y="39547"/>
                      </a:lnTo>
                      <a:lnTo>
                        <a:pt x="1117720" y="68122"/>
                      </a:lnTo>
                      <a:lnTo>
                        <a:pt x="1049140" y="68122"/>
                      </a:lnTo>
                      <a:lnTo>
                        <a:pt x="1043214" y="101727"/>
                      </a:lnTo>
                      <a:lnTo>
                        <a:pt x="1104479" y="101727"/>
                      </a:lnTo>
                      <a:lnTo>
                        <a:pt x="1099561" y="129616"/>
                      </a:lnTo>
                      <a:lnTo>
                        <a:pt x="1038297" y="129616"/>
                      </a:lnTo>
                      <a:lnTo>
                        <a:pt x="1031162" y="170078"/>
                      </a:lnTo>
                      <a:lnTo>
                        <a:pt x="1110257" y="170078"/>
                      </a:lnTo>
                      <a:lnTo>
                        <a:pt x="1105259" y="198424"/>
                      </a:lnTo>
                      <a:lnTo>
                        <a:pt x="912321" y="198424"/>
                      </a:lnTo>
                      <a:lnTo>
                        <a:pt x="917319" y="170078"/>
                      </a:lnTo>
                      <a:lnTo>
                        <a:pt x="1001444" y="170078"/>
                      </a:lnTo>
                      <a:lnTo>
                        <a:pt x="1008579" y="129616"/>
                      </a:lnTo>
                      <a:lnTo>
                        <a:pt x="945713" y="129616"/>
                      </a:lnTo>
                      <a:lnTo>
                        <a:pt x="950631" y="101727"/>
                      </a:lnTo>
                      <a:lnTo>
                        <a:pt x="1013496" y="101727"/>
                      </a:lnTo>
                      <a:lnTo>
                        <a:pt x="1019422" y="68122"/>
                      </a:lnTo>
                      <a:lnTo>
                        <a:pt x="975302" y="68122"/>
                      </a:lnTo>
                      <a:cubicBezTo>
                        <a:pt x="970517" y="75271"/>
                        <a:pt x="965604" y="82176"/>
                        <a:pt x="960562" y="88839"/>
                      </a:cubicBezTo>
                      <a:cubicBezTo>
                        <a:pt x="955520" y="95502"/>
                        <a:pt x="950179" y="102236"/>
                        <a:pt x="944541" y="109042"/>
                      </a:cubicBezTo>
                      <a:lnTo>
                        <a:pt x="922095" y="93726"/>
                      </a:lnTo>
                      <a:cubicBezTo>
                        <a:pt x="933893" y="80891"/>
                        <a:pt x="944555" y="67527"/>
                        <a:pt x="954082" y="53635"/>
                      </a:cubicBezTo>
                      <a:cubicBezTo>
                        <a:pt x="963609" y="39743"/>
                        <a:pt x="971800" y="24836"/>
                        <a:pt x="978655" y="8915"/>
                      </a:cubicBezTo>
                      <a:lnTo>
                        <a:pt x="1004112" y="16230"/>
                      </a:lnTo>
                      <a:cubicBezTo>
                        <a:pt x="1000375" y="24460"/>
                        <a:pt x="996489" y="32232"/>
                        <a:pt x="992456" y="39547"/>
                      </a:cubicBezTo>
                      <a:lnTo>
                        <a:pt x="1024460" y="39547"/>
                      </a:lnTo>
                      <a:close/>
                      <a:moveTo>
                        <a:pt x="139894" y="0"/>
                      </a:moveTo>
                      <a:lnTo>
                        <a:pt x="140636" y="17830"/>
                      </a:lnTo>
                      <a:lnTo>
                        <a:pt x="216760" y="17830"/>
                      </a:lnTo>
                      <a:lnTo>
                        <a:pt x="212971" y="39319"/>
                      </a:lnTo>
                      <a:lnTo>
                        <a:pt x="27119" y="39319"/>
                      </a:lnTo>
                      <a:lnTo>
                        <a:pt x="30908" y="17830"/>
                      </a:lnTo>
                      <a:lnTo>
                        <a:pt x="110232" y="17830"/>
                      </a:lnTo>
                      <a:lnTo>
                        <a:pt x="109477" y="1371"/>
                      </a:ln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 i="1" dirty="0">
                    <a:solidFill>
                      <a:schemeClr val="bg1">
                        <a:lumMod val="95000"/>
                      </a:schemeClr>
                    </a:solidFill>
                    <a:latin typeface="阿里巴巴普惠体 B" panose="00020600040101010101" pitchFamily="18" charset="-122"/>
                    <a:ea typeface="阿里巴巴普惠体 B" panose="00020600040101010101" pitchFamily="18" charset="-122"/>
                    <a:cs typeface="阿里巴巴普惠体 B" panose="00020600040101010101" pitchFamily="18" charset="-122"/>
                  </a:endParaRPr>
                </a:p>
              </p:txBody>
            </p:sp>
          </p:grpSp>
        </p:grpSp>
        <p:grpSp>
          <p:nvGrpSpPr>
            <p:cNvPr id="429" name="组合 428">
              <a:extLst>
                <a:ext uri="{FF2B5EF4-FFF2-40B4-BE49-F238E27FC236}">
                  <a16:creationId xmlns:a16="http://schemas.microsoft.com/office/drawing/2014/main" id="{124805B8-6E6E-43CB-B27F-0F71BA68C616}"/>
                </a:ext>
              </a:extLst>
            </p:cNvPr>
            <p:cNvGrpSpPr/>
            <p:nvPr/>
          </p:nvGrpSpPr>
          <p:grpSpPr>
            <a:xfrm>
              <a:off x="6601437" y="2771019"/>
              <a:ext cx="4898496" cy="1352248"/>
              <a:chOff x="6464277" y="2771019"/>
              <a:chExt cx="4898496" cy="1352248"/>
            </a:xfrm>
          </p:grpSpPr>
          <p:grpSp>
            <p:nvGrpSpPr>
              <p:cNvPr id="424" name="组合 423">
                <a:extLst>
                  <a:ext uri="{FF2B5EF4-FFF2-40B4-BE49-F238E27FC236}">
                    <a16:creationId xmlns:a16="http://schemas.microsoft.com/office/drawing/2014/main" id="{554EE27A-9A22-4A4F-A72E-0A8CB48E1DDF}"/>
                  </a:ext>
                </a:extLst>
              </p:cNvPr>
              <p:cNvGrpSpPr/>
              <p:nvPr/>
            </p:nvGrpSpPr>
            <p:grpSpPr>
              <a:xfrm>
                <a:off x="6464277" y="2771019"/>
                <a:ext cx="4297058" cy="613690"/>
                <a:chOff x="6464277" y="2771019"/>
                <a:chExt cx="4297058" cy="613690"/>
              </a:xfrm>
            </p:grpSpPr>
            <p:grpSp>
              <p:nvGrpSpPr>
                <p:cNvPr id="146" name="组合 145">
                  <a:extLst>
                    <a:ext uri="{FF2B5EF4-FFF2-40B4-BE49-F238E27FC236}">
                      <a16:creationId xmlns:a16="http://schemas.microsoft.com/office/drawing/2014/main" id="{D3814200-B1EC-4476-87A9-B9DF8D4ED11A}"/>
                    </a:ext>
                  </a:extLst>
                </p:cNvPr>
                <p:cNvGrpSpPr/>
                <p:nvPr/>
              </p:nvGrpSpPr>
              <p:grpSpPr>
                <a:xfrm>
                  <a:off x="6464277" y="2771019"/>
                  <a:ext cx="4297058" cy="613690"/>
                  <a:chOff x="5431523" y="833121"/>
                  <a:chExt cx="4297058" cy="834132"/>
                </a:xfrm>
              </p:grpSpPr>
              <p:sp>
                <p:nvSpPr>
                  <p:cNvPr id="149" name="平行四边形 148">
                    <a:extLst>
                      <a:ext uri="{FF2B5EF4-FFF2-40B4-BE49-F238E27FC236}">
                        <a16:creationId xmlns:a16="http://schemas.microsoft.com/office/drawing/2014/main" id="{9C4CF2E7-7E18-4948-BDC1-A82BF9FA7DDF}"/>
                      </a:ext>
                    </a:extLst>
                  </p:cNvPr>
                  <p:cNvSpPr/>
                  <p:nvPr/>
                </p:nvSpPr>
                <p:spPr>
                  <a:xfrm>
                    <a:off x="5842473" y="939513"/>
                    <a:ext cx="3886108" cy="727740"/>
                  </a:xfrm>
                  <a:prstGeom prst="parallelogram">
                    <a:avLst>
                      <a:gd name="adj" fmla="val 35461"/>
                    </a:avLst>
                  </a:prstGeom>
                  <a:gradFill>
                    <a:gsLst>
                      <a:gs pos="0">
                        <a:srgbClr val="37CFFF">
                          <a:alpha val="0"/>
                        </a:srgbClr>
                      </a:gs>
                      <a:gs pos="100000">
                        <a:srgbClr val="35C7FF">
                          <a:alpha val="2000"/>
                        </a:srgbClr>
                      </a:gs>
                    </a:gsLst>
                    <a:lin ang="0" scaled="1"/>
                  </a:gradFill>
                  <a:ln w="9525" cap="flat" cmpd="sng" algn="ctr">
                    <a:gradFill flip="none" rotWithShape="1">
                      <a:gsLst>
                        <a:gs pos="10000">
                          <a:srgbClr val="242A3A">
                            <a:alpha val="0"/>
                          </a:srgbClr>
                        </a:gs>
                        <a:gs pos="100000">
                          <a:srgbClr val="37CFFF">
                            <a:alpha val="40000"/>
                          </a:srgbClr>
                        </a:gs>
                      </a:gsLst>
                      <a:lin ang="0" scaled="1"/>
                      <a:tileRect/>
                    </a:gra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阿里巴巴普惠体 L" panose="00020600040101010101" pitchFamily="18" charset="-122"/>
                      <a:ea typeface="阿里巴巴普惠体 L" panose="00020600040101010101" pitchFamily="18" charset="-122"/>
                      <a:cs typeface="阿里巴巴普惠体 L" panose="00020600040101010101" pitchFamily="18" charset="-122"/>
                      <a:sym typeface="阿里巴巴普惠体 L" panose="00020600040101010101" pitchFamily="18" charset="-122"/>
                    </a:endParaRPr>
                  </a:p>
                </p:txBody>
              </p:sp>
              <p:sp>
                <p:nvSpPr>
                  <p:cNvPr id="150" name="平行四边形 149">
                    <a:extLst>
                      <a:ext uri="{FF2B5EF4-FFF2-40B4-BE49-F238E27FC236}">
                        <a16:creationId xmlns:a16="http://schemas.microsoft.com/office/drawing/2014/main" id="{8C6977A3-4811-4226-84E9-8B76C0123D2A}"/>
                      </a:ext>
                    </a:extLst>
                  </p:cNvPr>
                  <p:cNvSpPr/>
                  <p:nvPr/>
                </p:nvSpPr>
                <p:spPr>
                  <a:xfrm>
                    <a:off x="5842473" y="833121"/>
                    <a:ext cx="3832617" cy="775788"/>
                  </a:xfrm>
                  <a:prstGeom prst="parallelogram">
                    <a:avLst>
                      <a:gd name="adj" fmla="val 35461"/>
                    </a:avLst>
                  </a:prstGeom>
                  <a:noFill/>
                  <a:ln w="12700" cap="flat" cmpd="sng" algn="ctr">
                    <a:gradFill flip="none" rotWithShape="1">
                      <a:gsLst>
                        <a:gs pos="10000">
                          <a:srgbClr val="152251">
                            <a:alpha val="0"/>
                          </a:srgbClr>
                        </a:gs>
                        <a:gs pos="100000">
                          <a:srgbClr val="37CFFF">
                            <a:alpha val="60000"/>
                          </a:srgbClr>
                        </a:gs>
                      </a:gsLst>
                      <a:lin ang="0" scaled="1"/>
                      <a:tileRect/>
                    </a:gra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阿里巴巴普惠体 L" panose="00020600040101010101" pitchFamily="18" charset="-122"/>
                      <a:ea typeface="阿里巴巴普惠体 L" panose="00020600040101010101" pitchFamily="18" charset="-122"/>
                      <a:cs typeface="阿里巴巴普惠体 L" panose="00020600040101010101" pitchFamily="18" charset="-122"/>
                      <a:sym typeface="阿里巴巴普惠体 L" panose="00020600040101010101" pitchFamily="18" charset="-122"/>
                    </a:endParaRPr>
                  </a:p>
                </p:txBody>
              </p:sp>
              <p:sp>
                <p:nvSpPr>
                  <p:cNvPr id="151" name="平行四边形 150">
                    <a:extLst>
                      <a:ext uri="{FF2B5EF4-FFF2-40B4-BE49-F238E27FC236}">
                        <a16:creationId xmlns:a16="http://schemas.microsoft.com/office/drawing/2014/main" id="{50BB2B0A-FCB2-4117-AF00-35D8EAA4C5C6}"/>
                      </a:ext>
                    </a:extLst>
                  </p:cNvPr>
                  <p:cNvSpPr/>
                  <p:nvPr/>
                </p:nvSpPr>
                <p:spPr>
                  <a:xfrm>
                    <a:off x="5431523" y="833121"/>
                    <a:ext cx="4243567" cy="775788"/>
                  </a:xfrm>
                  <a:prstGeom prst="parallelogram">
                    <a:avLst>
                      <a:gd name="adj" fmla="val 35461"/>
                    </a:avLst>
                  </a:prstGeom>
                  <a:gradFill flip="none" rotWithShape="1">
                    <a:gsLst>
                      <a:gs pos="0">
                        <a:srgbClr val="37CFFF">
                          <a:alpha val="0"/>
                        </a:srgbClr>
                      </a:gs>
                      <a:gs pos="100000">
                        <a:srgbClr val="2A98FF">
                          <a:alpha val="30000"/>
                        </a:srgbClr>
                      </a:gs>
                    </a:gsLst>
                    <a:lin ang="0" scaled="1"/>
                    <a:tileRect/>
                  </a:gradFill>
                  <a:ln w="12700" cap="flat" cmpd="sng" algn="ctr">
                    <a:gradFill flip="none" rotWithShape="1">
                      <a:gsLst>
                        <a:gs pos="15000">
                          <a:srgbClr val="2A98FF">
                            <a:alpha val="0"/>
                          </a:srgbClr>
                        </a:gs>
                        <a:gs pos="100000">
                          <a:srgbClr val="2A98FF">
                            <a:alpha val="17000"/>
                          </a:srgbClr>
                        </a:gs>
                      </a:gsLst>
                      <a:lin ang="0" scaled="1"/>
                      <a:tileRect/>
                    </a:gradFill>
                    <a:prstDash val="solid"/>
                    <a:miter lim="800000"/>
                  </a:ln>
                  <a:effectLst>
                    <a:outerShdw blurRad="50800" dist="38100" algn="l" rotWithShape="0">
                      <a:prstClr val="black">
                        <a:alpha val="40000"/>
                      </a:prstClr>
                    </a:outerShdw>
                  </a:effectLst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阿里巴巴普惠体 L" panose="00020600040101010101" pitchFamily="18" charset="-122"/>
                      <a:ea typeface="阿里巴巴普惠体 L" panose="00020600040101010101" pitchFamily="18" charset="-122"/>
                      <a:cs typeface="阿里巴巴普惠体 L" panose="00020600040101010101" pitchFamily="18" charset="-122"/>
                      <a:sym typeface="阿里巴巴普惠体 L" panose="00020600040101010101" pitchFamily="18" charset="-122"/>
                    </a:endParaRPr>
                  </a:p>
                </p:txBody>
              </p:sp>
            </p:grpSp>
            <p:sp>
              <p:nvSpPr>
                <p:cNvPr id="345" name="文本框 344">
                  <a:extLst>
                    <a:ext uri="{FF2B5EF4-FFF2-40B4-BE49-F238E27FC236}">
                      <a16:creationId xmlns:a16="http://schemas.microsoft.com/office/drawing/2014/main" id="{0527F43A-AF18-4215-A9E5-8E96F707B218}"/>
                    </a:ext>
                  </a:extLst>
                </p:cNvPr>
                <p:cNvSpPr txBox="1"/>
                <p:nvPr/>
              </p:nvSpPr>
              <p:spPr>
                <a:xfrm>
                  <a:off x="7698233" y="2866997"/>
                  <a:ext cx="1111719" cy="34622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11719" h="346227">
                      <a:moveTo>
                        <a:pt x="348779" y="214403"/>
                      </a:moveTo>
                      <a:cubicBezTo>
                        <a:pt x="364634" y="214403"/>
                        <a:pt x="380490" y="214403"/>
                        <a:pt x="396346" y="214403"/>
                      </a:cubicBezTo>
                      <a:cubicBezTo>
                        <a:pt x="408406" y="226982"/>
                        <a:pt x="419746" y="239633"/>
                        <a:pt x="430648" y="252094"/>
                      </a:cubicBezTo>
                      <a:cubicBezTo>
                        <a:pt x="441557" y="264565"/>
                        <a:pt x="452925" y="278448"/>
                        <a:pt x="464959" y="293573"/>
                      </a:cubicBezTo>
                      <a:cubicBezTo>
                        <a:pt x="447258" y="293573"/>
                        <a:pt x="429558" y="293573"/>
                        <a:pt x="411858" y="293573"/>
                      </a:cubicBezTo>
                      <a:cubicBezTo>
                        <a:pt x="401740" y="279959"/>
                        <a:pt x="391565" y="266525"/>
                        <a:pt x="381139" y="253420"/>
                      </a:cubicBezTo>
                      <a:cubicBezTo>
                        <a:pt x="370720" y="240325"/>
                        <a:pt x="360031" y="227238"/>
                        <a:pt x="348779" y="214403"/>
                      </a:cubicBezTo>
                      <a:close/>
                      <a:moveTo>
                        <a:pt x="396152" y="195463"/>
                      </a:moveTo>
                      <a:cubicBezTo>
                        <a:pt x="411805" y="195463"/>
                        <a:pt x="427457" y="195463"/>
                        <a:pt x="443110" y="195463"/>
                      </a:cubicBezTo>
                      <a:cubicBezTo>
                        <a:pt x="447223" y="199989"/>
                        <a:pt x="451081" y="204256"/>
                        <a:pt x="454806" y="208153"/>
                      </a:cubicBezTo>
                      <a:cubicBezTo>
                        <a:pt x="458532" y="212051"/>
                        <a:pt x="462116" y="215997"/>
                        <a:pt x="465660" y="219896"/>
                      </a:cubicBezTo>
                      <a:cubicBezTo>
                        <a:pt x="469205" y="223796"/>
                        <a:pt x="472820" y="227929"/>
                        <a:pt x="476604" y="232207"/>
                      </a:cubicBezTo>
                      <a:cubicBezTo>
                        <a:pt x="480388" y="236487"/>
                        <a:pt x="484345" y="241313"/>
                        <a:pt x="488577" y="246602"/>
                      </a:cubicBezTo>
                      <a:cubicBezTo>
                        <a:pt x="472599" y="246602"/>
                        <a:pt x="456619" y="246602"/>
                        <a:pt x="440641" y="246602"/>
                      </a:cubicBezTo>
                      <a:cubicBezTo>
                        <a:pt x="436580" y="241565"/>
                        <a:pt x="432891" y="236930"/>
                        <a:pt x="429475" y="232775"/>
                      </a:cubicBezTo>
                      <a:cubicBezTo>
                        <a:pt x="426060" y="228622"/>
                        <a:pt x="422688" y="224491"/>
                        <a:pt x="419261" y="220464"/>
                      </a:cubicBezTo>
                      <a:cubicBezTo>
                        <a:pt x="415835" y="216439"/>
                        <a:pt x="412278" y="212366"/>
                        <a:pt x="408485" y="208343"/>
                      </a:cubicBezTo>
                      <a:cubicBezTo>
                        <a:pt x="404693" y="204320"/>
                        <a:pt x="400622" y="199987"/>
                        <a:pt x="396152" y="195463"/>
                      </a:cubicBezTo>
                      <a:close/>
                      <a:moveTo>
                        <a:pt x="984144" y="134476"/>
                      </a:moveTo>
                      <a:cubicBezTo>
                        <a:pt x="1000663" y="134476"/>
                        <a:pt x="1017182" y="134476"/>
                        <a:pt x="1033701" y="134476"/>
                      </a:cubicBezTo>
                      <a:cubicBezTo>
                        <a:pt x="1034235" y="136999"/>
                        <a:pt x="1034767" y="139781"/>
                        <a:pt x="1035352" y="142809"/>
                      </a:cubicBezTo>
                      <a:cubicBezTo>
                        <a:pt x="1035938" y="145838"/>
                        <a:pt x="1036519" y="149125"/>
                        <a:pt x="1037156" y="152658"/>
                      </a:cubicBezTo>
                      <a:cubicBezTo>
                        <a:pt x="1059328" y="152658"/>
                        <a:pt x="1081500" y="152658"/>
                        <a:pt x="1103672" y="152658"/>
                      </a:cubicBezTo>
                      <a:cubicBezTo>
                        <a:pt x="1102379" y="168821"/>
                        <a:pt x="1101085" y="184983"/>
                        <a:pt x="1099791" y="201145"/>
                      </a:cubicBezTo>
                      <a:cubicBezTo>
                        <a:pt x="1064213" y="201145"/>
                        <a:pt x="1028635" y="201145"/>
                        <a:pt x="993057" y="201145"/>
                      </a:cubicBezTo>
                      <a:cubicBezTo>
                        <a:pt x="992121" y="206574"/>
                        <a:pt x="991195" y="212005"/>
                        <a:pt x="990258" y="217434"/>
                      </a:cubicBezTo>
                      <a:cubicBezTo>
                        <a:pt x="1024016" y="217434"/>
                        <a:pt x="1057773" y="217434"/>
                        <a:pt x="1091531" y="217434"/>
                      </a:cubicBezTo>
                      <a:cubicBezTo>
                        <a:pt x="1089377" y="244203"/>
                        <a:pt x="1087223" y="270971"/>
                        <a:pt x="1085069" y="297740"/>
                      </a:cubicBezTo>
                      <a:cubicBezTo>
                        <a:pt x="1084459" y="305316"/>
                        <a:pt x="1083138" y="313651"/>
                        <a:pt x="1081097" y="322741"/>
                      </a:cubicBezTo>
                      <a:cubicBezTo>
                        <a:pt x="1079056" y="331832"/>
                        <a:pt x="1076652" y="339662"/>
                        <a:pt x="1073878" y="346227"/>
                      </a:cubicBezTo>
                      <a:cubicBezTo>
                        <a:pt x="1057711" y="346227"/>
                        <a:pt x="1041544" y="346227"/>
                        <a:pt x="1025377" y="346227"/>
                      </a:cubicBezTo>
                      <a:cubicBezTo>
                        <a:pt x="1029104" y="339662"/>
                        <a:pt x="1032324" y="331832"/>
                        <a:pt x="1035043" y="322741"/>
                      </a:cubicBezTo>
                      <a:cubicBezTo>
                        <a:pt x="1037763" y="313651"/>
                        <a:pt x="1039463" y="304938"/>
                        <a:pt x="1040156" y="296604"/>
                      </a:cubicBezTo>
                      <a:cubicBezTo>
                        <a:pt x="1040995" y="286502"/>
                        <a:pt x="1041835" y="276401"/>
                        <a:pt x="1042675" y="266300"/>
                      </a:cubicBezTo>
                      <a:cubicBezTo>
                        <a:pt x="1022120" y="266300"/>
                        <a:pt x="1001565" y="266300"/>
                        <a:pt x="981010" y="266300"/>
                      </a:cubicBezTo>
                      <a:cubicBezTo>
                        <a:pt x="977617" y="281703"/>
                        <a:pt x="974103" y="296038"/>
                        <a:pt x="970425" y="309294"/>
                      </a:cubicBezTo>
                      <a:cubicBezTo>
                        <a:pt x="966746" y="322551"/>
                        <a:pt x="962734" y="334864"/>
                        <a:pt x="958374" y="346227"/>
                      </a:cubicBezTo>
                      <a:cubicBezTo>
                        <a:pt x="942581" y="346227"/>
                        <a:pt x="926788" y="346227"/>
                        <a:pt x="910995" y="346227"/>
                      </a:cubicBezTo>
                      <a:cubicBezTo>
                        <a:pt x="919272" y="327037"/>
                        <a:pt x="926643" y="305061"/>
                        <a:pt x="933157" y="280315"/>
                      </a:cubicBezTo>
                      <a:cubicBezTo>
                        <a:pt x="939670" y="255572"/>
                        <a:pt x="945146" y="229174"/>
                        <a:pt x="949696" y="201145"/>
                      </a:cubicBezTo>
                      <a:cubicBezTo>
                        <a:pt x="939319" y="201145"/>
                        <a:pt x="928943" y="201145"/>
                        <a:pt x="918566" y="201145"/>
                      </a:cubicBezTo>
                      <a:cubicBezTo>
                        <a:pt x="920034" y="184983"/>
                        <a:pt x="921502" y="168821"/>
                        <a:pt x="922970" y="152658"/>
                      </a:cubicBezTo>
                      <a:cubicBezTo>
                        <a:pt x="944310" y="152658"/>
                        <a:pt x="965651" y="152658"/>
                        <a:pt x="986992" y="152658"/>
                      </a:cubicBezTo>
                      <a:cubicBezTo>
                        <a:pt x="986024" y="146600"/>
                        <a:pt x="985110" y="140534"/>
                        <a:pt x="984144" y="134476"/>
                      </a:cubicBezTo>
                      <a:close/>
                      <a:moveTo>
                        <a:pt x="414146" y="104550"/>
                      </a:moveTo>
                      <a:cubicBezTo>
                        <a:pt x="411112" y="109586"/>
                        <a:pt x="408344" y="113783"/>
                        <a:pt x="405713" y="117051"/>
                      </a:cubicBezTo>
                      <a:cubicBezTo>
                        <a:pt x="409861" y="117051"/>
                        <a:pt x="414010" y="117051"/>
                        <a:pt x="418158" y="117051"/>
                      </a:cubicBezTo>
                      <a:cubicBezTo>
                        <a:pt x="421727" y="121317"/>
                        <a:pt x="425589" y="125542"/>
                        <a:pt x="429928" y="129551"/>
                      </a:cubicBezTo>
                      <a:cubicBezTo>
                        <a:pt x="434528" y="125285"/>
                        <a:pt x="438860" y="121003"/>
                        <a:pt x="443071" y="116861"/>
                      </a:cubicBezTo>
                      <a:cubicBezTo>
                        <a:pt x="447282" y="112720"/>
                        <a:pt x="451224" y="108567"/>
                        <a:pt x="455047" y="104550"/>
                      </a:cubicBezTo>
                      <a:cubicBezTo>
                        <a:pt x="441413" y="104550"/>
                        <a:pt x="427780" y="104550"/>
                        <a:pt x="414146" y="104550"/>
                      </a:cubicBezTo>
                      <a:close/>
                      <a:moveTo>
                        <a:pt x="922613" y="62503"/>
                      </a:moveTo>
                      <a:cubicBezTo>
                        <a:pt x="921933" y="69953"/>
                        <a:pt x="921252" y="77403"/>
                        <a:pt x="920572" y="84852"/>
                      </a:cubicBezTo>
                      <a:cubicBezTo>
                        <a:pt x="968785" y="84852"/>
                        <a:pt x="1016998" y="84852"/>
                        <a:pt x="1065212" y="84852"/>
                      </a:cubicBezTo>
                      <a:cubicBezTo>
                        <a:pt x="1065828" y="77403"/>
                        <a:pt x="1066444" y="69953"/>
                        <a:pt x="1067060" y="62503"/>
                      </a:cubicBezTo>
                      <a:cubicBezTo>
                        <a:pt x="1018911" y="62503"/>
                        <a:pt x="970762" y="62503"/>
                        <a:pt x="922613" y="62503"/>
                      </a:cubicBezTo>
                      <a:close/>
                      <a:moveTo>
                        <a:pt x="406763" y="58715"/>
                      </a:moveTo>
                      <a:cubicBezTo>
                        <a:pt x="418522" y="58715"/>
                        <a:pt x="430280" y="58715"/>
                        <a:pt x="442039" y="58715"/>
                      </a:cubicBezTo>
                      <a:cubicBezTo>
                        <a:pt x="440866" y="60728"/>
                        <a:pt x="439720" y="62825"/>
                        <a:pt x="438531" y="64965"/>
                      </a:cubicBezTo>
                      <a:cubicBezTo>
                        <a:pt x="437342" y="67105"/>
                        <a:pt x="436104" y="69204"/>
                        <a:pt x="434745" y="71215"/>
                      </a:cubicBezTo>
                      <a:cubicBezTo>
                        <a:pt x="459751" y="71215"/>
                        <a:pt x="484758" y="71215"/>
                        <a:pt x="509764" y="71215"/>
                      </a:cubicBezTo>
                      <a:cubicBezTo>
                        <a:pt x="502876" y="85579"/>
                        <a:pt x="494597" y="99497"/>
                        <a:pt x="484491" y="112694"/>
                      </a:cubicBezTo>
                      <a:cubicBezTo>
                        <a:pt x="474380" y="125899"/>
                        <a:pt x="463620" y="138580"/>
                        <a:pt x="451806" y="150385"/>
                      </a:cubicBezTo>
                      <a:cubicBezTo>
                        <a:pt x="460377" y="157909"/>
                        <a:pt x="468698" y="165460"/>
                        <a:pt x="477035" y="172735"/>
                      </a:cubicBezTo>
                      <a:cubicBezTo>
                        <a:pt x="485376" y="180014"/>
                        <a:pt x="493104" y="186661"/>
                        <a:pt x="500422" y="192433"/>
                      </a:cubicBezTo>
                      <a:cubicBezTo>
                        <a:pt x="483105" y="192433"/>
                        <a:pt x="465788" y="192433"/>
                        <a:pt x="448472" y="192433"/>
                      </a:cubicBezTo>
                      <a:cubicBezTo>
                        <a:pt x="441115" y="187165"/>
                        <a:pt x="433790" y="180775"/>
                        <a:pt x="426303" y="173493"/>
                      </a:cubicBezTo>
                      <a:cubicBezTo>
                        <a:pt x="421976" y="177009"/>
                        <a:pt x="417715" y="180392"/>
                        <a:pt x="413433" y="183531"/>
                      </a:cubicBezTo>
                      <a:cubicBezTo>
                        <a:pt x="409151" y="186670"/>
                        <a:pt x="404926" y="189671"/>
                        <a:pt x="400689" y="192433"/>
                      </a:cubicBezTo>
                      <a:cubicBezTo>
                        <a:pt x="383001" y="192433"/>
                        <a:pt x="365314" y="192433"/>
                        <a:pt x="347627" y="192433"/>
                      </a:cubicBezTo>
                      <a:cubicBezTo>
                        <a:pt x="357076" y="186661"/>
                        <a:pt x="366562" y="180207"/>
                        <a:pt x="376238" y="173303"/>
                      </a:cubicBezTo>
                      <a:cubicBezTo>
                        <a:pt x="385910" y="166403"/>
                        <a:pt x="395281" y="159053"/>
                        <a:pt x="404558" y="151522"/>
                      </a:cubicBezTo>
                      <a:cubicBezTo>
                        <a:pt x="398821" y="145247"/>
                        <a:pt x="393216" y="138855"/>
                        <a:pt x="387487" y="132582"/>
                      </a:cubicBezTo>
                      <a:cubicBezTo>
                        <a:pt x="376783" y="132582"/>
                        <a:pt x="366079" y="132582"/>
                        <a:pt x="355376" y="132582"/>
                      </a:cubicBezTo>
                      <a:cubicBezTo>
                        <a:pt x="363049" y="123280"/>
                        <a:pt x="371118" y="112583"/>
                        <a:pt x="379931" y="100762"/>
                      </a:cubicBezTo>
                      <a:cubicBezTo>
                        <a:pt x="388741" y="88947"/>
                        <a:pt x="397526" y="74827"/>
                        <a:pt x="406763" y="58715"/>
                      </a:cubicBezTo>
                      <a:close/>
                      <a:moveTo>
                        <a:pt x="364573" y="52275"/>
                      </a:moveTo>
                      <a:cubicBezTo>
                        <a:pt x="354214" y="135233"/>
                        <a:pt x="343855" y="218191"/>
                        <a:pt x="333496" y="301150"/>
                      </a:cubicBezTo>
                      <a:cubicBezTo>
                        <a:pt x="385129" y="301150"/>
                        <a:pt x="436763" y="301150"/>
                        <a:pt x="488397" y="301150"/>
                      </a:cubicBezTo>
                      <a:cubicBezTo>
                        <a:pt x="497997" y="218191"/>
                        <a:pt x="507596" y="135233"/>
                        <a:pt x="517196" y="52275"/>
                      </a:cubicBezTo>
                      <a:cubicBezTo>
                        <a:pt x="466322" y="52275"/>
                        <a:pt x="415448" y="52275"/>
                        <a:pt x="364573" y="52275"/>
                      </a:cubicBezTo>
                      <a:close/>
                      <a:moveTo>
                        <a:pt x="327761" y="6061"/>
                      </a:moveTo>
                      <a:cubicBezTo>
                        <a:pt x="406792" y="6061"/>
                        <a:pt x="485822" y="6061"/>
                        <a:pt x="564852" y="6061"/>
                      </a:cubicBezTo>
                      <a:cubicBezTo>
                        <a:pt x="552020" y="119450"/>
                        <a:pt x="539187" y="232839"/>
                        <a:pt x="526354" y="346227"/>
                      </a:cubicBezTo>
                      <a:cubicBezTo>
                        <a:pt x="445707" y="346227"/>
                        <a:pt x="365060" y="346227"/>
                        <a:pt x="284412" y="346227"/>
                      </a:cubicBezTo>
                      <a:cubicBezTo>
                        <a:pt x="298862" y="232839"/>
                        <a:pt x="313312" y="119450"/>
                        <a:pt x="327761" y="6061"/>
                      </a:cubicBezTo>
                      <a:close/>
                      <a:moveTo>
                        <a:pt x="785061" y="4546"/>
                      </a:moveTo>
                      <a:cubicBezTo>
                        <a:pt x="797789" y="4546"/>
                        <a:pt x="810517" y="4546"/>
                        <a:pt x="823245" y="4546"/>
                      </a:cubicBezTo>
                      <a:cubicBezTo>
                        <a:pt x="824737" y="14135"/>
                        <a:pt x="825751" y="23173"/>
                        <a:pt x="826516" y="31630"/>
                      </a:cubicBezTo>
                      <a:cubicBezTo>
                        <a:pt x="827282" y="40088"/>
                        <a:pt x="828069" y="49753"/>
                        <a:pt x="829072" y="60609"/>
                      </a:cubicBezTo>
                      <a:cubicBezTo>
                        <a:pt x="816301" y="60609"/>
                        <a:pt x="803530" y="60609"/>
                        <a:pt x="790759" y="60609"/>
                      </a:cubicBezTo>
                      <a:cubicBezTo>
                        <a:pt x="790242" y="50761"/>
                        <a:pt x="789571" y="41476"/>
                        <a:pt x="788570" y="32767"/>
                      </a:cubicBezTo>
                      <a:cubicBezTo>
                        <a:pt x="787569" y="24058"/>
                        <a:pt x="786481" y="14641"/>
                        <a:pt x="785061" y="4546"/>
                      </a:cubicBezTo>
                      <a:close/>
                      <a:moveTo>
                        <a:pt x="201879" y="379"/>
                      </a:moveTo>
                      <a:cubicBezTo>
                        <a:pt x="213780" y="379"/>
                        <a:pt x="225681" y="379"/>
                        <a:pt x="237581" y="379"/>
                      </a:cubicBezTo>
                      <a:cubicBezTo>
                        <a:pt x="235601" y="15279"/>
                        <a:pt x="233621" y="30178"/>
                        <a:pt x="231641" y="45078"/>
                      </a:cubicBezTo>
                      <a:cubicBezTo>
                        <a:pt x="250585" y="41478"/>
                        <a:pt x="269486" y="37692"/>
                        <a:pt x="288414" y="34093"/>
                      </a:cubicBezTo>
                      <a:cubicBezTo>
                        <a:pt x="281935" y="84095"/>
                        <a:pt x="275455" y="134097"/>
                        <a:pt x="268976" y="184099"/>
                      </a:cubicBezTo>
                      <a:cubicBezTo>
                        <a:pt x="266685" y="201777"/>
                        <a:pt x="263587" y="216871"/>
                        <a:pt x="259630" y="229366"/>
                      </a:cubicBezTo>
                      <a:cubicBezTo>
                        <a:pt x="255673" y="241863"/>
                        <a:pt x="252371" y="250647"/>
                        <a:pt x="249660" y="255693"/>
                      </a:cubicBezTo>
                      <a:cubicBezTo>
                        <a:pt x="235345" y="255693"/>
                        <a:pt x="221031" y="255693"/>
                        <a:pt x="206716" y="255693"/>
                      </a:cubicBezTo>
                      <a:cubicBezTo>
                        <a:pt x="213653" y="248387"/>
                        <a:pt x="219333" y="238515"/>
                        <a:pt x="223860" y="226146"/>
                      </a:cubicBezTo>
                      <a:cubicBezTo>
                        <a:pt x="228387" y="213779"/>
                        <a:pt x="231633" y="199883"/>
                        <a:pt x="233662" y="184478"/>
                      </a:cubicBezTo>
                      <a:cubicBezTo>
                        <a:pt x="238002" y="151522"/>
                        <a:pt x="242341" y="118566"/>
                        <a:pt x="246681" y="85610"/>
                      </a:cubicBezTo>
                      <a:cubicBezTo>
                        <a:pt x="239667" y="87104"/>
                        <a:pt x="232666" y="88662"/>
                        <a:pt x="225650" y="90156"/>
                      </a:cubicBezTo>
                      <a:cubicBezTo>
                        <a:pt x="217427" y="152027"/>
                        <a:pt x="209204" y="213898"/>
                        <a:pt x="200981" y="275770"/>
                      </a:cubicBezTo>
                      <a:cubicBezTo>
                        <a:pt x="188883" y="275770"/>
                        <a:pt x="176785" y="275770"/>
                        <a:pt x="164687" y="275770"/>
                      </a:cubicBezTo>
                      <a:cubicBezTo>
                        <a:pt x="172684" y="216550"/>
                        <a:pt x="180682" y="157330"/>
                        <a:pt x="188680" y="98111"/>
                      </a:cubicBezTo>
                      <a:cubicBezTo>
                        <a:pt x="181454" y="99730"/>
                        <a:pt x="174242" y="101415"/>
                        <a:pt x="167014" y="103035"/>
                      </a:cubicBezTo>
                      <a:cubicBezTo>
                        <a:pt x="157995" y="169199"/>
                        <a:pt x="148976" y="235364"/>
                        <a:pt x="139957" y="301528"/>
                      </a:cubicBezTo>
                      <a:cubicBezTo>
                        <a:pt x="179662" y="301528"/>
                        <a:pt x="219367" y="301528"/>
                        <a:pt x="259072" y="301528"/>
                      </a:cubicBezTo>
                      <a:cubicBezTo>
                        <a:pt x="257146" y="316428"/>
                        <a:pt x="255220" y="331328"/>
                        <a:pt x="253294" y="346227"/>
                      </a:cubicBezTo>
                      <a:cubicBezTo>
                        <a:pt x="201055" y="346227"/>
                        <a:pt x="148816" y="346227"/>
                        <a:pt x="96578" y="346227"/>
                      </a:cubicBezTo>
                      <a:cubicBezTo>
                        <a:pt x="107439" y="267815"/>
                        <a:pt x="118299" y="189402"/>
                        <a:pt x="129160" y="110990"/>
                      </a:cubicBezTo>
                      <a:cubicBezTo>
                        <a:pt x="125643" y="111738"/>
                        <a:pt x="122132" y="112515"/>
                        <a:pt x="118615" y="113263"/>
                      </a:cubicBezTo>
                      <a:cubicBezTo>
                        <a:pt x="120810" y="97479"/>
                        <a:pt x="123006" y="81696"/>
                        <a:pt x="125202" y="65912"/>
                      </a:cubicBezTo>
                      <a:cubicBezTo>
                        <a:pt x="128692" y="65291"/>
                        <a:pt x="132176" y="64640"/>
                        <a:pt x="135666" y="64018"/>
                      </a:cubicBezTo>
                      <a:cubicBezTo>
                        <a:pt x="137974" y="47351"/>
                        <a:pt x="140283" y="30683"/>
                        <a:pt x="142591" y="14016"/>
                      </a:cubicBezTo>
                      <a:cubicBezTo>
                        <a:pt x="154777" y="14016"/>
                        <a:pt x="166962" y="14016"/>
                        <a:pt x="179148" y="14016"/>
                      </a:cubicBezTo>
                      <a:cubicBezTo>
                        <a:pt x="177220" y="28158"/>
                        <a:pt x="175292" y="42300"/>
                        <a:pt x="173365" y="56442"/>
                      </a:cubicBezTo>
                      <a:cubicBezTo>
                        <a:pt x="180539" y="55076"/>
                        <a:pt x="187699" y="53642"/>
                        <a:pt x="194870" y="52275"/>
                      </a:cubicBezTo>
                      <a:cubicBezTo>
                        <a:pt x="197206" y="34977"/>
                        <a:pt x="199543" y="17678"/>
                        <a:pt x="201879" y="379"/>
                      </a:cubicBezTo>
                      <a:close/>
                      <a:moveTo>
                        <a:pt x="969242" y="0"/>
                      </a:moveTo>
                      <a:cubicBezTo>
                        <a:pt x="987459" y="0"/>
                        <a:pt x="1005676" y="0"/>
                        <a:pt x="1023893" y="0"/>
                      </a:cubicBezTo>
                      <a:cubicBezTo>
                        <a:pt x="1024775" y="2772"/>
                        <a:pt x="1025639" y="5564"/>
                        <a:pt x="1026614" y="8334"/>
                      </a:cubicBezTo>
                      <a:cubicBezTo>
                        <a:pt x="1027589" y="11104"/>
                        <a:pt x="1028423" y="14273"/>
                        <a:pt x="1029242" y="17804"/>
                      </a:cubicBezTo>
                      <a:cubicBezTo>
                        <a:pt x="1056735" y="17804"/>
                        <a:pt x="1084227" y="17804"/>
                        <a:pt x="1111719" y="17804"/>
                      </a:cubicBezTo>
                      <a:cubicBezTo>
                        <a:pt x="1108761" y="54674"/>
                        <a:pt x="1105803" y="91545"/>
                        <a:pt x="1102846" y="128415"/>
                      </a:cubicBezTo>
                      <a:cubicBezTo>
                        <a:pt x="1040761" y="128415"/>
                        <a:pt x="978677" y="128415"/>
                        <a:pt x="916593" y="128415"/>
                      </a:cubicBezTo>
                      <a:cubicBezTo>
                        <a:pt x="912971" y="168063"/>
                        <a:pt x="909349" y="207711"/>
                        <a:pt x="905728" y="247359"/>
                      </a:cubicBezTo>
                      <a:cubicBezTo>
                        <a:pt x="903651" y="270088"/>
                        <a:pt x="900834" y="289787"/>
                        <a:pt x="897253" y="306453"/>
                      </a:cubicBezTo>
                      <a:cubicBezTo>
                        <a:pt x="893672" y="323120"/>
                        <a:pt x="889846" y="336379"/>
                        <a:pt x="885763" y="346227"/>
                      </a:cubicBezTo>
                      <a:cubicBezTo>
                        <a:pt x="870063" y="346227"/>
                        <a:pt x="854364" y="346227"/>
                        <a:pt x="838664" y="346227"/>
                      </a:cubicBezTo>
                      <a:cubicBezTo>
                        <a:pt x="842444" y="337894"/>
                        <a:pt x="845656" y="330064"/>
                        <a:pt x="848309" y="322741"/>
                      </a:cubicBezTo>
                      <a:cubicBezTo>
                        <a:pt x="850962" y="315419"/>
                        <a:pt x="853196" y="307967"/>
                        <a:pt x="855030" y="300392"/>
                      </a:cubicBezTo>
                      <a:cubicBezTo>
                        <a:pt x="856864" y="292817"/>
                        <a:pt x="858410" y="284734"/>
                        <a:pt x="859684" y="276148"/>
                      </a:cubicBezTo>
                      <a:cubicBezTo>
                        <a:pt x="860957" y="267563"/>
                        <a:pt x="862088" y="257966"/>
                        <a:pt x="863084" y="247359"/>
                      </a:cubicBezTo>
                      <a:cubicBezTo>
                        <a:pt x="870267" y="170841"/>
                        <a:pt x="877450" y="94322"/>
                        <a:pt x="884633" y="17804"/>
                      </a:cubicBezTo>
                      <a:cubicBezTo>
                        <a:pt x="914233" y="17804"/>
                        <a:pt x="943833" y="17804"/>
                        <a:pt x="973433" y="17804"/>
                      </a:cubicBezTo>
                      <a:cubicBezTo>
                        <a:pt x="972812" y="14272"/>
                        <a:pt x="972172" y="11044"/>
                        <a:pt x="971403" y="8145"/>
                      </a:cubicBezTo>
                      <a:cubicBezTo>
                        <a:pt x="970634" y="5245"/>
                        <a:pt x="969951" y="2521"/>
                        <a:pt x="969242" y="0"/>
                      </a:cubicBezTo>
                      <a:close/>
                      <a:moveTo>
                        <a:pt x="717957" y="0"/>
                      </a:moveTo>
                      <a:cubicBezTo>
                        <a:pt x="731963" y="0"/>
                        <a:pt x="745969" y="0"/>
                        <a:pt x="759975" y="0"/>
                      </a:cubicBezTo>
                      <a:cubicBezTo>
                        <a:pt x="759764" y="13132"/>
                        <a:pt x="759635" y="25696"/>
                        <a:pt x="759729" y="37691"/>
                      </a:cubicBezTo>
                      <a:cubicBezTo>
                        <a:pt x="759822" y="49687"/>
                        <a:pt x="759971" y="61367"/>
                        <a:pt x="760318" y="72731"/>
                      </a:cubicBezTo>
                      <a:cubicBezTo>
                        <a:pt x="787185" y="70743"/>
                        <a:pt x="814038" y="68657"/>
                        <a:pt x="840892" y="66670"/>
                      </a:cubicBezTo>
                      <a:cubicBezTo>
                        <a:pt x="839325" y="82958"/>
                        <a:pt x="837758" y="99247"/>
                        <a:pt x="836190" y="115536"/>
                      </a:cubicBezTo>
                      <a:cubicBezTo>
                        <a:pt x="811681" y="117280"/>
                        <a:pt x="787171" y="119094"/>
                        <a:pt x="762651" y="120839"/>
                      </a:cubicBezTo>
                      <a:cubicBezTo>
                        <a:pt x="763368" y="130434"/>
                        <a:pt x="764049" y="139781"/>
                        <a:pt x="764819" y="148870"/>
                      </a:cubicBezTo>
                      <a:cubicBezTo>
                        <a:pt x="765589" y="157960"/>
                        <a:pt x="766526" y="166677"/>
                        <a:pt x="767748" y="175008"/>
                      </a:cubicBezTo>
                      <a:cubicBezTo>
                        <a:pt x="772419" y="167450"/>
                        <a:pt x="776650" y="160093"/>
                        <a:pt x="780615" y="153037"/>
                      </a:cubicBezTo>
                      <a:cubicBezTo>
                        <a:pt x="784579" y="145983"/>
                        <a:pt x="788107" y="139135"/>
                        <a:pt x="791366" y="132582"/>
                      </a:cubicBezTo>
                      <a:cubicBezTo>
                        <a:pt x="805576" y="132582"/>
                        <a:pt x="819786" y="132582"/>
                        <a:pt x="833997" y="132582"/>
                      </a:cubicBezTo>
                      <a:cubicBezTo>
                        <a:pt x="826374" y="149728"/>
                        <a:pt x="817937" y="167088"/>
                        <a:pt x="808315" y="184478"/>
                      </a:cubicBezTo>
                      <a:cubicBezTo>
                        <a:pt x="798689" y="201874"/>
                        <a:pt x="788725" y="218980"/>
                        <a:pt x="778123" y="235616"/>
                      </a:cubicBezTo>
                      <a:cubicBezTo>
                        <a:pt x="782527" y="255307"/>
                        <a:pt x="787410" y="274074"/>
                        <a:pt x="792955" y="291869"/>
                      </a:cubicBezTo>
                      <a:cubicBezTo>
                        <a:pt x="798502" y="309668"/>
                        <a:pt x="804651" y="327795"/>
                        <a:pt x="811470" y="346227"/>
                      </a:cubicBezTo>
                      <a:cubicBezTo>
                        <a:pt x="794462" y="346227"/>
                        <a:pt x="777455" y="346227"/>
                        <a:pt x="760447" y="346227"/>
                      </a:cubicBezTo>
                      <a:cubicBezTo>
                        <a:pt x="757562" y="337642"/>
                        <a:pt x="754645" y="328549"/>
                        <a:pt x="751681" y="318953"/>
                      </a:cubicBezTo>
                      <a:cubicBezTo>
                        <a:pt x="748717" y="309359"/>
                        <a:pt x="745847" y="299127"/>
                        <a:pt x="743017" y="288270"/>
                      </a:cubicBezTo>
                      <a:cubicBezTo>
                        <a:pt x="734963" y="299625"/>
                        <a:pt x="727117" y="310122"/>
                        <a:pt x="719415" y="319711"/>
                      </a:cubicBezTo>
                      <a:cubicBezTo>
                        <a:pt x="711711" y="329304"/>
                        <a:pt x="704367" y="338148"/>
                        <a:pt x="697368" y="346227"/>
                      </a:cubicBezTo>
                      <a:cubicBezTo>
                        <a:pt x="679239" y="346227"/>
                        <a:pt x="661109" y="346227"/>
                        <a:pt x="642980" y="346227"/>
                      </a:cubicBezTo>
                      <a:cubicBezTo>
                        <a:pt x="656975" y="330576"/>
                        <a:pt x="671649" y="312817"/>
                        <a:pt x="687065" y="293005"/>
                      </a:cubicBezTo>
                      <a:cubicBezTo>
                        <a:pt x="702469" y="273209"/>
                        <a:pt x="717165" y="252884"/>
                        <a:pt x="731400" y="232207"/>
                      </a:cubicBezTo>
                      <a:cubicBezTo>
                        <a:pt x="728696" y="216555"/>
                        <a:pt x="726385" y="199879"/>
                        <a:pt x="724273" y="182205"/>
                      </a:cubicBezTo>
                      <a:cubicBezTo>
                        <a:pt x="722160" y="164532"/>
                        <a:pt x="720638" y="145080"/>
                        <a:pt x="719461" y="123869"/>
                      </a:cubicBezTo>
                      <a:cubicBezTo>
                        <a:pt x="708315" y="124617"/>
                        <a:pt x="697170" y="125394"/>
                        <a:pt x="686022" y="126142"/>
                      </a:cubicBezTo>
                      <a:cubicBezTo>
                        <a:pt x="687721" y="109980"/>
                        <a:pt x="689420" y="93817"/>
                        <a:pt x="691119" y="77655"/>
                      </a:cubicBezTo>
                      <a:cubicBezTo>
                        <a:pt x="699923" y="77034"/>
                        <a:pt x="708724" y="76383"/>
                        <a:pt x="717526" y="75761"/>
                      </a:cubicBezTo>
                      <a:cubicBezTo>
                        <a:pt x="717261" y="63892"/>
                        <a:pt x="717238" y="51707"/>
                        <a:pt x="717320" y="39206"/>
                      </a:cubicBezTo>
                      <a:cubicBezTo>
                        <a:pt x="717403" y="26706"/>
                        <a:pt x="717660" y="13638"/>
                        <a:pt x="717957" y="0"/>
                      </a:cubicBezTo>
                      <a:close/>
                      <a:moveTo>
                        <a:pt x="624034" y="0"/>
                      </a:moveTo>
                      <a:cubicBezTo>
                        <a:pt x="638132" y="0"/>
                        <a:pt x="652229" y="0"/>
                        <a:pt x="666327" y="0"/>
                      </a:cubicBezTo>
                      <a:cubicBezTo>
                        <a:pt x="664406" y="17930"/>
                        <a:pt x="662486" y="35860"/>
                        <a:pt x="660565" y="53790"/>
                      </a:cubicBezTo>
                      <a:cubicBezTo>
                        <a:pt x="669382" y="53790"/>
                        <a:pt x="678199" y="53790"/>
                        <a:pt x="687015" y="53790"/>
                      </a:cubicBezTo>
                      <a:cubicBezTo>
                        <a:pt x="685416" y="68943"/>
                        <a:pt x="683817" y="84095"/>
                        <a:pt x="682218" y="99247"/>
                      </a:cubicBezTo>
                      <a:cubicBezTo>
                        <a:pt x="673378" y="99247"/>
                        <a:pt x="664537" y="99247"/>
                        <a:pt x="655697" y="99247"/>
                      </a:cubicBezTo>
                      <a:cubicBezTo>
                        <a:pt x="653384" y="120839"/>
                        <a:pt x="651071" y="142431"/>
                        <a:pt x="648759" y="164022"/>
                      </a:cubicBezTo>
                      <a:cubicBezTo>
                        <a:pt x="657739" y="161397"/>
                        <a:pt x="666693" y="158693"/>
                        <a:pt x="675668" y="156068"/>
                      </a:cubicBezTo>
                      <a:cubicBezTo>
                        <a:pt x="673882" y="172987"/>
                        <a:pt x="672096" y="189907"/>
                        <a:pt x="670310" y="206827"/>
                      </a:cubicBezTo>
                      <a:cubicBezTo>
                        <a:pt x="661311" y="209460"/>
                        <a:pt x="652326" y="212149"/>
                        <a:pt x="643322" y="214782"/>
                      </a:cubicBezTo>
                      <a:cubicBezTo>
                        <a:pt x="641983" y="227283"/>
                        <a:pt x="640644" y="239783"/>
                        <a:pt x="639305" y="252284"/>
                      </a:cubicBezTo>
                      <a:cubicBezTo>
                        <a:pt x="637114" y="272739"/>
                        <a:pt x="633666" y="290672"/>
                        <a:pt x="628929" y="306074"/>
                      </a:cubicBezTo>
                      <a:cubicBezTo>
                        <a:pt x="624191" y="321477"/>
                        <a:pt x="619349" y="334864"/>
                        <a:pt x="614384" y="346227"/>
                      </a:cubicBezTo>
                      <a:cubicBezTo>
                        <a:pt x="597003" y="346227"/>
                        <a:pt x="579621" y="346227"/>
                        <a:pt x="562239" y="346227"/>
                      </a:cubicBezTo>
                      <a:cubicBezTo>
                        <a:pt x="570182" y="333603"/>
                        <a:pt x="577287" y="319898"/>
                        <a:pt x="583584" y="305127"/>
                      </a:cubicBezTo>
                      <a:cubicBezTo>
                        <a:pt x="589880" y="290359"/>
                        <a:pt x="594127" y="272739"/>
                        <a:pt x="596370" y="252284"/>
                      </a:cubicBezTo>
                      <a:cubicBezTo>
                        <a:pt x="597270" y="244076"/>
                        <a:pt x="598170" y="235869"/>
                        <a:pt x="599070" y="227662"/>
                      </a:cubicBezTo>
                      <a:cubicBezTo>
                        <a:pt x="589294" y="230422"/>
                        <a:pt x="579529" y="233234"/>
                        <a:pt x="569746" y="235995"/>
                      </a:cubicBezTo>
                      <a:cubicBezTo>
                        <a:pt x="571644" y="218949"/>
                        <a:pt x="573542" y="201903"/>
                        <a:pt x="575440" y="184857"/>
                      </a:cubicBezTo>
                      <a:cubicBezTo>
                        <a:pt x="585196" y="182103"/>
                        <a:pt x="594928" y="179276"/>
                        <a:pt x="604678" y="176523"/>
                      </a:cubicBezTo>
                      <a:cubicBezTo>
                        <a:pt x="607502" y="150764"/>
                        <a:pt x="610327" y="125006"/>
                        <a:pt x="613151" y="99247"/>
                      </a:cubicBezTo>
                      <a:cubicBezTo>
                        <a:pt x="603758" y="99247"/>
                        <a:pt x="594365" y="99247"/>
                        <a:pt x="584972" y="99247"/>
                      </a:cubicBezTo>
                      <a:cubicBezTo>
                        <a:pt x="586659" y="84095"/>
                        <a:pt x="588346" y="68943"/>
                        <a:pt x="590033" y="53790"/>
                      </a:cubicBezTo>
                      <a:cubicBezTo>
                        <a:pt x="599401" y="53790"/>
                        <a:pt x="608768" y="53790"/>
                        <a:pt x="618136" y="53790"/>
                      </a:cubicBezTo>
                      <a:cubicBezTo>
                        <a:pt x="620102" y="35860"/>
                        <a:pt x="622068" y="17930"/>
                        <a:pt x="624034" y="0"/>
                      </a:cubicBezTo>
                      <a:close/>
                      <a:moveTo>
                        <a:pt x="68735" y="0"/>
                      </a:moveTo>
                      <a:cubicBezTo>
                        <a:pt x="81826" y="0"/>
                        <a:pt x="94916" y="0"/>
                        <a:pt x="108007" y="0"/>
                      </a:cubicBezTo>
                      <a:cubicBezTo>
                        <a:pt x="104738" y="23234"/>
                        <a:pt x="101469" y="46467"/>
                        <a:pt x="98200" y="69700"/>
                      </a:cubicBezTo>
                      <a:cubicBezTo>
                        <a:pt x="105094" y="69700"/>
                        <a:pt x="111989" y="69700"/>
                        <a:pt x="118883" y="69700"/>
                      </a:cubicBezTo>
                      <a:cubicBezTo>
                        <a:pt x="116788" y="84726"/>
                        <a:pt x="114692" y="99752"/>
                        <a:pt x="112597" y="114778"/>
                      </a:cubicBezTo>
                      <a:cubicBezTo>
                        <a:pt x="105684" y="114778"/>
                        <a:pt x="98770" y="114778"/>
                        <a:pt x="91857" y="114778"/>
                      </a:cubicBezTo>
                      <a:cubicBezTo>
                        <a:pt x="84644" y="166043"/>
                        <a:pt x="77431" y="217308"/>
                        <a:pt x="70218" y="268572"/>
                      </a:cubicBezTo>
                      <a:cubicBezTo>
                        <a:pt x="78693" y="267190"/>
                        <a:pt x="87163" y="265788"/>
                        <a:pt x="95635" y="264406"/>
                      </a:cubicBezTo>
                      <a:cubicBezTo>
                        <a:pt x="93490" y="279810"/>
                        <a:pt x="91345" y="295215"/>
                        <a:pt x="89200" y="310620"/>
                      </a:cubicBezTo>
                      <a:cubicBezTo>
                        <a:pt x="59481" y="315031"/>
                        <a:pt x="29750" y="319465"/>
                        <a:pt x="0" y="323878"/>
                      </a:cubicBezTo>
                      <a:cubicBezTo>
                        <a:pt x="2206" y="308599"/>
                        <a:pt x="4412" y="293321"/>
                        <a:pt x="6618" y="278042"/>
                      </a:cubicBezTo>
                      <a:cubicBezTo>
                        <a:pt x="14229" y="276911"/>
                        <a:pt x="21836" y="275765"/>
                        <a:pt x="29444" y="274633"/>
                      </a:cubicBezTo>
                      <a:cubicBezTo>
                        <a:pt x="37067" y="221348"/>
                        <a:pt x="44691" y="168063"/>
                        <a:pt x="52314" y="114778"/>
                      </a:cubicBezTo>
                      <a:cubicBezTo>
                        <a:pt x="44848" y="114778"/>
                        <a:pt x="37382" y="114778"/>
                        <a:pt x="29916" y="114778"/>
                      </a:cubicBezTo>
                      <a:cubicBezTo>
                        <a:pt x="32086" y="99752"/>
                        <a:pt x="34255" y="84726"/>
                        <a:pt x="36425" y="69700"/>
                      </a:cubicBezTo>
                      <a:cubicBezTo>
                        <a:pt x="43871" y="69700"/>
                        <a:pt x="51317" y="69700"/>
                        <a:pt x="58763" y="69700"/>
                      </a:cubicBezTo>
                      <a:cubicBezTo>
                        <a:pt x="62087" y="46467"/>
                        <a:pt x="65411" y="23234"/>
                        <a:pt x="68735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rgbClr val="2A98FF"/>
                    </a:gs>
                    <a:gs pos="0">
                      <a:srgbClr val="37CFFF"/>
                    </a:gs>
                  </a:gsLst>
                  <a:lin ang="2700000" scaled="1"/>
                  <a:tileRect/>
                </a:gra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>
                  <a:defPPr>
                    <a:defRPr lang="zh-CN"/>
                  </a:defPPr>
                  <a:lvl1pPr marR="0" lvl="0" indent="0" algn="ctr" defTabSz="685800" eaLnBrk="0" fontAlgn="base" hangingPunct="0">
                    <a:lnSpc>
                      <a:spcPct val="12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 kumimoji="0" b="0" i="1" u="none" strike="noStrike" kern="0" cap="none" spc="0" normalizeH="0" baseline="0">
                      <a:ln>
                        <a:noFill/>
                      </a:ln>
                      <a:solidFill>
                        <a:prstClr val="black">
                          <a:lumMod val="85000"/>
                          <a:lumOff val="15000"/>
                        </a:prstClr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uLnTx/>
                      <a:uFillTx/>
                      <a:latin typeface="阿里巴巴普惠体 B" panose="00020600040101010101" pitchFamily="18" charset="-122"/>
                      <a:ea typeface="阿里巴巴普惠体 B" panose="00020600040101010101" pitchFamily="18" charset="-122"/>
                      <a:cs typeface="阿里巴巴普惠体 B" panose="00020600040101010101" pitchFamily="18" charset="-122"/>
                    </a:defRPr>
                  </a:lvl1pPr>
                </a:lstStyle>
                <a:p>
                  <a:endParaRPr lang="zh-CN" altLang="en-US" dirty="0"/>
                </a:p>
              </p:txBody>
            </p:sp>
            <p:sp>
              <p:nvSpPr>
                <p:cNvPr id="375" name="任意多边形: 形状 374">
                  <a:extLst>
                    <a:ext uri="{FF2B5EF4-FFF2-40B4-BE49-F238E27FC236}">
                      <a16:creationId xmlns:a16="http://schemas.microsoft.com/office/drawing/2014/main" id="{7B26D5F6-1111-47BB-9F3C-592E28F87C2C}"/>
                    </a:ext>
                  </a:extLst>
                </p:cNvPr>
                <p:cNvSpPr/>
                <p:nvPr/>
              </p:nvSpPr>
              <p:spPr>
                <a:xfrm>
                  <a:off x="8863443" y="3009905"/>
                  <a:ext cx="1601632" cy="2125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01632" h="212598">
                      <a:moveTo>
                        <a:pt x="329722" y="154762"/>
                      </a:moveTo>
                      <a:lnTo>
                        <a:pt x="325812" y="176936"/>
                      </a:lnTo>
                      <a:lnTo>
                        <a:pt x="357587" y="176936"/>
                      </a:lnTo>
                      <a:lnTo>
                        <a:pt x="361497" y="154762"/>
                      </a:lnTo>
                      <a:close/>
                      <a:moveTo>
                        <a:pt x="117419" y="147904"/>
                      </a:moveTo>
                      <a:lnTo>
                        <a:pt x="116169" y="154991"/>
                      </a:lnTo>
                      <a:lnTo>
                        <a:pt x="169433" y="154991"/>
                      </a:lnTo>
                      <a:lnTo>
                        <a:pt x="170683" y="147904"/>
                      </a:lnTo>
                      <a:close/>
                      <a:moveTo>
                        <a:pt x="1480587" y="145161"/>
                      </a:moveTo>
                      <a:lnTo>
                        <a:pt x="1498500" y="156362"/>
                      </a:lnTo>
                      <a:cubicBezTo>
                        <a:pt x="1492962" y="164649"/>
                        <a:pt x="1486345" y="173221"/>
                        <a:pt x="1478649" y="182080"/>
                      </a:cubicBezTo>
                      <a:cubicBezTo>
                        <a:pt x="1470953" y="190938"/>
                        <a:pt x="1463623" y="198367"/>
                        <a:pt x="1456660" y="204368"/>
                      </a:cubicBezTo>
                      <a:lnTo>
                        <a:pt x="1439741" y="188823"/>
                      </a:lnTo>
                      <a:cubicBezTo>
                        <a:pt x="1446847" y="182446"/>
                        <a:pt x="1454027" y="175655"/>
                        <a:pt x="1461279" y="168449"/>
                      </a:cubicBezTo>
                      <a:cubicBezTo>
                        <a:pt x="1468531" y="161244"/>
                        <a:pt x="1474967" y="153481"/>
                        <a:pt x="1480587" y="145161"/>
                      </a:cubicBezTo>
                      <a:close/>
                      <a:moveTo>
                        <a:pt x="1558593" y="143561"/>
                      </a:moveTo>
                      <a:cubicBezTo>
                        <a:pt x="1561135" y="146974"/>
                        <a:pt x="1563978" y="151374"/>
                        <a:pt x="1567120" y="156760"/>
                      </a:cubicBezTo>
                      <a:cubicBezTo>
                        <a:pt x="1570263" y="162146"/>
                        <a:pt x="1573274" y="167698"/>
                        <a:pt x="1576155" y="173414"/>
                      </a:cubicBezTo>
                      <a:cubicBezTo>
                        <a:pt x="1579036" y="179130"/>
                        <a:pt x="1581356" y="184191"/>
                        <a:pt x="1583114" y="188595"/>
                      </a:cubicBezTo>
                      <a:lnTo>
                        <a:pt x="1560041" y="202768"/>
                      </a:lnTo>
                      <a:cubicBezTo>
                        <a:pt x="1558593" y="198800"/>
                        <a:pt x="1556583" y="193934"/>
                        <a:pt x="1554012" y="188171"/>
                      </a:cubicBezTo>
                      <a:cubicBezTo>
                        <a:pt x="1551441" y="182408"/>
                        <a:pt x="1548684" y="176696"/>
                        <a:pt x="1545739" y="171035"/>
                      </a:cubicBezTo>
                      <a:cubicBezTo>
                        <a:pt x="1542795" y="165373"/>
                        <a:pt x="1540039" y="160711"/>
                        <a:pt x="1537470" y="157048"/>
                      </a:cubicBezTo>
                      <a:close/>
                      <a:moveTo>
                        <a:pt x="1202674" y="122758"/>
                      </a:moveTo>
                      <a:cubicBezTo>
                        <a:pt x="1198945" y="136907"/>
                        <a:pt x="1194739" y="149471"/>
                        <a:pt x="1190056" y="160448"/>
                      </a:cubicBezTo>
                      <a:cubicBezTo>
                        <a:pt x="1185372" y="171426"/>
                        <a:pt x="1179922" y="181646"/>
                        <a:pt x="1173705" y="191109"/>
                      </a:cubicBezTo>
                      <a:cubicBezTo>
                        <a:pt x="1185853" y="185150"/>
                        <a:pt x="1195531" y="179415"/>
                        <a:pt x="1202740" y="173905"/>
                      </a:cubicBezTo>
                      <a:cubicBezTo>
                        <a:pt x="1209948" y="168395"/>
                        <a:pt x="1215459" y="162287"/>
                        <a:pt x="1219271" y="155583"/>
                      </a:cubicBezTo>
                      <a:cubicBezTo>
                        <a:pt x="1223084" y="148879"/>
                        <a:pt x="1225970" y="140757"/>
                        <a:pt x="1227929" y="131216"/>
                      </a:cubicBezTo>
                      <a:cubicBezTo>
                        <a:pt x="1228199" y="129735"/>
                        <a:pt x="1228491" y="128297"/>
                        <a:pt x="1228804" y="126901"/>
                      </a:cubicBezTo>
                      <a:cubicBezTo>
                        <a:pt x="1229116" y="125506"/>
                        <a:pt x="1229398" y="124125"/>
                        <a:pt x="1229649" y="122758"/>
                      </a:cubicBezTo>
                      <a:close/>
                      <a:moveTo>
                        <a:pt x="122135" y="121158"/>
                      </a:moveTo>
                      <a:lnTo>
                        <a:pt x="120885" y="128244"/>
                      </a:lnTo>
                      <a:lnTo>
                        <a:pt x="174149" y="128244"/>
                      </a:lnTo>
                      <a:lnTo>
                        <a:pt x="175399" y="121158"/>
                      </a:lnTo>
                      <a:close/>
                      <a:moveTo>
                        <a:pt x="1407754" y="116129"/>
                      </a:moveTo>
                      <a:lnTo>
                        <a:pt x="1419911" y="119786"/>
                      </a:lnTo>
                      <a:lnTo>
                        <a:pt x="1431045" y="122758"/>
                      </a:lnTo>
                      <a:cubicBezTo>
                        <a:pt x="1430299" y="125295"/>
                        <a:pt x="1428360" y="130523"/>
                        <a:pt x="1425229" y="138442"/>
                      </a:cubicBezTo>
                      <a:cubicBezTo>
                        <a:pt x="1422098" y="146361"/>
                        <a:pt x="1418521" y="155126"/>
                        <a:pt x="1414499" y="164735"/>
                      </a:cubicBezTo>
                      <a:cubicBezTo>
                        <a:pt x="1410477" y="174344"/>
                        <a:pt x="1406757" y="182951"/>
                        <a:pt x="1403338" y="190556"/>
                      </a:cubicBezTo>
                      <a:cubicBezTo>
                        <a:pt x="1399920" y="198161"/>
                        <a:pt x="1397550" y="202917"/>
                        <a:pt x="1396229" y="204825"/>
                      </a:cubicBezTo>
                      <a:lnTo>
                        <a:pt x="1372144" y="197510"/>
                      </a:lnTo>
                      <a:cubicBezTo>
                        <a:pt x="1373615" y="194741"/>
                        <a:pt x="1376051" y="189635"/>
                        <a:pt x="1379453" y="182190"/>
                      </a:cubicBezTo>
                      <a:cubicBezTo>
                        <a:pt x="1382855" y="174746"/>
                        <a:pt x="1386547" y="166489"/>
                        <a:pt x="1390529" y="157419"/>
                      </a:cubicBezTo>
                      <a:cubicBezTo>
                        <a:pt x="1394511" y="148350"/>
                        <a:pt x="1398106" y="139993"/>
                        <a:pt x="1401315" y="132348"/>
                      </a:cubicBezTo>
                      <a:cubicBezTo>
                        <a:pt x="1404524" y="124704"/>
                        <a:pt x="1406670" y="119297"/>
                        <a:pt x="1407754" y="116129"/>
                      </a:cubicBezTo>
                      <a:close/>
                      <a:moveTo>
                        <a:pt x="1503697" y="107442"/>
                      </a:moveTo>
                      <a:lnTo>
                        <a:pt x="1502004" y="117043"/>
                      </a:lnTo>
                      <a:lnTo>
                        <a:pt x="1549553" y="117043"/>
                      </a:lnTo>
                      <a:lnTo>
                        <a:pt x="1551246" y="107442"/>
                      </a:lnTo>
                      <a:close/>
                      <a:moveTo>
                        <a:pt x="273305" y="106527"/>
                      </a:moveTo>
                      <a:lnTo>
                        <a:pt x="287048" y="111557"/>
                      </a:lnTo>
                      <a:lnTo>
                        <a:pt x="298896" y="115671"/>
                      </a:lnTo>
                      <a:cubicBezTo>
                        <a:pt x="294853" y="124636"/>
                        <a:pt x="290431" y="134139"/>
                        <a:pt x="285631" y="144179"/>
                      </a:cubicBezTo>
                      <a:cubicBezTo>
                        <a:pt x="280831" y="154219"/>
                        <a:pt x="275929" y="164043"/>
                        <a:pt x="270926" y="173651"/>
                      </a:cubicBezTo>
                      <a:cubicBezTo>
                        <a:pt x="265923" y="183259"/>
                        <a:pt x="261095" y="191898"/>
                        <a:pt x="256442" y="199568"/>
                      </a:cubicBezTo>
                      <a:lnTo>
                        <a:pt x="229331" y="189966"/>
                      </a:lnTo>
                      <a:cubicBezTo>
                        <a:pt x="236739" y="177560"/>
                        <a:pt x="244268" y="164139"/>
                        <a:pt x="251918" y="149704"/>
                      </a:cubicBezTo>
                      <a:cubicBezTo>
                        <a:pt x="259569" y="135269"/>
                        <a:pt x="266698" y="120877"/>
                        <a:pt x="273305" y="106527"/>
                      </a:cubicBezTo>
                      <a:close/>
                      <a:moveTo>
                        <a:pt x="338348" y="105842"/>
                      </a:moveTo>
                      <a:lnTo>
                        <a:pt x="334196" y="129387"/>
                      </a:lnTo>
                      <a:lnTo>
                        <a:pt x="365972" y="129387"/>
                      </a:lnTo>
                      <a:lnTo>
                        <a:pt x="370124" y="105842"/>
                      </a:lnTo>
                      <a:close/>
                      <a:moveTo>
                        <a:pt x="1509502" y="74523"/>
                      </a:moveTo>
                      <a:lnTo>
                        <a:pt x="1507769" y="84353"/>
                      </a:lnTo>
                      <a:lnTo>
                        <a:pt x="1555317" y="84353"/>
                      </a:lnTo>
                      <a:lnTo>
                        <a:pt x="1557051" y="74523"/>
                      </a:lnTo>
                      <a:close/>
                      <a:moveTo>
                        <a:pt x="497422" y="69723"/>
                      </a:moveTo>
                      <a:lnTo>
                        <a:pt x="666586" y="69723"/>
                      </a:lnTo>
                      <a:lnTo>
                        <a:pt x="661991" y="95783"/>
                      </a:lnTo>
                      <a:lnTo>
                        <a:pt x="594554" y="95783"/>
                      </a:lnTo>
                      <a:lnTo>
                        <a:pt x="590321" y="119786"/>
                      </a:lnTo>
                      <a:lnTo>
                        <a:pt x="651586" y="119786"/>
                      </a:lnTo>
                      <a:lnTo>
                        <a:pt x="646991" y="145847"/>
                      </a:lnTo>
                      <a:lnTo>
                        <a:pt x="585726" y="145847"/>
                      </a:lnTo>
                      <a:lnTo>
                        <a:pt x="580526" y="175336"/>
                      </a:lnTo>
                      <a:cubicBezTo>
                        <a:pt x="594583" y="175912"/>
                        <a:pt x="608575" y="176131"/>
                        <a:pt x="622501" y="175993"/>
                      </a:cubicBezTo>
                      <a:cubicBezTo>
                        <a:pt x="636427" y="175855"/>
                        <a:pt x="650378" y="175331"/>
                        <a:pt x="664355" y="174422"/>
                      </a:cubicBezTo>
                      <a:lnTo>
                        <a:pt x="651786" y="201625"/>
                      </a:lnTo>
                      <a:cubicBezTo>
                        <a:pt x="638599" y="202406"/>
                        <a:pt x="625072" y="202844"/>
                        <a:pt x="611206" y="202939"/>
                      </a:cubicBezTo>
                      <a:cubicBezTo>
                        <a:pt x="597340" y="203035"/>
                        <a:pt x="583914" y="202901"/>
                        <a:pt x="570929" y="202539"/>
                      </a:cubicBezTo>
                      <a:cubicBezTo>
                        <a:pt x="556370" y="202215"/>
                        <a:pt x="543885" y="199606"/>
                        <a:pt x="533476" y="194710"/>
                      </a:cubicBezTo>
                      <a:cubicBezTo>
                        <a:pt x="523066" y="189814"/>
                        <a:pt x="514666" y="182518"/>
                        <a:pt x="508275" y="172821"/>
                      </a:cubicBezTo>
                      <a:cubicBezTo>
                        <a:pt x="503576" y="179508"/>
                        <a:pt x="498399" y="185909"/>
                        <a:pt x="492744" y="192024"/>
                      </a:cubicBezTo>
                      <a:cubicBezTo>
                        <a:pt x="487089" y="198139"/>
                        <a:pt x="480753" y="204311"/>
                        <a:pt x="473734" y="210540"/>
                      </a:cubicBezTo>
                      <a:lnTo>
                        <a:pt x="454139" y="192024"/>
                      </a:lnTo>
                      <a:cubicBezTo>
                        <a:pt x="463982" y="183436"/>
                        <a:pt x="472250" y="175186"/>
                        <a:pt x="478942" y="167276"/>
                      </a:cubicBezTo>
                      <a:cubicBezTo>
                        <a:pt x="485634" y="159365"/>
                        <a:pt x="491258" y="150743"/>
                        <a:pt x="495813" y="141410"/>
                      </a:cubicBezTo>
                      <a:cubicBezTo>
                        <a:pt x="500369" y="132077"/>
                        <a:pt x="504363" y="120983"/>
                        <a:pt x="507795" y="108128"/>
                      </a:cubicBezTo>
                      <a:lnTo>
                        <a:pt x="535927" y="110642"/>
                      </a:lnTo>
                      <a:cubicBezTo>
                        <a:pt x="532495" y="123406"/>
                        <a:pt x="528485" y="134912"/>
                        <a:pt x="523896" y="145161"/>
                      </a:cubicBezTo>
                      <a:cubicBezTo>
                        <a:pt x="527113" y="151876"/>
                        <a:pt x="531060" y="157362"/>
                        <a:pt x="535739" y="161620"/>
                      </a:cubicBezTo>
                      <a:cubicBezTo>
                        <a:pt x="540417" y="165878"/>
                        <a:pt x="546139" y="169078"/>
                        <a:pt x="552905" y="171221"/>
                      </a:cubicBezTo>
                      <a:lnTo>
                        <a:pt x="566207" y="95783"/>
                      </a:lnTo>
                      <a:lnTo>
                        <a:pt x="492827" y="95783"/>
                      </a:lnTo>
                      <a:close/>
                      <a:moveTo>
                        <a:pt x="984514" y="67437"/>
                      </a:moveTo>
                      <a:cubicBezTo>
                        <a:pt x="981463" y="76314"/>
                        <a:pt x="978318" y="85077"/>
                        <a:pt x="975078" y="93726"/>
                      </a:cubicBezTo>
                      <a:cubicBezTo>
                        <a:pt x="971839" y="102374"/>
                        <a:pt x="968586" y="110452"/>
                        <a:pt x="965319" y="117957"/>
                      </a:cubicBezTo>
                      <a:cubicBezTo>
                        <a:pt x="968565" y="120510"/>
                        <a:pt x="972469" y="123863"/>
                        <a:pt x="977033" y="128016"/>
                      </a:cubicBezTo>
                      <a:cubicBezTo>
                        <a:pt x="981898" y="120305"/>
                        <a:pt x="986385" y="111495"/>
                        <a:pt x="990495" y="101584"/>
                      </a:cubicBezTo>
                      <a:cubicBezTo>
                        <a:pt x="994604" y="91673"/>
                        <a:pt x="998631" y="80291"/>
                        <a:pt x="1002574" y="67437"/>
                      </a:cubicBezTo>
                      <a:close/>
                      <a:moveTo>
                        <a:pt x="807201" y="66980"/>
                      </a:moveTo>
                      <a:cubicBezTo>
                        <a:pt x="808601" y="74536"/>
                        <a:pt x="809941" y="83629"/>
                        <a:pt x="811222" y="94259"/>
                      </a:cubicBezTo>
                      <a:cubicBezTo>
                        <a:pt x="812503" y="104889"/>
                        <a:pt x="813590" y="115608"/>
                        <a:pt x="814484" y="126416"/>
                      </a:cubicBezTo>
                      <a:cubicBezTo>
                        <a:pt x="815378" y="137223"/>
                        <a:pt x="815944" y="146672"/>
                        <a:pt x="816183" y="154762"/>
                      </a:cubicBezTo>
                      <a:lnTo>
                        <a:pt x="788510" y="163906"/>
                      </a:lnTo>
                      <a:cubicBezTo>
                        <a:pt x="788034" y="156581"/>
                        <a:pt x="787253" y="147355"/>
                        <a:pt x="786168" y="136228"/>
                      </a:cubicBezTo>
                      <a:cubicBezTo>
                        <a:pt x="785084" y="125102"/>
                        <a:pt x="783912" y="113962"/>
                        <a:pt x="782655" y="102810"/>
                      </a:cubicBezTo>
                      <a:cubicBezTo>
                        <a:pt x="781397" y="91658"/>
                        <a:pt x="780269" y="82382"/>
                        <a:pt x="779273" y="74981"/>
                      </a:cubicBezTo>
                      <a:close/>
                      <a:moveTo>
                        <a:pt x="864822" y="65608"/>
                      </a:moveTo>
                      <a:lnTo>
                        <a:pt x="890951" y="74295"/>
                      </a:lnTo>
                      <a:cubicBezTo>
                        <a:pt x="887619" y="83848"/>
                        <a:pt x="883479" y="94460"/>
                        <a:pt x="878530" y="106129"/>
                      </a:cubicBezTo>
                      <a:cubicBezTo>
                        <a:pt x="873581" y="117799"/>
                        <a:pt x="868293" y="129444"/>
                        <a:pt x="862667" y="141063"/>
                      </a:cubicBezTo>
                      <a:cubicBezTo>
                        <a:pt x="857041" y="152682"/>
                        <a:pt x="851548" y="163192"/>
                        <a:pt x="846186" y="172593"/>
                      </a:cubicBezTo>
                      <a:lnTo>
                        <a:pt x="891449" y="172593"/>
                      </a:lnTo>
                      <a:lnTo>
                        <a:pt x="886652" y="199796"/>
                      </a:lnTo>
                      <a:lnTo>
                        <a:pt x="743777" y="199796"/>
                      </a:lnTo>
                      <a:lnTo>
                        <a:pt x="748573" y="172593"/>
                      </a:lnTo>
                      <a:lnTo>
                        <a:pt x="817154" y="172593"/>
                      </a:lnTo>
                      <a:cubicBezTo>
                        <a:pt x="822342" y="163165"/>
                        <a:pt x="828058" y="151972"/>
                        <a:pt x="834301" y="139014"/>
                      </a:cubicBezTo>
                      <a:cubicBezTo>
                        <a:pt x="840544" y="126056"/>
                        <a:pt x="846430" y="113034"/>
                        <a:pt x="851959" y="99949"/>
                      </a:cubicBezTo>
                      <a:cubicBezTo>
                        <a:pt x="857488" y="86863"/>
                        <a:pt x="861776" y="75417"/>
                        <a:pt x="864822" y="65608"/>
                      </a:cubicBezTo>
                      <a:close/>
                      <a:moveTo>
                        <a:pt x="346612" y="58979"/>
                      </a:moveTo>
                      <a:lnTo>
                        <a:pt x="342661" y="81381"/>
                      </a:lnTo>
                      <a:lnTo>
                        <a:pt x="374437" y="81381"/>
                      </a:lnTo>
                      <a:lnTo>
                        <a:pt x="378387" y="58979"/>
                      </a:lnTo>
                      <a:close/>
                      <a:moveTo>
                        <a:pt x="1412357" y="53721"/>
                      </a:moveTo>
                      <a:cubicBezTo>
                        <a:pt x="1417574" y="57359"/>
                        <a:pt x="1423511" y="62255"/>
                        <a:pt x="1430170" y="68408"/>
                      </a:cubicBezTo>
                      <a:cubicBezTo>
                        <a:pt x="1436829" y="74561"/>
                        <a:pt x="1442323" y="80029"/>
                        <a:pt x="1446652" y="84810"/>
                      </a:cubicBezTo>
                      <a:lnTo>
                        <a:pt x="1425705" y="107670"/>
                      </a:lnTo>
                      <a:cubicBezTo>
                        <a:pt x="1421504" y="102593"/>
                        <a:pt x="1416352" y="96917"/>
                        <a:pt x="1410248" y="90640"/>
                      </a:cubicBezTo>
                      <a:cubicBezTo>
                        <a:pt x="1404145" y="84363"/>
                        <a:pt x="1398569" y="79143"/>
                        <a:pt x="1393521" y="74981"/>
                      </a:cubicBezTo>
                      <a:close/>
                      <a:moveTo>
                        <a:pt x="1217562" y="44805"/>
                      </a:moveTo>
                      <a:lnTo>
                        <a:pt x="1215265" y="57836"/>
                      </a:lnTo>
                      <a:lnTo>
                        <a:pt x="1330022" y="57836"/>
                      </a:lnTo>
                      <a:lnTo>
                        <a:pt x="1332319" y="44805"/>
                      </a:lnTo>
                      <a:close/>
                      <a:moveTo>
                        <a:pt x="1525916" y="39776"/>
                      </a:moveTo>
                      <a:lnTo>
                        <a:pt x="1552609" y="41376"/>
                      </a:lnTo>
                      <a:cubicBezTo>
                        <a:pt x="1551953" y="43072"/>
                        <a:pt x="1551235" y="44710"/>
                        <a:pt x="1550456" y="46291"/>
                      </a:cubicBezTo>
                      <a:cubicBezTo>
                        <a:pt x="1549677" y="47872"/>
                        <a:pt x="1548903" y="49511"/>
                        <a:pt x="1548132" y="51206"/>
                      </a:cubicBezTo>
                      <a:lnTo>
                        <a:pt x="1586994" y="51206"/>
                      </a:lnTo>
                      <a:lnTo>
                        <a:pt x="1571273" y="140360"/>
                      </a:lnTo>
                      <a:lnTo>
                        <a:pt x="1535155" y="140360"/>
                      </a:lnTo>
                      <a:lnTo>
                        <a:pt x="1528423" y="178536"/>
                      </a:lnTo>
                      <a:cubicBezTo>
                        <a:pt x="1526635" y="190271"/>
                        <a:pt x="1523727" y="198063"/>
                        <a:pt x="1519701" y="201911"/>
                      </a:cubicBezTo>
                      <a:cubicBezTo>
                        <a:pt x="1515674" y="205759"/>
                        <a:pt x="1508439" y="207950"/>
                        <a:pt x="1497997" y="208483"/>
                      </a:cubicBezTo>
                      <a:lnTo>
                        <a:pt x="1484536" y="209626"/>
                      </a:lnTo>
                      <a:lnTo>
                        <a:pt x="1481278" y="184023"/>
                      </a:lnTo>
                      <a:lnTo>
                        <a:pt x="1489898" y="183108"/>
                      </a:lnTo>
                      <a:cubicBezTo>
                        <a:pt x="1494111" y="182846"/>
                        <a:pt x="1497215" y="181827"/>
                        <a:pt x="1499210" y="180051"/>
                      </a:cubicBezTo>
                      <a:cubicBezTo>
                        <a:pt x="1501204" y="178274"/>
                        <a:pt x="1502667" y="174569"/>
                        <a:pt x="1503598" y="168935"/>
                      </a:cubicBezTo>
                      <a:lnTo>
                        <a:pt x="1508637" y="140360"/>
                      </a:lnTo>
                      <a:lnTo>
                        <a:pt x="1472518" y="140360"/>
                      </a:lnTo>
                      <a:lnTo>
                        <a:pt x="1488239" y="51206"/>
                      </a:lnTo>
                      <a:lnTo>
                        <a:pt x="1520700" y="51206"/>
                      </a:lnTo>
                      <a:cubicBezTo>
                        <a:pt x="1521580" y="49401"/>
                        <a:pt x="1522435" y="47582"/>
                        <a:pt x="1523263" y="45748"/>
                      </a:cubicBezTo>
                      <a:cubicBezTo>
                        <a:pt x="1524091" y="43915"/>
                        <a:pt x="1524975" y="41924"/>
                        <a:pt x="1525916" y="39776"/>
                      </a:cubicBezTo>
                      <a:close/>
                      <a:moveTo>
                        <a:pt x="1044373" y="11887"/>
                      </a:moveTo>
                      <a:lnTo>
                        <a:pt x="1146329" y="11887"/>
                      </a:lnTo>
                      <a:lnTo>
                        <a:pt x="1141330" y="40233"/>
                      </a:lnTo>
                      <a:lnTo>
                        <a:pt x="1092576" y="78181"/>
                      </a:lnTo>
                      <a:lnTo>
                        <a:pt x="1090480" y="90068"/>
                      </a:lnTo>
                      <a:lnTo>
                        <a:pt x="1137115" y="90068"/>
                      </a:lnTo>
                      <a:lnTo>
                        <a:pt x="1131955" y="119329"/>
                      </a:lnTo>
                      <a:lnTo>
                        <a:pt x="1085321" y="119329"/>
                      </a:lnTo>
                      <a:lnTo>
                        <a:pt x="1075042" y="177622"/>
                      </a:lnTo>
                      <a:cubicBezTo>
                        <a:pt x="1073321" y="188357"/>
                        <a:pt x="1069866" y="195634"/>
                        <a:pt x="1064677" y="199453"/>
                      </a:cubicBezTo>
                      <a:cubicBezTo>
                        <a:pt x="1059489" y="203273"/>
                        <a:pt x="1051166" y="205749"/>
                        <a:pt x="1039707" y="206883"/>
                      </a:cubicBezTo>
                      <a:lnTo>
                        <a:pt x="1024526" y="208712"/>
                      </a:lnTo>
                      <a:lnTo>
                        <a:pt x="1020420" y="180137"/>
                      </a:lnTo>
                      <a:lnTo>
                        <a:pt x="1036516" y="178308"/>
                      </a:lnTo>
                      <a:cubicBezTo>
                        <a:pt x="1040848" y="178074"/>
                        <a:pt x="1043674" y="177227"/>
                        <a:pt x="1044994" y="175765"/>
                      </a:cubicBezTo>
                      <a:cubicBezTo>
                        <a:pt x="1046314" y="174302"/>
                        <a:pt x="1047244" y="171569"/>
                        <a:pt x="1047783" y="167564"/>
                      </a:cubicBezTo>
                      <a:lnTo>
                        <a:pt x="1056289" y="119329"/>
                      </a:lnTo>
                      <a:lnTo>
                        <a:pt x="1018341" y="119329"/>
                      </a:lnTo>
                      <a:lnTo>
                        <a:pt x="1023501" y="90068"/>
                      </a:lnTo>
                      <a:lnTo>
                        <a:pt x="1061448" y="90068"/>
                      </a:lnTo>
                      <a:lnTo>
                        <a:pt x="1065318" y="68123"/>
                      </a:lnTo>
                      <a:lnTo>
                        <a:pt x="1105400" y="40462"/>
                      </a:lnTo>
                      <a:lnTo>
                        <a:pt x="1039334" y="40462"/>
                      </a:lnTo>
                      <a:close/>
                      <a:moveTo>
                        <a:pt x="1429778" y="5486"/>
                      </a:moveTo>
                      <a:cubicBezTo>
                        <a:pt x="1434113" y="8720"/>
                        <a:pt x="1439029" y="12711"/>
                        <a:pt x="1444526" y="17459"/>
                      </a:cubicBezTo>
                      <a:cubicBezTo>
                        <a:pt x="1450023" y="22207"/>
                        <a:pt x="1454943" y="26827"/>
                        <a:pt x="1459285" y="31318"/>
                      </a:cubicBezTo>
                      <a:lnTo>
                        <a:pt x="1462872" y="10973"/>
                      </a:lnTo>
                      <a:lnTo>
                        <a:pt x="1601632" y="10973"/>
                      </a:lnTo>
                      <a:lnTo>
                        <a:pt x="1596956" y="37490"/>
                      </a:lnTo>
                      <a:lnTo>
                        <a:pt x="1483342" y="37490"/>
                      </a:lnTo>
                      <a:lnTo>
                        <a:pt x="1474353" y="88468"/>
                      </a:lnTo>
                      <a:cubicBezTo>
                        <a:pt x="1471149" y="106829"/>
                        <a:pt x="1467455" y="122786"/>
                        <a:pt x="1463271" y="136338"/>
                      </a:cubicBezTo>
                      <a:cubicBezTo>
                        <a:pt x="1459086" y="149891"/>
                        <a:pt x="1453963" y="162427"/>
                        <a:pt x="1447901" y="173947"/>
                      </a:cubicBezTo>
                      <a:cubicBezTo>
                        <a:pt x="1441840" y="185468"/>
                        <a:pt x="1434392" y="197361"/>
                        <a:pt x="1425557" y="209626"/>
                      </a:cubicBezTo>
                      <a:lnTo>
                        <a:pt x="1403153" y="197967"/>
                      </a:lnTo>
                      <a:cubicBezTo>
                        <a:pt x="1411964" y="185787"/>
                        <a:pt x="1419257" y="174436"/>
                        <a:pt x="1425033" y="163914"/>
                      </a:cubicBezTo>
                      <a:cubicBezTo>
                        <a:pt x="1430808" y="153393"/>
                        <a:pt x="1435573" y="142262"/>
                        <a:pt x="1439328" y="130522"/>
                      </a:cubicBezTo>
                      <a:cubicBezTo>
                        <a:pt x="1443083" y="118781"/>
                        <a:pt x="1446336" y="104992"/>
                        <a:pt x="1449086" y="89154"/>
                      </a:cubicBezTo>
                      <a:lnTo>
                        <a:pt x="1458801" y="34061"/>
                      </a:lnTo>
                      <a:lnTo>
                        <a:pt x="1440153" y="55550"/>
                      </a:lnTo>
                      <a:cubicBezTo>
                        <a:pt x="1436188" y="50406"/>
                        <a:pt x="1431334" y="45034"/>
                        <a:pt x="1425592" y="39433"/>
                      </a:cubicBezTo>
                      <a:cubicBezTo>
                        <a:pt x="1419851" y="33833"/>
                        <a:pt x="1414779" y="29375"/>
                        <a:pt x="1410377" y="26060"/>
                      </a:cubicBezTo>
                      <a:close/>
                      <a:moveTo>
                        <a:pt x="856947" y="5258"/>
                      </a:moveTo>
                      <a:lnTo>
                        <a:pt x="856816" y="34518"/>
                      </a:lnTo>
                      <a:lnTo>
                        <a:pt x="908937" y="34518"/>
                      </a:lnTo>
                      <a:lnTo>
                        <a:pt x="904060" y="62179"/>
                      </a:lnTo>
                      <a:lnTo>
                        <a:pt x="773301" y="62179"/>
                      </a:lnTo>
                      <a:lnTo>
                        <a:pt x="778178" y="34518"/>
                      </a:lnTo>
                      <a:lnTo>
                        <a:pt x="827556" y="34518"/>
                      </a:lnTo>
                      <a:lnTo>
                        <a:pt x="827215" y="6629"/>
                      </a:lnTo>
                      <a:close/>
                      <a:moveTo>
                        <a:pt x="64619" y="5258"/>
                      </a:moveTo>
                      <a:lnTo>
                        <a:pt x="89066" y="6629"/>
                      </a:lnTo>
                      <a:lnTo>
                        <a:pt x="81004" y="52349"/>
                      </a:lnTo>
                      <a:cubicBezTo>
                        <a:pt x="84001" y="46615"/>
                        <a:pt x="86994" y="40824"/>
                        <a:pt x="89983" y="34976"/>
                      </a:cubicBezTo>
                      <a:cubicBezTo>
                        <a:pt x="92971" y="29127"/>
                        <a:pt x="95558" y="24022"/>
                        <a:pt x="97741" y="19659"/>
                      </a:cubicBezTo>
                      <a:lnTo>
                        <a:pt x="116541" y="25832"/>
                      </a:lnTo>
                      <a:cubicBezTo>
                        <a:pt x="112977" y="33132"/>
                        <a:pt x="108991" y="41048"/>
                        <a:pt x="104582" y="49577"/>
                      </a:cubicBezTo>
                      <a:cubicBezTo>
                        <a:pt x="100173" y="58107"/>
                        <a:pt x="96317" y="65279"/>
                        <a:pt x="93015" y="71094"/>
                      </a:cubicBezTo>
                      <a:lnTo>
                        <a:pt x="78787" y="64922"/>
                      </a:lnTo>
                      <a:lnTo>
                        <a:pt x="77054" y="74752"/>
                      </a:lnTo>
                      <a:lnTo>
                        <a:pt x="97171" y="74752"/>
                      </a:lnTo>
                      <a:lnTo>
                        <a:pt x="92576" y="100812"/>
                      </a:lnTo>
                      <a:lnTo>
                        <a:pt x="72459" y="100812"/>
                      </a:lnTo>
                      <a:lnTo>
                        <a:pt x="69637" y="116814"/>
                      </a:lnTo>
                      <a:lnTo>
                        <a:pt x="78121" y="110185"/>
                      </a:lnTo>
                      <a:cubicBezTo>
                        <a:pt x="80385" y="113662"/>
                        <a:pt x="83074" y="117967"/>
                        <a:pt x="86188" y="123101"/>
                      </a:cubicBezTo>
                      <a:cubicBezTo>
                        <a:pt x="89302" y="128235"/>
                        <a:pt x="92213" y="133226"/>
                        <a:pt x="94921" y="138074"/>
                      </a:cubicBezTo>
                      <a:lnTo>
                        <a:pt x="101451" y="101041"/>
                      </a:lnTo>
                      <a:lnTo>
                        <a:pt x="203635" y="101041"/>
                      </a:lnTo>
                      <a:lnTo>
                        <a:pt x="189285" y="182423"/>
                      </a:lnTo>
                      <a:cubicBezTo>
                        <a:pt x="187905" y="191138"/>
                        <a:pt x="185141" y="197253"/>
                        <a:pt x="180992" y="200768"/>
                      </a:cubicBezTo>
                      <a:cubicBezTo>
                        <a:pt x="176843" y="204282"/>
                        <a:pt x="170156" y="206397"/>
                        <a:pt x="160928" y="207111"/>
                      </a:cubicBezTo>
                      <a:lnTo>
                        <a:pt x="148571" y="208483"/>
                      </a:lnTo>
                      <a:lnTo>
                        <a:pt x="144291" y="186080"/>
                      </a:lnTo>
                      <a:lnTo>
                        <a:pt x="156192" y="184709"/>
                      </a:lnTo>
                      <a:cubicBezTo>
                        <a:pt x="160095" y="184313"/>
                        <a:pt x="162582" y="183446"/>
                        <a:pt x="163651" y="182108"/>
                      </a:cubicBezTo>
                      <a:cubicBezTo>
                        <a:pt x="164721" y="180770"/>
                        <a:pt x="165439" y="178589"/>
                        <a:pt x="165805" y="175565"/>
                      </a:cubicBezTo>
                      <a:lnTo>
                        <a:pt x="112541" y="175565"/>
                      </a:lnTo>
                      <a:lnTo>
                        <a:pt x="107059" y="206654"/>
                      </a:lnTo>
                      <a:lnTo>
                        <a:pt x="82828" y="206654"/>
                      </a:lnTo>
                      <a:lnTo>
                        <a:pt x="93389" y="146761"/>
                      </a:lnTo>
                      <a:lnTo>
                        <a:pt x="75963" y="160020"/>
                      </a:lnTo>
                      <a:cubicBezTo>
                        <a:pt x="74557" y="156924"/>
                        <a:pt x="72975" y="153686"/>
                        <a:pt x="71219" y="150304"/>
                      </a:cubicBezTo>
                      <a:cubicBezTo>
                        <a:pt x="69462" y="146923"/>
                        <a:pt x="67578" y="143456"/>
                        <a:pt x="65566" y="139903"/>
                      </a:cubicBezTo>
                      <a:lnTo>
                        <a:pt x="53634" y="207569"/>
                      </a:lnTo>
                      <a:lnTo>
                        <a:pt x="28946" y="207569"/>
                      </a:lnTo>
                      <a:lnTo>
                        <a:pt x="39708" y="146532"/>
                      </a:lnTo>
                      <a:cubicBezTo>
                        <a:pt x="36269" y="151209"/>
                        <a:pt x="32620" y="155857"/>
                        <a:pt x="28763" y="160477"/>
                      </a:cubicBezTo>
                      <a:cubicBezTo>
                        <a:pt x="24905" y="165097"/>
                        <a:pt x="20742" y="169745"/>
                        <a:pt x="16274" y="174422"/>
                      </a:cubicBezTo>
                      <a:lnTo>
                        <a:pt x="0" y="155219"/>
                      </a:lnTo>
                      <a:cubicBezTo>
                        <a:pt x="8297" y="147466"/>
                        <a:pt x="16204" y="139084"/>
                        <a:pt x="23722" y="130073"/>
                      </a:cubicBezTo>
                      <a:cubicBezTo>
                        <a:pt x="31241" y="121062"/>
                        <a:pt x="37961" y="111309"/>
                        <a:pt x="43884" y="100812"/>
                      </a:cubicBezTo>
                      <a:lnTo>
                        <a:pt x="20795" y="100812"/>
                      </a:lnTo>
                      <a:lnTo>
                        <a:pt x="25390" y="74752"/>
                      </a:lnTo>
                      <a:lnTo>
                        <a:pt x="52365" y="74752"/>
                      </a:lnTo>
                      <a:lnTo>
                        <a:pt x="54179" y="64465"/>
                      </a:lnTo>
                      <a:lnTo>
                        <a:pt x="35031" y="70637"/>
                      </a:lnTo>
                      <a:cubicBezTo>
                        <a:pt x="34551" y="66256"/>
                        <a:pt x="33959" y="61353"/>
                        <a:pt x="33256" y="55931"/>
                      </a:cubicBezTo>
                      <a:cubicBezTo>
                        <a:pt x="32553" y="50508"/>
                        <a:pt x="31820" y="45250"/>
                        <a:pt x="31059" y="40157"/>
                      </a:cubicBezTo>
                      <a:cubicBezTo>
                        <a:pt x="30297" y="35064"/>
                        <a:pt x="29589" y="30823"/>
                        <a:pt x="28934" y="27432"/>
                      </a:cubicBezTo>
                      <a:lnTo>
                        <a:pt x="50421" y="19659"/>
                      </a:lnTo>
                      <a:cubicBezTo>
                        <a:pt x="51044" y="23827"/>
                        <a:pt x="51865" y="29380"/>
                        <a:pt x="52884" y="36319"/>
                      </a:cubicBezTo>
                      <a:cubicBezTo>
                        <a:pt x="53904" y="43258"/>
                        <a:pt x="54819" y="49896"/>
                        <a:pt x="55630" y="56235"/>
                      </a:cubicBezTo>
                      <a:close/>
                      <a:moveTo>
                        <a:pt x="157363" y="4343"/>
                      </a:moveTo>
                      <a:lnTo>
                        <a:pt x="182268" y="5715"/>
                      </a:lnTo>
                      <a:lnTo>
                        <a:pt x="179768" y="19888"/>
                      </a:lnTo>
                      <a:lnTo>
                        <a:pt x="223660" y="19888"/>
                      </a:lnTo>
                      <a:lnTo>
                        <a:pt x="220032" y="40462"/>
                      </a:lnTo>
                      <a:lnTo>
                        <a:pt x="176141" y="40462"/>
                      </a:lnTo>
                      <a:lnTo>
                        <a:pt x="174891" y="47549"/>
                      </a:lnTo>
                      <a:lnTo>
                        <a:pt x="213753" y="47549"/>
                      </a:lnTo>
                      <a:lnTo>
                        <a:pt x="210327" y="66980"/>
                      </a:lnTo>
                      <a:lnTo>
                        <a:pt x="171465" y="66980"/>
                      </a:lnTo>
                      <a:lnTo>
                        <a:pt x="170215" y="74066"/>
                      </a:lnTo>
                      <a:lnTo>
                        <a:pt x="222565" y="74066"/>
                      </a:lnTo>
                      <a:lnTo>
                        <a:pt x="219058" y="93954"/>
                      </a:lnTo>
                      <a:lnTo>
                        <a:pt x="97900" y="93954"/>
                      </a:lnTo>
                      <a:lnTo>
                        <a:pt x="101407" y="74066"/>
                      </a:lnTo>
                      <a:lnTo>
                        <a:pt x="145069" y="74066"/>
                      </a:lnTo>
                      <a:lnTo>
                        <a:pt x="146319" y="66980"/>
                      </a:lnTo>
                      <a:lnTo>
                        <a:pt x="111114" y="66980"/>
                      </a:lnTo>
                      <a:lnTo>
                        <a:pt x="114541" y="47549"/>
                      </a:lnTo>
                      <a:lnTo>
                        <a:pt x="149745" y="47549"/>
                      </a:lnTo>
                      <a:lnTo>
                        <a:pt x="150995" y="40462"/>
                      </a:lnTo>
                      <a:lnTo>
                        <a:pt x="114647" y="40462"/>
                      </a:lnTo>
                      <a:lnTo>
                        <a:pt x="118275" y="19888"/>
                      </a:lnTo>
                      <a:lnTo>
                        <a:pt x="154622" y="19888"/>
                      </a:lnTo>
                      <a:close/>
                      <a:moveTo>
                        <a:pt x="977177" y="2743"/>
                      </a:moveTo>
                      <a:lnTo>
                        <a:pt x="1004017" y="4800"/>
                      </a:lnTo>
                      <a:cubicBezTo>
                        <a:pt x="1002746" y="9391"/>
                        <a:pt x="1001283" y="14497"/>
                        <a:pt x="999631" y="20117"/>
                      </a:cubicBezTo>
                      <a:cubicBezTo>
                        <a:pt x="997978" y="25736"/>
                        <a:pt x="996183" y="31756"/>
                        <a:pt x="994246" y="38176"/>
                      </a:cubicBezTo>
                      <a:lnTo>
                        <a:pt x="1033108" y="38176"/>
                      </a:lnTo>
                      <a:lnTo>
                        <a:pt x="1028190" y="66065"/>
                      </a:lnTo>
                      <a:cubicBezTo>
                        <a:pt x="1022999" y="83624"/>
                        <a:pt x="1017827" y="98798"/>
                        <a:pt x="1012677" y="111585"/>
                      </a:cubicBezTo>
                      <a:cubicBezTo>
                        <a:pt x="1007527" y="124372"/>
                        <a:pt x="1001773" y="135717"/>
                        <a:pt x="995417" y="145618"/>
                      </a:cubicBezTo>
                      <a:cubicBezTo>
                        <a:pt x="999258" y="149199"/>
                        <a:pt x="1002837" y="152724"/>
                        <a:pt x="1006155" y="156191"/>
                      </a:cubicBezTo>
                      <a:cubicBezTo>
                        <a:pt x="1009472" y="159658"/>
                        <a:pt x="1012483" y="162839"/>
                        <a:pt x="1015187" y="165735"/>
                      </a:cubicBezTo>
                      <a:lnTo>
                        <a:pt x="994819" y="191795"/>
                      </a:lnTo>
                      <a:cubicBezTo>
                        <a:pt x="989022" y="184480"/>
                        <a:pt x="982768" y="177165"/>
                        <a:pt x="976057" y="169850"/>
                      </a:cubicBezTo>
                      <a:cubicBezTo>
                        <a:pt x="970087" y="176079"/>
                        <a:pt x="963302" y="182308"/>
                        <a:pt x="955702" y="188538"/>
                      </a:cubicBezTo>
                      <a:cubicBezTo>
                        <a:pt x="948103" y="194767"/>
                        <a:pt x="939372" y="201339"/>
                        <a:pt x="929509" y="208254"/>
                      </a:cubicBezTo>
                      <a:lnTo>
                        <a:pt x="912912" y="186995"/>
                      </a:lnTo>
                      <a:cubicBezTo>
                        <a:pt x="922484" y="181027"/>
                        <a:pt x="930981" y="175245"/>
                        <a:pt x="938402" y="169650"/>
                      </a:cubicBezTo>
                      <a:cubicBezTo>
                        <a:pt x="945823" y="164054"/>
                        <a:pt x="952578" y="158100"/>
                        <a:pt x="958667" y="151790"/>
                      </a:cubicBezTo>
                      <a:cubicBezTo>
                        <a:pt x="954383" y="147542"/>
                        <a:pt x="950176" y="143580"/>
                        <a:pt x="946047" y="139903"/>
                      </a:cubicBezTo>
                      <a:cubicBezTo>
                        <a:pt x="941919" y="136226"/>
                        <a:pt x="937877" y="132950"/>
                        <a:pt x="933922" y="130073"/>
                      </a:cubicBezTo>
                      <a:cubicBezTo>
                        <a:pt x="938240" y="120491"/>
                        <a:pt x="942401" y="110509"/>
                        <a:pt x="946403" y="100127"/>
                      </a:cubicBezTo>
                      <a:cubicBezTo>
                        <a:pt x="950405" y="89744"/>
                        <a:pt x="954270" y="78848"/>
                        <a:pt x="957997" y="67437"/>
                      </a:cubicBezTo>
                      <a:lnTo>
                        <a:pt x="943595" y="67437"/>
                      </a:lnTo>
                      <a:lnTo>
                        <a:pt x="948754" y="38176"/>
                      </a:lnTo>
                      <a:lnTo>
                        <a:pt x="967271" y="38176"/>
                      </a:lnTo>
                      <a:cubicBezTo>
                        <a:pt x="969036" y="32599"/>
                        <a:pt x="970708" y="26894"/>
                        <a:pt x="972289" y="21060"/>
                      </a:cubicBezTo>
                      <a:cubicBezTo>
                        <a:pt x="973871" y="15225"/>
                        <a:pt x="975500" y="9120"/>
                        <a:pt x="977177" y="2743"/>
                      </a:cubicBezTo>
                      <a:close/>
                      <a:moveTo>
                        <a:pt x="606522" y="686"/>
                      </a:moveTo>
                      <a:lnTo>
                        <a:pt x="606901" y="20574"/>
                      </a:lnTo>
                      <a:lnTo>
                        <a:pt x="682110" y="20574"/>
                      </a:lnTo>
                      <a:lnTo>
                        <a:pt x="674492" y="63779"/>
                      </a:lnTo>
                      <a:lnTo>
                        <a:pt x="647288" y="63779"/>
                      </a:lnTo>
                      <a:lnTo>
                        <a:pt x="650352" y="46406"/>
                      </a:lnTo>
                      <a:lnTo>
                        <a:pt x="521879" y="46406"/>
                      </a:lnTo>
                      <a:lnTo>
                        <a:pt x="518815" y="63779"/>
                      </a:lnTo>
                      <a:lnTo>
                        <a:pt x="490926" y="63779"/>
                      </a:lnTo>
                      <a:lnTo>
                        <a:pt x="498545" y="20574"/>
                      </a:lnTo>
                      <a:lnTo>
                        <a:pt x="576954" y="20574"/>
                      </a:lnTo>
                      <a:lnTo>
                        <a:pt x="576831" y="1829"/>
                      </a:lnTo>
                      <a:close/>
                      <a:moveTo>
                        <a:pt x="1292591" y="457"/>
                      </a:moveTo>
                      <a:lnTo>
                        <a:pt x="1293212" y="18974"/>
                      </a:lnTo>
                      <a:lnTo>
                        <a:pt x="1364535" y="18974"/>
                      </a:lnTo>
                      <a:lnTo>
                        <a:pt x="1353531" y="81381"/>
                      </a:lnTo>
                      <a:lnTo>
                        <a:pt x="1211113" y="81381"/>
                      </a:lnTo>
                      <a:lnTo>
                        <a:pt x="1210145" y="86868"/>
                      </a:lnTo>
                      <a:cubicBezTo>
                        <a:pt x="1209728" y="89259"/>
                        <a:pt x="1209313" y="91564"/>
                        <a:pt x="1208897" y="93783"/>
                      </a:cubicBezTo>
                      <a:cubicBezTo>
                        <a:pt x="1208482" y="96002"/>
                        <a:pt x="1208029" y="98193"/>
                        <a:pt x="1207538" y="100355"/>
                      </a:cubicBezTo>
                      <a:lnTo>
                        <a:pt x="1264460" y="100355"/>
                      </a:lnTo>
                      <a:lnTo>
                        <a:pt x="1263409" y="86868"/>
                      </a:lnTo>
                      <a:lnTo>
                        <a:pt x="1293826" y="85496"/>
                      </a:lnTo>
                      <a:lnTo>
                        <a:pt x="1294178" y="100355"/>
                      </a:lnTo>
                      <a:lnTo>
                        <a:pt x="1360015" y="100355"/>
                      </a:lnTo>
                      <a:lnTo>
                        <a:pt x="1356064" y="122758"/>
                      </a:lnTo>
                      <a:lnTo>
                        <a:pt x="1258681" y="122758"/>
                      </a:lnTo>
                      <a:lnTo>
                        <a:pt x="1256651" y="131673"/>
                      </a:lnTo>
                      <a:cubicBezTo>
                        <a:pt x="1256528" y="132588"/>
                        <a:pt x="1256331" y="133274"/>
                        <a:pt x="1256060" y="133731"/>
                      </a:cubicBezTo>
                      <a:lnTo>
                        <a:pt x="1336070" y="133731"/>
                      </a:lnTo>
                      <a:cubicBezTo>
                        <a:pt x="1335589" y="136241"/>
                        <a:pt x="1334513" y="140618"/>
                        <a:pt x="1332840" y="146863"/>
                      </a:cubicBezTo>
                      <a:cubicBezTo>
                        <a:pt x="1331167" y="153107"/>
                        <a:pt x="1329446" y="159414"/>
                        <a:pt x="1327675" y="165786"/>
                      </a:cubicBezTo>
                      <a:cubicBezTo>
                        <a:pt x="1325903" y="172157"/>
                        <a:pt x="1324630" y="176788"/>
                        <a:pt x="1323853" y="179679"/>
                      </a:cubicBezTo>
                      <a:cubicBezTo>
                        <a:pt x="1321479" y="189171"/>
                        <a:pt x="1317426" y="195791"/>
                        <a:pt x="1311693" y="199539"/>
                      </a:cubicBezTo>
                      <a:cubicBezTo>
                        <a:pt x="1305960" y="203287"/>
                        <a:pt x="1297025" y="205506"/>
                        <a:pt x="1284887" y="206197"/>
                      </a:cubicBezTo>
                      <a:lnTo>
                        <a:pt x="1264945" y="207797"/>
                      </a:lnTo>
                      <a:lnTo>
                        <a:pt x="1260868" y="184251"/>
                      </a:lnTo>
                      <a:lnTo>
                        <a:pt x="1281684" y="182880"/>
                      </a:lnTo>
                      <a:cubicBezTo>
                        <a:pt x="1287451" y="182556"/>
                        <a:pt x="1291609" y="181718"/>
                        <a:pt x="1294157" y="180365"/>
                      </a:cubicBezTo>
                      <a:cubicBezTo>
                        <a:pt x="1296705" y="179013"/>
                        <a:pt x="1298500" y="176346"/>
                        <a:pt x="1299540" y="172364"/>
                      </a:cubicBezTo>
                      <a:lnTo>
                        <a:pt x="1303760" y="157505"/>
                      </a:lnTo>
                      <a:lnTo>
                        <a:pt x="1248210" y="157505"/>
                      </a:lnTo>
                      <a:cubicBezTo>
                        <a:pt x="1243790" y="168016"/>
                        <a:pt x="1237019" y="177512"/>
                        <a:pt x="1227899" y="185994"/>
                      </a:cubicBezTo>
                      <a:cubicBezTo>
                        <a:pt x="1218779" y="194476"/>
                        <a:pt x="1206004" y="203344"/>
                        <a:pt x="1189575" y="212598"/>
                      </a:cubicBezTo>
                      <a:lnTo>
                        <a:pt x="1172817" y="192252"/>
                      </a:lnTo>
                      <a:cubicBezTo>
                        <a:pt x="1171063" y="195100"/>
                        <a:pt x="1169242" y="197920"/>
                        <a:pt x="1167354" y="200711"/>
                      </a:cubicBezTo>
                      <a:cubicBezTo>
                        <a:pt x="1165467" y="203501"/>
                        <a:pt x="1163474" y="206321"/>
                        <a:pt x="1161377" y="209169"/>
                      </a:cubicBezTo>
                      <a:lnTo>
                        <a:pt x="1137157" y="196139"/>
                      </a:lnTo>
                      <a:cubicBezTo>
                        <a:pt x="1144999" y="184814"/>
                        <a:pt x="1151597" y="174290"/>
                        <a:pt x="1156948" y="164566"/>
                      </a:cubicBezTo>
                      <a:cubicBezTo>
                        <a:pt x="1162299" y="154842"/>
                        <a:pt x="1166804" y="144369"/>
                        <a:pt x="1170463" y="133147"/>
                      </a:cubicBezTo>
                      <a:cubicBezTo>
                        <a:pt x="1174123" y="121924"/>
                        <a:pt x="1177337" y="108403"/>
                        <a:pt x="1180105" y="92583"/>
                      </a:cubicBezTo>
                      <a:lnTo>
                        <a:pt x="1193085" y="18974"/>
                      </a:lnTo>
                      <a:lnTo>
                        <a:pt x="1263037" y="18974"/>
                      </a:lnTo>
                      <a:lnTo>
                        <a:pt x="1262173" y="1829"/>
                      </a:lnTo>
                      <a:close/>
                      <a:moveTo>
                        <a:pt x="343215" y="457"/>
                      </a:moveTo>
                      <a:lnTo>
                        <a:pt x="370943" y="5258"/>
                      </a:lnTo>
                      <a:cubicBezTo>
                        <a:pt x="369135" y="9706"/>
                        <a:pt x="367126" y="14240"/>
                        <a:pt x="364916" y="18859"/>
                      </a:cubicBezTo>
                      <a:cubicBezTo>
                        <a:pt x="362706" y="23479"/>
                        <a:pt x="360256" y="28241"/>
                        <a:pt x="357567" y="33147"/>
                      </a:cubicBezTo>
                      <a:lnTo>
                        <a:pt x="387057" y="33147"/>
                      </a:lnTo>
                      <a:lnTo>
                        <a:pt x="386703" y="6629"/>
                      </a:lnTo>
                      <a:lnTo>
                        <a:pt x="414149" y="5258"/>
                      </a:lnTo>
                      <a:lnTo>
                        <a:pt x="413803" y="33147"/>
                      </a:lnTo>
                      <a:lnTo>
                        <a:pt x="452665" y="33147"/>
                      </a:lnTo>
                      <a:lnTo>
                        <a:pt x="448110" y="58979"/>
                      </a:lnTo>
                      <a:lnTo>
                        <a:pt x="406048" y="58979"/>
                      </a:lnTo>
                      <a:lnTo>
                        <a:pt x="402097" y="81381"/>
                      </a:lnTo>
                      <a:lnTo>
                        <a:pt x="439816" y="81381"/>
                      </a:lnTo>
                      <a:lnTo>
                        <a:pt x="435503" y="105842"/>
                      </a:lnTo>
                      <a:lnTo>
                        <a:pt x="397784" y="105842"/>
                      </a:lnTo>
                      <a:lnTo>
                        <a:pt x="393632" y="129387"/>
                      </a:lnTo>
                      <a:lnTo>
                        <a:pt x="431351" y="129387"/>
                      </a:lnTo>
                      <a:lnTo>
                        <a:pt x="426877" y="154762"/>
                      </a:lnTo>
                      <a:lnTo>
                        <a:pt x="389158" y="154762"/>
                      </a:lnTo>
                      <a:lnTo>
                        <a:pt x="385248" y="176936"/>
                      </a:lnTo>
                      <a:lnTo>
                        <a:pt x="433483" y="176936"/>
                      </a:lnTo>
                      <a:lnTo>
                        <a:pt x="428887" y="202997"/>
                      </a:lnTo>
                      <a:lnTo>
                        <a:pt x="293556" y="202997"/>
                      </a:lnTo>
                      <a:lnTo>
                        <a:pt x="311816" y="99441"/>
                      </a:lnTo>
                      <a:cubicBezTo>
                        <a:pt x="309726" y="101731"/>
                        <a:pt x="307725" y="104008"/>
                        <a:pt x="305811" y="106270"/>
                      </a:cubicBezTo>
                      <a:cubicBezTo>
                        <a:pt x="303898" y="108532"/>
                        <a:pt x="301907" y="110752"/>
                        <a:pt x="299837" y="112928"/>
                      </a:cubicBezTo>
                      <a:lnTo>
                        <a:pt x="282796" y="90297"/>
                      </a:lnTo>
                      <a:cubicBezTo>
                        <a:pt x="289721" y="83439"/>
                        <a:pt x="296268" y="76124"/>
                        <a:pt x="302439" y="68351"/>
                      </a:cubicBezTo>
                      <a:lnTo>
                        <a:pt x="281840" y="78867"/>
                      </a:lnTo>
                      <a:cubicBezTo>
                        <a:pt x="280641" y="73750"/>
                        <a:pt x="278923" y="67423"/>
                        <a:pt x="276687" y="59884"/>
                      </a:cubicBezTo>
                      <a:cubicBezTo>
                        <a:pt x="274450" y="52346"/>
                        <a:pt x="272160" y="45037"/>
                        <a:pt x="269817" y="37956"/>
                      </a:cubicBezTo>
                      <a:cubicBezTo>
                        <a:pt x="267475" y="30875"/>
                        <a:pt x="265545" y="25462"/>
                        <a:pt x="264028" y="21717"/>
                      </a:cubicBezTo>
                      <a:lnTo>
                        <a:pt x="290557" y="8687"/>
                      </a:lnTo>
                      <a:cubicBezTo>
                        <a:pt x="292451" y="12993"/>
                        <a:pt x="294542" y="18147"/>
                        <a:pt x="296831" y="24147"/>
                      </a:cubicBezTo>
                      <a:cubicBezTo>
                        <a:pt x="299120" y="30147"/>
                        <a:pt x="301357" y="36299"/>
                        <a:pt x="303542" y="42604"/>
                      </a:cubicBezTo>
                      <a:cubicBezTo>
                        <a:pt x="305726" y="48909"/>
                        <a:pt x="307609" y="54672"/>
                        <a:pt x="309189" y="59893"/>
                      </a:cubicBezTo>
                      <a:cubicBezTo>
                        <a:pt x="315975" y="50630"/>
                        <a:pt x="322219" y="41038"/>
                        <a:pt x="327921" y="31118"/>
                      </a:cubicBezTo>
                      <a:cubicBezTo>
                        <a:pt x="333623" y="21198"/>
                        <a:pt x="338721" y="10977"/>
                        <a:pt x="343215" y="457"/>
                      </a:cubicBezTo>
                      <a:close/>
                      <a:moveTo>
                        <a:pt x="761405" y="0"/>
                      </a:moveTo>
                      <a:lnTo>
                        <a:pt x="788999" y="6858"/>
                      </a:lnTo>
                      <a:cubicBezTo>
                        <a:pt x="784839" y="15516"/>
                        <a:pt x="780597" y="23746"/>
                        <a:pt x="776273" y="31547"/>
                      </a:cubicBezTo>
                      <a:cubicBezTo>
                        <a:pt x="771950" y="39348"/>
                        <a:pt x="767543" y="46891"/>
                        <a:pt x="763053" y="54178"/>
                      </a:cubicBezTo>
                      <a:lnTo>
                        <a:pt x="736691" y="203682"/>
                      </a:lnTo>
                      <a:lnTo>
                        <a:pt x="709487" y="203682"/>
                      </a:lnTo>
                      <a:lnTo>
                        <a:pt x="727344" y="102413"/>
                      </a:lnTo>
                      <a:cubicBezTo>
                        <a:pt x="724489" y="105722"/>
                        <a:pt x="721598" y="108990"/>
                        <a:pt x="718672" y="112214"/>
                      </a:cubicBezTo>
                      <a:cubicBezTo>
                        <a:pt x="715746" y="115438"/>
                        <a:pt x="712694" y="118648"/>
                        <a:pt x="709516" y="121844"/>
                      </a:cubicBezTo>
                      <a:lnTo>
                        <a:pt x="694452" y="99669"/>
                      </a:lnTo>
                      <a:cubicBezTo>
                        <a:pt x="701709" y="91551"/>
                        <a:pt x="709462" y="82057"/>
                        <a:pt x="717712" y="71187"/>
                      </a:cubicBezTo>
                      <a:cubicBezTo>
                        <a:pt x="725961" y="60318"/>
                        <a:pt x="733924" y="48775"/>
                        <a:pt x="741598" y="36559"/>
                      </a:cubicBezTo>
                      <a:cubicBezTo>
                        <a:pt x="749272" y="24343"/>
                        <a:pt x="755874" y="12156"/>
                        <a:pt x="761405" y="0"/>
                      </a:cubicBez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 i="1" dirty="0">
                    <a:solidFill>
                      <a:schemeClr val="bg1">
                        <a:lumMod val="95000"/>
                      </a:schemeClr>
                    </a:solidFill>
                    <a:latin typeface="阿里巴巴普惠体 B" panose="00020600040101010101" pitchFamily="18" charset="-122"/>
                    <a:ea typeface="阿里巴巴普惠体 B" panose="00020600040101010101" pitchFamily="18" charset="-122"/>
                    <a:cs typeface="阿里巴巴普惠体 B" panose="00020600040101010101" pitchFamily="18" charset="-122"/>
                  </a:endParaRPr>
                </a:p>
              </p:txBody>
            </p:sp>
          </p:grpSp>
          <p:grpSp>
            <p:nvGrpSpPr>
              <p:cNvPr id="423" name="组合 422">
                <a:extLst>
                  <a:ext uri="{FF2B5EF4-FFF2-40B4-BE49-F238E27FC236}">
                    <a16:creationId xmlns:a16="http://schemas.microsoft.com/office/drawing/2014/main" id="{2D6447BE-5684-49E2-9D92-0E67B29D744A}"/>
                  </a:ext>
                </a:extLst>
              </p:cNvPr>
              <p:cNvGrpSpPr/>
              <p:nvPr/>
            </p:nvGrpSpPr>
            <p:grpSpPr>
              <a:xfrm>
                <a:off x="7065715" y="3509577"/>
                <a:ext cx="4297058" cy="613690"/>
                <a:chOff x="7065715" y="3509577"/>
                <a:chExt cx="4297058" cy="613690"/>
              </a:xfrm>
            </p:grpSpPr>
            <p:grpSp>
              <p:nvGrpSpPr>
                <p:cNvPr id="153" name="组合 152">
                  <a:extLst>
                    <a:ext uri="{FF2B5EF4-FFF2-40B4-BE49-F238E27FC236}">
                      <a16:creationId xmlns:a16="http://schemas.microsoft.com/office/drawing/2014/main" id="{4FA4B0C5-B517-48EC-9D65-D380E8903CA5}"/>
                    </a:ext>
                  </a:extLst>
                </p:cNvPr>
                <p:cNvGrpSpPr/>
                <p:nvPr/>
              </p:nvGrpSpPr>
              <p:grpSpPr>
                <a:xfrm>
                  <a:off x="7065715" y="3509577"/>
                  <a:ext cx="4297058" cy="613690"/>
                  <a:chOff x="5431523" y="833121"/>
                  <a:chExt cx="4297058" cy="834132"/>
                </a:xfrm>
              </p:grpSpPr>
              <p:sp>
                <p:nvSpPr>
                  <p:cNvPr id="156" name="平行四边形 155">
                    <a:extLst>
                      <a:ext uri="{FF2B5EF4-FFF2-40B4-BE49-F238E27FC236}">
                        <a16:creationId xmlns:a16="http://schemas.microsoft.com/office/drawing/2014/main" id="{40BCFDBD-9A54-45C4-9075-AA6811B6D8F9}"/>
                      </a:ext>
                    </a:extLst>
                  </p:cNvPr>
                  <p:cNvSpPr/>
                  <p:nvPr/>
                </p:nvSpPr>
                <p:spPr>
                  <a:xfrm>
                    <a:off x="5842473" y="939513"/>
                    <a:ext cx="3886108" cy="727740"/>
                  </a:xfrm>
                  <a:prstGeom prst="parallelogram">
                    <a:avLst>
                      <a:gd name="adj" fmla="val 35461"/>
                    </a:avLst>
                  </a:prstGeom>
                  <a:gradFill>
                    <a:gsLst>
                      <a:gs pos="0">
                        <a:srgbClr val="37CFFF">
                          <a:alpha val="0"/>
                        </a:srgbClr>
                      </a:gs>
                      <a:gs pos="100000">
                        <a:srgbClr val="35C7FF">
                          <a:alpha val="2000"/>
                        </a:srgbClr>
                      </a:gs>
                    </a:gsLst>
                    <a:lin ang="0" scaled="1"/>
                  </a:gradFill>
                  <a:ln w="9525" cap="flat" cmpd="sng" algn="ctr">
                    <a:gradFill flip="none" rotWithShape="1">
                      <a:gsLst>
                        <a:gs pos="10000">
                          <a:srgbClr val="242A3A">
                            <a:alpha val="0"/>
                          </a:srgbClr>
                        </a:gs>
                        <a:gs pos="100000">
                          <a:srgbClr val="37CFFF">
                            <a:alpha val="40000"/>
                          </a:srgbClr>
                        </a:gs>
                      </a:gsLst>
                      <a:lin ang="0" scaled="1"/>
                      <a:tileRect/>
                    </a:gra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阿里巴巴普惠体 L" panose="00020600040101010101" pitchFamily="18" charset="-122"/>
                      <a:ea typeface="阿里巴巴普惠体 L" panose="00020600040101010101" pitchFamily="18" charset="-122"/>
                      <a:cs typeface="阿里巴巴普惠体 L" panose="00020600040101010101" pitchFamily="18" charset="-122"/>
                      <a:sym typeface="阿里巴巴普惠体 L" panose="00020600040101010101" pitchFamily="18" charset="-122"/>
                    </a:endParaRPr>
                  </a:p>
                </p:txBody>
              </p:sp>
              <p:sp>
                <p:nvSpPr>
                  <p:cNvPr id="157" name="平行四边形 156">
                    <a:extLst>
                      <a:ext uri="{FF2B5EF4-FFF2-40B4-BE49-F238E27FC236}">
                        <a16:creationId xmlns:a16="http://schemas.microsoft.com/office/drawing/2014/main" id="{CAB46431-8E6A-4D2B-B233-C0B768F62FF0}"/>
                      </a:ext>
                    </a:extLst>
                  </p:cNvPr>
                  <p:cNvSpPr/>
                  <p:nvPr/>
                </p:nvSpPr>
                <p:spPr>
                  <a:xfrm>
                    <a:off x="5842473" y="833121"/>
                    <a:ext cx="3832617" cy="775788"/>
                  </a:xfrm>
                  <a:prstGeom prst="parallelogram">
                    <a:avLst>
                      <a:gd name="adj" fmla="val 35461"/>
                    </a:avLst>
                  </a:prstGeom>
                  <a:noFill/>
                  <a:ln w="12700" cap="flat" cmpd="sng" algn="ctr">
                    <a:gradFill flip="none" rotWithShape="1">
                      <a:gsLst>
                        <a:gs pos="10000">
                          <a:srgbClr val="152251">
                            <a:alpha val="0"/>
                          </a:srgbClr>
                        </a:gs>
                        <a:gs pos="100000">
                          <a:srgbClr val="37CFFF">
                            <a:alpha val="60000"/>
                          </a:srgbClr>
                        </a:gs>
                      </a:gsLst>
                      <a:lin ang="0" scaled="1"/>
                      <a:tileRect/>
                    </a:gra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阿里巴巴普惠体 L" panose="00020600040101010101" pitchFamily="18" charset="-122"/>
                      <a:ea typeface="阿里巴巴普惠体 L" panose="00020600040101010101" pitchFamily="18" charset="-122"/>
                      <a:cs typeface="阿里巴巴普惠体 L" panose="00020600040101010101" pitchFamily="18" charset="-122"/>
                      <a:sym typeface="阿里巴巴普惠体 L" panose="00020600040101010101" pitchFamily="18" charset="-122"/>
                    </a:endParaRPr>
                  </a:p>
                </p:txBody>
              </p:sp>
              <p:sp>
                <p:nvSpPr>
                  <p:cNvPr id="158" name="平行四边形 157">
                    <a:extLst>
                      <a:ext uri="{FF2B5EF4-FFF2-40B4-BE49-F238E27FC236}">
                        <a16:creationId xmlns:a16="http://schemas.microsoft.com/office/drawing/2014/main" id="{57BBC819-F333-4C00-AD8E-66EE39650222}"/>
                      </a:ext>
                    </a:extLst>
                  </p:cNvPr>
                  <p:cNvSpPr/>
                  <p:nvPr/>
                </p:nvSpPr>
                <p:spPr>
                  <a:xfrm>
                    <a:off x="5431523" y="833121"/>
                    <a:ext cx="4243567" cy="775788"/>
                  </a:xfrm>
                  <a:prstGeom prst="parallelogram">
                    <a:avLst>
                      <a:gd name="adj" fmla="val 35461"/>
                    </a:avLst>
                  </a:prstGeom>
                  <a:gradFill flip="none" rotWithShape="1">
                    <a:gsLst>
                      <a:gs pos="0">
                        <a:srgbClr val="37CFFF">
                          <a:alpha val="0"/>
                        </a:srgbClr>
                      </a:gs>
                      <a:gs pos="100000">
                        <a:srgbClr val="2A98FF">
                          <a:alpha val="30000"/>
                        </a:srgbClr>
                      </a:gs>
                    </a:gsLst>
                    <a:lin ang="0" scaled="1"/>
                    <a:tileRect/>
                  </a:gradFill>
                  <a:ln w="12700" cap="flat" cmpd="sng" algn="ctr">
                    <a:gradFill flip="none" rotWithShape="1">
                      <a:gsLst>
                        <a:gs pos="15000">
                          <a:srgbClr val="2A98FF">
                            <a:alpha val="0"/>
                          </a:srgbClr>
                        </a:gs>
                        <a:gs pos="100000">
                          <a:srgbClr val="2A98FF">
                            <a:alpha val="17000"/>
                          </a:srgbClr>
                        </a:gs>
                      </a:gsLst>
                      <a:lin ang="0" scaled="1"/>
                      <a:tileRect/>
                    </a:gradFill>
                    <a:prstDash val="solid"/>
                    <a:miter lim="800000"/>
                  </a:ln>
                  <a:effectLst>
                    <a:outerShdw blurRad="50800" dist="38100" algn="l" rotWithShape="0">
                      <a:prstClr val="black">
                        <a:alpha val="40000"/>
                      </a:prstClr>
                    </a:outerShdw>
                  </a:effectLst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阿里巴巴普惠体 L" panose="00020600040101010101" pitchFamily="18" charset="-122"/>
                      <a:ea typeface="阿里巴巴普惠体 L" panose="00020600040101010101" pitchFamily="18" charset="-122"/>
                      <a:cs typeface="阿里巴巴普惠体 L" panose="00020600040101010101" pitchFamily="18" charset="-122"/>
                      <a:sym typeface="阿里巴巴普惠体 L" panose="00020600040101010101" pitchFamily="18" charset="-122"/>
                    </a:endParaRPr>
                  </a:p>
                </p:txBody>
              </p:sp>
            </p:grpSp>
            <p:sp>
              <p:nvSpPr>
                <p:cNvPr id="338" name="文本框 337">
                  <a:extLst>
                    <a:ext uri="{FF2B5EF4-FFF2-40B4-BE49-F238E27FC236}">
                      <a16:creationId xmlns:a16="http://schemas.microsoft.com/office/drawing/2014/main" id="{C593C40C-4BBF-430B-BF45-8A5E249E1FBE}"/>
                    </a:ext>
                  </a:extLst>
                </p:cNvPr>
                <p:cNvSpPr txBox="1"/>
                <p:nvPr/>
              </p:nvSpPr>
              <p:spPr>
                <a:xfrm>
                  <a:off x="8268379" y="3605555"/>
                  <a:ext cx="1118007" cy="34622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18007" h="346227">
                      <a:moveTo>
                        <a:pt x="181983" y="224764"/>
                      </a:moveTo>
                      <a:cubicBezTo>
                        <a:pt x="178807" y="248350"/>
                        <a:pt x="175632" y="271936"/>
                        <a:pt x="172456" y="295523"/>
                      </a:cubicBezTo>
                      <a:cubicBezTo>
                        <a:pt x="185022" y="295523"/>
                        <a:pt x="197587" y="295523"/>
                        <a:pt x="210153" y="295523"/>
                      </a:cubicBezTo>
                      <a:cubicBezTo>
                        <a:pt x="213276" y="271936"/>
                        <a:pt x="216399" y="248350"/>
                        <a:pt x="219522" y="224764"/>
                      </a:cubicBezTo>
                      <a:cubicBezTo>
                        <a:pt x="207009" y="224764"/>
                        <a:pt x="194496" y="224764"/>
                        <a:pt x="181983" y="224764"/>
                      </a:cubicBezTo>
                      <a:close/>
                      <a:moveTo>
                        <a:pt x="55920" y="224764"/>
                      </a:moveTo>
                      <a:cubicBezTo>
                        <a:pt x="52567" y="248350"/>
                        <a:pt x="49215" y="271936"/>
                        <a:pt x="45863" y="295523"/>
                      </a:cubicBezTo>
                      <a:cubicBezTo>
                        <a:pt x="58428" y="295523"/>
                        <a:pt x="70994" y="295523"/>
                        <a:pt x="83559" y="295523"/>
                      </a:cubicBezTo>
                      <a:cubicBezTo>
                        <a:pt x="86859" y="271936"/>
                        <a:pt x="90159" y="248350"/>
                        <a:pt x="93459" y="224764"/>
                      </a:cubicBezTo>
                      <a:cubicBezTo>
                        <a:pt x="80946" y="224764"/>
                        <a:pt x="68433" y="224764"/>
                        <a:pt x="55920" y="224764"/>
                      </a:cubicBezTo>
                      <a:close/>
                      <a:moveTo>
                        <a:pt x="472421" y="196763"/>
                      </a:moveTo>
                      <a:cubicBezTo>
                        <a:pt x="486218" y="196763"/>
                        <a:pt x="500015" y="196763"/>
                        <a:pt x="513813" y="196763"/>
                      </a:cubicBezTo>
                      <a:cubicBezTo>
                        <a:pt x="511881" y="213538"/>
                        <a:pt x="509950" y="230314"/>
                        <a:pt x="508019" y="247089"/>
                      </a:cubicBezTo>
                      <a:cubicBezTo>
                        <a:pt x="519894" y="247089"/>
                        <a:pt x="531769" y="247089"/>
                        <a:pt x="543644" y="247089"/>
                      </a:cubicBezTo>
                      <a:cubicBezTo>
                        <a:pt x="541847" y="262981"/>
                        <a:pt x="540051" y="278874"/>
                        <a:pt x="538255" y="294766"/>
                      </a:cubicBezTo>
                      <a:cubicBezTo>
                        <a:pt x="526346" y="294766"/>
                        <a:pt x="514438" y="294766"/>
                        <a:pt x="502529" y="294766"/>
                      </a:cubicBezTo>
                      <a:cubicBezTo>
                        <a:pt x="500554" y="311920"/>
                        <a:pt x="498579" y="329073"/>
                        <a:pt x="496604" y="346227"/>
                      </a:cubicBezTo>
                      <a:cubicBezTo>
                        <a:pt x="482684" y="346227"/>
                        <a:pt x="468764" y="346227"/>
                        <a:pt x="454844" y="346227"/>
                      </a:cubicBezTo>
                      <a:cubicBezTo>
                        <a:pt x="456862" y="329073"/>
                        <a:pt x="458879" y="311920"/>
                        <a:pt x="460896" y="294766"/>
                      </a:cubicBezTo>
                      <a:cubicBezTo>
                        <a:pt x="434453" y="294766"/>
                        <a:pt x="408011" y="294766"/>
                        <a:pt x="381568" y="294766"/>
                      </a:cubicBezTo>
                      <a:cubicBezTo>
                        <a:pt x="383511" y="278874"/>
                        <a:pt x="385455" y="262981"/>
                        <a:pt x="387398" y="247089"/>
                      </a:cubicBezTo>
                      <a:cubicBezTo>
                        <a:pt x="413766" y="247089"/>
                        <a:pt x="440134" y="247089"/>
                        <a:pt x="466503" y="247089"/>
                      </a:cubicBezTo>
                      <a:cubicBezTo>
                        <a:pt x="468475" y="230314"/>
                        <a:pt x="470448" y="213538"/>
                        <a:pt x="472421" y="196763"/>
                      </a:cubicBezTo>
                      <a:close/>
                      <a:moveTo>
                        <a:pt x="150774" y="174438"/>
                      </a:moveTo>
                      <a:cubicBezTo>
                        <a:pt x="188759" y="174438"/>
                        <a:pt x="226745" y="174438"/>
                        <a:pt x="264730" y="174438"/>
                      </a:cubicBezTo>
                      <a:cubicBezTo>
                        <a:pt x="257279" y="231701"/>
                        <a:pt x="249828" y="288964"/>
                        <a:pt x="242377" y="346227"/>
                      </a:cubicBezTo>
                      <a:cubicBezTo>
                        <a:pt x="204003" y="346227"/>
                        <a:pt x="165629" y="346227"/>
                        <a:pt x="127255" y="346227"/>
                      </a:cubicBezTo>
                      <a:cubicBezTo>
                        <a:pt x="135095" y="288964"/>
                        <a:pt x="142934" y="231701"/>
                        <a:pt x="150774" y="174438"/>
                      </a:cubicBezTo>
                      <a:close/>
                      <a:moveTo>
                        <a:pt x="24808" y="174438"/>
                      </a:moveTo>
                      <a:cubicBezTo>
                        <a:pt x="62700" y="174438"/>
                        <a:pt x="100592" y="174438"/>
                        <a:pt x="138484" y="174438"/>
                      </a:cubicBezTo>
                      <a:cubicBezTo>
                        <a:pt x="130603" y="231701"/>
                        <a:pt x="122721" y="288964"/>
                        <a:pt x="114840" y="346227"/>
                      </a:cubicBezTo>
                      <a:cubicBezTo>
                        <a:pt x="76560" y="346227"/>
                        <a:pt x="38280" y="346227"/>
                        <a:pt x="0" y="346227"/>
                      </a:cubicBezTo>
                      <a:cubicBezTo>
                        <a:pt x="8269" y="288964"/>
                        <a:pt x="16539" y="231701"/>
                        <a:pt x="24808" y="174438"/>
                      </a:cubicBezTo>
                      <a:close/>
                      <a:moveTo>
                        <a:pt x="1003199" y="155140"/>
                      </a:moveTo>
                      <a:cubicBezTo>
                        <a:pt x="1002785" y="159933"/>
                        <a:pt x="1002372" y="164726"/>
                        <a:pt x="1001959" y="169519"/>
                      </a:cubicBezTo>
                      <a:cubicBezTo>
                        <a:pt x="1016106" y="169519"/>
                        <a:pt x="1030253" y="169519"/>
                        <a:pt x="1044400" y="169519"/>
                      </a:cubicBezTo>
                      <a:cubicBezTo>
                        <a:pt x="1044802" y="164726"/>
                        <a:pt x="1045203" y="159933"/>
                        <a:pt x="1045604" y="155140"/>
                      </a:cubicBezTo>
                      <a:cubicBezTo>
                        <a:pt x="1031469" y="155140"/>
                        <a:pt x="1017334" y="155140"/>
                        <a:pt x="1003199" y="155140"/>
                      </a:cubicBezTo>
                      <a:close/>
                      <a:moveTo>
                        <a:pt x="922573" y="155140"/>
                      </a:moveTo>
                      <a:cubicBezTo>
                        <a:pt x="922136" y="159933"/>
                        <a:pt x="921700" y="164726"/>
                        <a:pt x="921263" y="169519"/>
                      </a:cubicBezTo>
                      <a:cubicBezTo>
                        <a:pt x="935690" y="169519"/>
                        <a:pt x="950116" y="169519"/>
                        <a:pt x="964543" y="169519"/>
                      </a:cubicBezTo>
                      <a:cubicBezTo>
                        <a:pt x="964967" y="164726"/>
                        <a:pt x="965391" y="159933"/>
                        <a:pt x="965815" y="155140"/>
                      </a:cubicBezTo>
                      <a:cubicBezTo>
                        <a:pt x="951401" y="155140"/>
                        <a:pt x="936987" y="155140"/>
                        <a:pt x="922573" y="155140"/>
                      </a:cubicBezTo>
                      <a:close/>
                      <a:moveTo>
                        <a:pt x="498069" y="120707"/>
                      </a:moveTo>
                      <a:cubicBezTo>
                        <a:pt x="497040" y="129536"/>
                        <a:pt x="496010" y="138365"/>
                        <a:pt x="494981" y="147194"/>
                      </a:cubicBezTo>
                      <a:cubicBezTo>
                        <a:pt x="501580" y="147194"/>
                        <a:pt x="508180" y="147194"/>
                        <a:pt x="514779" y="147194"/>
                      </a:cubicBezTo>
                      <a:cubicBezTo>
                        <a:pt x="515798" y="138365"/>
                        <a:pt x="516817" y="129536"/>
                        <a:pt x="517837" y="120707"/>
                      </a:cubicBezTo>
                      <a:cubicBezTo>
                        <a:pt x="511247" y="120707"/>
                        <a:pt x="504658" y="120707"/>
                        <a:pt x="498069" y="120707"/>
                      </a:cubicBezTo>
                      <a:close/>
                      <a:moveTo>
                        <a:pt x="442109" y="120707"/>
                      </a:moveTo>
                      <a:cubicBezTo>
                        <a:pt x="441050" y="129536"/>
                        <a:pt x="439991" y="138365"/>
                        <a:pt x="438932" y="147194"/>
                      </a:cubicBezTo>
                      <a:cubicBezTo>
                        <a:pt x="445624" y="147194"/>
                        <a:pt x="452317" y="147194"/>
                        <a:pt x="459009" y="147194"/>
                      </a:cubicBezTo>
                      <a:cubicBezTo>
                        <a:pt x="460058" y="138365"/>
                        <a:pt x="461106" y="129536"/>
                        <a:pt x="462154" y="120707"/>
                      </a:cubicBezTo>
                      <a:cubicBezTo>
                        <a:pt x="455473" y="120707"/>
                        <a:pt x="448791" y="120707"/>
                        <a:pt x="442109" y="120707"/>
                      </a:cubicBezTo>
                      <a:close/>
                      <a:moveTo>
                        <a:pt x="668028" y="114274"/>
                      </a:moveTo>
                      <a:cubicBezTo>
                        <a:pt x="684912" y="114274"/>
                        <a:pt x="701795" y="114274"/>
                        <a:pt x="718679" y="114274"/>
                      </a:cubicBezTo>
                      <a:cubicBezTo>
                        <a:pt x="712453" y="132672"/>
                        <a:pt x="706523" y="149984"/>
                        <a:pt x="700614" y="166113"/>
                      </a:cubicBezTo>
                      <a:cubicBezTo>
                        <a:pt x="694704" y="182245"/>
                        <a:pt x="688969" y="197658"/>
                        <a:pt x="683206" y="212277"/>
                      </a:cubicBezTo>
                      <a:cubicBezTo>
                        <a:pt x="677442" y="226898"/>
                        <a:pt x="671658" y="241045"/>
                        <a:pt x="665708" y="254657"/>
                      </a:cubicBezTo>
                      <a:cubicBezTo>
                        <a:pt x="659756" y="268271"/>
                        <a:pt x="653673" y="281782"/>
                        <a:pt x="647361" y="295144"/>
                      </a:cubicBezTo>
                      <a:cubicBezTo>
                        <a:pt x="678024" y="295144"/>
                        <a:pt x="708687" y="295144"/>
                        <a:pt x="739350" y="295144"/>
                      </a:cubicBezTo>
                      <a:cubicBezTo>
                        <a:pt x="736705" y="272948"/>
                        <a:pt x="733932" y="251878"/>
                        <a:pt x="730887" y="231953"/>
                      </a:cubicBezTo>
                      <a:cubicBezTo>
                        <a:pt x="727842" y="212031"/>
                        <a:pt x="724749" y="192088"/>
                        <a:pt x="721347" y="172168"/>
                      </a:cubicBezTo>
                      <a:cubicBezTo>
                        <a:pt x="737172" y="172168"/>
                        <a:pt x="752997" y="172168"/>
                        <a:pt x="768822" y="172168"/>
                      </a:cubicBezTo>
                      <a:cubicBezTo>
                        <a:pt x="773919" y="196371"/>
                        <a:pt x="778536" y="223384"/>
                        <a:pt x="783024" y="253143"/>
                      </a:cubicBezTo>
                      <a:cubicBezTo>
                        <a:pt x="787513" y="282906"/>
                        <a:pt x="791415" y="313939"/>
                        <a:pt x="794849" y="346227"/>
                      </a:cubicBezTo>
                      <a:cubicBezTo>
                        <a:pt x="720546" y="346227"/>
                        <a:pt x="646244" y="346227"/>
                        <a:pt x="571941" y="346227"/>
                      </a:cubicBezTo>
                      <a:cubicBezTo>
                        <a:pt x="592698" y="303106"/>
                        <a:pt x="610671" y="262646"/>
                        <a:pt x="626126" y="224953"/>
                      </a:cubicBezTo>
                      <a:cubicBezTo>
                        <a:pt x="641575" y="187278"/>
                        <a:pt x="655357" y="150315"/>
                        <a:pt x="668028" y="114274"/>
                      </a:cubicBezTo>
                      <a:close/>
                      <a:moveTo>
                        <a:pt x="1007148" y="109355"/>
                      </a:moveTo>
                      <a:cubicBezTo>
                        <a:pt x="1006723" y="114274"/>
                        <a:pt x="1006299" y="119193"/>
                        <a:pt x="1005875" y="124112"/>
                      </a:cubicBezTo>
                      <a:cubicBezTo>
                        <a:pt x="1019984" y="124112"/>
                        <a:pt x="1034093" y="124112"/>
                        <a:pt x="1048202" y="124112"/>
                      </a:cubicBezTo>
                      <a:cubicBezTo>
                        <a:pt x="1048614" y="119193"/>
                        <a:pt x="1049025" y="114274"/>
                        <a:pt x="1049437" y="109355"/>
                      </a:cubicBezTo>
                      <a:cubicBezTo>
                        <a:pt x="1035341" y="109355"/>
                        <a:pt x="1021244" y="109355"/>
                        <a:pt x="1007148" y="109355"/>
                      </a:cubicBezTo>
                      <a:close/>
                      <a:moveTo>
                        <a:pt x="926741" y="109355"/>
                      </a:moveTo>
                      <a:cubicBezTo>
                        <a:pt x="926293" y="114274"/>
                        <a:pt x="925846" y="119193"/>
                        <a:pt x="925398" y="124112"/>
                      </a:cubicBezTo>
                      <a:cubicBezTo>
                        <a:pt x="939785" y="124112"/>
                        <a:pt x="954173" y="124112"/>
                        <a:pt x="968560" y="124112"/>
                      </a:cubicBezTo>
                      <a:cubicBezTo>
                        <a:pt x="968995" y="119193"/>
                        <a:pt x="969431" y="114274"/>
                        <a:pt x="969866" y="109355"/>
                      </a:cubicBezTo>
                      <a:cubicBezTo>
                        <a:pt x="955491" y="109355"/>
                        <a:pt x="941116" y="109355"/>
                        <a:pt x="926741" y="109355"/>
                      </a:cubicBezTo>
                      <a:close/>
                      <a:moveTo>
                        <a:pt x="505393" y="57894"/>
                      </a:moveTo>
                      <a:cubicBezTo>
                        <a:pt x="504408" y="66344"/>
                        <a:pt x="503422" y="74795"/>
                        <a:pt x="502437" y="83246"/>
                      </a:cubicBezTo>
                      <a:cubicBezTo>
                        <a:pt x="509011" y="83246"/>
                        <a:pt x="515586" y="83246"/>
                        <a:pt x="522160" y="83246"/>
                      </a:cubicBezTo>
                      <a:cubicBezTo>
                        <a:pt x="523135" y="74795"/>
                        <a:pt x="524111" y="66344"/>
                        <a:pt x="525086" y="57894"/>
                      </a:cubicBezTo>
                      <a:cubicBezTo>
                        <a:pt x="518522" y="57894"/>
                        <a:pt x="511957" y="57894"/>
                        <a:pt x="505393" y="57894"/>
                      </a:cubicBezTo>
                      <a:close/>
                      <a:moveTo>
                        <a:pt x="449643" y="57894"/>
                      </a:moveTo>
                      <a:cubicBezTo>
                        <a:pt x="448629" y="66344"/>
                        <a:pt x="447615" y="74795"/>
                        <a:pt x="446602" y="83246"/>
                      </a:cubicBezTo>
                      <a:cubicBezTo>
                        <a:pt x="453269" y="83246"/>
                        <a:pt x="459936" y="83246"/>
                        <a:pt x="466603" y="83246"/>
                      </a:cubicBezTo>
                      <a:cubicBezTo>
                        <a:pt x="467606" y="74795"/>
                        <a:pt x="468609" y="66344"/>
                        <a:pt x="469613" y="57894"/>
                      </a:cubicBezTo>
                      <a:cubicBezTo>
                        <a:pt x="462956" y="57894"/>
                        <a:pt x="456299" y="57894"/>
                        <a:pt x="449643" y="57894"/>
                      </a:cubicBezTo>
                      <a:close/>
                      <a:moveTo>
                        <a:pt x="914335" y="56759"/>
                      </a:moveTo>
                      <a:cubicBezTo>
                        <a:pt x="913719" y="63443"/>
                        <a:pt x="913104" y="70128"/>
                        <a:pt x="912488" y="76813"/>
                      </a:cubicBezTo>
                      <a:cubicBezTo>
                        <a:pt x="964600" y="76813"/>
                        <a:pt x="1016711" y="76813"/>
                        <a:pt x="1068822" y="76813"/>
                      </a:cubicBezTo>
                      <a:cubicBezTo>
                        <a:pt x="1069375" y="70128"/>
                        <a:pt x="1069928" y="63443"/>
                        <a:pt x="1070481" y="56759"/>
                      </a:cubicBezTo>
                      <a:cubicBezTo>
                        <a:pt x="1018432" y="56759"/>
                        <a:pt x="966384" y="56759"/>
                        <a:pt x="914335" y="56759"/>
                      </a:cubicBezTo>
                      <a:close/>
                      <a:moveTo>
                        <a:pt x="110082" y="56380"/>
                      </a:moveTo>
                      <a:cubicBezTo>
                        <a:pt x="107799" y="72651"/>
                        <a:pt x="105516" y="88922"/>
                        <a:pt x="103233" y="105193"/>
                      </a:cubicBezTo>
                      <a:cubicBezTo>
                        <a:pt x="137260" y="105193"/>
                        <a:pt x="171287" y="105193"/>
                        <a:pt x="205315" y="105193"/>
                      </a:cubicBezTo>
                      <a:cubicBezTo>
                        <a:pt x="207498" y="88922"/>
                        <a:pt x="209682" y="72651"/>
                        <a:pt x="211866" y="56380"/>
                      </a:cubicBezTo>
                      <a:cubicBezTo>
                        <a:pt x="177938" y="56380"/>
                        <a:pt x="144010" y="56380"/>
                        <a:pt x="110082" y="56380"/>
                      </a:cubicBezTo>
                      <a:close/>
                      <a:moveTo>
                        <a:pt x="73678" y="6433"/>
                      </a:moveTo>
                      <a:cubicBezTo>
                        <a:pt x="136446" y="6433"/>
                        <a:pt x="199214" y="6433"/>
                        <a:pt x="261981" y="6433"/>
                      </a:cubicBezTo>
                      <a:cubicBezTo>
                        <a:pt x="255458" y="56002"/>
                        <a:pt x="248935" y="105571"/>
                        <a:pt x="242412" y="155140"/>
                      </a:cubicBezTo>
                      <a:cubicBezTo>
                        <a:pt x="179082" y="155140"/>
                        <a:pt x="115753" y="155140"/>
                        <a:pt x="52424" y="155140"/>
                      </a:cubicBezTo>
                      <a:cubicBezTo>
                        <a:pt x="59509" y="105571"/>
                        <a:pt x="66593" y="56002"/>
                        <a:pt x="73678" y="6433"/>
                      </a:cubicBezTo>
                      <a:close/>
                      <a:moveTo>
                        <a:pt x="965134" y="378"/>
                      </a:moveTo>
                      <a:cubicBezTo>
                        <a:pt x="982732" y="378"/>
                        <a:pt x="1000330" y="378"/>
                        <a:pt x="1017928" y="378"/>
                      </a:cubicBezTo>
                      <a:cubicBezTo>
                        <a:pt x="1019131" y="6047"/>
                        <a:pt x="1020237" y="11737"/>
                        <a:pt x="1021442" y="17406"/>
                      </a:cubicBezTo>
                      <a:cubicBezTo>
                        <a:pt x="1053630" y="17406"/>
                        <a:pt x="1085819" y="17406"/>
                        <a:pt x="1118007" y="17406"/>
                      </a:cubicBezTo>
                      <a:cubicBezTo>
                        <a:pt x="1116301" y="38722"/>
                        <a:pt x="1114594" y="60038"/>
                        <a:pt x="1112888" y="81354"/>
                      </a:cubicBezTo>
                      <a:cubicBezTo>
                        <a:pt x="1105759" y="81354"/>
                        <a:pt x="1098630" y="81354"/>
                        <a:pt x="1091500" y="81354"/>
                      </a:cubicBezTo>
                      <a:cubicBezTo>
                        <a:pt x="1088279" y="120959"/>
                        <a:pt x="1085058" y="160564"/>
                        <a:pt x="1081836" y="200168"/>
                      </a:cubicBezTo>
                      <a:cubicBezTo>
                        <a:pt x="1054329" y="200168"/>
                        <a:pt x="1026822" y="200168"/>
                        <a:pt x="999315" y="200168"/>
                      </a:cubicBezTo>
                      <a:cubicBezTo>
                        <a:pt x="998935" y="204583"/>
                        <a:pt x="998554" y="208998"/>
                        <a:pt x="998173" y="213412"/>
                      </a:cubicBezTo>
                      <a:cubicBezTo>
                        <a:pt x="1031021" y="213412"/>
                        <a:pt x="1063869" y="213412"/>
                        <a:pt x="1096716" y="213412"/>
                      </a:cubicBezTo>
                      <a:cubicBezTo>
                        <a:pt x="1094719" y="238260"/>
                        <a:pt x="1092722" y="263107"/>
                        <a:pt x="1090724" y="287955"/>
                      </a:cubicBezTo>
                      <a:cubicBezTo>
                        <a:pt x="1090359" y="292496"/>
                        <a:pt x="1089834" y="297289"/>
                        <a:pt x="1089146" y="302334"/>
                      </a:cubicBezTo>
                      <a:cubicBezTo>
                        <a:pt x="1088458" y="307379"/>
                        <a:pt x="1087533" y="312488"/>
                        <a:pt x="1086364" y="317659"/>
                      </a:cubicBezTo>
                      <a:cubicBezTo>
                        <a:pt x="1085196" y="322830"/>
                        <a:pt x="1083805" y="327876"/>
                        <a:pt x="1082185" y="332794"/>
                      </a:cubicBezTo>
                      <a:cubicBezTo>
                        <a:pt x="1080566" y="337713"/>
                        <a:pt x="1078748" y="342191"/>
                        <a:pt x="1076728" y="346227"/>
                      </a:cubicBezTo>
                      <a:cubicBezTo>
                        <a:pt x="1060739" y="346227"/>
                        <a:pt x="1044750" y="346227"/>
                        <a:pt x="1028761" y="346227"/>
                      </a:cubicBezTo>
                      <a:cubicBezTo>
                        <a:pt x="1034891" y="338156"/>
                        <a:pt x="1039612" y="329388"/>
                        <a:pt x="1042937" y="319929"/>
                      </a:cubicBezTo>
                      <a:cubicBezTo>
                        <a:pt x="1046261" y="310471"/>
                        <a:pt x="1048427" y="299559"/>
                        <a:pt x="1049451" y="287198"/>
                      </a:cubicBezTo>
                      <a:cubicBezTo>
                        <a:pt x="1050434" y="275342"/>
                        <a:pt x="1051416" y="263486"/>
                        <a:pt x="1052398" y="251630"/>
                      </a:cubicBezTo>
                      <a:cubicBezTo>
                        <a:pt x="1033224" y="251630"/>
                        <a:pt x="1014051" y="251630"/>
                        <a:pt x="994877" y="251630"/>
                      </a:cubicBezTo>
                      <a:cubicBezTo>
                        <a:pt x="994159" y="259954"/>
                        <a:pt x="993441" y="268279"/>
                        <a:pt x="992723" y="276603"/>
                      </a:cubicBezTo>
                      <a:cubicBezTo>
                        <a:pt x="997969" y="276603"/>
                        <a:pt x="1003214" y="276603"/>
                        <a:pt x="1008460" y="276603"/>
                      </a:cubicBezTo>
                      <a:cubicBezTo>
                        <a:pt x="1007826" y="270802"/>
                        <a:pt x="1007208" y="264999"/>
                        <a:pt x="1006576" y="259197"/>
                      </a:cubicBezTo>
                      <a:cubicBezTo>
                        <a:pt x="1016027" y="259197"/>
                        <a:pt x="1025477" y="259197"/>
                        <a:pt x="1034928" y="259197"/>
                      </a:cubicBezTo>
                      <a:cubicBezTo>
                        <a:pt x="1036048" y="268278"/>
                        <a:pt x="1037056" y="277865"/>
                        <a:pt x="1038000" y="287955"/>
                      </a:cubicBezTo>
                      <a:cubicBezTo>
                        <a:pt x="1038945" y="298045"/>
                        <a:pt x="1039416" y="307505"/>
                        <a:pt x="1039433" y="316334"/>
                      </a:cubicBezTo>
                      <a:cubicBezTo>
                        <a:pt x="994460" y="316334"/>
                        <a:pt x="949488" y="316334"/>
                        <a:pt x="904516" y="316334"/>
                      </a:cubicBezTo>
                      <a:cubicBezTo>
                        <a:pt x="905724" y="303091"/>
                        <a:pt x="906933" y="289847"/>
                        <a:pt x="908141" y="276603"/>
                      </a:cubicBezTo>
                      <a:cubicBezTo>
                        <a:pt x="923784" y="276603"/>
                        <a:pt x="939426" y="276603"/>
                        <a:pt x="955069" y="276603"/>
                      </a:cubicBezTo>
                      <a:cubicBezTo>
                        <a:pt x="955805" y="268279"/>
                        <a:pt x="956542" y="259954"/>
                        <a:pt x="957278" y="251630"/>
                      </a:cubicBezTo>
                      <a:cubicBezTo>
                        <a:pt x="937918" y="251630"/>
                        <a:pt x="918557" y="251630"/>
                        <a:pt x="899197" y="251630"/>
                      </a:cubicBezTo>
                      <a:cubicBezTo>
                        <a:pt x="896298" y="283162"/>
                        <a:pt x="893400" y="314695"/>
                        <a:pt x="890502" y="346227"/>
                      </a:cubicBezTo>
                      <a:cubicBezTo>
                        <a:pt x="876958" y="346227"/>
                        <a:pt x="863414" y="346227"/>
                        <a:pt x="849870" y="346227"/>
                      </a:cubicBezTo>
                      <a:cubicBezTo>
                        <a:pt x="854046" y="301955"/>
                        <a:pt x="858221" y="257684"/>
                        <a:pt x="862396" y="213412"/>
                      </a:cubicBezTo>
                      <a:cubicBezTo>
                        <a:pt x="895151" y="213412"/>
                        <a:pt x="927905" y="213412"/>
                        <a:pt x="960660" y="213412"/>
                      </a:cubicBezTo>
                      <a:cubicBezTo>
                        <a:pt x="961050" y="208998"/>
                        <a:pt x="961441" y="204583"/>
                        <a:pt x="961831" y="200168"/>
                      </a:cubicBezTo>
                      <a:cubicBezTo>
                        <a:pt x="934324" y="200168"/>
                        <a:pt x="906817" y="200168"/>
                        <a:pt x="879310" y="200168"/>
                      </a:cubicBezTo>
                      <a:cubicBezTo>
                        <a:pt x="883008" y="160564"/>
                        <a:pt x="886707" y="120959"/>
                        <a:pt x="890405" y="81354"/>
                      </a:cubicBezTo>
                      <a:cubicBezTo>
                        <a:pt x="883183" y="81354"/>
                        <a:pt x="875962" y="81354"/>
                        <a:pt x="868740" y="81354"/>
                      </a:cubicBezTo>
                      <a:cubicBezTo>
                        <a:pt x="870758" y="60038"/>
                        <a:pt x="872776" y="38722"/>
                        <a:pt x="874794" y="17406"/>
                      </a:cubicBezTo>
                      <a:cubicBezTo>
                        <a:pt x="906153" y="17406"/>
                        <a:pt x="937511" y="17406"/>
                        <a:pt x="968870" y="17406"/>
                      </a:cubicBezTo>
                      <a:cubicBezTo>
                        <a:pt x="967590" y="11738"/>
                        <a:pt x="966412" y="6047"/>
                        <a:pt x="965134" y="378"/>
                      </a:cubicBezTo>
                      <a:close/>
                      <a:moveTo>
                        <a:pt x="737926" y="378"/>
                      </a:moveTo>
                      <a:cubicBezTo>
                        <a:pt x="754326" y="378"/>
                        <a:pt x="770726" y="378"/>
                        <a:pt x="787126" y="378"/>
                      </a:cubicBezTo>
                      <a:cubicBezTo>
                        <a:pt x="789824" y="10956"/>
                        <a:pt x="792658" y="22663"/>
                        <a:pt x="796089" y="35379"/>
                      </a:cubicBezTo>
                      <a:cubicBezTo>
                        <a:pt x="799521" y="48098"/>
                        <a:pt x="802958" y="61323"/>
                        <a:pt x="806878" y="74921"/>
                      </a:cubicBezTo>
                      <a:cubicBezTo>
                        <a:pt x="810798" y="88522"/>
                        <a:pt x="814724" y="102315"/>
                        <a:pt x="819101" y="116166"/>
                      </a:cubicBezTo>
                      <a:cubicBezTo>
                        <a:pt x="823480" y="130019"/>
                        <a:pt x="827848" y="143559"/>
                        <a:pt x="832594" y="156654"/>
                      </a:cubicBezTo>
                      <a:cubicBezTo>
                        <a:pt x="814458" y="156654"/>
                        <a:pt x="796323" y="156654"/>
                        <a:pt x="778187" y="156654"/>
                      </a:cubicBezTo>
                      <a:cubicBezTo>
                        <a:pt x="774221" y="145573"/>
                        <a:pt x="770509" y="133617"/>
                        <a:pt x="766716" y="120896"/>
                      </a:cubicBezTo>
                      <a:cubicBezTo>
                        <a:pt x="762924" y="108176"/>
                        <a:pt x="759514" y="95022"/>
                        <a:pt x="756091" y="81543"/>
                      </a:cubicBezTo>
                      <a:cubicBezTo>
                        <a:pt x="752668" y="68066"/>
                        <a:pt x="749580" y="54408"/>
                        <a:pt x="746382" y="40677"/>
                      </a:cubicBezTo>
                      <a:cubicBezTo>
                        <a:pt x="743183" y="26948"/>
                        <a:pt x="740522" y="13481"/>
                        <a:pt x="737926" y="378"/>
                      </a:cubicBezTo>
                      <a:close/>
                      <a:moveTo>
                        <a:pt x="655556" y="378"/>
                      </a:moveTo>
                      <a:cubicBezTo>
                        <a:pt x="672140" y="378"/>
                        <a:pt x="688725" y="378"/>
                        <a:pt x="705309" y="378"/>
                      </a:cubicBezTo>
                      <a:cubicBezTo>
                        <a:pt x="699699" y="14477"/>
                        <a:pt x="694064" y="28663"/>
                        <a:pt x="687975" y="42758"/>
                      </a:cubicBezTo>
                      <a:cubicBezTo>
                        <a:pt x="681885" y="56856"/>
                        <a:pt x="675886" y="70664"/>
                        <a:pt x="669584" y="84003"/>
                      </a:cubicBezTo>
                      <a:cubicBezTo>
                        <a:pt x="663282" y="97345"/>
                        <a:pt x="657106" y="110267"/>
                        <a:pt x="650713" y="122598"/>
                      </a:cubicBezTo>
                      <a:cubicBezTo>
                        <a:pt x="644319" y="134933"/>
                        <a:pt x="638355" y="146335"/>
                        <a:pt x="632545" y="156654"/>
                      </a:cubicBezTo>
                      <a:cubicBezTo>
                        <a:pt x="614409" y="156654"/>
                        <a:pt x="596274" y="156654"/>
                        <a:pt x="578138" y="156654"/>
                      </a:cubicBezTo>
                      <a:cubicBezTo>
                        <a:pt x="594961" y="126962"/>
                        <a:pt x="609633" y="98762"/>
                        <a:pt x="622927" y="72462"/>
                      </a:cubicBezTo>
                      <a:cubicBezTo>
                        <a:pt x="636215" y="46175"/>
                        <a:pt x="646835" y="22030"/>
                        <a:pt x="655556" y="378"/>
                      </a:cubicBezTo>
                      <a:close/>
                      <a:moveTo>
                        <a:pt x="375000" y="378"/>
                      </a:moveTo>
                      <a:cubicBezTo>
                        <a:pt x="385872" y="378"/>
                        <a:pt x="396744" y="378"/>
                        <a:pt x="407617" y="378"/>
                      </a:cubicBezTo>
                      <a:cubicBezTo>
                        <a:pt x="403649" y="32668"/>
                        <a:pt x="399681" y="64957"/>
                        <a:pt x="395713" y="97246"/>
                      </a:cubicBezTo>
                      <a:cubicBezTo>
                        <a:pt x="399142" y="97246"/>
                        <a:pt x="402571" y="97246"/>
                        <a:pt x="406000" y="97246"/>
                      </a:cubicBezTo>
                      <a:cubicBezTo>
                        <a:pt x="404195" y="112004"/>
                        <a:pt x="402391" y="126761"/>
                        <a:pt x="400587" y="141518"/>
                      </a:cubicBezTo>
                      <a:cubicBezTo>
                        <a:pt x="381817" y="141518"/>
                        <a:pt x="363047" y="141518"/>
                        <a:pt x="344278" y="141518"/>
                      </a:cubicBezTo>
                      <a:cubicBezTo>
                        <a:pt x="343264" y="149590"/>
                        <a:pt x="342250" y="157663"/>
                        <a:pt x="341235" y="165735"/>
                      </a:cubicBezTo>
                      <a:cubicBezTo>
                        <a:pt x="358078" y="165735"/>
                        <a:pt x="374921" y="165735"/>
                        <a:pt x="391763" y="165735"/>
                      </a:cubicBezTo>
                      <a:cubicBezTo>
                        <a:pt x="384386" y="225899"/>
                        <a:pt x="377009" y="286063"/>
                        <a:pt x="369632" y="346227"/>
                      </a:cubicBezTo>
                      <a:cubicBezTo>
                        <a:pt x="358345" y="346227"/>
                        <a:pt x="347059" y="346227"/>
                        <a:pt x="335772" y="346227"/>
                      </a:cubicBezTo>
                      <a:cubicBezTo>
                        <a:pt x="341274" y="302082"/>
                        <a:pt x="346775" y="257936"/>
                        <a:pt x="352276" y="213790"/>
                      </a:cubicBezTo>
                      <a:cubicBezTo>
                        <a:pt x="346583" y="213790"/>
                        <a:pt x="340891" y="213790"/>
                        <a:pt x="335198" y="213790"/>
                      </a:cubicBezTo>
                      <a:cubicBezTo>
                        <a:pt x="333630" y="226277"/>
                        <a:pt x="332061" y="238764"/>
                        <a:pt x="330492" y="251251"/>
                      </a:cubicBezTo>
                      <a:cubicBezTo>
                        <a:pt x="327798" y="272693"/>
                        <a:pt x="324506" y="291488"/>
                        <a:pt x="320594" y="307631"/>
                      </a:cubicBezTo>
                      <a:cubicBezTo>
                        <a:pt x="316682" y="323775"/>
                        <a:pt x="312810" y="336642"/>
                        <a:pt x="308967" y="346227"/>
                      </a:cubicBezTo>
                      <a:cubicBezTo>
                        <a:pt x="297116" y="346227"/>
                        <a:pt x="285265" y="346227"/>
                        <a:pt x="273415" y="346227"/>
                      </a:cubicBezTo>
                      <a:cubicBezTo>
                        <a:pt x="275534" y="341434"/>
                        <a:pt x="277860" y="335380"/>
                        <a:pt x="280395" y="328064"/>
                      </a:cubicBezTo>
                      <a:cubicBezTo>
                        <a:pt x="282931" y="320750"/>
                        <a:pt x="285351" y="312802"/>
                        <a:pt x="287669" y="304226"/>
                      </a:cubicBezTo>
                      <a:cubicBezTo>
                        <a:pt x="289987" y="295650"/>
                        <a:pt x="292140" y="286819"/>
                        <a:pt x="294145" y="277738"/>
                      </a:cubicBezTo>
                      <a:cubicBezTo>
                        <a:pt x="296149" y="268658"/>
                        <a:pt x="297677" y="259954"/>
                        <a:pt x="298738" y="251630"/>
                      </a:cubicBezTo>
                      <a:cubicBezTo>
                        <a:pt x="309224" y="169393"/>
                        <a:pt x="319710" y="87156"/>
                        <a:pt x="330196" y="4919"/>
                      </a:cubicBezTo>
                      <a:cubicBezTo>
                        <a:pt x="340610" y="4919"/>
                        <a:pt x="351024" y="4919"/>
                        <a:pt x="361439" y="4919"/>
                      </a:cubicBezTo>
                      <a:cubicBezTo>
                        <a:pt x="357572" y="35695"/>
                        <a:pt x="353706" y="66471"/>
                        <a:pt x="349840" y="97246"/>
                      </a:cubicBezTo>
                      <a:cubicBezTo>
                        <a:pt x="354195" y="97246"/>
                        <a:pt x="358551" y="97246"/>
                        <a:pt x="362907" y="97246"/>
                      </a:cubicBezTo>
                      <a:cubicBezTo>
                        <a:pt x="366938" y="64957"/>
                        <a:pt x="370969" y="32668"/>
                        <a:pt x="375000" y="378"/>
                      </a:cubicBezTo>
                      <a:close/>
                      <a:moveTo>
                        <a:pt x="470959" y="0"/>
                      </a:moveTo>
                      <a:cubicBezTo>
                        <a:pt x="483766" y="0"/>
                        <a:pt x="496573" y="0"/>
                        <a:pt x="509379" y="0"/>
                      </a:cubicBezTo>
                      <a:cubicBezTo>
                        <a:pt x="508739" y="2268"/>
                        <a:pt x="507963" y="4734"/>
                        <a:pt x="506997" y="7379"/>
                      </a:cubicBezTo>
                      <a:cubicBezTo>
                        <a:pt x="506031" y="10023"/>
                        <a:pt x="505046" y="12744"/>
                        <a:pt x="503971" y="15514"/>
                      </a:cubicBezTo>
                      <a:cubicBezTo>
                        <a:pt x="523891" y="15514"/>
                        <a:pt x="543811" y="15514"/>
                        <a:pt x="563730" y="15514"/>
                      </a:cubicBezTo>
                      <a:cubicBezTo>
                        <a:pt x="557166" y="73408"/>
                        <a:pt x="550601" y="131301"/>
                        <a:pt x="544037" y="189195"/>
                      </a:cubicBezTo>
                      <a:cubicBezTo>
                        <a:pt x="516920" y="189195"/>
                        <a:pt x="489804" y="189195"/>
                        <a:pt x="462688" y="189195"/>
                      </a:cubicBezTo>
                      <a:cubicBezTo>
                        <a:pt x="457520" y="210632"/>
                        <a:pt x="450760" y="227184"/>
                        <a:pt x="442248" y="238764"/>
                      </a:cubicBezTo>
                      <a:cubicBezTo>
                        <a:pt x="426454" y="238764"/>
                        <a:pt x="410659" y="238764"/>
                        <a:pt x="394865" y="238764"/>
                      </a:cubicBezTo>
                      <a:cubicBezTo>
                        <a:pt x="400323" y="232473"/>
                        <a:pt x="405361" y="225257"/>
                        <a:pt x="410095" y="217196"/>
                      </a:cubicBezTo>
                      <a:cubicBezTo>
                        <a:pt x="414827" y="209137"/>
                        <a:pt x="418807" y="199785"/>
                        <a:pt x="422153" y="189195"/>
                      </a:cubicBezTo>
                      <a:cubicBezTo>
                        <a:pt x="414792" y="189195"/>
                        <a:pt x="407430" y="189195"/>
                        <a:pt x="400069" y="189195"/>
                      </a:cubicBezTo>
                      <a:cubicBezTo>
                        <a:pt x="407129" y="131301"/>
                        <a:pt x="414189" y="73408"/>
                        <a:pt x="421250" y="15514"/>
                      </a:cubicBezTo>
                      <a:cubicBezTo>
                        <a:pt x="435728" y="15514"/>
                        <a:pt x="450207" y="15514"/>
                        <a:pt x="464685" y="15514"/>
                      </a:cubicBezTo>
                      <a:cubicBezTo>
                        <a:pt x="465954" y="12746"/>
                        <a:pt x="467072" y="10085"/>
                        <a:pt x="468123" y="7568"/>
                      </a:cubicBezTo>
                      <a:cubicBezTo>
                        <a:pt x="469173" y="5051"/>
                        <a:pt x="470096" y="2519"/>
                        <a:pt x="470959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rgbClr val="2A98FF"/>
                    </a:gs>
                    <a:gs pos="0">
                      <a:srgbClr val="37CFFF"/>
                    </a:gs>
                  </a:gsLst>
                  <a:lin ang="2700000" scaled="1"/>
                  <a:tileRect/>
                </a:gra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>
                  <a:defPPr>
                    <a:defRPr lang="zh-CN"/>
                  </a:defPPr>
                  <a:lvl1pPr marR="0" lvl="0" indent="0" algn="ctr" defTabSz="685800" eaLnBrk="0" fontAlgn="base" hangingPunct="0">
                    <a:lnSpc>
                      <a:spcPct val="12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 kumimoji="0" b="0" i="1" u="none" strike="noStrike" kern="0" cap="none" spc="0" normalizeH="0" baseline="0">
                      <a:ln>
                        <a:noFill/>
                      </a:ln>
                      <a:solidFill>
                        <a:prstClr val="black">
                          <a:lumMod val="85000"/>
                          <a:lumOff val="15000"/>
                        </a:prstClr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uLnTx/>
                      <a:uFillTx/>
                      <a:latin typeface="阿里巴巴普惠体 B" panose="00020600040101010101" pitchFamily="18" charset="-122"/>
                      <a:ea typeface="阿里巴巴普惠体 B" panose="00020600040101010101" pitchFamily="18" charset="-122"/>
                      <a:cs typeface="阿里巴巴普惠体 B" panose="00020600040101010101" pitchFamily="18" charset="-122"/>
                    </a:defRPr>
                  </a:lvl1pPr>
                </a:lstStyle>
                <a:p>
                  <a:endParaRPr lang="zh-CN" altLang="en-US" dirty="0"/>
                </a:p>
              </p:txBody>
            </p:sp>
            <p:sp>
              <p:nvSpPr>
                <p:cNvPr id="378" name="任意多边形: 形状 377">
                  <a:extLst>
                    <a:ext uri="{FF2B5EF4-FFF2-40B4-BE49-F238E27FC236}">
                      <a16:creationId xmlns:a16="http://schemas.microsoft.com/office/drawing/2014/main" id="{5D51CA04-37B6-465F-BC62-A0F33B370E0D}"/>
                    </a:ext>
                  </a:extLst>
                </p:cNvPr>
                <p:cNvSpPr/>
                <p:nvPr/>
              </p:nvSpPr>
              <p:spPr>
                <a:xfrm>
                  <a:off x="9476533" y="3747548"/>
                  <a:ext cx="1589980" cy="21351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89980" h="213513">
                      <a:moveTo>
                        <a:pt x="1171025" y="113157"/>
                      </a:moveTo>
                      <a:lnTo>
                        <a:pt x="1347275" y="113157"/>
                      </a:lnTo>
                      <a:lnTo>
                        <a:pt x="1342559" y="139904"/>
                      </a:lnTo>
                      <a:lnTo>
                        <a:pt x="1256149" y="139904"/>
                      </a:lnTo>
                      <a:cubicBezTo>
                        <a:pt x="1248575" y="147933"/>
                        <a:pt x="1241333" y="155134"/>
                        <a:pt x="1234423" y="161506"/>
                      </a:cubicBezTo>
                      <a:cubicBezTo>
                        <a:pt x="1227513" y="167879"/>
                        <a:pt x="1221686" y="172565"/>
                        <a:pt x="1216942" y="175565"/>
                      </a:cubicBezTo>
                      <a:cubicBezTo>
                        <a:pt x="1226600" y="175218"/>
                        <a:pt x="1236871" y="174713"/>
                        <a:pt x="1247756" y="174051"/>
                      </a:cubicBezTo>
                      <a:cubicBezTo>
                        <a:pt x="1258640" y="173389"/>
                        <a:pt x="1269476" y="172598"/>
                        <a:pt x="1280263" y="171679"/>
                      </a:cubicBezTo>
                      <a:cubicBezTo>
                        <a:pt x="1276585" y="165316"/>
                        <a:pt x="1273222" y="159754"/>
                        <a:pt x="1270176" y="154991"/>
                      </a:cubicBezTo>
                      <a:lnTo>
                        <a:pt x="1294970" y="140132"/>
                      </a:lnTo>
                      <a:cubicBezTo>
                        <a:pt x="1299652" y="146938"/>
                        <a:pt x="1305019" y="155444"/>
                        <a:pt x="1311073" y="165650"/>
                      </a:cubicBezTo>
                      <a:cubicBezTo>
                        <a:pt x="1317127" y="175856"/>
                        <a:pt x="1322488" y="186019"/>
                        <a:pt x="1327157" y="196139"/>
                      </a:cubicBezTo>
                      <a:lnTo>
                        <a:pt x="1301462" y="213513"/>
                      </a:lnTo>
                      <a:cubicBezTo>
                        <a:pt x="1300240" y="210665"/>
                        <a:pt x="1298937" y="207788"/>
                        <a:pt x="1297554" y="204883"/>
                      </a:cubicBezTo>
                      <a:cubicBezTo>
                        <a:pt x="1296171" y="201978"/>
                        <a:pt x="1294774" y="198987"/>
                        <a:pt x="1293364" y="195911"/>
                      </a:cubicBezTo>
                      <a:cubicBezTo>
                        <a:pt x="1281979" y="196896"/>
                        <a:pt x="1269466" y="197821"/>
                        <a:pt x="1255825" y="198688"/>
                      </a:cubicBezTo>
                      <a:cubicBezTo>
                        <a:pt x="1242183" y="199554"/>
                        <a:pt x="1228838" y="200395"/>
                        <a:pt x="1215789" y="201211"/>
                      </a:cubicBezTo>
                      <a:cubicBezTo>
                        <a:pt x="1202741" y="202026"/>
                        <a:pt x="1191414" y="202850"/>
                        <a:pt x="1181809" y="203683"/>
                      </a:cubicBezTo>
                      <a:cubicBezTo>
                        <a:pt x="1179918" y="204007"/>
                        <a:pt x="1178109" y="204274"/>
                        <a:pt x="1176381" y="204483"/>
                      </a:cubicBezTo>
                      <a:cubicBezTo>
                        <a:pt x="1174653" y="204693"/>
                        <a:pt x="1173016" y="204959"/>
                        <a:pt x="1171468" y="205283"/>
                      </a:cubicBezTo>
                      <a:lnTo>
                        <a:pt x="1169931" y="178994"/>
                      </a:lnTo>
                      <a:cubicBezTo>
                        <a:pt x="1173545" y="177594"/>
                        <a:pt x="1176281" y="176394"/>
                        <a:pt x="1178139" y="175394"/>
                      </a:cubicBezTo>
                      <a:cubicBezTo>
                        <a:pt x="1179996" y="174394"/>
                        <a:pt x="1182123" y="173079"/>
                        <a:pt x="1184520" y="171450"/>
                      </a:cubicBezTo>
                      <a:cubicBezTo>
                        <a:pt x="1189668" y="168050"/>
                        <a:pt x="1195417" y="163592"/>
                        <a:pt x="1201766" y="158077"/>
                      </a:cubicBezTo>
                      <a:cubicBezTo>
                        <a:pt x="1208115" y="152562"/>
                        <a:pt x="1214432" y="146504"/>
                        <a:pt x="1220715" y="139904"/>
                      </a:cubicBezTo>
                      <a:lnTo>
                        <a:pt x="1166309" y="139904"/>
                      </a:lnTo>
                      <a:close/>
                      <a:moveTo>
                        <a:pt x="1398140" y="73610"/>
                      </a:moveTo>
                      <a:lnTo>
                        <a:pt x="1445689" y="73610"/>
                      </a:lnTo>
                      <a:lnTo>
                        <a:pt x="1430210" y="161392"/>
                      </a:lnTo>
                      <a:cubicBezTo>
                        <a:pt x="1439015" y="169255"/>
                        <a:pt x="1448534" y="174046"/>
                        <a:pt x="1458765" y="175765"/>
                      </a:cubicBezTo>
                      <a:cubicBezTo>
                        <a:pt x="1468997" y="177485"/>
                        <a:pt x="1482182" y="178332"/>
                        <a:pt x="1498322" y="178308"/>
                      </a:cubicBezTo>
                      <a:cubicBezTo>
                        <a:pt x="1511687" y="178623"/>
                        <a:pt x="1525261" y="178566"/>
                        <a:pt x="1539043" y="178137"/>
                      </a:cubicBezTo>
                      <a:cubicBezTo>
                        <a:pt x="1552825" y="177708"/>
                        <a:pt x="1565814" y="177080"/>
                        <a:pt x="1578009" y="176251"/>
                      </a:cubicBezTo>
                      <a:lnTo>
                        <a:pt x="1566879" y="204369"/>
                      </a:lnTo>
                      <a:cubicBezTo>
                        <a:pt x="1560276" y="204612"/>
                        <a:pt x="1552524" y="204863"/>
                        <a:pt x="1543623" y="205122"/>
                      </a:cubicBezTo>
                      <a:cubicBezTo>
                        <a:pt x="1534723" y="205382"/>
                        <a:pt x="1526103" y="205565"/>
                        <a:pt x="1517762" y="205673"/>
                      </a:cubicBezTo>
                      <a:cubicBezTo>
                        <a:pt x="1509422" y="205780"/>
                        <a:pt x="1502791" y="205726"/>
                        <a:pt x="1497869" y="205512"/>
                      </a:cubicBezTo>
                      <a:cubicBezTo>
                        <a:pt x="1483551" y="205313"/>
                        <a:pt x="1471389" y="204873"/>
                        <a:pt x="1461381" y="204191"/>
                      </a:cubicBezTo>
                      <a:cubicBezTo>
                        <a:pt x="1451374" y="203509"/>
                        <a:pt x="1442504" y="201494"/>
                        <a:pt x="1434770" y="198146"/>
                      </a:cubicBezTo>
                      <a:cubicBezTo>
                        <a:pt x="1427036" y="194797"/>
                        <a:pt x="1419421" y="189023"/>
                        <a:pt x="1411925" y="180823"/>
                      </a:cubicBezTo>
                      <a:cubicBezTo>
                        <a:pt x="1408153" y="184790"/>
                        <a:pt x="1404248" y="188629"/>
                        <a:pt x="1400207" y="192339"/>
                      </a:cubicBezTo>
                      <a:cubicBezTo>
                        <a:pt x="1396167" y="196049"/>
                        <a:pt x="1391065" y="200516"/>
                        <a:pt x="1384900" y="205740"/>
                      </a:cubicBezTo>
                      <a:lnTo>
                        <a:pt x="1369514" y="185395"/>
                      </a:lnTo>
                      <a:cubicBezTo>
                        <a:pt x="1376116" y="180013"/>
                        <a:pt x="1382354" y="174832"/>
                        <a:pt x="1388228" y="169850"/>
                      </a:cubicBezTo>
                      <a:cubicBezTo>
                        <a:pt x="1394102" y="164869"/>
                        <a:pt x="1399288" y="160144"/>
                        <a:pt x="1403786" y="155677"/>
                      </a:cubicBezTo>
                      <a:lnTo>
                        <a:pt x="1413420" y="101042"/>
                      </a:lnTo>
                      <a:lnTo>
                        <a:pt x="1393303" y="101042"/>
                      </a:lnTo>
                      <a:close/>
                      <a:moveTo>
                        <a:pt x="327023" y="39320"/>
                      </a:moveTo>
                      <a:lnTo>
                        <a:pt x="347167" y="40463"/>
                      </a:lnTo>
                      <a:cubicBezTo>
                        <a:pt x="344298" y="56517"/>
                        <a:pt x="341003" y="73043"/>
                        <a:pt x="337282" y="90040"/>
                      </a:cubicBezTo>
                      <a:cubicBezTo>
                        <a:pt x="333561" y="107038"/>
                        <a:pt x="329940" y="122821"/>
                        <a:pt x="326418" y="137389"/>
                      </a:cubicBezTo>
                      <a:lnTo>
                        <a:pt x="305710" y="135560"/>
                      </a:lnTo>
                      <a:cubicBezTo>
                        <a:pt x="309888" y="120506"/>
                        <a:pt x="313832" y="104837"/>
                        <a:pt x="317542" y="88554"/>
                      </a:cubicBezTo>
                      <a:cubicBezTo>
                        <a:pt x="321251" y="72271"/>
                        <a:pt x="324412" y="55860"/>
                        <a:pt x="327023" y="39320"/>
                      </a:cubicBezTo>
                      <a:close/>
                      <a:moveTo>
                        <a:pt x="1507271" y="36805"/>
                      </a:moveTo>
                      <a:lnTo>
                        <a:pt x="1501305" y="70638"/>
                      </a:lnTo>
                      <a:lnTo>
                        <a:pt x="1550912" y="70638"/>
                      </a:lnTo>
                      <a:lnTo>
                        <a:pt x="1556877" y="36805"/>
                      </a:lnTo>
                      <a:close/>
                      <a:moveTo>
                        <a:pt x="1273977" y="29718"/>
                      </a:moveTo>
                      <a:cubicBezTo>
                        <a:pt x="1267152" y="37448"/>
                        <a:pt x="1259906" y="44563"/>
                        <a:pt x="1252240" y="51064"/>
                      </a:cubicBezTo>
                      <a:cubicBezTo>
                        <a:pt x="1244574" y="57565"/>
                        <a:pt x="1236299" y="63708"/>
                        <a:pt x="1227416" y="69495"/>
                      </a:cubicBezTo>
                      <a:lnTo>
                        <a:pt x="1307426" y="69495"/>
                      </a:lnTo>
                      <a:cubicBezTo>
                        <a:pt x="1292874" y="57379"/>
                        <a:pt x="1281725" y="44120"/>
                        <a:pt x="1273977" y="29718"/>
                      </a:cubicBezTo>
                      <a:close/>
                      <a:moveTo>
                        <a:pt x="264518" y="17831"/>
                      </a:moveTo>
                      <a:lnTo>
                        <a:pt x="327841" y="17831"/>
                      </a:lnTo>
                      <a:lnTo>
                        <a:pt x="323004" y="45263"/>
                      </a:lnTo>
                      <a:lnTo>
                        <a:pt x="304030" y="45263"/>
                      </a:lnTo>
                      <a:lnTo>
                        <a:pt x="296935" y="85497"/>
                      </a:lnTo>
                      <a:lnTo>
                        <a:pt x="310880" y="85497"/>
                      </a:lnTo>
                      <a:lnTo>
                        <a:pt x="306002" y="113157"/>
                      </a:lnTo>
                      <a:lnTo>
                        <a:pt x="292058" y="113157"/>
                      </a:lnTo>
                      <a:lnTo>
                        <a:pt x="284601" y="155448"/>
                      </a:lnTo>
                      <a:cubicBezTo>
                        <a:pt x="289933" y="154053"/>
                        <a:pt x="294614" y="152786"/>
                        <a:pt x="298644" y="151648"/>
                      </a:cubicBezTo>
                      <a:cubicBezTo>
                        <a:pt x="302674" y="150510"/>
                        <a:pt x="305684" y="149643"/>
                        <a:pt x="307675" y="149048"/>
                      </a:cubicBezTo>
                      <a:lnTo>
                        <a:pt x="306576" y="176022"/>
                      </a:lnTo>
                      <a:cubicBezTo>
                        <a:pt x="296631" y="178866"/>
                        <a:pt x="284946" y="182095"/>
                        <a:pt x="271521" y="185709"/>
                      </a:cubicBezTo>
                      <a:cubicBezTo>
                        <a:pt x="258096" y="189324"/>
                        <a:pt x="244838" y="192725"/>
                        <a:pt x="231746" y="195911"/>
                      </a:cubicBezTo>
                      <a:lnTo>
                        <a:pt x="232051" y="168250"/>
                      </a:lnTo>
                      <a:cubicBezTo>
                        <a:pt x="235434" y="167459"/>
                        <a:pt x="239332" y="166583"/>
                        <a:pt x="243745" y="165621"/>
                      </a:cubicBezTo>
                      <a:cubicBezTo>
                        <a:pt x="248158" y="164659"/>
                        <a:pt x="252839" y="163554"/>
                        <a:pt x="257788" y="162306"/>
                      </a:cubicBezTo>
                      <a:lnTo>
                        <a:pt x="266455" y="113157"/>
                      </a:lnTo>
                      <a:lnTo>
                        <a:pt x="249538" y="113157"/>
                      </a:lnTo>
                      <a:lnTo>
                        <a:pt x="254416" y="85497"/>
                      </a:lnTo>
                      <a:lnTo>
                        <a:pt x="271332" y="85497"/>
                      </a:lnTo>
                      <a:lnTo>
                        <a:pt x="278427" y="45263"/>
                      </a:lnTo>
                      <a:lnTo>
                        <a:pt x="259681" y="45263"/>
                      </a:lnTo>
                      <a:close/>
                      <a:moveTo>
                        <a:pt x="578359" y="16688"/>
                      </a:moveTo>
                      <a:lnTo>
                        <a:pt x="689459" y="16688"/>
                      </a:lnTo>
                      <a:lnTo>
                        <a:pt x="684420" y="45263"/>
                      </a:lnTo>
                      <a:lnTo>
                        <a:pt x="649216" y="45263"/>
                      </a:lnTo>
                      <a:lnTo>
                        <a:pt x="625917" y="177394"/>
                      </a:lnTo>
                      <a:cubicBezTo>
                        <a:pt x="624072" y="188724"/>
                        <a:pt x="620115" y="196468"/>
                        <a:pt x="614048" y="200626"/>
                      </a:cubicBezTo>
                      <a:cubicBezTo>
                        <a:pt x="607981" y="204783"/>
                        <a:pt x="598541" y="207326"/>
                        <a:pt x="585728" y="208255"/>
                      </a:cubicBezTo>
                      <a:lnTo>
                        <a:pt x="570399" y="209627"/>
                      </a:lnTo>
                      <a:lnTo>
                        <a:pt x="566710" y="181280"/>
                      </a:lnTo>
                      <a:lnTo>
                        <a:pt x="583452" y="179680"/>
                      </a:lnTo>
                      <a:cubicBezTo>
                        <a:pt x="588866" y="179275"/>
                        <a:pt x="592549" y="178485"/>
                        <a:pt x="594500" y="177308"/>
                      </a:cubicBezTo>
                      <a:cubicBezTo>
                        <a:pt x="596450" y="176132"/>
                        <a:pt x="597702" y="173570"/>
                        <a:pt x="598255" y="169622"/>
                      </a:cubicBezTo>
                      <a:lnTo>
                        <a:pt x="620183" y="45263"/>
                      </a:lnTo>
                      <a:lnTo>
                        <a:pt x="573321" y="45263"/>
                      </a:lnTo>
                      <a:close/>
                      <a:moveTo>
                        <a:pt x="958131" y="13716"/>
                      </a:moveTo>
                      <a:lnTo>
                        <a:pt x="1137124" y="13716"/>
                      </a:lnTo>
                      <a:lnTo>
                        <a:pt x="1131925" y="43206"/>
                      </a:lnTo>
                      <a:lnTo>
                        <a:pt x="1069288" y="43206"/>
                      </a:lnTo>
                      <a:cubicBezTo>
                        <a:pt x="1064915" y="49264"/>
                        <a:pt x="1060419" y="55207"/>
                        <a:pt x="1055800" y="61037"/>
                      </a:cubicBezTo>
                      <a:cubicBezTo>
                        <a:pt x="1051181" y="66866"/>
                        <a:pt x="1046382" y="72581"/>
                        <a:pt x="1041404" y="78182"/>
                      </a:cubicBezTo>
                      <a:lnTo>
                        <a:pt x="1050279" y="78410"/>
                      </a:lnTo>
                      <a:lnTo>
                        <a:pt x="1047538" y="93955"/>
                      </a:lnTo>
                      <a:lnTo>
                        <a:pt x="1065124" y="75896"/>
                      </a:lnTo>
                      <a:cubicBezTo>
                        <a:pt x="1071554" y="81458"/>
                        <a:pt x="1078593" y="87986"/>
                        <a:pt x="1086241" y="95479"/>
                      </a:cubicBezTo>
                      <a:cubicBezTo>
                        <a:pt x="1093889" y="102972"/>
                        <a:pt x="1101274" y="110516"/>
                        <a:pt x="1108396" y="118110"/>
                      </a:cubicBezTo>
                      <a:cubicBezTo>
                        <a:pt x="1115517" y="125705"/>
                        <a:pt x="1121505" y="132436"/>
                        <a:pt x="1126357" y="138303"/>
                      </a:cubicBezTo>
                      <a:lnTo>
                        <a:pt x="1101497" y="163907"/>
                      </a:lnTo>
                      <a:cubicBezTo>
                        <a:pt x="1097434" y="157678"/>
                        <a:pt x="1092320" y="150730"/>
                        <a:pt x="1086157" y="143062"/>
                      </a:cubicBezTo>
                      <a:cubicBezTo>
                        <a:pt x="1079993" y="135394"/>
                        <a:pt x="1073435" y="127802"/>
                        <a:pt x="1066483" y="120286"/>
                      </a:cubicBezTo>
                      <a:cubicBezTo>
                        <a:pt x="1059531" y="112771"/>
                        <a:pt x="1052839" y="106127"/>
                        <a:pt x="1046409" y="100356"/>
                      </a:cubicBezTo>
                      <a:lnTo>
                        <a:pt x="1027746" y="206198"/>
                      </a:lnTo>
                      <a:lnTo>
                        <a:pt x="999171" y="206198"/>
                      </a:lnTo>
                      <a:lnTo>
                        <a:pt x="1017351" y="103099"/>
                      </a:lnTo>
                      <a:cubicBezTo>
                        <a:pt x="1006006" y="113905"/>
                        <a:pt x="994010" y="124354"/>
                        <a:pt x="981362" y="134446"/>
                      </a:cubicBezTo>
                      <a:cubicBezTo>
                        <a:pt x="968715" y="144538"/>
                        <a:pt x="955075" y="154586"/>
                        <a:pt x="940442" y="164592"/>
                      </a:cubicBezTo>
                      <a:lnTo>
                        <a:pt x="923374" y="140818"/>
                      </a:lnTo>
                      <a:cubicBezTo>
                        <a:pt x="947387" y="126421"/>
                        <a:pt x="968722" y="110924"/>
                        <a:pt x="987379" y="94327"/>
                      </a:cubicBezTo>
                      <a:cubicBezTo>
                        <a:pt x="1006036" y="77729"/>
                        <a:pt x="1021985" y="60689"/>
                        <a:pt x="1035227" y="43206"/>
                      </a:cubicBezTo>
                      <a:lnTo>
                        <a:pt x="952931" y="43206"/>
                      </a:lnTo>
                      <a:close/>
                      <a:moveTo>
                        <a:pt x="389414" y="13488"/>
                      </a:moveTo>
                      <a:lnTo>
                        <a:pt x="455708" y="13488"/>
                      </a:lnTo>
                      <a:lnTo>
                        <a:pt x="450871" y="40920"/>
                      </a:lnTo>
                      <a:lnTo>
                        <a:pt x="429383" y="40920"/>
                      </a:lnTo>
                      <a:lnTo>
                        <a:pt x="420837" y="89383"/>
                      </a:lnTo>
                      <a:lnTo>
                        <a:pt x="441411" y="89383"/>
                      </a:lnTo>
                      <a:lnTo>
                        <a:pt x="436453" y="117501"/>
                      </a:lnTo>
                      <a:lnTo>
                        <a:pt x="415879" y="117501"/>
                      </a:lnTo>
                      <a:lnTo>
                        <a:pt x="405560" y="176022"/>
                      </a:lnTo>
                      <a:lnTo>
                        <a:pt x="432306" y="176022"/>
                      </a:lnTo>
                      <a:lnTo>
                        <a:pt x="427429" y="203683"/>
                      </a:lnTo>
                      <a:lnTo>
                        <a:pt x="344447" y="203683"/>
                      </a:lnTo>
                      <a:lnTo>
                        <a:pt x="349324" y="176022"/>
                      </a:lnTo>
                      <a:lnTo>
                        <a:pt x="378814" y="176022"/>
                      </a:lnTo>
                      <a:lnTo>
                        <a:pt x="389133" y="117501"/>
                      </a:lnTo>
                      <a:lnTo>
                        <a:pt x="371759" y="117501"/>
                      </a:lnTo>
                      <a:lnTo>
                        <a:pt x="376717" y="89383"/>
                      </a:lnTo>
                      <a:lnTo>
                        <a:pt x="394091" y="89383"/>
                      </a:lnTo>
                      <a:lnTo>
                        <a:pt x="402636" y="40920"/>
                      </a:lnTo>
                      <a:lnTo>
                        <a:pt x="384577" y="40920"/>
                      </a:lnTo>
                      <a:close/>
                      <a:moveTo>
                        <a:pt x="1483910" y="9830"/>
                      </a:moveTo>
                      <a:lnTo>
                        <a:pt x="1589980" y="9830"/>
                      </a:lnTo>
                      <a:lnTo>
                        <a:pt x="1574502" y="97613"/>
                      </a:lnTo>
                      <a:lnTo>
                        <a:pt x="1518037" y="97613"/>
                      </a:lnTo>
                      <a:cubicBezTo>
                        <a:pt x="1526874" y="104542"/>
                        <a:pt x="1536438" y="112857"/>
                        <a:pt x="1546729" y="122559"/>
                      </a:cubicBezTo>
                      <a:cubicBezTo>
                        <a:pt x="1557019" y="132260"/>
                        <a:pt x="1566297" y="141547"/>
                        <a:pt x="1574563" y="150419"/>
                      </a:cubicBezTo>
                      <a:lnTo>
                        <a:pt x="1553831" y="174651"/>
                      </a:lnTo>
                      <a:cubicBezTo>
                        <a:pt x="1548773" y="168788"/>
                        <a:pt x="1542911" y="162226"/>
                        <a:pt x="1536245" y="154966"/>
                      </a:cubicBezTo>
                      <a:cubicBezTo>
                        <a:pt x="1529579" y="147706"/>
                        <a:pt x="1522842" y="140636"/>
                        <a:pt x="1516033" y="133757"/>
                      </a:cubicBezTo>
                      <a:cubicBezTo>
                        <a:pt x="1509224" y="126878"/>
                        <a:pt x="1503075" y="121078"/>
                        <a:pt x="1497587" y="116358"/>
                      </a:cubicBezTo>
                      <a:lnTo>
                        <a:pt x="1516437" y="97613"/>
                      </a:lnTo>
                      <a:lnTo>
                        <a:pt x="1496092" y="97613"/>
                      </a:lnTo>
                      <a:cubicBezTo>
                        <a:pt x="1492675" y="112319"/>
                        <a:pt x="1487877" y="125540"/>
                        <a:pt x="1481697" y="137275"/>
                      </a:cubicBezTo>
                      <a:cubicBezTo>
                        <a:pt x="1475518" y="149010"/>
                        <a:pt x="1467133" y="160859"/>
                        <a:pt x="1456541" y="172822"/>
                      </a:cubicBezTo>
                      <a:lnTo>
                        <a:pt x="1435521" y="155906"/>
                      </a:lnTo>
                      <a:cubicBezTo>
                        <a:pt x="1443501" y="147332"/>
                        <a:pt x="1449816" y="139130"/>
                        <a:pt x="1454465" y="131302"/>
                      </a:cubicBezTo>
                      <a:cubicBezTo>
                        <a:pt x="1459113" y="123473"/>
                        <a:pt x="1462804" y="114882"/>
                        <a:pt x="1465537" y="105529"/>
                      </a:cubicBezTo>
                      <a:cubicBezTo>
                        <a:pt x="1468270" y="96176"/>
                        <a:pt x="1470753" y="84927"/>
                        <a:pt x="1472986" y="71781"/>
                      </a:cubicBezTo>
                      <a:close/>
                      <a:moveTo>
                        <a:pt x="361255" y="5944"/>
                      </a:moveTo>
                      <a:lnTo>
                        <a:pt x="384559" y="7316"/>
                      </a:lnTo>
                      <a:lnTo>
                        <a:pt x="369564" y="92355"/>
                      </a:lnTo>
                      <a:cubicBezTo>
                        <a:pt x="365944" y="113282"/>
                        <a:pt x="361611" y="130864"/>
                        <a:pt x="356563" y="145102"/>
                      </a:cubicBezTo>
                      <a:cubicBezTo>
                        <a:pt x="351515" y="159340"/>
                        <a:pt x="345058" y="171775"/>
                        <a:pt x="337192" y="182406"/>
                      </a:cubicBezTo>
                      <a:cubicBezTo>
                        <a:pt x="329326" y="193038"/>
                        <a:pt x="319355" y="203406"/>
                        <a:pt x="307281" y="213513"/>
                      </a:cubicBezTo>
                      <a:lnTo>
                        <a:pt x="288963" y="196825"/>
                      </a:lnTo>
                      <a:cubicBezTo>
                        <a:pt x="301301" y="186700"/>
                        <a:pt x="311055" y="177206"/>
                        <a:pt x="318226" y="168343"/>
                      </a:cubicBezTo>
                      <a:cubicBezTo>
                        <a:pt x="325396" y="159480"/>
                        <a:pt x="331011" y="149359"/>
                        <a:pt x="335069" y="137982"/>
                      </a:cubicBezTo>
                      <a:cubicBezTo>
                        <a:pt x="339127" y="126604"/>
                        <a:pt x="342655" y="112081"/>
                        <a:pt x="345655" y="94412"/>
                      </a:cubicBezTo>
                      <a:close/>
                      <a:moveTo>
                        <a:pt x="799293" y="5715"/>
                      </a:moveTo>
                      <a:lnTo>
                        <a:pt x="827895" y="6858"/>
                      </a:lnTo>
                      <a:lnTo>
                        <a:pt x="823945" y="29261"/>
                      </a:lnTo>
                      <a:lnTo>
                        <a:pt x="893667" y="29261"/>
                      </a:lnTo>
                      <a:lnTo>
                        <a:pt x="888790" y="56922"/>
                      </a:lnTo>
                      <a:lnTo>
                        <a:pt x="819067" y="56922"/>
                      </a:lnTo>
                      <a:lnTo>
                        <a:pt x="814432" y="83211"/>
                      </a:lnTo>
                      <a:lnTo>
                        <a:pt x="904957" y="83211"/>
                      </a:lnTo>
                      <a:lnTo>
                        <a:pt x="900080" y="110871"/>
                      </a:lnTo>
                      <a:lnTo>
                        <a:pt x="810011" y="110871"/>
                      </a:lnTo>
                      <a:lnTo>
                        <a:pt x="806021" y="133503"/>
                      </a:lnTo>
                      <a:lnTo>
                        <a:pt x="815418" y="119101"/>
                      </a:lnTo>
                      <a:cubicBezTo>
                        <a:pt x="822340" y="122482"/>
                        <a:pt x="829919" y="126464"/>
                        <a:pt x="838153" y="131048"/>
                      </a:cubicBezTo>
                      <a:cubicBezTo>
                        <a:pt x="846387" y="135631"/>
                        <a:pt x="854169" y="140189"/>
                        <a:pt x="861497" y="144721"/>
                      </a:cubicBezTo>
                      <a:cubicBezTo>
                        <a:pt x="868826" y="149254"/>
                        <a:pt x="874593" y="153134"/>
                        <a:pt x="878799" y="156363"/>
                      </a:cubicBezTo>
                      <a:lnTo>
                        <a:pt x="860865" y="182880"/>
                      </a:lnTo>
                      <a:cubicBezTo>
                        <a:pt x="853226" y="176827"/>
                        <a:pt x="844205" y="170188"/>
                        <a:pt x="833801" y="162964"/>
                      </a:cubicBezTo>
                      <a:cubicBezTo>
                        <a:pt x="823398" y="155739"/>
                        <a:pt x="813546" y="149271"/>
                        <a:pt x="804247" y="143561"/>
                      </a:cubicBezTo>
                      <a:lnTo>
                        <a:pt x="792920" y="207798"/>
                      </a:lnTo>
                      <a:lnTo>
                        <a:pt x="763659" y="207798"/>
                      </a:lnTo>
                      <a:lnTo>
                        <a:pt x="780751" y="110871"/>
                      </a:lnTo>
                      <a:lnTo>
                        <a:pt x="702341" y="110871"/>
                      </a:lnTo>
                      <a:lnTo>
                        <a:pt x="707218" y="83211"/>
                      </a:lnTo>
                      <a:lnTo>
                        <a:pt x="785628" y="83211"/>
                      </a:lnTo>
                      <a:close/>
                      <a:moveTo>
                        <a:pt x="1436710" y="5258"/>
                      </a:moveTo>
                      <a:cubicBezTo>
                        <a:pt x="1441431" y="10625"/>
                        <a:pt x="1446329" y="17093"/>
                        <a:pt x="1451405" y="24661"/>
                      </a:cubicBezTo>
                      <a:cubicBezTo>
                        <a:pt x="1456481" y="32228"/>
                        <a:pt x="1460321" y="38867"/>
                        <a:pt x="1462924" y="44577"/>
                      </a:cubicBezTo>
                      <a:lnTo>
                        <a:pt x="1439327" y="65609"/>
                      </a:lnTo>
                      <a:cubicBezTo>
                        <a:pt x="1436316" y="59241"/>
                        <a:pt x="1432311" y="52031"/>
                        <a:pt x="1427311" y="43977"/>
                      </a:cubicBezTo>
                      <a:cubicBezTo>
                        <a:pt x="1422311" y="35924"/>
                        <a:pt x="1417475" y="28885"/>
                        <a:pt x="1412804" y="22860"/>
                      </a:cubicBezTo>
                      <a:close/>
                      <a:moveTo>
                        <a:pt x="523265" y="5030"/>
                      </a:moveTo>
                      <a:lnTo>
                        <a:pt x="552324" y="6173"/>
                      </a:lnTo>
                      <a:lnTo>
                        <a:pt x="546076" y="41606"/>
                      </a:lnTo>
                      <a:lnTo>
                        <a:pt x="570765" y="41606"/>
                      </a:lnTo>
                      <a:lnTo>
                        <a:pt x="565807" y="69723"/>
                      </a:lnTo>
                      <a:lnTo>
                        <a:pt x="541118" y="69723"/>
                      </a:lnTo>
                      <a:lnTo>
                        <a:pt x="536281" y="97155"/>
                      </a:lnTo>
                      <a:cubicBezTo>
                        <a:pt x="540734" y="95889"/>
                        <a:pt x="545020" y="94593"/>
                        <a:pt x="549139" y="93269"/>
                      </a:cubicBezTo>
                      <a:cubicBezTo>
                        <a:pt x="553259" y="91945"/>
                        <a:pt x="557202" y="90650"/>
                        <a:pt x="560969" y="89383"/>
                      </a:cubicBezTo>
                      <a:lnTo>
                        <a:pt x="560164" y="101727"/>
                      </a:lnTo>
                      <a:lnTo>
                        <a:pt x="559144" y="116586"/>
                      </a:lnTo>
                      <a:cubicBezTo>
                        <a:pt x="550200" y="119558"/>
                        <a:pt x="540913" y="122530"/>
                        <a:pt x="531283" y="125502"/>
                      </a:cubicBezTo>
                      <a:lnTo>
                        <a:pt x="521407" y="181509"/>
                      </a:lnTo>
                      <a:cubicBezTo>
                        <a:pt x="520146" y="189006"/>
                        <a:pt x="518244" y="194636"/>
                        <a:pt x="515702" y="198400"/>
                      </a:cubicBezTo>
                      <a:cubicBezTo>
                        <a:pt x="513161" y="202163"/>
                        <a:pt x="509485" y="204796"/>
                        <a:pt x="504674" y="206299"/>
                      </a:cubicBezTo>
                      <a:cubicBezTo>
                        <a:pt x="499864" y="207802"/>
                        <a:pt x="493426" y="208911"/>
                        <a:pt x="485359" y="209627"/>
                      </a:cubicBezTo>
                      <a:lnTo>
                        <a:pt x="470675" y="211227"/>
                      </a:lnTo>
                      <a:lnTo>
                        <a:pt x="467256" y="182652"/>
                      </a:lnTo>
                      <a:lnTo>
                        <a:pt x="481711" y="181052"/>
                      </a:lnTo>
                      <a:cubicBezTo>
                        <a:pt x="486621" y="180652"/>
                        <a:pt x="489761" y="179909"/>
                        <a:pt x="491134" y="178823"/>
                      </a:cubicBezTo>
                      <a:cubicBezTo>
                        <a:pt x="492507" y="177737"/>
                        <a:pt x="493435" y="175279"/>
                        <a:pt x="493920" y="171450"/>
                      </a:cubicBezTo>
                      <a:lnTo>
                        <a:pt x="500369" y="134874"/>
                      </a:lnTo>
                      <a:lnTo>
                        <a:pt x="470491" y="143561"/>
                      </a:lnTo>
                      <a:lnTo>
                        <a:pt x="469546" y="115215"/>
                      </a:lnTo>
                      <a:cubicBezTo>
                        <a:pt x="474461" y="114162"/>
                        <a:pt x="479981" y="112838"/>
                        <a:pt x="486105" y="111243"/>
                      </a:cubicBezTo>
                      <a:cubicBezTo>
                        <a:pt x="492230" y="109647"/>
                        <a:pt x="498678" y="107923"/>
                        <a:pt x="505448" y="106071"/>
                      </a:cubicBezTo>
                      <a:lnTo>
                        <a:pt x="511857" y="69723"/>
                      </a:lnTo>
                      <a:lnTo>
                        <a:pt x="485568" y="69723"/>
                      </a:lnTo>
                      <a:lnTo>
                        <a:pt x="490526" y="41606"/>
                      </a:lnTo>
                      <a:lnTo>
                        <a:pt x="516815" y="41606"/>
                      </a:lnTo>
                      <a:close/>
                      <a:moveTo>
                        <a:pt x="114071" y="5030"/>
                      </a:moveTo>
                      <a:lnTo>
                        <a:pt x="144045" y="6173"/>
                      </a:lnTo>
                      <a:lnTo>
                        <a:pt x="133927" y="63551"/>
                      </a:lnTo>
                      <a:lnTo>
                        <a:pt x="209365" y="63551"/>
                      </a:lnTo>
                      <a:lnTo>
                        <a:pt x="204407" y="91669"/>
                      </a:lnTo>
                      <a:lnTo>
                        <a:pt x="128969" y="91669"/>
                      </a:lnTo>
                      <a:lnTo>
                        <a:pt x="114498" y="173736"/>
                      </a:lnTo>
                      <a:lnTo>
                        <a:pt x="204795" y="173736"/>
                      </a:lnTo>
                      <a:lnTo>
                        <a:pt x="199797" y="202083"/>
                      </a:lnTo>
                      <a:lnTo>
                        <a:pt x="0" y="202083"/>
                      </a:lnTo>
                      <a:lnTo>
                        <a:pt x="4999" y="173736"/>
                      </a:lnTo>
                      <a:lnTo>
                        <a:pt x="84323" y="173736"/>
                      </a:lnTo>
                      <a:close/>
                      <a:moveTo>
                        <a:pt x="1268473" y="0"/>
                      </a:moveTo>
                      <a:lnTo>
                        <a:pt x="1289733" y="0"/>
                      </a:lnTo>
                      <a:cubicBezTo>
                        <a:pt x="1295513" y="12077"/>
                        <a:pt x="1302378" y="22443"/>
                        <a:pt x="1310327" y="31098"/>
                      </a:cubicBezTo>
                      <a:cubicBezTo>
                        <a:pt x="1318276" y="39754"/>
                        <a:pt x="1327281" y="47394"/>
                        <a:pt x="1337341" y="54018"/>
                      </a:cubicBezTo>
                      <a:cubicBezTo>
                        <a:pt x="1347401" y="60642"/>
                        <a:pt x="1358488" y="66944"/>
                        <a:pt x="1370601" y="72924"/>
                      </a:cubicBezTo>
                      <a:lnTo>
                        <a:pt x="1351940" y="99670"/>
                      </a:lnTo>
                      <a:cubicBezTo>
                        <a:pt x="1344998" y="95689"/>
                        <a:pt x="1338518" y="91764"/>
                        <a:pt x="1332499" y="87897"/>
                      </a:cubicBezTo>
                      <a:cubicBezTo>
                        <a:pt x="1326480" y="84030"/>
                        <a:pt x="1320857" y="80106"/>
                        <a:pt x="1315629" y="76124"/>
                      </a:cubicBezTo>
                      <a:lnTo>
                        <a:pt x="1312284" y="95098"/>
                      </a:lnTo>
                      <a:lnTo>
                        <a:pt x="1210557" y="95098"/>
                      </a:lnTo>
                      <a:lnTo>
                        <a:pt x="1213540" y="78182"/>
                      </a:lnTo>
                      <a:cubicBezTo>
                        <a:pt x="1207431" y="81734"/>
                        <a:pt x="1200961" y="85316"/>
                        <a:pt x="1194129" y="88926"/>
                      </a:cubicBezTo>
                      <a:cubicBezTo>
                        <a:pt x="1187296" y="92536"/>
                        <a:pt x="1180083" y="96117"/>
                        <a:pt x="1172489" y="99670"/>
                      </a:cubicBezTo>
                      <a:lnTo>
                        <a:pt x="1160315" y="74067"/>
                      </a:lnTo>
                      <a:cubicBezTo>
                        <a:pt x="1185846" y="63808"/>
                        <a:pt x="1207398" y="52378"/>
                        <a:pt x="1224969" y="39777"/>
                      </a:cubicBezTo>
                      <a:cubicBezTo>
                        <a:pt x="1242541" y="27175"/>
                        <a:pt x="1257042" y="13916"/>
                        <a:pt x="1268473" y="0"/>
                      </a:cubicBez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 i="1" dirty="0">
                    <a:solidFill>
                      <a:schemeClr val="bg1">
                        <a:lumMod val="95000"/>
                      </a:schemeClr>
                    </a:solidFill>
                    <a:latin typeface="阿里巴巴普惠体 B" panose="00020600040101010101" pitchFamily="18" charset="-122"/>
                    <a:ea typeface="阿里巴巴普惠体 B" panose="00020600040101010101" pitchFamily="18" charset="-122"/>
                    <a:cs typeface="阿里巴巴普惠体 B" panose="00020600040101010101" pitchFamily="18" charset="-122"/>
                  </a:endParaRPr>
                </a:p>
              </p:txBody>
            </p:sp>
          </p:grpSp>
        </p:grpSp>
        <p:grpSp>
          <p:nvGrpSpPr>
            <p:cNvPr id="430" name="组合 429">
              <a:extLst>
                <a:ext uri="{FF2B5EF4-FFF2-40B4-BE49-F238E27FC236}">
                  <a16:creationId xmlns:a16="http://schemas.microsoft.com/office/drawing/2014/main" id="{FABDCFEF-A6DF-4012-B05E-938C10378E15}"/>
                </a:ext>
              </a:extLst>
            </p:cNvPr>
            <p:cNvGrpSpPr/>
            <p:nvPr/>
          </p:nvGrpSpPr>
          <p:grpSpPr>
            <a:xfrm>
              <a:off x="6422708" y="4595008"/>
              <a:ext cx="4871750" cy="1352248"/>
              <a:chOff x="6285548" y="4595008"/>
              <a:chExt cx="4871750" cy="1352248"/>
            </a:xfrm>
          </p:grpSpPr>
          <p:grpSp>
            <p:nvGrpSpPr>
              <p:cNvPr id="166" name="组合 165">
                <a:extLst>
                  <a:ext uri="{FF2B5EF4-FFF2-40B4-BE49-F238E27FC236}">
                    <a16:creationId xmlns:a16="http://schemas.microsoft.com/office/drawing/2014/main" id="{35B9E351-20DF-4BA2-8445-FA019A8AD97E}"/>
                  </a:ext>
                </a:extLst>
              </p:cNvPr>
              <p:cNvGrpSpPr/>
              <p:nvPr/>
            </p:nvGrpSpPr>
            <p:grpSpPr>
              <a:xfrm>
                <a:off x="6860240" y="5333566"/>
                <a:ext cx="4297058" cy="613690"/>
                <a:chOff x="5431523" y="833121"/>
                <a:chExt cx="4297058" cy="613690"/>
              </a:xfrm>
            </p:grpSpPr>
            <p:grpSp>
              <p:nvGrpSpPr>
                <p:cNvPr id="167" name="组合 166">
                  <a:extLst>
                    <a:ext uri="{FF2B5EF4-FFF2-40B4-BE49-F238E27FC236}">
                      <a16:creationId xmlns:a16="http://schemas.microsoft.com/office/drawing/2014/main" id="{12A134A5-3DAA-429F-A65C-9A28E6025F87}"/>
                    </a:ext>
                  </a:extLst>
                </p:cNvPr>
                <p:cNvGrpSpPr/>
                <p:nvPr/>
              </p:nvGrpSpPr>
              <p:grpSpPr>
                <a:xfrm>
                  <a:off x="5431523" y="833121"/>
                  <a:ext cx="4297058" cy="613690"/>
                  <a:chOff x="5431523" y="833121"/>
                  <a:chExt cx="4297058" cy="834132"/>
                </a:xfrm>
              </p:grpSpPr>
              <p:sp>
                <p:nvSpPr>
                  <p:cNvPr id="170" name="平行四边形 169">
                    <a:extLst>
                      <a:ext uri="{FF2B5EF4-FFF2-40B4-BE49-F238E27FC236}">
                        <a16:creationId xmlns:a16="http://schemas.microsoft.com/office/drawing/2014/main" id="{5E7B28E7-D99B-474E-B362-FCF2CAA97FC9}"/>
                      </a:ext>
                    </a:extLst>
                  </p:cNvPr>
                  <p:cNvSpPr/>
                  <p:nvPr/>
                </p:nvSpPr>
                <p:spPr>
                  <a:xfrm>
                    <a:off x="5842473" y="939513"/>
                    <a:ext cx="3886108" cy="727740"/>
                  </a:xfrm>
                  <a:prstGeom prst="parallelogram">
                    <a:avLst>
                      <a:gd name="adj" fmla="val 35461"/>
                    </a:avLst>
                  </a:prstGeom>
                  <a:gradFill>
                    <a:gsLst>
                      <a:gs pos="0">
                        <a:srgbClr val="37CFFF">
                          <a:alpha val="0"/>
                        </a:srgbClr>
                      </a:gs>
                      <a:gs pos="100000">
                        <a:srgbClr val="35C7FF">
                          <a:alpha val="2000"/>
                        </a:srgbClr>
                      </a:gs>
                    </a:gsLst>
                    <a:lin ang="0" scaled="1"/>
                  </a:gradFill>
                  <a:ln w="9525" cap="flat" cmpd="sng" algn="ctr">
                    <a:gradFill flip="none" rotWithShape="1">
                      <a:gsLst>
                        <a:gs pos="10000">
                          <a:srgbClr val="242A3A">
                            <a:alpha val="0"/>
                          </a:srgbClr>
                        </a:gs>
                        <a:gs pos="100000">
                          <a:srgbClr val="37CFFF">
                            <a:alpha val="40000"/>
                          </a:srgbClr>
                        </a:gs>
                      </a:gsLst>
                      <a:lin ang="0" scaled="1"/>
                      <a:tileRect/>
                    </a:gra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阿里巴巴普惠体 L" panose="00020600040101010101" pitchFamily="18" charset="-122"/>
                      <a:ea typeface="阿里巴巴普惠体 L" panose="00020600040101010101" pitchFamily="18" charset="-122"/>
                      <a:cs typeface="阿里巴巴普惠体 L" panose="00020600040101010101" pitchFamily="18" charset="-122"/>
                      <a:sym typeface="阿里巴巴普惠体 L" panose="00020600040101010101" pitchFamily="18" charset="-122"/>
                    </a:endParaRPr>
                  </a:p>
                </p:txBody>
              </p:sp>
              <p:sp>
                <p:nvSpPr>
                  <p:cNvPr id="171" name="平行四边形 170">
                    <a:extLst>
                      <a:ext uri="{FF2B5EF4-FFF2-40B4-BE49-F238E27FC236}">
                        <a16:creationId xmlns:a16="http://schemas.microsoft.com/office/drawing/2014/main" id="{484C71FD-14BF-4019-A734-F56D863C4F0B}"/>
                      </a:ext>
                    </a:extLst>
                  </p:cNvPr>
                  <p:cNvSpPr/>
                  <p:nvPr/>
                </p:nvSpPr>
                <p:spPr>
                  <a:xfrm>
                    <a:off x="5842473" y="833121"/>
                    <a:ext cx="3832617" cy="775788"/>
                  </a:xfrm>
                  <a:prstGeom prst="parallelogram">
                    <a:avLst>
                      <a:gd name="adj" fmla="val 35461"/>
                    </a:avLst>
                  </a:prstGeom>
                  <a:noFill/>
                  <a:ln w="12700" cap="flat" cmpd="sng" algn="ctr">
                    <a:gradFill flip="none" rotWithShape="1">
                      <a:gsLst>
                        <a:gs pos="10000">
                          <a:srgbClr val="152251">
                            <a:alpha val="0"/>
                          </a:srgbClr>
                        </a:gs>
                        <a:gs pos="100000">
                          <a:srgbClr val="37CFFF">
                            <a:alpha val="60000"/>
                          </a:srgbClr>
                        </a:gs>
                      </a:gsLst>
                      <a:lin ang="0" scaled="1"/>
                      <a:tileRect/>
                    </a:gra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阿里巴巴普惠体 L" panose="00020600040101010101" pitchFamily="18" charset="-122"/>
                      <a:ea typeface="阿里巴巴普惠体 L" panose="00020600040101010101" pitchFamily="18" charset="-122"/>
                      <a:cs typeface="阿里巴巴普惠体 L" panose="00020600040101010101" pitchFamily="18" charset="-122"/>
                      <a:sym typeface="阿里巴巴普惠体 L" panose="00020600040101010101" pitchFamily="18" charset="-122"/>
                    </a:endParaRPr>
                  </a:p>
                </p:txBody>
              </p:sp>
              <p:sp>
                <p:nvSpPr>
                  <p:cNvPr id="172" name="平行四边形 171">
                    <a:extLst>
                      <a:ext uri="{FF2B5EF4-FFF2-40B4-BE49-F238E27FC236}">
                        <a16:creationId xmlns:a16="http://schemas.microsoft.com/office/drawing/2014/main" id="{68C20D93-DFA9-44A5-A678-A2F01068F512}"/>
                      </a:ext>
                    </a:extLst>
                  </p:cNvPr>
                  <p:cNvSpPr/>
                  <p:nvPr/>
                </p:nvSpPr>
                <p:spPr>
                  <a:xfrm>
                    <a:off x="5431523" y="833121"/>
                    <a:ext cx="4243567" cy="775788"/>
                  </a:xfrm>
                  <a:prstGeom prst="parallelogram">
                    <a:avLst>
                      <a:gd name="adj" fmla="val 35461"/>
                    </a:avLst>
                  </a:prstGeom>
                  <a:gradFill flip="none" rotWithShape="1">
                    <a:gsLst>
                      <a:gs pos="0">
                        <a:srgbClr val="37CFFF">
                          <a:alpha val="0"/>
                        </a:srgbClr>
                      </a:gs>
                      <a:gs pos="100000">
                        <a:srgbClr val="2A98FF">
                          <a:alpha val="30000"/>
                        </a:srgbClr>
                      </a:gs>
                    </a:gsLst>
                    <a:lin ang="0" scaled="1"/>
                    <a:tileRect/>
                  </a:gradFill>
                  <a:ln w="12700" cap="flat" cmpd="sng" algn="ctr">
                    <a:gradFill flip="none" rotWithShape="1">
                      <a:gsLst>
                        <a:gs pos="15000">
                          <a:srgbClr val="2A98FF">
                            <a:alpha val="0"/>
                          </a:srgbClr>
                        </a:gs>
                        <a:gs pos="100000">
                          <a:srgbClr val="2A98FF">
                            <a:alpha val="17000"/>
                          </a:srgbClr>
                        </a:gs>
                      </a:gsLst>
                      <a:lin ang="0" scaled="1"/>
                      <a:tileRect/>
                    </a:gradFill>
                    <a:prstDash val="solid"/>
                    <a:miter lim="800000"/>
                  </a:ln>
                  <a:effectLst>
                    <a:outerShdw blurRad="50800" dist="38100" algn="l" rotWithShape="0">
                      <a:prstClr val="black">
                        <a:alpha val="40000"/>
                      </a:prstClr>
                    </a:outerShdw>
                  </a:effectLst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阿里巴巴普惠体 L" panose="00020600040101010101" pitchFamily="18" charset="-122"/>
                      <a:ea typeface="阿里巴巴普惠体 L" panose="00020600040101010101" pitchFamily="18" charset="-122"/>
                      <a:cs typeface="阿里巴巴普惠体 L" panose="00020600040101010101" pitchFamily="18" charset="-122"/>
                      <a:sym typeface="阿里巴巴普惠体 L" panose="00020600040101010101" pitchFamily="18" charset="-122"/>
                    </a:endParaRPr>
                  </a:p>
                </p:txBody>
              </p:sp>
            </p:grpSp>
            <p:sp>
              <p:nvSpPr>
                <p:cNvPr id="168" name="文本框 167">
                  <a:extLst>
                    <a:ext uri="{FF2B5EF4-FFF2-40B4-BE49-F238E27FC236}">
                      <a16:creationId xmlns:a16="http://schemas.microsoft.com/office/drawing/2014/main" id="{BB7861A6-396A-49E3-B3F9-600DC7A180A0}"/>
                    </a:ext>
                  </a:extLst>
                </p:cNvPr>
                <p:cNvSpPr txBox="1"/>
                <p:nvPr/>
              </p:nvSpPr>
              <p:spPr>
                <a:xfrm>
                  <a:off x="6396415" y="929099"/>
                  <a:ext cx="1107577" cy="34622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07577" h="346227">
                      <a:moveTo>
                        <a:pt x="999698" y="247089"/>
                      </a:moveTo>
                      <a:cubicBezTo>
                        <a:pt x="998331" y="262981"/>
                        <a:pt x="996965" y="278874"/>
                        <a:pt x="995598" y="294766"/>
                      </a:cubicBezTo>
                      <a:cubicBezTo>
                        <a:pt x="1011142" y="294766"/>
                        <a:pt x="1026687" y="294766"/>
                        <a:pt x="1042231" y="294766"/>
                      </a:cubicBezTo>
                      <a:cubicBezTo>
                        <a:pt x="1043553" y="278874"/>
                        <a:pt x="1044876" y="262981"/>
                        <a:pt x="1046199" y="247089"/>
                      </a:cubicBezTo>
                      <a:cubicBezTo>
                        <a:pt x="1030698" y="247089"/>
                        <a:pt x="1015198" y="247089"/>
                        <a:pt x="999698" y="247089"/>
                      </a:cubicBezTo>
                      <a:close/>
                      <a:moveTo>
                        <a:pt x="115371" y="228926"/>
                      </a:moveTo>
                      <a:cubicBezTo>
                        <a:pt x="111590" y="235477"/>
                        <a:pt x="107848" y="242051"/>
                        <a:pt x="104063" y="248602"/>
                      </a:cubicBezTo>
                      <a:cubicBezTo>
                        <a:pt x="109071" y="251113"/>
                        <a:pt x="114525" y="253977"/>
                        <a:pt x="120466" y="257116"/>
                      </a:cubicBezTo>
                      <a:cubicBezTo>
                        <a:pt x="126409" y="260256"/>
                        <a:pt x="132704" y="263753"/>
                        <a:pt x="139399" y="267522"/>
                      </a:cubicBezTo>
                      <a:cubicBezTo>
                        <a:pt x="148032" y="261234"/>
                        <a:pt x="155979" y="254829"/>
                        <a:pt x="163328" y="248413"/>
                      </a:cubicBezTo>
                      <a:cubicBezTo>
                        <a:pt x="170674" y="242000"/>
                        <a:pt x="177417" y="235467"/>
                        <a:pt x="183665" y="228926"/>
                      </a:cubicBezTo>
                      <a:cubicBezTo>
                        <a:pt x="160901" y="228926"/>
                        <a:pt x="138136" y="228926"/>
                        <a:pt x="115371" y="228926"/>
                      </a:cubicBezTo>
                      <a:close/>
                      <a:moveTo>
                        <a:pt x="98902" y="166870"/>
                      </a:moveTo>
                      <a:cubicBezTo>
                        <a:pt x="115063" y="166870"/>
                        <a:pt x="131224" y="166870"/>
                        <a:pt x="147385" y="166870"/>
                      </a:cubicBezTo>
                      <a:cubicBezTo>
                        <a:pt x="146333" y="169137"/>
                        <a:pt x="145345" y="171413"/>
                        <a:pt x="144384" y="173681"/>
                      </a:cubicBezTo>
                      <a:cubicBezTo>
                        <a:pt x="143424" y="175949"/>
                        <a:pt x="142344" y="178226"/>
                        <a:pt x="141106" y="180492"/>
                      </a:cubicBezTo>
                      <a:cubicBezTo>
                        <a:pt x="186412" y="180492"/>
                        <a:pt x="231719" y="180492"/>
                        <a:pt x="277026" y="180492"/>
                      </a:cubicBezTo>
                      <a:cubicBezTo>
                        <a:pt x="274937" y="196637"/>
                        <a:pt x="272849" y="212781"/>
                        <a:pt x="270761" y="228926"/>
                      </a:cubicBezTo>
                      <a:cubicBezTo>
                        <a:pt x="259333" y="228926"/>
                        <a:pt x="247904" y="228926"/>
                        <a:pt x="236476" y="228926"/>
                      </a:cubicBezTo>
                      <a:cubicBezTo>
                        <a:pt x="228401" y="241016"/>
                        <a:pt x="219575" y="252409"/>
                        <a:pt x="209838" y="262981"/>
                      </a:cubicBezTo>
                      <a:cubicBezTo>
                        <a:pt x="200096" y="273558"/>
                        <a:pt x="190128" y="283431"/>
                        <a:pt x="179833" y="292496"/>
                      </a:cubicBezTo>
                      <a:cubicBezTo>
                        <a:pt x="191785" y="300048"/>
                        <a:pt x="204088" y="308340"/>
                        <a:pt x="216808" y="317280"/>
                      </a:cubicBezTo>
                      <a:cubicBezTo>
                        <a:pt x="229537" y="326228"/>
                        <a:pt x="242362" y="335889"/>
                        <a:pt x="255311" y="346227"/>
                      </a:cubicBezTo>
                      <a:cubicBezTo>
                        <a:pt x="228583" y="346227"/>
                        <a:pt x="201854" y="346227"/>
                        <a:pt x="175126" y="346227"/>
                      </a:cubicBezTo>
                      <a:cubicBezTo>
                        <a:pt x="170437" y="342444"/>
                        <a:pt x="165259" y="338532"/>
                        <a:pt x="159588" y="334497"/>
                      </a:cubicBezTo>
                      <a:cubicBezTo>
                        <a:pt x="153919" y="330464"/>
                        <a:pt x="147842" y="326421"/>
                        <a:pt x="141345" y="322388"/>
                      </a:cubicBezTo>
                      <a:cubicBezTo>
                        <a:pt x="134166" y="327430"/>
                        <a:pt x="127298" y="331914"/>
                        <a:pt x="120732" y="335821"/>
                      </a:cubicBezTo>
                      <a:cubicBezTo>
                        <a:pt x="114165" y="339730"/>
                        <a:pt x="107981" y="343200"/>
                        <a:pt x="102180" y="346227"/>
                      </a:cubicBezTo>
                      <a:cubicBezTo>
                        <a:pt x="68120" y="346227"/>
                        <a:pt x="34060" y="346227"/>
                        <a:pt x="0" y="346227"/>
                      </a:cubicBezTo>
                      <a:cubicBezTo>
                        <a:pt x="12976" y="341183"/>
                        <a:pt x="27956" y="334366"/>
                        <a:pt x="44942" y="325794"/>
                      </a:cubicBezTo>
                      <a:cubicBezTo>
                        <a:pt x="61915" y="317228"/>
                        <a:pt x="79287" y="307489"/>
                        <a:pt x="97103" y="296658"/>
                      </a:cubicBezTo>
                      <a:cubicBezTo>
                        <a:pt x="86951" y="291123"/>
                        <a:pt x="76943" y="286049"/>
                        <a:pt x="67034" y="281522"/>
                      </a:cubicBezTo>
                      <a:cubicBezTo>
                        <a:pt x="57130" y="276998"/>
                        <a:pt x="47735" y="272932"/>
                        <a:pt x="38808" y="269414"/>
                      </a:cubicBezTo>
                      <a:cubicBezTo>
                        <a:pt x="43230" y="263115"/>
                        <a:pt x="47602" y="256540"/>
                        <a:pt x="51999" y="249738"/>
                      </a:cubicBezTo>
                      <a:cubicBezTo>
                        <a:pt x="56395" y="242936"/>
                        <a:pt x="60714" y="235980"/>
                        <a:pt x="65049" y="228926"/>
                      </a:cubicBezTo>
                      <a:cubicBezTo>
                        <a:pt x="49750" y="228926"/>
                        <a:pt x="34451" y="228926"/>
                        <a:pt x="19151" y="228926"/>
                      </a:cubicBezTo>
                      <a:cubicBezTo>
                        <a:pt x="21480" y="212781"/>
                        <a:pt x="23810" y="196637"/>
                        <a:pt x="26139" y="180492"/>
                      </a:cubicBezTo>
                      <a:cubicBezTo>
                        <a:pt x="48195" y="180492"/>
                        <a:pt x="70251" y="180492"/>
                        <a:pt x="92307" y="180492"/>
                      </a:cubicBezTo>
                      <a:cubicBezTo>
                        <a:pt x="93551" y="178226"/>
                        <a:pt x="94692" y="175886"/>
                        <a:pt x="95770" y="173492"/>
                      </a:cubicBezTo>
                      <a:cubicBezTo>
                        <a:pt x="96847" y="171098"/>
                        <a:pt x="97878" y="168885"/>
                        <a:pt x="98902" y="166870"/>
                      </a:cubicBezTo>
                      <a:close/>
                      <a:moveTo>
                        <a:pt x="1007831" y="152491"/>
                      </a:moveTo>
                      <a:cubicBezTo>
                        <a:pt x="1006497" y="168005"/>
                        <a:pt x="1005163" y="183519"/>
                        <a:pt x="1003829" y="199033"/>
                      </a:cubicBezTo>
                      <a:cubicBezTo>
                        <a:pt x="1019286" y="199033"/>
                        <a:pt x="1034742" y="199033"/>
                        <a:pt x="1050198" y="199033"/>
                      </a:cubicBezTo>
                      <a:cubicBezTo>
                        <a:pt x="1051489" y="183519"/>
                        <a:pt x="1052780" y="168005"/>
                        <a:pt x="1054072" y="152491"/>
                      </a:cubicBezTo>
                      <a:cubicBezTo>
                        <a:pt x="1038658" y="152491"/>
                        <a:pt x="1023245" y="152491"/>
                        <a:pt x="1007831" y="152491"/>
                      </a:cubicBezTo>
                      <a:close/>
                      <a:moveTo>
                        <a:pt x="935160" y="137356"/>
                      </a:moveTo>
                      <a:cubicBezTo>
                        <a:pt x="941393" y="137356"/>
                        <a:pt x="947626" y="137356"/>
                        <a:pt x="953859" y="137356"/>
                      </a:cubicBezTo>
                      <a:cubicBezTo>
                        <a:pt x="953487" y="145680"/>
                        <a:pt x="953029" y="155329"/>
                        <a:pt x="952514" y="166302"/>
                      </a:cubicBezTo>
                      <a:cubicBezTo>
                        <a:pt x="952000" y="177276"/>
                        <a:pt x="951348" y="189132"/>
                        <a:pt x="950584" y="201871"/>
                      </a:cubicBezTo>
                      <a:cubicBezTo>
                        <a:pt x="949819" y="214611"/>
                        <a:pt x="948935" y="228106"/>
                        <a:pt x="947944" y="242359"/>
                      </a:cubicBezTo>
                      <a:cubicBezTo>
                        <a:pt x="946952" y="256612"/>
                        <a:pt x="945872" y="271306"/>
                        <a:pt x="944710" y="286441"/>
                      </a:cubicBezTo>
                      <a:cubicBezTo>
                        <a:pt x="938052" y="286441"/>
                        <a:pt x="931393" y="286441"/>
                        <a:pt x="924735" y="286441"/>
                      </a:cubicBezTo>
                      <a:cubicBezTo>
                        <a:pt x="927072" y="256422"/>
                        <a:pt x="929189" y="228422"/>
                        <a:pt x="931071" y="202439"/>
                      </a:cubicBezTo>
                      <a:cubicBezTo>
                        <a:pt x="932953" y="176456"/>
                        <a:pt x="934329" y="154762"/>
                        <a:pt x="935160" y="137356"/>
                      </a:cubicBezTo>
                      <a:close/>
                      <a:moveTo>
                        <a:pt x="865587" y="137356"/>
                      </a:moveTo>
                      <a:cubicBezTo>
                        <a:pt x="872737" y="137356"/>
                        <a:pt x="879887" y="137356"/>
                        <a:pt x="887036" y="137356"/>
                      </a:cubicBezTo>
                      <a:cubicBezTo>
                        <a:pt x="885342" y="155518"/>
                        <a:pt x="883421" y="174186"/>
                        <a:pt x="881261" y="193357"/>
                      </a:cubicBezTo>
                      <a:cubicBezTo>
                        <a:pt x="879101" y="212529"/>
                        <a:pt x="876871" y="231071"/>
                        <a:pt x="874549" y="248981"/>
                      </a:cubicBezTo>
                      <a:cubicBezTo>
                        <a:pt x="872227" y="266891"/>
                        <a:pt x="869938" y="283541"/>
                        <a:pt x="867663" y="298928"/>
                      </a:cubicBezTo>
                      <a:cubicBezTo>
                        <a:pt x="865389" y="314316"/>
                        <a:pt x="863504" y="327055"/>
                        <a:pt x="862002" y="337146"/>
                      </a:cubicBezTo>
                      <a:cubicBezTo>
                        <a:pt x="853839" y="337146"/>
                        <a:pt x="845677" y="337146"/>
                        <a:pt x="837514" y="337146"/>
                      </a:cubicBezTo>
                      <a:cubicBezTo>
                        <a:pt x="840421" y="320245"/>
                        <a:pt x="843255" y="303027"/>
                        <a:pt x="846032" y="285495"/>
                      </a:cubicBezTo>
                      <a:cubicBezTo>
                        <a:pt x="848809" y="267964"/>
                        <a:pt x="851367" y="250620"/>
                        <a:pt x="853734" y="233467"/>
                      </a:cubicBezTo>
                      <a:cubicBezTo>
                        <a:pt x="856101" y="216314"/>
                        <a:pt x="858272" y="199600"/>
                        <a:pt x="860275" y="183330"/>
                      </a:cubicBezTo>
                      <a:cubicBezTo>
                        <a:pt x="862278" y="167060"/>
                        <a:pt x="864042" y="151734"/>
                        <a:pt x="865587" y="137356"/>
                      </a:cubicBezTo>
                      <a:close/>
                      <a:moveTo>
                        <a:pt x="1015998" y="57515"/>
                      </a:moveTo>
                      <a:cubicBezTo>
                        <a:pt x="1014664" y="73029"/>
                        <a:pt x="1013330" y="88543"/>
                        <a:pt x="1011996" y="104057"/>
                      </a:cubicBezTo>
                      <a:cubicBezTo>
                        <a:pt x="1027365" y="104057"/>
                        <a:pt x="1042734" y="104057"/>
                        <a:pt x="1058102" y="104057"/>
                      </a:cubicBezTo>
                      <a:cubicBezTo>
                        <a:pt x="1059394" y="88543"/>
                        <a:pt x="1060685" y="73029"/>
                        <a:pt x="1061976" y="57515"/>
                      </a:cubicBezTo>
                      <a:cubicBezTo>
                        <a:pt x="1046650" y="57515"/>
                        <a:pt x="1031324" y="57515"/>
                        <a:pt x="1015998" y="57515"/>
                      </a:cubicBezTo>
                      <a:close/>
                      <a:moveTo>
                        <a:pt x="979602" y="7946"/>
                      </a:moveTo>
                      <a:cubicBezTo>
                        <a:pt x="1022260" y="7946"/>
                        <a:pt x="1064919" y="7946"/>
                        <a:pt x="1107577" y="7946"/>
                      </a:cubicBezTo>
                      <a:cubicBezTo>
                        <a:pt x="1099859" y="103553"/>
                        <a:pt x="1092141" y="199159"/>
                        <a:pt x="1084422" y="294766"/>
                      </a:cubicBezTo>
                      <a:cubicBezTo>
                        <a:pt x="1088216" y="294766"/>
                        <a:pt x="1092009" y="294766"/>
                        <a:pt x="1095803" y="294766"/>
                      </a:cubicBezTo>
                      <a:cubicBezTo>
                        <a:pt x="1094440" y="311794"/>
                        <a:pt x="1093076" y="328821"/>
                        <a:pt x="1091713" y="345849"/>
                      </a:cubicBezTo>
                      <a:cubicBezTo>
                        <a:pt x="1040392" y="345849"/>
                        <a:pt x="989072" y="345849"/>
                        <a:pt x="937751" y="345849"/>
                      </a:cubicBezTo>
                      <a:cubicBezTo>
                        <a:pt x="939268" y="328821"/>
                        <a:pt x="940786" y="311794"/>
                        <a:pt x="942304" y="294766"/>
                      </a:cubicBezTo>
                      <a:cubicBezTo>
                        <a:pt x="946282" y="294766"/>
                        <a:pt x="950261" y="294766"/>
                        <a:pt x="954239" y="294766"/>
                      </a:cubicBezTo>
                      <a:cubicBezTo>
                        <a:pt x="962694" y="199159"/>
                        <a:pt x="971148" y="103553"/>
                        <a:pt x="979602" y="7946"/>
                      </a:cubicBezTo>
                      <a:close/>
                      <a:moveTo>
                        <a:pt x="968580" y="3027"/>
                      </a:moveTo>
                      <a:cubicBezTo>
                        <a:pt x="967254" y="17910"/>
                        <a:pt x="965927" y="32794"/>
                        <a:pt x="964601" y="47677"/>
                      </a:cubicBezTo>
                      <a:cubicBezTo>
                        <a:pt x="955585" y="48545"/>
                        <a:pt x="946573" y="49458"/>
                        <a:pt x="937556" y="50326"/>
                      </a:cubicBezTo>
                      <a:cubicBezTo>
                        <a:pt x="936560" y="61299"/>
                        <a:pt x="935565" y="72273"/>
                        <a:pt x="934569" y="83246"/>
                      </a:cubicBezTo>
                      <a:cubicBezTo>
                        <a:pt x="943889" y="83246"/>
                        <a:pt x="953208" y="83246"/>
                        <a:pt x="962528" y="83246"/>
                      </a:cubicBezTo>
                      <a:cubicBezTo>
                        <a:pt x="961214" y="98003"/>
                        <a:pt x="959899" y="112760"/>
                        <a:pt x="958585" y="127518"/>
                      </a:cubicBezTo>
                      <a:cubicBezTo>
                        <a:pt x="949241" y="127518"/>
                        <a:pt x="939897" y="127518"/>
                        <a:pt x="930553" y="127518"/>
                      </a:cubicBezTo>
                      <a:cubicBezTo>
                        <a:pt x="923950" y="200295"/>
                        <a:pt x="917347" y="273072"/>
                        <a:pt x="910745" y="345849"/>
                      </a:cubicBezTo>
                      <a:cubicBezTo>
                        <a:pt x="898216" y="345849"/>
                        <a:pt x="885687" y="345849"/>
                        <a:pt x="873159" y="345849"/>
                      </a:cubicBezTo>
                      <a:cubicBezTo>
                        <a:pt x="879923" y="273072"/>
                        <a:pt x="886687" y="200295"/>
                        <a:pt x="893451" y="127518"/>
                      </a:cubicBezTo>
                      <a:cubicBezTo>
                        <a:pt x="882457" y="127518"/>
                        <a:pt x="871464" y="127518"/>
                        <a:pt x="860471" y="127518"/>
                      </a:cubicBezTo>
                      <a:cubicBezTo>
                        <a:pt x="861872" y="112760"/>
                        <a:pt x="863272" y="98003"/>
                        <a:pt x="864673" y="83246"/>
                      </a:cubicBezTo>
                      <a:cubicBezTo>
                        <a:pt x="875637" y="83246"/>
                        <a:pt x="886601" y="83246"/>
                        <a:pt x="897565" y="83246"/>
                      </a:cubicBezTo>
                      <a:cubicBezTo>
                        <a:pt x="898468" y="73534"/>
                        <a:pt x="899370" y="63822"/>
                        <a:pt x="900273" y="54110"/>
                      </a:cubicBezTo>
                      <a:cubicBezTo>
                        <a:pt x="890144" y="55102"/>
                        <a:pt x="880019" y="56145"/>
                        <a:pt x="869887" y="57137"/>
                      </a:cubicBezTo>
                      <a:cubicBezTo>
                        <a:pt x="871286" y="42380"/>
                        <a:pt x="872684" y="27622"/>
                        <a:pt x="874082" y="12865"/>
                      </a:cubicBezTo>
                      <a:cubicBezTo>
                        <a:pt x="905600" y="9650"/>
                        <a:pt x="937086" y="6242"/>
                        <a:pt x="968580" y="3027"/>
                      </a:cubicBezTo>
                      <a:close/>
                      <a:moveTo>
                        <a:pt x="564123" y="2270"/>
                      </a:moveTo>
                      <a:cubicBezTo>
                        <a:pt x="562019" y="20811"/>
                        <a:pt x="559915" y="39353"/>
                        <a:pt x="557812" y="57894"/>
                      </a:cubicBezTo>
                      <a:cubicBezTo>
                        <a:pt x="536777" y="59878"/>
                        <a:pt x="515747" y="61963"/>
                        <a:pt x="494702" y="63948"/>
                      </a:cubicBezTo>
                      <a:cubicBezTo>
                        <a:pt x="491952" y="87408"/>
                        <a:pt x="489203" y="110868"/>
                        <a:pt x="486453" y="134329"/>
                      </a:cubicBezTo>
                      <a:cubicBezTo>
                        <a:pt x="510334" y="132335"/>
                        <a:pt x="534203" y="130267"/>
                        <a:pt x="558072" y="128274"/>
                      </a:cubicBezTo>
                      <a:cubicBezTo>
                        <a:pt x="555964" y="146942"/>
                        <a:pt x="553855" y="165609"/>
                        <a:pt x="551746" y="184276"/>
                      </a:cubicBezTo>
                      <a:cubicBezTo>
                        <a:pt x="527798" y="186275"/>
                        <a:pt x="503849" y="188331"/>
                        <a:pt x="479890" y="190330"/>
                      </a:cubicBezTo>
                      <a:cubicBezTo>
                        <a:pt x="475869" y="224638"/>
                        <a:pt x="471849" y="258945"/>
                        <a:pt x="467828" y="293252"/>
                      </a:cubicBezTo>
                      <a:cubicBezTo>
                        <a:pt x="491975" y="293252"/>
                        <a:pt x="516122" y="293252"/>
                        <a:pt x="540269" y="293252"/>
                      </a:cubicBezTo>
                      <a:cubicBezTo>
                        <a:pt x="538289" y="310784"/>
                        <a:pt x="536309" y="328317"/>
                        <a:pt x="534330" y="345849"/>
                      </a:cubicBezTo>
                      <a:cubicBezTo>
                        <a:pt x="495538" y="345849"/>
                        <a:pt x="456745" y="345849"/>
                        <a:pt x="417953" y="345849"/>
                      </a:cubicBezTo>
                      <a:cubicBezTo>
                        <a:pt x="424011" y="295271"/>
                        <a:pt x="430069" y="244692"/>
                        <a:pt x="436127" y="194114"/>
                      </a:cubicBezTo>
                      <a:cubicBezTo>
                        <a:pt x="421534" y="195364"/>
                        <a:pt x="406941" y="196648"/>
                        <a:pt x="392344" y="197898"/>
                      </a:cubicBezTo>
                      <a:cubicBezTo>
                        <a:pt x="394628" y="179231"/>
                        <a:pt x="396912" y="160564"/>
                        <a:pt x="399196" y="141896"/>
                      </a:cubicBezTo>
                      <a:cubicBezTo>
                        <a:pt x="413745" y="140650"/>
                        <a:pt x="428289" y="139359"/>
                        <a:pt x="442834" y="138112"/>
                      </a:cubicBezTo>
                      <a:cubicBezTo>
                        <a:pt x="445629" y="114778"/>
                        <a:pt x="448424" y="91444"/>
                        <a:pt x="451219" y="68110"/>
                      </a:cubicBezTo>
                      <a:cubicBezTo>
                        <a:pt x="438118" y="69227"/>
                        <a:pt x="425020" y="70399"/>
                        <a:pt x="411915" y="71516"/>
                      </a:cubicBezTo>
                      <a:cubicBezTo>
                        <a:pt x="414179" y="52975"/>
                        <a:pt x="416443" y="34434"/>
                        <a:pt x="418707" y="15892"/>
                      </a:cubicBezTo>
                      <a:cubicBezTo>
                        <a:pt x="467213" y="11440"/>
                        <a:pt x="515669" y="6722"/>
                        <a:pt x="564123" y="2270"/>
                      </a:cubicBezTo>
                      <a:close/>
                      <a:moveTo>
                        <a:pt x="286859" y="1135"/>
                      </a:moveTo>
                      <a:cubicBezTo>
                        <a:pt x="284971" y="15640"/>
                        <a:pt x="283083" y="30145"/>
                        <a:pt x="281195" y="44650"/>
                      </a:cubicBezTo>
                      <a:cubicBezTo>
                        <a:pt x="251378" y="45393"/>
                        <a:pt x="221559" y="46177"/>
                        <a:pt x="191737" y="46920"/>
                      </a:cubicBezTo>
                      <a:cubicBezTo>
                        <a:pt x="190728" y="54362"/>
                        <a:pt x="189720" y="61804"/>
                        <a:pt x="188712" y="69245"/>
                      </a:cubicBezTo>
                      <a:cubicBezTo>
                        <a:pt x="221850" y="69245"/>
                        <a:pt x="254989" y="69245"/>
                        <a:pt x="288128" y="69245"/>
                      </a:cubicBezTo>
                      <a:cubicBezTo>
                        <a:pt x="286200" y="84129"/>
                        <a:pt x="284272" y="99012"/>
                        <a:pt x="282344" y="113895"/>
                      </a:cubicBezTo>
                      <a:cubicBezTo>
                        <a:pt x="272641" y="113895"/>
                        <a:pt x="262938" y="113895"/>
                        <a:pt x="253236" y="113895"/>
                      </a:cubicBezTo>
                      <a:cubicBezTo>
                        <a:pt x="255818" y="122459"/>
                        <a:pt x="258595" y="131005"/>
                        <a:pt x="261846" y="139437"/>
                      </a:cubicBezTo>
                      <a:cubicBezTo>
                        <a:pt x="265098" y="147870"/>
                        <a:pt x="268345" y="155790"/>
                        <a:pt x="271841" y="163086"/>
                      </a:cubicBezTo>
                      <a:cubicBezTo>
                        <a:pt x="255591" y="163086"/>
                        <a:pt x="239342" y="163086"/>
                        <a:pt x="223092" y="163086"/>
                      </a:cubicBezTo>
                      <a:cubicBezTo>
                        <a:pt x="220712" y="157297"/>
                        <a:pt x="218179" y="149955"/>
                        <a:pt x="215277" y="141140"/>
                      </a:cubicBezTo>
                      <a:cubicBezTo>
                        <a:pt x="212376" y="132326"/>
                        <a:pt x="209835" y="123217"/>
                        <a:pt x="207376" y="113895"/>
                      </a:cubicBezTo>
                      <a:cubicBezTo>
                        <a:pt x="199138" y="113895"/>
                        <a:pt x="190900" y="113895"/>
                        <a:pt x="182662" y="113895"/>
                      </a:cubicBezTo>
                      <a:cubicBezTo>
                        <a:pt x="180543" y="129536"/>
                        <a:pt x="178423" y="145176"/>
                        <a:pt x="176304" y="160816"/>
                      </a:cubicBezTo>
                      <a:cubicBezTo>
                        <a:pt x="161801" y="160816"/>
                        <a:pt x="147298" y="160816"/>
                        <a:pt x="132795" y="160816"/>
                      </a:cubicBezTo>
                      <a:cubicBezTo>
                        <a:pt x="134954" y="145176"/>
                        <a:pt x="137114" y="129536"/>
                        <a:pt x="139274" y="113895"/>
                      </a:cubicBezTo>
                      <a:cubicBezTo>
                        <a:pt x="131219" y="113895"/>
                        <a:pt x="123164" y="113895"/>
                        <a:pt x="115109" y="113895"/>
                      </a:cubicBezTo>
                      <a:cubicBezTo>
                        <a:pt x="109849" y="123712"/>
                        <a:pt x="104608" y="132965"/>
                        <a:pt x="99152" y="141518"/>
                      </a:cubicBezTo>
                      <a:cubicBezTo>
                        <a:pt x="93694" y="150072"/>
                        <a:pt x="88707" y="157305"/>
                        <a:pt x="84008" y="163086"/>
                      </a:cubicBezTo>
                      <a:cubicBezTo>
                        <a:pt x="67667" y="163086"/>
                        <a:pt x="51326" y="163086"/>
                        <a:pt x="34985" y="163086"/>
                      </a:cubicBezTo>
                      <a:cubicBezTo>
                        <a:pt x="40142" y="156803"/>
                        <a:pt x="45794" y="149184"/>
                        <a:pt x="52141" y="140383"/>
                      </a:cubicBezTo>
                      <a:cubicBezTo>
                        <a:pt x="58487" y="131584"/>
                        <a:pt x="64199" y="122701"/>
                        <a:pt x="69524" y="113895"/>
                      </a:cubicBezTo>
                      <a:cubicBezTo>
                        <a:pt x="59363" y="113895"/>
                        <a:pt x="49203" y="113895"/>
                        <a:pt x="39043" y="113895"/>
                      </a:cubicBezTo>
                      <a:cubicBezTo>
                        <a:pt x="41187" y="99012"/>
                        <a:pt x="43331" y="84129"/>
                        <a:pt x="45476" y="69245"/>
                      </a:cubicBezTo>
                      <a:cubicBezTo>
                        <a:pt x="78797" y="69245"/>
                        <a:pt x="112118" y="69245"/>
                        <a:pt x="145440" y="69245"/>
                      </a:cubicBezTo>
                      <a:cubicBezTo>
                        <a:pt x="146415" y="62182"/>
                        <a:pt x="147390" y="55119"/>
                        <a:pt x="148366" y="48056"/>
                      </a:cubicBezTo>
                      <a:cubicBezTo>
                        <a:pt x="118554" y="48675"/>
                        <a:pt x="88741" y="49328"/>
                        <a:pt x="58925" y="49948"/>
                      </a:cubicBezTo>
                      <a:cubicBezTo>
                        <a:pt x="60987" y="35569"/>
                        <a:pt x="63050" y="21190"/>
                        <a:pt x="65112" y="6811"/>
                      </a:cubicBezTo>
                      <a:cubicBezTo>
                        <a:pt x="139045" y="4957"/>
                        <a:pt x="212959" y="2989"/>
                        <a:pt x="286859" y="1135"/>
                      </a:cubicBezTo>
                      <a:close/>
                      <a:moveTo>
                        <a:pt x="700749" y="0"/>
                      </a:moveTo>
                      <a:cubicBezTo>
                        <a:pt x="715568" y="0"/>
                        <a:pt x="730386" y="0"/>
                        <a:pt x="745205" y="0"/>
                      </a:cubicBezTo>
                      <a:cubicBezTo>
                        <a:pt x="741350" y="37587"/>
                        <a:pt x="737494" y="75174"/>
                        <a:pt x="733639" y="112760"/>
                      </a:cubicBezTo>
                      <a:cubicBezTo>
                        <a:pt x="748375" y="112760"/>
                        <a:pt x="763111" y="112760"/>
                        <a:pt x="777848" y="112760"/>
                      </a:cubicBezTo>
                      <a:cubicBezTo>
                        <a:pt x="780898" y="82237"/>
                        <a:pt x="783948" y="51713"/>
                        <a:pt x="786998" y="21190"/>
                      </a:cubicBezTo>
                      <a:cubicBezTo>
                        <a:pt x="801199" y="21190"/>
                        <a:pt x="815399" y="21190"/>
                        <a:pt x="829600" y="21190"/>
                      </a:cubicBezTo>
                      <a:cubicBezTo>
                        <a:pt x="824970" y="68741"/>
                        <a:pt x="820340" y="116292"/>
                        <a:pt x="815709" y="163843"/>
                      </a:cubicBezTo>
                      <a:cubicBezTo>
                        <a:pt x="786606" y="163843"/>
                        <a:pt x="757503" y="163843"/>
                        <a:pt x="728399" y="163843"/>
                      </a:cubicBezTo>
                      <a:cubicBezTo>
                        <a:pt x="723910" y="207610"/>
                        <a:pt x="719420" y="251377"/>
                        <a:pt x="714931" y="295144"/>
                      </a:cubicBezTo>
                      <a:cubicBezTo>
                        <a:pt x="730938" y="295144"/>
                        <a:pt x="746945" y="295144"/>
                        <a:pt x="762953" y="295144"/>
                      </a:cubicBezTo>
                      <a:cubicBezTo>
                        <a:pt x="766450" y="260080"/>
                        <a:pt x="769947" y="225016"/>
                        <a:pt x="773444" y="189952"/>
                      </a:cubicBezTo>
                      <a:cubicBezTo>
                        <a:pt x="788156" y="189952"/>
                        <a:pt x="802869" y="189952"/>
                        <a:pt x="817581" y="189952"/>
                      </a:cubicBezTo>
                      <a:cubicBezTo>
                        <a:pt x="812522" y="242044"/>
                        <a:pt x="807464" y="294135"/>
                        <a:pt x="802405" y="346227"/>
                      </a:cubicBezTo>
                      <a:cubicBezTo>
                        <a:pt x="725469" y="346227"/>
                        <a:pt x="648532" y="346227"/>
                        <a:pt x="571595" y="346227"/>
                      </a:cubicBezTo>
                      <a:cubicBezTo>
                        <a:pt x="577363" y="294135"/>
                        <a:pt x="583130" y="242044"/>
                        <a:pt x="588897" y="189952"/>
                      </a:cubicBezTo>
                      <a:cubicBezTo>
                        <a:pt x="603609" y="189952"/>
                        <a:pt x="618322" y="189952"/>
                        <a:pt x="633034" y="189952"/>
                      </a:cubicBezTo>
                      <a:cubicBezTo>
                        <a:pt x="629244" y="225016"/>
                        <a:pt x="625454" y="260080"/>
                        <a:pt x="621664" y="295144"/>
                      </a:cubicBezTo>
                      <a:cubicBezTo>
                        <a:pt x="637671" y="295144"/>
                        <a:pt x="653678" y="295144"/>
                        <a:pt x="669685" y="295144"/>
                      </a:cubicBezTo>
                      <a:cubicBezTo>
                        <a:pt x="674292" y="251377"/>
                        <a:pt x="678898" y="207610"/>
                        <a:pt x="683505" y="163843"/>
                      </a:cubicBezTo>
                      <a:cubicBezTo>
                        <a:pt x="654401" y="163843"/>
                        <a:pt x="625298" y="163843"/>
                        <a:pt x="596195" y="163843"/>
                      </a:cubicBezTo>
                      <a:cubicBezTo>
                        <a:pt x="601447" y="116292"/>
                        <a:pt x="606699" y="68741"/>
                        <a:pt x="611951" y="21190"/>
                      </a:cubicBezTo>
                      <a:cubicBezTo>
                        <a:pt x="626242" y="21190"/>
                        <a:pt x="640534" y="21190"/>
                        <a:pt x="654825" y="21190"/>
                      </a:cubicBezTo>
                      <a:cubicBezTo>
                        <a:pt x="651532" y="51713"/>
                        <a:pt x="648240" y="82237"/>
                        <a:pt x="644947" y="112760"/>
                      </a:cubicBezTo>
                      <a:cubicBezTo>
                        <a:pt x="659592" y="112760"/>
                        <a:pt x="674236" y="112760"/>
                        <a:pt x="688881" y="112760"/>
                      </a:cubicBezTo>
                      <a:cubicBezTo>
                        <a:pt x="692837" y="75174"/>
                        <a:pt x="696793" y="37587"/>
                        <a:pt x="700749" y="0"/>
                      </a:cubicBezTo>
                      <a:close/>
                      <a:moveTo>
                        <a:pt x="350827" y="0"/>
                      </a:moveTo>
                      <a:cubicBezTo>
                        <a:pt x="365009" y="0"/>
                        <a:pt x="379192" y="0"/>
                        <a:pt x="393374" y="0"/>
                      </a:cubicBezTo>
                      <a:cubicBezTo>
                        <a:pt x="391142" y="18037"/>
                        <a:pt x="388910" y="36073"/>
                        <a:pt x="386678" y="54110"/>
                      </a:cubicBezTo>
                      <a:cubicBezTo>
                        <a:pt x="393792" y="54110"/>
                        <a:pt x="400907" y="54110"/>
                        <a:pt x="408021" y="54110"/>
                      </a:cubicBezTo>
                      <a:cubicBezTo>
                        <a:pt x="406090" y="69876"/>
                        <a:pt x="404159" y="85642"/>
                        <a:pt x="402229" y="101409"/>
                      </a:cubicBezTo>
                      <a:cubicBezTo>
                        <a:pt x="395094" y="101409"/>
                        <a:pt x="387960" y="101409"/>
                        <a:pt x="380825" y="101409"/>
                      </a:cubicBezTo>
                      <a:cubicBezTo>
                        <a:pt x="378266" y="122094"/>
                        <a:pt x="375706" y="142779"/>
                        <a:pt x="373146" y="163465"/>
                      </a:cubicBezTo>
                      <a:cubicBezTo>
                        <a:pt x="379703" y="161716"/>
                        <a:pt x="386245" y="159915"/>
                        <a:pt x="392800" y="158167"/>
                      </a:cubicBezTo>
                      <a:cubicBezTo>
                        <a:pt x="390727" y="175069"/>
                        <a:pt x="388655" y="191970"/>
                        <a:pt x="386583" y="208871"/>
                      </a:cubicBezTo>
                      <a:cubicBezTo>
                        <a:pt x="380010" y="210625"/>
                        <a:pt x="373447" y="212416"/>
                        <a:pt x="366872" y="214169"/>
                      </a:cubicBezTo>
                      <a:cubicBezTo>
                        <a:pt x="365342" y="226530"/>
                        <a:pt x="363813" y="238890"/>
                        <a:pt x="362283" y="251251"/>
                      </a:cubicBezTo>
                      <a:cubicBezTo>
                        <a:pt x="361128" y="260585"/>
                        <a:pt x="359714" y="269793"/>
                        <a:pt x="358033" y="278874"/>
                      </a:cubicBezTo>
                      <a:cubicBezTo>
                        <a:pt x="356352" y="287955"/>
                        <a:pt x="354539" y="296659"/>
                        <a:pt x="352579" y="304983"/>
                      </a:cubicBezTo>
                      <a:cubicBezTo>
                        <a:pt x="350619" y="313307"/>
                        <a:pt x="348464" y="321002"/>
                        <a:pt x="346103" y="328064"/>
                      </a:cubicBezTo>
                      <a:cubicBezTo>
                        <a:pt x="343741" y="335127"/>
                        <a:pt x="341336" y="341056"/>
                        <a:pt x="338884" y="345849"/>
                      </a:cubicBezTo>
                      <a:cubicBezTo>
                        <a:pt x="321344" y="345849"/>
                        <a:pt x="303804" y="345849"/>
                        <a:pt x="286264" y="345849"/>
                      </a:cubicBezTo>
                      <a:cubicBezTo>
                        <a:pt x="289884" y="339290"/>
                        <a:pt x="293376" y="332604"/>
                        <a:pt x="296747" y="325794"/>
                      </a:cubicBezTo>
                      <a:cubicBezTo>
                        <a:pt x="300117" y="318985"/>
                        <a:pt x="303246" y="311792"/>
                        <a:pt x="306153" y="304226"/>
                      </a:cubicBezTo>
                      <a:cubicBezTo>
                        <a:pt x="309060" y="296660"/>
                        <a:pt x="311607" y="288522"/>
                        <a:pt x="313820" y="279820"/>
                      </a:cubicBezTo>
                      <a:cubicBezTo>
                        <a:pt x="316034" y="271118"/>
                        <a:pt x="317771" y="261720"/>
                        <a:pt x="319045" y="251630"/>
                      </a:cubicBezTo>
                      <a:cubicBezTo>
                        <a:pt x="320144" y="242927"/>
                        <a:pt x="321243" y="234224"/>
                        <a:pt x="322343" y="225521"/>
                      </a:cubicBezTo>
                      <a:cubicBezTo>
                        <a:pt x="313097" y="227902"/>
                        <a:pt x="303860" y="230328"/>
                        <a:pt x="294609" y="232710"/>
                      </a:cubicBezTo>
                      <a:cubicBezTo>
                        <a:pt x="296786" y="215682"/>
                        <a:pt x="298964" y="198655"/>
                        <a:pt x="301142" y="181627"/>
                      </a:cubicBezTo>
                      <a:cubicBezTo>
                        <a:pt x="310351" y="179377"/>
                        <a:pt x="319543" y="177066"/>
                        <a:pt x="328747" y="174816"/>
                      </a:cubicBezTo>
                      <a:cubicBezTo>
                        <a:pt x="331837" y="150347"/>
                        <a:pt x="334928" y="125878"/>
                        <a:pt x="338019" y="101409"/>
                      </a:cubicBezTo>
                      <a:cubicBezTo>
                        <a:pt x="329146" y="101409"/>
                        <a:pt x="320274" y="101409"/>
                        <a:pt x="311402" y="101409"/>
                      </a:cubicBezTo>
                      <a:cubicBezTo>
                        <a:pt x="313418" y="85642"/>
                        <a:pt x="315434" y="69876"/>
                        <a:pt x="317451" y="54110"/>
                      </a:cubicBezTo>
                      <a:cubicBezTo>
                        <a:pt x="326298" y="54110"/>
                        <a:pt x="335145" y="54110"/>
                        <a:pt x="343993" y="54110"/>
                      </a:cubicBezTo>
                      <a:cubicBezTo>
                        <a:pt x="346271" y="36073"/>
                        <a:pt x="348549" y="18037"/>
                        <a:pt x="350827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rgbClr val="2A98FF"/>
                    </a:gs>
                    <a:gs pos="0">
                      <a:srgbClr val="37CFFF"/>
                    </a:gs>
                  </a:gsLst>
                  <a:lin ang="2700000" scaled="1"/>
                  <a:tileRect/>
                </a:gra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>
                  <a:defPPr>
                    <a:defRPr lang="zh-CN"/>
                  </a:defPPr>
                  <a:lvl1pPr marR="0" lvl="0" indent="0" algn="ctr" defTabSz="685800" eaLnBrk="0" fontAlgn="base" hangingPunct="0">
                    <a:lnSpc>
                      <a:spcPct val="12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 kumimoji="0" b="0" i="1" u="none" strike="noStrike" kern="0" cap="none" spc="0" normalizeH="0" baseline="0">
                      <a:ln>
                        <a:noFill/>
                      </a:ln>
                      <a:solidFill>
                        <a:prstClr val="black">
                          <a:lumMod val="85000"/>
                          <a:lumOff val="15000"/>
                        </a:prstClr>
                      </a:solidFill>
                      <a:effectLst/>
                      <a:uLnTx/>
                      <a:uFillTx/>
                      <a:latin typeface="阿里巴巴普惠体 B" panose="00020600040101010101" pitchFamily="18" charset="-122"/>
                      <a:ea typeface="阿里巴巴普惠体 B" panose="00020600040101010101" pitchFamily="18" charset="-122"/>
                      <a:cs typeface="阿里巴巴普惠体 B" panose="00020600040101010101" pitchFamily="18" charset="-122"/>
                    </a:defRPr>
                  </a:lvl1pPr>
                </a:lstStyle>
                <a:p>
                  <a:endParaRPr lang="zh-CN" altLang="en-US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169" name="文本框 168">
                  <a:extLst>
                    <a:ext uri="{FF2B5EF4-FFF2-40B4-BE49-F238E27FC236}">
                      <a16:creationId xmlns:a16="http://schemas.microsoft.com/office/drawing/2014/main" id="{0F86C2D5-658E-4D61-9C09-99F5CA3F0BE6}"/>
                    </a:ext>
                  </a:extLst>
                </p:cNvPr>
                <p:cNvSpPr txBox="1"/>
                <p:nvPr/>
              </p:nvSpPr>
              <p:spPr>
                <a:xfrm>
                  <a:off x="7569753" y="1072464"/>
                  <a:ext cx="1862568" cy="21214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62568" h="212141">
                      <a:moveTo>
                        <a:pt x="530021" y="157049"/>
                      </a:moveTo>
                      <a:lnTo>
                        <a:pt x="528382" y="168936"/>
                      </a:lnTo>
                      <a:lnTo>
                        <a:pt x="526765" y="181917"/>
                      </a:lnTo>
                      <a:lnTo>
                        <a:pt x="552337" y="172451"/>
                      </a:lnTo>
                      <a:cubicBezTo>
                        <a:pt x="561622" y="167759"/>
                        <a:pt x="569043" y="162626"/>
                        <a:pt x="574598" y="157049"/>
                      </a:cubicBezTo>
                      <a:close/>
                      <a:moveTo>
                        <a:pt x="1012899" y="149276"/>
                      </a:moveTo>
                      <a:lnTo>
                        <a:pt x="1008788" y="172593"/>
                      </a:lnTo>
                      <a:lnTo>
                        <a:pt x="1112572" y="172593"/>
                      </a:lnTo>
                      <a:lnTo>
                        <a:pt x="1116684" y="149276"/>
                      </a:lnTo>
                      <a:close/>
                      <a:moveTo>
                        <a:pt x="1766726" y="131674"/>
                      </a:moveTo>
                      <a:lnTo>
                        <a:pt x="1765597" y="138075"/>
                      </a:lnTo>
                      <a:lnTo>
                        <a:pt x="1801716" y="138075"/>
                      </a:lnTo>
                      <a:lnTo>
                        <a:pt x="1802844" y="131674"/>
                      </a:lnTo>
                      <a:close/>
                      <a:moveTo>
                        <a:pt x="1703632" y="131674"/>
                      </a:moveTo>
                      <a:lnTo>
                        <a:pt x="1702503" y="138075"/>
                      </a:lnTo>
                      <a:lnTo>
                        <a:pt x="1739079" y="138075"/>
                      </a:lnTo>
                      <a:lnTo>
                        <a:pt x="1740208" y="131674"/>
                      </a:lnTo>
                      <a:close/>
                      <a:moveTo>
                        <a:pt x="1452398" y="116129"/>
                      </a:moveTo>
                      <a:lnTo>
                        <a:pt x="1474318" y="126645"/>
                      </a:lnTo>
                      <a:cubicBezTo>
                        <a:pt x="1468751" y="138775"/>
                        <a:pt x="1462844" y="151205"/>
                        <a:pt x="1456599" y="163935"/>
                      </a:cubicBezTo>
                      <a:cubicBezTo>
                        <a:pt x="1450354" y="176665"/>
                        <a:pt x="1442978" y="190296"/>
                        <a:pt x="1434472" y="204826"/>
                      </a:cubicBezTo>
                      <a:lnTo>
                        <a:pt x="1409607" y="191567"/>
                      </a:lnTo>
                      <a:cubicBezTo>
                        <a:pt x="1418176" y="178866"/>
                        <a:pt x="1425923" y="166207"/>
                        <a:pt x="1432848" y="153591"/>
                      </a:cubicBezTo>
                      <a:cubicBezTo>
                        <a:pt x="1439773" y="140975"/>
                        <a:pt x="1446290" y="128488"/>
                        <a:pt x="1452398" y="116129"/>
                      </a:cubicBezTo>
                      <a:close/>
                      <a:moveTo>
                        <a:pt x="1770515" y="110186"/>
                      </a:moveTo>
                      <a:lnTo>
                        <a:pt x="1769426" y="116358"/>
                      </a:lnTo>
                      <a:lnTo>
                        <a:pt x="1805545" y="116358"/>
                      </a:lnTo>
                      <a:lnTo>
                        <a:pt x="1806633" y="110186"/>
                      </a:lnTo>
                      <a:close/>
                      <a:moveTo>
                        <a:pt x="1707421" y="110186"/>
                      </a:moveTo>
                      <a:lnTo>
                        <a:pt x="1706333" y="116358"/>
                      </a:lnTo>
                      <a:lnTo>
                        <a:pt x="1742909" y="116358"/>
                      </a:lnTo>
                      <a:lnTo>
                        <a:pt x="1743997" y="110186"/>
                      </a:lnTo>
                      <a:close/>
                      <a:moveTo>
                        <a:pt x="1530955" y="108814"/>
                      </a:moveTo>
                      <a:lnTo>
                        <a:pt x="1556814" y="109957"/>
                      </a:lnTo>
                      <a:lnTo>
                        <a:pt x="1540731" y="201168"/>
                      </a:lnTo>
                      <a:lnTo>
                        <a:pt x="1514670" y="201168"/>
                      </a:lnTo>
                      <a:close/>
                      <a:moveTo>
                        <a:pt x="1493236" y="108814"/>
                      </a:moveTo>
                      <a:lnTo>
                        <a:pt x="1518826" y="110186"/>
                      </a:lnTo>
                      <a:cubicBezTo>
                        <a:pt x="1515806" y="127601"/>
                        <a:pt x="1512895" y="141504"/>
                        <a:pt x="1510093" y="151894"/>
                      </a:cubicBezTo>
                      <a:cubicBezTo>
                        <a:pt x="1507290" y="162284"/>
                        <a:pt x="1504032" y="170622"/>
                        <a:pt x="1500317" y="176908"/>
                      </a:cubicBezTo>
                      <a:cubicBezTo>
                        <a:pt x="1496602" y="183194"/>
                        <a:pt x="1491867" y="188889"/>
                        <a:pt x="1486110" y="193993"/>
                      </a:cubicBezTo>
                      <a:cubicBezTo>
                        <a:pt x="1480354" y="199096"/>
                        <a:pt x="1473012" y="205069"/>
                        <a:pt x="1464084" y="211913"/>
                      </a:cubicBezTo>
                      <a:lnTo>
                        <a:pt x="1446775" y="193396"/>
                      </a:lnTo>
                      <a:cubicBezTo>
                        <a:pt x="1458743" y="185689"/>
                        <a:pt x="1467564" y="178396"/>
                        <a:pt x="1473239" y="171518"/>
                      </a:cubicBezTo>
                      <a:cubicBezTo>
                        <a:pt x="1478913" y="164640"/>
                        <a:pt x="1483022" y="156416"/>
                        <a:pt x="1485565" y="146846"/>
                      </a:cubicBezTo>
                      <a:cubicBezTo>
                        <a:pt x="1488107" y="137276"/>
                        <a:pt x="1490664" y="124599"/>
                        <a:pt x="1493236" y="108814"/>
                      </a:cubicBezTo>
                      <a:close/>
                      <a:moveTo>
                        <a:pt x="1569440" y="108357"/>
                      </a:moveTo>
                      <a:lnTo>
                        <a:pt x="1594802" y="109728"/>
                      </a:lnTo>
                      <a:lnTo>
                        <a:pt x="1583717" y="172593"/>
                      </a:lnTo>
                      <a:cubicBezTo>
                        <a:pt x="1583176" y="175365"/>
                        <a:pt x="1583005" y="177251"/>
                        <a:pt x="1583205" y="178251"/>
                      </a:cubicBezTo>
                      <a:cubicBezTo>
                        <a:pt x="1583405" y="179251"/>
                        <a:pt x="1584199" y="179880"/>
                        <a:pt x="1585587" y="180137"/>
                      </a:cubicBezTo>
                      <a:cubicBezTo>
                        <a:pt x="1587147" y="180366"/>
                        <a:pt x="1588976" y="180366"/>
                        <a:pt x="1591074" y="180137"/>
                      </a:cubicBezTo>
                      <a:cubicBezTo>
                        <a:pt x="1592560" y="179866"/>
                        <a:pt x="1593685" y="179209"/>
                        <a:pt x="1594450" y="178166"/>
                      </a:cubicBezTo>
                      <a:cubicBezTo>
                        <a:pt x="1595215" y="177123"/>
                        <a:pt x="1595981" y="175265"/>
                        <a:pt x="1596747" y="172593"/>
                      </a:cubicBezTo>
                      <a:cubicBezTo>
                        <a:pt x="1597378" y="170850"/>
                        <a:pt x="1597910" y="169022"/>
                        <a:pt x="1598343" y="167107"/>
                      </a:cubicBezTo>
                      <a:cubicBezTo>
                        <a:pt x="1598776" y="165193"/>
                        <a:pt x="1599194" y="163364"/>
                        <a:pt x="1599596" y="161621"/>
                      </a:cubicBezTo>
                      <a:lnTo>
                        <a:pt x="1601102" y="155677"/>
                      </a:lnTo>
                      <a:lnTo>
                        <a:pt x="1622712" y="162764"/>
                      </a:lnTo>
                      <a:lnTo>
                        <a:pt x="1621126" y="169164"/>
                      </a:lnTo>
                      <a:cubicBezTo>
                        <a:pt x="1620174" y="173051"/>
                        <a:pt x="1619148" y="176708"/>
                        <a:pt x="1618048" y="180137"/>
                      </a:cubicBezTo>
                      <a:cubicBezTo>
                        <a:pt x="1616004" y="186675"/>
                        <a:pt x="1614038" y="191659"/>
                        <a:pt x="1612152" y="195089"/>
                      </a:cubicBezTo>
                      <a:cubicBezTo>
                        <a:pt x="1610266" y="198520"/>
                        <a:pt x="1607769" y="200947"/>
                        <a:pt x="1604662" y="202371"/>
                      </a:cubicBezTo>
                      <a:cubicBezTo>
                        <a:pt x="1601555" y="203795"/>
                        <a:pt x="1597148" y="204765"/>
                        <a:pt x="1591440" y="205283"/>
                      </a:cubicBezTo>
                      <a:cubicBezTo>
                        <a:pt x="1589314" y="205617"/>
                        <a:pt x="1585995" y="205750"/>
                        <a:pt x="1581482" y="205683"/>
                      </a:cubicBezTo>
                      <a:cubicBezTo>
                        <a:pt x="1576970" y="205617"/>
                        <a:pt x="1572683" y="205407"/>
                        <a:pt x="1568620" y="205055"/>
                      </a:cubicBezTo>
                      <a:cubicBezTo>
                        <a:pt x="1561243" y="204488"/>
                        <a:pt x="1557040" y="201964"/>
                        <a:pt x="1556011" y="197482"/>
                      </a:cubicBezTo>
                      <a:cubicBezTo>
                        <a:pt x="1554982" y="193001"/>
                        <a:pt x="1555360" y="186533"/>
                        <a:pt x="1557146" y="178080"/>
                      </a:cubicBezTo>
                      <a:close/>
                      <a:moveTo>
                        <a:pt x="110922" y="101727"/>
                      </a:moveTo>
                      <a:cubicBezTo>
                        <a:pt x="102893" y="107938"/>
                        <a:pt x="93136" y="113577"/>
                        <a:pt x="81650" y="118644"/>
                      </a:cubicBezTo>
                      <a:cubicBezTo>
                        <a:pt x="70165" y="123711"/>
                        <a:pt x="57328" y="128664"/>
                        <a:pt x="43140" y="133503"/>
                      </a:cubicBezTo>
                      <a:lnTo>
                        <a:pt x="93889" y="133503"/>
                      </a:lnTo>
                      <a:lnTo>
                        <a:pt x="92851" y="114758"/>
                      </a:lnTo>
                      <a:lnTo>
                        <a:pt x="119194" y="113157"/>
                      </a:lnTo>
                      <a:lnTo>
                        <a:pt x="119721" y="133503"/>
                      </a:lnTo>
                      <a:lnTo>
                        <a:pt x="163612" y="133503"/>
                      </a:lnTo>
                      <a:cubicBezTo>
                        <a:pt x="153750" y="129636"/>
                        <a:pt x="144521" y="125254"/>
                        <a:pt x="135926" y="120358"/>
                      </a:cubicBezTo>
                      <a:cubicBezTo>
                        <a:pt x="127331" y="115462"/>
                        <a:pt x="118997" y="109252"/>
                        <a:pt x="110922" y="101727"/>
                      </a:cubicBezTo>
                      <a:close/>
                      <a:moveTo>
                        <a:pt x="1021646" y="99670"/>
                      </a:moveTo>
                      <a:lnTo>
                        <a:pt x="1017777" y="121616"/>
                      </a:lnTo>
                      <a:lnTo>
                        <a:pt x="1121561" y="121616"/>
                      </a:lnTo>
                      <a:lnTo>
                        <a:pt x="1125431" y="99670"/>
                      </a:lnTo>
                      <a:close/>
                      <a:moveTo>
                        <a:pt x="1288732" y="99213"/>
                      </a:moveTo>
                      <a:lnTo>
                        <a:pt x="1314402" y="100127"/>
                      </a:lnTo>
                      <a:lnTo>
                        <a:pt x="1312226" y="112472"/>
                      </a:lnTo>
                      <a:lnTo>
                        <a:pt x="1372119" y="112472"/>
                      </a:lnTo>
                      <a:lnTo>
                        <a:pt x="1363291" y="162535"/>
                      </a:lnTo>
                      <a:cubicBezTo>
                        <a:pt x="1361531" y="173194"/>
                        <a:pt x="1358315" y="180680"/>
                        <a:pt x="1353644" y="184995"/>
                      </a:cubicBezTo>
                      <a:cubicBezTo>
                        <a:pt x="1348974" y="189310"/>
                        <a:pt x="1341922" y="191653"/>
                        <a:pt x="1332488" y="192024"/>
                      </a:cubicBezTo>
                      <a:lnTo>
                        <a:pt x="1320211" y="192939"/>
                      </a:lnTo>
                      <a:lnTo>
                        <a:pt x="1316268" y="167336"/>
                      </a:lnTo>
                      <a:lnTo>
                        <a:pt x="1327442" y="166193"/>
                      </a:lnTo>
                      <a:cubicBezTo>
                        <a:pt x="1331175" y="165897"/>
                        <a:pt x="1333780" y="165116"/>
                        <a:pt x="1335256" y="163849"/>
                      </a:cubicBezTo>
                      <a:cubicBezTo>
                        <a:pt x="1336732" y="162583"/>
                        <a:pt x="1337672" y="160544"/>
                        <a:pt x="1338077" y="157734"/>
                      </a:cubicBezTo>
                      <a:lnTo>
                        <a:pt x="1341665" y="137389"/>
                      </a:lnTo>
                      <a:lnTo>
                        <a:pt x="1307832" y="137389"/>
                      </a:lnTo>
                      <a:lnTo>
                        <a:pt x="1296142" y="203683"/>
                      </a:lnTo>
                      <a:lnTo>
                        <a:pt x="1270311" y="203683"/>
                      </a:lnTo>
                      <a:lnTo>
                        <a:pt x="1282000" y="137389"/>
                      </a:lnTo>
                      <a:lnTo>
                        <a:pt x="1248396" y="137389"/>
                      </a:lnTo>
                      <a:lnTo>
                        <a:pt x="1238762" y="192024"/>
                      </a:lnTo>
                      <a:lnTo>
                        <a:pt x="1212930" y="192024"/>
                      </a:lnTo>
                      <a:lnTo>
                        <a:pt x="1226958" y="112472"/>
                      </a:lnTo>
                      <a:lnTo>
                        <a:pt x="1286394" y="112472"/>
                      </a:lnTo>
                      <a:close/>
                      <a:moveTo>
                        <a:pt x="782844" y="94869"/>
                      </a:moveTo>
                      <a:cubicBezTo>
                        <a:pt x="780165" y="99099"/>
                        <a:pt x="776889" y="102985"/>
                        <a:pt x="773016" y="106528"/>
                      </a:cubicBezTo>
                      <a:cubicBezTo>
                        <a:pt x="769143" y="110071"/>
                        <a:pt x="764616" y="113272"/>
                        <a:pt x="759436" y="116129"/>
                      </a:cubicBezTo>
                      <a:lnTo>
                        <a:pt x="851561" y="116129"/>
                      </a:lnTo>
                      <a:lnTo>
                        <a:pt x="849099" y="102870"/>
                      </a:lnTo>
                      <a:lnTo>
                        <a:pt x="856575" y="101956"/>
                      </a:lnTo>
                      <a:cubicBezTo>
                        <a:pt x="859261" y="101661"/>
                        <a:pt x="861083" y="100994"/>
                        <a:pt x="862043" y="99956"/>
                      </a:cubicBezTo>
                      <a:cubicBezTo>
                        <a:pt x="863002" y="98918"/>
                        <a:pt x="863806" y="97222"/>
                        <a:pt x="864454" y="94869"/>
                      </a:cubicBezTo>
                      <a:lnTo>
                        <a:pt x="836108" y="94869"/>
                      </a:lnTo>
                      <a:lnTo>
                        <a:pt x="832843" y="113386"/>
                      </a:lnTo>
                      <a:lnTo>
                        <a:pt x="806096" y="113386"/>
                      </a:lnTo>
                      <a:lnTo>
                        <a:pt x="809362" y="94869"/>
                      </a:lnTo>
                      <a:close/>
                      <a:moveTo>
                        <a:pt x="1682085" y="94412"/>
                      </a:moveTo>
                      <a:lnTo>
                        <a:pt x="1837761" y="94412"/>
                      </a:lnTo>
                      <a:lnTo>
                        <a:pt x="1827240" y="154077"/>
                      </a:lnTo>
                      <a:lnTo>
                        <a:pt x="1762775" y="154077"/>
                      </a:lnTo>
                      <a:lnTo>
                        <a:pt x="1761606" y="160706"/>
                      </a:lnTo>
                      <a:lnTo>
                        <a:pt x="1826757" y="160706"/>
                      </a:lnTo>
                      <a:lnTo>
                        <a:pt x="1823815" y="177394"/>
                      </a:lnTo>
                      <a:lnTo>
                        <a:pt x="1758664" y="177394"/>
                      </a:lnTo>
                      <a:lnTo>
                        <a:pt x="1757495" y="184023"/>
                      </a:lnTo>
                      <a:lnTo>
                        <a:pt x="1838876" y="184023"/>
                      </a:lnTo>
                      <a:lnTo>
                        <a:pt x="1835652" y="202311"/>
                      </a:lnTo>
                      <a:lnTo>
                        <a:pt x="1645685" y="202311"/>
                      </a:lnTo>
                      <a:lnTo>
                        <a:pt x="1648910" y="184023"/>
                      </a:lnTo>
                      <a:lnTo>
                        <a:pt x="1730977" y="184023"/>
                      </a:lnTo>
                      <a:lnTo>
                        <a:pt x="1732146" y="177394"/>
                      </a:lnTo>
                      <a:lnTo>
                        <a:pt x="1666538" y="177394"/>
                      </a:lnTo>
                      <a:lnTo>
                        <a:pt x="1669480" y="160706"/>
                      </a:lnTo>
                      <a:lnTo>
                        <a:pt x="1735089" y="160706"/>
                      </a:lnTo>
                      <a:lnTo>
                        <a:pt x="1736258" y="154077"/>
                      </a:lnTo>
                      <a:lnTo>
                        <a:pt x="1671564" y="154077"/>
                      </a:lnTo>
                      <a:close/>
                      <a:moveTo>
                        <a:pt x="601656" y="81382"/>
                      </a:moveTo>
                      <a:lnTo>
                        <a:pt x="625915" y="82525"/>
                      </a:lnTo>
                      <a:cubicBezTo>
                        <a:pt x="625270" y="86321"/>
                        <a:pt x="624491" y="90788"/>
                        <a:pt x="623580" y="95927"/>
                      </a:cubicBezTo>
                      <a:cubicBezTo>
                        <a:pt x="622670" y="101065"/>
                        <a:pt x="621629" y="106047"/>
                        <a:pt x="620459" y="110871"/>
                      </a:cubicBezTo>
                      <a:cubicBezTo>
                        <a:pt x="619441" y="114862"/>
                        <a:pt x="618487" y="118653"/>
                        <a:pt x="617597" y="122244"/>
                      </a:cubicBezTo>
                      <a:cubicBezTo>
                        <a:pt x="616706" y="125835"/>
                        <a:pt x="615698" y="129283"/>
                        <a:pt x="614573" y="132588"/>
                      </a:cubicBezTo>
                      <a:lnTo>
                        <a:pt x="660978" y="132588"/>
                      </a:lnTo>
                      <a:lnTo>
                        <a:pt x="656665" y="157049"/>
                      </a:lnTo>
                      <a:lnTo>
                        <a:pt x="606373" y="157049"/>
                      </a:lnTo>
                      <a:cubicBezTo>
                        <a:pt x="614224" y="161468"/>
                        <a:pt x="622528" y="166231"/>
                        <a:pt x="631286" y="171336"/>
                      </a:cubicBezTo>
                      <a:cubicBezTo>
                        <a:pt x="640044" y="176442"/>
                        <a:pt x="647057" y="180747"/>
                        <a:pt x="652326" y="184252"/>
                      </a:cubicBezTo>
                      <a:lnTo>
                        <a:pt x="635171" y="208941"/>
                      </a:lnTo>
                      <a:cubicBezTo>
                        <a:pt x="631413" y="206191"/>
                        <a:pt x="626818" y="202877"/>
                        <a:pt x="621387" y="199001"/>
                      </a:cubicBezTo>
                      <a:cubicBezTo>
                        <a:pt x="615956" y="195125"/>
                        <a:pt x="610372" y="191185"/>
                        <a:pt x="604633" y="187181"/>
                      </a:cubicBezTo>
                      <a:cubicBezTo>
                        <a:pt x="598894" y="183178"/>
                        <a:pt x="593684" y="179611"/>
                        <a:pt x="589003" y="176480"/>
                      </a:cubicBezTo>
                      <a:cubicBezTo>
                        <a:pt x="581827" y="183252"/>
                        <a:pt x="572948" y="189310"/>
                        <a:pt x="562366" y="194653"/>
                      </a:cubicBezTo>
                      <a:cubicBezTo>
                        <a:pt x="551785" y="199997"/>
                        <a:pt x="538953" y="205140"/>
                        <a:pt x="523870" y="210084"/>
                      </a:cubicBezTo>
                      <a:lnTo>
                        <a:pt x="516753" y="185624"/>
                      </a:lnTo>
                      <a:lnTo>
                        <a:pt x="525491" y="182389"/>
                      </a:lnTo>
                      <a:lnTo>
                        <a:pt x="513800" y="184220"/>
                      </a:lnTo>
                      <a:cubicBezTo>
                        <a:pt x="506924" y="185350"/>
                        <a:pt x="499189" y="186647"/>
                        <a:pt x="490597" y="188110"/>
                      </a:cubicBezTo>
                      <a:cubicBezTo>
                        <a:pt x="482005" y="189572"/>
                        <a:pt x="474263" y="190912"/>
                        <a:pt x="467371" y="192128"/>
                      </a:cubicBezTo>
                      <a:cubicBezTo>
                        <a:pt x="460480" y="193344"/>
                        <a:pt x="456147" y="194148"/>
                        <a:pt x="454373" y="194539"/>
                      </a:cubicBezTo>
                      <a:lnTo>
                        <a:pt x="456050" y="166878"/>
                      </a:lnTo>
                      <a:cubicBezTo>
                        <a:pt x="457950" y="166615"/>
                        <a:pt x="461926" y="165984"/>
                        <a:pt x="467978" y="164985"/>
                      </a:cubicBezTo>
                      <a:cubicBezTo>
                        <a:pt x="474030" y="163986"/>
                        <a:pt x="480943" y="162827"/>
                        <a:pt x="488716" y="161506"/>
                      </a:cubicBezTo>
                      <a:cubicBezTo>
                        <a:pt x="496489" y="160186"/>
                        <a:pt x="503907" y="158912"/>
                        <a:pt x="510971" y="157684"/>
                      </a:cubicBezTo>
                      <a:cubicBezTo>
                        <a:pt x="518035" y="156457"/>
                        <a:pt x="523528" y="155483"/>
                        <a:pt x="527452" y="154763"/>
                      </a:cubicBezTo>
                      <a:lnTo>
                        <a:pt x="531362" y="132588"/>
                      </a:lnTo>
                      <a:lnTo>
                        <a:pt x="565652" y="132588"/>
                      </a:lnTo>
                      <a:lnTo>
                        <a:pt x="538420" y="115901"/>
                      </a:lnTo>
                      <a:lnTo>
                        <a:pt x="550815" y="98756"/>
                      </a:lnTo>
                      <a:cubicBezTo>
                        <a:pt x="556075" y="101661"/>
                        <a:pt x="561925" y="105109"/>
                        <a:pt x="568365" y="109100"/>
                      </a:cubicBezTo>
                      <a:cubicBezTo>
                        <a:pt x="574805" y="113091"/>
                        <a:pt x="580292" y="116653"/>
                        <a:pt x="584826" y="119787"/>
                      </a:cubicBezTo>
                      <a:lnTo>
                        <a:pt x="575482" y="132588"/>
                      </a:lnTo>
                      <a:lnTo>
                        <a:pt x="589884" y="132588"/>
                      </a:lnTo>
                      <a:cubicBezTo>
                        <a:pt x="592075" y="126645"/>
                        <a:pt x="593889" y="120244"/>
                        <a:pt x="595327" y="113386"/>
                      </a:cubicBezTo>
                      <a:cubicBezTo>
                        <a:pt x="595740" y="111094"/>
                        <a:pt x="596370" y="107854"/>
                        <a:pt x="597219" y="103666"/>
                      </a:cubicBezTo>
                      <a:cubicBezTo>
                        <a:pt x="598068" y="99478"/>
                        <a:pt x="598916" y="95290"/>
                        <a:pt x="599765" y="91102"/>
                      </a:cubicBezTo>
                      <a:cubicBezTo>
                        <a:pt x="600613" y="86914"/>
                        <a:pt x="601244" y="83674"/>
                        <a:pt x="601656" y="81382"/>
                      </a:cubicBezTo>
                      <a:close/>
                      <a:moveTo>
                        <a:pt x="55006" y="76581"/>
                      </a:moveTo>
                      <a:lnTo>
                        <a:pt x="94325" y="76581"/>
                      </a:lnTo>
                      <a:lnTo>
                        <a:pt x="91826" y="90755"/>
                      </a:lnTo>
                      <a:cubicBezTo>
                        <a:pt x="93983" y="89488"/>
                        <a:pt x="96069" y="88135"/>
                        <a:pt x="98085" y="86697"/>
                      </a:cubicBezTo>
                      <a:cubicBezTo>
                        <a:pt x="100101" y="85259"/>
                        <a:pt x="102093" y="83792"/>
                        <a:pt x="104062" y="82296"/>
                      </a:cubicBezTo>
                      <a:lnTo>
                        <a:pt x="123950" y="82296"/>
                      </a:lnTo>
                      <a:lnTo>
                        <a:pt x="133821" y="89840"/>
                      </a:lnTo>
                      <a:lnTo>
                        <a:pt x="136159" y="76581"/>
                      </a:lnTo>
                      <a:lnTo>
                        <a:pt x="175935" y="76581"/>
                      </a:lnTo>
                      <a:lnTo>
                        <a:pt x="173235" y="91898"/>
                      </a:lnTo>
                      <a:lnTo>
                        <a:pt x="136887" y="91898"/>
                      </a:lnTo>
                      <a:cubicBezTo>
                        <a:pt x="144410" y="97131"/>
                        <a:pt x="151731" y="101421"/>
                        <a:pt x="158850" y="104767"/>
                      </a:cubicBezTo>
                      <a:cubicBezTo>
                        <a:pt x="165968" y="108113"/>
                        <a:pt x="173770" y="111116"/>
                        <a:pt x="182255" y="113775"/>
                      </a:cubicBezTo>
                      <a:cubicBezTo>
                        <a:pt x="190739" y="116435"/>
                        <a:pt x="200791" y="119354"/>
                        <a:pt x="212410" y="122530"/>
                      </a:cubicBezTo>
                      <a:lnTo>
                        <a:pt x="197285" y="146076"/>
                      </a:lnTo>
                      <a:cubicBezTo>
                        <a:pt x="193110" y="144585"/>
                        <a:pt x="189103" y="143109"/>
                        <a:pt x="185265" y="141647"/>
                      </a:cubicBezTo>
                      <a:cubicBezTo>
                        <a:pt x="181427" y="140185"/>
                        <a:pt x="177639" y="138765"/>
                        <a:pt x="173900" y="137389"/>
                      </a:cubicBezTo>
                      <a:lnTo>
                        <a:pt x="170796" y="154991"/>
                      </a:lnTo>
                      <a:cubicBezTo>
                        <a:pt x="169110" y="156188"/>
                        <a:pt x="165778" y="158392"/>
                        <a:pt x="160799" y="161604"/>
                      </a:cubicBezTo>
                      <a:cubicBezTo>
                        <a:pt x="155820" y="164815"/>
                        <a:pt x="150408" y="168256"/>
                        <a:pt x="144561" y="171925"/>
                      </a:cubicBezTo>
                      <a:cubicBezTo>
                        <a:pt x="138714" y="175593"/>
                        <a:pt x="133646" y="178712"/>
                        <a:pt x="129356" y="181280"/>
                      </a:cubicBezTo>
                      <a:cubicBezTo>
                        <a:pt x="132487" y="182323"/>
                        <a:pt x="135443" y="183380"/>
                        <a:pt x="138226" y="184452"/>
                      </a:cubicBezTo>
                      <a:cubicBezTo>
                        <a:pt x="141009" y="185524"/>
                        <a:pt x="143633" y="186524"/>
                        <a:pt x="146098" y="187452"/>
                      </a:cubicBezTo>
                      <a:lnTo>
                        <a:pt x="134443" y="210770"/>
                      </a:lnTo>
                      <a:cubicBezTo>
                        <a:pt x="125683" y="206824"/>
                        <a:pt x="115226" y="202828"/>
                        <a:pt x="103071" y="198781"/>
                      </a:cubicBezTo>
                      <a:cubicBezTo>
                        <a:pt x="90917" y="194734"/>
                        <a:pt x="78874" y="190991"/>
                        <a:pt x="66942" y="187554"/>
                      </a:cubicBezTo>
                      <a:cubicBezTo>
                        <a:pt x="55011" y="184117"/>
                        <a:pt x="44999" y="181339"/>
                        <a:pt x="36907" y="179223"/>
                      </a:cubicBezTo>
                      <a:lnTo>
                        <a:pt x="49504" y="157049"/>
                      </a:lnTo>
                      <a:cubicBezTo>
                        <a:pt x="53770" y="158244"/>
                        <a:pt x="60427" y="160139"/>
                        <a:pt x="69475" y="162735"/>
                      </a:cubicBezTo>
                      <a:cubicBezTo>
                        <a:pt x="78524" y="165331"/>
                        <a:pt x="88532" y="168312"/>
                        <a:pt x="99502" y="171679"/>
                      </a:cubicBezTo>
                      <a:cubicBezTo>
                        <a:pt x="105156" y="168812"/>
                        <a:pt x="110447" y="165974"/>
                        <a:pt x="115377" y="163164"/>
                      </a:cubicBezTo>
                      <a:cubicBezTo>
                        <a:pt x="120306" y="160354"/>
                        <a:pt x="124835" y="157630"/>
                        <a:pt x="128962" y="154991"/>
                      </a:cubicBezTo>
                      <a:lnTo>
                        <a:pt x="34093" y="154991"/>
                      </a:lnTo>
                      <a:lnTo>
                        <a:pt x="37520" y="135560"/>
                      </a:lnTo>
                      <a:lnTo>
                        <a:pt x="7171" y="145619"/>
                      </a:lnTo>
                      <a:lnTo>
                        <a:pt x="0" y="122759"/>
                      </a:lnTo>
                      <a:cubicBezTo>
                        <a:pt x="15580" y="119158"/>
                        <a:pt x="31309" y="114872"/>
                        <a:pt x="47188" y="109900"/>
                      </a:cubicBezTo>
                      <a:cubicBezTo>
                        <a:pt x="63066" y="104928"/>
                        <a:pt x="77269" y="98927"/>
                        <a:pt x="89796" y="91898"/>
                      </a:cubicBezTo>
                      <a:lnTo>
                        <a:pt x="52305" y="91898"/>
                      </a:lnTo>
                      <a:close/>
                      <a:moveTo>
                        <a:pt x="1665286" y="70409"/>
                      </a:moveTo>
                      <a:lnTo>
                        <a:pt x="1862568" y="70409"/>
                      </a:lnTo>
                      <a:lnTo>
                        <a:pt x="1859665" y="86868"/>
                      </a:lnTo>
                      <a:lnTo>
                        <a:pt x="1662384" y="86868"/>
                      </a:lnTo>
                      <a:close/>
                      <a:moveTo>
                        <a:pt x="1215374" y="69266"/>
                      </a:moveTo>
                      <a:lnTo>
                        <a:pt x="1399397" y="69266"/>
                      </a:lnTo>
                      <a:lnTo>
                        <a:pt x="1392262" y="109728"/>
                      </a:lnTo>
                      <a:lnTo>
                        <a:pt x="1365516" y="109728"/>
                      </a:lnTo>
                      <a:lnTo>
                        <a:pt x="1368176" y="94641"/>
                      </a:lnTo>
                      <a:lnTo>
                        <a:pt x="1236960" y="94641"/>
                      </a:lnTo>
                      <a:lnTo>
                        <a:pt x="1234300" y="109728"/>
                      </a:lnTo>
                      <a:lnTo>
                        <a:pt x="1208239" y="109728"/>
                      </a:lnTo>
                      <a:close/>
                      <a:moveTo>
                        <a:pt x="792858" y="67895"/>
                      </a:moveTo>
                      <a:cubicBezTo>
                        <a:pt x="792633" y="69142"/>
                        <a:pt x="792371" y="70362"/>
                        <a:pt x="792070" y="71552"/>
                      </a:cubicBezTo>
                      <a:cubicBezTo>
                        <a:pt x="791770" y="72743"/>
                        <a:pt x="791450" y="73962"/>
                        <a:pt x="791111" y="75210"/>
                      </a:cubicBezTo>
                      <a:lnTo>
                        <a:pt x="812828" y="75210"/>
                      </a:lnTo>
                      <a:lnTo>
                        <a:pt x="814118" y="67895"/>
                      </a:lnTo>
                      <a:close/>
                      <a:moveTo>
                        <a:pt x="744166" y="67895"/>
                      </a:moveTo>
                      <a:lnTo>
                        <a:pt x="741962" y="75210"/>
                      </a:lnTo>
                      <a:lnTo>
                        <a:pt x="764594" y="75210"/>
                      </a:lnTo>
                      <a:cubicBezTo>
                        <a:pt x="764933" y="73962"/>
                        <a:pt x="765252" y="72743"/>
                        <a:pt x="765553" y="71552"/>
                      </a:cubicBezTo>
                      <a:cubicBezTo>
                        <a:pt x="765853" y="70362"/>
                        <a:pt x="766116" y="69142"/>
                        <a:pt x="766341" y="67895"/>
                      </a:cubicBezTo>
                      <a:close/>
                      <a:moveTo>
                        <a:pt x="139666" y="56693"/>
                      </a:moveTo>
                      <a:lnTo>
                        <a:pt x="179442" y="56693"/>
                      </a:lnTo>
                      <a:lnTo>
                        <a:pt x="176903" y="71095"/>
                      </a:lnTo>
                      <a:lnTo>
                        <a:pt x="137126" y="71095"/>
                      </a:lnTo>
                      <a:close/>
                      <a:moveTo>
                        <a:pt x="58513" y="56693"/>
                      </a:moveTo>
                      <a:lnTo>
                        <a:pt x="97832" y="56693"/>
                      </a:lnTo>
                      <a:lnTo>
                        <a:pt x="95293" y="71095"/>
                      </a:lnTo>
                      <a:lnTo>
                        <a:pt x="55973" y="71095"/>
                      </a:lnTo>
                      <a:close/>
                      <a:moveTo>
                        <a:pt x="1446823" y="54407"/>
                      </a:moveTo>
                      <a:cubicBezTo>
                        <a:pt x="1451720" y="57936"/>
                        <a:pt x="1457586" y="62537"/>
                        <a:pt x="1464420" y="68209"/>
                      </a:cubicBezTo>
                      <a:cubicBezTo>
                        <a:pt x="1471254" y="73881"/>
                        <a:pt x="1477026" y="79339"/>
                        <a:pt x="1481736" y="84582"/>
                      </a:cubicBezTo>
                      <a:lnTo>
                        <a:pt x="1462496" y="108128"/>
                      </a:lnTo>
                      <a:cubicBezTo>
                        <a:pt x="1455635" y="101285"/>
                        <a:pt x="1449543" y="95427"/>
                        <a:pt x="1444221" y="90555"/>
                      </a:cubicBezTo>
                      <a:cubicBezTo>
                        <a:pt x="1438898" y="85683"/>
                        <a:pt x="1433509" y="81025"/>
                        <a:pt x="1428054" y="76581"/>
                      </a:cubicBezTo>
                      <a:close/>
                      <a:moveTo>
                        <a:pt x="1030232" y="50978"/>
                      </a:moveTo>
                      <a:lnTo>
                        <a:pt x="1026484" y="72238"/>
                      </a:lnTo>
                      <a:lnTo>
                        <a:pt x="1130268" y="72238"/>
                      </a:lnTo>
                      <a:lnTo>
                        <a:pt x="1134017" y="50978"/>
                      </a:lnTo>
                      <a:close/>
                      <a:moveTo>
                        <a:pt x="1719393" y="42291"/>
                      </a:moveTo>
                      <a:lnTo>
                        <a:pt x="1718345" y="48235"/>
                      </a:lnTo>
                      <a:lnTo>
                        <a:pt x="1818014" y="48235"/>
                      </a:lnTo>
                      <a:lnTo>
                        <a:pt x="1819062" y="42291"/>
                      </a:lnTo>
                      <a:close/>
                      <a:moveTo>
                        <a:pt x="845984" y="38862"/>
                      </a:moveTo>
                      <a:lnTo>
                        <a:pt x="844694" y="46178"/>
                      </a:lnTo>
                      <a:lnTo>
                        <a:pt x="864125" y="46178"/>
                      </a:lnTo>
                      <a:lnTo>
                        <a:pt x="865414" y="38862"/>
                      </a:lnTo>
                      <a:close/>
                      <a:moveTo>
                        <a:pt x="797978" y="38862"/>
                      </a:moveTo>
                      <a:lnTo>
                        <a:pt x="796688" y="46178"/>
                      </a:lnTo>
                      <a:lnTo>
                        <a:pt x="817947" y="46178"/>
                      </a:lnTo>
                      <a:lnTo>
                        <a:pt x="819237" y="38862"/>
                      </a:lnTo>
                      <a:close/>
                      <a:moveTo>
                        <a:pt x="1723021" y="21717"/>
                      </a:moveTo>
                      <a:lnTo>
                        <a:pt x="1721973" y="27661"/>
                      </a:lnTo>
                      <a:lnTo>
                        <a:pt x="1821642" y="27661"/>
                      </a:lnTo>
                      <a:lnTo>
                        <a:pt x="1822690" y="21717"/>
                      </a:lnTo>
                      <a:close/>
                      <a:moveTo>
                        <a:pt x="1697388" y="5030"/>
                      </a:moveTo>
                      <a:lnTo>
                        <a:pt x="1853979" y="5030"/>
                      </a:lnTo>
                      <a:lnTo>
                        <a:pt x="1843660" y="63551"/>
                      </a:lnTo>
                      <a:lnTo>
                        <a:pt x="1687069" y="63551"/>
                      </a:lnTo>
                      <a:close/>
                      <a:moveTo>
                        <a:pt x="48877" y="5030"/>
                      </a:moveTo>
                      <a:lnTo>
                        <a:pt x="207297" y="5030"/>
                      </a:lnTo>
                      <a:lnTo>
                        <a:pt x="203669" y="25604"/>
                      </a:lnTo>
                      <a:lnTo>
                        <a:pt x="137604" y="25604"/>
                      </a:lnTo>
                      <a:lnTo>
                        <a:pt x="136354" y="32690"/>
                      </a:lnTo>
                      <a:lnTo>
                        <a:pt x="216364" y="32690"/>
                      </a:lnTo>
                      <a:lnTo>
                        <a:pt x="208303" y="78410"/>
                      </a:lnTo>
                      <a:lnTo>
                        <a:pt x="180871" y="78410"/>
                      </a:lnTo>
                      <a:lnTo>
                        <a:pt x="185869" y="50064"/>
                      </a:lnTo>
                      <a:lnTo>
                        <a:pt x="133291" y="50064"/>
                      </a:lnTo>
                      <a:lnTo>
                        <a:pt x="128655" y="76353"/>
                      </a:lnTo>
                      <a:lnTo>
                        <a:pt x="101452" y="76353"/>
                      </a:lnTo>
                      <a:lnTo>
                        <a:pt x="106088" y="50064"/>
                      </a:lnTo>
                      <a:lnTo>
                        <a:pt x="53738" y="50064"/>
                      </a:lnTo>
                      <a:lnTo>
                        <a:pt x="48619" y="79096"/>
                      </a:lnTo>
                      <a:lnTo>
                        <a:pt x="21644" y="79096"/>
                      </a:lnTo>
                      <a:lnTo>
                        <a:pt x="29827" y="32690"/>
                      </a:lnTo>
                      <a:lnTo>
                        <a:pt x="109151" y="32690"/>
                      </a:lnTo>
                      <a:lnTo>
                        <a:pt x="110401" y="25604"/>
                      </a:lnTo>
                      <a:lnTo>
                        <a:pt x="45250" y="25604"/>
                      </a:lnTo>
                      <a:close/>
                      <a:moveTo>
                        <a:pt x="436058" y="4115"/>
                      </a:moveTo>
                      <a:lnTo>
                        <a:pt x="434449" y="32690"/>
                      </a:lnTo>
                      <a:cubicBezTo>
                        <a:pt x="424842" y="34181"/>
                        <a:pt x="414315" y="35543"/>
                        <a:pt x="402867" y="36776"/>
                      </a:cubicBezTo>
                      <a:cubicBezTo>
                        <a:pt x="391420" y="38010"/>
                        <a:pt x="379571" y="39086"/>
                        <a:pt x="367322" y="40005"/>
                      </a:cubicBezTo>
                      <a:lnTo>
                        <a:pt x="362767" y="65837"/>
                      </a:lnTo>
                      <a:lnTo>
                        <a:pt x="426547" y="65837"/>
                      </a:lnTo>
                      <a:lnTo>
                        <a:pt x="421508" y="94412"/>
                      </a:lnTo>
                      <a:lnTo>
                        <a:pt x="357729" y="94412"/>
                      </a:lnTo>
                      <a:lnTo>
                        <a:pt x="353738" y="117044"/>
                      </a:lnTo>
                      <a:lnTo>
                        <a:pt x="434434" y="117044"/>
                      </a:lnTo>
                      <a:lnTo>
                        <a:pt x="429395" y="145619"/>
                      </a:lnTo>
                      <a:lnTo>
                        <a:pt x="348699" y="145619"/>
                      </a:lnTo>
                      <a:lnTo>
                        <a:pt x="344588" y="168936"/>
                      </a:lnTo>
                      <a:cubicBezTo>
                        <a:pt x="342961" y="178499"/>
                        <a:pt x="340807" y="185865"/>
                        <a:pt x="338126" y="191034"/>
                      </a:cubicBezTo>
                      <a:cubicBezTo>
                        <a:pt x="335445" y="196203"/>
                        <a:pt x="331760" y="199860"/>
                        <a:pt x="327072" y="202007"/>
                      </a:cubicBezTo>
                      <a:cubicBezTo>
                        <a:pt x="322384" y="204153"/>
                        <a:pt x="316216" y="205474"/>
                        <a:pt x="308568" y="205969"/>
                      </a:cubicBezTo>
                      <a:lnTo>
                        <a:pt x="288815" y="207798"/>
                      </a:lnTo>
                      <a:lnTo>
                        <a:pt x="284212" y="179451"/>
                      </a:lnTo>
                      <a:lnTo>
                        <a:pt x="301222" y="177623"/>
                      </a:lnTo>
                      <a:cubicBezTo>
                        <a:pt x="306054" y="177365"/>
                        <a:pt x="309447" y="176108"/>
                        <a:pt x="311403" y="173851"/>
                      </a:cubicBezTo>
                      <a:cubicBezTo>
                        <a:pt x="313358" y="171593"/>
                        <a:pt x="314980" y="166450"/>
                        <a:pt x="316267" y="158420"/>
                      </a:cubicBezTo>
                      <a:lnTo>
                        <a:pt x="318524" y="145619"/>
                      </a:lnTo>
                      <a:lnTo>
                        <a:pt x="234399" y="145619"/>
                      </a:lnTo>
                      <a:lnTo>
                        <a:pt x="239438" y="117044"/>
                      </a:lnTo>
                      <a:lnTo>
                        <a:pt x="323563" y="117044"/>
                      </a:lnTo>
                      <a:lnTo>
                        <a:pt x="327553" y="94412"/>
                      </a:lnTo>
                      <a:lnTo>
                        <a:pt x="260574" y="94412"/>
                      </a:lnTo>
                      <a:lnTo>
                        <a:pt x="265612" y="65837"/>
                      </a:lnTo>
                      <a:lnTo>
                        <a:pt x="332592" y="65837"/>
                      </a:lnTo>
                      <a:lnTo>
                        <a:pt x="336784" y="42063"/>
                      </a:lnTo>
                      <a:cubicBezTo>
                        <a:pt x="323151" y="42863"/>
                        <a:pt x="310248" y="43492"/>
                        <a:pt x="298075" y="43949"/>
                      </a:cubicBezTo>
                      <a:cubicBezTo>
                        <a:pt x="285903" y="44406"/>
                        <a:pt x="275175" y="44692"/>
                        <a:pt x="265892" y="44806"/>
                      </a:cubicBezTo>
                      <a:lnTo>
                        <a:pt x="268631" y="17603"/>
                      </a:lnTo>
                      <a:cubicBezTo>
                        <a:pt x="279600" y="17597"/>
                        <a:pt x="292196" y="17280"/>
                        <a:pt x="306418" y="16652"/>
                      </a:cubicBezTo>
                      <a:cubicBezTo>
                        <a:pt x="320640" y="16025"/>
                        <a:pt x="335481" y="15123"/>
                        <a:pt x="350943" y="13945"/>
                      </a:cubicBezTo>
                      <a:cubicBezTo>
                        <a:pt x="366405" y="12767"/>
                        <a:pt x="381481" y="11351"/>
                        <a:pt x="396170" y="9694"/>
                      </a:cubicBezTo>
                      <a:cubicBezTo>
                        <a:pt x="410859" y="8038"/>
                        <a:pt x="424155" y="6179"/>
                        <a:pt x="436058" y="4115"/>
                      </a:cubicBezTo>
                      <a:close/>
                      <a:moveTo>
                        <a:pt x="1465372" y="3658"/>
                      </a:moveTo>
                      <a:cubicBezTo>
                        <a:pt x="1467274" y="5381"/>
                        <a:pt x="1470406" y="7980"/>
                        <a:pt x="1474767" y="11456"/>
                      </a:cubicBezTo>
                      <a:cubicBezTo>
                        <a:pt x="1479128" y="14931"/>
                        <a:pt x="1483503" y="18547"/>
                        <a:pt x="1487892" y="22302"/>
                      </a:cubicBezTo>
                      <a:cubicBezTo>
                        <a:pt x="1492280" y="26057"/>
                        <a:pt x="1495465" y="29215"/>
                        <a:pt x="1497448" y="31776"/>
                      </a:cubicBezTo>
                      <a:lnTo>
                        <a:pt x="1478396" y="55550"/>
                      </a:lnTo>
                      <a:cubicBezTo>
                        <a:pt x="1475499" y="52370"/>
                        <a:pt x="1471837" y="48698"/>
                        <a:pt x="1467410" y="44535"/>
                      </a:cubicBezTo>
                      <a:cubicBezTo>
                        <a:pt x="1462984" y="40372"/>
                        <a:pt x="1458745" y="36514"/>
                        <a:pt x="1454694" y="32961"/>
                      </a:cubicBezTo>
                      <a:cubicBezTo>
                        <a:pt x="1450642" y="29408"/>
                        <a:pt x="1447730" y="26955"/>
                        <a:pt x="1445958" y="25604"/>
                      </a:cubicBezTo>
                      <a:close/>
                      <a:moveTo>
                        <a:pt x="1257252" y="1601"/>
                      </a:moveTo>
                      <a:lnTo>
                        <a:pt x="1283111" y="2744"/>
                      </a:lnTo>
                      <a:lnTo>
                        <a:pt x="1279564" y="22860"/>
                      </a:lnTo>
                      <a:lnTo>
                        <a:pt x="1302424" y="22860"/>
                      </a:lnTo>
                      <a:lnTo>
                        <a:pt x="1306172" y="1601"/>
                      </a:lnTo>
                      <a:lnTo>
                        <a:pt x="1331803" y="2744"/>
                      </a:lnTo>
                      <a:lnTo>
                        <a:pt x="1328256" y="22860"/>
                      </a:lnTo>
                      <a:lnTo>
                        <a:pt x="1350430" y="22860"/>
                      </a:lnTo>
                      <a:lnTo>
                        <a:pt x="1354178" y="1601"/>
                      </a:lnTo>
                      <a:lnTo>
                        <a:pt x="1380494" y="2744"/>
                      </a:lnTo>
                      <a:lnTo>
                        <a:pt x="1376947" y="22860"/>
                      </a:lnTo>
                      <a:lnTo>
                        <a:pt x="1412380" y="22860"/>
                      </a:lnTo>
                      <a:lnTo>
                        <a:pt x="1407946" y="48006"/>
                      </a:lnTo>
                      <a:lnTo>
                        <a:pt x="1372513" y="48006"/>
                      </a:lnTo>
                      <a:lnTo>
                        <a:pt x="1369732" y="63780"/>
                      </a:lnTo>
                      <a:lnTo>
                        <a:pt x="1343214" y="63780"/>
                      </a:lnTo>
                      <a:lnTo>
                        <a:pt x="1345996" y="48006"/>
                      </a:lnTo>
                      <a:lnTo>
                        <a:pt x="1323822" y="48006"/>
                      </a:lnTo>
                      <a:lnTo>
                        <a:pt x="1321040" y="63780"/>
                      </a:lnTo>
                      <a:lnTo>
                        <a:pt x="1295208" y="63780"/>
                      </a:lnTo>
                      <a:lnTo>
                        <a:pt x="1297990" y="48006"/>
                      </a:lnTo>
                      <a:lnTo>
                        <a:pt x="1275130" y="48006"/>
                      </a:lnTo>
                      <a:lnTo>
                        <a:pt x="1272348" y="63780"/>
                      </a:lnTo>
                      <a:lnTo>
                        <a:pt x="1246288" y="63780"/>
                      </a:lnTo>
                      <a:lnTo>
                        <a:pt x="1249069" y="48006"/>
                      </a:lnTo>
                      <a:lnTo>
                        <a:pt x="1213636" y="48006"/>
                      </a:lnTo>
                      <a:lnTo>
                        <a:pt x="1218070" y="22860"/>
                      </a:lnTo>
                      <a:lnTo>
                        <a:pt x="1253503" y="22860"/>
                      </a:lnTo>
                      <a:close/>
                      <a:moveTo>
                        <a:pt x="1069800" y="1601"/>
                      </a:moveTo>
                      <a:lnTo>
                        <a:pt x="1103888" y="2744"/>
                      </a:lnTo>
                      <a:lnTo>
                        <a:pt x="1093712" y="22860"/>
                      </a:lnTo>
                      <a:lnTo>
                        <a:pt x="1167321" y="22860"/>
                      </a:lnTo>
                      <a:lnTo>
                        <a:pt x="1136041" y="200254"/>
                      </a:lnTo>
                      <a:lnTo>
                        <a:pt x="975336" y="200254"/>
                      </a:lnTo>
                      <a:lnTo>
                        <a:pt x="1006615" y="22860"/>
                      </a:lnTo>
                      <a:lnTo>
                        <a:pt x="1059422" y="22860"/>
                      </a:lnTo>
                      <a:close/>
                      <a:moveTo>
                        <a:pt x="778071" y="1372"/>
                      </a:moveTo>
                      <a:lnTo>
                        <a:pt x="804387" y="2515"/>
                      </a:lnTo>
                      <a:lnTo>
                        <a:pt x="801847" y="16917"/>
                      </a:lnTo>
                      <a:lnTo>
                        <a:pt x="823107" y="16917"/>
                      </a:lnTo>
                      <a:lnTo>
                        <a:pt x="825848" y="1372"/>
                      </a:lnTo>
                      <a:lnTo>
                        <a:pt x="852393" y="2515"/>
                      </a:lnTo>
                      <a:lnTo>
                        <a:pt x="849853" y="16917"/>
                      </a:lnTo>
                      <a:lnTo>
                        <a:pt x="895802" y="16917"/>
                      </a:lnTo>
                      <a:lnTo>
                        <a:pt x="886813" y="67895"/>
                      </a:lnTo>
                      <a:lnTo>
                        <a:pt x="840864" y="67895"/>
                      </a:lnTo>
                      <a:lnTo>
                        <a:pt x="839574" y="75210"/>
                      </a:lnTo>
                      <a:lnTo>
                        <a:pt x="895353" y="75210"/>
                      </a:lnTo>
                      <a:cubicBezTo>
                        <a:pt x="894744" y="78420"/>
                        <a:pt x="893724" y="82744"/>
                        <a:pt x="892294" y="88183"/>
                      </a:cubicBezTo>
                      <a:cubicBezTo>
                        <a:pt x="890863" y="93622"/>
                        <a:pt x="889652" y="98060"/>
                        <a:pt x="888660" y="101499"/>
                      </a:cubicBezTo>
                      <a:cubicBezTo>
                        <a:pt x="887287" y="106852"/>
                        <a:pt x="885187" y="110662"/>
                        <a:pt x="882358" y="112929"/>
                      </a:cubicBezTo>
                      <a:cubicBezTo>
                        <a:pt x="879529" y="115196"/>
                        <a:pt x="874974" y="116720"/>
                        <a:pt x="868693" y="117501"/>
                      </a:cubicBezTo>
                      <a:lnTo>
                        <a:pt x="859382" y="170307"/>
                      </a:lnTo>
                      <a:lnTo>
                        <a:pt x="832178" y="170307"/>
                      </a:lnTo>
                      <a:cubicBezTo>
                        <a:pt x="840369" y="172960"/>
                        <a:pt x="848190" y="175599"/>
                        <a:pt x="855643" y="178223"/>
                      </a:cubicBezTo>
                      <a:cubicBezTo>
                        <a:pt x="863095" y="180847"/>
                        <a:pt x="869690" y="183314"/>
                        <a:pt x="875426" y="185624"/>
                      </a:cubicBezTo>
                      <a:lnTo>
                        <a:pt x="862749" y="212141"/>
                      </a:lnTo>
                      <a:cubicBezTo>
                        <a:pt x="856515" y="208787"/>
                        <a:pt x="848489" y="205107"/>
                        <a:pt x="838670" y="201101"/>
                      </a:cubicBezTo>
                      <a:cubicBezTo>
                        <a:pt x="828850" y="197095"/>
                        <a:pt x="818791" y="193228"/>
                        <a:pt x="808491" y="189501"/>
                      </a:cubicBezTo>
                      <a:cubicBezTo>
                        <a:pt x="798191" y="185775"/>
                        <a:pt x="789202" y="182653"/>
                        <a:pt x="781525" y="180137"/>
                      </a:cubicBezTo>
                      <a:cubicBezTo>
                        <a:pt x="771236" y="187895"/>
                        <a:pt x="758696" y="193925"/>
                        <a:pt x="743902" y="198225"/>
                      </a:cubicBezTo>
                      <a:cubicBezTo>
                        <a:pt x="729109" y="202526"/>
                        <a:pt x="711834" y="206555"/>
                        <a:pt x="692079" y="210312"/>
                      </a:cubicBezTo>
                      <a:lnTo>
                        <a:pt x="683913" y="184023"/>
                      </a:lnTo>
                      <a:cubicBezTo>
                        <a:pt x="700828" y="181749"/>
                        <a:pt x="715512" y="179237"/>
                        <a:pt x="727964" y="176488"/>
                      </a:cubicBezTo>
                      <a:cubicBezTo>
                        <a:pt x="740417" y="173739"/>
                        <a:pt x="750481" y="169771"/>
                        <a:pt x="758156" y="164584"/>
                      </a:cubicBezTo>
                      <a:cubicBezTo>
                        <a:pt x="765831" y="159397"/>
                        <a:pt x="770961" y="152008"/>
                        <a:pt x="773545" y="142418"/>
                      </a:cubicBezTo>
                      <a:lnTo>
                        <a:pt x="804958" y="144476"/>
                      </a:lnTo>
                      <a:cubicBezTo>
                        <a:pt x="804071" y="147533"/>
                        <a:pt x="803072" y="150333"/>
                        <a:pt x="801962" y="152877"/>
                      </a:cubicBezTo>
                      <a:cubicBezTo>
                        <a:pt x="800852" y="155420"/>
                        <a:pt x="799628" y="157877"/>
                        <a:pt x="798290" y="160249"/>
                      </a:cubicBezTo>
                      <a:cubicBezTo>
                        <a:pt x="803130" y="161516"/>
                        <a:pt x="808348" y="162983"/>
                        <a:pt x="813945" y="164650"/>
                      </a:cubicBezTo>
                      <a:cubicBezTo>
                        <a:pt x="819542" y="166316"/>
                        <a:pt x="825329" y="168126"/>
                        <a:pt x="831304" y="170079"/>
                      </a:cubicBezTo>
                      <a:lnTo>
                        <a:pt x="837028" y="137618"/>
                      </a:lnTo>
                      <a:lnTo>
                        <a:pt x="744216" y="137618"/>
                      </a:lnTo>
                      <a:lnTo>
                        <a:pt x="738412" y="170536"/>
                      </a:lnTo>
                      <a:lnTo>
                        <a:pt x="709837" y="170536"/>
                      </a:lnTo>
                      <a:lnTo>
                        <a:pt x="716569" y="132360"/>
                      </a:lnTo>
                      <a:lnTo>
                        <a:pt x="700755" y="136475"/>
                      </a:lnTo>
                      <a:lnTo>
                        <a:pt x="694607" y="114300"/>
                      </a:lnTo>
                      <a:cubicBezTo>
                        <a:pt x="709087" y="111262"/>
                        <a:pt x="720830" y="108195"/>
                        <a:pt x="729834" y="105099"/>
                      </a:cubicBezTo>
                      <a:cubicBezTo>
                        <a:pt x="738838" y="102004"/>
                        <a:pt x="745840" y="98594"/>
                        <a:pt x="750840" y="94869"/>
                      </a:cubicBezTo>
                      <a:lnTo>
                        <a:pt x="709463" y="94869"/>
                      </a:lnTo>
                      <a:lnTo>
                        <a:pt x="723764" y="46178"/>
                      </a:lnTo>
                      <a:lnTo>
                        <a:pt x="770170" y="46178"/>
                      </a:lnTo>
                      <a:lnTo>
                        <a:pt x="771460" y="38862"/>
                      </a:lnTo>
                      <a:lnTo>
                        <a:pt x="724368" y="38862"/>
                      </a:lnTo>
                      <a:lnTo>
                        <a:pt x="728238" y="16917"/>
                      </a:lnTo>
                      <a:lnTo>
                        <a:pt x="775330" y="16917"/>
                      </a:lnTo>
                      <a:close/>
                      <a:moveTo>
                        <a:pt x="603918" y="1143"/>
                      </a:moveTo>
                      <a:lnTo>
                        <a:pt x="629777" y="2286"/>
                      </a:lnTo>
                      <a:lnTo>
                        <a:pt x="627076" y="17603"/>
                      </a:lnTo>
                      <a:lnTo>
                        <a:pt x="670281" y="17603"/>
                      </a:lnTo>
                      <a:lnTo>
                        <a:pt x="666210" y="40691"/>
                      </a:lnTo>
                      <a:lnTo>
                        <a:pt x="623005" y="40691"/>
                      </a:lnTo>
                      <a:lnTo>
                        <a:pt x="621030" y="51893"/>
                      </a:lnTo>
                      <a:lnTo>
                        <a:pt x="672922" y="51893"/>
                      </a:lnTo>
                      <a:lnTo>
                        <a:pt x="668850" y="74981"/>
                      </a:lnTo>
                      <a:lnTo>
                        <a:pt x="649988" y="102870"/>
                      </a:lnTo>
                      <a:lnTo>
                        <a:pt x="629211" y="96241"/>
                      </a:lnTo>
                      <a:lnTo>
                        <a:pt x="643772" y="75896"/>
                      </a:lnTo>
                      <a:lnTo>
                        <a:pt x="569934" y="75896"/>
                      </a:lnTo>
                      <a:cubicBezTo>
                        <a:pt x="574718" y="78582"/>
                        <a:pt x="579654" y="81382"/>
                        <a:pt x="584740" y="84297"/>
                      </a:cubicBezTo>
                      <a:cubicBezTo>
                        <a:pt x="589827" y="87211"/>
                        <a:pt x="594440" y="89897"/>
                        <a:pt x="598578" y="92355"/>
                      </a:cubicBezTo>
                      <a:lnTo>
                        <a:pt x="585753" y="110643"/>
                      </a:lnTo>
                      <a:cubicBezTo>
                        <a:pt x="582943" y="108529"/>
                        <a:pt x="579435" y="106178"/>
                        <a:pt x="575228" y="103590"/>
                      </a:cubicBezTo>
                      <a:cubicBezTo>
                        <a:pt x="571020" y="101002"/>
                        <a:pt x="566858" y="98516"/>
                        <a:pt x="562742" y="96131"/>
                      </a:cubicBezTo>
                      <a:cubicBezTo>
                        <a:pt x="558626" y="93746"/>
                        <a:pt x="555300" y="91802"/>
                        <a:pt x="552764" y="90297"/>
                      </a:cubicBezTo>
                      <a:lnTo>
                        <a:pt x="562619" y="75896"/>
                      </a:lnTo>
                      <a:lnTo>
                        <a:pt x="546845" y="75896"/>
                      </a:lnTo>
                      <a:lnTo>
                        <a:pt x="550191" y="56922"/>
                      </a:lnTo>
                      <a:cubicBezTo>
                        <a:pt x="542612" y="68090"/>
                        <a:pt x="534855" y="79129"/>
                        <a:pt x="526921" y="90040"/>
                      </a:cubicBezTo>
                      <a:cubicBezTo>
                        <a:pt x="518986" y="100951"/>
                        <a:pt x="511945" y="109876"/>
                        <a:pt x="505797" y="116815"/>
                      </a:cubicBezTo>
                      <a:cubicBezTo>
                        <a:pt x="509969" y="116005"/>
                        <a:pt x="514346" y="115167"/>
                        <a:pt x="518928" y="114300"/>
                      </a:cubicBezTo>
                      <a:cubicBezTo>
                        <a:pt x="523510" y="113434"/>
                        <a:pt x="528115" y="112595"/>
                        <a:pt x="532744" y="111786"/>
                      </a:cubicBezTo>
                      <a:lnTo>
                        <a:pt x="528418" y="137618"/>
                      </a:lnTo>
                      <a:cubicBezTo>
                        <a:pt x="527138" y="137883"/>
                        <a:pt x="523710" y="138470"/>
                        <a:pt x="518134" y="139379"/>
                      </a:cubicBezTo>
                      <a:cubicBezTo>
                        <a:pt x="512558" y="140287"/>
                        <a:pt x="506329" y="141298"/>
                        <a:pt x="499447" y="142410"/>
                      </a:cubicBezTo>
                      <a:cubicBezTo>
                        <a:pt x="492565" y="143522"/>
                        <a:pt x="486525" y="144515"/>
                        <a:pt x="481328" y="145390"/>
                      </a:cubicBezTo>
                      <a:cubicBezTo>
                        <a:pt x="479436" y="145719"/>
                        <a:pt x="477619" y="146033"/>
                        <a:pt x="475875" y="146333"/>
                      </a:cubicBezTo>
                      <a:cubicBezTo>
                        <a:pt x="474131" y="146633"/>
                        <a:pt x="472475" y="147005"/>
                        <a:pt x="470906" y="147447"/>
                      </a:cubicBezTo>
                      <a:lnTo>
                        <a:pt x="468294" y="122073"/>
                      </a:lnTo>
                      <a:cubicBezTo>
                        <a:pt x="470798" y="121106"/>
                        <a:pt x="473243" y="119668"/>
                        <a:pt x="475627" y="117758"/>
                      </a:cubicBezTo>
                      <a:cubicBezTo>
                        <a:pt x="478012" y="115848"/>
                        <a:pt x="480802" y="113096"/>
                        <a:pt x="483998" y="109500"/>
                      </a:cubicBezTo>
                      <a:cubicBezTo>
                        <a:pt x="486703" y="106423"/>
                        <a:pt x="489472" y="103147"/>
                        <a:pt x="492304" y="99670"/>
                      </a:cubicBezTo>
                      <a:cubicBezTo>
                        <a:pt x="495136" y="96193"/>
                        <a:pt x="498100" y="92460"/>
                        <a:pt x="501194" y="88469"/>
                      </a:cubicBezTo>
                      <a:lnTo>
                        <a:pt x="485219" y="89612"/>
                      </a:lnTo>
                      <a:lnTo>
                        <a:pt x="475605" y="90983"/>
                      </a:lnTo>
                      <a:lnTo>
                        <a:pt x="474593" y="65609"/>
                      </a:lnTo>
                      <a:cubicBezTo>
                        <a:pt x="476473" y="64561"/>
                        <a:pt x="478088" y="63399"/>
                        <a:pt x="479437" y="62122"/>
                      </a:cubicBezTo>
                      <a:cubicBezTo>
                        <a:pt x="480786" y="60846"/>
                        <a:pt x="481963" y="59570"/>
                        <a:pt x="482969" y="58293"/>
                      </a:cubicBezTo>
                      <a:cubicBezTo>
                        <a:pt x="484914" y="56054"/>
                        <a:pt x="488043" y="51846"/>
                        <a:pt x="492358" y="45670"/>
                      </a:cubicBezTo>
                      <a:cubicBezTo>
                        <a:pt x="496673" y="39493"/>
                        <a:pt x="501371" y="32440"/>
                        <a:pt x="506452" y="24511"/>
                      </a:cubicBezTo>
                      <a:cubicBezTo>
                        <a:pt x="511533" y="16582"/>
                        <a:pt x="516195" y="8869"/>
                        <a:pt x="520438" y="1372"/>
                      </a:cubicBezTo>
                      <a:lnTo>
                        <a:pt x="541041" y="10287"/>
                      </a:lnTo>
                      <a:cubicBezTo>
                        <a:pt x="537463" y="16427"/>
                        <a:pt x="533489" y="22893"/>
                        <a:pt x="529120" y="29685"/>
                      </a:cubicBezTo>
                      <a:cubicBezTo>
                        <a:pt x="524750" y="36476"/>
                        <a:pt x="520450" y="42874"/>
                        <a:pt x="516219" y="48878"/>
                      </a:cubicBezTo>
                      <a:cubicBezTo>
                        <a:pt x="511988" y="54883"/>
                        <a:pt x="508292" y="59774"/>
                        <a:pt x="505131" y="63551"/>
                      </a:cubicBezTo>
                      <a:cubicBezTo>
                        <a:pt x="507350" y="63446"/>
                        <a:pt x="509774" y="63313"/>
                        <a:pt x="512402" y="63151"/>
                      </a:cubicBezTo>
                      <a:cubicBezTo>
                        <a:pt x="515031" y="62989"/>
                        <a:pt x="517704" y="62742"/>
                        <a:pt x="520420" y="62408"/>
                      </a:cubicBezTo>
                      <a:cubicBezTo>
                        <a:pt x="523288" y="58408"/>
                        <a:pt x="525992" y="54522"/>
                        <a:pt x="528534" y="50750"/>
                      </a:cubicBezTo>
                      <a:cubicBezTo>
                        <a:pt x="531075" y="46978"/>
                        <a:pt x="533511" y="43320"/>
                        <a:pt x="535841" y="39777"/>
                      </a:cubicBezTo>
                      <a:lnTo>
                        <a:pt x="555179" y="49378"/>
                      </a:lnTo>
                      <a:lnTo>
                        <a:pt x="553592" y="51893"/>
                      </a:lnTo>
                      <a:lnTo>
                        <a:pt x="594969" y="51893"/>
                      </a:lnTo>
                      <a:lnTo>
                        <a:pt x="596944" y="40691"/>
                      </a:lnTo>
                      <a:lnTo>
                        <a:pt x="557396" y="40691"/>
                      </a:lnTo>
                      <a:lnTo>
                        <a:pt x="561468" y="17603"/>
                      </a:lnTo>
                      <a:lnTo>
                        <a:pt x="601015" y="17603"/>
                      </a:lnTo>
                      <a:close/>
                      <a:moveTo>
                        <a:pt x="1576660" y="0"/>
                      </a:moveTo>
                      <a:lnTo>
                        <a:pt x="1576865" y="22175"/>
                      </a:lnTo>
                      <a:lnTo>
                        <a:pt x="1632872" y="22175"/>
                      </a:lnTo>
                      <a:lnTo>
                        <a:pt x="1628196" y="48692"/>
                      </a:lnTo>
                      <a:lnTo>
                        <a:pt x="1563273" y="48692"/>
                      </a:lnTo>
                      <a:cubicBezTo>
                        <a:pt x="1556458" y="55284"/>
                        <a:pt x="1549844" y="61303"/>
                        <a:pt x="1543430" y="66752"/>
                      </a:cubicBezTo>
                      <a:cubicBezTo>
                        <a:pt x="1537016" y="72200"/>
                        <a:pt x="1532005" y="75934"/>
                        <a:pt x="1528396" y="77953"/>
                      </a:cubicBezTo>
                      <a:cubicBezTo>
                        <a:pt x="1535574" y="77620"/>
                        <a:pt x="1543620" y="77315"/>
                        <a:pt x="1552532" y="77039"/>
                      </a:cubicBezTo>
                      <a:cubicBezTo>
                        <a:pt x="1561443" y="76762"/>
                        <a:pt x="1570346" y="76458"/>
                        <a:pt x="1579239" y="76124"/>
                      </a:cubicBezTo>
                      <a:cubicBezTo>
                        <a:pt x="1577523" y="73486"/>
                        <a:pt x="1575952" y="71162"/>
                        <a:pt x="1574525" y="69152"/>
                      </a:cubicBezTo>
                      <a:cubicBezTo>
                        <a:pt x="1573098" y="67142"/>
                        <a:pt x="1571863" y="65504"/>
                        <a:pt x="1570819" y="64237"/>
                      </a:cubicBezTo>
                      <a:lnTo>
                        <a:pt x="1593207" y="50064"/>
                      </a:lnTo>
                      <a:cubicBezTo>
                        <a:pt x="1596678" y="54145"/>
                        <a:pt x="1601154" y="59984"/>
                        <a:pt x="1606634" y="67580"/>
                      </a:cubicBezTo>
                      <a:cubicBezTo>
                        <a:pt x="1612115" y="75176"/>
                        <a:pt x="1617543" y="84044"/>
                        <a:pt x="1622918" y="94184"/>
                      </a:cubicBezTo>
                      <a:lnTo>
                        <a:pt x="1600369" y="113157"/>
                      </a:lnTo>
                      <a:cubicBezTo>
                        <a:pt x="1599465" y="111100"/>
                        <a:pt x="1598428" y="108985"/>
                        <a:pt x="1597259" y="106814"/>
                      </a:cubicBezTo>
                      <a:cubicBezTo>
                        <a:pt x="1596089" y="104642"/>
                        <a:pt x="1594844" y="102413"/>
                        <a:pt x="1593523" y="100127"/>
                      </a:cubicBezTo>
                      <a:cubicBezTo>
                        <a:pt x="1586139" y="100511"/>
                        <a:pt x="1577384" y="100912"/>
                        <a:pt x="1567259" y="101329"/>
                      </a:cubicBezTo>
                      <a:cubicBezTo>
                        <a:pt x="1557134" y="101747"/>
                        <a:pt x="1547022" y="102165"/>
                        <a:pt x="1536922" y="102583"/>
                      </a:cubicBezTo>
                      <a:cubicBezTo>
                        <a:pt x="1526823" y="103000"/>
                        <a:pt x="1518119" y="103401"/>
                        <a:pt x="1510811" y="103785"/>
                      </a:cubicBezTo>
                      <a:lnTo>
                        <a:pt x="1488892" y="104928"/>
                      </a:lnTo>
                      <a:lnTo>
                        <a:pt x="1485877" y="81839"/>
                      </a:lnTo>
                      <a:cubicBezTo>
                        <a:pt x="1488583" y="81049"/>
                        <a:pt x="1490794" y="80230"/>
                        <a:pt x="1492511" y="79382"/>
                      </a:cubicBezTo>
                      <a:cubicBezTo>
                        <a:pt x="1494227" y="78534"/>
                        <a:pt x="1495830" y="77601"/>
                        <a:pt x="1497320" y="76581"/>
                      </a:cubicBezTo>
                      <a:cubicBezTo>
                        <a:pt x="1500052" y="74291"/>
                        <a:pt x="1504267" y="70643"/>
                        <a:pt x="1509965" y="65637"/>
                      </a:cubicBezTo>
                      <a:cubicBezTo>
                        <a:pt x="1515662" y="60632"/>
                        <a:pt x="1521773" y="54983"/>
                        <a:pt x="1528298" y="48692"/>
                      </a:cubicBezTo>
                      <a:lnTo>
                        <a:pt x="1498122" y="48692"/>
                      </a:lnTo>
                      <a:lnTo>
                        <a:pt x="1502798" y="22175"/>
                      </a:lnTo>
                      <a:lnTo>
                        <a:pt x="1547604" y="22175"/>
                      </a:lnTo>
                      <a:lnTo>
                        <a:pt x="1546243" y="1372"/>
                      </a:ln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 i="1" dirty="0">
                    <a:solidFill>
                      <a:schemeClr val="bg1">
                        <a:lumMod val="95000"/>
                      </a:schemeClr>
                    </a:solidFill>
                    <a:latin typeface="阿里巴巴普惠体 B" panose="00020600040101010101" pitchFamily="18" charset="-122"/>
                    <a:ea typeface="阿里巴巴普惠体 B" panose="00020600040101010101" pitchFamily="18" charset="-122"/>
                    <a:cs typeface="阿里巴巴普惠体 B" panose="00020600040101010101" pitchFamily="18" charset="-122"/>
                  </a:endParaRPr>
                </a:p>
              </p:txBody>
            </p:sp>
          </p:grpSp>
          <p:grpSp>
            <p:nvGrpSpPr>
              <p:cNvPr id="422" name="组合 421">
                <a:extLst>
                  <a:ext uri="{FF2B5EF4-FFF2-40B4-BE49-F238E27FC236}">
                    <a16:creationId xmlns:a16="http://schemas.microsoft.com/office/drawing/2014/main" id="{BA5D8914-00B8-4CE6-B442-F5290D3DD0C9}"/>
                  </a:ext>
                </a:extLst>
              </p:cNvPr>
              <p:cNvGrpSpPr/>
              <p:nvPr/>
            </p:nvGrpSpPr>
            <p:grpSpPr>
              <a:xfrm>
                <a:off x="6285548" y="4595008"/>
                <a:ext cx="4297058" cy="613690"/>
                <a:chOff x="6285548" y="4595008"/>
                <a:chExt cx="4297058" cy="613690"/>
              </a:xfrm>
            </p:grpSpPr>
            <p:grpSp>
              <p:nvGrpSpPr>
                <p:cNvPr id="160" name="组合 159">
                  <a:extLst>
                    <a:ext uri="{FF2B5EF4-FFF2-40B4-BE49-F238E27FC236}">
                      <a16:creationId xmlns:a16="http://schemas.microsoft.com/office/drawing/2014/main" id="{F339C402-C8C6-4A52-8874-56125CD59963}"/>
                    </a:ext>
                  </a:extLst>
                </p:cNvPr>
                <p:cNvGrpSpPr/>
                <p:nvPr/>
              </p:nvGrpSpPr>
              <p:grpSpPr>
                <a:xfrm>
                  <a:off x="6285548" y="4595008"/>
                  <a:ext cx="4297058" cy="613690"/>
                  <a:chOff x="5431523" y="833121"/>
                  <a:chExt cx="4297058" cy="834132"/>
                </a:xfrm>
              </p:grpSpPr>
              <p:sp>
                <p:nvSpPr>
                  <p:cNvPr id="163" name="平行四边形 162">
                    <a:extLst>
                      <a:ext uri="{FF2B5EF4-FFF2-40B4-BE49-F238E27FC236}">
                        <a16:creationId xmlns:a16="http://schemas.microsoft.com/office/drawing/2014/main" id="{69DF6E79-EC70-439E-B46F-BD6857DA6762}"/>
                      </a:ext>
                    </a:extLst>
                  </p:cNvPr>
                  <p:cNvSpPr/>
                  <p:nvPr/>
                </p:nvSpPr>
                <p:spPr>
                  <a:xfrm>
                    <a:off x="5842473" y="939513"/>
                    <a:ext cx="3886108" cy="727740"/>
                  </a:xfrm>
                  <a:prstGeom prst="parallelogram">
                    <a:avLst>
                      <a:gd name="adj" fmla="val 35461"/>
                    </a:avLst>
                  </a:prstGeom>
                  <a:gradFill>
                    <a:gsLst>
                      <a:gs pos="0">
                        <a:srgbClr val="37CFFF">
                          <a:alpha val="0"/>
                        </a:srgbClr>
                      </a:gs>
                      <a:gs pos="100000">
                        <a:srgbClr val="35C7FF">
                          <a:alpha val="2000"/>
                        </a:srgbClr>
                      </a:gs>
                    </a:gsLst>
                    <a:lin ang="0" scaled="1"/>
                  </a:gradFill>
                  <a:ln w="9525" cap="flat" cmpd="sng" algn="ctr">
                    <a:gradFill flip="none" rotWithShape="1">
                      <a:gsLst>
                        <a:gs pos="10000">
                          <a:srgbClr val="242A3A">
                            <a:alpha val="0"/>
                          </a:srgbClr>
                        </a:gs>
                        <a:gs pos="100000">
                          <a:srgbClr val="37CFFF">
                            <a:alpha val="40000"/>
                          </a:srgbClr>
                        </a:gs>
                      </a:gsLst>
                      <a:lin ang="0" scaled="1"/>
                      <a:tileRect/>
                    </a:gra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阿里巴巴普惠体 L" panose="00020600040101010101" pitchFamily="18" charset="-122"/>
                      <a:ea typeface="阿里巴巴普惠体 L" panose="00020600040101010101" pitchFamily="18" charset="-122"/>
                      <a:cs typeface="阿里巴巴普惠体 L" panose="00020600040101010101" pitchFamily="18" charset="-122"/>
                      <a:sym typeface="阿里巴巴普惠体 L" panose="00020600040101010101" pitchFamily="18" charset="-122"/>
                    </a:endParaRPr>
                  </a:p>
                </p:txBody>
              </p:sp>
              <p:sp>
                <p:nvSpPr>
                  <p:cNvPr id="164" name="平行四边形 163">
                    <a:extLst>
                      <a:ext uri="{FF2B5EF4-FFF2-40B4-BE49-F238E27FC236}">
                        <a16:creationId xmlns:a16="http://schemas.microsoft.com/office/drawing/2014/main" id="{D0E0A61B-3C08-4A53-B248-D4E617DB2D2F}"/>
                      </a:ext>
                    </a:extLst>
                  </p:cNvPr>
                  <p:cNvSpPr/>
                  <p:nvPr/>
                </p:nvSpPr>
                <p:spPr>
                  <a:xfrm>
                    <a:off x="5842473" y="833121"/>
                    <a:ext cx="3832617" cy="775788"/>
                  </a:xfrm>
                  <a:prstGeom prst="parallelogram">
                    <a:avLst>
                      <a:gd name="adj" fmla="val 35461"/>
                    </a:avLst>
                  </a:prstGeom>
                  <a:noFill/>
                  <a:ln w="12700" cap="flat" cmpd="sng" algn="ctr">
                    <a:gradFill flip="none" rotWithShape="1">
                      <a:gsLst>
                        <a:gs pos="10000">
                          <a:srgbClr val="152251">
                            <a:alpha val="0"/>
                          </a:srgbClr>
                        </a:gs>
                        <a:gs pos="100000">
                          <a:srgbClr val="37CFFF">
                            <a:alpha val="60000"/>
                          </a:srgbClr>
                        </a:gs>
                      </a:gsLst>
                      <a:lin ang="0" scaled="1"/>
                      <a:tileRect/>
                    </a:gra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阿里巴巴普惠体 L" panose="00020600040101010101" pitchFamily="18" charset="-122"/>
                      <a:ea typeface="阿里巴巴普惠体 L" panose="00020600040101010101" pitchFamily="18" charset="-122"/>
                      <a:cs typeface="阿里巴巴普惠体 L" panose="00020600040101010101" pitchFamily="18" charset="-122"/>
                      <a:sym typeface="阿里巴巴普惠体 L" panose="00020600040101010101" pitchFamily="18" charset="-122"/>
                    </a:endParaRPr>
                  </a:p>
                </p:txBody>
              </p:sp>
              <p:sp>
                <p:nvSpPr>
                  <p:cNvPr id="165" name="平行四边形 164">
                    <a:extLst>
                      <a:ext uri="{FF2B5EF4-FFF2-40B4-BE49-F238E27FC236}">
                        <a16:creationId xmlns:a16="http://schemas.microsoft.com/office/drawing/2014/main" id="{D7276D4C-230E-4DFB-925A-AB6959A80BB9}"/>
                      </a:ext>
                    </a:extLst>
                  </p:cNvPr>
                  <p:cNvSpPr/>
                  <p:nvPr/>
                </p:nvSpPr>
                <p:spPr>
                  <a:xfrm>
                    <a:off x="5431523" y="833121"/>
                    <a:ext cx="4243567" cy="775788"/>
                  </a:xfrm>
                  <a:prstGeom prst="parallelogram">
                    <a:avLst>
                      <a:gd name="adj" fmla="val 35461"/>
                    </a:avLst>
                  </a:prstGeom>
                  <a:gradFill flip="none" rotWithShape="1">
                    <a:gsLst>
                      <a:gs pos="0">
                        <a:srgbClr val="37CFFF">
                          <a:alpha val="0"/>
                        </a:srgbClr>
                      </a:gs>
                      <a:gs pos="100000">
                        <a:srgbClr val="2A98FF">
                          <a:alpha val="30000"/>
                        </a:srgbClr>
                      </a:gs>
                    </a:gsLst>
                    <a:lin ang="0" scaled="1"/>
                    <a:tileRect/>
                  </a:gradFill>
                  <a:ln w="12700" cap="flat" cmpd="sng" algn="ctr">
                    <a:gradFill flip="none" rotWithShape="1">
                      <a:gsLst>
                        <a:gs pos="15000">
                          <a:srgbClr val="2A98FF">
                            <a:alpha val="0"/>
                          </a:srgbClr>
                        </a:gs>
                        <a:gs pos="100000">
                          <a:srgbClr val="2A98FF">
                            <a:alpha val="17000"/>
                          </a:srgbClr>
                        </a:gs>
                      </a:gsLst>
                      <a:lin ang="0" scaled="1"/>
                      <a:tileRect/>
                    </a:gradFill>
                    <a:prstDash val="solid"/>
                    <a:miter lim="800000"/>
                  </a:ln>
                  <a:effectLst>
                    <a:outerShdw blurRad="50800" dist="38100" algn="l" rotWithShape="0">
                      <a:prstClr val="black">
                        <a:alpha val="40000"/>
                      </a:prstClr>
                    </a:outerShdw>
                  </a:effectLst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阿里巴巴普惠体 L" panose="00020600040101010101" pitchFamily="18" charset="-122"/>
                      <a:ea typeface="阿里巴巴普惠体 L" panose="00020600040101010101" pitchFamily="18" charset="-122"/>
                      <a:cs typeface="阿里巴巴普惠体 L" panose="00020600040101010101" pitchFamily="18" charset="-122"/>
                      <a:sym typeface="阿里巴巴普惠体 L" panose="00020600040101010101" pitchFamily="18" charset="-122"/>
                    </a:endParaRPr>
                  </a:p>
                </p:txBody>
              </p:sp>
            </p:grpSp>
            <p:sp>
              <p:nvSpPr>
                <p:cNvPr id="352" name="文本框 351">
                  <a:extLst>
                    <a:ext uri="{FF2B5EF4-FFF2-40B4-BE49-F238E27FC236}">
                      <a16:creationId xmlns:a16="http://schemas.microsoft.com/office/drawing/2014/main" id="{C2FC3817-11B9-4BB3-B956-9068EE1932B5}"/>
                    </a:ext>
                  </a:extLst>
                </p:cNvPr>
                <p:cNvSpPr txBox="1"/>
                <p:nvPr/>
              </p:nvSpPr>
              <p:spPr>
                <a:xfrm>
                  <a:off x="7285894" y="4690986"/>
                  <a:ext cx="1082321" cy="34622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82321" h="346227">
                      <a:moveTo>
                        <a:pt x="611822" y="283414"/>
                      </a:moveTo>
                      <a:cubicBezTo>
                        <a:pt x="611186" y="289343"/>
                        <a:pt x="610550" y="295271"/>
                        <a:pt x="609914" y="301199"/>
                      </a:cubicBezTo>
                      <a:cubicBezTo>
                        <a:pt x="647334" y="301199"/>
                        <a:pt x="684754" y="301199"/>
                        <a:pt x="722175" y="301199"/>
                      </a:cubicBezTo>
                      <a:cubicBezTo>
                        <a:pt x="722771" y="295271"/>
                        <a:pt x="723367" y="289343"/>
                        <a:pt x="723964" y="283414"/>
                      </a:cubicBezTo>
                      <a:cubicBezTo>
                        <a:pt x="686583" y="283414"/>
                        <a:pt x="649203" y="283414"/>
                        <a:pt x="611822" y="283414"/>
                      </a:cubicBezTo>
                      <a:close/>
                      <a:moveTo>
                        <a:pt x="974598" y="247467"/>
                      </a:moveTo>
                      <a:cubicBezTo>
                        <a:pt x="973232" y="263360"/>
                        <a:pt x="971865" y="279252"/>
                        <a:pt x="970499" y="295145"/>
                      </a:cubicBezTo>
                      <a:cubicBezTo>
                        <a:pt x="986016" y="295145"/>
                        <a:pt x="1001533" y="295145"/>
                        <a:pt x="1017049" y="295145"/>
                      </a:cubicBezTo>
                      <a:cubicBezTo>
                        <a:pt x="1018372" y="279252"/>
                        <a:pt x="1019695" y="263360"/>
                        <a:pt x="1021017" y="247467"/>
                      </a:cubicBezTo>
                      <a:cubicBezTo>
                        <a:pt x="1005544" y="247467"/>
                        <a:pt x="990071" y="247467"/>
                        <a:pt x="974598" y="247467"/>
                      </a:cubicBezTo>
                      <a:close/>
                      <a:moveTo>
                        <a:pt x="617666" y="228926"/>
                      </a:moveTo>
                      <a:cubicBezTo>
                        <a:pt x="617016" y="234981"/>
                        <a:pt x="616367" y="241035"/>
                        <a:pt x="615718" y="247089"/>
                      </a:cubicBezTo>
                      <a:cubicBezTo>
                        <a:pt x="653018" y="247089"/>
                        <a:pt x="690319" y="247089"/>
                        <a:pt x="727619" y="247089"/>
                      </a:cubicBezTo>
                      <a:cubicBezTo>
                        <a:pt x="728228" y="241035"/>
                        <a:pt x="728837" y="234981"/>
                        <a:pt x="729446" y="228926"/>
                      </a:cubicBezTo>
                      <a:cubicBezTo>
                        <a:pt x="692186" y="228926"/>
                        <a:pt x="654926" y="228926"/>
                        <a:pt x="617666" y="228926"/>
                      </a:cubicBezTo>
                      <a:close/>
                      <a:moveTo>
                        <a:pt x="623429" y="175195"/>
                      </a:moveTo>
                      <a:cubicBezTo>
                        <a:pt x="622779" y="181249"/>
                        <a:pt x="622130" y="187303"/>
                        <a:pt x="621481" y="193358"/>
                      </a:cubicBezTo>
                      <a:cubicBezTo>
                        <a:pt x="658662" y="193358"/>
                        <a:pt x="695844" y="193358"/>
                        <a:pt x="733025" y="193358"/>
                      </a:cubicBezTo>
                      <a:cubicBezTo>
                        <a:pt x="733634" y="187303"/>
                        <a:pt x="734243" y="181249"/>
                        <a:pt x="734853" y="175195"/>
                      </a:cubicBezTo>
                      <a:cubicBezTo>
                        <a:pt x="697711" y="175195"/>
                        <a:pt x="660570" y="175195"/>
                        <a:pt x="623429" y="175195"/>
                      </a:cubicBezTo>
                      <a:close/>
                      <a:moveTo>
                        <a:pt x="982731" y="152870"/>
                      </a:moveTo>
                      <a:cubicBezTo>
                        <a:pt x="981397" y="168384"/>
                        <a:pt x="980063" y="183898"/>
                        <a:pt x="978729" y="199412"/>
                      </a:cubicBezTo>
                      <a:cubicBezTo>
                        <a:pt x="994158" y="199412"/>
                        <a:pt x="1009587" y="199412"/>
                        <a:pt x="1025016" y="199412"/>
                      </a:cubicBezTo>
                      <a:cubicBezTo>
                        <a:pt x="1026307" y="183898"/>
                        <a:pt x="1027599" y="168384"/>
                        <a:pt x="1028889" y="152870"/>
                      </a:cubicBezTo>
                      <a:cubicBezTo>
                        <a:pt x="1013503" y="152870"/>
                        <a:pt x="998117" y="152870"/>
                        <a:pt x="982731" y="152870"/>
                      </a:cubicBezTo>
                      <a:close/>
                      <a:moveTo>
                        <a:pt x="910189" y="137734"/>
                      </a:moveTo>
                      <a:cubicBezTo>
                        <a:pt x="916411" y="137734"/>
                        <a:pt x="922634" y="137734"/>
                        <a:pt x="928856" y="137734"/>
                      </a:cubicBezTo>
                      <a:cubicBezTo>
                        <a:pt x="928483" y="146059"/>
                        <a:pt x="928025" y="155708"/>
                        <a:pt x="927509" y="166681"/>
                      </a:cubicBezTo>
                      <a:cubicBezTo>
                        <a:pt x="926994" y="177655"/>
                        <a:pt x="926342" y="189510"/>
                        <a:pt x="925577" y="202250"/>
                      </a:cubicBezTo>
                      <a:cubicBezTo>
                        <a:pt x="924812" y="214989"/>
                        <a:pt x="923927" y="228485"/>
                        <a:pt x="922936" y="242738"/>
                      </a:cubicBezTo>
                      <a:cubicBezTo>
                        <a:pt x="921944" y="256990"/>
                        <a:pt x="920864" y="271684"/>
                        <a:pt x="919702" y="286820"/>
                      </a:cubicBezTo>
                      <a:cubicBezTo>
                        <a:pt x="913055" y="286820"/>
                        <a:pt x="906408" y="286820"/>
                        <a:pt x="899762" y="286820"/>
                      </a:cubicBezTo>
                      <a:cubicBezTo>
                        <a:pt x="902099" y="256801"/>
                        <a:pt x="904216" y="228800"/>
                        <a:pt x="906098" y="202817"/>
                      </a:cubicBezTo>
                      <a:cubicBezTo>
                        <a:pt x="907981" y="176834"/>
                        <a:pt x="909357" y="155141"/>
                        <a:pt x="910189" y="137734"/>
                      </a:cubicBezTo>
                      <a:close/>
                      <a:moveTo>
                        <a:pt x="840739" y="137734"/>
                      </a:moveTo>
                      <a:cubicBezTo>
                        <a:pt x="847876" y="137734"/>
                        <a:pt x="855013" y="137734"/>
                        <a:pt x="862150" y="137734"/>
                      </a:cubicBezTo>
                      <a:cubicBezTo>
                        <a:pt x="860457" y="155897"/>
                        <a:pt x="858536" y="174565"/>
                        <a:pt x="856378" y="193736"/>
                      </a:cubicBezTo>
                      <a:cubicBezTo>
                        <a:pt x="854219" y="212907"/>
                        <a:pt x="851990" y="231449"/>
                        <a:pt x="849669" y="249359"/>
                      </a:cubicBezTo>
                      <a:cubicBezTo>
                        <a:pt x="847349" y="267269"/>
                        <a:pt x="845061" y="283919"/>
                        <a:pt x="842789" y="299307"/>
                      </a:cubicBezTo>
                      <a:cubicBezTo>
                        <a:pt x="840516" y="314695"/>
                        <a:pt x="838632" y="327434"/>
                        <a:pt x="837132" y="337524"/>
                      </a:cubicBezTo>
                      <a:cubicBezTo>
                        <a:pt x="828984" y="337524"/>
                        <a:pt x="820836" y="337524"/>
                        <a:pt x="812687" y="337524"/>
                      </a:cubicBezTo>
                      <a:cubicBezTo>
                        <a:pt x="815591" y="320623"/>
                        <a:pt x="818423" y="303406"/>
                        <a:pt x="821197" y="285874"/>
                      </a:cubicBezTo>
                      <a:cubicBezTo>
                        <a:pt x="823972" y="268343"/>
                        <a:pt x="826528" y="250998"/>
                        <a:pt x="828893" y="233845"/>
                      </a:cubicBezTo>
                      <a:cubicBezTo>
                        <a:pt x="831258" y="216692"/>
                        <a:pt x="833428" y="199979"/>
                        <a:pt x="835430" y="183709"/>
                      </a:cubicBezTo>
                      <a:cubicBezTo>
                        <a:pt x="837432" y="167438"/>
                        <a:pt x="839194" y="152113"/>
                        <a:pt x="840739" y="137734"/>
                      </a:cubicBezTo>
                      <a:close/>
                      <a:moveTo>
                        <a:pt x="629232" y="121085"/>
                      </a:moveTo>
                      <a:cubicBezTo>
                        <a:pt x="628582" y="127139"/>
                        <a:pt x="627933" y="133194"/>
                        <a:pt x="627284" y="139248"/>
                      </a:cubicBezTo>
                      <a:cubicBezTo>
                        <a:pt x="664346" y="139248"/>
                        <a:pt x="701408" y="139248"/>
                        <a:pt x="738470" y="139248"/>
                      </a:cubicBezTo>
                      <a:cubicBezTo>
                        <a:pt x="739079" y="133194"/>
                        <a:pt x="739688" y="127139"/>
                        <a:pt x="740297" y="121085"/>
                      </a:cubicBezTo>
                      <a:cubicBezTo>
                        <a:pt x="703275" y="121085"/>
                        <a:pt x="666254" y="121085"/>
                        <a:pt x="629232" y="121085"/>
                      </a:cubicBezTo>
                      <a:close/>
                      <a:moveTo>
                        <a:pt x="112966" y="114274"/>
                      </a:moveTo>
                      <a:cubicBezTo>
                        <a:pt x="128591" y="114274"/>
                        <a:pt x="144216" y="114274"/>
                        <a:pt x="159841" y="114274"/>
                      </a:cubicBezTo>
                      <a:cubicBezTo>
                        <a:pt x="149376" y="191592"/>
                        <a:pt x="138911" y="268910"/>
                        <a:pt x="128447" y="346227"/>
                      </a:cubicBezTo>
                      <a:cubicBezTo>
                        <a:pt x="112605" y="346227"/>
                        <a:pt x="96763" y="346227"/>
                        <a:pt x="80922" y="346227"/>
                      </a:cubicBezTo>
                      <a:cubicBezTo>
                        <a:pt x="91603" y="268910"/>
                        <a:pt x="102284" y="191592"/>
                        <a:pt x="112966" y="114274"/>
                      </a:cubicBezTo>
                      <a:close/>
                      <a:moveTo>
                        <a:pt x="990896" y="57894"/>
                      </a:moveTo>
                      <a:cubicBezTo>
                        <a:pt x="989562" y="73408"/>
                        <a:pt x="988228" y="88922"/>
                        <a:pt x="986895" y="104436"/>
                      </a:cubicBezTo>
                      <a:cubicBezTo>
                        <a:pt x="1002236" y="104436"/>
                        <a:pt x="1017578" y="104436"/>
                        <a:pt x="1032920" y="104436"/>
                      </a:cubicBezTo>
                      <a:cubicBezTo>
                        <a:pt x="1034211" y="88922"/>
                        <a:pt x="1035502" y="73408"/>
                        <a:pt x="1036793" y="57894"/>
                      </a:cubicBezTo>
                      <a:cubicBezTo>
                        <a:pt x="1021494" y="57894"/>
                        <a:pt x="1006195" y="57894"/>
                        <a:pt x="990896" y="57894"/>
                      </a:cubicBezTo>
                      <a:close/>
                      <a:moveTo>
                        <a:pt x="954571" y="8325"/>
                      </a:moveTo>
                      <a:cubicBezTo>
                        <a:pt x="997155" y="8325"/>
                        <a:pt x="1039738" y="8325"/>
                        <a:pt x="1082321" y="8325"/>
                      </a:cubicBezTo>
                      <a:cubicBezTo>
                        <a:pt x="1074603" y="103931"/>
                        <a:pt x="1066885" y="199538"/>
                        <a:pt x="1059167" y="295145"/>
                      </a:cubicBezTo>
                      <a:cubicBezTo>
                        <a:pt x="1062953" y="295145"/>
                        <a:pt x="1066740" y="295145"/>
                        <a:pt x="1070527" y="295145"/>
                      </a:cubicBezTo>
                      <a:cubicBezTo>
                        <a:pt x="1069164" y="312172"/>
                        <a:pt x="1067801" y="329200"/>
                        <a:pt x="1066438" y="346227"/>
                      </a:cubicBezTo>
                      <a:cubicBezTo>
                        <a:pt x="1015207" y="346227"/>
                        <a:pt x="963977" y="346227"/>
                        <a:pt x="912746" y="346227"/>
                      </a:cubicBezTo>
                      <a:cubicBezTo>
                        <a:pt x="914264" y="329200"/>
                        <a:pt x="915781" y="312172"/>
                        <a:pt x="917298" y="295145"/>
                      </a:cubicBezTo>
                      <a:cubicBezTo>
                        <a:pt x="921270" y="295145"/>
                        <a:pt x="925242" y="295145"/>
                        <a:pt x="929213" y="295145"/>
                      </a:cubicBezTo>
                      <a:cubicBezTo>
                        <a:pt x="937666" y="199538"/>
                        <a:pt x="946119" y="103931"/>
                        <a:pt x="954571" y="8325"/>
                      </a:cubicBezTo>
                      <a:close/>
                      <a:moveTo>
                        <a:pt x="943570" y="3406"/>
                      </a:moveTo>
                      <a:cubicBezTo>
                        <a:pt x="942243" y="18289"/>
                        <a:pt x="940917" y="33172"/>
                        <a:pt x="939591" y="48056"/>
                      </a:cubicBezTo>
                      <a:cubicBezTo>
                        <a:pt x="930591" y="48924"/>
                        <a:pt x="921595" y="49837"/>
                        <a:pt x="912593" y="50705"/>
                      </a:cubicBezTo>
                      <a:cubicBezTo>
                        <a:pt x="911598" y="61678"/>
                        <a:pt x="910602" y="72651"/>
                        <a:pt x="909607" y="83624"/>
                      </a:cubicBezTo>
                      <a:cubicBezTo>
                        <a:pt x="918910" y="83624"/>
                        <a:pt x="928213" y="83624"/>
                        <a:pt x="937517" y="83624"/>
                      </a:cubicBezTo>
                      <a:cubicBezTo>
                        <a:pt x="936203" y="98382"/>
                        <a:pt x="934889" y="113139"/>
                        <a:pt x="933575" y="127896"/>
                      </a:cubicBezTo>
                      <a:cubicBezTo>
                        <a:pt x="924247" y="127896"/>
                        <a:pt x="914919" y="127896"/>
                        <a:pt x="905591" y="127896"/>
                      </a:cubicBezTo>
                      <a:cubicBezTo>
                        <a:pt x="898990" y="200673"/>
                        <a:pt x="892389" y="273450"/>
                        <a:pt x="885787" y="346227"/>
                      </a:cubicBezTo>
                      <a:cubicBezTo>
                        <a:pt x="873281" y="346227"/>
                        <a:pt x="860774" y="346227"/>
                        <a:pt x="848268" y="346227"/>
                      </a:cubicBezTo>
                      <a:cubicBezTo>
                        <a:pt x="855030" y="273450"/>
                        <a:pt x="861792" y="200673"/>
                        <a:pt x="868555" y="127896"/>
                      </a:cubicBezTo>
                      <a:cubicBezTo>
                        <a:pt x="857581" y="127896"/>
                        <a:pt x="846607" y="127896"/>
                        <a:pt x="835633" y="127896"/>
                      </a:cubicBezTo>
                      <a:cubicBezTo>
                        <a:pt x="837033" y="113139"/>
                        <a:pt x="838434" y="98382"/>
                        <a:pt x="839834" y="83624"/>
                      </a:cubicBezTo>
                      <a:cubicBezTo>
                        <a:pt x="850779" y="83624"/>
                        <a:pt x="861723" y="83624"/>
                        <a:pt x="872668" y="83624"/>
                      </a:cubicBezTo>
                      <a:cubicBezTo>
                        <a:pt x="873571" y="73912"/>
                        <a:pt x="874473" y="64200"/>
                        <a:pt x="875376" y="54488"/>
                      </a:cubicBezTo>
                      <a:cubicBezTo>
                        <a:pt x="865264" y="55481"/>
                        <a:pt x="855157" y="56523"/>
                        <a:pt x="845043" y="57516"/>
                      </a:cubicBezTo>
                      <a:cubicBezTo>
                        <a:pt x="846441" y="42758"/>
                        <a:pt x="847839" y="28001"/>
                        <a:pt x="849236" y="13244"/>
                      </a:cubicBezTo>
                      <a:cubicBezTo>
                        <a:pt x="880699" y="10028"/>
                        <a:pt x="912131" y="6621"/>
                        <a:pt x="943570" y="3406"/>
                      </a:cubicBezTo>
                      <a:close/>
                      <a:moveTo>
                        <a:pt x="399324" y="379"/>
                      </a:moveTo>
                      <a:cubicBezTo>
                        <a:pt x="416386" y="379"/>
                        <a:pt x="433447" y="379"/>
                        <a:pt x="450508" y="379"/>
                      </a:cubicBezTo>
                      <a:cubicBezTo>
                        <a:pt x="443541" y="27858"/>
                        <a:pt x="435749" y="55653"/>
                        <a:pt x="426665" y="83624"/>
                      </a:cubicBezTo>
                      <a:cubicBezTo>
                        <a:pt x="435330" y="83624"/>
                        <a:pt x="443995" y="83624"/>
                        <a:pt x="452660" y="83624"/>
                      </a:cubicBezTo>
                      <a:cubicBezTo>
                        <a:pt x="454525" y="100772"/>
                        <a:pt x="457022" y="120341"/>
                        <a:pt x="460562" y="142275"/>
                      </a:cubicBezTo>
                      <a:cubicBezTo>
                        <a:pt x="464103" y="164211"/>
                        <a:pt x="468200" y="186940"/>
                        <a:pt x="473259" y="210385"/>
                      </a:cubicBezTo>
                      <a:cubicBezTo>
                        <a:pt x="478318" y="233835"/>
                        <a:pt x="483764" y="257317"/>
                        <a:pt x="489876" y="280766"/>
                      </a:cubicBezTo>
                      <a:cubicBezTo>
                        <a:pt x="495990" y="304221"/>
                        <a:pt x="502495" y="326050"/>
                        <a:pt x="509479" y="346227"/>
                      </a:cubicBezTo>
                      <a:cubicBezTo>
                        <a:pt x="490859" y="346227"/>
                        <a:pt x="472238" y="346227"/>
                        <a:pt x="453617" y="346227"/>
                      </a:cubicBezTo>
                      <a:cubicBezTo>
                        <a:pt x="449427" y="332859"/>
                        <a:pt x="445316" y="317846"/>
                        <a:pt x="441247" y="301199"/>
                      </a:cubicBezTo>
                      <a:cubicBezTo>
                        <a:pt x="437178" y="284555"/>
                        <a:pt x="433347" y="266949"/>
                        <a:pt x="429612" y="248413"/>
                      </a:cubicBezTo>
                      <a:cubicBezTo>
                        <a:pt x="425877" y="229880"/>
                        <a:pt x="422491" y="210693"/>
                        <a:pt x="419203" y="190898"/>
                      </a:cubicBezTo>
                      <a:cubicBezTo>
                        <a:pt x="415916" y="171105"/>
                        <a:pt x="413125" y="151349"/>
                        <a:pt x="410490" y="131680"/>
                      </a:cubicBezTo>
                      <a:cubicBezTo>
                        <a:pt x="402945" y="152852"/>
                        <a:pt x="395166" y="173765"/>
                        <a:pt x="386847" y="194304"/>
                      </a:cubicBezTo>
                      <a:cubicBezTo>
                        <a:pt x="378525" y="214847"/>
                        <a:pt x="370285" y="234428"/>
                        <a:pt x="361911" y="252954"/>
                      </a:cubicBezTo>
                      <a:cubicBezTo>
                        <a:pt x="353534" y="271485"/>
                        <a:pt x="345322" y="288720"/>
                        <a:pt x="337159" y="304604"/>
                      </a:cubicBezTo>
                      <a:cubicBezTo>
                        <a:pt x="328994" y="320493"/>
                        <a:pt x="321132" y="334373"/>
                        <a:pt x="313543" y="346227"/>
                      </a:cubicBezTo>
                      <a:cubicBezTo>
                        <a:pt x="294181" y="346227"/>
                        <a:pt x="274819" y="346227"/>
                        <a:pt x="255458" y="346227"/>
                      </a:cubicBezTo>
                      <a:cubicBezTo>
                        <a:pt x="268531" y="326557"/>
                        <a:pt x="281865" y="303585"/>
                        <a:pt x="295541" y="277360"/>
                      </a:cubicBezTo>
                      <a:cubicBezTo>
                        <a:pt x="309210" y="251149"/>
                        <a:pt x="322254" y="222912"/>
                        <a:pt x="334978" y="192790"/>
                      </a:cubicBezTo>
                      <a:cubicBezTo>
                        <a:pt x="347696" y="162680"/>
                        <a:pt x="359377" y="131211"/>
                        <a:pt x="370515" y="98571"/>
                      </a:cubicBezTo>
                      <a:cubicBezTo>
                        <a:pt x="381650" y="65939"/>
                        <a:pt x="391071" y="33154"/>
                        <a:pt x="399324" y="379"/>
                      </a:cubicBezTo>
                      <a:close/>
                      <a:moveTo>
                        <a:pt x="111276" y="379"/>
                      </a:moveTo>
                      <a:cubicBezTo>
                        <a:pt x="138592" y="379"/>
                        <a:pt x="165909" y="379"/>
                        <a:pt x="193225" y="379"/>
                      </a:cubicBezTo>
                      <a:cubicBezTo>
                        <a:pt x="200653" y="26307"/>
                        <a:pt x="209128" y="53311"/>
                        <a:pt x="219884" y="80976"/>
                      </a:cubicBezTo>
                      <a:cubicBezTo>
                        <a:pt x="230646" y="108656"/>
                        <a:pt x="243158" y="138962"/>
                        <a:pt x="258555" y="171411"/>
                      </a:cubicBezTo>
                      <a:cubicBezTo>
                        <a:pt x="239485" y="171411"/>
                        <a:pt x="220414" y="171411"/>
                        <a:pt x="201343" y="171411"/>
                      </a:cubicBezTo>
                      <a:cubicBezTo>
                        <a:pt x="196643" y="160841"/>
                        <a:pt x="191980" y="149248"/>
                        <a:pt x="186988" y="136788"/>
                      </a:cubicBezTo>
                      <a:cubicBezTo>
                        <a:pt x="181997" y="124332"/>
                        <a:pt x="177416" y="111534"/>
                        <a:pt x="172784" y="98571"/>
                      </a:cubicBezTo>
                      <a:cubicBezTo>
                        <a:pt x="168153" y="85611"/>
                        <a:pt x="164056" y="72624"/>
                        <a:pt x="159975" y="59786"/>
                      </a:cubicBezTo>
                      <a:cubicBezTo>
                        <a:pt x="155895" y="46950"/>
                        <a:pt x="152472" y="34914"/>
                        <a:pt x="149179" y="23839"/>
                      </a:cubicBezTo>
                      <a:cubicBezTo>
                        <a:pt x="135291" y="49746"/>
                        <a:pt x="120684" y="75707"/>
                        <a:pt x="104497" y="101220"/>
                      </a:cubicBezTo>
                      <a:cubicBezTo>
                        <a:pt x="88300" y="126750"/>
                        <a:pt x="72657" y="150292"/>
                        <a:pt x="56937" y="171411"/>
                      </a:cubicBezTo>
                      <a:cubicBezTo>
                        <a:pt x="37958" y="171411"/>
                        <a:pt x="18979" y="171411"/>
                        <a:pt x="0" y="171411"/>
                      </a:cubicBezTo>
                      <a:cubicBezTo>
                        <a:pt x="25942" y="138744"/>
                        <a:pt x="47440" y="108130"/>
                        <a:pt x="65419" y="80219"/>
                      </a:cubicBezTo>
                      <a:cubicBezTo>
                        <a:pt x="83385" y="52329"/>
                        <a:pt x="98352" y="25532"/>
                        <a:pt x="111276" y="379"/>
                      </a:cubicBezTo>
                      <a:close/>
                      <a:moveTo>
                        <a:pt x="678156" y="0"/>
                      </a:moveTo>
                      <a:cubicBezTo>
                        <a:pt x="694672" y="0"/>
                        <a:pt x="711189" y="0"/>
                        <a:pt x="727705" y="0"/>
                      </a:cubicBezTo>
                      <a:cubicBezTo>
                        <a:pt x="726529" y="5169"/>
                        <a:pt x="725390" y="10346"/>
                        <a:pt x="724214" y="15514"/>
                      </a:cubicBezTo>
                      <a:cubicBezTo>
                        <a:pt x="754734" y="15514"/>
                        <a:pt x="785255" y="15514"/>
                        <a:pt x="815776" y="15514"/>
                      </a:cubicBezTo>
                      <a:cubicBezTo>
                        <a:pt x="814324" y="30524"/>
                        <a:pt x="812872" y="45533"/>
                        <a:pt x="811421" y="60543"/>
                      </a:cubicBezTo>
                      <a:cubicBezTo>
                        <a:pt x="778996" y="60543"/>
                        <a:pt x="746571" y="60543"/>
                        <a:pt x="714146" y="60543"/>
                      </a:cubicBezTo>
                      <a:cubicBezTo>
                        <a:pt x="712785" y="66594"/>
                        <a:pt x="711457" y="72654"/>
                        <a:pt x="710095" y="78705"/>
                      </a:cubicBezTo>
                      <a:cubicBezTo>
                        <a:pt x="736446" y="78705"/>
                        <a:pt x="762797" y="78705"/>
                        <a:pt x="789148" y="78705"/>
                      </a:cubicBezTo>
                      <a:cubicBezTo>
                        <a:pt x="781884" y="152870"/>
                        <a:pt x="774620" y="227034"/>
                        <a:pt x="767356" y="301199"/>
                      </a:cubicBezTo>
                      <a:cubicBezTo>
                        <a:pt x="774747" y="301199"/>
                        <a:pt x="782139" y="301199"/>
                        <a:pt x="789531" y="301199"/>
                      </a:cubicBezTo>
                      <a:cubicBezTo>
                        <a:pt x="788080" y="316208"/>
                        <a:pt x="786630" y="331218"/>
                        <a:pt x="785179" y="346227"/>
                      </a:cubicBezTo>
                      <a:cubicBezTo>
                        <a:pt x="702543" y="346227"/>
                        <a:pt x="619908" y="346227"/>
                        <a:pt x="537272" y="346227"/>
                      </a:cubicBezTo>
                      <a:cubicBezTo>
                        <a:pt x="538941" y="331218"/>
                        <a:pt x="540611" y="316208"/>
                        <a:pt x="542281" y="301199"/>
                      </a:cubicBezTo>
                      <a:cubicBezTo>
                        <a:pt x="549673" y="301199"/>
                        <a:pt x="557064" y="301199"/>
                        <a:pt x="564456" y="301199"/>
                      </a:cubicBezTo>
                      <a:cubicBezTo>
                        <a:pt x="572609" y="227034"/>
                        <a:pt x="580763" y="152870"/>
                        <a:pt x="588917" y="78705"/>
                      </a:cubicBezTo>
                      <a:cubicBezTo>
                        <a:pt x="612806" y="78705"/>
                        <a:pt x="636695" y="78705"/>
                        <a:pt x="660584" y="78705"/>
                      </a:cubicBezTo>
                      <a:cubicBezTo>
                        <a:pt x="661964" y="72654"/>
                        <a:pt x="663310" y="66594"/>
                        <a:pt x="664689" y="60543"/>
                      </a:cubicBezTo>
                      <a:cubicBezTo>
                        <a:pt x="633448" y="60543"/>
                        <a:pt x="602207" y="60543"/>
                        <a:pt x="570967" y="60543"/>
                      </a:cubicBezTo>
                      <a:cubicBezTo>
                        <a:pt x="572635" y="45533"/>
                        <a:pt x="574303" y="30524"/>
                        <a:pt x="575971" y="15514"/>
                      </a:cubicBezTo>
                      <a:cubicBezTo>
                        <a:pt x="608853" y="15514"/>
                        <a:pt x="641735" y="15514"/>
                        <a:pt x="674618" y="15514"/>
                      </a:cubicBezTo>
                      <a:cubicBezTo>
                        <a:pt x="675810" y="10346"/>
                        <a:pt x="676964" y="5169"/>
                        <a:pt x="678156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rgbClr val="2A98FF"/>
                    </a:gs>
                    <a:gs pos="0">
                      <a:srgbClr val="37CFFF"/>
                    </a:gs>
                  </a:gsLst>
                  <a:lin ang="2700000" scaled="1"/>
                  <a:tileRect/>
                </a:gra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>
                  <a:defPPr>
                    <a:defRPr lang="zh-CN"/>
                  </a:defPPr>
                  <a:lvl1pPr marR="0" lvl="0" indent="0" algn="ctr" defTabSz="685800" eaLnBrk="0" fontAlgn="base" hangingPunct="0">
                    <a:lnSpc>
                      <a:spcPct val="12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 kumimoji="0" b="0" i="1" u="none" strike="noStrike" kern="0" cap="none" spc="0" normalizeH="0" baseline="0">
                      <a:ln>
                        <a:noFill/>
                      </a:ln>
                      <a:solidFill>
                        <a:prstClr val="black">
                          <a:lumMod val="85000"/>
                          <a:lumOff val="15000"/>
                        </a:prstClr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uLnTx/>
                      <a:uFillTx/>
                      <a:latin typeface="阿里巴巴普惠体 B" panose="00020600040101010101" pitchFamily="18" charset="-122"/>
                      <a:ea typeface="阿里巴巴普惠体 B" panose="00020600040101010101" pitchFamily="18" charset="-122"/>
                      <a:cs typeface="阿里巴巴普惠体 B" panose="00020600040101010101" pitchFamily="18" charset="-122"/>
                    </a:defRPr>
                  </a:lvl1pPr>
                </a:lstStyle>
                <a:p>
                  <a:endParaRPr lang="zh-CN" altLang="en-US" dirty="0"/>
                </a:p>
              </p:txBody>
            </p:sp>
            <p:sp>
              <p:nvSpPr>
                <p:cNvPr id="381" name="任意多边形: 形状 380">
                  <a:extLst>
                    <a:ext uri="{FF2B5EF4-FFF2-40B4-BE49-F238E27FC236}">
                      <a16:creationId xmlns:a16="http://schemas.microsoft.com/office/drawing/2014/main" id="{F0D19AC5-12B9-45F5-A1E7-1DACE410DDA3}"/>
                    </a:ext>
                  </a:extLst>
                </p:cNvPr>
                <p:cNvSpPr/>
                <p:nvPr/>
              </p:nvSpPr>
              <p:spPr>
                <a:xfrm>
                  <a:off x="8421706" y="4833208"/>
                  <a:ext cx="1864640" cy="2132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64640" h="213284">
                      <a:moveTo>
                        <a:pt x="1016552" y="174194"/>
                      </a:moveTo>
                      <a:lnTo>
                        <a:pt x="1014818" y="184023"/>
                      </a:lnTo>
                      <a:lnTo>
                        <a:pt x="1107630" y="184023"/>
                      </a:lnTo>
                      <a:lnTo>
                        <a:pt x="1109363" y="174194"/>
                      </a:lnTo>
                      <a:close/>
                      <a:moveTo>
                        <a:pt x="557930" y="171450"/>
                      </a:moveTo>
                      <a:lnTo>
                        <a:pt x="556116" y="181737"/>
                      </a:lnTo>
                      <a:lnTo>
                        <a:pt x="614638" y="181737"/>
                      </a:lnTo>
                      <a:lnTo>
                        <a:pt x="616452" y="171450"/>
                      </a:lnTo>
                      <a:close/>
                      <a:moveTo>
                        <a:pt x="781111" y="168479"/>
                      </a:moveTo>
                      <a:lnTo>
                        <a:pt x="779579" y="177165"/>
                      </a:lnTo>
                      <a:lnTo>
                        <a:pt x="842901" y="177165"/>
                      </a:lnTo>
                      <a:lnTo>
                        <a:pt x="844433" y="168479"/>
                      </a:lnTo>
                      <a:close/>
                      <a:moveTo>
                        <a:pt x="786472" y="138075"/>
                      </a:moveTo>
                      <a:lnTo>
                        <a:pt x="784940" y="146762"/>
                      </a:lnTo>
                      <a:lnTo>
                        <a:pt x="848262" y="146762"/>
                      </a:lnTo>
                      <a:lnTo>
                        <a:pt x="849794" y="138075"/>
                      </a:lnTo>
                      <a:close/>
                      <a:moveTo>
                        <a:pt x="563815" y="138075"/>
                      </a:moveTo>
                      <a:lnTo>
                        <a:pt x="562042" y="148133"/>
                      </a:lnTo>
                      <a:lnTo>
                        <a:pt x="620563" y="148133"/>
                      </a:lnTo>
                      <a:lnTo>
                        <a:pt x="622337" y="138075"/>
                      </a:lnTo>
                      <a:close/>
                      <a:moveTo>
                        <a:pt x="93127" y="134189"/>
                      </a:moveTo>
                      <a:lnTo>
                        <a:pt x="122644" y="135332"/>
                      </a:lnTo>
                      <a:cubicBezTo>
                        <a:pt x="122014" y="137065"/>
                        <a:pt x="121489" y="138856"/>
                        <a:pt x="121068" y="140704"/>
                      </a:cubicBezTo>
                      <a:cubicBezTo>
                        <a:pt x="120647" y="142552"/>
                        <a:pt x="120236" y="144342"/>
                        <a:pt x="119835" y="146076"/>
                      </a:cubicBezTo>
                      <a:cubicBezTo>
                        <a:pt x="119331" y="148233"/>
                        <a:pt x="118706" y="150262"/>
                        <a:pt x="117962" y="152162"/>
                      </a:cubicBezTo>
                      <a:cubicBezTo>
                        <a:pt x="117217" y="154063"/>
                        <a:pt x="116394" y="155920"/>
                        <a:pt x="115493" y="157734"/>
                      </a:cubicBezTo>
                      <a:cubicBezTo>
                        <a:pt x="123752" y="160465"/>
                        <a:pt x="132780" y="163538"/>
                        <a:pt x="142578" y="166955"/>
                      </a:cubicBezTo>
                      <a:cubicBezTo>
                        <a:pt x="152375" y="170371"/>
                        <a:pt x="161773" y="173749"/>
                        <a:pt x="170771" y="177089"/>
                      </a:cubicBezTo>
                      <a:cubicBezTo>
                        <a:pt x="179769" y="180429"/>
                        <a:pt x="187199" y="183350"/>
                        <a:pt x="193060" y="185852"/>
                      </a:cubicBezTo>
                      <a:lnTo>
                        <a:pt x="178433" y="213056"/>
                      </a:lnTo>
                      <a:cubicBezTo>
                        <a:pt x="172639" y="209912"/>
                        <a:pt x="165037" y="206192"/>
                        <a:pt x="155627" y="201897"/>
                      </a:cubicBezTo>
                      <a:cubicBezTo>
                        <a:pt x="146218" y="197601"/>
                        <a:pt x="136414" y="193306"/>
                        <a:pt x="126217" y="189010"/>
                      </a:cubicBezTo>
                      <a:cubicBezTo>
                        <a:pt x="116020" y="184715"/>
                        <a:pt x="106844" y="180995"/>
                        <a:pt x="98687" y="177851"/>
                      </a:cubicBezTo>
                      <a:cubicBezTo>
                        <a:pt x="89877" y="184709"/>
                        <a:pt x="78102" y="190881"/>
                        <a:pt x="63361" y="196368"/>
                      </a:cubicBezTo>
                      <a:cubicBezTo>
                        <a:pt x="48620" y="201854"/>
                        <a:pt x="30451" y="207341"/>
                        <a:pt x="8852" y="212827"/>
                      </a:cubicBezTo>
                      <a:lnTo>
                        <a:pt x="0" y="186538"/>
                      </a:lnTo>
                      <a:cubicBezTo>
                        <a:pt x="22356" y="182070"/>
                        <a:pt x="39814" y="177671"/>
                        <a:pt x="52374" y="173339"/>
                      </a:cubicBezTo>
                      <a:cubicBezTo>
                        <a:pt x="64935" y="169006"/>
                        <a:pt x="73983" y="164573"/>
                        <a:pt x="79519" y="160037"/>
                      </a:cubicBezTo>
                      <a:cubicBezTo>
                        <a:pt x="85054" y="155502"/>
                        <a:pt x="88461" y="150696"/>
                        <a:pt x="89740" y="145619"/>
                      </a:cubicBezTo>
                      <a:cubicBezTo>
                        <a:pt x="90365" y="143857"/>
                        <a:pt x="90930" y="141952"/>
                        <a:pt x="91434" y="139904"/>
                      </a:cubicBezTo>
                      <a:cubicBezTo>
                        <a:pt x="91938" y="137856"/>
                        <a:pt x="92502" y="135951"/>
                        <a:pt x="93127" y="134189"/>
                      </a:cubicBezTo>
                      <a:close/>
                      <a:moveTo>
                        <a:pt x="542015" y="115215"/>
                      </a:moveTo>
                      <a:lnTo>
                        <a:pt x="652885" y="115215"/>
                      </a:lnTo>
                      <a:lnTo>
                        <a:pt x="637084" y="204826"/>
                      </a:lnTo>
                      <a:lnTo>
                        <a:pt x="526213" y="204826"/>
                      </a:lnTo>
                      <a:close/>
                      <a:moveTo>
                        <a:pt x="1027233" y="113615"/>
                      </a:moveTo>
                      <a:lnTo>
                        <a:pt x="1025420" y="123902"/>
                      </a:lnTo>
                      <a:lnTo>
                        <a:pt x="1113431" y="123902"/>
                      </a:lnTo>
                      <a:lnTo>
                        <a:pt x="1115245" y="113615"/>
                      </a:lnTo>
                      <a:close/>
                      <a:moveTo>
                        <a:pt x="791793" y="107900"/>
                      </a:moveTo>
                      <a:lnTo>
                        <a:pt x="790301" y="116358"/>
                      </a:lnTo>
                      <a:lnTo>
                        <a:pt x="853623" y="116358"/>
                      </a:lnTo>
                      <a:lnTo>
                        <a:pt x="855115" y="107900"/>
                      </a:lnTo>
                      <a:close/>
                      <a:moveTo>
                        <a:pt x="1014024" y="84811"/>
                      </a:moveTo>
                      <a:lnTo>
                        <a:pt x="1012573" y="93041"/>
                      </a:lnTo>
                      <a:lnTo>
                        <a:pt x="1139903" y="93041"/>
                      </a:lnTo>
                      <a:lnTo>
                        <a:pt x="1141355" y="84811"/>
                      </a:lnTo>
                      <a:close/>
                      <a:moveTo>
                        <a:pt x="1352930" y="80239"/>
                      </a:moveTo>
                      <a:lnTo>
                        <a:pt x="1349907" y="97384"/>
                      </a:lnTo>
                      <a:lnTo>
                        <a:pt x="1368195" y="97384"/>
                      </a:lnTo>
                      <a:lnTo>
                        <a:pt x="1371218" y="80239"/>
                      </a:lnTo>
                      <a:close/>
                      <a:moveTo>
                        <a:pt x="1309267" y="80239"/>
                      </a:moveTo>
                      <a:lnTo>
                        <a:pt x="1306244" y="97384"/>
                      </a:lnTo>
                      <a:lnTo>
                        <a:pt x="1324075" y="97384"/>
                      </a:lnTo>
                      <a:lnTo>
                        <a:pt x="1327098" y="80239"/>
                      </a:lnTo>
                      <a:close/>
                      <a:moveTo>
                        <a:pt x="797194" y="77267"/>
                      </a:moveTo>
                      <a:lnTo>
                        <a:pt x="795662" y="85954"/>
                      </a:lnTo>
                      <a:lnTo>
                        <a:pt x="858985" y="85954"/>
                      </a:lnTo>
                      <a:lnTo>
                        <a:pt x="860516" y="77267"/>
                      </a:lnTo>
                      <a:close/>
                      <a:moveTo>
                        <a:pt x="615712" y="74524"/>
                      </a:moveTo>
                      <a:lnTo>
                        <a:pt x="613979" y="84354"/>
                      </a:lnTo>
                      <a:lnTo>
                        <a:pt x="627009" y="84354"/>
                      </a:lnTo>
                      <a:close/>
                      <a:moveTo>
                        <a:pt x="593471" y="73610"/>
                      </a:moveTo>
                      <a:lnTo>
                        <a:pt x="577174" y="84354"/>
                      </a:lnTo>
                      <a:lnTo>
                        <a:pt x="591576" y="84354"/>
                      </a:lnTo>
                      <a:close/>
                      <a:moveTo>
                        <a:pt x="646142" y="67895"/>
                      </a:moveTo>
                      <a:cubicBezTo>
                        <a:pt x="643906" y="70581"/>
                        <a:pt x="641450" y="73381"/>
                        <a:pt x="638774" y="76296"/>
                      </a:cubicBezTo>
                      <a:cubicBezTo>
                        <a:pt x="636098" y="79210"/>
                        <a:pt x="633548" y="81896"/>
                        <a:pt x="631124" y="84354"/>
                      </a:cubicBezTo>
                      <a:lnTo>
                        <a:pt x="643240" y="84354"/>
                      </a:lnTo>
                      <a:close/>
                      <a:moveTo>
                        <a:pt x="566252" y="63323"/>
                      </a:moveTo>
                      <a:lnTo>
                        <a:pt x="562544" y="84354"/>
                      </a:lnTo>
                      <a:lnTo>
                        <a:pt x="575574" y="84354"/>
                      </a:lnTo>
                      <a:cubicBezTo>
                        <a:pt x="574000" y="80720"/>
                        <a:pt x="572396" y="77015"/>
                        <a:pt x="570762" y="73238"/>
                      </a:cubicBezTo>
                      <a:cubicBezTo>
                        <a:pt x="569127" y="69462"/>
                        <a:pt x="567624" y="66156"/>
                        <a:pt x="566252" y="63323"/>
                      </a:cubicBezTo>
                      <a:close/>
                      <a:moveTo>
                        <a:pt x="327633" y="51435"/>
                      </a:moveTo>
                      <a:cubicBezTo>
                        <a:pt x="327519" y="56617"/>
                        <a:pt x="327288" y="62142"/>
                        <a:pt x="326939" y="68009"/>
                      </a:cubicBezTo>
                      <a:cubicBezTo>
                        <a:pt x="326590" y="73876"/>
                        <a:pt x="326285" y="79172"/>
                        <a:pt x="326024" y="83897"/>
                      </a:cubicBezTo>
                      <a:lnTo>
                        <a:pt x="365800" y="83897"/>
                      </a:lnTo>
                      <a:cubicBezTo>
                        <a:pt x="367734" y="78815"/>
                        <a:pt x="369683" y="73491"/>
                        <a:pt x="371645" y="67923"/>
                      </a:cubicBezTo>
                      <a:cubicBezTo>
                        <a:pt x="373608" y="62356"/>
                        <a:pt x="375473" y="56860"/>
                        <a:pt x="377239" y="51435"/>
                      </a:cubicBezTo>
                      <a:close/>
                      <a:moveTo>
                        <a:pt x="635301" y="50292"/>
                      </a:moveTo>
                      <a:lnTo>
                        <a:pt x="647593" y="59665"/>
                      </a:lnTo>
                      <a:lnTo>
                        <a:pt x="649246" y="50292"/>
                      </a:lnTo>
                      <a:close/>
                      <a:moveTo>
                        <a:pt x="619985" y="50292"/>
                      </a:moveTo>
                      <a:lnTo>
                        <a:pt x="616518" y="69952"/>
                      </a:lnTo>
                      <a:cubicBezTo>
                        <a:pt x="619697" y="66833"/>
                        <a:pt x="622785" y="63585"/>
                        <a:pt x="625780" y="60208"/>
                      </a:cubicBezTo>
                      <a:cubicBezTo>
                        <a:pt x="628776" y="56831"/>
                        <a:pt x="631645" y="53526"/>
                        <a:pt x="634387" y="50292"/>
                      </a:cubicBezTo>
                      <a:close/>
                      <a:moveTo>
                        <a:pt x="583637" y="50292"/>
                      </a:moveTo>
                      <a:cubicBezTo>
                        <a:pt x="585483" y="53655"/>
                        <a:pt x="587293" y="57217"/>
                        <a:pt x="589068" y="60979"/>
                      </a:cubicBezTo>
                      <a:cubicBezTo>
                        <a:pt x="590843" y="64742"/>
                        <a:pt x="592405" y="68419"/>
                        <a:pt x="593753" y="72009"/>
                      </a:cubicBezTo>
                      <a:lnTo>
                        <a:pt x="597582" y="50292"/>
                      </a:lnTo>
                      <a:close/>
                      <a:moveTo>
                        <a:pt x="568550" y="50292"/>
                      </a:moveTo>
                      <a:lnTo>
                        <a:pt x="566776" y="60351"/>
                      </a:lnTo>
                      <a:lnTo>
                        <a:pt x="582723" y="50292"/>
                      </a:lnTo>
                      <a:close/>
                      <a:moveTo>
                        <a:pt x="1024763" y="42063"/>
                      </a:moveTo>
                      <a:cubicBezTo>
                        <a:pt x="1021335" y="45835"/>
                        <a:pt x="1017871" y="49492"/>
                        <a:pt x="1014370" y="53036"/>
                      </a:cubicBezTo>
                      <a:cubicBezTo>
                        <a:pt x="1010868" y="56579"/>
                        <a:pt x="1007444" y="60008"/>
                        <a:pt x="1004097" y="63323"/>
                      </a:cubicBezTo>
                      <a:lnTo>
                        <a:pt x="1068334" y="63323"/>
                      </a:lnTo>
                      <a:lnTo>
                        <a:pt x="1067714" y="52578"/>
                      </a:lnTo>
                      <a:lnTo>
                        <a:pt x="1093290" y="51435"/>
                      </a:lnTo>
                      <a:lnTo>
                        <a:pt x="1079560" y="45035"/>
                      </a:lnTo>
                      <a:lnTo>
                        <a:pt x="1082370" y="42063"/>
                      </a:lnTo>
                      <a:lnTo>
                        <a:pt x="1059967" y="42063"/>
                      </a:lnTo>
                      <a:lnTo>
                        <a:pt x="1063465" y="54636"/>
                      </a:lnTo>
                      <a:lnTo>
                        <a:pt x="1037863" y="62408"/>
                      </a:lnTo>
                      <a:cubicBezTo>
                        <a:pt x="1037157" y="59146"/>
                        <a:pt x="1036379" y="55726"/>
                        <a:pt x="1035528" y="52150"/>
                      </a:cubicBezTo>
                      <a:cubicBezTo>
                        <a:pt x="1034678" y="48573"/>
                        <a:pt x="1033833" y="45211"/>
                        <a:pt x="1032992" y="42063"/>
                      </a:cubicBezTo>
                      <a:close/>
                      <a:moveTo>
                        <a:pt x="1360387" y="37948"/>
                      </a:moveTo>
                      <a:lnTo>
                        <a:pt x="1357364" y="55093"/>
                      </a:lnTo>
                      <a:lnTo>
                        <a:pt x="1375652" y="55093"/>
                      </a:lnTo>
                      <a:lnTo>
                        <a:pt x="1378675" y="37948"/>
                      </a:lnTo>
                      <a:close/>
                      <a:moveTo>
                        <a:pt x="1316725" y="37948"/>
                      </a:moveTo>
                      <a:lnTo>
                        <a:pt x="1313701" y="55093"/>
                      </a:lnTo>
                      <a:lnTo>
                        <a:pt x="1331532" y="55093"/>
                      </a:lnTo>
                      <a:lnTo>
                        <a:pt x="1334555" y="37948"/>
                      </a:lnTo>
                      <a:close/>
                      <a:moveTo>
                        <a:pt x="1468942" y="13488"/>
                      </a:moveTo>
                      <a:lnTo>
                        <a:pt x="1625533" y="13488"/>
                      </a:lnTo>
                      <a:lnTo>
                        <a:pt x="1620736" y="40691"/>
                      </a:lnTo>
                      <a:lnTo>
                        <a:pt x="1551013" y="40691"/>
                      </a:lnTo>
                      <a:cubicBezTo>
                        <a:pt x="1550097" y="45292"/>
                        <a:pt x="1549265" y="49578"/>
                        <a:pt x="1548517" y="53550"/>
                      </a:cubicBezTo>
                      <a:cubicBezTo>
                        <a:pt x="1547769" y="57522"/>
                        <a:pt x="1547199" y="60322"/>
                        <a:pt x="1546807" y="61951"/>
                      </a:cubicBezTo>
                      <a:lnTo>
                        <a:pt x="1543555" y="75210"/>
                      </a:lnTo>
                      <a:lnTo>
                        <a:pt x="1629280" y="75210"/>
                      </a:lnTo>
                      <a:lnTo>
                        <a:pt x="1624403" y="102870"/>
                      </a:lnTo>
                      <a:lnTo>
                        <a:pt x="1534334" y="102870"/>
                      </a:lnTo>
                      <a:cubicBezTo>
                        <a:pt x="1533697" y="104566"/>
                        <a:pt x="1533066" y="106147"/>
                        <a:pt x="1532440" y="107614"/>
                      </a:cubicBezTo>
                      <a:cubicBezTo>
                        <a:pt x="1531815" y="109081"/>
                        <a:pt x="1531147" y="110548"/>
                        <a:pt x="1530436" y="112014"/>
                      </a:cubicBezTo>
                      <a:lnTo>
                        <a:pt x="1554963" y="112929"/>
                      </a:lnTo>
                      <a:lnTo>
                        <a:pt x="1545732" y="165278"/>
                      </a:lnTo>
                      <a:cubicBezTo>
                        <a:pt x="1544931" y="169636"/>
                        <a:pt x="1545315" y="172693"/>
                        <a:pt x="1546887" y="174451"/>
                      </a:cubicBezTo>
                      <a:cubicBezTo>
                        <a:pt x="1548458" y="176208"/>
                        <a:pt x="1551310" y="177265"/>
                        <a:pt x="1555443" y="177623"/>
                      </a:cubicBezTo>
                      <a:cubicBezTo>
                        <a:pt x="1558626" y="177966"/>
                        <a:pt x="1561596" y="178137"/>
                        <a:pt x="1564353" y="178137"/>
                      </a:cubicBezTo>
                      <a:cubicBezTo>
                        <a:pt x="1567111" y="178137"/>
                        <a:pt x="1570084" y="177966"/>
                        <a:pt x="1573274" y="177623"/>
                      </a:cubicBezTo>
                      <a:cubicBezTo>
                        <a:pt x="1579072" y="177204"/>
                        <a:pt x="1583067" y="176156"/>
                        <a:pt x="1585258" y="174479"/>
                      </a:cubicBezTo>
                      <a:cubicBezTo>
                        <a:pt x="1587449" y="172803"/>
                        <a:pt x="1589312" y="169584"/>
                        <a:pt x="1590847" y="164821"/>
                      </a:cubicBezTo>
                      <a:cubicBezTo>
                        <a:pt x="1591674" y="162264"/>
                        <a:pt x="1592665" y="158863"/>
                        <a:pt x="1593818" y="154620"/>
                      </a:cubicBezTo>
                      <a:cubicBezTo>
                        <a:pt x="1594971" y="150376"/>
                        <a:pt x="1595799" y="146919"/>
                        <a:pt x="1596304" y="144247"/>
                      </a:cubicBezTo>
                      <a:lnTo>
                        <a:pt x="1622823" y="152019"/>
                      </a:lnTo>
                      <a:cubicBezTo>
                        <a:pt x="1622185" y="155444"/>
                        <a:pt x="1621182" y="159568"/>
                        <a:pt x="1619812" y="164392"/>
                      </a:cubicBezTo>
                      <a:cubicBezTo>
                        <a:pt x="1618442" y="169217"/>
                        <a:pt x="1617143" y="173398"/>
                        <a:pt x="1615914" y="176937"/>
                      </a:cubicBezTo>
                      <a:cubicBezTo>
                        <a:pt x="1612561" y="187229"/>
                        <a:pt x="1607979" y="194363"/>
                        <a:pt x="1602168" y="198340"/>
                      </a:cubicBezTo>
                      <a:cubicBezTo>
                        <a:pt x="1596356" y="202316"/>
                        <a:pt x="1587336" y="204478"/>
                        <a:pt x="1575106" y="204826"/>
                      </a:cubicBezTo>
                      <a:cubicBezTo>
                        <a:pt x="1569274" y="205169"/>
                        <a:pt x="1563643" y="205340"/>
                        <a:pt x="1558214" y="205340"/>
                      </a:cubicBezTo>
                      <a:cubicBezTo>
                        <a:pt x="1552784" y="205340"/>
                        <a:pt x="1547214" y="205169"/>
                        <a:pt x="1541502" y="204826"/>
                      </a:cubicBezTo>
                      <a:cubicBezTo>
                        <a:pt x="1530628" y="204483"/>
                        <a:pt x="1522984" y="202026"/>
                        <a:pt x="1518571" y="197454"/>
                      </a:cubicBezTo>
                      <a:cubicBezTo>
                        <a:pt x="1514157" y="192882"/>
                        <a:pt x="1512987" y="184824"/>
                        <a:pt x="1515061" y="173279"/>
                      </a:cubicBezTo>
                      <a:lnTo>
                        <a:pt x="1523364" y="126188"/>
                      </a:lnTo>
                      <a:cubicBezTo>
                        <a:pt x="1514094" y="143137"/>
                        <a:pt x="1501821" y="158558"/>
                        <a:pt x="1486546" y="172451"/>
                      </a:cubicBezTo>
                      <a:cubicBezTo>
                        <a:pt x="1471271" y="186343"/>
                        <a:pt x="1452073" y="199878"/>
                        <a:pt x="1428951" y="213056"/>
                      </a:cubicBezTo>
                      <a:lnTo>
                        <a:pt x="1412637" y="186309"/>
                      </a:lnTo>
                      <a:cubicBezTo>
                        <a:pt x="1436075" y="174303"/>
                        <a:pt x="1454979" y="161683"/>
                        <a:pt x="1469347" y="148448"/>
                      </a:cubicBezTo>
                      <a:cubicBezTo>
                        <a:pt x="1483716" y="135213"/>
                        <a:pt x="1494786" y="120020"/>
                        <a:pt x="1502559" y="102870"/>
                      </a:cubicBezTo>
                      <a:lnTo>
                        <a:pt x="1440379" y="102870"/>
                      </a:lnTo>
                      <a:lnTo>
                        <a:pt x="1445257" y="75210"/>
                      </a:lnTo>
                      <a:lnTo>
                        <a:pt x="1512923" y="75210"/>
                      </a:lnTo>
                      <a:cubicBezTo>
                        <a:pt x="1513681" y="72800"/>
                        <a:pt x="1514369" y="70304"/>
                        <a:pt x="1514986" y="67723"/>
                      </a:cubicBezTo>
                      <a:cubicBezTo>
                        <a:pt x="1515603" y="65142"/>
                        <a:pt x="1516196" y="62532"/>
                        <a:pt x="1516766" y="59894"/>
                      </a:cubicBezTo>
                      <a:cubicBezTo>
                        <a:pt x="1517127" y="58493"/>
                        <a:pt x="1517685" y="55979"/>
                        <a:pt x="1518439" y="52350"/>
                      </a:cubicBezTo>
                      <a:cubicBezTo>
                        <a:pt x="1519193" y="48721"/>
                        <a:pt x="1519993" y="44835"/>
                        <a:pt x="1520838" y="40691"/>
                      </a:cubicBezTo>
                      <a:lnTo>
                        <a:pt x="1464145" y="40691"/>
                      </a:lnTo>
                      <a:close/>
                      <a:moveTo>
                        <a:pt x="1295031" y="11888"/>
                      </a:moveTo>
                      <a:lnTo>
                        <a:pt x="1408874" y="11888"/>
                      </a:lnTo>
                      <a:lnTo>
                        <a:pt x="1389283" y="122987"/>
                      </a:lnTo>
                      <a:lnTo>
                        <a:pt x="1345392" y="122987"/>
                      </a:lnTo>
                      <a:lnTo>
                        <a:pt x="1342893" y="137160"/>
                      </a:lnTo>
                      <a:lnTo>
                        <a:pt x="1386784" y="137160"/>
                      </a:lnTo>
                      <a:lnTo>
                        <a:pt x="1382270" y="162764"/>
                      </a:lnTo>
                      <a:lnTo>
                        <a:pt x="1338379" y="162764"/>
                      </a:lnTo>
                      <a:lnTo>
                        <a:pt x="1335879" y="176937"/>
                      </a:lnTo>
                      <a:lnTo>
                        <a:pt x="1390057" y="176937"/>
                      </a:lnTo>
                      <a:lnTo>
                        <a:pt x="1385462" y="202997"/>
                      </a:lnTo>
                      <a:lnTo>
                        <a:pt x="1251731" y="202997"/>
                      </a:lnTo>
                      <a:lnTo>
                        <a:pt x="1255802" y="179909"/>
                      </a:lnTo>
                      <a:cubicBezTo>
                        <a:pt x="1249121" y="181194"/>
                        <a:pt x="1241196" y="182814"/>
                        <a:pt x="1232026" y="184768"/>
                      </a:cubicBezTo>
                      <a:cubicBezTo>
                        <a:pt x="1222857" y="186723"/>
                        <a:pt x="1214206" y="188614"/>
                        <a:pt x="1206075" y="190441"/>
                      </a:cubicBezTo>
                      <a:cubicBezTo>
                        <a:pt x="1197943" y="192269"/>
                        <a:pt x="1192095" y="193635"/>
                        <a:pt x="1188529" y="194539"/>
                      </a:cubicBezTo>
                      <a:lnTo>
                        <a:pt x="1189171" y="167564"/>
                      </a:lnTo>
                      <a:cubicBezTo>
                        <a:pt x="1191951" y="167193"/>
                        <a:pt x="1195901" y="166507"/>
                        <a:pt x="1201021" y="165507"/>
                      </a:cubicBezTo>
                      <a:cubicBezTo>
                        <a:pt x="1206140" y="164507"/>
                        <a:pt x="1211885" y="163364"/>
                        <a:pt x="1218256" y="162078"/>
                      </a:cubicBezTo>
                      <a:lnTo>
                        <a:pt x="1227083" y="112014"/>
                      </a:lnTo>
                      <a:lnTo>
                        <a:pt x="1206967" y="112014"/>
                      </a:lnTo>
                      <a:lnTo>
                        <a:pt x="1211643" y="85497"/>
                      </a:lnTo>
                      <a:lnTo>
                        <a:pt x="1231759" y="85497"/>
                      </a:lnTo>
                      <a:lnTo>
                        <a:pt x="1238854" y="45263"/>
                      </a:lnTo>
                      <a:lnTo>
                        <a:pt x="1217137" y="45263"/>
                      </a:lnTo>
                      <a:lnTo>
                        <a:pt x="1221813" y="18746"/>
                      </a:lnTo>
                      <a:lnTo>
                        <a:pt x="1288792" y="18746"/>
                      </a:lnTo>
                      <a:lnTo>
                        <a:pt x="1284117" y="45263"/>
                      </a:lnTo>
                      <a:lnTo>
                        <a:pt x="1264914" y="45263"/>
                      </a:lnTo>
                      <a:lnTo>
                        <a:pt x="1257820" y="85497"/>
                      </a:lnTo>
                      <a:lnTo>
                        <a:pt x="1275651" y="85497"/>
                      </a:lnTo>
                      <a:lnTo>
                        <a:pt x="1270975" y="112014"/>
                      </a:lnTo>
                      <a:lnTo>
                        <a:pt x="1253144" y="112014"/>
                      </a:lnTo>
                      <a:lnTo>
                        <a:pt x="1245364" y="156134"/>
                      </a:lnTo>
                      <a:cubicBezTo>
                        <a:pt x="1250046" y="155106"/>
                        <a:pt x="1254179" y="154191"/>
                        <a:pt x="1257764" y="153391"/>
                      </a:cubicBezTo>
                      <a:cubicBezTo>
                        <a:pt x="1261348" y="152591"/>
                        <a:pt x="1264127" y="151905"/>
                        <a:pt x="1266099" y="151334"/>
                      </a:cubicBezTo>
                      <a:lnTo>
                        <a:pt x="1264891" y="165964"/>
                      </a:lnTo>
                      <a:lnTo>
                        <a:pt x="1263642" y="176937"/>
                      </a:lnTo>
                      <a:lnTo>
                        <a:pt x="1310047" y="176937"/>
                      </a:lnTo>
                      <a:lnTo>
                        <a:pt x="1312547" y="162764"/>
                      </a:lnTo>
                      <a:lnTo>
                        <a:pt x="1269341" y="162764"/>
                      </a:lnTo>
                      <a:lnTo>
                        <a:pt x="1273856" y="137160"/>
                      </a:lnTo>
                      <a:lnTo>
                        <a:pt x="1317061" y="137160"/>
                      </a:lnTo>
                      <a:lnTo>
                        <a:pt x="1319561" y="122987"/>
                      </a:lnTo>
                      <a:lnTo>
                        <a:pt x="1275441" y="122987"/>
                      </a:lnTo>
                      <a:close/>
                      <a:moveTo>
                        <a:pt x="509013" y="5487"/>
                      </a:moveTo>
                      <a:lnTo>
                        <a:pt x="533958" y="6630"/>
                      </a:lnTo>
                      <a:lnTo>
                        <a:pt x="525090" y="56922"/>
                      </a:lnTo>
                      <a:lnTo>
                        <a:pt x="538806" y="56922"/>
                      </a:lnTo>
                      <a:lnTo>
                        <a:pt x="534049" y="83897"/>
                      </a:lnTo>
                      <a:lnTo>
                        <a:pt x="520333" y="83897"/>
                      </a:lnTo>
                      <a:lnTo>
                        <a:pt x="509692" y="144247"/>
                      </a:lnTo>
                      <a:cubicBezTo>
                        <a:pt x="514992" y="142523"/>
                        <a:pt x="519365" y="141113"/>
                        <a:pt x="522811" y="140018"/>
                      </a:cubicBezTo>
                      <a:cubicBezTo>
                        <a:pt x="526257" y="138923"/>
                        <a:pt x="528280" y="138199"/>
                        <a:pt x="528880" y="137846"/>
                      </a:cubicBezTo>
                      <a:lnTo>
                        <a:pt x="527349" y="150419"/>
                      </a:lnTo>
                      <a:lnTo>
                        <a:pt x="525576" y="168250"/>
                      </a:lnTo>
                      <a:cubicBezTo>
                        <a:pt x="524201" y="168728"/>
                        <a:pt x="520287" y="169915"/>
                        <a:pt x="513836" y="171811"/>
                      </a:cubicBezTo>
                      <a:cubicBezTo>
                        <a:pt x="507385" y="173707"/>
                        <a:pt x="500054" y="175844"/>
                        <a:pt x="491842" y="178223"/>
                      </a:cubicBezTo>
                      <a:cubicBezTo>
                        <a:pt x="483631" y="180601"/>
                        <a:pt x="476197" y="182752"/>
                        <a:pt x="469541" y="184677"/>
                      </a:cubicBezTo>
                      <a:cubicBezTo>
                        <a:pt x="462885" y="186602"/>
                        <a:pt x="458664" y="187832"/>
                        <a:pt x="456878" y="188367"/>
                      </a:cubicBezTo>
                      <a:lnTo>
                        <a:pt x="454669" y="160706"/>
                      </a:lnTo>
                      <a:cubicBezTo>
                        <a:pt x="455815" y="160335"/>
                        <a:pt x="459015" y="159420"/>
                        <a:pt x="464268" y="157963"/>
                      </a:cubicBezTo>
                      <a:cubicBezTo>
                        <a:pt x="469521" y="156506"/>
                        <a:pt x="475796" y="154677"/>
                        <a:pt x="483095" y="152477"/>
                      </a:cubicBezTo>
                      <a:lnTo>
                        <a:pt x="495187" y="83897"/>
                      </a:lnTo>
                      <a:lnTo>
                        <a:pt x="476900" y="83897"/>
                      </a:lnTo>
                      <a:lnTo>
                        <a:pt x="481656" y="56922"/>
                      </a:lnTo>
                      <a:lnTo>
                        <a:pt x="499944" y="56922"/>
                      </a:lnTo>
                      <a:close/>
                      <a:moveTo>
                        <a:pt x="599203" y="4801"/>
                      </a:moveTo>
                      <a:lnTo>
                        <a:pt x="601357" y="26289"/>
                      </a:lnTo>
                      <a:lnTo>
                        <a:pt x="624903" y="26289"/>
                      </a:lnTo>
                      <a:lnTo>
                        <a:pt x="635510" y="5030"/>
                      </a:lnTo>
                      <a:lnTo>
                        <a:pt x="662041" y="7544"/>
                      </a:lnTo>
                      <a:lnTo>
                        <a:pt x="651649" y="26289"/>
                      </a:lnTo>
                      <a:lnTo>
                        <a:pt x="676795" y="26289"/>
                      </a:lnTo>
                      <a:lnTo>
                        <a:pt x="662445" y="107671"/>
                      </a:lnTo>
                      <a:lnTo>
                        <a:pt x="535344" y="107671"/>
                      </a:lnTo>
                      <a:lnTo>
                        <a:pt x="549694" y="26289"/>
                      </a:lnTo>
                      <a:lnTo>
                        <a:pt x="575068" y="26289"/>
                      </a:lnTo>
                      <a:lnTo>
                        <a:pt x="571596" y="7087"/>
                      </a:lnTo>
                      <a:close/>
                      <a:moveTo>
                        <a:pt x="1704829" y="4572"/>
                      </a:moveTo>
                      <a:lnTo>
                        <a:pt x="1731374" y="5715"/>
                      </a:lnTo>
                      <a:lnTo>
                        <a:pt x="1724481" y="44806"/>
                      </a:lnTo>
                      <a:lnTo>
                        <a:pt x="1733799" y="38634"/>
                      </a:lnTo>
                      <a:cubicBezTo>
                        <a:pt x="1736294" y="42415"/>
                        <a:pt x="1738835" y="46911"/>
                        <a:pt x="1741422" y="52121"/>
                      </a:cubicBezTo>
                      <a:cubicBezTo>
                        <a:pt x="1744008" y="57331"/>
                        <a:pt x="1746314" y="62513"/>
                        <a:pt x="1748339" y="67666"/>
                      </a:cubicBezTo>
                      <a:lnTo>
                        <a:pt x="1751483" y="49835"/>
                      </a:lnTo>
                      <a:lnTo>
                        <a:pt x="1771829" y="49835"/>
                      </a:lnTo>
                      <a:lnTo>
                        <a:pt x="1779769" y="4801"/>
                      </a:lnTo>
                      <a:lnTo>
                        <a:pt x="1806771" y="5944"/>
                      </a:lnTo>
                      <a:lnTo>
                        <a:pt x="1798346" y="49835"/>
                      </a:lnTo>
                      <a:lnTo>
                        <a:pt x="1831036" y="49835"/>
                      </a:lnTo>
                      <a:cubicBezTo>
                        <a:pt x="1827534" y="45011"/>
                        <a:pt x="1823819" y="40258"/>
                        <a:pt x="1819891" y="35576"/>
                      </a:cubicBezTo>
                      <a:cubicBezTo>
                        <a:pt x="1815964" y="30895"/>
                        <a:pt x="1812421" y="27113"/>
                        <a:pt x="1809262" y="24232"/>
                      </a:cubicBezTo>
                      <a:lnTo>
                        <a:pt x="1829752" y="5258"/>
                      </a:lnTo>
                      <a:cubicBezTo>
                        <a:pt x="1833387" y="8897"/>
                        <a:pt x="1837690" y="13450"/>
                        <a:pt x="1842660" y="18917"/>
                      </a:cubicBezTo>
                      <a:cubicBezTo>
                        <a:pt x="1847630" y="24384"/>
                        <a:pt x="1851832" y="29509"/>
                        <a:pt x="1855265" y="34290"/>
                      </a:cubicBezTo>
                      <a:lnTo>
                        <a:pt x="1841551" y="49835"/>
                      </a:lnTo>
                      <a:lnTo>
                        <a:pt x="1864640" y="49835"/>
                      </a:lnTo>
                      <a:lnTo>
                        <a:pt x="1859723" y="77724"/>
                      </a:lnTo>
                      <a:lnTo>
                        <a:pt x="1792285" y="77724"/>
                      </a:lnTo>
                      <a:cubicBezTo>
                        <a:pt x="1792096" y="78744"/>
                        <a:pt x="1791883" y="79734"/>
                        <a:pt x="1791647" y="80696"/>
                      </a:cubicBezTo>
                      <a:cubicBezTo>
                        <a:pt x="1791411" y="81658"/>
                        <a:pt x="1791198" y="82649"/>
                        <a:pt x="1791009" y="83668"/>
                      </a:cubicBezTo>
                      <a:lnTo>
                        <a:pt x="1816410" y="84811"/>
                      </a:lnTo>
                      <a:lnTo>
                        <a:pt x="1801536" y="169164"/>
                      </a:lnTo>
                      <a:cubicBezTo>
                        <a:pt x="1800857" y="173046"/>
                        <a:pt x="1801088" y="175570"/>
                        <a:pt x="1802230" y="176737"/>
                      </a:cubicBezTo>
                      <a:cubicBezTo>
                        <a:pt x="1803372" y="177904"/>
                        <a:pt x="1805270" y="178427"/>
                        <a:pt x="1807925" y="178308"/>
                      </a:cubicBezTo>
                      <a:lnTo>
                        <a:pt x="1812726" y="178308"/>
                      </a:lnTo>
                      <a:cubicBezTo>
                        <a:pt x="1814906" y="178423"/>
                        <a:pt x="1816872" y="177966"/>
                        <a:pt x="1818625" y="176937"/>
                      </a:cubicBezTo>
                      <a:cubicBezTo>
                        <a:pt x="1820378" y="175908"/>
                        <a:pt x="1821867" y="173622"/>
                        <a:pt x="1823092" y="170079"/>
                      </a:cubicBezTo>
                      <a:cubicBezTo>
                        <a:pt x="1824671" y="165554"/>
                        <a:pt x="1826046" y="160887"/>
                        <a:pt x="1827218" y="156077"/>
                      </a:cubicBezTo>
                      <a:cubicBezTo>
                        <a:pt x="1828390" y="151267"/>
                        <a:pt x="1829403" y="146714"/>
                        <a:pt x="1830256" y="142418"/>
                      </a:cubicBezTo>
                      <a:lnTo>
                        <a:pt x="1854192" y="149276"/>
                      </a:lnTo>
                      <a:cubicBezTo>
                        <a:pt x="1853413" y="153453"/>
                        <a:pt x="1852331" y="158130"/>
                        <a:pt x="1850947" y="163307"/>
                      </a:cubicBezTo>
                      <a:cubicBezTo>
                        <a:pt x="1849562" y="168483"/>
                        <a:pt x="1848319" y="173103"/>
                        <a:pt x="1847217" y="177165"/>
                      </a:cubicBezTo>
                      <a:cubicBezTo>
                        <a:pt x="1844278" y="187948"/>
                        <a:pt x="1840237" y="195415"/>
                        <a:pt x="1835094" y="199568"/>
                      </a:cubicBezTo>
                      <a:cubicBezTo>
                        <a:pt x="1829952" y="203721"/>
                        <a:pt x="1822192" y="205702"/>
                        <a:pt x="1811815" y="205512"/>
                      </a:cubicBezTo>
                      <a:lnTo>
                        <a:pt x="1794899" y="205512"/>
                      </a:lnTo>
                      <a:cubicBezTo>
                        <a:pt x="1785799" y="205693"/>
                        <a:pt x="1779622" y="203559"/>
                        <a:pt x="1776368" y="199111"/>
                      </a:cubicBezTo>
                      <a:cubicBezTo>
                        <a:pt x="1773113" y="194663"/>
                        <a:pt x="1772516" y="186814"/>
                        <a:pt x="1774576" y="175565"/>
                      </a:cubicBezTo>
                      <a:lnTo>
                        <a:pt x="1790377" y="85954"/>
                      </a:lnTo>
                      <a:cubicBezTo>
                        <a:pt x="1785903" y="103490"/>
                        <a:pt x="1780587" y="119345"/>
                        <a:pt x="1774429" y="133520"/>
                      </a:cubicBezTo>
                      <a:cubicBezTo>
                        <a:pt x="1768271" y="147694"/>
                        <a:pt x="1760721" y="161043"/>
                        <a:pt x="1751780" y="173567"/>
                      </a:cubicBezTo>
                      <a:cubicBezTo>
                        <a:pt x="1742840" y="186091"/>
                        <a:pt x="1731959" y="198644"/>
                        <a:pt x="1719139" y="211227"/>
                      </a:cubicBezTo>
                      <a:lnTo>
                        <a:pt x="1699732" y="192939"/>
                      </a:lnTo>
                      <a:cubicBezTo>
                        <a:pt x="1711725" y="182127"/>
                        <a:pt x="1721929" y="171188"/>
                        <a:pt x="1730343" y="160122"/>
                      </a:cubicBezTo>
                      <a:cubicBezTo>
                        <a:pt x="1738757" y="149056"/>
                        <a:pt x="1745840" y="136898"/>
                        <a:pt x="1751591" y="123648"/>
                      </a:cubicBezTo>
                      <a:cubicBezTo>
                        <a:pt x="1757343" y="110397"/>
                        <a:pt x="1762220" y="95090"/>
                        <a:pt x="1766225" y="77724"/>
                      </a:cubicBezTo>
                      <a:lnTo>
                        <a:pt x="1746565" y="77724"/>
                      </a:lnTo>
                      <a:lnTo>
                        <a:pt x="1747009" y="75210"/>
                      </a:lnTo>
                      <a:lnTo>
                        <a:pt x="1729113" y="89840"/>
                      </a:lnTo>
                      <a:cubicBezTo>
                        <a:pt x="1727950" y="86578"/>
                        <a:pt x="1726630" y="82987"/>
                        <a:pt x="1725155" y="79067"/>
                      </a:cubicBezTo>
                      <a:cubicBezTo>
                        <a:pt x="1723679" y="75148"/>
                        <a:pt x="1722124" y="71271"/>
                        <a:pt x="1720490" y="67437"/>
                      </a:cubicBezTo>
                      <a:lnTo>
                        <a:pt x="1695619" y="208484"/>
                      </a:lnTo>
                      <a:lnTo>
                        <a:pt x="1668873" y="208484"/>
                      </a:lnTo>
                      <a:lnTo>
                        <a:pt x="1697493" y="46178"/>
                      </a:lnTo>
                      <a:cubicBezTo>
                        <a:pt x="1695030" y="54454"/>
                        <a:pt x="1692281" y="63276"/>
                        <a:pt x="1689244" y="72644"/>
                      </a:cubicBezTo>
                      <a:cubicBezTo>
                        <a:pt x="1686208" y="82013"/>
                        <a:pt x="1683091" y="91191"/>
                        <a:pt x="1679894" y="100178"/>
                      </a:cubicBezTo>
                      <a:cubicBezTo>
                        <a:pt x="1676696" y="109165"/>
                        <a:pt x="1673624" y="117226"/>
                        <a:pt x="1670677" y="124359"/>
                      </a:cubicBezTo>
                      <a:lnTo>
                        <a:pt x="1648273" y="120473"/>
                      </a:lnTo>
                      <a:cubicBezTo>
                        <a:pt x="1651730" y="112644"/>
                        <a:pt x="1655199" y="103994"/>
                        <a:pt x="1658683" y="94522"/>
                      </a:cubicBezTo>
                      <a:cubicBezTo>
                        <a:pt x="1662166" y="85051"/>
                        <a:pt x="1665413" y="75554"/>
                        <a:pt x="1668422" y="66032"/>
                      </a:cubicBezTo>
                      <a:cubicBezTo>
                        <a:pt x="1671432" y="56510"/>
                        <a:pt x="1673955" y="47758"/>
                        <a:pt x="1675990" y="39777"/>
                      </a:cubicBezTo>
                      <a:lnTo>
                        <a:pt x="1698259" y="41834"/>
                      </a:lnTo>
                      <a:close/>
                      <a:moveTo>
                        <a:pt x="827615" y="4572"/>
                      </a:moveTo>
                      <a:lnTo>
                        <a:pt x="855302" y="5715"/>
                      </a:lnTo>
                      <a:lnTo>
                        <a:pt x="852964" y="18974"/>
                      </a:lnTo>
                      <a:lnTo>
                        <a:pt x="905314" y="18974"/>
                      </a:lnTo>
                      <a:lnTo>
                        <a:pt x="901041" y="43206"/>
                      </a:lnTo>
                      <a:lnTo>
                        <a:pt x="848691" y="43206"/>
                      </a:lnTo>
                      <a:lnTo>
                        <a:pt x="846797" y="53950"/>
                      </a:lnTo>
                      <a:lnTo>
                        <a:pt x="892060" y="53950"/>
                      </a:lnTo>
                      <a:lnTo>
                        <a:pt x="870333" y="177165"/>
                      </a:lnTo>
                      <a:lnTo>
                        <a:pt x="886107" y="177165"/>
                      </a:lnTo>
                      <a:lnTo>
                        <a:pt x="881834" y="201397"/>
                      </a:lnTo>
                      <a:lnTo>
                        <a:pt x="733244" y="201397"/>
                      </a:lnTo>
                      <a:lnTo>
                        <a:pt x="737517" y="177165"/>
                      </a:lnTo>
                      <a:lnTo>
                        <a:pt x="751918" y="177165"/>
                      </a:lnTo>
                      <a:lnTo>
                        <a:pt x="773645" y="53950"/>
                      </a:lnTo>
                      <a:lnTo>
                        <a:pt x="818908" y="53950"/>
                      </a:lnTo>
                      <a:lnTo>
                        <a:pt x="820802" y="43206"/>
                      </a:lnTo>
                      <a:lnTo>
                        <a:pt x="771882" y="43206"/>
                      </a:lnTo>
                      <a:lnTo>
                        <a:pt x="776155" y="18974"/>
                      </a:lnTo>
                      <a:lnTo>
                        <a:pt x="825075" y="18974"/>
                      </a:lnTo>
                      <a:close/>
                      <a:moveTo>
                        <a:pt x="371651" y="2744"/>
                      </a:moveTo>
                      <a:lnTo>
                        <a:pt x="372555" y="23546"/>
                      </a:lnTo>
                      <a:lnTo>
                        <a:pt x="451651" y="23546"/>
                      </a:lnTo>
                      <a:lnTo>
                        <a:pt x="446733" y="51435"/>
                      </a:lnTo>
                      <a:lnTo>
                        <a:pt x="406042" y="51435"/>
                      </a:lnTo>
                      <a:cubicBezTo>
                        <a:pt x="404322" y="56603"/>
                        <a:pt x="402487" y="61927"/>
                        <a:pt x="400540" y="67409"/>
                      </a:cubicBezTo>
                      <a:cubicBezTo>
                        <a:pt x="398592" y="72891"/>
                        <a:pt x="396613" y="78386"/>
                        <a:pt x="394603" y="83897"/>
                      </a:cubicBezTo>
                      <a:lnTo>
                        <a:pt x="436209" y="83897"/>
                      </a:lnTo>
                      <a:lnTo>
                        <a:pt x="431251" y="112014"/>
                      </a:lnTo>
                      <a:lnTo>
                        <a:pt x="286775" y="112014"/>
                      </a:lnTo>
                      <a:lnTo>
                        <a:pt x="284317" y="125959"/>
                      </a:lnTo>
                      <a:cubicBezTo>
                        <a:pt x="282101" y="138620"/>
                        <a:pt x="279126" y="149824"/>
                        <a:pt x="275393" y="159572"/>
                      </a:cubicBezTo>
                      <a:cubicBezTo>
                        <a:pt x="271659" y="169320"/>
                        <a:pt x="266915" y="178458"/>
                        <a:pt x="261160" y="186987"/>
                      </a:cubicBezTo>
                      <a:cubicBezTo>
                        <a:pt x="255406" y="195516"/>
                        <a:pt x="248391" y="204281"/>
                        <a:pt x="240115" y="213284"/>
                      </a:cubicBezTo>
                      <a:lnTo>
                        <a:pt x="216688" y="197054"/>
                      </a:lnTo>
                      <a:cubicBezTo>
                        <a:pt x="225194" y="189082"/>
                        <a:pt x="232060" y="181530"/>
                        <a:pt x="237286" y="174397"/>
                      </a:cubicBezTo>
                      <a:cubicBezTo>
                        <a:pt x="242512" y="167264"/>
                        <a:pt x="246663" y="159457"/>
                        <a:pt x="249738" y="150978"/>
                      </a:cubicBezTo>
                      <a:cubicBezTo>
                        <a:pt x="252814" y="142499"/>
                        <a:pt x="255379" y="132254"/>
                        <a:pt x="257435" y="120244"/>
                      </a:cubicBezTo>
                      <a:lnTo>
                        <a:pt x="263844" y="83897"/>
                      </a:lnTo>
                      <a:lnTo>
                        <a:pt x="297677" y="83897"/>
                      </a:lnTo>
                      <a:lnTo>
                        <a:pt x="299286" y="51435"/>
                      </a:lnTo>
                      <a:lnTo>
                        <a:pt x="258138" y="51435"/>
                      </a:lnTo>
                      <a:lnTo>
                        <a:pt x="263056" y="23546"/>
                      </a:lnTo>
                      <a:lnTo>
                        <a:pt x="342151" y="23546"/>
                      </a:lnTo>
                      <a:lnTo>
                        <a:pt x="341234" y="4115"/>
                      </a:lnTo>
                      <a:close/>
                      <a:moveTo>
                        <a:pt x="50858" y="1829"/>
                      </a:moveTo>
                      <a:cubicBezTo>
                        <a:pt x="56427" y="5144"/>
                        <a:pt x="62446" y="9144"/>
                        <a:pt x="68916" y="13831"/>
                      </a:cubicBezTo>
                      <a:cubicBezTo>
                        <a:pt x="75386" y="18517"/>
                        <a:pt x="80605" y="22518"/>
                        <a:pt x="84573" y="25832"/>
                      </a:cubicBezTo>
                      <a:lnTo>
                        <a:pt x="67364" y="48235"/>
                      </a:lnTo>
                      <a:lnTo>
                        <a:pt x="73000" y="56465"/>
                      </a:lnTo>
                      <a:lnTo>
                        <a:pt x="80478" y="67209"/>
                      </a:lnTo>
                      <a:cubicBezTo>
                        <a:pt x="77051" y="69879"/>
                        <a:pt x="71623" y="73835"/>
                        <a:pt x="64195" y="79079"/>
                      </a:cubicBezTo>
                      <a:cubicBezTo>
                        <a:pt x="56766" y="84323"/>
                        <a:pt x="49318" y="89465"/>
                        <a:pt x="41849" y="94505"/>
                      </a:cubicBezTo>
                      <a:cubicBezTo>
                        <a:pt x="34380" y="99546"/>
                        <a:pt x="28872" y="103096"/>
                        <a:pt x="25323" y="105156"/>
                      </a:cubicBezTo>
                      <a:lnTo>
                        <a:pt x="14603" y="82982"/>
                      </a:lnTo>
                      <a:cubicBezTo>
                        <a:pt x="17657" y="81172"/>
                        <a:pt x="22736" y="77960"/>
                        <a:pt x="29840" y="73347"/>
                      </a:cubicBezTo>
                      <a:cubicBezTo>
                        <a:pt x="36944" y="68734"/>
                        <a:pt x="44073" y="63982"/>
                        <a:pt x="51226" y="59089"/>
                      </a:cubicBezTo>
                      <a:cubicBezTo>
                        <a:pt x="58380" y="54197"/>
                        <a:pt x="63557" y="50427"/>
                        <a:pt x="66759" y="47778"/>
                      </a:cubicBezTo>
                      <a:cubicBezTo>
                        <a:pt x="62320" y="43649"/>
                        <a:pt x="57023" y="39277"/>
                        <a:pt x="50870" y="34662"/>
                      </a:cubicBezTo>
                      <a:cubicBezTo>
                        <a:pt x="44716" y="30047"/>
                        <a:pt x="39083" y="25961"/>
                        <a:pt x="33972" y="22403"/>
                      </a:cubicBezTo>
                      <a:close/>
                      <a:moveTo>
                        <a:pt x="1026223" y="1372"/>
                      </a:moveTo>
                      <a:lnTo>
                        <a:pt x="1053615" y="5487"/>
                      </a:lnTo>
                      <a:cubicBezTo>
                        <a:pt x="1052327" y="7630"/>
                        <a:pt x="1050983" y="9687"/>
                        <a:pt x="1049583" y="11659"/>
                      </a:cubicBezTo>
                      <a:cubicBezTo>
                        <a:pt x="1048183" y="13631"/>
                        <a:pt x="1046668" y="15688"/>
                        <a:pt x="1045037" y="17831"/>
                      </a:cubicBezTo>
                      <a:lnTo>
                        <a:pt x="1092815" y="17831"/>
                      </a:lnTo>
                      <a:lnTo>
                        <a:pt x="1090275" y="32233"/>
                      </a:lnTo>
                      <a:cubicBezTo>
                        <a:pt x="1093927" y="27351"/>
                        <a:pt x="1097215" y="22427"/>
                        <a:pt x="1100138" y="17460"/>
                      </a:cubicBezTo>
                      <a:cubicBezTo>
                        <a:pt x="1103062" y="12492"/>
                        <a:pt x="1106057" y="7282"/>
                        <a:pt x="1109124" y="1829"/>
                      </a:cubicBezTo>
                      <a:lnTo>
                        <a:pt x="1136677" y="5030"/>
                      </a:lnTo>
                      <a:lnTo>
                        <a:pt x="1129162" y="17831"/>
                      </a:lnTo>
                      <a:lnTo>
                        <a:pt x="1187684" y="17831"/>
                      </a:lnTo>
                      <a:lnTo>
                        <a:pt x="1183411" y="42063"/>
                      </a:lnTo>
                      <a:lnTo>
                        <a:pt x="1149807" y="42063"/>
                      </a:lnTo>
                      <a:lnTo>
                        <a:pt x="1154421" y="53493"/>
                      </a:lnTo>
                      <a:lnTo>
                        <a:pt x="1129343" y="62180"/>
                      </a:lnTo>
                      <a:cubicBezTo>
                        <a:pt x="1128449" y="59255"/>
                        <a:pt x="1127382" y="56017"/>
                        <a:pt x="1126141" y="52464"/>
                      </a:cubicBezTo>
                      <a:cubicBezTo>
                        <a:pt x="1124901" y="48911"/>
                        <a:pt x="1123645" y="45444"/>
                        <a:pt x="1122375" y="42063"/>
                      </a:cubicBezTo>
                      <a:lnTo>
                        <a:pt x="1112774" y="42063"/>
                      </a:lnTo>
                      <a:cubicBezTo>
                        <a:pt x="1111103" y="44354"/>
                        <a:pt x="1109349" y="46630"/>
                        <a:pt x="1107512" y="48892"/>
                      </a:cubicBezTo>
                      <a:cubicBezTo>
                        <a:pt x="1105675" y="51154"/>
                        <a:pt x="1103816" y="53374"/>
                        <a:pt x="1101937" y="55550"/>
                      </a:cubicBezTo>
                      <a:lnTo>
                        <a:pt x="1095186" y="52350"/>
                      </a:lnTo>
                      <a:lnTo>
                        <a:pt x="1095537" y="63323"/>
                      </a:lnTo>
                      <a:lnTo>
                        <a:pt x="1175090" y="63323"/>
                      </a:lnTo>
                      <a:lnTo>
                        <a:pt x="1169165" y="96927"/>
                      </a:lnTo>
                      <a:lnTo>
                        <a:pt x="1147219" y="96927"/>
                      </a:lnTo>
                      <a:lnTo>
                        <a:pt x="1138956" y="143790"/>
                      </a:lnTo>
                      <a:lnTo>
                        <a:pt x="1021913" y="143790"/>
                      </a:lnTo>
                      <a:lnTo>
                        <a:pt x="1020220" y="153391"/>
                      </a:lnTo>
                      <a:lnTo>
                        <a:pt x="1142521" y="153391"/>
                      </a:lnTo>
                      <a:lnTo>
                        <a:pt x="1133451" y="204826"/>
                      </a:lnTo>
                      <a:lnTo>
                        <a:pt x="981889" y="204826"/>
                      </a:lnTo>
                      <a:lnTo>
                        <a:pt x="1000915" y="96927"/>
                      </a:lnTo>
                      <a:lnTo>
                        <a:pt x="982170" y="96927"/>
                      </a:lnTo>
                      <a:lnTo>
                        <a:pt x="988095" y="63323"/>
                      </a:lnTo>
                      <a:lnTo>
                        <a:pt x="993582" y="63323"/>
                      </a:lnTo>
                      <a:lnTo>
                        <a:pt x="979784" y="52121"/>
                      </a:lnTo>
                      <a:cubicBezTo>
                        <a:pt x="988660" y="44349"/>
                        <a:pt x="997284" y="36062"/>
                        <a:pt x="1005656" y="27261"/>
                      </a:cubicBezTo>
                      <a:cubicBezTo>
                        <a:pt x="1014027" y="18460"/>
                        <a:pt x="1020883" y="9830"/>
                        <a:pt x="1026223" y="1372"/>
                      </a:cubicBezTo>
                      <a:close/>
                      <a:moveTo>
                        <a:pt x="748895" y="1143"/>
                      </a:moveTo>
                      <a:lnTo>
                        <a:pt x="776382" y="7316"/>
                      </a:lnTo>
                      <a:cubicBezTo>
                        <a:pt x="772631" y="15650"/>
                        <a:pt x="768807" y="23670"/>
                        <a:pt x="764910" y="31376"/>
                      </a:cubicBezTo>
                      <a:cubicBezTo>
                        <a:pt x="761013" y="39082"/>
                        <a:pt x="757003" y="46530"/>
                        <a:pt x="752883" y="53721"/>
                      </a:cubicBezTo>
                      <a:lnTo>
                        <a:pt x="725795" y="207341"/>
                      </a:lnTo>
                      <a:lnTo>
                        <a:pt x="699049" y="207341"/>
                      </a:lnTo>
                      <a:lnTo>
                        <a:pt x="716382" y="109043"/>
                      </a:lnTo>
                      <a:cubicBezTo>
                        <a:pt x="714458" y="111633"/>
                        <a:pt x="712555" y="114110"/>
                        <a:pt x="710671" y="116472"/>
                      </a:cubicBezTo>
                      <a:cubicBezTo>
                        <a:pt x="708788" y="118834"/>
                        <a:pt x="706770" y="121311"/>
                        <a:pt x="704618" y="123902"/>
                      </a:cubicBezTo>
                      <a:lnTo>
                        <a:pt x="691153" y="97841"/>
                      </a:lnTo>
                      <a:cubicBezTo>
                        <a:pt x="697510" y="90255"/>
                        <a:pt x="704178" y="81221"/>
                        <a:pt x="711155" y="70739"/>
                      </a:cubicBezTo>
                      <a:cubicBezTo>
                        <a:pt x="718133" y="60258"/>
                        <a:pt x="724898" y="49039"/>
                        <a:pt x="731449" y="37084"/>
                      </a:cubicBezTo>
                      <a:cubicBezTo>
                        <a:pt x="738001" y="25130"/>
                        <a:pt x="743816" y="13149"/>
                        <a:pt x="748895" y="1143"/>
                      </a:cubicBezTo>
                      <a:close/>
                      <a:moveTo>
                        <a:pt x="115646" y="0"/>
                      </a:moveTo>
                      <a:lnTo>
                        <a:pt x="140537" y="6630"/>
                      </a:lnTo>
                      <a:cubicBezTo>
                        <a:pt x="139454" y="8344"/>
                        <a:pt x="138428" y="10059"/>
                        <a:pt x="137459" y="11773"/>
                      </a:cubicBezTo>
                      <a:cubicBezTo>
                        <a:pt x="136490" y="13488"/>
                        <a:pt x="135463" y="15202"/>
                        <a:pt x="134380" y="16917"/>
                      </a:cubicBezTo>
                      <a:lnTo>
                        <a:pt x="220334" y="16917"/>
                      </a:lnTo>
                      <a:lnTo>
                        <a:pt x="216101" y="40920"/>
                      </a:lnTo>
                      <a:cubicBezTo>
                        <a:pt x="212539" y="44377"/>
                        <a:pt x="208739" y="48206"/>
                        <a:pt x="204703" y="52407"/>
                      </a:cubicBezTo>
                      <a:cubicBezTo>
                        <a:pt x="200667" y="56608"/>
                        <a:pt x="197116" y="60322"/>
                        <a:pt x="194051" y="63551"/>
                      </a:cubicBezTo>
                      <a:lnTo>
                        <a:pt x="173678" y="54636"/>
                      </a:lnTo>
                      <a:cubicBezTo>
                        <a:pt x="175788" y="52717"/>
                        <a:pt x="178065" y="50497"/>
                        <a:pt x="180510" y="47978"/>
                      </a:cubicBezTo>
                      <a:cubicBezTo>
                        <a:pt x="182954" y="45459"/>
                        <a:pt x="185127" y="43182"/>
                        <a:pt x="187029" y="41148"/>
                      </a:cubicBezTo>
                      <a:lnTo>
                        <a:pt x="156854" y="41148"/>
                      </a:lnTo>
                      <a:lnTo>
                        <a:pt x="154206" y="50978"/>
                      </a:lnTo>
                      <a:lnTo>
                        <a:pt x="152996" y="53950"/>
                      </a:lnTo>
                      <a:cubicBezTo>
                        <a:pt x="157209" y="60332"/>
                        <a:pt x="164370" y="65799"/>
                        <a:pt x="174478" y="70352"/>
                      </a:cubicBezTo>
                      <a:cubicBezTo>
                        <a:pt x="184586" y="74905"/>
                        <a:pt x="198507" y="78658"/>
                        <a:pt x="216241" y="81611"/>
                      </a:cubicBezTo>
                      <a:lnTo>
                        <a:pt x="199920" y="106757"/>
                      </a:lnTo>
                      <a:cubicBezTo>
                        <a:pt x="183404" y="102594"/>
                        <a:pt x="170069" y="98060"/>
                        <a:pt x="159913" y="93155"/>
                      </a:cubicBezTo>
                      <a:cubicBezTo>
                        <a:pt x="149758" y="88250"/>
                        <a:pt x="142110" y="82573"/>
                        <a:pt x="136970" y="76124"/>
                      </a:cubicBezTo>
                      <a:cubicBezTo>
                        <a:pt x="129776" y="82782"/>
                        <a:pt x="120463" y="88497"/>
                        <a:pt x="109030" y="93269"/>
                      </a:cubicBezTo>
                      <a:cubicBezTo>
                        <a:pt x="97596" y="98041"/>
                        <a:pt x="83724" y="102385"/>
                        <a:pt x="67413" y="106299"/>
                      </a:cubicBezTo>
                      <a:lnTo>
                        <a:pt x="186285" y="106299"/>
                      </a:lnTo>
                      <a:lnTo>
                        <a:pt x="175321" y="168479"/>
                      </a:lnTo>
                      <a:lnTo>
                        <a:pt x="147203" y="168479"/>
                      </a:lnTo>
                      <a:lnTo>
                        <a:pt x="153773" y="131217"/>
                      </a:lnTo>
                      <a:lnTo>
                        <a:pt x="61647" y="131217"/>
                      </a:lnTo>
                      <a:lnTo>
                        <a:pt x="55077" y="168479"/>
                      </a:lnTo>
                      <a:lnTo>
                        <a:pt x="27417" y="168479"/>
                      </a:lnTo>
                      <a:lnTo>
                        <a:pt x="38381" y="106299"/>
                      </a:lnTo>
                      <a:lnTo>
                        <a:pt x="65355" y="106299"/>
                      </a:lnTo>
                      <a:lnTo>
                        <a:pt x="58602" y="83668"/>
                      </a:lnTo>
                      <a:cubicBezTo>
                        <a:pt x="80653" y="78529"/>
                        <a:pt x="96697" y="73433"/>
                        <a:pt x="106732" y="68380"/>
                      </a:cubicBezTo>
                      <a:cubicBezTo>
                        <a:pt x="116767" y="63327"/>
                        <a:pt x="122977" y="57603"/>
                        <a:pt x="125362" y="51207"/>
                      </a:cubicBezTo>
                      <a:cubicBezTo>
                        <a:pt x="125852" y="50316"/>
                        <a:pt x="126407" y="48897"/>
                        <a:pt x="127027" y="46949"/>
                      </a:cubicBezTo>
                      <a:cubicBezTo>
                        <a:pt x="127647" y="45001"/>
                        <a:pt x="128293" y="43068"/>
                        <a:pt x="128964" y="41148"/>
                      </a:cubicBezTo>
                      <a:lnTo>
                        <a:pt x="116391" y="41148"/>
                      </a:lnTo>
                      <a:cubicBezTo>
                        <a:pt x="108916" y="49835"/>
                        <a:pt x="100835" y="58065"/>
                        <a:pt x="92150" y="65837"/>
                      </a:cubicBezTo>
                      <a:lnTo>
                        <a:pt x="74209" y="49607"/>
                      </a:lnTo>
                      <a:cubicBezTo>
                        <a:pt x="82881" y="42182"/>
                        <a:pt x="90569" y="34343"/>
                        <a:pt x="97273" y="26089"/>
                      </a:cubicBezTo>
                      <a:cubicBezTo>
                        <a:pt x="103976" y="17836"/>
                        <a:pt x="110101" y="9140"/>
                        <a:pt x="115646" y="0"/>
                      </a:cubicBez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 i="1" dirty="0">
                    <a:solidFill>
                      <a:schemeClr val="bg1">
                        <a:lumMod val="95000"/>
                      </a:schemeClr>
                    </a:solidFill>
                    <a:latin typeface="阿里巴巴普惠体 B" panose="00020600040101010101" pitchFamily="18" charset="-122"/>
                    <a:ea typeface="阿里巴巴普惠体 B" panose="00020600040101010101" pitchFamily="18" charset="-122"/>
                    <a:cs typeface="阿里巴巴普惠体 B" panose="00020600040101010101" pitchFamily="18" charset="-122"/>
                  </a:endParaRPr>
                </a:p>
              </p:txBody>
            </p:sp>
          </p:grpSp>
        </p:grpSp>
      </p:grpSp>
      <p:grpSp>
        <p:nvGrpSpPr>
          <p:cNvPr id="432" name="组合 431">
            <a:extLst>
              <a:ext uri="{FF2B5EF4-FFF2-40B4-BE49-F238E27FC236}">
                <a16:creationId xmlns:a16="http://schemas.microsoft.com/office/drawing/2014/main" id="{5D99146B-4A52-4E88-82BD-3723044BED3A}"/>
              </a:ext>
            </a:extLst>
          </p:cNvPr>
          <p:cNvGrpSpPr/>
          <p:nvPr/>
        </p:nvGrpSpPr>
        <p:grpSpPr>
          <a:xfrm>
            <a:off x="4114708" y="1489919"/>
            <a:ext cx="3051524" cy="4673062"/>
            <a:chOff x="4526188" y="1144274"/>
            <a:chExt cx="3051524" cy="4673062"/>
          </a:xfrm>
        </p:grpSpPr>
        <p:grpSp>
          <p:nvGrpSpPr>
            <p:cNvPr id="420" name="组合 419">
              <a:extLst>
                <a:ext uri="{FF2B5EF4-FFF2-40B4-BE49-F238E27FC236}">
                  <a16:creationId xmlns:a16="http://schemas.microsoft.com/office/drawing/2014/main" id="{45A63CDA-4EA3-4381-84CB-571C67D78D03}"/>
                </a:ext>
              </a:extLst>
            </p:cNvPr>
            <p:cNvGrpSpPr/>
            <p:nvPr/>
          </p:nvGrpSpPr>
          <p:grpSpPr>
            <a:xfrm>
              <a:off x="4526188" y="1144274"/>
              <a:ext cx="2648496" cy="1012446"/>
              <a:chOff x="4308345" y="1144274"/>
              <a:chExt cx="2648496" cy="1012446"/>
            </a:xfrm>
          </p:grpSpPr>
          <p:sp>
            <p:nvSpPr>
              <p:cNvPr id="279" name="平行四边形 278">
                <a:extLst>
                  <a:ext uri="{FF2B5EF4-FFF2-40B4-BE49-F238E27FC236}">
                    <a16:creationId xmlns:a16="http://schemas.microsoft.com/office/drawing/2014/main" id="{97F0C391-DE5A-4B22-B7BC-C0AEC9E4E4E9}"/>
                  </a:ext>
                </a:extLst>
              </p:cNvPr>
              <p:cNvSpPr/>
              <p:nvPr/>
            </p:nvSpPr>
            <p:spPr>
              <a:xfrm>
                <a:off x="4473087" y="1795695"/>
                <a:ext cx="2104178" cy="144808"/>
              </a:xfrm>
              <a:prstGeom prst="parallelogram">
                <a:avLst/>
              </a:prstGeom>
              <a:noFill/>
              <a:ln w="12700" cap="flat" cmpd="sng" algn="ctr">
                <a:gradFill flip="none" rotWithShape="1">
                  <a:gsLst>
                    <a:gs pos="0">
                      <a:srgbClr val="37CFFF">
                        <a:alpha val="0"/>
                      </a:srgbClr>
                    </a:gs>
                    <a:gs pos="100000">
                      <a:srgbClr val="37CFFF">
                        <a:alpha val="60000"/>
                      </a:srgbClr>
                    </a:gs>
                  </a:gsLst>
                  <a:lin ang="0" scaled="1"/>
                  <a:tileRect/>
                </a:gra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  <a:sym typeface="阿里巴巴普惠体 L" panose="00020600040101010101" pitchFamily="18" charset="-122"/>
                </a:endParaRPr>
              </a:p>
            </p:txBody>
          </p:sp>
          <p:sp>
            <p:nvSpPr>
              <p:cNvPr id="404" name="平行四边形 403">
                <a:extLst>
                  <a:ext uri="{FF2B5EF4-FFF2-40B4-BE49-F238E27FC236}">
                    <a16:creationId xmlns:a16="http://schemas.microsoft.com/office/drawing/2014/main" id="{C042B4DA-A05E-4CDA-9921-16A2E5E9E499}"/>
                  </a:ext>
                </a:extLst>
              </p:cNvPr>
              <p:cNvSpPr/>
              <p:nvPr/>
            </p:nvSpPr>
            <p:spPr>
              <a:xfrm>
                <a:off x="4510275" y="1566367"/>
                <a:ext cx="1842755" cy="113574"/>
              </a:xfrm>
              <a:prstGeom prst="parallelogram">
                <a:avLst/>
              </a:prstGeom>
              <a:gradFill>
                <a:gsLst>
                  <a:gs pos="0">
                    <a:srgbClr val="2A98FF">
                      <a:alpha val="0"/>
                    </a:srgbClr>
                  </a:gs>
                  <a:gs pos="100000">
                    <a:srgbClr val="2A98FF">
                      <a:alpha val="10000"/>
                    </a:srgbClr>
                  </a:gs>
                </a:gsLst>
                <a:lin ang="0" scaled="1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  <a:sym typeface="阿里巴巴普惠体 L" panose="00020600040101010101" pitchFamily="18" charset="-122"/>
                </a:endParaRPr>
              </a:p>
            </p:txBody>
          </p:sp>
          <p:grpSp>
            <p:nvGrpSpPr>
              <p:cNvPr id="261" name="组合 260">
                <a:extLst>
                  <a:ext uri="{FF2B5EF4-FFF2-40B4-BE49-F238E27FC236}">
                    <a16:creationId xmlns:a16="http://schemas.microsoft.com/office/drawing/2014/main" id="{3E56DE26-FC04-4698-B333-0CB4604978DB}"/>
                  </a:ext>
                </a:extLst>
              </p:cNvPr>
              <p:cNvGrpSpPr/>
              <p:nvPr/>
            </p:nvGrpSpPr>
            <p:grpSpPr>
              <a:xfrm>
                <a:off x="4473087" y="1241327"/>
                <a:ext cx="2105864" cy="763654"/>
                <a:chOff x="4766310" y="1421146"/>
                <a:chExt cx="2105864" cy="763654"/>
              </a:xfrm>
            </p:grpSpPr>
            <p:sp>
              <p:nvSpPr>
                <p:cNvPr id="202" name="文本框 201">
                  <a:extLst>
                    <a:ext uri="{FF2B5EF4-FFF2-40B4-BE49-F238E27FC236}">
                      <a16:creationId xmlns:a16="http://schemas.microsoft.com/office/drawing/2014/main" id="{A034B93B-584C-4487-8F4A-BB15F5F111AA}"/>
                    </a:ext>
                  </a:extLst>
                </p:cNvPr>
                <p:cNvSpPr txBox="1"/>
                <p:nvPr/>
              </p:nvSpPr>
              <p:spPr>
                <a:xfrm>
                  <a:off x="4803499" y="1425423"/>
                  <a:ext cx="1042899" cy="54337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prstTxWarp prst="textPlain">
                    <a:avLst>
                      <a:gd name="adj" fmla="val 45435"/>
                    </a:avLst>
                  </a:prstTxWarp>
                  <a:spAutoFit/>
                </a:bodyPr>
                <a:lstStyle/>
                <a:p>
                  <a:r>
                    <a:rPr lang="zh-CN" altLang="en-US" sz="2800" dirty="0">
                      <a:gradFill>
                        <a:gsLst>
                          <a:gs pos="0">
                            <a:srgbClr val="37CFFF"/>
                          </a:gs>
                          <a:gs pos="100000">
                            <a:srgbClr val="2A98FF"/>
                          </a:gs>
                        </a:gsLst>
                        <a:lin ang="2700000" scaled="1"/>
                      </a:gradFill>
                      <a:latin typeface="汉仪雅酷黑 85W" panose="020B0904020202020204" pitchFamily="34" charset="-122"/>
                      <a:ea typeface="汉仪雅酷黑 85W" panose="020B0904020202020204" pitchFamily="34" charset="-122"/>
                      <a:cs typeface="阿里巴巴普惠体 B" panose="00020600040101010101" pitchFamily="18" charset="-122"/>
                    </a:rPr>
                    <a:t>优质</a:t>
                  </a:r>
                </a:p>
              </p:txBody>
            </p:sp>
            <p:sp>
              <p:nvSpPr>
                <p:cNvPr id="233" name="平行四边形 232">
                  <a:extLst>
                    <a:ext uri="{FF2B5EF4-FFF2-40B4-BE49-F238E27FC236}">
                      <a16:creationId xmlns:a16="http://schemas.microsoft.com/office/drawing/2014/main" id="{559E9371-E501-4907-923A-68C49CD01AE3}"/>
                    </a:ext>
                  </a:extLst>
                </p:cNvPr>
                <p:cNvSpPr/>
                <p:nvPr/>
              </p:nvSpPr>
              <p:spPr>
                <a:xfrm>
                  <a:off x="5783022" y="1484869"/>
                  <a:ext cx="1077218" cy="103718"/>
                </a:xfrm>
                <a:prstGeom prst="parallelogram">
                  <a:avLst>
                    <a:gd name="adj" fmla="val 34796"/>
                  </a:avLst>
                </a:prstGeom>
                <a:gradFill>
                  <a:gsLst>
                    <a:gs pos="0">
                      <a:srgbClr val="2A98FF">
                        <a:alpha val="0"/>
                      </a:srgbClr>
                    </a:gs>
                    <a:gs pos="100000">
                      <a:srgbClr val="2A98FF">
                        <a:alpha val="30000"/>
                      </a:srgbClr>
                    </a:gs>
                  </a:gsLst>
                  <a:lin ang="0" scaled="1"/>
                </a:gra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阿里巴巴普惠体 L" panose="00020600040101010101" pitchFamily="18" charset="-122"/>
                    <a:ea typeface="阿里巴巴普惠体 L" panose="00020600040101010101" pitchFamily="18" charset="-122"/>
                    <a:cs typeface="阿里巴巴普惠体 L" panose="00020600040101010101" pitchFamily="18" charset="-122"/>
                    <a:sym typeface="阿里巴巴普惠体 L" panose="00020600040101010101" pitchFamily="18" charset="-122"/>
                  </a:endParaRPr>
                </a:p>
              </p:txBody>
            </p:sp>
            <p:sp>
              <p:nvSpPr>
                <p:cNvPr id="250" name="矩形 249">
                  <a:extLst>
                    <a:ext uri="{FF2B5EF4-FFF2-40B4-BE49-F238E27FC236}">
                      <a16:creationId xmlns:a16="http://schemas.microsoft.com/office/drawing/2014/main" id="{2CDB0E0D-6C91-4F3F-B26C-5A332BECFCBE}"/>
                    </a:ext>
                  </a:extLst>
                </p:cNvPr>
                <p:cNvSpPr/>
                <p:nvPr/>
              </p:nvSpPr>
              <p:spPr>
                <a:xfrm>
                  <a:off x="5794956" y="1586322"/>
                  <a:ext cx="1077218" cy="420628"/>
                </a:xfrm>
                <a:prstGeom prst="rect">
                  <a:avLst/>
                </a:prstGeom>
              </p:spPr>
              <p:txBody>
                <a:bodyPr wrap="square" lIns="0" tIns="0" rIns="0" bIns="0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40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1200" b="0" i="1" u="none" strike="noStrike" kern="100" cap="none" spc="0" normalizeH="0" baseline="0" noProof="0" dirty="0">
                      <a:ln>
                        <a:noFill/>
                      </a:ln>
                      <a:solidFill>
                        <a:schemeClr val="bg1">
                          <a:lumMod val="95000"/>
                        </a:schemeClr>
                      </a:solidFill>
                      <a:effectLst/>
                      <a:uLnTx/>
                      <a:uFillTx/>
                      <a:latin typeface="阿里巴巴普惠体 R" panose="00020600040101010101" pitchFamily="18" charset="-122"/>
                      <a:ea typeface="阿里巴巴普惠体 R" panose="00020600040101010101" pitchFamily="18" charset="-122"/>
                      <a:cs typeface="阿里巴巴普惠体 R" panose="00020600040101010101" pitchFamily="18" charset="-122"/>
                    </a:rPr>
                    <a:t>让每个漂泊的人</a:t>
                  </a:r>
                  <a:endParaRPr kumimoji="0" lang="en-US" altLang="zh-CN" sz="1200" b="0" i="1" u="none" strike="noStrike" kern="100" cap="none" spc="0" normalizeH="0" baseline="0" noProof="0" dirty="0">
                    <a:ln>
                      <a:noFill/>
                    </a:ln>
                    <a:solidFill>
                      <a:schemeClr val="bg1">
                        <a:lumMod val="95000"/>
                      </a:schemeClr>
                    </a:solidFill>
                    <a:effectLst/>
                    <a:uLnTx/>
                    <a:uFillTx/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阿里巴巴普惠体 R" panose="00020600040101010101" pitchFamily="18" charset="-122"/>
                  </a:endParaRPr>
                </a:p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40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1200" b="0" i="1" u="none" strike="noStrike" kern="100" cap="none" spc="0" normalizeH="0" baseline="0" noProof="0" dirty="0">
                      <a:ln>
                        <a:noFill/>
                      </a:ln>
                      <a:solidFill>
                        <a:schemeClr val="bg1">
                          <a:lumMod val="95000"/>
                        </a:schemeClr>
                      </a:solidFill>
                      <a:effectLst/>
                      <a:uLnTx/>
                      <a:uFillTx/>
                      <a:latin typeface="阿里巴巴普惠体 R" panose="00020600040101010101" pitchFamily="18" charset="-122"/>
                      <a:ea typeface="阿里巴巴普惠体 R" panose="00020600040101010101" pitchFamily="18" charset="-122"/>
                      <a:cs typeface="阿里巴巴普惠体 R" panose="00020600040101010101" pitchFamily="18" charset="-122"/>
                    </a:rPr>
                    <a:t>拥有温馨的家</a:t>
                  </a:r>
                  <a:endParaRPr kumimoji="0" lang="en-US" altLang="zh-CN" sz="1200" b="0" i="1" u="none" strike="noStrike" kern="100" cap="none" spc="0" normalizeH="0" baseline="0" noProof="0" dirty="0">
                    <a:ln>
                      <a:noFill/>
                    </a:ln>
                    <a:solidFill>
                      <a:schemeClr val="bg1">
                        <a:lumMod val="95000"/>
                      </a:schemeClr>
                    </a:solidFill>
                    <a:effectLst/>
                    <a:uLnTx/>
                    <a:uFillTx/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阿里巴巴普惠体 R" panose="00020600040101010101" pitchFamily="18" charset="-122"/>
                  </a:endParaRPr>
                </a:p>
              </p:txBody>
            </p:sp>
            <p:sp>
              <p:nvSpPr>
                <p:cNvPr id="253" name="矩形 252">
                  <a:extLst>
                    <a:ext uri="{FF2B5EF4-FFF2-40B4-BE49-F238E27FC236}">
                      <a16:creationId xmlns:a16="http://schemas.microsoft.com/office/drawing/2014/main" id="{EE53A710-8F85-4AC4-A8B5-D6E2FF723385}"/>
                    </a:ext>
                  </a:extLst>
                </p:cNvPr>
                <p:cNvSpPr/>
                <p:nvPr/>
              </p:nvSpPr>
              <p:spPr>
                <a:xfrm>
                  <a:off x="4766310" y="1953968"/>
                  <a:ext cx="2057400" cy="230832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dist" defTabSz="1451793"/>
                  <a:r>
                    <a:rPr lang="en-US" altLang="zh-CN" sz="900" i="1" spc="100" dirty="0">
                      <a:gradFill flip="none" rotWithShape="1">
                        <a:gsLst>
                          <a:gs pos="94000">
                            <a:srgbClr val="2A98FF">
                              <a:alpha val="0"/>
                            </a:srgbClr>
                          </a:gs>
                          <a:gs pos="0">
                            <a:srgbClr val="2A98FF"/>
                          </a:gs>
                        </a:gsLst>
                        <a:lin ang="5400000" scaled="1"/>
                        <a:tileRect/>
                      </a:gradFill>
                      <a:latin typeface="汉仪雅酷黑 65W" panose="020B0604020202020204" pitchFamily="34" charset="-122"/>
                      <a:ea typeface="汉仪雅酷黑 65W" panose="020B0604020202020204" pitchFamily="34" charset="-122"/>
                      <a:cs typeface="阿里巴巴普惠体 H" panose="00020600040101010101" pitchFamily="18" charset="-122"/>
                    </a:rPr>
                    <a:t>HIGH QUALITY</a:t>
                  </a:r>
                </a:p>
              </p:txBody>
            </p:sp>
            <p:sp>
              <p:nvSpPr>
                <p:cNvPr id="257" name="平行四边形 256">
                  <a:extLst>
                    <a:ext uri="{FF2B5EF4-FFF2-40B4-BE49-F238E27FC236}">
                      <a16:creationId xmlns:a16="http://schemas.microsoft.com/office/drawing/2014/main" id="{92F1C103-6329-4D86-8A3B-6ACC422D57E1}"/>
                    </a:ext>
                  </a:extLst>
                </p:cNvPr>
                <p:cNvSpPr/>
                <p:nvPr/>
              </p:nvSpPr>
              <p:spPr>
                <a:xfrm>
                  <a:off x="5951563" y="1421146"/>
                  <a:ext cx="720964" cy="101765"/>
                </a:xfrm>
                <a:prstGeom prst="parallelogram">
                  <a:avLst>
                    <a:gd name="adj" fmla="val 35608"/>
                  </a:avLst>
                </a:prstGeom>
                <a:noFill/>
                <a:ln w="12700" cap="flat" cmpd="sng" algn="ctr">
                  <a:gradFill flip="none" rotWithShape="1">
                    <a:gsLst>
                      <a:gs pos="0">
                        <a:srgbClr val="2A98FF">
                          <a:alpha val="0"/>
                        </a:srgbClr>
                      </a:gs>
                      <a:gs pos="100000">
                        <a:srgbClr val="2A98FF">
                          <a:alpha val="40000"/>
                        </a:srgbClr>
                      </a:gs>
                    </a:gsLst>
                    <a:lin ang="0" scaled="1"/>
                    <a:tileRect/>
                  </a:gradFill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阿里巴巴普惠体 L" panose="00020600040101010101" pitchFamily="18" charset="-122"/>
                    <a:ea typeface="阿里巴巴普惠体 L" panose="00020600040101010101" pitchFamily="18" charset="-122"/>
                    <a:cs typeface="阿里巴巴普惠体 L" panose="00020600040101010101" pitchFamily="18" charset="-122"/>
                    <a:sym typeface="阿里巴巴普惠体 L" panose="00020600040101010101" pitchFamily="18" charset="-122"/>
                  </a:endParaRPr>
                </a:p>
              </p:txBody>
            </p:sp>
          </p:grpSp>
          <p:grpSp>
            <p:nvGrpSpPr>
              <p:cNvPr id="410" name="组合 409">
                <a:extLst>
                  <a:ext uri="{FF2B5EF4-FFF2-40B4-BE49-F238E27FC236}">
                    <a16:creationId xmlns:a16="http://schemas.microsoft.com/office/drawing/2014/main" id="{431F43E0-091D-4586-ADA2-5BB23CBE60B1}"/>
                  </a:ext>
                </a:extLst>
              </p:cNvPr>
              <p:cNvGrpSpPr/>
              <p:nvPr/>
            </p:nvGrpSpPr>
            <p:grpSpPr>
              <a:xfrm>
                <a:off x="4308345" y="1144274"/>
                <a:ext cx="2648496" cy="1012446"/>
                <a:chOff x="4308345" y="1144274"/>
                <a:chExt cx="2648496" cy="1012446"/>
              </a:xfrm>
            </p:grpSpPr>
            <p:sp>
              <p:nvSpPr>
                <p:cNvPr id="407" name="平行四边形 406">
                  <a:extLst>
                    <a:ext uri="{FF2B5EF4-FFF2-40B4-BE49-F238E27FC236}">
                      <a16:creationId xmlns:a16="http://schemas.microsoft.com/office/drawing/2014/main" id="{C106A6E8-82FB-4CB2-A463-C1669826C9D7}"/>
                    </a:ext>
                  </a:extLst>
                </p:cNvPr>
                <p:cNvSpPr/>
                <p:nvPr/>
              </p:nvSpPr>
              <p:spPr>
                <a:xfrm>
                  <a:off x="4308345" y="1144274"/>
                  <a:ext cx="826273" cy="47752"/>
                </a:xfrm>
                <a:prstGeom prst="parallelogram">
                  <a:avLst/>
                </a:prstGeom>
                <a:gradFill>
                  <a:gsLst>
                    <a:gs pos="0">
                      <a:srgbClr val="2A98FF">
                        <a:alpha val="0"/>
                      </a:srgbClr>
                    </a:gs>
                    <a:gs pos="100000">
                      <a:srgbClr val="2A98FF">
                        <a:alpha val="30000"/>
                      </a:srgbClr>
                    </a:gs>
                  </a:gsLst>
                  <a:lin ang="0" scaled="1"/>
                </a:gra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阿里巴巴普惠体 L" panose="00020600040101010101" pitchFamily="18" charset="-122"/>
                    <a:ea typeface="阿里巴巴普惠体 L" panose="00020600040101010101" pitchFamily="18" charset="-122"/>
                    <a:cs typeface="阿里巴巴普惠体 L" panose="00020600040101010101" pitchFamily="18" charset="-122"/>
                    <a:sym typeface="阿里巴巴普惠体 L" panose="00020600040101010101" pitchFamily="18" charset="-122"/>
                  </a:endParaRPr>
                </a:p>
              </p:txBody>
            </p:sp>
            <p:sp>
              <p:nvSpPr>
                <p:cNvPr id="408" name="平行四边形 407">
                  <a:extLst>
                    <a:ext uri="{FF2B5EF4-FFF2-40B4-BE49-F238E27FC236}">
                      <a16:creationId xmlns:a16="http://schemas.microsoft.com/office/drawing/2014/main" id="{3C4F9206-4EBE-4389-9E73-012CFCC82D83}"/>
                    </a:ext>
                  </a:extLst>
                </p:cNvPr>
                <p:cNvSpPr/>
                <p:nvPr/>
              </p:nvSpPr>
              <p:spPr>
                <a:xfrm>
                  <a:off x="6130568" y="1998450"/>
                  <a:ext cx="826273" cy="47752"/>
                </a:xfrm>
                <a:prstGeom prst="parallelogram">
                  <a:avLst/>
                </a:prstGeom>
                <a:gradFill>
                  <a:gsLst>
                    <a:gs pos="0">
                      <a:srgbClr val="2A98FF">
                        <a:alpha val="0"/>
                      </a:srgbClr>
                    </a:gs>
                    <a:gs pos="100000">
                      <a:srgbClr val="2A98FF">
                        <a:alpha val="30000"/>
                      </a:srgbClr>
                    </a:gs>
                  </a:gsLst>
                  <a:lin ang="0" scaled="1"/>
                </a:gra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阿里巴巴普惠体 L" panose="00020600040101010101" pitchFamily="18" charset="-122"/>
                    <a:ea typeface="阿里巴巴普惠体 L" panose="00020600040101010101" pitchFamily="18" charset="-122"/>
                    <a:cs typeface="阿里巴巴普惠体 L" panose="00020600040101010101" pitchFamily="18" charset="-122"/>
                    <a:sym typeface="阿里巴巴普惠体 L" panose="00020600040101010101" pitchFamily="18" charset="-122"/>
                  </a:endParaRPr>
                </a:p>
              </p:txBody>
            </p:sp>
            <p:sp>
              <p:nvSpPr>
                <p:cNvPr id="409" name="平行四边形 408">
                  <a:extLst>
                    <a:ext uri="{FF2B5EF4-FFF2-40B4-BE49-F238E27FC236}">
                      <a16:creationId xmlns:a16="http://schemas.microsoft.com/office/drawing/2014/main" id="{F4ED606A-7EA8-46B0-8813-F9B21EA242AF}"/>
                    </a:ext>
                  </a:extLst>
                </p:cNvPr>
                <p:cNvSpPr/>
                <p:nvPr/>
              </p:nvSpPr>
              <p:spPr>
                <a:xfrm>
                  <a:off x="4387547" y="2083279"/>
                  <a:ext cx="1270793" cy="73441"/>
                </a:xfrm>
                <a:prstGeom prst="parallelogram">
                  <a:avLst/>
                </a:prstGeom>
                <a:gradFill>
                  <a:gsLst>
                    <a:gs pos="0">
                      <a:srgbClr val="2A98FF">
                        <a:alpha val="0"/>
                      </a:srgbClr>
                    </a:gs>
                    <a:gs pos="100000">
                      <a:srgbClr val="2A98FF">
                        <a:alpha val="30000"/>
                      </a:srgbClr>
                    </a:gs>
                  </a:gsLst>
                  <a:lin ang="0" scaled="1"/>
                </a:gra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阿里巴巴普惠体 L" panose="00020600040101010101" pitchFamily="18" charset="-122"/>
                    <a:ea typeface="阿里巴巴普惠体 L" panose="00020600040101010101" pitchFamily="18" charset="-122"/>
                    <a:cs typeface="阿里巴巴普惠体 L" panose="00020600040101010101" pitchFamily="18" charset="-122"/>
                    <a:sym typeface="阿里巴巴普惠体 L" panose="00020600040101010101" pitchFamily="18" charset="-122"/>
                  </a:endParaRPr>
                </a:p>
              </p:txBody>
            </p:sp>
          </p:grpSp>
        </p:grpSp>
        <p:grpSp>
          <p:nvGrpSpPr>
            <p:cNvPr id="421" name="组合 420">
              <a:extLst>
                <a:ext uri="{FF2B5EF4-FFF2-40B4-BE49-F238E27FC236}">
                  <a16:creationId xmlns:a16="http://schemas.microsoft.com/office/drawing/2014/main" id="{1963AA91-D465-4E35-A103-8C73E678D8C7}"/>
                </a:ext>
              </a:extLst>
            </p:cNvPr>
            <p:cNvGrpSpPr/>
            <p:nvPr/>
          </p:nvGrpSpPr>
          <p:grpSpPr>
            <a:xfrm>
              <a:off x="4929216" y="2974582"/>
              <a:ext cx="2648496" cy="1012446"/>
              <a:chOff x="4308345" y="2974582"/>
              <a:chExt cx="2648496" cy="1012446"/>
            </a:xfrm>
          </p:grpSpPr>
          <p:sp>
            <p:nvSpPr>
              <p:cNvPr id="402" name="平行四边形 401">
                <a:extLst>
                  <a:ext uri="{FF2B5EF4-FFF2-40B4-BE49-F238E27FC236}">
                    <a16:creationId xmlns:a16="http://schemas.microsoft.com/office/drawing/2014/main" id="{C1831C63-22EC-4553-90BF-603ED8F56B0B}"/>
                  </a:ext>
                </a:extLst>
              </p:cNvPr>
              <p:cNvSpPr/>
              <p:nvPr/>
            </p:nvSpPr>
            <p:spPr>
              <a:xfrm>
                <a:off x="4473087" y="3629057"/>
                <a:ext cx="2104178" cy="144808"/>
              </a:xfrm>
              <a:prstGeom prst="parallelogram">
                <a:avLst/>
              </a:prstGeom>
              <a:noFill/>
              <a:ln w="12700" cap="flat" cmpd="sng" algn="ctr">
                <a:gradFill flip="none" rotWithShape="1">
                  <a:gsLst>
                    <a:gs pos="0">
                      <a:srgbClr val="37CFFF">
                        <a:alpha val="0"/>
                      </a:srgbClr>
                    </a:gs>
                    <a:gs pos="100000">
                      <a:srgbClr val="37CFFF">
                        <a:alpha val="60000"/>
                      </a:srgbClr>
                    </a:gs>
                  </a:gsLst>
                  <a:lin ang="0" scaled="1"/>
                  <a:tileRect/>
                </a:gra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  <a:sym typeface="阿里巴巴普惠体 L" panose="00020600040101010101" pitchFamily="18" charset="-122"/>
                </a:endParaRPr>
              </a:p>
            </p:txBody>
          </p:sp>
          <p:sp>
            <p:nvSpPr>
              <p:cNvPr id="405" name="平行四边形 404">
                <a:extLst>
                  <a:ext uri="{FF2B5EF4-FFF2-40B4-BE49-F238E27FC236}">
                    <a16:creationId xmlns:a16="http://schemas.microsoft.com/office/drawing/2014/main" id="{B748D539-FAE0-476C-9677-80C5B71FAF07}"/>
                  </a:ext>
                </a:extLst>
              </p:cNvPr>
              <p:cNvSpPr/>
              <p:nvPr/>
            </p:nvSpPr>
            <p:spPr>
              <a:xfrm>
                <a:off x="4510275" y="3390356"/>
                <a:ext cx="1842755" cy="113574"/>
              </a:xfrm>
              <a:prstGeom prst="parallelogram">
                <a:avLst/>
              </a:prstGeom>
              <a:gradFill>
                <a:gsLst>
                  <a:gs pos="0">
                    <a:srgbClr val="2A98FF">
                      <a:alpha val="0"/>
                    </a:srgbClr>
                  </a:gs>
                  <a:gs pos="100000">
                    <a:srgbClr val="2A98FF">
                      <a:alpha val="10000"/>
                    </a:srgbClr>
                  </a:gs>
                </a:gsLst>
                <a:lin ang="0" scaled="1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  <a:sym typeface="阿里巴巴普惠体 L" panose="00020600040101010101" pitchFamily="18" charset="-122"/>
                </a:endParaRPr>
              </a:p>
            </p:txBody>
          </p:sp>
          <p:grpSp>
            <p:nvGrpSpPr>
              <p:cNvPr id="262" name="组合 261">
                <a:extLst>
                  <a:ext uri="{FF2B5EF4-FFF2-40B4-BE49-F238E27FC236}">
                    <a16:creationId xmlns:a16="http://schemas.microsoft.com/office/drawing/2014/main" id="{047F0EE8-5718-4656-AC43-C6F5A41F56C5}"/>
                  </a:ext>
                </a:extLst>
              </p:cNvPr>
              <p:cNvGrpSpPr/>
              <p:nvPr/>
            </p:nvGrpSpPr>
            <p:grpSpPr>
              <a:xfrm>
                <a:off x="4473087" y="3065316"/>
                <a:ext cx="2105864" cy="763654"/>
                <a:chOff x="4766310" y="1421146"/>
                <a:chExt cx="2105864" cy="763654"/>
              </a:xfrm>
            </p:grpSpPr>
            <p:sp>
              <p:nvSpPr>
                <p:cNvPr id="263" name="文本框 262">
                  <a:extLst>
                    <a:ext uri="{FF2B5EF4-FFF2-40B4-BE49-F238E27FC236}">
                      <a16:creationId xmlns:a16="http://schemas.microsoft.com/office/drawing/2014/main" id="{AA83738D-F8FF-4727-8118-21D297574439}"/>
                    </a:ext>
                  </a:extLst>
                </p:cNvPr>
                <p:cNvSpPr txBox="1"/>
                <p:nvPr/>
              </p:nvSpPr>
              <p:spPr>
                <a:xfrm>
                  <a:off x="4803499" y="1425423"/>
                  <a:ext cx="1042899" cy="54337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prstTxWarp prst="textPlain">
                    <a:avLst>
                      <a:gd name="adj" fmla="val 45435"/>
                    </a:avLst>
                  </a:prstTxWarp>
                  <a:spAutoFit/>
                </a:bodyPr>
                <a:lstStyle/>
                <a:p>
                  <a:r>
                    <a:rPr lang="zh-CN" altLang="en-US" sz="2800" dirty="0">
                      <a:gradFill>
                        <a:gsLst>
                          <a:gs pos="0">
                            <a:srgbClr val="37CFFF"/>
                          </a:gs>
                          <a:gs pos="100000">
                            <a:srgbClr val="2A98FF"/>
                          </a:gs>
                        </a:gsLst>
                        <a:lin ang="2700000" scaled="1"/>
                      </a:gradFill>
                      <a:latin typeface="汉仪雅酷黑 85W" panose="020B0904020202020204" pitchFamily="34" charset="-122"/>
                      <a:ea typeface="汉仪雅酷黑 85W" panose="020B0904020202020204" pitchFamily="34" charset="-122"/>
                      <a:cs typeface="阿里巴巴普惠体 B" panose="00020600040101010101" pitchFamily="18" charset="-122"/>
                    </a:rPr>
                    <a:t>便捷</a:t>
                  </a:r>
                </a:p>
              </p:txBody>
            </p:sp>
            <p:sp>
              <p:nvSpPr>
                <p:cNvPr id="264" name="平行四边形 263">
                  <a:extLst>
                    <a:ext uri="{FF2B5EF4-FFF2-40B4-BE49-F238E27FC236}">
                      <a16:creationId xmlns:a16="http://schemas.microsoft.com/office/drawing/2014/main" id="{375C1B6E-976C-4D0A-9EDB-B7E843F07ACD}"/>
                    </a:ext>
                  </a:extLst>
                </p:cNvPr>
                <p:cNvSpPr/>
                <p:nvPr/>
              </p:nvSpPr>
              <p:spPr>
                <a:xfrm>
                  <a:off x="5783022" y="1484869"/>
                  <a:ext cx="1077218" cy="103718"/>
                </a:xfrm>
                <a:prstGeom prst="parallelogram">
                  <a:avLst>
                    <a:gd name="adj" fmla="val 34796"/>
                  </a:avLst>
                </a:prstGeom>
                <a:gradFill>
                  <a:gsLst>
                    <a:gs pos="0">
                      <a:srgbClr val="2A98FF">
                        <a:alpha val="0"/>
                      </a:srgbClr>
                    </a:gs>
                    <a:gs pos="100000">
                      <a:srgbClr val="2A98FF">
                        <a:alpha val="30000"/>
                      </a:srgbClr>
                    </a:gs>
                  </a:gsLst>
                  <a:lin ang="0" scaled="1"/>
                </a:gra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阿里巴巴普惠体 L" panose="00020600040101010101" pitchFamily="18" charset="-122"/>
                    <a:ea typeface="阿里巴巴普惠体 L" panose="00020600040101010101" pitchFamily="18" charset="-122"/>
                    <a:cs typeface="阿里巴巴普惠体 L" panose="00020600040101010101" pitchFamily="18" charset="-122"/>
                    <a:sym typeface="阿里巴巴普惠体 L" panose="00020600040101010101" pitchFamily="18" charset="-122"/>
                  </a:endParaRPr>
                </a:p>
              </p:txBody>
            </p:sp>
            <p:sp>
              <p:nvSpPr>
                <p:cNvPr id="265" name="矩形 264">
                  <a:extLst>
                    <a:ext uri="{FF2B5EF4-FFF2-40B4-BE49-F238E27FC236}">
                      <a16:creationId xmlns:a16="http://schemas.microsoft.com/office/drawing/2014/main" id="{4D35900B-E9EE-4D78-86AF-ABDD7410DB69}"/>
                    </a:ext>
                  </a:extLst>
                </p:cNvPr>
                <p:cNvSpPr/>
                <p:nvPr/>
              </p:nvSpPr>
              <p:spPr>
                <a:xfrm>
                  <a:off x="5794956" y="1586322"/>
                  <a:ext cx="1077218" cy="420628"/>
                </a:xfrm>
                <a:prstGeom prst="rect">
                  <a:avLst/>
                </a:prstGeom>
              </p:spPr>
              <p:txBody>
                <a:bodyPr wrap="square" lIns="0" tIns="0" rIns="0" bIns="0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40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1200" b="0" i="1" u="none" strike="noStrike" kern="100" cap="none" spc="0" normalizeH="0" baseline="0" noProof="0" dirty="0">
                      <a:ln>
                        <a:noFill/>
                      </a:ln>
                      <a:solidFill>
                        <a:schemeClr val="bg1">
                          <a:lumMod val="95000"/>
                        </a:schemeClr>
                      </a:solidFill>
                      <a:effectLst/>
                      <a:uLnTx/>
                      <a:uFillTx/>
                      <a:latin typeface="阿里巴巴普惠体 R" panose="00020600040101010101" pitchFamily="18" charset="-122"/>
                      <a:ea typeface="阿里巴巴普惠体 R" panose="00020600040101010101" pitchFamily="18" charset="-122"/>
                      <a:cs typeface="阿里巴巴普惠体 R" panose="00020600040101010101" pitchFamily="18" charset="-122"/>
                    </a:rPr>
                    <a:t>所有你想要的</a:t>
                  </a:r>
                </a:p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40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1200" b="0" i="1" u="none" strike="noStrike" kern="100" cap="none" spc="0" normalizeH="0" baseline="0" noProof="0" dirty="0">
                      <a:ln>
                        <a:noFill/>
                      </a:ln>
                      <a:solidFill>
                        <a:schemeClr val="bg1">
                          <a:lumMod val="95000"/>
                        </a:schemeClr>
                      </a:solidFill>
                      <a:effectLst/>
                      <a:uLnTx/>
                      <a:uFillTx/>
                      <a:latin typeface="阿里巴巴普惠体 R" panose="00020600040101010101" pitchFamily="18" charset="-122"/>
                      <a:ea typeface="阿里巴巴普惠体 R" panose="00020600040101010101" pitchFamily="18" charset="-122"/>
                      <a:cs typeface="阿里巴巴普惠体 R" panose="00020600040101010101" pitchFamily="18" charset="-122"/>
                    </a:rPr>
                    <a:t>一触即达</a:t>
                  </a:r>
                </a:p>
              </p:txBody>
            </p:sp>
            <p:sp>
              <p:nvSpPr>
                <p:cNvPr id="266" name="矩形 265">
                  <a:extLst>
                    <a:ext uri="{FF2B5EF4-FFF2-40B4-BE49-F238E27FC236}">
                      <a16:creationId xmlns:a16="http://schemas.microsoft.com/office/drawing/2014/main" id="{F5201B61-BA4A-4D3C-B0A9-321421E95A3F}"/>
                    </a:ext>
                  </a:extLst>
                </p:cNvPr>
                <p:cNvSpPr/>
                <p:nvPr/>
              </p:nvSpPr>
              <p:spPr>
                <a:xfrm>
                  <a:off x="4766310" y="1953968"/>
                  <a:ext cx="2057400" cy="230832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dist" defTabSz="1451793"/>
                  <a:r>
                    <a:rPr lang="en-US" altLang="zh-CN" sz="900" i="1" spc="100" dirty="0">
                      <a:gradFill flip="none" rotWithShape="1">
                        <a:gsLst>
                          <a:gs pos="94000">
                            <a:srgbClr val="2A98FF">
                              <a:alpha val="0"/>
                            </a:srgbClr>
                          </a:gs>
                          <a:gs pos="0">
                            <a:srgbClr val="2A98FF"/>
                          </a:gs>
                        </a:gsLst>
                        <a:lin ang="5400000" scaled="1"/>
                        <a:tileRect/>
                      </a:gradFill>
                      <a:latin typeface="汉仪雅酷黑 65W" panose="020B0604020202020204" pitchFamily="34" charset="-122"/>
                      <a:ea typeface="汉仪雅酷黑 65W" panose="020B0604020202020204" pitchFamily="34" charset="-122"/>
                      <a:cs typeface="阿里巴巴普惠体 H" panose="00020600040101010101" pitchFamily="18" charset="-122"/>
                    </a:rPr>
                    <a:t>CONVENIENT</a:t>
                  </a:r>
                </a:p>
              </p:txBody>
            </p:sp>
            <p:sp>
              <p:nvSpPr>
                <p:cNvPr id="267" name="平行四边形 266">
                  <a:extLst>
                    <a:ext uri="{FF2B5EF4-FFF2-40B4-BE49-F238E27FC236}">
                      <a16:creationId xmlns:a16="http://schemas.microsoft.com/office/drawing/2014/main" id="{54E47939-B74F-4124-8A5D-64E6F67AA48D}"/>
                    </a:ext>
                  </a:extLst>
                </p:cNvPr>
                <p:cNvSpPr/>
                <p:nvPr/>
              </p:nvSpPr>
              <p:spPr>
                <a:xfrm>
                  <a:off x="5951563" y="1421146"/>
                  <a:ext cx="720964" cy="101765"/>
                </a:xfrm>
                <a:prstGeom prst="parallelogram">
                  <a:avLst>
                    <a:gd name="adj" fmla="val 35608"/>
                  </a:avLst>
                </a:prstGeom>
                <a:noFill/>
                <a:ln w="12700" cap="flat" cmpd="sng" algn="ctr">
                  <a:gradFill flip="none" rotWithShape="1">
                    <a:gsLst>
                      <a:gs pos="0">
                        <a:srgbClr val="2A98FF">
                          <a:alpha val="0"/>
                        </a:srgbClr>
                      </a:gs>
                      <a:gs pos="100000">
                        <a:srgbClr val="2A98FF">
                          <a:alpha val="40000"/>
                        </a:srgbClr>
                      </a:gs>
                    </a:gsLst>
                    <a:lin ang="0" scaled="1"/>
                    <a:tileRect/>
                  </a:gradFill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阿里巴巴普惠体 L" panose="00020600040101010101" pitchFamily="18" charset="-122"/>
                    <a:ea typeface="阿里巴巴普惠体 L" panose="00020600040101010101" pitchFamily="18" charset="-122"/>
                    <a:cs typeface="阿里巴巴普惠体 L" panose="00020600040101010101" pitchFamily="18" charset="-122"/>
                    <a:sym typeface="阿里巴巴普惠体 L" panose="00020600040101010101" pitchFamily="18" charset="-122"/>
                  </a:endParaRPr>
                </a:p>
              </p:txBody>
            </p:sp>
          </p:grpSp>
          <p:grpSp>
            <p:nvGrpSpPr>
              <p:cNvPr id="411" name="组合 410">
                <a:extLst>
                  <a:ext uri="{FF2B5EF4-FFF2-40B4-BE49-F238E27FC236}">
                    <a16:creationId xmlns:a16="http://schemas.microsoft.com/office/drawing/2014/main" id="{8398F88B-2BFF-44FF-A18D-55F5D7342E80}"/>
                  </a:ext>
                </a:extLst>
              </p:cNvPr>
              <p:cNvGrpSpPr/>
              <p:nvPr/>
            </p:nvGrpSpPr>
            <p:grpSpPr>
              <a:xfrm>
                <a:off x="4308345" y="2974582"/>
                <a:ext cx="2648496" cy="1012446"/>
                <a:chOff x="4308345" y="1144274"/>
                <a:chExt cx="2648496" cy="1012446"/>
              </a:xfrm>
            </p:grpSpPr>
            <p:sp>
              <p:nvSpPr>
                <p:cNvPr id="412" name="平行四边形 411">
                  <a:extLst>
                    <a:ext uri="{FF2B5EF4-FFF2-40B4-BE49-F238E27FC236}">
                      <a16:creationId xmlns:a16="http://schemas.microsoft.com/office/drawing/2014/main" id="{2C0C8C94-9353-45BC-830C-C17F4E0D9B10}"/>
                    </a:ext>
                  </a:extLst>
                </p:cNvPr>
                <p:cNvSpPr/>
                <p:nvPr/>
              </p:nvSpPr>
              <p:spPr>
                <a:xfrm>
                  <a:off x="4308345" y="1144274"/>
                  <a:ext cx="826273" cy="47752"/>
                </a:xfrm>
                <a:prstGeom prst="parallelogram">
                  <a:avLst/>
                </a:prstGeom>
                <a:gradFill>
                  <a:gsLst>
                    <a:gs pos="0">
                      <a:srgbClr val="2A98FF">
                        <a:alpha val="0"/>
                      </a:srgbClr>
                    </a:gs>
                    <a:gs pos="100000">
                      <a:srgbClr val="2A98FF">
                        <a:alpha val="30000"/>
                      </a:srgbClr>
                    </a:gs>
                  </a:gsLst>
                  <a:lin ang="0" scaled="1"/>
                </a:gra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阿里巴巴普惠体 L" panose="00020600040101010101" pitchFamily="18" charset="-122"/>
                    <a:ea typeface="阿里巴巴普惠体 L" panose="00020600040101010101" pitchFamily="18" charset="-122"/>
                    <a:cs typeface="阿里巴巴普惠体 L" panose="00020600040101010101" pitchFamily="18" charset="-122"/>
                    <a:sym typeface="阿里巴巴普惠体 L" panose="00020600040101010101" pitchFamily="18" charset="-122"/>
                  </a:endParaRPr>
                </a:p>
              </p:txBody>
            </p:sp>
            <p:sp>
              <p:nvSpPr>
                <p:cNvPr id="413" name="平行四边形 412">
                  <a:extLst>
                    <a:ext uri="{FF2B5EF4-FFF2-40B4-BE49-F238E27FC236}">
                      <a16:creationId xmlns:a16="http://schemas.microsoft.com/office/drawing/2014/main" id="{843320AF-DED7-43B9-B003-911420FB865C}"/>
                    </a:ext>
                  </a:extLst>
                </p:cNvPr>
                <p:cNvSpPr/>
                <p:nvPr/>
              </p:nvSpPr>
              <p:spPr>
                <a:xfrm>
                  <a:off x="6130568" y="1998450"/>
                  <a:ext cx="826273" cy="47752"/>
                </a:xfrm>
                <a:prstGeom prst="parallelogram">
                  <a:avLst/>
                </a:prstGeom>
                <a:gradFill>
                  <a:gsLst>
                    <a:gs pos="0">
                      <a:srgbClr val="2A98FF">
                        <a:alpha val="0"/>
                      </a:srgbClr>
                    </a:gs>
                    <a:gs pos="100000">
                      <a:srgbClr val="2A98FF">
                        <a:alpha val="30000"/>
                      </a:srgbClr>
                    </a:gs>
                  </a:gsLst>
                  <a:lin ang="0" scaled="1"/>
                </a:gra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阿里巴巴普惠体 L" panose="00020600040101010101" pitchFamily="18" charset="-122"/>
                    <a:ea typeface="阿里巴巴普惠体 L" panose="00020600040101010101" pitchFamily="18" charset="-122"/>
                    <a:cs typeface="阿里巴巴普惠体 L" panose="00020600040101010101" pitchFamily="18" charset="-122"/>
                    <a:sym typeface="阿里巴巴普惠体 L" panose="00020600040101010101" pitchFamily="18" charset="-122"/>
                  </a:endParaRPr>
                </a:p>
              </p:txBody>
            </p:sp>
            <p:sp>
              <p:nvSpPr>
                <p:cNvPr id="414" name="平行四边形 413">
                  <a:extLst>
                    <a:ext uri="{FF2B5EF4-FFF2-40B4-BE49-F238E27FC236}">
                      <a16:creationId xmlns:a16="http://schemas.microsoft.com/office/drawing/2014/main" id="{C8311F0E-8D07-4DEA-A304-1D0462C340BF}"/>
                    </a:ext>
                  </a:extLst>
                </p:cNvPr>
                <p:cNvSpPr/>
                <p:nvPr/>
              </p:nvSpPr>
              <p:spPr>
                <a:xfrm>
                  <a:off x="4387547" y="2083279"/>
                  <a:ext cx="1270793" cy="73441"/>
                </a:xfrm>
                <a:prstGeom prst="parallelogram">
                  <a:avLst/>
                </a:prstGeom>
                <a:gradFill>
                  <a:gsLst>
                    <a:gs pos="0">
                      <a:srgbClr val="2A98FF">
                        <a:alpha val="0"/>
                      </a:srgbClr>
                    </a:gs>
                    <a:gs pos="100000">
                      <a:srgbClr val="2A98FF">
                        <a:alpha val="30000"/>
                      </a:srgbClr>
                    </a:gs>
                  </a:gsLst>
                  <a:lin ang="0" scaled="1"/>
                </a:gra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阿里巴巴普惠体 L" panose="00020600040101010101" pitchFamily="18" charset="-122"/>
                    <a:ea typeface="阿里巴巴普惠体 L" panose="00020600040101010101" pitchFamily="18" charset="-122"/>
                    <a:cs typeface="阿里巴巴普惠体 L" panose="00020600040101010101" pitchFamily="18" charset="-122"/>
                    <a:sym typeface="阿里巴巴普惠体 L" panose="00020600040101010101" pitchFamily="18" charset="-122"/>
                  </a:endParaRPr>
                </a:p>
              </p:txBody>
            </p:sp>
          </p:grpSp>
        </p:grpSp>
        <p:grpSp>
          <p:nvGrpSpPr>
            <p:cNvPr id="419" name="组合 418">
              <a:extLst>
                <a:ext uri="{FF2B5EF4-FFF2-40B4-BE49-F238E27FC236}">
                  <a16:creationId xmlns:a16="http://schemas.microsoft.com/office/drawing/2014/main" id="{3334EDD1-30BC-44EE-B516-CEB45B49E54C}"/>
                </a:ext>
              </a:extLst>
            </p:cNvPr>
            <p:cNvGrpSpPr/>
            <p:nvPr/>
          </p:nvGrpSpPr>
          <p:grpSpPr>
            <a:xfrm>
              <a:off x="4526188" y="4804890"/>
              <a:ext cx="2648496" cy="1012446"/>
              <a:chOff x="4308345" y="4804890"/>
              <a:chExt cx="2648496" cy="1012446"/>
            </a:xfrm>
          </p:grpSpPr>
          <p:sp>
            <p:nvSpPr>
              <p:cNvPr id="403" name="平行四边形 402">
                <a:extLst>
                  <a:ext uri="{FF2B5EF4-FFF2-40B4-BE49-F238E27FC236}">
                    <a16:creationId xmlns:a16="http://schemas.microsoft.com/office/drawing/2014/main" id="{3890F63D-4012-46BF-82CC-6185B567F806}"/>
                  </a:ext>
                </a:extLst>
              </p:cNvPr>
              <p:cNvSpPr/>
              <p:nvPr/>
            </p:nvSpPr>
            <p:spPr>
              <a:xfrm>
                <a:off x="4473087" y="5443815"/>
                <a:ext cx="2104178" cy="144808"/>
              </a:xfrm>
              <a:prstGeom prst="parallelogram">
                <a:avLst/>
              </a:prstGeom>
              <a:noFill/>
              <a:ln w="12700" cap="flat" cmpd="sng" algn="ctr">
                <a:gradFill flip="none" rotWithShape="1">
                  <a:gsLst>
                    <a:gs pos="0">
                      <a:srgbClr val="37CFFF">
                        <a:alpha val="0"/>
                      </a:srgbClr>
                    </a:gs>
                    <a:gs pos="100000">
                      <a:srgbClr val="37CFFF">
                        <a:alpha val="60000"/>
                      </a:srgbClr>
                    </a:gs>
                  </a:gsLst>
                  <a:lin ang="0" scaled="1"/>
                  <a:tileRect/>
                </a:gra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  <a:sym typeface="阿里巴巴普惠体 L" panose="00020600040101010101" pitchFamily="18" charset="-122"/>
                </a:endParaRPr>
              </a:p>
            </p:txBody>
          </p:sp>
          <p:sp>
            <p:nvSpPr>
              <p:cNvPr id="406" name="平行四边形 405">
                <a:extLst>
                  <a:ext uri="{FF2B5EF4-FFF2-40B4-BE49-F238E27FC236}">
                    <a16:creationId xmlns:a16="http://schemas.microsoft.com/office/drawing/2014/main" id="{F9925E45-2AD1-4F84-B8D7-36B76066A46B}"/>
                  </a:ext>
                </a:extLst>
              </p:cNvPr>
              <p:cNvSpPr/>
              <p:nvPr/>
            </p:nvSpPr>
            <p:spPr>
              <a:xfrm>
                <a:off x="4510275" y="5214345"/>
                <a:ext cx="1842755" cy="113574"/>
              </a:xfrm>
              <a:prstGeom prst="parallelogram">
                <a:avLst/>
              </a:prstGeom>
              <a:gradFill>
                <a:gsLst>
                  <a:gs pos="0">
                    <a:srgbClr val="2A98FF">
                      <a:alpha val="0"/>
                    </a:srgbClr>
                  </a:gs>
                  <a:gs pos="100000">
                    <a:srgbClr val="2A98FF">
                      <a:alpha val="10000"/>
                    </a:srgbClr>
                  </a:gs>
                </a:gsLst>
                <a:lin ang="0" scaled="1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  <a:sym typeface="阿里巴巴普惠体 L" panose="00020600040101010101" pitchFamily="18" charset="-122"/>
                </a:endParaRPr>
              </a:p>
            </p:txBody>
          </p:sp>
          <p:grpSp>
            <p:nvGrpSpPr>
              <p:cNvPr id="268" name="组合 267">
                <a:extLst>
                  <a:ext uri="{FF2B5EF4-FFF2-40B4-BE49-F238E27FC236}">
                    <a16:creationId xmlns:a16="http://schemas.microsoft.com/office/drawing/2014/main" id="{92889DBE-1F16-406A-AA5C-D264170A089C}"/>
                  </a:ext>
                </a:extLst>
              </p:cNvPr>
              <p:cNvGrpSpPr/>
              <p:nvPr/>
            </p:nvGrpSpPr>
            <p:grpSpPr>
              <a:xfrm>
                <a:off x="4473087" y="4889305"/>
                <a:ext cx="2105864" cy="763654"/>
                <a:chOff x="4766310" y="1421146"/>
                <a:chExt cx="2105864" cy="763654"/>
              </a:xfrm>
            </p:grpSpPr>
            <p:sp>
              <p:nvSpPr>
                <p:cNvPr id="269" name="文本框 268">
                  <a:extLst>
                    <a:ext uri="{FF2B5EF4-FFF2-40B4-BE49-F238E27FC236}">
                      <a16:creationId xmlns:a16="http://schemas.microsoft.com/office/drawing/2014/main" id="{C07F8173-CE93-4EB6-BC0E-306889E2AA81}"/>
                    </a:ext>
                  </a:extLst>
                </p:cNvPr>
                <p:cNvSpPr txBox="1"/>
                <p:nvPr/>
              </p:nvSpPr>
              <p:spPr>
                <a:xfrm>
                  <a:off x="4803499" y="1425423"/>
                  <a:ext cx="1042899" cy="54337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prstTxWarp prst="textPlain">
                    <a:avLst>
                      <a:gd name="adj" fmla="val 45435"/>
                    </a:avLst>
                  </a:prstTxWarp>
                  <a:spAutoFit/>
                </a:bodyPr>
                <a:lstStyle/>
                <a:p>
                  <a:r>
                    <a:rPr lang="zh-CN" altLang="en-US" sz="2800" dirty="0">
                      <a:gradFill>
                        <a:gsLst>
                          <a:gs pos="0">
                            <a:srgbClr val="37CFFF"/>
                          </a:gs>
                          <a:gs pos="100000">
                            <a:srgbClr val="2A98FF"/>
                          </a:gs>
                        </a:gsLst>
                        <a:lin ang="2700000" scaled="1"/>
                      </a:gradFill>
                      <a:latin typeface="汉仪雅酷黑 85W" panose="020B0904020202020204" pitchFamily="34" charset="-122"/>
                      <a:ea typeface="汉仪雅酷黑 85W" panose="020B0904020202020204" pitchFamily="34" charset="-122"/>
                      <a:cs typeface="阿里巴巴普惠体 B" panose="00020600040101010101" pitchFamily="18" charset="-122"/>
                    </a:rPr>
                    <a:t>实惠</a:t>
                  </a:r>
                </a:p>
              </p:txBody>
            </p:sp>
            <p:sp>
              <p:nvSpPr>
                <p:cNvPr id="270" name="平行四边形 269">
                  <a:extLst>
                    <a:ext uri="{FF2B5EF4-FFF2-40B4-BE49-F238E27FC236}">
                      <a16:creationId xmlns:a16="http://schemas.microsoft.com/office/drawing/2014/main" id="{3AD50C67-F3FB-4A05-94EC-1995DA6B33A1}"/>
                    </a:ext>
                  </a:extLst>
                </p:cNvPr>
                <p:cNvSpPr/>
                <p:nvPr/>
              </p:nvSpPr>
              <p:spPr>
                <a:xfrm>
                  <a:off x="5783022" y="1484869"/>
                  <a:ext cx="1077218" cy="103718"/>
                </a:xfrm>
                <a:prstGeom prst="parallelogram">
                  <a:avLst>
                    <a:gd name="adj" fmla="val 34796"/>
                  </a:avLst>
                </a:prstGeom>
                <a:gradFill>
                  <a:gsLst>
                    <a:gs pos="0">
                      <a:srgbClr val="2A98FF">
                        <a:alpha val="0"/>
                      </a:srgbClr>
                    </a:gs>
                    <a:gs pos="100000">
                      <a:srgbClr val="2A98FF">
                        <a:alpha val="30000"/>
                      </a:srgbClr>
                    </a:gs>
                  </a:gsLst>
                  <a:lin ang="0" scaled="1"/>
                </a:gra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阿里巴巴普惠体 L" panose="00020600040101010101" pitchFamily="18" charset="-122"/>
                    <a:ea typeface="阿里巴巴普惠体 L" panose="00020600040101010101" pitchFamily="18" charset="-122"/>
                    <a:cs typeface="阿里巴巴普惠体 L" panose="00020600040101010101" pitchFamily="18" charset="-122"/>
                    <a:sym typeface="阿里巴巴普惠体 L" panose="00020600040101010101" pitchFamily="18" charset="-122"/>
                  </a:endParaRPr>
                </a:p>
              </p:txBody>
            </p:sp>
            <p:sp>
              <p:nvSpPr>
                <p:cNvPr id="271" name="矩形 270">
                  <a:extLst>
                    <a:ext uri="{FF2B5EF4-FFF2-40B4-BE49-F238E27FC236}">
                      <a16:creationId xmlns:a16="http://schemas.microsoft.com/office/drawing/2014/main" id="{58A372E5-5B76-4CDA-97BC-FE004D34652E}"/>
                    </a:ext>
                  </a:extLst>
                </p:cNvPr>
                <p:cNvSpPr/>
                <p:nvPr/>
              </p:nvSpPr>
              <p:spPr>
                <a:xfrm>
                  <a:off x="5794956" y="1586322"/>
                  <a:ext cx="1077218" cy="420628"/>
                </a:xfrm>
                <a:prstGeom prst="rect">
                  <a:avLst/>
                </a:prstGeom>
              </p:spPr>
              <p:txBody>
                <a:bodyPr wrap="square" lIns="0" tIns="0" rIns="0" bIns="0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40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1200" b="0" i="1" u="none" strike="noStrike" kern="100" cap="none" spc="0" normalizeH="0" baseline="0" noProof="0" dirty="0">
                      <a:ln>
                        <a:noFill/>
                      </a:ln>
                      <a:solidFill>
                        <a:schemeClr val="bg1">
                          <a:lumMod val="95000"/>
                        </a:schemeClr>
                      </a:solidFill>
                      <a:effectLst/>
                      <a:uLnTx/>
                      <a:uFillTx/>
                      <a:latin typeface="阿里巴巴普惠体 R" panose="00020600040101010101" pitchFamily="18" charset="-122"/>
                      <a:ea typeface="阿里巴巴普惠体 R" panose="00020600040101010101" pitchFamily="18" charset="-122"/>
                      <a:cs typeface="阿里巴巴普惠体 R" panose="00020600040101010101" pitchFamily="18" charset="-122"/>
                    </a:rPr>
                    <a:t>帮你省钱</a:t>
                  </a:r>
                </a:p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40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1200" b="0" i="1" u="none" strike="noStrike" kern="100" cap="none" spc="0" normalizeH="0" baseline="0" noProof="0" dirty="0">
                      <a:ln>
                        <a:noFill/>
                      </a:ln>
                      <a:solidFill>
                        <a:schemeClr val="bg1">
                          <a:lumMod val="95000"/>
                        </a:schemeClr>
                      </a:solidFill>
                      <a:effectLst/>
                      <a:uLnTx/>
                      <a:uFillTx/>
                      <a:latin typeface="阿里巴巴普惠体 R" panose="00020600040101010101" pitchFamily="18" charset="-122"/>
                      <a:ea typeface="阿里巴巴普惠体 R" panose="00020600040101010101" pitchFamily="18" charset="-122"/>
                      <a:cs typeface="阿里巴巴普惠体 R" panose="00020600040101010101" pitchFamily="18" charset="-122"/>
                    </a:rPr>
                    <a:t>更能帮你赚钱</a:t>
                  </a:r>
                </a:p>
              </p:txBody>
            </p:sp>
            <p:sp>
              <p:nvSpPr>
                <p:cNvPr id="272" name="矩形 271">
                  <a:extLst>
                    <a:ext uri="{FF2B5EF4-FFF2-40B4-BE49-F238E27FC236}">
                      <a16:creationId xmlns:a16="http://schemas.microsoft.com/office/drawing/2014/main" id="{BEC28205-692B-48DB-BE8D-782538C7C622}"/>
                    </a:ext>
                  </a:extLst>
                </p:cNvPr>
                <p:cNvSpPr/>
                <p:nvPr/>
              </p:nvSpPr>
              <p:spPr>
                <a:xfrm>
                  <a:off x="4766310" y="1953968"/>
                  <a:ext cx="2057400" cy="230832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dist" defTabSz="1451793"/>
                  <a:r>
                    <a:rPr lang="en-US" altLang="zh-CN" sz="900" i="1" spc="100" dirty="0">
                      <a:gradFill flip="none" rotWithShape="1">
                        <a:gsLst>
                          <a:gs pos="94000">
                            <a:srgbClr val="2A98FF">
                              <a:alpha val="0"/>
                            </a:srgbClr>
                          </a:gs>
                          <a:gs pos="0">
                            <a:srgbClr val="2A98FF"/>
                          </a:gs>
                        </a:gsLst>
                        <a:lin ang="5400000" scaled="1"/>
                        <a:tileRect/>
                      </a:gradFill>
                      <a:latin typeface="汉仪雅酷黑 65W" panose="020B0604020202020204" pitchFamily="34" charset="-122"/>
                      <a:ea typeface="汉仪雅酷黑 65W" panose="020B0604020202020204" pitchFamily="34" charset="-122"/>
                      <a:cs typeface="阿里巴巴普惠体 H" panose="00020600040101010101" pitchFamily="18" charset="-122"/>
                    </a:rPr>
                    <a:t>AFFORDABLE</a:t>
                  </a:r>
                </a:p>
              </p:txBody>
            </p:sp>
            <p:sp>
              <p:nvSpPr>
                <p:cNvPr id="273" name="平行四边形 272">
                  <a:extLst>
                    <a:ext uri="{FF2B5EF4-FFF2-40B4-BE49-F238E27FC236}">
                      <a16:creationId xmlns:a16="http://schemas.microsoft.com/office/drawing/2014/main" id="{9E187E2A-9622-4D81-950A-9591867F4C8D}"/>
                    </a:ext>
                  </a:extLst>
                </p:cNvPr>
                <p:cNvSpPr/>
                <p:nvPr/>
              </p:nvSpPr>
              <p:spPr>
                <a:xfrm>
                  <a:off x="5951563" y="1421146"/>
                  <a:ext cx="720964" cy="101765"/>
                </a:xfrm>
                <a:prstGeom prst="parallelogram">
                  <a:avLst>
                    <a:gd name="adj" fmla="val 35608"/>
                  </a:avLst>
                </a:prstGeom>
                <a:noFill/>
                <a:ln w="12700" cap="flat" cmpd="sng" algn="ctr">
                  <a:gradFill flip="none" rotWithShape="1">
                    <a:gsLst>
                      <a:gs pos="0">
                        <a:srgbClr val="2A98FF">
                          <a:alpha val="0"/>
                        </a:srgbClr>
                      </a:gs>
                      <a:gs pos="100000">
                        <a:srgbClr val="2A98FF">
                          <a:alpha val="40000"/>
                        </a:srgbClr>
                      </a:gs>
                    </a:gsLst>
                    <a:lin ang="0" scaled="1"/>
                    <a:tileRect/>
                  </a:gradFill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阿里巴巴普惠体 L" panose="00020600040101010101" pitchFamily="18" charset="-122"/>
                    <a:ea typeface="阿里巴巴普惠体 L" panose="00020600040101010101" pitchFamily="18" charset="-122"/>
                    <a:cs typeface="阿里巴巴普惠体 L" panose="00020600040101010101" pitchFamily="18" charset="-122"/>
                    <a:sym typeface="阿里巴巴普惠体 L" panose="00020600040101010101" pitchFamily="18" charset="-122"/>
                  </a:endParaRPr>
                </a:p>
              </p:txBody>
            </p:sp>
          </p:grpSp>
          <p:grpSp>
            <p:nvGrpSpPr>
              <p:cNvPr id="415" name="组合 414">
                <a:extLst>
                  <a:ext uri="{FF2B5EF4-FFF2-40B4-BE49-F238E27FC236}">
                    <a16:creationId xmlns:a16="http://schemas.microsoft.com/office/drawing/2014/main" id="{35DBD111-002D-46F7-8655-4099323B417D}"/>
                  </a:ext>
                </a:extLst>
              </p:cNvPr>
              <p:cNvGrpSpPr/>
              <p:nvPr/>
            </p:nvGrpSpPr>
            <p:grpSpPr>
              <a:xfrm>
                <a:off x="4308345" y="4804890"/>
                <a:ext cx="2648496" cy="1012446"/>
                <a:chOff x="4308345" y="1144274"/>
                <a:chExt cx="2648496" cy="1012446"/>
              </a:xfrm>
            </p:grpSpPr>
            <p:sp>
              <p:nvSpPr>
                <p:cNvPr id="416" name="平行四边形 415">
                  <a:extLst>
                    <a:ext uri="{FF2B5EF4-FFF2-40B4-BE49-F238E27FC236}">
                      <a16:creationId xmlns:a16="http://schemas.microsoft.com/office/drawing/2014/main" id="{ECE61101-96B4-4267-BBE3-35D2F75DA902}"/>
                    </a:ext>
                  </a:extLst>
                </p:cNvPr>
                <p:cNvSpPr/>
                <p:nvPr/>
              </p:nvSpPr>
              <p:spPr>
                <a:xfrm>
                  <a:off x="4308345" y="1144274"/>
                  <a:ext cx="826273" cy="47752"/>
                </a:xfrm>
                <a:prstGeom prst="parallelogram">
                  <a:avLst/>
                </a:prstGeom>
                <a:gradFill>
                  <a:gsLst>
                    <a:gs pos="0">
                      <a:srgbClr val="2A98FF">
                        <a:alpha val="0"/>
                      </a:srgbClr>
                    </a:gs>
                    <a:gs pos="100000">
                      <a:srgbClr val="2A98FF">
                        <a:alpha val="30000"/>
                      </a:srgbClr>
                    </a:gs>
                  </a:gsLst>
                  <a:lin ang="0" scaled="1"/>
                </a:gra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阿里巴巴普惠体 L" panose="00020600040101010101" pitchFamily="18" charset="-122"/>
                    <a:ea typeface="阿里巴巴普惠体 L" panose="00020600040101010101" pitchFamily="18" charset="-122"/>
                    <a:cs typeface="阿里巴巴普惠体 L" panose="00020600040101010101" pitchFamily="18" charset="-122"/>
                    <a:sym typeface="阿里巴巴普惠体 L" panose="00020600040101010101" pitchFamily="18" charset="-122"/>
                  </a:endParaRPr>
                </a:p>
              </p:txBody>
            </p:sp>
            <p:sp>
              <p:nvSpPr>
                <p:cNvPr id="417" name="平行四边形 416">
                  <a:extLst>
                    <a:ext uri="{FF2B5EF4-FFF2-40B4-BE49-F238E27FC236}">
                      <a16:creationId xmlns:a16="http://schemas.microsoft.com/office/drawing/2014/main" id="{42DCCD99-E649-4BFC-B17B-789B9CE73914}"/>
                    </a:ext>
                  </a:extLst>
                </p:cNvPr>
                <p:cNvSpPr/>
                <p:nvPr/>
              </p:nvSpPr>
              <p:spPr>
                <a:xfrm>
                  <a:off x="6130568" y="1998450"/>
                  <a:ext cx="826273" cy="47752"/>
                </a:xfrm>
                <a:prstGeom prst="parallelogram">
                  <a:avLst/>
                </a:prstGeom>
                <a:gradFill>
                  <a:gsLst>
                    <a:gs pos="0">
                      <a:srgbClr val="2A98FF">
                        <a:alpha val="0"/>
                      </a:srgbClr>
                    </a:gs>
                    <a:gs pos="100000">
                      <a:srgbClr val="2A98FF">
                        <a:alpha val="30000"/>
                      </a:srgbClr>
                    </a:gs>
                  </a:gsLst>
                  <a:lin ang="0" scaled="1"/>
                </a:gra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阿里巴巴普惠体 L" panose="00020600040101010101" pitchFamily="18" charset="-122"/>
                    <a:ea typeface="阿里巴巴普惠体 L" panose="00020600040101010101" pitchFamily="18" charset="-122"/>
                    <a:cs typeface="阿里巴巴普惠体 L" panose="00020600040101010101" pitchFamily="18" charset="-122"/>
                    <a:sym typeface="阿里巴巴普惠体 L" panose="00020600040101010101" pitchFamily="18" charset="-122"/>
                  </a:endParaRPr>
                </a:p>
              </p:txBody>
            </p:sp>
            <p:sp>
              <p:nvSpPr>
                <p:cNvPr id="418" name="平行四边形 417">
                  <a:extLst>
                    <a:ext uri="{FF2B5EF4-FFF2-40B4-BE49-F238E27FC236}">
                      <a16:creationId xmlns:a16="http://schemas.microsoft.com/office/drawing/2014/main" id="{BA2A887B-4D3C-496E-8111-8CD71EF15F3B}"/>
                    </a:ext>
                  </a:extLst>
                </p:cNvPr>
                <p:cNvSpPr/>
                <p:nvPr/>
              </p:nvSpPr>
              <p:spPr>
                <a:xfrm>
                  <a:off x="4387547" y="2083279"/>
                  <a:ext cx="1270793" cy="73441"/>
                </a:xfrm>
                <a:prstGeom prst="parallelogram">
                  <a:avLst/>
                </a:prstGeom>
                <a:gradFill>
                  <a:gsLst>
                    <a:gs pos="0">
                      <a:srgbClr val="2A98FF">
                        <a:alpha val="0"/>
                      </a:srgbClr>
                    </a:gs>
                    <a:gs pos="100000">
                      <a:srgbClr val="2A98FF">
                        <a:alpha val="30000"/>
                      </a:srgbClr>
                    </a:gs>
                  </a:gsLst>
                  <a:lin ang="0" scaled="1"/>
                </a:gra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阿里巴巴普惠体 L" panose="00020600040101010101" pitchFamily="18" charset="-122"/>
                    <a:ea typeface="阿里巴巴普惠体 L" panose="00020600040101010101" pitchFamily="18" charset="-122"/>
                    <a:cs typeface="阿里巴巴普惠体 L" panose="00020600040101010101" pitchFamily="18" charset="-122"/>
                    <a:sym typeface="阿里巴巴普惠体 L" panose="00020600040101010101" pitchFamily="18" charset="-122"/>
                  </a:endParaRPr>
                </a:p>
              </p:txBody>
            </p:sp>
          </p:grpSp>
        </p:grpSp>
      </p:grpSp>
      <p:sp>
        <p:nvSpPr>
          <p:cNvPr id="123" name="PA-椭圆 85">
            <a:extLst>
              <a:ext uri="{FF2B5EF4-FFF2-40B4-BE49-F238E27FC236}">
                <a16:creationId xmlns:a16="http://schemas.microsoft.com/office/drawing/2014/main" id="{8BA31783-10F0-4A7F-940F-E0A9ABAEAB98}"/>
              </a:ext>
            </a:extLst>
          </p:cNvPr>
          <p:cNvSpPr>
            <a:spLocks/>
          </p:cNvSpPr>
          <p:nvPr>
            <p:custDataLst>
              <p:tags r:id="rId3"/>
            </p:custDataLst>
          </p:nvPr>
        </p:nvSpPr>
        <p:spPr>
          <a:xfrm>
            <a:off x="-524377" y="1214000"/>
            <a:ext cx="5080226" cy="5224900"/>
          </a:xfrm>
          <a:prstGeom prst="ellipse">
            <a:avLst/>
          </a:prstGeom>
          <a:gradFill flip="none" rotWithShape="1">
            <a:gsLst>
              <a:gs pos="88000">
                <a:srgbClr val="37CEFF">
                  <a:alpha val="6000"/>
                </a:srgbClr>
              </a:gs>
              <a:gs pos="12000">
                <a:srgbClr val="167BEA">
                  <a:alpha val="7000"/>
                </a:srgbClr>
              </a:gs>
            </a:gsLst>
            <a:lin ang="18900000" scaled="1"/>
            <a:tileRect/>
          </a:gradFill>
          <a:ln>
            <a:noFill/>
          </a:ln>
          <a:effectLst>
            <a:outerShdw blurRad="266700" dist="38100" dir="2700000" algn="tl" rotWithShape="0">
              <a:prstClr val="black">
                <a:alpha val="1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gradFill flip="none" rotWithShape="1">
                <a:gsLst>
                  <a:gs pos="100000">
                    <a:srgbClr val="37CFFF"/>
                  </a:gs>
                  <a:gs pos="0">
                    <a:srgbClr val="167BEA"/>
                  </a:gs>
                </a:gsLst>
                <a:lin ang="16200000" scaled="1"/>
                <a:tileRect/>
              </a:gra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  <a:sym typeface="阿里巴巴普惠体 L" panose="00020600040101010101" pitchFamily="18" charset="-122"/>
            </a:endParaRPr>
          </a:p>
        </p:txBody>
      </p:sp>
      <p:sp>
        <p:nvSpPr>
          <p:cNvPr id="122" name="PA-椭圆 85">
            <a:extLst>
              <a:ext uri="{FF2B5EF4-FFF2-40B4-BE49-F238E27FC236}">
                <a16:creationId xmlns:a16="http://schemas.microsoft.com/office/drawing/2014/main" id="{5251707D-2357-4C65-9954-435AE4775FF4}"/>
              </a:ext>
            </a:extLst>
          </p:cNvPr>
          <p:cNvSpPr>
            <a:spLocks/>
          </p:cNvSpPr>
          <p:nvPr>
            <p:custDataLst>
              <p:tags r:id="rId4"/>
            </p:custDataLst>
          </p:nvPr>
        </p:nvSpPr>
        <p:spPr>
          <a:xfrm>
            <a:off x="66133" y="1821326"/>
            <a:ext cx="3899206" cy="4010248"/>
          </a:xfrm>
          <a:prstGeom prst="ellipse">
            <a:avLst/>
          </a:prstGeom>
          <a:gradFill flip="none" rotWithShape="1">
            <a:gsLst>
              <a:gs pos="82000">
                <a:srgbClr val="37CEFF">
                  <a:alpha val="28000"/>
                </a:srgbClr>
              </a:gs>
              <a:gs pos="10000">
                <a:srgbClr val="167BEA">
                  <a:alpha val="22000"/>
                </a:srgbClr>
              </a:gs>
            </a:gsLst>
            <a:lin ang="18900000" scaled="1"/>
            <a:tileRect/>
          </a:gradFill>
          <a:ln>
            <a:noFill/>
          </a:ln>
          <a:effectLst>
            <a:outerShdw blurRad="241300" dist="38100" dir="2700000" algn="tl" rotWithShape="0">
              <a:prstClr val="black">
                <a:alpha val="2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gradFill flip="none" rotWithShape="1">
                <a:gsLst>
                  <a:gs pos="100000">
                    <a:srgbClr val="37CFFF"/>
                  </a:gs>
                  <a:gs pos="0">
                    <a:srgbClr val="167BEA"/>
                  </a:gs>
                </a:gsLst>
                <a:lin ang="16200000" scaled="1"/>
                <a:tileRect/>
              </a:gra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  <a:sym typeface="阿里巴巴普惠体 L" panose="00020600040101010101" pitchFamily="18" charset="-122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F9381A04-9616-4749-B0E0-1ECE13A34D3D}"/>
              </a:ext>
            </a:extLst>
          </p:cNvPr>
          <p:cNvGrpSpPr/>
          <p:nvPr/>
        </p:nvGrpSpPr>
        <p:grpSpPr>
          <a:xfrm>
            <a:off x="-55804" y="1768542"/>
            <a:ext cx="4133895" cy="4133895"/>
            <a:chOff x="-55804" y="1768542"/>
            <a:chExt cx="4133895" cy="4133895"/>
          </a:xfrm>
        </p:grpSpPr>
        <p:sp>
          <p:nvSpPr>
            <p:cNvPr id="449" name="PA-椭圆 85">
              <a:extLst>
                <a:ext uri="{FF2B5EF4-FFF2-40B4-BE49-F238E27FC236}">
                  <a16:creationId xmlns:a16="http://schemas.microsoft.com/office/drawing/2014/main" id="{FFFD5E35-EDC6-4605-955B-51E6162A672A}"/>
                </a:ext>
              </a:extLst>
            </p:cNvPr>
            <p:cNvSpPr>
              <a:spLocks/>
            </p:cNvSpPr>
            <p:nvPr>
              <p:custDataLst>
                <p:tags r:id="rId5"/>
              </p:custDataLst>
            </p:nvPr>
          </p:nvSpPr>
          <p:spPr>
            <a:xfrm>
              <a:off x="547288" y="2316185"/>
              <a:ext cx="2936896" cy="3020530"/>
            </a:xfrm>
            <a:prstGeom prst="ellipse">
              <a:avLst/>
            </a:prstGeom>
            <a:gradFill flip="none" rotWithShape="1">
              <a:gsLst>
                <a:gs pos="91000">
                  <a:srgbClr val="37CEFF">
                    <a:alpha val="78000"/>
                  </a:srgbClr>
                </a:gs>
                <a:gs pos="17000">
                  <a:srgbClr val="167BEA">
                    <a:alpha val="70000"/>
                  </a:srgbClr>
                </a:gs>
              </a:gsLst>
              <a:lin ang="19200000" scaled="0"/>
              <a:tileRect/>
            </a:gradFill>
            <a:ln>
              <a:noFill/>
            </a:ln>
            <a:effectLst>
              <a:outerShdw blurRad="266700" dist="38100" dir="2700000" algn="tl" rotWithShape="0">
                <a:prstClr val="black">
                  <a:alpha val="1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gradFill flip="none" rotWithShape="1">
                  <a:gsLst>
                    <a:gs pos="100000">
                      <a:srgbClr val="37CFFF"/>
                    </a:gs>
                    <a:gs pos="0">
                      <a:srgbClr val="167BEA"/>
                    </a:gs>
                  </a:gsLst>
                  <a:lin ang="16200000" scaled="1"/>
                  <a:tileRect/>
                </a:gra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  <a:sym typeface="阿里巴巴普惠体 L" panose="00020600040101010101" pitchFamily="18" charset="-122"/>
              </a:endParaRPr>
            </a:p>
          </p:txBody>
        </p:sp>
        <p:pic>
          <p:nvPicPr>
            <p:cNvPr id="128" name="图片 127">
              <a:extLst>
                <a:ext uri="{FF2B5EF4-FFF2-40B4-BE49-F238E27FC236}">
                  <a16:creationId xmlns:a16="http://schemas.microsoft.com/office/drawing/2014/main" id="{879C708D-BD62-4DCF-B1E2-C407A89FE160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alphaModFix amt="19000"/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55804" y="1768542"/>
              <a:ext cx="4133895" cy="4133895"/>
            </a:xfrm>
            <a:prstGeom prst="rect">
              <a:avLst/>
            </a:prstGeom>
          </p:spPr>
        </p:pic>
      </p:grpSp>
      <p:grpSp>
        <p:nvGrpSpPr>
          <p:cNvPr id="135" name="图形 1">
            <a:extLst>
              <a:ext uri="{FF2B5EF4-FFF2-40B4-BE49-F238E27FC236}">
                <a16:creationId xmlns:a16="http://schemas.microsoft.com/office/drawing/2014/main" id="{9CF47DC7-9BF4-43A3-8947-C9ABE8F45D0D}"/>
              </a:ext>
            </a:extLst>
          </p:cNvPr>
          <p:cNvGrpSpPr/>
          <p:nvPr/>
        </p:nvGrpSpPr>
        <p:grpSpPr>
          <a:xfrm flipH="1">
            <a:off x="-408814" y="1371828"/>
            <a:ext cx="4909243" cy="4909243"/>
            <a:chOff x="2667000" y="0"/>
            <a:chExt cx="6858000" cy="6858000"/>
          </a:xfrm>
          <a:gradFill flip="none" rotWithShape="1">
            <a:gsLst>
              <a:gs pos="0">
                <a:srgbClr val="37CEFF">
                  <a:alpha val="28000"/>
                </a:srgbClr>
              </a:gs>
              <a:gs pos="100000">
                <a:srgbClr val="167BEA">
                  <a:alpha val="1000"/>
                </a:srgbClr>
              </a:gs>
            </a:gsLst>
            <a:lin ang="10800000" scaled="1"/>
            <a:tileRect/>
          </a:gradFill>
        </p:grpSpPr>
        <p:grpSp>
          <p:nvGrpSpPr>
            <p:cNvPr id="136" name="图形 1">
              <a:extLst>
                <a:ext uri="{FF2B5EF4-FFF2-40B4-BE49-F238E27FC236}">
                  <a16:creationId xmlns:a16="http://schemas.microsoft.com/office/drawing/2014/main" id="{3D95FAFE-2F18-489A-A10E-E72931EAF2E2}"/>
                </a:ext>
              </a:extLst>
            </p:cNvPr>
            <p:cNvGrpSpPr/>
            <p:nvPr/>
          </p:nvGrpSpPr>
          <p:grpSpPr>
            <a:xfrm>
              <a:off x="2663771" y="-9740"/>
              <a:ext cx="6861074" cy="6878235"/>
              <a:chOff x="2663771" y="-9740"/>
              <a:chExt cx="6861074" cy="6878235"/>
            </a:xfrm>
            <a:grpFill/>
          </p:grpSpPr>
          <p:sp>
            <p:nvSpPr>
              <p:cNvPr id="820" name="任意多边形: 形状 819">
                <a:extLst>
                  <a:ext uri="{FF2B5EF4-FFF2-40B4-BE49-F238E27FC236}">
                    <a16:creationId xmlns:a16="http://schemas.microsoft.com/office/drawing/2014/main" id="{9B2CEBC7-B6FB-4345-97D6-83D420E10ADB}"/>
                  </a:ext>
                </a:extLst>
              </p:cNvPr>
              <p:cNvSpPr/>
              <p:nvPr/>
            </p:nvSpPr>
            <p:spPr>
              <a:xfrm>
                <a:off x="2667000" y="0"/>
                <a:ext cx="3846" cy="3846"/>
              </a:xfrm>
              <a:custGeom>
                <a:avLst/>
                <a:gdLst/>
                <a:ahLst/>
                <a:cxnLst/>
                <a:rect l="l" t="t" r="r" b="b"/>
                <a:pathLst>
                  <a:path w="3846" h="3846"/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21" name="任意多边形: 形状 820">
                <a:extLst>
                  <a:ext uri="{FF2B5EF4-FFF2-40B4-BE49-F238E27FC236}">
                    <a16:creationId xmlns:a16="http://schemas.microsoft.com/office/drawing/2014/main" id="{EDF986F8-D1DC-435C-A5AC-387557B08864}"/>
                  </a:ext>
                </a:extLst>
              </p:cNvPr>
              <p:cNvSpPr/>
              <p:nvPr/>
            </p:nvSpPr>
            <p:spPr>
              <a:xfrm>
                <a:off x="9517422" y="3654279"/>
                <a:ext cx="230" cy="230"/>
              </a:xfrm>
              <a:custGeom>
                <a:avLst/>
                <a:gdLst>
                  <a:gd name="connsiteX0" fmla="*/ 116 w 230"/>
                  <a:gd name="connsiteY0" fmla="*/ 231 h 230"/>
                  <a:gd name="connsiteX1" fmla="*/ 0 w 230"/>
                  <a:gd name="connsiteY1" fmla="*/ 115 h 230"/>
                  <a:gd name="connsiteX2" fmla="*/ 116 w 230"/>
                  <a:gd name="connsiteY2" fmla="*/ 0 h 230"/>
                  <a:gd name="connsiteX3" fmla="*/ 231 w 230"/>
                  <a:gd name="connsiteY3" fmla="*/ 115 h 230"/>
                  <a:gd name="connsiteX4" fmla="*/ 116 w 230"/>
                  <a:gd name="connsiteY4" fmla="*/ 231 h 2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0" h="230">
                    <a:moveTo>
                      <a:pt x="116" y="231"/>
                    </a:moveTo>
                    <a:cubicBezTo>
                      <a:pt x="39" y="231"/>
                      <a:pt x="0" y="192"/>
                      <a:pt x="0" y="115"/>
                    </a:cubicBezTo>
                    <a:cubicBezTo>
                      <a:pt x="0" y="39"/>
                      <a:pt x="39" y="0"/>
                      <a:pt x="116" y="0"/>
                    </a:cubicBezTo>
                    <a:cubicBezTo>
                      <a:pt x="192" y="0"/>
                      <a:pt x="231" y="39"/>
                      <a:pt x="231" y="115"/>
                    </a:cubicBezTo>
                    <a:cubicBezTo>
                      <a:pt x="231" y="192"/>
                      <a:pt x="154" y="231"/>
                      <a:pt x="116" y="231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22" name="任意多边形: 形状 821">
                <a:extLst>
                  <a:ext uri="{FF2B5EF4-FFF2-40B4-BE49-F238E27FC236}">
                    <a16:creationId xmlns:a16="http://schemas.microsoft.com/office/drawing/2014/main" id="{EE4EFF89-ABD9-4A30-B32A-62F6447FDF1F}"/>
                  </a:ext>
                </a:extLst>
              </p:cNvPr>
              <p:cNvSpPr/>
              <p:nvPr/>
            </p:nvSpPr>
            <p:spPr>
              <a:xfrm>
                <a:off x="9494844" y="3879366"/>
                <a:ext cx="615" cy="615"/>
              </a:xfrm>
              <a:custGeom>
                <a:avLst/>
                <a:gdLst>
                  <a:gd name="connsiteX0" fmla="*/ 308 w 615"/>
                  <a:gd name="connsiteY0" fmla="*/ 615 h 615"/>
                  <a:gd name="connsiteX1" fmla="*/ 0 w 615"/>
                  <a:gd name="connsiteY1" fmla="*/ 308 h 615"/>
                  <a:gd name="connsiteX2" fmla="*/ 308 w 615"/>
                  <a:gd name="connsiteY2" fmla="*/ 0 h 615"/>
                  <a:gd name="connsiteX3" fmla="*/ 615 w 615"/>
                  <a:gd name="connsiteY3" fmla="*/ 308 h 615"/>
                  <a:gd name="connsiteX4" fmla="*/ 308 w 615"/>
                  <a:gd name="connsiteY4" fmla="*/ 615 h 6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15" h="615">
                    <a:moveTo>
                      <a:pt x="308" y="615"/>
                    </a:moveTo>
                    <a:cubicBezTo>
                      <a:pt x="154" y="615"/>
                      <a:pt x="0" y="462"/>
                      <a:pt x="0" y="308"/>
                    </a:cubicBezTo>
                    <a:cubicBezTo>
                      <a:pt x="0" y="154"/>
                      <a:pt x="154" y="0"/>
                      <a:pt x="308" y="0"/>
                    </a:cubicBezTo>
                    <a:cubicBezTo>
                      <a:pt x="462" y="0"/>
                      <a:pt x="615" y="154"/>
                      <a:pt x="615" y="308"/>
                    </a:cubicBezTo>
                    <a:cubicBezTo>
                      <a:pt x="615" y="462"/>
                      <a:pt x="462" y="615"/>
                      <a:pt x="308" y="615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23" name="任意多边形: 形状 822">
                <a:extLst>
                  <a:ext uri="{FF2B5EF4-FFF2-40B4-BE49-F238E27FC236}">
                    <a16:creationId xmlns:a16="http://schemas.microsoft.com/office/drawing/2014/main" id="{E8564746-F385-493F-88E9-C353FA6D9DDF}"/>
                  </a:ext>
                </a:extLst>
              </p:cNvPr>
              <p:cNvSpPr/>
              <p:nvPr/>
            </p:nvSpPr>
            <p:spPr>
              <a:xfrm>
                <a:off x="9457112" y="4102222"/>
                <a:ext cx="1384" cy="1384"/>
              </a:xfrm>
              <a:custGeom>
                <a:avLst/>
                <a:gdLst>
                  <a:gd name="connsiteX0" fmla="*/ 693 w 1384"/>
                  <a:gd name="connsiteY0" fmla="*/ 1385 h 1384"/>
                  <a:gd name="connsiteX1" fmla="*/ 0 w 1384"/>
                  <a:gd name="connsiteY1" fmla="*/ 692 h 1384"/>
                  <a:gd name="connsiteX2" fmla="*/ 693 w 1384"/>
                  <a:gd name="connsiteY2" fmla="*/ 0 h 1384"/>
                  <a:gd name="connsiteX3" fmla="*/ 1385 w 1384"/>
                  <a:gd name="connsiteY3" fmla="*/ 692 h 1384"/>
                  <a:gd name="connsiteX4" fmla="*/ 693 w 1384"/>
                  <a:gd name="connsiteY4" fmla="*/ 1385 h 13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84" h="1384">
                    <a:moveTo>
                      <a:pt x="693" y="1385"/>
                    </a:moveTo>
                    <a:cubicBezTo>
                      <a:pt x="308" y="1385"/>
                      <a:pt x="0" y="1077"/>
                      <a:pt x="0" y="692"/>
                    </a:cubicBezTo>
                    <a:cubicBezTo>
                      <a:pt x="0" y="308"/>
                      <a:pt x="308" y="0"/>
                      <a:pt x="693" y="0"/>
                    </a:cubicBezTo>
                    <a:cubicBezTo>
                      <a:pt x="1077" y="0"/>
                      <a:pt x="1385" y="308"/>
                      <a:pt x="1385" y="692"/>
                    </a:cubicBezTo>
                    <a:cubicBezTo>
                      <a:pt x="1385" y="1077"/>
                      <a:pt x="1077" y="1385"/>
                      <a:pt x="693" y="1385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24" name="任意多边形: 形状 823">
                <a:extLst>
                  <a:ext uri="{FF2B5EF4-FFF2-40B4-BE49-F238E27FC236}">
                    <a16:creationId xmlns:a16="http://schemas.microsoft.com/office/drawing/2014/main" id="{34C24BAD-F442-4F78-88E4-E0F8B2B6D5F9}"/>
                  </a:ext>
                </a:extLst>
              </p:cNvPr>
              <p:cNvSpPr/>
              <p:nvPr/>
            </p:nvSpPr>
            <p:spPr>
              <a:xfrm>
                <a:off x="9404379" y="4322040"/>
                <a:ext cx="2384" cy="2384"/>
              </a:xfrm>
              <a:custGeom>
                <a:avLst/>
                <a:gdLst>
                  <a:gd name="connsiteX0" fmla="*/ 1192 w 2384"/>
                  <a:gd name="connsiteY0" fmla="*/ 2385 h 2384"/>
                  <a:gd name="connsiteX1" fmla="*/ 0 w 2384"/>
                  <a:gd name="connsiteY1" fmla="*/ 1192 h 2384"/>
                  <a:gd name="connsiteX2" fmla="*/ 1192 w 2384"/>
                  <a:gd name="connsiteY2" fmla="*/ 0 h 2384"/>
                  <a:gd name="connsiteX3" fmla="*/ 2385 w 2384"/>
                  <a:gd name="connsiteY3" fmla="*/ 1192 h 2384"/>
                  <a:gd name="connsiteX4" fmla="*/ 1192 w 2384"/>
                  <a:gd name="connsiteY4" fmla="*/ 2385 h 23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84" h="2384">
                    <a:moveTo>
                      <a:pt x="1192" y="2385"/>
                    </a:moveTo>
                    <a:cubicBezTo>
                      <a:pt x="539" y="2385"/>
                      <a:pt x="0" y="1846"/>
                      <a:pt x="0" y="1192"/>
                    </a:cubicBezTo>
                    <a:cubicBezTo>
                      <a:pt x="0" y="538"/>
                      <a:pt x="539" y="0"/>
                      <a:pt x="1192" y="0"/>
                    </a:cubicBezTo>
                    <a:cubicBezTo>
                      <a:pt x="1846" y="0"/>
                      <a:pt x="2385" y="538"/>
                      <a:pt x="2385" y="1192"/>
                    </a:cubicBezTo>
                    <a:cubicBezTo>
                      <a:pt x="2385" y="1846"/>
                      <a:pt x="1846" y="2385"/>
                      <a:pt x="1192" y="2385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25" name="任意多边形: 形状 824">
                <a:extLst>
                  <a:ext uri="{FF2B5EF4-FFF2-40B4-BE49-F238E27FC236}">
                    <a16:creationId xmlns:a16="http://schemas.microsoft.com/office/drawing/2014/main" id="{A263F0F5-0E43-4844-8FC0-9B294D76D56E}"/>
                  </a:ext>
                </a:extLst>
              </p:cNvPr>
              <p:cNvSpPr/>
              <p:nvPr/>
            </p:nvSpPr>
            <p:spPr>
              <a:xfrm>
                <a:off x="9336837" y="4537665"/>
                <a:ext cx="3615" cy="3615"/>
              </a:xfrm>
              <a:custGeom>
                <a:avLst/>
                <a:gdLst>
                  <a:gd name="connsiteX0" fmla="*/ 1808 w 3615"/>
                  <a:gd name="connsiteY0" fmla="*/ 3616 h 3615"/>
                  <a:gd name="connsiteX1" fmla="*/ 0 w 3615"/>
                  <a:gd name="connsiteY1" fmla="*/ 1808 h 3615"/>
                  <a:gd name="connsiteX2" fmla="*/ 1808 w 3615"/>
                  <a:gd name="connsiteY2" fmla="*/ 0 h 3615"/>
                  <a:gd name="connsiteX3" fmla="*/ 3616 w 3615"/>
                  <a:gd name="connsiteY3" fmla="*/ 1808 h 3615"/>
                  <a:gd name="connsiteX4" fmla="*/ 1808 w 3615"/>
                  <a:gd name="connsiteY4" fmla="*/ 3616 h 36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15" h="3615">
                    <a:moveTo>
                      <a:pt x="1808" y="3616"/>
                    </a:moveTo>
                    <a:cubicBezTo>
                      <a:pt x="808" y="3616"/>
                      <a:pt x="0" y="2808"/>
                      <a:pt x="0" y="1808"/>
                    </a:cubicBezTo>
                    <a:cubicBezTo>
                      <a:pt x="0" y="808"/>
                      <a:pt x="808" y="0"/>
                      <a:pt x="1808" y="0"/>
                    </a:cubicBezTo>
                    <a:cubicBezTo>
                      <a:pt x="2808" y="0"/>
                      <a:pt x="3616" y="808"/>
                      <a:pt x="3616" y="1808"/>
                    </a:cubicBezTo>
                    <a:cubicBezTo>
                      <a:pt x="3616" y="2808"/>
                      <a:pt x="2808" y="3616"/>
                      <a:pt x="1808" y="3616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26" name="任意多边形: 形状 825">
                <a:extLst>
                  <a:ext uri="{FF2B5EF4-FFF2-40B4-BE49-F238E27FC236}">
                    <a16:creationId xmlns:a16="http://schemas.microsoft.com/office/drawing/2014/main" id="{8534E2F1-5A0F-439F-8D19-D322B4E99BB7}"/>
                  </a:ext>
                </a:extLst>
              </p:cNvPr>
              <p:cNvSpPr/>
              <p:nvPr/>
            </p:nvSpPr>
            <p:spPr>
              <a:xfrm>
                <a:off x="9254718" y="4748097"/>
                <a:ext cx="5307" cy="5307"/>
              </a:xfrm>
              <a:custGeom>
                <a:avLst/>
                <a:gdLst>
                  <a:gd name="connsiteX0" fmla="*/ 2654 w 5307"/>
                  <a:gd name="connsiteY0" fmla="*/ 5308 h 5307"/>
                  <a:gd name="connsiteX1" fmla="*/ 0 w 5307"/>
                  <a:gd name="connsiteY1" fmla="*/ 2654 h 5307"/>
                  <a:gd name="connsiteX2" fmla="*/ 2654 w 5307"/>
                  <a:gd name="connsiteY2" fmla="*/ 0 h 5307"/>
                  <a:gd name="connsiteX3" fmla="*/ 5308 w 5307"/>
                  <a:gd name="connsiteY3" fmla="*/ 2654 h 5307"/>
                  <a:gd name="connsiteX4" fmla="*/ 2654 w 5307"/>
                  <a:gd name="connsiteY4" fmla="*/ 5308 h 53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307" h="5307">
                    <a:moveTo>
                      <a:pt x="2654" y="5308"/>
                    </a:moveTo>
                    <a:cubicBezTo>
                      <a:pt x="1193" y="5308"/>
                      <a:pt x="0" y="4116"/>
                      <a:pt x="0" y="2654"/>
                    </a:cubicBezTo>
                    <a:cubicBezTo>
                      <a:pt x="0" y="1193"/>
                      <a:pt x="1193" y="0"/>
                      <a:pt x="2654" y="0"/>
                    </a:cubicBezTo>
                    <a:cubicBezTo>
                      <a:pt x="4116" y="0"/>
                      <a:pt x="5308" y="1193"/>
                      <a:pt x="5308" y="2654"/>
                    </a:cubicBezTo>
                    <a:cubicBezTo>
                      <a:pt x="5308" y="4116"/>
                      <a:pt x="4116" y="5308"/>
                      <a:pt x="2654" y="5308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27" name="任意多边形: 形状 826">
                <a:extLst>
                  <a:ext uri="{FF2B5EF4-FFF2-40B4-BE49-F238E27FC236}">
                    <a16:creationId xmlns:a16="http://schemas.microsoft.com/office/drawing/2014/main" id="{4EA287C0-CD90-466C-B01B-1E446BC157D4}"/>
                  </a:ext>
                </a:extLst>
              </p:cNvPr>
              <p:cNvSpPr/>
              <p:nvPr/>
            </p:nvSpPr>
            <p:spPr>
              <a:xfrm>
                <a:off x="9158444" y="4952452"/>
                <a:ext cx="7231" cy="7231"/>
              </a:xfrm>
              <a:custGeom>
                <a:avLst/>
                <a:gdLst>
                  <a:gd name="connsiteX0" fmla="*/ 3616 w 7231"/>
                  <a:gd name="connsiteY0" fmla="*/ 7231 h 7231"/>
                  <a:gd name="connsiteX1" fmla="*/ 0 w 7231"/>
                  <a:gd name="connsiteY1" fmla="*/ 3616 h 7231"/>
                  <a:gd name="connsiteX2" fmla="*/ 3616 w 7231"/>
                  <a:gd name="connsiteY2" fmla="*/ 0 h 7231"/>
                  <a:gd name="connsiteX3" fmla="*/ 7231 w 7231"/>
                  <a:gd name="connsiteY3" fmla="*/ 3616 h 7231"/>
                  <a:gd name="connsiteX4" fmla="*/ 3616 w 7231"/>
                  <a:gd name="connsiteY4" fmla="*/ 7231 h 72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231" h="7231">
                    <a:moveTo>
                      <a:pt x="3616" y="7231"/>
                    </a:moveTo>
                    <a:cubicBezTo>
                      <a:pt x="1616" y="7231"/>
                      <a:pt x="0" y="5616"/>
                      <a:pt x="0" y="3616"/>
                    </a:cubicBezTo>
                    <a:cubicBezTo>
                      <a:pt x="0" y="1616"/>
                      <a:pt x="1616" y="0"/>
                      <a:pt x="3616" y="0"/>
                    </a:cubicBezTo>
                    <a:cubicBezTo>
                      <a:pt x="5616" y="0"/>
                      <a:pt x="7231" y="1616"/>
                      <a:pt x="7231" y="3616"/>
                    </a:cubicBezTo>
                    <a:cubicBezTo>
                      <a:pt x="7193" y="5616"/>
                      <a:pt x="5616" y="7231"/>
                      <a:pt x="3616" y="7231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28" name="任意多边形: 形状 827">
                <a:extLst>
                  <a:ext uri="{FF2B5EF4-FFF2-40B4-BE49-F238E27FC236}">
                    <a16:creationId xmlns:a16="http://schemas.microsoft.com/office/drawing/2014/main" id="{7BF7EBC4-837F-47A0-8803-152E46B27D89}"/>
                  </a:ext>
                </a:extLst>
              </p:cNvPr>
              <p:cNvSpPr/>
              <p:nvPr/>
            </p:nvSpPr>
            <p:spPr>
              <a:xfrm>
                <a:off x="9048517" y="5149885"/>
                <a:ext cx="9385" cy="9384"/>
              </a:xfrm>
              <a:custGeom>
                <a:avLst/>
                <a:gdLst>
                  <a:gd name="connsiteX0" fmla="*/ 4692 w 9385"/>
                  <a:gd name="connsiteY0" fmla="*/ 9385 h 9384"/>
                  <a:gd name="connsiteX1" fmla="*/ 0 w 9385"/>
                  <a:gd name="connsiteY1" fmla="*/ 4692 h 9384"/>
                  <a:gd name="connsiteX2" fmla="*/ 4692 w 9385"/>
                  <a:gd name="connsiteY2" fmla="*/ 0 h 9384"/>
                  <a:gd name="connsiteX3" fmla="*/ 9385 w 9385"/>
                  <a:gd name="connsiteY3" fmla="*/ 4692 h 9384"/>
                  <a:gd name="connsiteX4" fmla="*/ 4692 w 9385"/>
                  <a:gd name="connsiteY4" fmla="*/ 9385 h 93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85" h="9384">
                    <a:moveTo>
                      <a:pt x="4692" y="9385"/>
                    </a:moveTo>
                    <a:cubicBezTo>
                      <a:pt x="2116" y="9385"/>
                      <a:pt x="0" y="7270"/>
                      <a:pt x="0" y="4692"/>
                    </a:cubicBezTo>
                    <a:cubicBezTo>
                      <a:pt x="0" y="2115"/>
                      <a:pt x="2116" y="0"/>
                      <a:pt x="4692" y="0"/>
                    </a:cubicBezTo>
                    <a:cubicBezTo>
                      <a:pt x="7270" y="0"/>
                      <a:pt x="9385" y="2115"/>
                      <a:pt x="9385" y="4692"/>
                    </a:cubicBezTo>
                    <a:cubicBezTo>
                      <a:pt x="9385" y="7270"/>
                      <a:pt x="7308" y="9385"/>
                      <a:pt x="4692" y="9385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29" name="任意多边形: 形状 828">
                <a:extLst>
                  <a:ext uri="{FF2B5EF4-FFF2-40B4-BE49-F238E27FC236}">
                    <a16:creationId xmlns:a16="http://schemas.microsoft.com/office/drawing/2014/main" id="{2FC51E41-998F-4F2F-8ADD-758D3B020A78}"/>
                  </a:ext>
                </a:extLst>
              </p:cNvPr>
              <p:cNvSpPr/>
              <p:nvPr/>
            </p:nvSpPr>
            <p:spPr>
              <a:xfrm>
                <a:off x="8925434" y="5339393"/>
                <a:ext cx="11923" cy="11923"/>
              </a:xfrm>
              <a:custGeom>
                <a:avLst/>
                <a:gdLst>
                  <a:gd name="connsiteX0" fmla="*/ 5962 w 11923"/>
                  <a:gd name="connsiteY0" fmla="*/ 11924 h 11923"/>
                  <a:gd name="connsiteX1" fmla="*/ 0 w 11923"/>
                  <a:gd name="connsiteY1" fmla="*/ 5962 h 11923"/>
                  <a:gd name="connsiteX2" fmla="*/ 5962 w 11923"/>
                  <a:gd name="connsiteY2" fmla="*/ 0 h 11923"/>
                  <a:gd name="connsiteX3" fmla="*/ 11924 w 11923"/>
                  <a:gd name="connsiteY3" fmla="*/ 5962 h 11923"/>
                  <a:gd name="connsiteX4" fmla="*/ 5962 w 11923"/>
                  <a:gd name="connsiteY4" fmla="*/ 11924 h 119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923" h="11923">
                    <a:moveTo>
                      <a:pt x="5962" y="11924"/>
                    </a:moveTo>
                    <a:cubicBezTo>
                      <a:pt x="2654" y="11924"/>
                      <a:pt x="0" y="9269"/>
                      <a:pt x="0" y="5962"/>
                    </a:cubicBezTo>
                    <a:cubicBezTo>
                      <a:pt x="0" y="2654"/>
                      <a:pt x="2654" y="0"/>
                      <a:pt x="5962" y="0"/>
                    </a:cubicBezTo>
                    <a:cubicBezTo>
                      <a:pt x="9270" y="0"/>
                      <a:pt x="11924" y="2654"/>
                      <a:pt x="11924" y="5962"/>
                    </a:cubicBezTo>
                    <a:cubicBezTo>
                      <a:pt x="11924" y="9269"/>
                      <a:pt x="9231" y="11924"/>
                      <a:pt x="5962" y="11924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0" name="任意多边形: 形状 829">
                <a:extLst>
                  <a:ext uri="{FF2B5EF4-FFF2-40B4-BE49-F238E27FC236}">
                    <a16:creationId xmlns:a16="http://schemas.microsoft.com/office/drawing/2014/main" id="{8DCBF5A4-0D59-44D9-A373-211C03FE23F2}"/>
                  </a:ext>
                </a:extLst>
              </p:cNvPr>
              <p:cNvSpPr/>
              <p:nvPr/>
            </p:nvSpPr>
            <p:spPr>
              <a:xfrm>
                <a:off x="8789774" y="5520285"/>
                <a:ext cx="14693" cy="14693"/>
              </a:xfrm>
              <a:custGeom>
                <a:avLst/>
                <a:gdLst>
                  <a:gd name="connsiteX0" fmla="*/ 7347 w 14693"/>
                  <a:gd name="connsiteY0" fmla="*/ 14693 h 14693"/>
                  <a:gd name="connsiteX1" fmla="*/ 0 w 14693"/>
                  <a:gd name="connsiteY1" fmla="*/ 7347 h 14693"/>
                  <a:gd name="connsiteX2" fmla="*/ 7347 w 14693"/>
                  <a:gd name="connsiteY2" fmla="*/ 0 h 14693"/>
                  <a:gd name="connsiteX3" fmla="*/ 14693 w 14693"/>
                  <a:gd name="connsiteY3" fmla="*/ 7347 h 14693"/>
                  <a:gd name="connsiteX4" fmla="*/ 7347 w 14693"/>
                  <a:gd name="connsiteY4" fmla="*/ 14693 h 146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693" h="14693">
                    <a:moveTo>
                      <a:pt x="7347" y="14693"/>
                    </a:moveTo>
                    <a:cubicBezTo>
                      <a:pt x="3269" y="14693"/>
                      <a:pt x="0" y="11385"/>
                      <a:pt x="0" y="7347"/>
                    </a:cubicBezTo>
                    <a:cubicBezTo>
                      <a:pt x="0" y="3270"/>
                      <a:pt x="3308" y="0"/>
                      <a:pt x="7347" y="0"/>
                    </a:cubicBezTo>
                    <a:cubicBezTo>
                      <a:pt x="11385" y="0"/>
                      <a:pt x="14693" y="3308"/>
                      <a:pt x="14693" y="7347"/>
                    </a:cubicBezTo>
                    <a:cubicBezTo>
                      <a:pt x="14693" y="11385"/>
                      <a:pt x="11385" y="14693"/>
                      <a:pt x="7347" y="14693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1" name="任意多边形: 形状 830">
                <a:extLst>
                  <a:ext uri="{FF2B5EF4-FFF2-40B4-BE49-F238E27FC236}">
                    <a16:creationId xmlns:a16="http://schemas.microsoft.com/office/drawing/2014/main" id="{0C3462C1-811D-4BE1-9257-DF41C074E735}"/>
                  </a:ext>
                </a:extLst>
              </p:cNvPr>
              <p:cNvSpPr/>
              <p:nvPr/>
            </p:nvSpPr>
            <p:spPr>
              <a:xfrm>
                <a:off x="8642152" y="5691678"/>
                <a:ext cx="17770" cy="17770"/>
              </a:xfrm>
              <a:custGeom>
                <a:avLst/>
                <a:gdLst>
                  <a:gd name="connsiteX0" fmla="*/ 8885 w 17770"/>
                  <a:gd name="connsiteY0" fmla="*/ 17770 h 17770"/>
                  <a:gd name="connsiteX1" fmla="*/ 0 w 17770"/>
                  <a:gd name="connsiteY1" fmla="*/ 8885 h 17770"/>
                  <a:gd name="connsiteX2" fmla="*/ 8885 w 17770"/>
                  <a:gd name="connsiteY2" fmla="*/ 0 h 17770"/>
                  <a:gd name="connsiteX3" fmla="*/ 17770 w 17770"/>
                  <a:gd name="connsiteY3" fmla="*/ 8885 h 17770"/>
                  <a:gd name="connsiteX4" fmla="*/ 8885 w 17770"/>
                  <a:gd name="connsiteY4" fmla="*/ 17770 h 17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770" h="17770">
                    <a:moveTo>
                      <a:pt x="8885" y="17770"/>
                    </a:moveTo>
                    <a:cubicBezTo>
                      <a:pt x="3962" y="17770"/>
                      <a:pt x="0" y="13808"/>
                      <a:pt x="0" y="8885"/>
                    </a:cubicBezTo>
                    <a:cubicBezTo>
                      <a:pt x="0" y="3962"/>
                      <a:pt x="3962" y="0"/>
                      <a:pt x="8885" y="0"/>
                    </a:cubicBezTo>
                    <a:cubicBezTo>
                      <a:pt x="13809" y="0"/>
                      <a:pt x="17770" y="4000"/>
                      <a:pt x="17770" y="8885"/>
                    </a:cubicBezTo>
                    <a:cubicBezTo>
                      <a:pt x="17770" y="13770"/>
                      <a:pt x="13770" y="17770"/>
                      <a:pt x="8885" y="17770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2" name="任意多边形: 形状 831">
                <a:extLst>
                  <a:ext uri="{FF2B5EF4-FFF2-40B4-BE49-F238E27FC236}">
                    <a16:creationId xmlns:a16="http://schemas.microsoft.com/office/drawing/2014/main" id="{3FCFD9F6-D9FD-4F2F-9B17-F00C051F0C77}"/>
                  </a:ext>
                </a:extLst>
              </p:cNvPr>
              <p:cNvSpPr/>
              <p:nvPr/>
            </p:nvSpPr>
            <p:spPr>
              <a:xfrm>
                <a:off x="8483222" y="5852839"/>
                <a:ext cx="21154" cy="21154"/>
              </a:xfrm>
              <a:custGeom>
                <a:avLst/>
                <a:gdLst>
                  <a:gd name="connsiteX0" fmla="*/ 21155 w 21154"/>
                  <a:gd name="connsiteY0" fmla="*/ 10578 h 21154"/>
                  <a:gd name="connsiteX1" fmla="*/ 10577 w 21154"/>
                  <a:gd name="connsiteY1" fmla="*/ 21155 h 21154"/>
                  <a:gd name="connsiteX2" fmla="*/ 0 w 21154"/>
                  <a:gd name="connsiteY2" fmla="*/ 10578 h 21154"/>
                  <a:gd name="connsiteX3" fmla="*/ 10577 w 21154"/>
                  <a:gd name="connsiteY3" fmla="*/ 0 h 21154"/>
                  <a:gd name="connsiteX4" fmla="*/ 21155 w 21154"/>
                  <a:gd name="connsiteY4" fmla="*/ 10578 h 211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154" h="21154">
                    <a:moveTo>
                      <a:pt x="21155" y="10578"/>
                    </a:moveTo>
                    <a:cubicBezTo>
                      <a:pt x="21155" y="16419"/>
                      <a:pt x="16419" y="21155"/>
                      <a:pt x="10577" y="21155"/>
                    </a:cubicBezTo>
                    <a:cubicBezTo>
                      <a:pt x="4736" y="21155"/>
                      <a:pt x="0" y="16419"/>
                      <a:pt x="0" y="10578"/>
                    </a:cubicBezTo>
                    <a:cubicBezTo>
                      <a:pt x="0" y="4736"/>
                      <a:pt x="4736" y="0"/>
                      <a:pt x="10577" y="0"/>
                    </a:cubicBezTo>
                    <a:cubicBezTo>
                      <a:pt x="16419" y="0"/>
                      <a:pt x="21155" y="4736"/>
                      <a:pt x="21155" y="10578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3" name="任意多边形: 形状 832">
                <a:extLst>
                  <a:ext uri="{FF2B5EF4-FFF2-40B4-BE49-F238E27FC236}">
                    <a16:creationId xmlns:a16="http://schemas.microsoft.com/office/drawing/2014/main" id="{891641BE-CE50-4850-9A7A-C1D78F2F45A6}"/>
                  </a:ext>
                </a:extLst>
              </p:cNvPr>
              <p:cNvSpPr/>
              <p:nvPr/>
            </p:nvSpPr>
            <p:spPr>
              <a:xfrm>
                <a:off x="8313714" y="6003076"/>
                <a:ext cx="24847" cy="24847"/>
              </a:xfrm>
              <a:custGeom>
                <a:avLst/>
                <a:gdLst>
                  <a:gd name="connsiteX0" fmla="*/ 12424 w 24847"/>
                  <a:gd name="connsiteY0" fmla="*/ 24847 h 24847"/>
                  <a:gd name="connsiteX1" fmla="*/ 0 w 24847"/>
                  <a:gd name="connsiteY1" fmla="*/ 12424 h 24847"/>
                  <a:gd name="connsiteX2" fmla="*/ 12424 w 24847"/>
                  <a:gd name="connsiteY2" fmla="*/ 0 h 24847"/>
                  <a:gd name="connsiteX3" fmla="*/ 24848 w 24847"/>
                  <a:gd name="connsiteY3" fmla="*/ 12424 h 24847"/>
                  <a:gd name="connsiteX4" fmla="*/ 12424 w 24847"/>
                  <a:gd name="connsiteY4" fmla="*/ 24847 h 248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847" h="24847">
                    <a:moveTo>
                      <a:pt x="12424" y="24847"/>
                    </a:moveTo>
                    <a:cubicBezTo>
                      <a:pt x="5577" y="24847"/>
                      <a:pt x="0" y="19270"/>
                      <a:pt x="0" y="12424"/>
                    </a:cubicBezTo>
                    <a:cubicBezTo>
                      <a:pt x="0" y="5577"/>
                      <a:pt x="5577" y="0"/>
                      <a:pt x="12424" y="0"/>
                    </a:cubicBezTo>
                    <a:cubicBezTo>
                      <a:pt x="19270" y="0"/>
                      <a:pt x="24848" y="5577"/>
                      <a:pt x="24848" y="12424"/>
                    </a:cubicBezTo>
                    <a:cubicBezTo>
                      <a:pt x="24848" y="19270"/>
                      <a:pt x="19270" y="24847"/>
                      <a:pt x="12424" y="24847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4" name="任意多边形: 形状 833">
                <a:extLst>
                  <a:ext uri="{FF2B5EF4-FFF2-40B4-BE49-F238E27FC236}">
                    <a16:creationId xmlns:a16="http://schemas.microsoft.com/office/drawing/2014/main" id="{CC7D0B93-CA0F-4D63-9638-AB55C684B85E}"/>
                  </a:ext>
                </a:extLst>
              </p:cNvPr>
              <p:cNvSpPr/>
              <p:nvPr/>
            </p:nvSpPr>
            <p:spPr>
              <a:xfrm>
                <a:off x="8134283" y="6141698"/>
                <a:ext cx="28847" cy="28847"/>
              </a:xfrm>
              <a:custGeom>
                <a:avLst/>
                <a:gdLst>
                  <a:gd name="connsiteX0" fmla="*/ 14424 w 28847"/>
                  <a:gd name="connsiteY0" fmla="*/ 28847 h 28847"/>
                  <a:gd name="connsiteX1" fmla="*/ 0 w 28847"/>
                  <a:gd name="connsiteY1" fmla="*/ 14424 h 28847"/>
                  <a:gd name="connsiteX2" fmla="*/ 14424 w 28847"/>
                  <a:gd name="connsiteY2" fmla="*/ 0 h 28847"/>
                  <a:gd name="connsiteX3" fmla="*/ 28847 w 28847"/>
                  <a:gd name="connsiteY3" fmla="*/ 14424 h 28847"/>
                  <a:gd name="connsiteX4" fmla="*/ 14424 w 28847"/>
                  <a:gd name="connsiteY4" fmla="*/ 28847 h 288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847" h="28847">
                    <a:moveTo>
                      <a:pt x="14424" y="28847"/>
                    </a:moveTo>
                    <a:cubicBezTo>
                      <a:pt x="6462" y="28847"/>
                      <a:pt x="0" y="22385"/>
                      <a:pt x="0" y="14424"/>
                    </a:cubicBezTo>
                    <a:cubicBezTo>
                      <a:pt x="0" y="6462"/>
                      <a:pt x="6462" y="0"/>
                      <a:pt x="14424" y="0"/>
                    </a:cubicBezTo>
                    <a:cubicBezTo>
                      <a:pt x="22385" y="0"/>
                      <a:pt x="28847" y="6462"/>
                      <a:pt x="28847" y="14424"/>
                    </a:cubicBezTo>
                    <a:cubicBezTo>
                      <a:pt x="28847" y="22385"/>
                      <a:pt x="22424" y="28847"/>
                      <a:pt x="14424" y="28847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5" name="任意多边形: 形状 834">
                <a:extLst>
                  <a:ext uri="{FF2B5EF4-FFF2-40B4-BE49-F238E27FC236}">
                    <a16:creationId xmlns:a16="http://schemas.microsoft.com/office/drawing/2014/main" id="{D807E43D-4FD7-4166-93FD-31AC506AD137}"/>
                  </a:ext>
                </a:extLst>
              </p:cNvPr>
              <p:cNvSpPr/>
              <p:nvPr/>
            </p:nvSpPr>
            <p:spPr>
              <a:xfrm>
                <a:off x="7945890" y="6268165"/>
                <a:ext cx="32924" cy="32924"/>
              </a:xfrm>
              <a:custGeom>
                <a:avLst/>
                <a:gdLst>
                  <a:gd name="connsiteX0" fmla="*/ 16462 w 32924"/>
                  <a:gd name="connsiteY0" fmla="*/ 32924 h 32924"/>
                  <a:gd name="connsiteX1" fmla="*/ 0 w 32924"/>
                  <a:gd name="connsiteY1" fmla="*/ 16462 h 32924"/>
                  <a:gd name="connsiteX2" fmla="*/ 16462 w 32924"/>
                  <a:gd name="connsiteY2" fmla="*/ 0 h 32924"/>
                  <a:gd name="connsiteX3" fmla="*/ 32925 w 32924"/>
                  <a:gd name="connsiteY3" fmla="*/ 16462 h 32924"/>
                  <a:gd name="connsiteX4" fmla="*/ 16462 w 32924"/>
                  <a:gd name="connsiteY4" fmla="*/ 32924 h 329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924" h="32924">
                    <a:moveTo>
                      <a:pt x="16462" y="32924"/>
                    </a:moveTo>
                    <a:cubicBezTo>
                      <a:pt x="7385" y="32924"/>
                      <a:pt x="0" y="25540"/>
                      <a:pt x="0" y="16462"/>
                    </a:cubicBezTo>
                    <a:cubicBezTo>
                      <a:pt x="0" y="7385"/>
                      <a:pt x="7385" y="0"/>
                      <a:pt x="16462" y="0"/>
                    </a:cubicBezTo>
                    <a:cubicBezTo>
                      <a:pt x="25540" y="0"/>
                      <a:pt x="32925" y="7385"/>
                      <a:pt x="32925" y="16462"/>
                    </a:cubicBezTo>
                    <a:cubicBezTo>
                      <a:pt x="32925" y="25540"/>
                      <a:pt x="25578" y="32924"/>
                      <a:pt x="16462" y="32924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6" name="任意多边形: 形状 835">
                <a:extLst>
                  <a:ext uri="{FF2B5EF4-FFF2-40B4-BE49-F238E27FC236}">
                    <a16:creationId xmlns:a16="http://schemas.microsoft.com/office/drawing/2014/main" id="{E161D4C9-5802-45AF-A286-A929BC277E31}"/>
                  </a:ext>
                </a:extLst>
              </p:cNvPr>
              <p:cNvSpPr/>
              <p:nvPr/>
            </p:nvSpPr>
            <p:spPr>
              <a:xfrm>
                <a:off x="7749228" y="6381786"/>
                <a:ext cx="37232" cy="37232"/>
              </a:xfrm>
              <a:custGeom>
                <a:avLst/>
                <a:gdLst>
                  <a:gd name="connsiteX0" fmla="*/ 37232 w 37232"/>
                  <a:gd name="connsiteY0" fmla="*/ 18616 h 37232"/>
                  <a:gd name="connsiteX1" fmla="*/ 18616 w 37232"/>
                  <a:gd name="connsiteY1" fmla="*/ 37232 h 37232"/>
                  <a:gd name="connsiteX2" fmla="*/ 0 w 37232"/>
                  <a:gd name="connsiteY2" fmla="*/ 18616 h 37232"/>
                  <a:gd name="connsiteX3" fmla="*/ 18616 w 37232"/>
                  <a:gd name="connsiteY3" fmla="*/ 0 h 37232"/>
                  <a:gd name="connsiteX4" fmla="*/ 37232 w 37232"/>
                  <a:gd name="connsiteY4" fmla="*/ 18616 h 372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7232" h="37232">
                    <a:moveTo>
                      <a:pt x="37232" y="18616"/>
                    </a:moveTo>
                    <a:cubicBezTo>
                      <a:pt x="37232" y="28898"/>
                      <a:pt x="28897" y="37232"/>
                      <a:pt x="18616" y="37232"/>
                    </a:cubicBezTo>
                    <a:cubicBezTo>
                      <a:pt x="8335" y="37232"/>
                      <a:pt x="0" y="28897"/>
                      <a:pt x="0" y="18616"/>
                    </a:cubicBezTo>
                    <a:cubicBezTo>
                      <a:pt x="0" y="8335"/>
                      <a:pt x="8335" y="0"/>
                      <a:pt x="18616" y="0"/>
                    </a:cubicBezTo>
                    <a:cubicBezTo>
                      <a:pt x="28898" y="0"/>
                      <a:pt x="37232" y="8335"/>
                      <a:pt x="37232" y="18616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7" name="任意多边形: 形状 836">
                <a:extLst>
                  <a:ext uri="{FF2B5EF4-FFF2-40B4-BE49-F238E27FC236}">
                    <a16:creationId xmlns:a16="http://schemas.microsoft.com/office/drawing/2014/main" id="{3641B3B4-0CE6-4BA7-BB19-54DA468B59C2}"/>
                  </a:ext>
                </a:extLst>
              </p:cNvPr>
              <p:cNvSpPr/>
              <p:nvPr/>
            </p:nvSpPr>
            <p:spPr>
              <a:xfrm>
                <a:off x="7545103" y="6481983"/>
                <a:ext cx="41925" cy="41925"/>
              </a:xfrm>
              <a:custGeom>
                <a:avLst/>
                <a:gdLst>
                  <a:gd name="connsiteX0" fmla="*/ 20962 w 41925"/>
                  <a:gd name="connsiteY0" fmla="*/ 41925 h 41925"/>
                  <a:gd name="connsiteX1" fmla="*/ 0 w 41925"/>
                  <a:gd name="connsiteY1" fmla="*/ 20962 h 41925"/>
                  <a:gd name="connsiteX2" fmla="*/ 20962 w 41925"/>
                  <a:gd name="connsiteY2" fmla="*/ 0 h 41925"/>
                  <a:gd name="connsiteX3" fmla="*/ 41925 w 41925"/>
                  <a:gd name="connsiteY3" fmla="*/ 20962 h 41925"/>
                  <a:gd name="connsiteX4" fmla="*/ 20962 w 41925"/>
                  <a:gd name="connsiteY4" fmla="*/ 41925 h 41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925" h="41925">
                    <a:moveTo>
                      <a:pt x="20962" y="41925"/>
                    </a:moveTo>
                    <a:cubicBezTo>
                      <a:pt x="9385" y="41925"/>
                      <a:pt x="0" y="32540"/>
                      <a:pt x="0" y="20962"/>
                    </a:cubicBezTo>
                    <a:cubicBezTo>
                      <a:pt x="0" y="9385"/>
                      <a:pt x="9385" y="0"/>
                      <a:pt x="20962" y="0"/>
                    </a:cubicBezTo>
                    <a:cubicBezTo>
                      <a:pt x="32540" y="0"/>
                      <a:pt x="41925" y="9385"/>
                      <a:pt x="41925" y="20962"/>
                    </a:cubicBezTo>
                    <a:cubicBezTo>
                      <a:pt x="41925" y="32540"/>
                      <a:pt x="32501" y="41925"/>
                      <a:pt x="20962" y="41925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8" name="任意多边形: 形状 837">
                <a:extLst>
                  <a:ext uri="{FF2B5EF4-FFF2-40B4-BE49-F238E27FC236}">
                    <a16:creationId xmlns:a16="http://schemas.microsoft.com/office/drawing/2014/main" id="{210CA121-49CE-4E09-859E-202BA4C0D23D}"/>
                  </a:ext>
                </a:extLst>
              </p:cNvPr>
              <p:cNvSpPr/>
              <p:nvPr/>
            </p:nvSpPr>
            <p:spPr>
              <a:xfrm>
                <a:off x="7334555" y="6568486"/>
                <a:ext cx="46540" cy="46540"/>
              </a:xfrm>
              <a:custGeom>
                <a:avLst/>
                <a:gdLst>
                  <a:gd name="connsiteX0" fmla="*/ 23270 w 46540"/>
                  <a:gd name="connsiteY0" fmla="*/ 46540 h 46540"/>
                  <a:gd name="connsiteX1" fmla="*/ 0 w 46540"/>
                  <a:gd name="connsiteY1" fmla="*/ 23270 h 46540"/>
                  <a:gd name="connsiteX2" fmla="*/ 23270 w 46540"/>
                  <a:gd name="connsiteY2" fmla="*/ 0 h 46540"/>
                  <a:gd name="connsiteX3" fmla="*/ 46540 w 46540"/>
                  <a:gd name="connsiteY3" fmla="*/ 23270 h 46540"/>
                  <a:gd name="connsiteX4" fmla="*/ 23270 w 46540"/>
                  <a:gd name="connsiteY4" fmla="*/ 46540 h 465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6540" h="46540">
                    <a:moveTo>
                      <a:pt x="23270" y="46540"/>
                    </a:moveTo>
                    <a:cubicBezTo>
                      <a:pt x="10423" y="46540"/>
                      <a:pt x="0" y="36117"/>
                      <a:pt x="0" y="23270"/>
                    </a:cubicBezTo>
                    <a:cubicBezTo>
                      <a:pt x="0" y="10423"/>
                      <a:pt x="10423" y="0"/>
                      <a:pt x="23270" y="0"/>
                    </a:cubicBezTo>
                    <a:cubicBezTo>
                      <a:pt x="36117" y="0"/>
                      <a:pt x="46540" y="10423"/>
                      <a:pt x="46540" y="23270"/>
                    </a:cubicBezTo>
                    <a:cubicBezTo>
                      <a:pt x="46540" y="36117"/>
                      <a:pt x="36117" y="46540"/>
                      <a:pt x="23270" y="46540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9" name="任意多边形: 形状 838">
                <a:extLst>
                  <a:ext uri="{FF2B5EF4-FFF2-40B4-BE49-F238E27FC236}">
                    <a16:creationId xmlns:a16="http://schemas.microsoft.com/office/drawing/2014/main" id="{F620E5AF-B15A-47FF-83ED-B8AC4D71FFFB}"/>
                  </a:ext>
                </a:extLst>
              </p:cNvPr>
              <p:cNvSpPr/>
              <p:nvPr/>
            </p:nvSpPr>
            <p:spPr>
              <a:xfrm>
                <a:off x="7118276" y="6640528"/>
                <a:ext cx="51617" cy="51617"/>
              </a:xfrm>
              <a:custGeom>
                <a:avLst/>
                <a:gdLst>
                  <a:gd name="connsiteX0" fmla="*/ 25809 w 51617"/>
                  <a:gd name="connsiteY0" fmla="*/ 51618 h 51617"/>
                  <a:gd name="connsiteX1" fmla="*/ 0 w 51617"/>
                  <a:gd name="connsiteY1" fmla="*/ 25809 h 51617"/>
                  <a:gd name="connsiteX2" fmla="*/ 25809 w 51617"/>
                  <a:gd name="connsiteY2" fmla="*/ 0 h 51617"/>
                  <a:gd name="connsiteX3" fmla="*/ 51617 w 51617"/>
                  <a:gd name="connsiteY3" fmla="*/ 25809 h 51617"/>
                  <a:gd name="connsiteX4" fmla="*/ 25809 w 51617"/>
                  <a:gd name="connsiteY4" fmla="*/ 51618 h 516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1617" h="51617">
                    <a:moveTo>
                      <a:pt x="25809" y="51618"/>
                    </a:moveTo>
                    <a:cubicBezTo>
                      <a:pt x="11577" y="51618"/>
                      <a:pt x="0" y="40079"/>
                      <a:pt x="0" y="25809"/>
                    </a:cubicBezTo>
                    <a:cubicBezTo>
                      <a:pt x="0" y="11577"/>
                      <a:pt x="11539" y="0"/>
                      <a:pt x="25809" y="0"/>
                    </a:cubicBezTo>
                    <a:cubicBezTo>
                      <a:pt x="40040" y="0"/>
                      <a:pt x="51617" y="11539"/>
                      <a:pt x="51617" y="25809"/>
                    </a:cubicBezTo>
                    <a:cubicBezTo>
                      <a:pt x="51617" y="40040"/>
                      <a:pt x="40078" y="51618"/>
                      <a:pt x="25809" y="51618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40" name="任意多边形: 形状 839">
                <a:extLst>
                  <a:ext uri="{FF2B5EF4-FFF2-40B4-BE49-F238E27FC236}">
                    <a16:creationId xmlns:a16="http://schemas.microsoft.com/office/drawing/2014/main" id="{9B0BB121-0C23-4AFB-B68D-6D17A47C1A9E}"/>
                  </a:ext>
                </a:extLst>
              </p:cNvPr>
              <p:cNvSpPr/>
              <p:nvPr/>
            </p:nvSpPr>
            <p:spPr>
              <a:xfrm>
                <a:off x="6897459" y="6697992"/>
                <a:ext cx="56771" cy="56771"/>
              </a:xfrm>
              <a:custGeom>
                <a:avLst/>
                <a:gdLst>
                  <a:gd name="connsiteX0" fmla="*/ 56772 w 56771"/>
                  <a:gd name="connsiteY0" fmla="*/ 28386 h 56771"/>
                  <a:gd name="connsiteX1" fmla="*/ 28386 w 56771"/>
                  <a:gd name="connsiteY1" fmla="*/ 56772 h 56771"/>
                  <a:gd name="connsiteX2" fmla="*/ 0 w 56771"/>
                  <a:gd name="connsiteY2" fmla="*/ 28386 h 56771"/>
                  <a:gd name="connsiteX3" fmla="*/ 28386 w 56771"/>
                  <a:gd name="connsiteY3" fmla="*/ 0 h 56771"/>
                  <a:gd name="connsiteX4" fmla="*/ 56772 w 56771"/>
                  <a:gd name="connsiteY4" fmla="*/ 28386 h 567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6771" h="56771">
                    <a:moveTo>
                      <a:pt x="56772" y="28386"/>
                    </a:moveTo>
                    <a:cubicBezTo>
                      <a:pt x="56772" y="44063"/>
                      <a:pt x="44063" y="56772"/>
                      <a:pt x="28386" y="56772"/>
                    </a:cubicBezTo>
                    <a:cubicBezTo>
                      <a:pt x="12709" y="56772"/>
                      <a:pt x="0" y="44063"/>
                      <a:pt x="0" y="28386"/>
                    </a:cubicBezTo>
                    <a:cubicBezTo>
                      <a:pt x="0" y="12709"/>
                      <a:pt x="12709" y="0"/>
                      <a:pt x="28386" y="0"/>
                    </a:cubicBezTo>
                    <a:cubicBezTo>
                      <a:pt x="44063" y="0"/>
                      <a:pt x="56772" y="12709"/>
                      <a:pt x="56772" y="28386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41" name="任意多边形: 形状 840">
                <a:extLst>
                  <a:ext uri="{FF2B5EF4-FFF2-40B4-BE49-F238E27FC236}">
                    <a16:creationId xmlns:a16="http://schemas.microsoft.com/office/drawing/2014/main" id="{DF3FABD0-E035-4BEE-99E7-262101D290BF}"/>
                  </a:ext>
                </a:extLst>
              </p:cNvPr>
              <p:cNvSpPr/>
              <p:nvPr/>
            </p:nvSpPr>
            <p:spPr>
              <a:xfrm>
                <a:off x="6673064" y="6740687"/>
                <a:ext cx="61925" cy="61925"/>
              </a:xfrm>
              <a:custGeom>
                <a:avLst/>
                <a:gdLst>
                  <a:gd name="connsiteX0" fmla="*/ 61926 w 61925"/>
                  <a:gd name="connsiteY0" fmla="*/ 30963 h 61925"/>
                  <a:gd name="connsiteX1" fmla="*/ 30963 w 61925"/>
                  <a:gd name="connsiteY1" fmla="*/ 61926 h 61925"/>
                  <a:gd name="connsiteX2" fmla="*/ 0 w 61925"/>
                  <a:gd name="connsiteY2" fmla="*/ 30963 h 61925"/>
                  <a:gd name="connsiteX3" fmla="*/ 30963 w 61925"/>
                  <a:gd name="connsiteY3" fmla="*/ 0 h 61925"/>
                  <a:gd name="connsiteX4" fmla="*/ 61926 w 61925"/>
                  <a:gd name="connsiteY4" fmla="*/ 30963 h 61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1925" h="61925">
                    <a:moveTo>
                      <a:pt x="61926" y="30963"/>
                    </a:moveTo>
                    <a:cubicBezTo>
                      <a:pt x="61926" y="48064"/>
                      <a:pt x="48063" y="61926"/>
                      <a:pt x="30963" y="61926"/>
                    </a:cubicBezTo>
                    <a:cubicBezTo>
                      <a:pt x="13862" y="61926"/>
                      <a:pt x="0" y="48064"/>
                      <a:pt x="0" y="30963"/>
                    </a:cubicBezTo>
                    <a:cubicBezTo>
                      <a:pt x="0" y="13863"/>
                      <a:pt x="13862" y="0"/>
                      <a:pt x="30963" y="0"/>
                    </a:cubicBezTo>
                    <a:cubicBezTo>
                      <a:pt x="48063" y="0"/>
                      <a:pt x="61926" y="13863"/>
                      <a:pt x="61926" y="30963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42" name="任意多边形: 形状 841">
                <a:extLst>
                  <a:ext uri="{FF2B5EF4-FFF2-40B4-BE49-F238E27FC236}">
                    <a16:creationId xmlns:a16="http://schemas.microsoft.com/office/drawing/2014/main" id="{39C629D8-4FDD-4AC2-B5FD-35FDFF43591B}"/>
                  </a:ext>
                </a:extLst>
              </p:cNvPr>
              <p:cNvSpPr/>
              <p:nvPr/>
            </p:nvSpPr>
            <p:spPr>
              <a:xfrm>
                <a:off x="6446131" y="6768380"/>
                <a:ext cx="67156" cy="67157"/>
              </a:xfrm>
              <a:custGeom>
                <a:avLst/>
                <a:gdLst>
                  <a:gd name="connsiteX0" fmla="*/ 33578 w 67156"/>
                  <a:gd name="connsiteY0" fmla="*/ 67157 h 67157"/>
                  <a:gd name="connsiteX1" fmla="*/ 0 w 67156"/>
                  <a:gd name="connsiteY1" fmla="*/ 33579 h 67157"/>
                  <a:gd name="connsiteX2" fmla="*/ 33578 w 67156"/>
                  <a:gd name="connsiteY2" fmla="*/ 0 h 67157"/>
                  <a:gd name="connsiteX3" fmla="*/ 67157 w 67156"/>
                  <a:gd name="connsiteY3" fmla="*/ 33579 h 67157"/>
                  <a:gd name="connsiteX4" fmla="*/ 33578 w 67156"/>
                  <a:gd name="connsiteY4" fmla="*/ 67157 h 671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7156" h="67157">
                    <a:moveTo>
                      <a:pt x="33578" y="67157"/>
                    </a:moveTo>
                    <a:cubicBezTo>
                      <a:pt x="15039" y="67157"/>
                      <a:pt x="0" y="52118"/>
                      <a:pt x="0" y="33579"/>
                    </a:cubicBezTo>
                    <a:cubicBezTo>
                      <a:pt x="0" y="15039"/>
                      <a:pt x="15039" y="0"/>
                      <a:pt x="33578" y="0"/>
                    </a:cubicBezTo>
                    <a:cubicBezTo>
                      <a:pt x="52118" y="0"/>
                      <a:pt x="67157" y="15039"/>
                      <a:pt x="67157" y="33579"/>
                    </a:cubicBezTo>
                    <a:cubicBezTo>
                      <a:pt x="67118" y="52118"/>
                      <a:pt x="52118" y="67157"/>
                      <a:pt x="33578" y="67157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43" name="任意多边形: 形状 842">
                <a:extLst>
                  <a:ext uri="{FF2B5EF4-FFF2-40B4-BE49-F238E27FC236}">
                    <a16:creationId xmlns:a16="http://schemas.microsoft.com/office/drawing/2014/main" id="{4DE5B463-A862-468F-9726-21A949E6C644}"/>
                  </a:ext>
                </a:extLst>
              </p:cNvPr>
              <p:cNvSpPr/>
              <p:nvPr/>
            </p:nvSpPr>
            <p:spPr>
              <a:xfrm>
                <a:off x="6217697" y="6781150"/>
                <a:ext cx="72310" cy="72310"/>
              </a:xfrm>
              <a:custGeom>
                <a:avLst/>
                <a:gdLst>
                  <a:gd name="connsiteX0" fmla="*/ 72311 w 72310"/>
                  <a:gd name="connsiteY0" fmla="*/ 36156 h 72310"/>
                  <a:gd name="connsiteX1" fmla="*/ 36155 w 72310"/>
                  <a:gd name="connsiteY1" fmla="*/ 72311 h 72310"/>
                  <a:gd name="connsiteX2" fmla="*/ 0 w 72310"/>
                  <a:gd name="connsiteY2" fmla="*/ 36156 h 72310"/>
                  <a:gd name="connsiteX3" fmla="*/ 36155 w 72310"/>
                  <a:gd name="connsiteY3" fmla="*/ 0 h 72310"/>
                  <a:gd name="connsiteX4" fmla="*/ 72311 w 72310"/>
                  <a:gd name="connsiteY4" fmla="*/ 36156 h 72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2310" h="72310">
                    <a:moveTo>
                      <a:pt x="72311" y="36156"/>
                    </a:moveTo>
                    <a:cubicBezTo>
                      <a:pt x="72311" y="56124"/>
                      <a:pt x="56124" y="72311"/>
                      <a:pt x="36155" y="72311"/>
                    </a:cubicBezTo>
                    <a:cubicBezTo>
                      <a:pt x="16187" y="72311"/>
                      <a:pt x="0" y="56124"/>
                      <a:pt x="0" y="36156"/>
                    </a:cubicBezTo>
                    <a:cubicBezTo>
                      <a:pt x="0" y="16187"/>
                      <a:pt x="16187" y="0"/>
                      <a:pt x="36155" y="0"/>
                    </a:cubicBezTo>
                    <a:cubicBezTo>
                      <a:pt x="56123" y="0"/>
                      <a:pt x="72311" y="16187"/>
                      <a:pt x="72311" y="36156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44" name="任意多边形: 形状 843">
                <a:extLst>
                  <a:ext uri="{FF2B5EF4-FFF2-40B4-BE49-F238E27FC236}">
                    <a16:creationId xmlns:a16="http://schemas.microsoft.com/office/drawing/2014/main" id="{2C7A9014-FC4A-4C8B-8893-496189E43302}"/>
                  </a:ext>
                </a:extLst>
              </p:cNvPr>
              <p:cNvSpPr/>
              <p:nvPr/>
            </p:nvSpPr>
            <p:spPr>
              <a:xfrm rot="-4049974">
                <a:off x="5988867" y="6779065"/>
                <a:ext cx="77543" cy="77543"/>
              </a:xfrm>
              <a:custGeom>
                <a:avLst/>
                <a:gdLst>
                  <a:gd name="connsiteX0" fmla="*/ 77544 w 77543"/>
                  <a:gd name="connsiteY0" fmla="*/ 38772 h 77543"/>
                  <a:gd name="connsiteX1" fmla="*/ 38772 w 77543"/>
                  <a:gd name="connsiteY1" fmla="*/ 77544 h 77543"/>
                  <a:gd name="connsiteX2" fmla="*/ 0 w 77543"/>
                  <a:gd name="connsiteY2" fmla="*/ 38772 h 77543"/>
                  <a:gd name="connsiteX3" fmla="*/ 38772 w 77543"/>
                  <a:gd name="connsiteY3" fmla="*/ 0 h 77543"/>
                  <a:gd name="connsiteX4" fmla="*/ 77544 w 77543"/>
                  <a:gd name="connsiteY4" fmla="*/ 38772 h 775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7543" h="77543">
                    <a:moveTo>
                      <a:pt x="77544" y="38772"/>
                    </a:moveTo>
                    <a:cubicBezTo>
                      <a:pt x="77544" y="60185"/>
                      <a:pt x="60185" y="77544"/>
                      <a:pt x="38772" y="77544"/>
                    </a:cubicBezTo>
                    <a:cubicBezTo>
                      <a:pt x="17359" y="77544"/>
                      <a:pt x="0" y="60185"/>
                      <a:pt x="0" y="38772"/>
                    </a:cubicBezTo>
                    <a:cubicBezTo>
                      <a:pt x="0" y="17359"/>
                      <a:pt x="17359" y="0"/>
                      <a:pt x="38772" y="0"/>
                    </a:cubicBezTo>
                    <a:cubicBezTo>
                      <a:pt x="60185" y="0"/>
                      <a:pt x="77544" y="17359"/>
                      <a:pt x="77544" y="38772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45" name="任意多边形: 形状 844">
                <a:extLst>
                  <a:ext uri="{FF2B5EF4-FFF2-40B4-BE49-F238E27FC236}">
                    <a16:creationId xmlns:a16="http://schemas.microsoft.com/office/drawing/2014/main" id="{1F1273F8-3BAD-43D2-99FE-C27B9DA88F6B}"/>
                  </a:ext>
                </a:extLst>
              </p:cNvPr>
              <p:cNvSpPr/>
              <p:nvPr/>
            </p:nvSpPr>
            <p:spPr>
              <a:xfrm rot="-1350026">
                <a:off x="5760353" y="6762085"/>
                <a:ext cx="82698" cy="82698"/>
              </a:xfrm>
              <a:custGeom>
                <a:avLst/>
                <a:gdLst>
                  <a:gd name="connsiteX0" fmla="*/ 82698 w 82698"/>
                  <a:gd name="connsiteY0" fmla="*/ 41349 h 82698"/>
                  <a:gd name="connsiteX1" fmla="*/ 41349 w 82698"/>
                  <a:gd name="connsiteY1" fmla="*/ 82698 h 82698"/>
                  <a:gd name="connsiteX2" fmla="*/ 0 w 82698"/>
                  <a:gd name="connsiteY2" fmla="*/ 41349 h 82698"/>
                  <a:gd name="connsiteX3" fmla="*/ 41349 w 82698"/>
                  <a:gd name="connsiteY3" fmla="*/ 0 h 82698"/>
                  <a:gd name="connsiteX4" fmla="*/ 82698 w 82698"/>
                  <a:gd name="connsiteY4" fmla="*/ 41349 h 826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2698" h="82698">
                    <a:moveTo>
                      <a:pt x="82698" y="41349"/>
                    </a:moveTo>
                    <a:cubicBezTo>
                      <a:pt x="82698" y="64185"/>
                      <a:pt x="64186" y="82698"/>
                      <a:pt x="41349" y="82698"/>
                    </a:cubicBezTo>
                    <a:cubicBezTo>
                      <a:pt x="18513" y="82698"/>
                      <a:pt x="0" y="64185"/>
                      <a:pt x="0" y="41349"/>
                    </a:cubicBezTo>
                    <a:cubicBezTo>
                      <a:pt x="0" y="18513"/>
                      <a:pt x="18513" y="0"/>
                      <a:pt x="41349" y="0"/>
                    </a:cubicBezTo>
                    <a:cubicBezTo>
                      <a:pt x="64186" y="0"/>
                      <a:pt x="82698" y="18513"/>
                      <a:pt x="82698" y="41349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46" name="任意多边形: 形状 845">
                <a:extLst>
                  <a:ext uri="{FF2B5EF4-FFF2-40B4-BE49-F238E27FC236}">
                    <a16:creationId xmlns:a16="http://schemas.microsoft.com/office/drawing/2014/main" id="{85205085-73EA-49D2-B0FE-98259059DFBF}"/>
                  </a:ext>
                </a:extLst>
              </p:cNvPr>
              <p:cNvSpPr/>
              <p:nvPr/>
            </p:nvSpPr>
            <p:spPr>
              <a:xfrm>
                <a:off x="5533167" y="6730032"/>
                <a:ext cx="87850" cy="87850"/>
              </a:xfrm>
              <a:custGeom>
                <a:avLst/>
                <a:gdLst>
                  <a:gd name="connsiteX0" fmla="*/ 87850 w 87850"/>
                  <a:gd name="connsiteY0" fmla="*/ 43925 h 87850"/>
                  <a:gd name="connsiteX1" fmla="*/ 43925 w 87850"/>
                  <a:gd name="connsiteY1" fmla="*/ 87850 h 87850"/>
                  <a:gd name="connsiteX2" fmla="*/ 0 w 87850"/>
                  <a:gd name="connsiteY2" fmla="*/ 43925 h 87850"/>
                  <a:gd name="connsiteX3" fmla="*/ 43925 w 87850"/>
                  <a:gd name="connsiteY3" fmla="*/ 0 h 87850"/>
                  <a:gd name="connsiteX4" fmla="*/ 87850 w 87850"/>
                  <a:gd name="connsiteY4" fmla="*/ 43925 h 87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7850" h="87850">
                    <a:moveTo>
                      <a:pt x="87850" y="43925"/>
                    </a:moveTo>
                    <a:cubicBezTo>
                      <a:pt x="87850" y="68184"/>
                      <a:pt x="68184" y="87850"/>
                      <a:pt x="43925" y="87850"/>
                    </a:cubicBezTo>
                    <a:cubicBezTo>
                      <a:pt x="19666" y="87850"/>
                      <a:pt x="0" y="68184"/>
                      <a:pt x="0" y="43925"/>
                    </a:cubicBezTo>
                    <a:cubicBezTo>
                      <a:pt x="0" y="19666"/>
                      <a:pt x="19666" y="0"/>
                      <a:pt x="43925" y="0"/>
                    </a:cubicBezTo>
                    <a:cubicBezTo>
                      <a:pt x="68184" y="0"/>
                      <a:pt x="87850" y="19666"/>
                      <a:pt x="87850" y="43925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47" name="任意多边形: 形状 846">
                <a:extLst>
                  <a:ext uri="{FF2B5EF4-FFF2-40B4-BE49-F238E27FC236}">
                    <a16:creationId xmlns:a16="http://schemas.microsoft.com/office/drawing/2014/main" id="{0E5999B4-2EA1-45F3-ABBA-5BA08723A4FA}"/>
                  </a:ext>
                </a:extLst>
              </p:cNvPr>
              <p:cNvSpPr/>
              <p:nvPr/>
            </p:nvSpPr>
            <p:spPr>
              <a:xfrm>
                <a:off x="5308541" y="6683069"/>
                <a:ext cx="93081" cy="93081"/>
              </a:xfrm>
              <a:custGeom>
                <a:avLst/>
                <a:gdLst>
                  <a:gd name="connsiteX0" fmla="*/ 93081 w 93081"/>
                  <a:gd name="connsiteY0" fmla="*/ 46541 h 93081"/>
                  <a:gd name="connsiteX1" fmla="*/ 46541 w 93081"/>
                  <a:gd name="connsiteY1" fmla="*/ 93081 h 93081"/>
                  <a:gd name="connsiteX2" fmla="*/ 0 w 93081"/>
                  <a:gd name="connsiteY2" fmla="*/ 46541 h 93081"/>
                  <a:gd name="connsiteX3" fmla="*/ 46541 w 93081"/>
                  <a:gd name="connsiteY3" fmla="*/ 0 h 93081"/>
                  <a:gd name="connsiteX4" fmla="*/ 93081 w 93081"/>
                  <a:gd name="connsiteY4" fmla="*/ 46541 h 930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081" h="93081">
                    <a:moveTo>
                      <a:pt x="93081" y="46541"/>
                    </a:moveTo>
                    <a:cubicBezTo>
                      <a:pt x="93081" y="72244"/>
                      <a:pt x="72244" y="93081"/>
                      <a:pt x="46541" y="93081"/>
                    </a:cubicBezTo>
                    <a:cubicBezTo>
                      <a:pt x="20837" y="93081"/>
                      <a:pt x="0" y="72244"/>
                      <a:pt x="0" y="46541"/>
                    </a:cubicBezTo>
                    <a:cubicBezTo>
                      <a:pt x="0" y="20837"/>
                      <a:pt x="20837" y="0"/>
                      <a:pt x="46541" y="0"/>
                    </a:cubicBezTo>
                    <a:cubicBezTo>
                      <a:pt x="72244" y="0"/>
                      <a:pt x="93081" y="20837"/>
                      <a:pt x="93081" y="46541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48" name="任意多边形: 形状 847">
                <a:extLst>
                  <a:ext uri="{FF2B5EF4-FFF2-40B4-BE49-F238E27FC236}">
                    <a16:creationId xmlns:a16="http://schemas.microsoft.com/office/drawing/2014/main" id="{1DAE566D-6F3F-4229-8717-79AB09CFFB98}"/>
                  </a:ext>
                </a:extLst>
              </p:cNvPr>
              <p:cNvSpPr/>
              <p:nvPr/>
            </p:nvSpPr>
            <p:spPr>
              <a:xfrm>
                <a:off x="5087454" y="6621335"/>
                <a:ext cx="98235" cy="98235"/>
              </a:xfrm>
              <a:custGeom>
                <a:avLst/>
                <a:gdLst>
                  <a:gd name="connsiteX0" fmla="*/ 98235 w 98235"/>
                  <a:gd name="connsiteY0" fmla="*/ 49118 h 98235"/>
                  <a:gd name="connsiteX1" fmla="*/ 49118 w 98235"/>
                  <a:gd name="connsiteY1" fmla="*/ 98235 h 98235"/>
                  <a:gd name="connsiteX2" fmla="*/ 0 w 98235"/>
                  <a:gd name="connsiteY2" fmla="*/ 49118 h 98235"/>
                  <a:gd name="connsiteX3" fmla="*/ 49118 w 98235"/>
                  <a:gd name="connsiteY3" fmla="*/ 0 h 98235"/>
                  <a:gd name="connsiteX4" fmla="*/ 98235 w 98235"/>
                  <a:gd name="connsiteY4" fmla="*/ 49118 h 982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8235" h="98235">
                    <a:moveTo>
                      <a:pt x="98235" y="49118"/>
                    </a:moveTo>
                    <a:cubicBezTo>
                      <a:pt x="98235" y="76245"/>
                      <a:pt x="76244" y="98235"/>
                      <a:pt x="49118" y="98235"/>
                    </a:cubicBezTo>
                    <a:cubicBezTo>
                      <a:pt x="21991" y="98235"/>
                      <a:pt x="0" y="76245"/>
                      <a:pt x="0" y="49118"/>
                    </a:cubicBezTo>
                    <a:cubicBezTo>
                      <a:pt x="0" y="21990"/>
                      <a:pt x="21991" y="0"/>
                      <a:pt x="49118" y="0"/>
                    </a:cubicBezTo>
                    <a:cubicBezTo>
                      <a:pt x="76244" y="0"/>
                      <a:pt x="98235" y="21990"/>
                      <a:pt x="98235" y="49118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49" name="任意多边形: 形状 848">
                <a:extLst>
                  <a:ext uri="{FF2B5EF4-FFF2-40B4-BE49-F238E27FC236}">
                    <a16:creationId xmlns:a16="http://schemas.microsoft.com/office/drawing/2014/main" id="{1A7A5361-B16E-4545-B89C-CE6FFAC145EF}"/>
                  </a:ext>
                </a:extLst>
              </p:cNvPr>
              <p:cNvSpPr/>
              <p:nvPr/>
            </p:nvSpPr>
            <p:spPr>
              <a:xfrm>
                <a:off x="4870829" y="6545062"/>
                <a:ext cx="103389" cy="103389"/>
              </a:xfrm>
              <a:custGeom>
                <a:avLst/>
                <a:gdLst>
                  <a:gd name="connsiteX0" fmla="*/ 103389 w 103389"/>
                  <a:gd name="connsiteY0" fmla="*/ 51694 h 103389"/>
                  <a:gd name="connsiteX1" fmla="*/ 51695 w 103389"/>
                  <a:gd name="connsiteY1" fmla="*/ 103389 h 103389"/>
                  <a:gd name="connsiteX2" fmla="*/ 0 w 103389"/>
                  <a:gd name="connsiteY2" fmla="*/ 51694 h 103389"/>
                  <a:gd name="connsiteX3" fmla="*/ 51695 w 103389"/>
                  <a:gd name="connsiteY3" fmla="*/ 0 h 103389"/>
                  <a:gd name="connsiteX4" fmla="*/ 103389 w 103389"/>
                  <a:gd name="connsiteY4" fmla="*/ 51694 h 1033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3389" h="103389">
                    <a:moveTo>
                      <a:pt x="103389" y="51694"/>
                    </a:moveTo>
                    <a:cubicBezTo>
                      <a:pt x="103389" y="80245"/>
                      <a:pt x="80245" y="103389"/>
                      <a:pt x="51695" y="103389"/>
                    </a:cubicBezTo>
                    <a:cubicBezTo>
                      <a:pt x="23144" y="103389"/>
                      <a:pt x="0" y="80244"/>
                      <a:pt x="0" y="51694"/>
                    </a:cubicBezTo>
                    <a:cubicBezTo>
                      <a:pt x="0" y="23144"/>
                      <a:pt x="23144" y="0"/>
                      <a:pt x="51695" y="0"/>
                    </a:cubicBezTo>
                    <a:cubicBezTo>
                      <a:pt x="80245" y="0"/>
                      <a:pt x="103389" y="23145"/>
                      <a:pt x="103389" y="51694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0" name="任意多边形: 形状 849">
                <a:extLst>
                  <a:ext uri="{FF2B5EF4-FFF2-40B4-BE49-F238E27FC236}">
                    <a16:creationId xmlns:a16="http://schemas.microsoft.com/office/drawing/2014/main" id="{4C9A830A-CCDF-41DD-AA1D-AD6B32112A91}"/>
                  </a:ext>
                </a:extLst>
              </p:cNvPr>
              <p:cNvSpPr/>
              <p:nvPr/>
            </p:nvSpPr>
            <p:spPr>
              <a:xfrm>
                <a:off x="4659935" y="6454828"/>
                <a:ext cx="108004" cy="108004"/>
              </a:xfrm>
              <a:custGeom>
                <a:avLst/>
                <a:gdLst>
                  <a:gd name="connsiteX0" fmla="*/ 108005 w 108004"/>
                  <a:gd name="connsiteY0" fmla="*/ 54002 h 108004"/>
                  <a:gd name="connsiteX1" fmla="*/ 54002 w 108004"/>
                  <a:gd name="connsiteY1" fmla="*/ 108005 h 108004"/>
                  <a:gd name="connsiteX2" fmla="*/ 0 w 108004"/>
                  <a:gd name="connsiteY2" fmla="*/ 54002 h 108004"/>
                  <a:gd name="connsiteX3" fmla="*/ 54002 w 108004"/>
                  <a:gd name="connsiteY3" fmla="*/ 0 h 108004"/>
                  <a:gd name="connsiteX4" fmla="*/ 108005 w 108004"/>
                  <a:gd name="connsiteY4" fmla="*/ 54002 h 1080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8004" h="108004">
                    <a:moveTo>
                      <a:pt x="108005" y="54002"/>
                    </a:moveTo>
                    <a:cubicBezTo>
                      <a:pt x="108005" y="83827"/>
                      <a:pt x="83827" y="108005"/>
                      <a:pt x="54002" y="108005"/>
                    </a:cubicBezTo>
                    <a:cubicBezTo>
                      <a:pt x="24178" y="108005"/>
                      <a:pt x="0" y="83827"/>
                      <a:pt x="0" y="54002"/>
                    </a:cubicBezTo>
                    <a:cubicBezTo>
                      <a:pt x="0" y="24178"/>
                      <a:pt x="24178" y="0"/>
                      <a:pt x="54002" y="0"/>
                    </a:cubicBezTo>
                    <a:cubicBezTo>
                      <a:pt x="83827" y="0"/>
                      <a:pt x="108005" y="24177"/>
                      <a:pt x="108005" y="54002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1" name="任意多边形: 形状 850">
                <a:extLst>
                  <a:ext uri="{FF2B5EF4-FFF2-40B4-BE49-F238E27FC236}">
                    <a16:creationId xmlns:a16="http://schemas.microsoft.com/office/drawing/2014/main" id="{C5B6EC9F-235A-43A0-85F1-FCD1FC5DAA9B}"/>
                  </a:ext>
                </a:extLst>
              </p:cNvPr>
              <p:cNvSpPr/>
              <p:nvPr/>
            </p:nvSpPr>
            <p:spPr>
              <a:xfrm rot="-4846898">
                <a:off x="4455438" y="6350873"/>
                <a:ext cx="112699" cy="112699"/>
              </a:xfrm>
              <a:custGeom>
                <a:avLst/>
                <a:gdLst>
                  <a:gd name="connsiteX0" fmla="*/ 112699 w 112699"/>
                  <a:gd name="connsiteY0" fmla="*/ 56350 h 112699"/>
                  <a:gd name="connsiteX1" fmla="*/ 56350 w 112699"/>
                  <a:gd name="connsiteY1" fmla="*/ 112699 h 112699"/>
                  <a:gd name="connsiteX2" fmla="*/ 0 w 112699"/>
                  <a:gd name="connsiteY2" fmla="*/ 56350 h 112699"/>
                  <a:gd name="connsiteX3" fmla="*/ 56350 w 112699"/>
                  <a:gd name="connsiteY3" fmla="*/ 0 h 112699"/>
                  <a:gd name="connsiteX4" fmla="*/ 112699 w 112699"/>
                  <a:gd name="connsiteY4" fmla="*/ 56350 h 1126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2699" h="112699">
                    <a:moveTo>
                      <a:pt x="112699" y="56350"/>
                    </a:moveTo>
                    <a:cubicBezTo>
                      <a:pt x="112699" y="87471"/>
                      <a:pt x="87471" y="112699"/>
                      <a:pt x="56350" y="112699"/>
                    </a:cubicBezTo>
                    <a:cubicBezTo>
                      <a:pt x="25229" y="112699"/>
                      <a:pt x="0" y="87471"/>
                      <a:pt x="0" y="56350"/>
                    </a:cubicBezTo>
                    <a:cubicBezTo>
                      <a:pt x="0" y="25229"/>
                      <a:pt x="25229" y="0"/>
                      <a:pt x="56350" y="0"/>
                    </a:cubicBezTo>
                    <a:cubicBezTo>
                      <a:pt x="87471" y="0"/>
                      <a:pt x="112699" y="25229"/>
                      <a:pt x="112699" y="56350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2" name="任意多边形: 形状 851">
                <a:extLst>
                  <a:ext uri="{FF2B5EF4-FFF2-40B4-BE49-F238E27FC236}">
                    <a16:creationId xmlns:a16="http://schemas.microsoft.com/office/drawing/2014/main" id="{34733F47-5E24-46EC-81DD-5C2DF5149731}"/>
                  </a:ext>
                </a:extLst>
              </p:cNvPr>
              <p:cNvSpPr/>
              <p:nvPr/>
            </p:nvSpPr>
            <p:spPr>
              <a:xfrm rot="-1350026">
                <a:off x="4258279" y="6233610"/>
                <a:ext cx="117162" cy="117162"/>
              </a:xfrm>
              <a:custGeom>
                <a:avLst/>
                <a:gdLst>
                  <a:gd name="connsiteX0" fmla="*/ 117162 w 117162"/>
                  <a:gd name="connsiteY0" fmla="*/ 58581 h 117162"/>
                  <a:gd name="connsiteX1" fmla="*/ 58581 w 117162"/>
                  <a:gd name="connsiteY1" fmla="*/ 117162 h 117162"/>
                  <a:gd name="connsiteX2" fmla="*/ 0 w 117162"/>
                  <a:gd name="connsiteY2" fmla="*/ 58581 h 117162"/>
                  <a:gd name="connsiteX3" fmla="*/ 58581 w 117162"/>
                  <a:gd name="connsiteY3" fmla="*/ 0 h 117162"/>
                  <a:gd name="connsiteX4" fmla="*/ 117162 w 117162"/>
                  <a:gd name="connsiteY4" fmla="*/ 58581 h 1171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7162" h="117162">
                    <a:moveTo>
                      <a:pt x="117162" y="58581"/>
                    </a:moveTo>
                    <a:cubicBezTo>
                      <a:pt x="117162" y="90934"/>
                      <a:pt x="90935" y="117162"/>
                      <a:pt x="58581" y="117162"/>
                    </a:cubicBezTo>
                    <a:cubicBezTo>
                      <a:pt x="26228" y="117162"/>
                      <a:pt x="0" y="90934"/>
                      <a:pt x="0" y="58581"/>
                    </a:cubicBezTo>
                    <a:cubicBezTo>
                      <a:pt x="0" y="26228"/>
                      <a:pt x="26228" y="0"/>
                      <a:pt x="58581" y="0"/>
                    </a:cubicBezTo>
                    <a:cubicBezTo>
                      <a:pt x="90934" y="0"/>
                      <a:pt x="117162" y="26228"/>
                      <a:pt x="117162" y="58581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3" name="任意多边形: 形状 852">
                <a:extLst>
                  <a:ext uri="{FF2B5EF4-FFF2-40B4-BE49-F238E27FC236}">
                    <a16:creationId xmlns:a16="http://schemas.microsoft.com/office/drawing/2014/main" id="{FF7C70C7-97C7-46D9-BE30-D2B73F883733}"/>
                  </a:ext>
                </a:extLst>
              </p:cNvPr>
              <p:cNvSpPr/>
              <p:nvPr/>
            </p:nvSpPr>
            <p:spPr>
              <a:xfrm>
                <a:off x="4069255" y="6103773"/>
                <a:ext cx="121159" cy="121159"/>
              </a:xfrm>
              <a:custGeom>
                <a:avLst/>
                <a:gdLst>
                  <a:gd name="connsiteX0" fmla="*/ 121159 w 121159"/>
                  <a:gd name="connsiteY0" fmla="*/ 60580 h 121159"/>
                  <a:gd name="connsiteX1" fmla="*/ 60580 w 121159"/>
                  <a:gd name="connsiteY1" fmla="*/ 121159 h 121159"/>
                  <a:gd name="connsiteX2" fmla="*/ 0 w 121159"/>
                  <a:gd name="connsiteY2" fmla="*/ 60580 h 121159"/>
                  <a:gd name="connsiteX3" fmla="*/ 60580 w 121159"/>
                  <a:gd name="connsiteY3" fmla="*/ 0 h 121159"/>
                  <a:gd name="connsiteX4" fmla="*/ 121159 w 121159"/>
                  <a:gd name="connsiteY4" fmla="*/ 60580 h 1211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1159" h="121159">
                    <a:moveTo>
                      <a:pt x="121159" y="60580"/>
                    </a:moveTo>
                    <a:cubicBezTo>
                      <a:pt x="121159" y="94037"/>
                      <a:pt x="94037" y="121159"/>
                      <a:pt x="60580" y="121159"/>
                    </a:cubicBezTo>
                    <a:cubicBezTo>
                      <a:pt x="27122" y="121159"/>
                      <a:pt x="0" y="94037"/>
                      <a:pt x="0" y="60580"/>
                    </a:cubicBezTo>
                    <a:cubicBezTo>
                      <a:pt x="0" y="27123"/>
                      <a:pt x="27122" y="0"/>
                      <a:pt x="60580" y="0"/>
                    </a:cubicBezTo>
                    <a:cubicBezTo>
                      <a:pt x="94037" y="0"/>
                      <a:pt x="121159" y="27123"/>
                      <a:pt x="121159" y="60580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4" name="任意多边形: 形状 853">
                <a:extLst>
                  <a:ext uri="{FF2B5EF4-FFF2-40B4-BE49-F238E27FC236}">
                    <a16:creationId xmlns:a16="http://schemas.microsoft.com/office/drawing/2014/main" id="{FBB4D5A4-B728-4805-B0A5-F751E483A0DB}"/>
                  </a:ext>
                </a:extLst>
              </p:cNvPr>
              <p:cNvSpPr/>
              <p:nvPr/>
            </p:nvSpPr>
            <p:spPr>
              <a:xfrm>
                <a:off x="3889247" y="5961844"/>
                <a:ext cx="125236" cy="125236"/>
              </a:xfrm>
              <a:custGeom>
                <a:avLst/>
                <a:gdLst>
                  <a:gd name="connsiteX0" fmla="*/ 125236 w 125236"/>
                  <a:gd name="connsiteY0" fmla="*/ 62618 h 125236"/>
                  <a:gd name="connsiteX1" fmla="*/ 62618 w 125236"/>
                  <a:gd name="connsiteY1" fmla="*/ 125237 h 125236"/>
                  <a:gd name="connsiteX2" fmla="*/ 0 w 125236"/>
                  <a:gd name="connsiteY2" fmla="*/ 62618 h 125236"/>
                  <a:gd name="connsiteX3" fmla="*/ 62618 w 125236"/>
                  <a:gd name="connsiteY3" fmla="*/ 0 h 125236"/>
                  <a:gd name="connsiteX4" fmla="*/ 125236 w 125236"/>
                  <a:gd name="connsiteY4" fmla="*/ 62618 h 125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5236" h="125236">
                    <a:moveTo>
                      <a:pt x="125236" y="62618"/>
                    </a:moveTo>
                    <a:cubicBezTo>
                      <a:pt x="125236" y="97201"/>
                      <a:pt x="97201" y="125237"/>
                      <a:pt x="62618" y="125237"/>
                    </a:cubicBezTo>
                    <a:cubicBezTo>
                      <a:pt x="28035" y="125237"/>
                      <a:pt x="0" y="97201"/>
                      <a:pt x="0" y="62618"/>
                    </a:cubicBezTo>
                    <a:cubicBezTo>
                      <a:pt x="0" y="28035"/>
                      <a:pt x="28035" y="0"/>
                      <a:pt x="62618" y="0"/>
                    </a:cubicBezTo>
                    <a:cubicBezTo>
                      <a:pt x="97201" y="0"/>
                      <a:pt x="125236" y="28035"/>
                      <a:pt x="125236" y="62618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5" name="任意多边形: 形状 854">
                <a:extLst>
                  <a:ext uri="{FF2B5EF4-FFF2-40B4-BE49-F238E27FC236}">
                    <a16:creationId xmlns:a16="http://schemas.microsoft.com/office/drawing/2014/main" id="{2F4FBDFC-0E6E-4067-AF31-A4DF2FAFC168}"/>
                  </a:ext>
                </a:extLst>
              </p:cNvPr>
              <p:cNvSpPr/>
              <p:nvPr/>
            </p:nvSpPr>
            <p:spPr>
              <a:xfrm rot="-4846898">
                <a:off x="3719156" y="5808640"/>
                <a:ext cx="129007" cy="129007"/>
              </a:xfrm>
              <a:custGeom>
                <a:avLst/>
                <a:gdLst>
                  <a:gd name="connsiteX0" fmla="*/ 129008 w 129007"/>
                  <a:gd name="connsiteY0" fmla="*/ 64504 h 129007"/>
                  <a:gd name="connsiteX1" fmla="*/ 64504 w 129007"/>
                  <a:gd name="connsiteY1" fmla="*/ 129008 h 129007"/>
                  <a:gd name="connsiteX2" fmla="*/ 0 w 129007"/>
                  <a:gd name="connsiteY2" fmla="*/ 64504 h 129007"/>
                  <a:gd name="connsiteX3" fmla="*/ 64504 w 129007"/>
                  <a:gd name="connsiteY3" fmla="*/ 0 h 129007"/>
                  <a:gd name="connsiteX4" fmla="*/ 129008 w 129007"/>
                  <a:gd name="connsiteY4" fmla="*/ 64504 h 1290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9007" h="129007">
                    <a:moveTo>
                      <a:pt x="129008" y="64504"/>
                    </a:moveTo>
                    <a:cubicBezTo>
                      <a:pt x="129008" y="100129"/>
                      <a:pt x="100128" y="129008"/>
                      <a:pt x="64504" y="129008"/>
                    </a:cubicBezTo>
                    <a:cubicBezTo>
                      <a:pt x="28879" y="129008"/>
                      <a:pt x="0" y="100129"/>
                      <a:pt x="0" y="64504"/>
                    </a:cubicBezTo>
                    <a:cubicBezTo>
                      <a:pt x="0" y="28879"/>
                      <a:pt x="28879" y="0"/>
                      <a:pt x="64504" y="0"/>
                    </a:cubicBezTo>
                    <a:cubicBezTo>
                      <a:pt x="100128" y="0"/>
                      <a:pt x="129008" y="28879"/>
                      <a:pt x="129008" y="64504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6" name="任意多边形: 形状 855">
                <a:extLst>
                  <a:ext uri="{FF2B5EF4-FFF2-40B4-BE49-F238E27FC236}">
                    <a16:creationId xmlns:a16="http://schemas.microsoft.com/office/drawing/2014/main" id="{637C01DA-0A64-4038-A26E-3A941B81ED3D}"/>
                  </a:ext>
                </a:extLst>
              </p:cNvPr>
              <p:cNvSpPr/>
              <p:nvPr/>
            </p:nvSpPr>
            <p:spPr>
              <a:xfrm rot="-5156063">
                <a:off x="3559577" y="5644646"/>
                <a:ext cx="132469" cy="132469"/>
              </a:xfrm>
              <a:custGeom>
                <a:avLst/>
                <a:gdLst>
                  <a:gd name="connsiteX0" fmla="*/ 132470 w 132469"/>
                  <a:gd name="connsiteY0" fmla="*/ 66235 h 132469"/>
                  <a:gd name="connsiteX1" fmla="*/ 66235 w 132469"/>
                  <a:gd name="connsiteY1" fmla="*/ 132470 h 132469"/>
                  <a:gd name="connsiteX2" fmla="*/ 0 w 132469"/>
                  <a:gd name="connsiteY2" fmla="*/ 66235 h 132469"/>
                  <a:gd name="connsiteX3" fmla="*/ 66235 w 132469"/>
                  <a:gd name="connsiteY3" fmla="*/ 0 h 132469"/>
                  <a:gd name="connsiteX4" fmla="*/ 132470 w 132469"/>
                  <a:gd name="connsiteY4" fmla="*/ 66235 h 1324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2469" h="132469">
                    <a:moveTo>
                      <a:pt x="132470" y="66235"/>
                    </a:moveTo>
                    <a:cubicBezTo>
                      <a:pt x="132470" y="102815"/>
                      <a:pt x="102815" y="132470"/>
                      <a:pt x="66235" y="132470"/>
                    </a:cubicBezTo>
                    <a:cubicBezTo>
                      <a:pt x="29654" y="132470"/>
                      <a:pt x="0" y="102815"/>
                      <a:pt x="0" y="66235"/>
                    </a:cubicBezTo>
                    <a:cubicBezTo>
                      <a:pt x="0" y="29654"/>
                      <a:pt x="29654" y="0"/>
                      <a:pt x="66235" y="0"/>
                    </a:cubicBezTo>
                    <a:cubicBezTo>
                      <a:pt x="102815" y="0"/>
                      <a:pt x="132470" y="29655"/>
                      <a:pt x="132470" y="66235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7" name="任意多边形: 形状 856">
                <a:extLst>
                  <a:ext uri="{FF2B5EF4-FFF2-40B4-BE49-F238E27FC236}">
                    <a16:creationId xmlns:a16="http://schemas.microsoft.com/office/drawing/2014/main" id="{272D546E-12A5-4EE6-8FF8-B65734CEB743}"/>
                  </a:ext>
                </a:extLst>
              </p:cNvPr>
              <p:cNvSpPr/>
              <p:nvPr/>
            </p:nvSpPr>
            <p:spPr>
              <a:xfrm rot="-4846898">
                <a:off x="3411146" y="5470794"/>
                <a:ext cx="135623" cy="135623"/>
              </a:xfrm>
              <a:custGeom>
                <a:avLst/>
                <a:gdLst>
                  <a:gd name="connsiteX0" fmla="*/ 135624 w 135623"/>
                  <a:gd name="connsiteY0" fmla="*/ 67812 h 135623"/>
                  <a:gd name="connsiteX1" fmla="*/ 67812 w 135623"/>
                  <a:gd name="connsiteY1" fmla="*/ 135623 h 135623"/>
                  <a:gd name="connsiteX2" fmla="*/ 0 w 135623"/>
                  <a:gd name="connsiteY2" fmla="*/ 67812 h 135623"/>
                  <a:gd name="connsiteX3" fmla="*/ 67812 w 135623"/>
                  <a:gd name="connsiteY3" fmla="*/ 0 h 135623"/>
                  <a:gd name="connsiteX4" fmla="*/ 135624 w 135623"/>
                  <a:gd name="connsiteY4" fmla="*/ 67812 h 1356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5623" h="135623">
                    <a:moveTo>
                      <a:pt x="135624" y="67812"/>
                    </a:moveTo>
                    <a:cubicBezTo>
                      <a:pt x="135624" y="105263"/>
                      <a:pt x="105263" y="135623"/>
                      <a:pt x="67812" y="135623"/>
                    </a:cubicBezTo>
                    <a:cubicBezTo>
                      <a:pt x="30360" y="135623"/>
                      <a:pt x="0" y="105263"/>
                      <a:pt x="0" y="67812"/>
                    </a:cubicBezTo>
                    <a:cubicBezTo>
                      <a:pt x="0" y="30360"/>
                      <a:pt x="30360" y="0"/>
                      <a:pt x="67812" y="0"/>
                    </a:cubicBezTo>
                    <a:cubicBezTo>
                      <a:pt x="105263" y="0"/>
                      <a:pt x="135624" y="30360"/>
                      <a:pt x="135624" y="67812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8" name="任意多边形: 形状 857">
                <a:extLst>
                  <a:ext uri="{FF2B5EF4-FFF2-40B4-BE49-F238E27FC236}">
                    <a16:creationId xmlns:a16="http://schemas.microsoft.com/office/drawing/2014/main" id="{62E36FFF-305B-498F-8B90-F16680F22916}"/>
                  </a:ext>
                </a:extLst>
              </p:cNvPr>
              <p:cNvSpPr/>
              <p:nvPr/>
            </p:nvSpPr>
            <p:spPr>
              <a:xfrm rot="-339181">
                <a:off x="3274416" y="5287434"/>
                <a:ext cx="138462" cy="138462"/>
              </a:xfrm>
              <a:custGeom>
                <a:avLst/>
                <a:gdLst>
                  <a:gd name="connsiteX0" fmla="*/ 138463 w 138462"/>
                  <a:gd name="connsiteY0" fmla="*/ 69231 h 138462"/>
                  <a:gd name="connsiteX1" fmla="*/ 69231 w 138462"/>
                  <a:gd name="connsiteY1" fmla="*/ 138462 h 138462"/>
                  <a:gd name="connsiteX2" fmla="*/ 0 w 138462"/>
                  <a:gd name="connsiteY2" fmla="*/ 69231 h 138462"/>
                  <a:gd name="connsiteX3" fmla="*/ 69231 w 138462"/>
                  <a:gd name="connsiteY3" fmla="*/ 0 h 138462"/>
                  <a:gd name="connsiteX4" fmla="*/ 138463 w 138462"/>
                  <a:gd name="connsiteY4" fmla="*/ 69231 h 1384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8462" h="138462">
                    <a:moveTo>
                      <a:pt x="138463" y="69231"/>
                    </a:moveTo>
                    <a:cubicBezTo>
                      <a:pt x="138463" y="107467"/>
                      <a:pt x="107467" y="138462"/>
                      <a:pt x="69231" y="138462"/>
                    </a:cubicBezTo>
                    <a:cubicBezTo>
                      <a:pt x="30996" y="138462"/>
                      <a:pt x="0" y="107467"/>
                      <a:pt x="0" y="69231"/>
                    </a:cubicBezTo>
                    <a:cubicBezTo>
                      <a:pt x="0" y="30996"/>
                      <a:pt x="30996" y="0"/>
                      <a:pt x="69231" y="0"/>
                    </a:cubicBezTo>
                    <a:cubicBezTo>
                      <a:pt x="107467" y="0"/>
                      <a:pt x="138463" y="30996"/>
                      <a:pt x="138463" y="69231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9" name="任意多边形: 形状 858">
                <a:extLst>
                  <a:ext uri="{FF2B5EF4-FFF2-40B4-BE49-F238E27FC236}">
                    <a16:creationId xmlns:a16="http://schemas.microsoft.com/office/drawing/2014/main" id="{7632C3F8-04FB-4FFF-A53A-D0F9BD0B0BA2}"/>
                  </a:ext>
                </a:extLst>
              </p:cNvPr>
              <p:cNvSpPr/>
              <p:nvPr/>
            </p:nvSpPr>
            <p:spPr>
              <a:xfrm rot="-339181">
                <a:off x="3150501" y="5095849"/>
                <a:ext cx="141078" cy="141078"/>
              </a:xfrm>
              <a:custGeom>
                <a:avLst/>
                <a:gdLst>
                  <a:gd name="connsiteX0" fmla="*/ 141078 w 141078"/>
                  <a:gd name="connsiteY0" fmla="*/ 70539 h 141078"/>
                  <a:gd name="connsiteX1" fmla="*/ 70539 w 141078"/>
                  <a:gd name="connsiteY1" fmla="*/ 141078 h 141078"/>
                  <a:gd name="connsiteX2" fmla="*/ 0 w 141078"/>
                  <a:gd name="connsiteY2" fmla="*/ 70539 h 141078"/>
                  <a:gd name="connsiteX3" fmla="*/ 70539 w 141078"/>
                  <a:gd name="connsiteY3" fmla="*/ 0 h 141078"/>
                  <a:gd name="connsiteX4" fmla="*/ 141078 w 141078"/>
                  <a:gd name="connsiteY4" fmla="*/ 70539 h 1410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1078" h="141078">
                    <a:moveTo>
                      <a:pt x="141078" y="70539"/>
                    </a:moveTo>
                    <a:cubicBezTo>
                      <a:pt x="141078" y="109497"/>
                      <a:pt x="109497" y="141078"/>
                      <a:pt x="70539" y="141078"/>
                    </a:cubicBezTo>
                    <a:cubicBezTo>
                      <a:pt x="31581" y="141078"/>
                      <a:pt x="0" y="109497"/>
                      <a:pt x="0" y="70539"/>
                    </a:cubicBezTo>
                    <a:cubicBezTo>
                      <a:pt x="0" y="31581"/>
                      <a:pt x="31581" y="0"/>
                      <a:pt x="70539" y="0"/>
                    </a:cubicBezTo>
                    <a:cubicBezTo>
                      <a:pt x="109497" y="0"/>
                      <a:pt x="141078" y="31581"/>
                      <a:pt x="141078" y="70539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60" name="任意多边形: 形状 859">
                <a:extLst>
                  <a:ext uri="{FF2B5EF4-FFF2-40B4-BE49-F238E27FC236}">
                    <a16:creationId xmlns:a16="http://schemas.microsoft.com/office/drawing/2014/main" id="{F734B46D-2237-48BE-8BDC-86B84D5CAA55}"/>
                  </a:ext>
                </a:extLst>
              </p:cNvPr>
              <p:cNvSpPr/>
              <p:nvPr/>
            </p:nvSpPr>
            <p:spPr>
              <a:xfrm rot="-4846898">
                <a:off x="3040069" y="4896985"/>
                <a:ext cx="143239" cy="143239"/>
              </a:xfrm>
              <a:custGeom>
                <a:avLst/>
                <a:gdLst>
                  <a:gd name="connsiteX0" fmla="*/ 143239 w 143239"/>
                  <a:gd name="connsiteY0" fmla="*/ 71620 h 143239"/>
                  <a:gd name="connsiteX1" fmla="*/ 71620 w 143239"/>
                  <a:gd name="connsiteY1" fmla="*/ 143239 h 143239"/>
                  <a:gd name="connsiteX2" fmla="*/ 0 w 143239"/>
                  <a:gd name="connsiteY2" fmla="*/ 71620 h 143239"/>
                  <a:gd name="connsiteX3" fmla="*/ 71620 w 143239"/>
                  <a:gd name="connsiteY3" fmla="*/ 0 h 143239"/>
                  <a:gd name="connsiteX4" fmla="*/ 143239 w 143239"/>
                  <a:gd name="connsiteY4" fmla="*/ 71620 h 1432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3239" h="143239">
                    <a:moveTo>
                      <a:pt x="143239" y="71620"/>
                    </a:moveTo>
                    <a:cubicBezTo>
                      <a:pt x="143239" y="111174"/>
                      <a:pt x="111174" y="143239"/>
                      <a:pt x="71620" y="143239"/>
                    </a:cubicBezTo>
                    <a:cubicBezTo>
                      <a:pt x="32065" y="143239"/>
                      <a:pt x="0" y="111174"/>
                      <a:pt x="0" y="71620"/>
                    </a:cubicBezTo>
                    <a:cubicBezTo>
                      <a:pt x="0" y="32065"/>
                      <a:pt x="32065" y="0"/>
                      <a:pt x="71620" y="0"/>
                    </a:cubicBezTo>
                    <a:cubicBezTo>
                      <a:pt x="111174" y="0"/>
                      <a:pt x="143239" y="32065"/>
                      <a:pt x="143239" y="71620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61" name="任意多边形: 形状 860">
                <a:extLst>
                  <a:ext uri="{FF2B5EF4-FFF2-40B4-BE49-F238E27FC236}">
                    <a16:creationId xmlns:a16="http://schemas.microsoft.com/office/drawing/2014/main" id="{29F04848-C015-4F9E-BD64-E2949A37F30D}"/>
                  </a:ext>
                </a:extLst>
              </p:cNvPr>
              <p:cNvSpPr/>
              <p:nvPr/>
            </p:nvSpPr>
            <p:spPr>
              <a:xfrm rot="-4846898">
                <a:off x="2942926" y="4691023"/>
                <a:ext cx="145239" cy="145239"/>
              </a:xfrm>
              <a:custGeom>
                <a:avLst/>
                <a:gdLst>
                  <a:gd name="connsiteX0" fmla="*/ 145240 w 145239"/>
                  <a:gd name="connsiteY0" fmla="*/ 72620 h 145239"/>
                  <a:gd name="connsiteX1" fmla="*/ 72620 w 145239"/>
                  <a:gd name="connsiteY1" fmla="*/ 145239 h 145239"/>
                  <a:gd name="connsiteX2" fmla="*/ 0 w 145239"/>
                  <a:gd name="connsiteY2" fmla="*/ 72620 h 145239"/>
                  <a:gd name="connsiteX3" fmla="*/ 72620 w 145239"/>
                  <a:gd name="connsiteY3" fmla="*/ 0 h 145239"/>
                  <a:gd name="connsiteX4" fmla="*/ 145240 w 145239"/>
                  <a:gd name="connsiteY4" fmla="*/ 72620 h 1452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5239" h="145239">
                    <a:moveTo>
                      <a:pt x="145240" y="72620"/>
                    </a:moveTo>
                    <a:cubicBezTo>
                      <a:pt x="145240" y="112726"/>
                      <a:pt x="112727" y="145239"/>
                      <a:pt x="72620" y="145239"/>
                    </a:cubicBezTo>
                    <a:cubicBezTo>
                      <a:pt x="32513" y="145239"/>
                      <a:pt x="0" y="112726"/>
                      <a:pt x="0" y="72620"/>
                    </a:cubicBezTo>
                    <a:cubicBezTo>
                      <a:pt x="0" y="32513"/>
                      <a:pt x="32513" y="0"/>
                      <a:pt x="72620" y="0"/>
                    </a:cubicBezTo>
                    <a:cubicBezTo>
                      <a:pt x="112727" y="0"/>
                      <a:pt x="145240" y="32513"/>
                      <a:pt x="145240" y="72620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62" name="任意多边形: 形状 861">
                <a:extLst>
                  <a:ext uri="{FF2B5EF4-FFF2-40B4-BE49-F238E27FC236}">
                    <a16:creationId xmlns:a16="http://schemas.microsoft.com/office/drawing/2014/main" id="{699A5A41-9EC3-41A9-A258-0F0EBB53276F}"/>
                  </a:ext>
                </a:extLst>
              </p:cNvPr>
              <p:cNvSpPr/>
              <p:nvPr/>
            </p:nvSpPr>
            <p:spPr>
              <a:xfrm>
                <a:off x="2859777" y="4479124"/>
                <a:ext cx="147006" cy="147006"/>
              </a:xfrm>
              <a:custGeom>
                <a:avLst/>
                <a:gdLst>
                  <a:gd name="connsiteX0" fmla="*/ 147007 w 147006"/>
                  <a:gd name="connsiteY0" fmla="*/ 73503 h 147006"/>
                  <a:gd name="connsiteX1" fmla="*/ 73503 w 147006"/>
                  <a:gd name="connsiteY1" fmla="*/ 147007 h 147006"/>
                  <a:gd name="connsiteX2" fmla="*/ 0 w 147006"/>
                  <a:gd name="connsiteY2" fmla="*/ 73503 h 147006"/>
                  <a:gd name="connsiteX3" fmla="*/ 73503 w 147006"/>
                  <a:gd name="connsiteY3" fmla="*/ 0 h 147006"/>
                  <a:gd name="connsiteX4" fmla="*/ 147007 w 147006"/>
                  <a:gd name="connsiteY4" fmla="*/ 73503 h 1470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7006" h="147006">
                    <a:moveTo>
                      <a:pt x="147007" y="73503"/>
                    </a:moveTo>
                    <a:cubicBezTo>
                      <a:pt x="147007" y="114098"/>
                      <a:pt x="114098" y="147007"/>
                      <a:pt x="73503" y="147007"/>
                    </a:cubicBezTo>
                    <a:cubicBezTo>
                      <a:pt x="32909" y="147007"/>
                      <a:pt x="0" y="114098"/>
                      <a:pt x="0" y="73503"/>
                    </a:cubicBezTo>
                    <a:cubicBezTo>
                      <a:pt x="0" y="32908"/>
                      <a:pt x="32909" y="0"/>
                      <a:pt x="73503" y="0"/>
                    </a:cubicBezTo>
                    <a:cubicBezTo>
                      <a:pt x="114098" y="0"/>
                      <a:pt x="147007" y="32908"/>
                      <a:pt x="147007" y="73503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63" name="任意多边形: 形状 862">
                <a:extLst>
                  <a:ext uri="{FF2B5EF4-FFF2-40B4-BE49-F238E27FC236}">
                    <a16:creationId xmlns:a16="http://schemas.microsoft.com/office/drawing/2014/main" id="{211BAA1E-0D07-49AB-894F-124C900EC5D8}"/>
                  </a:ext>
                </a:extLst>
              </p:cNvPr>
              <p:cNvSpPr/>
              <p:nvPr/>
            </p:nvSpPr>
            <p:spPr>
              <a:xfrm>
                <a:off x="2791313" y="4262498"/>
                <a:ext cx="148314" cy="148314"/>
              </a:xfrm>
              <a:custGeom>
                <a:avLst/>
                <a:gdLst>
                  <a:gd name="connsiteX0" fmla="*/ 148314 w 148314"/>
                  <a:gd name="connsiteY0" fmla="*/ 74157 h 148314"/>
                  <a:gd name="connsiteX1" fmla="*/ 74157 w 148314"/>
                  <a:gd name="connsiteY1" fmla="*/ 148314 h 148314"/>
                  <a:gd name="connsiteX2" fmla="*/ 0 w 148314"/>
                  <a:gd name="connsiteY2" fmla="*/ 74157 h 148314"/>
                  <a:gd name="connsiteX3" fmla="*/ 74157 w 148314"/>
                  <a:gd name="connsiteY3" fmla="*/ 0 h 148314"/>
                  <a:gd name="connsiteX4" fmla="*/ 148314 w 148314"/>
                  <a:gd name="connsiteY4" fmla="*/ 74157 h 148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8314" h="148314">
                    <a:moveTo>
                      <a:pt x="148314" y="74157"/>
                    </a:moveTo>
                    <a:cubicBezTo>
                      <a:pt x="148314" y="115113"/>
                      <a:pt x="115113" y="148314"/>
                      <a:pt x="74157" y="148314"/>
                    </a:cubicBezTo>
                    <a:cubicBezTo>
                      <a:pt x="33201" y="148314"/>
                      <a:pt x="0" y="115113"/>
                      <a:pt x="0" y="74157"/>
                    </a:cubicBezTo>
                    <a:cubicBezTo>
                      <a:pt x="0" y="33201"/>
                      <a:pt x="33201" y="0"/>
                      <a:pt x="74157" y="0"/>
                    </a:cubicBezTo>
                    <a:cubicBezTo>
                      <a:pt x="115113" y="0"/>
                      <a:pt x="148314" y="33201"/>
                      <a:pt x="148314" y="74157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64" name="任意多边形: 形状 863">
                <a:extLst>
                  <a:ext uri="{FF2B5EF4-FFF2-40B4-BE49-F238E27FC236}">
                    <a16:creationId xmlns:a16="http://schemas.microsoft.com/office/drawing/2014/main" id="{02E2B9A0-C2B1-4511-9D12-AA2715094476}"/>
                  </a:ext>
                </a:extLst>
              </p:cNvPr>
              <p:cNvSpPr/>
              <p:nvPr/>
            </p:nvSpPr>
            <p:spPr>
              <a:xfrm>
                <a:off x="2737657" y="4041912"/>
                <a:ext cx="149391" cy="149391"/>
              </a:xfrm>
              <a:custGeom>
                <a:avLst/>
                <a:gdLst>
                  <a:gd name="connsiteX0" fmla="*/ 149391 w 149391"/>
                  <a:gd name="connsiteY0" fmla="*/ 74696 h 149391"/>
                  <a:gd name="connsiteX1" fmla="*/ 74696 w 149391"/>
                  <a:gd name="connsiteY1" fmla="*/ 149392 h 149391"/>
                  <a:gd name="connsiteX2" fmla="*/ 0 w 149391"/>
                  <a:gd name="connsiteY2" fmla="*/ 74696 h 149391"/>
                  <a:gd name="connsiteX3" fmla="*/ 74696 w 149391"/>
                  <a:gd name="connsiteY3" fmla="*/ 0 h 149391"/>
                  <a:gd name="connsiteX4" fmla="*/ 149391 w 149391"/>
                  <a:gd name="connsiteY4" fmla="*/ 74696 h 1493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9391" h="149391">
                    <a:moveTo>
                      <a:pt x="149391" y="74696"/>
                    </a:moveTo>
                    <a:cubicBezTo>
                      <a:pt x="149391" y="115949"/>
                      <a:pt x="115949" y="149392"/>
                      <a:pt x="74696" y="149392"/>
                    </a:cubicBezTo>
                    <a:cubicBezTo>
                      <a:pt x="33442" y="149392"/>
                      <a:pt x="0" y="115949"/>
                      <a:pt x="0" y="74696"/>
                    </a:cubicBezTo>
                    <a:cubicBezTo>
                      <a:pt x="0" y="33443"/>
                      <a:pt x="33442" y="0"/>
                      <a:pt x="74696" y="0"/>
                    </a:cubicBezTo>
                    <a:cubicBezTo>
                      <a:pt x="115949" y="0"/>
                      <a:pt x="149391" y="33442"/>
                      <a:pt x="149391" y="74696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65" name="任意多边形: 形状 864">
                <a:extLst>
                  <a:ext uri="{FF2B5EF4-FFF2-40B4-BE49-F238E27FC236}">
                    <a16:creationId xmlns:a16="http://schemas.microsoft.com/office/drawing/2014/main" id="{FF4F350E-ECD6-4DD0-B13D-63CD21303820}"/>
                  </a:ext>
                </a:extLst>
              </p:cNvPr>
              <p:cNvSpPr/>
              <p:nvPr/>
            </p:nvSpPr>
            <p:spPr>
              <a:xfrm rot="-5156063">
                <a:off x="2699047" y="3818450"/>
                <a:ext cx="150163" cy="150163"/>
              </a:xfrm>
              <a:custGeom>
                <a:avLst/>
                <a:gdLst>
                  <a:gd name="connsiteX0" fmla="*/ 150163 w 150163"/>
                  <a:gd name="connsiteY0" fmla="*/ 75082 h 150163"/>
                  <a:gd name="connsiteX1" fmla="*/ 75082 w 150163"/>
                  <a:gd name="connsiteY1" fmla="*/ 150163 h 150163"/>
                  <a:gd name="connsiteX2" fmla="*/ 0 w 150163"/>
                  <a:gd name="connsiteY2" fmla="*/ 75082 h 150163"/>
                  <a:gd name="connsiteX3" fmla="*/ 75082 w 150163"/>
                  <a:gd name="connsiteY3" fmla="*/ 0 h 150163"/>
                  <a:gd name="connsiteX4" fmla="*/ 150163 w 150163"/>
                  <a:gd name="connsiteY4" fmla="*/ 75082 h 1501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0163" h="150163">
                    <a:moveTo>
                      <a:pt x="150163" y="75082"/>
                    </a:moveTo>
                    <a:cubicBezTo>
                      <a:pt x="150163" y="116548"/>
                      <a:pt x="116548" y="150163"/>
                      <a:pt x="75082" y="150163"/>
                    </a:cubicBezTo>
                    <a:cubicBezTo>
                      <a:pt x="33615" y="150163"/>
                      <a:pt x="0" y="116548"/>
                      <a:pt x="0" y="75082"/>
                    </a:cubicBezTo>
                    <a:cubicBezTo>
                      <a:pt x="0" y="33615"/>
                      <a:pt x="33615" y="0"/>
                      <a:pt x="75082" y="0"/>
                    </a:cubicBezTo>
                    <a:cubicBezTo>
                      <a:pt x="116548" y="0"/>
                      <a:pt x="150163" y="33615"/>
                      <a:pt x="150163" y="75082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66" name="任意多边形: 形状 865">
                <a:extLst>
                  <a:ext uri="{FF2B5EF4-FFF2-40B4-BE49-F238E27FC236}">
                    <a16:creationId xmlns:a16="http://schemas.microsoft.com/office/drawing/2014/main" id="{409CD691-736E-4D95-96C0-AD68FA4E4970}"/>
                  </a:ext>
                </a:extLst>
              </p:cNvPr>
              <p:cNvSpPr/>
              <p:nvPr/>
            </p:nvSpPr>
            <p:spPr>
              <a:xfrm rot="-339181">
                <a:off x="2675322" y="3592892"/>
                <a:ext cx="150616" cy="150616"/>
              </a:xfrm>
              <a:custGeom>
                <a:avLst/>
                <a:gdLst>
                  <a:gd name="connsiteX0" fmla="*/ 150617 w 150616"/>
                  <a:gd name="connsiteY0" fmla="*/ 75308 h 150616"/>
                  <a:gd name="connsiteX1" fmla="*/ 75308 w 150616"/>
                  <a:gd name="connsiteY1" fmla="*/ 150617 h 150616"/>
                  <a:gd name="connsiteX2" fmla="*/ 0 w 150616"/>
                  <a:gd name="connsiteY2" fmla="*/ 75308 h 150616"/>
                  <a:gd name="connsiteX3" fmla="*/ 75308 w 150616"/>
                  <a:gd name="connsiteY3" fmla="*/ 0 h 150616"/>
                  <a:gd name="connsiteX4" fmla="*/ 150617 w 150616"/>
                  <a:gd name="connsiteY4" fmla="*/ 75308 h 1506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0616" h="150616">
                    <a:moveTo>
                      <a:pt x="150617" y="75308"/>
                    </a:moveTo>
                    <a:cubicBezTo>
                      <a:pt x="150617" y="116900"/>
                      <a:pt x="116900" y="150617"/>
                      <a:pt x="75308" y="150617"/>
                    </a:cubicBezTo>
                    <a:cubicBezTo>
                      <a:pt x="33717" y="150617"/>
                      <a:pt x="0" y="116900"/>
                      <a:pt x="0" y="75308"/>
                    </a:cubicBezTo>
                    <a:cubicBezTo>
                      <a:pt x="0" y="33717"/>
                      <a:pt x="33717" y="0"/>
                      <a:pt x="75308" y="0"/>
                    </a:cubicBezTo>
                    <a:cubicBezTo>
                      <a:pt x="116900" y="0"/>
                      <a:pt x="150617" y="33716"/>
                      <a:pt x="150617" y="75308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67" name="任意多边形: 形状 866">
                <a:extLst>
                  <a:ext uri="{FF2B5EF4-FFF2-40B4-BE49-F238E27FC236}">
                    <a16:creationId xmlns:a16="http://schemas.microsoft.com/office/drawing/2014/main" id="{8F5CE29F-F7E2-4FE0-832D-0B60C17315BB}"/>
                  </a:ext>
                </a:extLst>
              </p:cNvPr>
              <p:cNvSpPr/>
              <p:nvPr/>
            </p:nvSpPr>
            <p:spPr>
              <a:xfrm rot="-5244221">
                <a:off x="2667111" y="3366645"/>
                <a:ext cx="150856" cy="150856"/>
              </a:xfrm>
              <a:custGeom>
                <a:avLst/>
                <a:gdLst>
                  <a:gd name="connsiteX0" fmla="*/ 150857 w 150856"/>
                  <a:gd name="connsiteY0" fmla="*/ 75428 h 150856"/>
                  <a:gd name="connsiteX1" fmla="*/ 75428 w 150856"/>
                  <a:gd name="connsiteY1" fmla="*/ 150857 h 150856"/>
                  <a:gd name="connsiteX2" fmla="*/ 0 w 150856"/>
                  <a:gd name="connsiteY2" fmla="*/ 75428 h 150856"/>
                  <a:gd name="connsiteX3" fmla="*/ 75428 w 150856"/>
                  <a:gd name="connsiteY3" fmla="*/ 0 h 150856"/>
                  <a:gd name="connsiteX4" fmla="*/ 150857 w 150856"/>
                  <a:gd name="connsiteY4" fmla="*/ 75428 h 1508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0856" h="150856">
                    <a:moveTo>
                      <a:pt x="150857" y="75428"/>
                    </a:moveTo>
                    <a:cubicBezTo>
                      <a:pt x="150857" y="117086"/>
                      <a:pt x="117086" y="150857"/>
                      <a:pt x="75428" y="150857"/>
                    </a:cubicBezTo>
                    <a:cubicBezTo>
                      <a:pt x="33771" y="150857"/>
                      <a:pt x="0" y="117086"/>
                      <a:pt x="0" y="75428"/>
                    </a:cubicBezTo>
                    <a:cubicBezTo>
                      <a:pt x="0" y="33770"/>
                      <a:pt x="33771" y="0"/>
                      <a:pt x="75428" y="0"/>
                    </a:cubicBezTo>
                    <a:cubicBezTo>
                      <a:pt x="117086" y="0"/>
                      <a:pt x="150857" y="33771"/>
                      <a:pt x="150857" y="75428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68" name="任意多边形: 形状 867">
                <a:extLst>
                  <a:ext uri="{FF2B5EF4-FFF2-40B4-BE49-F238E27FC236}">
                    <a16:creationId xmlns:a16="http://schemas.microsoft.com/office/drawing/2014/main" id="{2E59F384-A803-47F6-89AF-5DE074358870}"/>
                  </a:ext>
                </a:extLst>
              </p:cNvPr>
              <p:cNvSpPr/>
              <p:nvPr/>
            </p:nvSpPr>
            <p:spPr>
              <a:xfrm rot="-339181">
                <a:off x="2673457" y="3140345"/>
                <a:ext cx="150770" cy="150770"/>
              </a:xfrm>
              <a:custGeom>
                <a:avLst/>
                <a:gdLst>
                  <a:gd name="connsiteX0" fmla="*/ 150770 w 150770"/>
                  <a:gd name="connsiteY0" fmla="*/ 75385 h 150770"/>
                  <a:gd name="connsiteX1" fmla="*/ 75385 w 150770"/>
                  <a:gd name="connsiteY1" fmla="*/ 150770 h 150770"/>
                  <a:gd name="connsiteX2" fmla="*/ 0 w 150770"/>
                  <a:gd name="connsiteY2" fmla="*/ 75385 h 150770"/>
                  <a:gd name="connsiteX3" fmla="*/ 75385 w 150770"/>
                  <a:gd name="connsiteY3" fmla="*/ 0 h 150770"/>
                  <a:gd name="connsiteX4" fmla="*/ 150770 w 150770"/>
                  <a:gd name="connsiteY4" fmla="*/ 75385 h 150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0770" h="150770">
                    <a:moveTo>
                      <a:pt x="150770" y="75385"/>
                    </a:moveTo>
                    <a:cubicBezTo>
                      <a:pt x="150770" y="117019"/>
                      <a:pt x="117019" y="150770"/>
                      <a:pt x="75385" y="150770"/>
                    </a:cubicBezTo>
                    <a:cubicBezTo>
                      <a:pt x="33751" y="150770"/>
                      <a:pt x="0" y="117019"/>
                      <a:pt x="0" y="75385"/>
                    </a:cubicBezTo>
                    <a:cubicBezTo>
                      <a:pt x="0" y="33751"/>
                      <a:pt x="33751" y="0"/>
                      <a:pt x="75385" y="0"/>
                    </a:cubicBezTo>
                    <a:cubicBezTo>
                      <a:pt x="117019" y="0"/>
                      <a:pt x="150770" y="33751"/>
                      <a:pt x="150770" y="75385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69" name="任意多边形: 形状 868">
                <a:extLst>
                  <a:ext uri="{FF2B5EF4-FFF2-40B4-BE49-F238E27FC236}">
                    <a16:creationId xmlns:a16="http://schemas.microsoft.com/office/drawing/2014/main" id="{B38AD320-8335-464E-9B03-0899C40C0BF0}"/>
                  </a:ext>
                </a:extLst>
              </p:cNvPr>
              <p:cNvSpPr/>
              <p:nvPr/>
            </p:nvSpPr>
            <p:spPr>
              <a:xfrm>
                <a:off x="2695155" y="2915246"/>
                <a:ext cx="150468" cy="150468"/>
              </a:xfrm>
              <a:custGeom>
                <a:avLst/>
                <a:gdLst>
                  <a:gd name="connsiteX0" fmla="*/ 150468 w 150468"/>
                  <a:gd name="connsiteY0" fmla="*/ 75234 h 150468"/>
                  <a:gd name="connsiteX1" fmla="*/ 75234 w 150468"/>
                  <a:gd name="connsiteY1" fmla="*/ 150468 h 150468"/>
                  <a:gd name="connsiteX2" fmla="*/ 0 w 150468"/>
                  <a:gd name="connsiteY2" fmla="*/ 75234 h 150468"/>
                  <a:gd name="connsiteX3" fmla="*/ 75234 w 150468"/>
                  <a:gd name="connsiteY3" fmla="*/ 0 h 150468"/>
                  <a:gd name="connsiteX4" fmla="*/ 150468 w 150468"/>
                  <a:gd name="connsiteY4" fmla="*/ 75234 h 1504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0468" h="150468">
                    <a:moveTo>
                      <a:pt x="150468" y="75234"/>
                    </a:moveTo>
                    <a:cubicBezTo>
                      <a:pt x="150468" y="116785"/>
                      <a:pt x="116785" y="150468"/>
                      <a:pt x="75234" y="150468"/>
                    </a:cubicBezTo>
                    <a:cubicBezTo>
                      <a:pt x="33683" y="150468"/>
                      <a:pt x="0" y="116785"/>
                      <a:pt x="0" y="75234"/>
                    </a:cubicBezTo>
                    <a:cubicBezTo>
                      <a:pt x="0" y="33684"/>
                      <a:pt x="33683" y="0"/>
                      <a:pt x="75234" y="0"/>
                    </a:cubicBezTo>
                    <a:cubicBezTo>
                      <a:pt x="116785" y="0"/>
                      <a:pt x="150468" y="33684"/>
                      <a:pt x="150468" y="75234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70" name="任意多边形: 形状 869">
                <a:extLst>
                  <a:ext uri="{FF2B5EF4-FFF2-40B4-BE49-F238E27FC236}">
                    <a16:creationId xmlns:a16="http://schemas.microsoft.com/office/drawing/2014/main" id="{1A27D6E3-95CE-46D4-80BF-1D808AC74CFE}"/>
                  </a:ext>
                </a:extLst>
              </p:cNvPr>
              <p:cNvSpPr/>
              <p:nvPr/>
            </p:nvSpPr>
            <p:spPr>
              <a:xfrm>
                <a:off x="2731964" y="2692197"/>
                <a:ext cx="149699" cy="149699"/>
              </a:xfrm>
              <a:custGeom>
                <a:avLst/>
                <a:gdLst>
                  <a:gd name="connsiteX0" fmla="*/ 149699 w 149699"/>
                  <a:gd name="connsiteY0" fmla="*/ 74850 h 149699"/>
                  <a:gd name="connsiteX1" fmla="*/ 74850 w 149699"/>
                  <a:gd name="connsiteY1" fmla="*/ 149699 h 149699"/>
                  <a:gd name="connsiteX2" fmla="*/ 0 w 149699"/>
                  <a:gd name="connsiteY2" fmla="*/ 74850 h 149699"/>
                  <a:gd name="connsiteX3" fmla="*/ 74850 w 149699"/>
                  <a:gd name="connsiteY3" fmla="*/ 0 h 149699"/>
                  <a:gd name="connsiteX4" fmla="*/ 149699 w 149699"/>
                  <a:gd name="connsiteY4" fmla="*/ 74850 h 1496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9699" h="149699">
                    <a:moveTo>
                      <a:pt x="149699" y="74850"/>
                    </a:moveTo>
                    <a:cubicBezTo>
                      <a:pt x="149699" y="116188"/>
                      <a:pt x="116188" y="149699"/>
                      <a:pt x="74850" y="149699"/>
                    </a:cubicBezTo>
                    <a:cubicBezTo>
                      <a:pt x="33511" y="149699"/>
                      <a:pt x="0" y="116188"/>
                      <a:pt x="0" y="74850"/>
                    </a:cubicBezTo>
                    <a:cubicBezTo>
                      <a:pt x="0" y="33511"/>
                      <a:pt x="33511" y="0"/>
                      <a:pt x="74850" y="0"/>
                    </a:cubicBezTo>
                    <a:cubicBezTo>
                      <a:pt x="116188" y="0"/>
                      <a:pt x="149699" y="33511"/>
                      <a:pt x="149699" y="74850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71" name="任意多边形: 形状 870">
                <a:extLst>
                  <a:ext uri="{FF2B5EF4-FFF2-40B4-BE49-F238E27FC236}">
                    <a16:creationId xmlns:a16="http://schemas.microsoft.com/office/drawing/2014/main" id="{1F3C4B80-66CE-41F4-97C2-142B5C780E20}"/>
                  </a:ext>
                </a:extLst>
              </p:cNvPr>
              <p:cNvSpPr/>
              <p:nvPr/>
            </p:nvSpPr>
            <p:spPr>
              <a:xfrm>
                <a:off x="2783736" y="2472149"/>
                <a:ext cx="148775" cy="148775"/>
              </a:xfrm>
              <a:custGeom>
                <a:avLst/>
                <a:gdLst>
                  <a:gd name="connsiteX0" fmla="*/ 148776 w 148775"/>
                  <a:gd name="connsiteY0" fmla="*/ 74388 h 148775"/>
                  <a:gd name="connsiteX1" fmla="*/ 74388 w 148775"/>
                  <a:gd name="connsiteY1" fmla="*/ 148776 h 148775"/>
                  <a:gd name="connsiteX2" fmla="*/ 0 w 148775"/>
                  <a:gd name="connsiteY2" fmla="*/ 74388 h 148775"/>
                  <a:gd name="connsiteX3" fmla="*/ 74388 w 148775"/>
                  <a:gd name="connsiteY3" fmla="*/ 0 h 148775"/>
                  <a:gd name="connsiteX4" fmla="*/ 148776 w 148775"/>
                  <a:gd name="connsiteY4" fmla="*/ 74388 h 148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8775" h="148775">
                    <a:moveTo>
                      <a:pt x="148776" y="74388"/>
                    </a:moveTo>
                    <a:cubicBezTo>
                      <a:pt x="148776" y="115471"/>
                      <a:pt x="115471" y="148776"/>
                      <a:pt x="74388" y="148776"/>
                    </a:cubicBezTo>
                    <a:cubicBezTo>
                      <a:pt x="33305" y="148776"/>
                      <a:pt x="0" y="115471"/>
                      <a:pt x="0" y="74388"/>
                    </a:cubicBezTo>
                    <a:cubicBezTo>
                      <a:pt x="0" y="33305"/>
                      <a:pt x="33305" y="0"/>
                      <a:pt x="74388" y="0"/>
                    </a:cubicBezTo>
                    <a:cubicBezTo>
                      <a:pt x="115471" y="0"/>
                      <a:pt x="148776" y="33305"/>
                      <a:pt x="148776" y="74388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72" name="任意多边形: 形状 871">
                <a:extLst>
                  <a:ext uri="{FF2B5EF4-FFF2-40B4-BE49-F238E27FC236}">
                    <a16:creationId xmlns:a16="http://schemas.microsoft.com/office/drawing/2014/main" id="{F1E10F2D-8D8D-4CED-85D8-4C4C8B4EE211}"/>
                  </a:ext>
                </a:extLst>
              </p:cNvPr>
              <p:cNvSpPr/>
              <p:nvPr/>
            </p:nvSpPr>
            <p:spPr>
              <a:xfrm rot="-4846898">
                <a:off x="2850431" y="2256267"/>
                <a:ext cx="147547" cy="147547"/>
              </a:xfrm>
              <a:custGeom>
                <a:avLst/>
                <a:gdLst>
                  <a:gd name="connsiteX0" fmla="*/ 147547 w 147547"/>
                  <a:gd name="connsiteY0" fmla="*/ 73774 h 147547"/>
                  <a:gd name="connsiteX1" fmla="*/ 73774 w 147547"/>
                  <a:gd name="connsiteY1" fmla="*/ 147547 h 147547"/>
                  <a:gd name="connsiteX2" fmla="*/ 0 w 147547"/>
                  <a:gd name="connsiteY2" fmla="*/ 73774 h 147547"/>
                  <a:gd name="connsiteX3" fmla="*/ 73774 w 147547"/>
                  <a:gd name="connsiteY3" fmla="*/ 0 h 147547"/>
                  <a:gd name="connsiteX4" fmla="*/ 147547 w 147547"/>
                  <a:gd name="connsiteY4" fmla="*/ 73774 h 1475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7547" h="147547">
                    <a:moveTo>
                      <a:pt x="147547" y="73774"/>
                    </a:moveTo>
                    <a:cubicBezTo>
                      <a:pt x="147547" y="114518"/>
                      <a:pt x="114518" y="147547"/>
                      <a:pt x="73774" y="147547"/>
                    </a:cubicBezTo>
                    <a:cubicBezTo>
                      <a:pt x="33030" y="147547"/>
                      <a:pt x="0" y="114518"/>
                      <a:pt x="0" y="73774"/>
                    </a:cubicBezTo>
                    <a:cubicBezTo>
                      <a:pt x="0" y="33030"/>
                      <a:pt x="33030" y="0"/>
                      <a:pt x="73774" y="0"/>
                    </a:cubicBezTo>
                    <a:cubicBezTo>
                      <a:pt x="114518" y="0"/>
                      <a:pt x="147547" y="33030"/>
                      <a:pt x="147547" y="73774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73" name="任意多边形: 形状 872">
                <a:extLst>
                  <a:ext uri="{FF2B5EF4-FFF2-40B4-BE49-F238E27FC236}">
                    <a16:creationId xmlns:a16="http://schemas.microsoft.com/office/drawing/2014/main" id="{103AAF16-9D72-44B7-9572-6F625986EEF0}"/>
                  </a:ext>
                </a:extLst>
              </p:cNvPr>
              <p:cNvSpPr/>
              <p:nvPr/>
            </p:nvSpPr>
            <p:spPr>
              <a:xfrm>
                <a:off x="2931627" y="2045437"/>
                <a:ext cx="145929" cy="145929"/>
              </a:xfrm>
              <a:custGeom>
                <a:avLst/>
                <a:gdLst>
                  <a:gd name="connsiteX0" fmla="*/ 145930 w 145929"/>
                  <a:gd name="connsiteY0" fmla="*/ 72965 h 145929"/>
                  <a:gd name="connsiteX1" fmla="*/ 72965 w 145929"/>
                  <a:gd name="connsiteY1" fmla="*/ 145930 h 145929"/>
                  <a:gd name="connsiteX2" fmla="*/ 0 w 145929"/>
                  <a:gd name="connsiteY2" fmla="*/ 72965 h 145929"/>
                  <a:gd name="connsiteX3" fmla="*/ 72965 w 145929"/>
                  <a:gd name="connsiteY3" fmla="*/ 0 h 145929"/>
                  <a:gd name="connsiteX4" fmla="*/ 145930 w 145929"/>
                  <a:gd name="connsiteY4" fmla="*/ 72965 h 1459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5929" h="145929">
                    <a:moveTo>
                      <a:pt x="145930" y="72965"/>
                    </a:moveTo>
                    <a:cubicBezTo>
                      <a:pt x="145930" y="113262"/>
                      <a:pt x="113262" y="145930"/>
                      <a:pt x="72965" y="145930"/>
                    </a:cubicBezTo>
                    <a:cubicBezTo>
                      <a:pt x="32667" y="145930"/>
                      <a:pt x="0" y="113262"/>
                      <a:pt x="0" y="72965"/>
                    </a:cubicBezTo>
                    <a:cubicBezTo>
                      <a:pt x="0" y="32667"/>
                      <a:pt x="32667" y="0"/>
                      <a:pt x="72965" y="0"/>
                    </a:cubicBezTo>
                    <a:cubicBezTo>
                      <a:pt x="113262" y="0"/>
                      <a:pt x="145930" y="32668"/>
                      <a:pt x="145930" y="72965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74" name="任意多边形: 形状 873">
                <a:extLst>
                  <a:ext uri="{FF2B5EF4-FFF2-40B4-BE49-F238E27FC236}">
                    <a16:creationId xmlns:a16="http://schemas.microsoft.com/office/drawing/2014/main" id="{0D1200BC-1D6B-4B9A-90BD-9AFDDA1C0095}"/>
                  </a:ext>
                </a:extLst>
              </p:cNvPr>
              <p:cNvSpPr/>
              <p:nvPr/>
            </p:nvSpPr>
            <p:spPr>
              <a:xfrm>
                <a:off x="3026977" y="1840659"/>
                <a:ext cx="144083" cy="144083"/>
              </a:xfrm>
              <a:custGeom>
                <a:avLst/>
                <a:gdLst>
                  <a:gd name="connsiteX0" fmla="*/ 144083 w 144083"/>
                  <a:gd name="connsiteY0" fmla="*/ 72042 h 144083"/>
                  <a:gd name="connsiteX1" fmla="*/ 72042 w 144083"/>
                  <a:gd name="connsiteY1" fmla="*/ 144083 h 144083"/>
                  <a:gd name="connsiteX2" fmla="*/ 0 w 144083"/>
                  <a:gd name="connsiteY2" fmla="*/ 72042 h 144083"/>
                  <a:gd name="connsiteX3" fmla="*/ 72042 w 144083"/>
                  <a:gd name="connsiteY3" fmla="*/ 0 h 144083"/>
                  <a:gd name="connsiteX4" fmla="*/ 144083 w 144083"/>
                  <a:gd name="connsiteY4" fmla="*/ 72042 h 1440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4083" h="144083">
                    <a:moveTo>
                      <a:pt x="144083" y="72042"/>
                    </a:moveTo>
                    <a:cubicBezTo>
                      <a:pt x="144083" y="111829"/>
                      <a:pt x="111829" y="144083"/>
                      <a:pt x="72042" y="144083"/>
                    </a:cubicBezTo>
                    <a:cubicBezTo>
                      <a:pt x="32254" y="144083"/>
                      <a:pt x="0" y="111829"/>
                      <a:pt x="0" y="72042"/>
                    </a:cubicBezTo>
                    <a:cubicBezTo>
                      <a:pt x="0" y="32254"/>
                      <a:pt x="32254" y="0"/>
                      <a:pt x="72042" y="0"/>
                    </a:cubicBezTo>
                    <a:cubicBezTo>
                      <a:pt x="111829" y="0"/>
                      <a:pt x="144083" y="32254"/>
                      <a:pt x="144083" y="72042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75" name="任意多边形: 形状 874">
                <a:extLst>
                  <a:ext uri="{FF2B5EF4-FFF2-40B4-BE49-F238E27FC236}">
                    <a16:creationId xmlns:a16="http://schemas.microsoft.com/office/drawing/2014/main" id="{DEE51815-2CDC-4C53-A777-93D645380357}"/>
                  </a:ext>
                </a:extLst>
              </p:cNvPr>
              <p:cNvSpPr/>
              <p:nvPr/>
            </p:nvSpPr>
            <p:spPr>
              <a:xfrm rot="-5156063">
                <a:off x="3136098" y="1642801"/>
                <a:ext cx="141931" cy="141931"/>
              </a:xfrm>
              <a:custGeom>
                <a:avLst/>
                <a:gdLst>
                  <a:gd name="connsiteX0" fmla="*/ 141932 w 141931"/>
                  <a:gd name="connsiteY0" fmla="*/ 70966 h 141931"/>
                  <a:gd name="connsiteX1" fmla="*/ 70966 w 141931"/>
                  <a:gd name="connsiteY1" fmla="*/ 141932 h 141931"/>
                  <a:gd name="connsiteX2" fmla="*/ 0 w 141931"/>
                  <a:gd name="connsiteY2" fmla="*/ 70966 h 141931"/>
                  <a:gd name="connsiteX3" fmla="*/ 70966 w 141931"/>
                  <a:gd name="connsiteY3" fmla="*/ 0 h 141931"/>
                  <a:gd name="connsiteX4" fmla="*/ 141932 w 141931"/>
                  <a:gd name="connsiteY4" fmla="*/ 70966 h 1419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1931" h="141931">
                    <a:moveTo>
                      <a:pt x="141932" y="70966"/>
                    </a:moveTo>
                    <a:cubicBezTo>
                      <a:pt x="141932" y="110159"/>
                      <a:pt x="110159" y="141932"/>
                      <a:pt x="70966" y="141932"/>
                    </a:cubicBezTo>
                    <a:cubicBezTo>
                      <a:pt x="31773" y="141932"/>
                      <a:pt x="0" y="110159"/>
                      <a:pt x="0" y="70966"/>
                    </a:cubicBezTo>
                    <a:cubicBezTo>
                      <a:pt x="0" y="31772"/>
                      <a:pt x="31773" y="0"/>
                      <a:pt x="70966" y="0"/>
                    </a:cubicBezTo>
                    <a:cubicBezTo>
                      <a:pt x="110159" y="0"/>
                      <a:pt x="141932" y="31772"/>
                      <a:pt x="141932" y="70966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76" name="任意多边形: 形状 875">
                <a:extLst>
                  <a:ext uri="{FF2B5EF4-FFF2-40B4-BE49-F238E27FC236}">
                    <a16:creationId xmlns:a16="http://schemas.microsoft.com/office/drawing/2014/main" id="{9E8D9A58-FBA2-4296-930D-0F4A491E1E8D}"/>
                  </a:ext>
                </a:extLst>
              </p:cNvPr>
              <p:cNvSpPr/>
              <p:nvPr/>
            </p:nvSpPr>
            <p:spPr>
              <a:xfrm rot="-2700000">
                <a:off x="3258395" y="1452746"/>
                <a:ext cx="139389" cy="139389"/>
              </a:xfrm>
              <a:custGeom>
                <a:avLst/>
                <a:gdLst>
                  <a:gd name="connsiteX0" fmla="*/ 139390 w 139389"/>
                  <a:gd name="connsiteY0" fmla="*/ 69695 h 139389"/>
                  <a:gd name="connsiteX1" fmla="*/ 69695 w 139389"/>
                  <a:gd name="connsiteY1" fmla="*/ 139390 h 139389"/>
                  <a:gd name="connsiteX2" fmla="*/ 0 w 139389"/>
                  <a:gd name="connsiteY2" fmla="*/ 69695 h 139389"/>
                  <a:gd name="connsiteX3" fmla="*/ 69695 w 139389"/>
                  <a:gd name="connsiteY3" fmla="*/ 0 h 139389"/>
                  <a:gd name="connsiteX4" fmla="*/ 139390 w 139389"/>
                  <a:gd name="connsiteY4" fmla="*/ 69695 h 1393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9389" h="139389">
                    <a:moveTo>
                      <a:pt x="139390" y="69695"/>
                    </a:moveTo>
                    <a:cubicBezTo>
                      <a:pt x="139390" y="108186"/>
                      <a:pt x="108186" y="139390"/>
                      <a:pt x="69695" y="139390"/>
                    </a:cubicBezTo>
                    <a:cubicBezTo>
                      <a:pt x="31203" y="139390"/>
                      <a:pt x="0" y="108186"/>
                      <a:pt x="0" y="69695"/>
                    </a:cubicBezTo>
                    <a:cubicBezTo>
                      <a:pt x="0" y="31203"/>
                      <a:pt x="31203" y="0"/>
                      <a:pt x="69695" y="0"/>
                    </a:cubicBezTo>
                    <a:cubicBezTo>
                      <a:pt x="108186" y="0"/>
                      <a:pt x="139390" y="31203"/>
                      <a:pt x="139390" y="69695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77" name="任意多边形: 形状 876">
                <a:extLst>
                  <a:ext uri="{FF2B5EF4-FFF2-40B4-BE49-F238E27FC236}">
                    <a16:creationId xmlns:a16="http://schemas.microsoft.com/office/drawing/2014/main" id="{A423AF1F-203C-48EA-8B49-86DBA36AB6E5}"/>
                  </a:ext>
                </a:extLst>
              </p:cNvPr>
              <p:cNvSpPr/>
              <p:nvPr/>
            </p:nvSpPr>
            <p:spPr>
              <a:xfrm>
                <a:off x="3393263" y="1271287"/>
                <a:ext cx="136698" cy="136698"/>
              </a:xfrm>
              <a:custGeom>
                <a:avLst/>
                <a:gdLst>
                  <a:gd name="connsiteX0" fmla="*/ 136698 w 136698"/>
                  <a:gd name="connsiteY0" fmla="*/ 68349 h 136698"/>
                  <a:gd name="connsiteX1" fmla="*/ 68349 w 136698"/>
                  <a:gd name="connsiteY1" fmla="*/ 136698 h 136698"/>
                  <a:gd name="connsiteX2" fmla="*/ 0 w 136698"/>
                  <a:gd name="connsiteY2" fmla="*/ 68349 h 136698"/>
                  <a:gd name="connsiteX3" fmla="*/ 68349 w 136698"/>
                  <a:gd name="connsiteY3" fmla="*/ 0 h 136698"/>
                  <a:gd name="connsiteX4" fmla="*/ 136698 w 136698"/>
                  <a:gd name="connsiteY4" fmla="*/ 68349 h 1366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6698" h="136698">
                    <a:moveTo>
                      <a:pt x="136698" y="68349"/>
                    </a:moveTo>
                    <a:cubicBezTo>
                      <a:pt x="136698" y="106097"/>
                      <a:pt x="106097" y="136698"/>
                      <a:pt x="68349" y="136698"/>
                    </a:cubicBezTo>
                    <a:cubicBezTo>
                      <a:pt x="30601" y="136698"/>
                      <a:pt x="0" y="106097"/>
                      <a:pt x="0" y="68349"/>
                    </a:cubicBezTo>
                    <a:cubicBezTo>
                      <a:pt x="0" y="30601"/>
                      <a:pt x="30601" y="0"/>
                      <a:pt x="68349" y="0"/>
                    </a:cubicBezTo>
                    <a:cubicBezTo>
                      <a:pt x="106097" y="0"/>
                      <a:pt x="136698" y="30601"/>
                      <a:pt x="136698" y="68349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78" name="任意多边形: 形状 877">
                <a:extLst>
                  <a:ext uri="{FF2B5EF4-FFF2-40B4-BE49-F238E27FC236}">
                    <a16:creationId xmlns:a16="http://schemas.microsoft.com/office/drawing/2014/main" id="{773FFFF2-4BEC-49B4-BB11-3F689C52C8C9}"/>
                  </a:ext>
                </a:extLst>
              </p:cNvPr>
              <p:cNvSpPr/>
              <p:nvPr/>
            </p:nvSpPr>
            <p:spPr>
              <a:xfrm rot="-2700000">
                <a:off x="3540181" y="1099305"/>
                <a:ext cx="133620" cy="133620"/>
              </a:xfrm>
              <a:custGeom>
                <a:avLst/>
                <a:gdLst>
                  <a:gd name="connsiteX0" fmla="*/ 133620 w 133620"/>
                  <a:gd name="connsiteY0" fmla="*/ 66810 h 133620"/>
                  <a:gd name="connsiteX1" fmla="*/ 66810 w 133620"/>
                  <a:gd name="connsiteY1" fmla="*/ 133620 h 133620"/>
                  <a:gd name="connsiteX2" fmla="*/ 0 w 133620"/>
                  <a:gd name="connsiteY2" fmla="*/ 66810 h 133620"/>
                  <a:gd name="connsiteX3" fmla="*/ 66810 w 133620"/>
                  <a:gd name="connsiteY3" fmla="*/ 0 h 133620"/>
                  <a:gd name="connsiteX4" fmla="*/ 133620 w 133620"/>
                  <a:gd name="connsiteY4" fmla="*/ 66810 h 1336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3620" h="133620">
                    <a:moveTo>
                      <a:pt x="133620" y="66810"/>
                    </a:moveTo>
                    <a:cubicBezTo>
                      <a:pt x="133620" y="103708"/>
                      <a:pt x="103708" y="133620"/>
                      <a:pt x="66810" y="133620"/>
                    </a:cubicBezTo>
                    <a:cubicBezTo>
                      <a:pt x="29912" y="133620"/>
                      <a:pt x="0" y="103708"/>
                      <a:pt x="0" y="66810"/>
                    </a:cubicBezTo>
                    <a:cubicBezTo>
                      <a:pt x="0" y="29912"/>
                      <a:pt x="29912" y="0"/>
                      <a:pt x="66810" y="0"/>
                    </a:cubicBezTo>
                    <a:cubicBezTo>
                      <a:pt x="103708" y="0"/>
                      <a:pt x="133620" y="29912"/>
                      <a:pt x="133620" y="66810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79" name="任意多边形: 形状 878">
                <a:extLst>
                  <a:ext uri="{FF2B5EF4-FFF2-40B4-BE49-F238E27FC236}">
                    <a16:creationId xmlns:a16="http://schemas.microsoft.com/office/drawing/2014/main" id="{97B7BE99-F6EC-4169-9036-8B550C32B2C1}"/>
                  </a:ext>
                </a:extLst>
              </p:cNvPr>
              <p:cNvSpPr/>
              <p:nvPr/>
            </p:nvSpPr>
            <p:spPr>
              <a:xfrm rot="-4602852">
                <a:off x="3698438" y="937599"/>
                <a:ext cx="130231" cy="130231"/>
              </a:xfrm>
              <a:custGeom>
                <a:avLst/>
                <a:gdLst>
                  <a:gd name="connsiteX0" fmla="*/ 130232 w 130231"/>
                  <a:gd name="connsiteY0" fmla="*/ 65116 h 130231"/>
                  <a:gd name="connsiteX1" fmla="*/ 65116 w 130231"/>
                  <a:gd name="connsiteY1" fmla="*/ 130232 h 130231"/>
                  <a:gd name="connsiteX2" fmla="*/ 0 w 130231"/>
                  <a:gd name="connsiteY2" fmla="*/ 65116 h 130231"/>
                  <a:gd name="connsiteX3" fmla="*/ 65116 w 130231"/>
                  <a:gd name="connsiteY3" fmla="*/ 0 h 130231"/>
                  <a:gd name="connsiteX4" fmla="*/ 130232 w 130231"/>
                  <a:gd name="connsiteY4" fmla="*/ 65116 h 1302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0231" h="130231">
                    <a:moveTo>
                      <a:pt x="130232" y="65116"/>
                    </a:moveTo>
                    <a:cubicBezTo>
                      <a:pt x="130232" y="101079"/>
                      <a:pt x="101078" y="130232"/>
                      <a:pt x="65116" y="130232"/>
                    </a:cubicBezTo>
                    <a:cubicBezTo>
                      <a:pt x="29153" y="130232"/>
                      <a:pt x="0" y="101078"/>
                      <a:pt x="0" y="65116"/>
                    </a:cubicBezTo>
                    <a:cubicBezTo>
                      <a:pt x="0" y="29153"/>
                      <a:pt x="29153" y="0"/>
                      <a:pt x="65116" y="0"/>
                    </a:cubicBezTo>
                    <a:cubicBezTo>
                      <a:pt x="101078" y="0"/>
                      <a:pt x="130232" y="29153"/>
                      <a:pt x="130232" y="65116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80" name="任意多边形: 形状 879">
                <a:extLst>
                  <a:ext uri="{FF2B5EF4-FFF2-40B4-BE49-F238E27FC236}">
                    <a16:creationId xmlns:a16="http://schemas.microsoft.com/office/drawing/2014/main" id="{E78D6375-4329-4E0D-9BE7-910080A60BF5}"/>
                  </a:ext>
                </a:extLst>
              </p:cNvPr>
              <p:cNvSpPr/>
              <p:nvPr/>
            </p:nvSpPr>
            <p:spPr>
              <a:xfrm rot="-2700000">
                <a:off x="3867266" y="786544"/>
                <a:ext cx="126619" cy="126619"/>
              </a:xfrm>
              <a:custGeom>
                <a:avLst/>
                <a:gdLst>
                  <a:gd name="connsiteX0" fmla="*/ 126620 w 126619"/>
                  <a:gd name="connsiteY0" fmla="*/ 63310 h 126619"/>
                  <a:gd name="connsiteX1" fmla="*/ 63310 w 126619"/>
                  <a:gd name="connsiteY1" fmla="*/ 126620 h 126619"/>
                  <a:gd name="connsiteX2" fmla="*/ 0 w 126619"/>
                  <a:gd name="connsiteY2" fmla="*/ 63310 h 126619"/>
                  <a:gd name="connsiteX3" fmla="*/ 63310 w 126619"/>
                  <a:gd name="connsiteY3" fmla="*/ 0 h 126619"/>
                  <a:gd name="connsiteX4" fmla="*/ 126620 w 126619"/>
                  <a:gd name="connsiteY4" fmla="*/ 63310 h 1266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6619" h="126619">
                    <a:moveTo>
                      <a:pt x="126620" y="63310"/>
                    </a:moveTo>
                    <a:cubicBezTo>
                      <a:pt x="126620" y="98275"/>
                      <a:pt x="98275" y="126620"/>
                      <a:pt x="63310" y="126620"/>
                    </a:cubicBezTo>
                    <a:cubicBezTo>
                      <a:pt x="28345" y="126620"/>
                      <a:pt x="0" y="98275"/>
                      <a:pt x="0" y="63310"/>
                    </a:cubicBezTo>
                    <a:cubicBezTo>
                      <a:pt x="0" y="28345"/>
                      <a:pt x="28345" y="0"/>
                      <a:pt x="63310" y="0"/>
                    </a:cubicBezTo>
                    <a:cubicBezTo>
                      <a:pt x="98275" y="0"/>
                      <a:pt x="126620" y="28345"/>
                      <a:pt x="126620" y="63310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81" name="任意多边形: 形状 880">
                <a:extLst>
                  <a:ext uri="{FF2B5EF4-FFF2-40B4-BE49-F238E27FC236}">
                    <a16:creationId xmlns:a16="http://schemas.microsoft.com/office/drawing/2014/main" id="{93B627BA-B7EC-4793-B200-EDBCD734D86F}"/>
                  </a:ext>
                </a:extLst>
              </p:cNvPr>
              <p:cNvSpPr/>
              <p:nvPr/>
            </p:nvSpPr>
            <p:spPr>
              <a:xfrm rot="-2700000">
                <a:off x="4046142" y="647268"/>
                <a:ext cx="122542" cy="122542"/>
              </a:xfrm>
              <a:custGeom>
                <a:avLst/>
                <a:gdLst>
                  <a:gd name="connsiteX0" fmla="*/ 122543 w 122542"/>
                  <a:gd name="connsiteY0" fmla="*/ 61271 h 122542"/>
                  <a:gd name="connsiteX1" fmla="*/ 61271 w 122542"/>
                  <a:gd name="connsiteY1" fmla="*/ 122543 h 122542"/>
                  <a:gd name="connsiteX2" fmla="*/ 0 w 122542"/>
                  <a:gd name="connsiteY2" fmla="*/ 61271 h 122542"/>
                  <a:gd name="connsiteX3" fmla="*/ 61271 w 122542"/>
                  <a:gd name="connsiteY3" fmla="*/ 0 h 122542"/>
                  <a:gd name="connsiteX4" fmla="*/ 122543 w 122542"/>
                  <a:gd name="connsiteY4" fmla="*/ 61271 h 1225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2542" h="122542">
                    <a:moveTo>
                      <a:pt x="122543" y="61271"/>
                    </a:moveTo>
                    <a:cubicBezTo>
                      <a:pt x="122543" y="95111"/>
                      <a:pt x="95111" y="122543"/>
                      <a:pt x="61271" y="122543"/>
                    </a:cubicBezTo>
                    <a:cubicBezTo>
                      <a:pt x="27432" y="122543"/>
                      <a:pt x="0" y="95111"/>
                      <a:pt x="0" y="61271"/>
                    </a:cubicBezTo>
                    <a:cubicBezTo>
                      <a:pt x="0" y="27432"/>
                      <a:pt x="27432" y="0"/>
                      <a:pt x="61271" y="0"/>
                    </a:cubicBezTo>
                    <a:cubicBezTo>
                      <a:pt x="95111" y="0"/>
                      <a:pt x="122543" y="27432"/>
                      <a:pt x="122543" y="61271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82" name="任意多边形: 形状 881">
                <a:extLst>
                  <a:ext uri="{FF2B5EF4-FFF2-40B4-BE49-F238E27FC236}">
                    <a16:creationId xmlns:a16="http://schemas.microsoft.com/office/drawing/2014/main" id="{FBD1C4B8-74D5-42B0-A046-1DD7F3280E18}"/>
                  </a:ext>
                </a:extLst>
              </p:cNvPr>
              <p:cNvSpPr/>
              <p:nvPr/>
            </p:nvSpPr>
            <p:spPr>
              <a:xfrm rot="-4389254">
                <a:off x="4234068" y="519993"/>
                <a:ext cx="118468" cy="118468"/>
              </a:xfrm>
              <a:custGeom>
                <a:avLst/>
                <a:gdLst>
                  <a:gd name="connsiteX0" fmla="*/ 118468 w 118468"/>
                  <a:gd name="connsiteY0" fmla="*/ 59234 h 118468"/>
                  <a:gd name="connsiteX1" fmla="*/ 59234 w 118468"/>
                  <a:gd name="connsiteY1" fmla="*/ 118468 h 118468"/>
                  <a:gd name="connsiteX2" fmla="*/ 0 w 118468"/>
                  <a:gd name="connsiteY2" fmla="*/ 59234 h 118468"/>
                  <a:gd name="connsiteX3" fmla="*/ 59234 w 118468"/>
                  <a:gd name="connsiteY3" fmla="*/ 0 h 118468"/>
                  <a:gd name="connsiteX4" fmla="*/ 118468 w 118468"/>
                  <a:gd name="connsiteY4" fmla="*/ 59234 h 1184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8468" h="118468">
                    <a:moveTo>
                      <a:pt x="118468" y="59234"/>
                    </a:moveTo>
                    <a:cubicBezTo>
                      <a:pt x="118468" y="91948"/>
                      <a:pt x="91948" y="118468"/>
                      <a:pt x="59234" y="118468"/>
                    </a:cubicBezTo>
                    <a:cubicBezTo>
                      <a:pt x="26520" y="118468"/>
                      <a:pt x="0" y="91948"/>
                      <a:pt x="0" y="59234"/>
                    </a:cubicBezTo>
                    <a:cubicBezTo>
                      <a:pt x="0" y="26520"/>
                      <a:pt x="26520" y="0"/>
                      <a:pt x="59234" y="0"/>
                    </a:cubicBezTo>
                    <a:cubicBezTo>
                      <a:pt x="91948" y="0"/>
                      <a:pt x="118468" y="26520"/>
                      <a:pt x="118468" y="59234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83" name="任意多边形: 形状 882">
                <a:extLst>
                  <a:ext uri="{FF2B5EF4-FFF2-40B4-BE49-F238E27FC236}">
                    <a16:creationId xmlns:a16="http://schemas.microsoft.com/office/drawing/2014/main" id="{32019AA1-5C10-4E73-B1E3-149ECF794AE5}"/>
                  </a:ext>
                </a:extLst>
              </p:cNvPr>
              <p:cNvSpPr/>
              <p:nvPr/>
            </p:nvSpPr>
            <p:spPr>
              <a:xfrm>
                <a:off x="4430194" y="405556"/>
                <a:ext cx="114158" cy="114158"/>
              </a:xfrm>
              <a:custGeom>
                <a:avLst/>
                <a:gdLst>
                  <a:gd name="connsiteX0" fmla="*/ 114159 w 114158"/>
                  <a:gd name="connsiteY0" fmla="*/ 57079 h 114158"/>
                  <a:gd name="connsiteX1" fmla="*/ 57079 w 114158"/>
                  <a:gd name="connsiteY1" fmla="*/ 114159 h 114158"/>
                  <a:gd name="connsiteX2" fmla="*/ 0 w 114158"/>
                  <a:gd name="connsiteY2" fmla="*/ 57079 h 114158"/>
                  <a:gd name="connsiteX3" fmla="*/ 57079 w 114158"/>
                  <a:gd name="connsiteY3" fmla="*/ 0 h 114158"/>
                  <a:gd name="connsiteX4" fmla="*/ 114159 w 114158"/>
                  <a:gd name="connsiteY4" fmla="*/ 57079 h 1141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4158" h="114158">
                    <a:moveTo>
                      <a:pt x="114159" y="57079"/>
                    </a:moveTo>
                    <a:cubicBezTo>
                      <a:pt x="114159" y="88604"/>
                      <a:pt x="88604" y="114159"/>
                      <a:pt x="57079" y="114159"/>
                    </a:cubicBezTo>
                    <a:cubicBezTo>
                      <a:pt x="25555" y="114159"/>
                      <a:pt x="0" y="88604"/>
                      <a:pt x="0" y="57079"/>
                    </a:cubicBezTo>
                    <a:cubicBezTo>
                      <a:pt x="0" y="25555"/>
                      <a:pt x="25555" y="0"/>
                      <a:pt x="57079" y="0"/>
                    </a:cubicBezTo>
                    <a:cubicBezTo>
                      <a:pt x="88604" y="0"/>
                      <a:pt x="114159" y="25555"/>
                      <a:pt x="114159" y="57079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84" name="任意多边形: 形状 883">
                <a:extLst>
                  <a:ext uri="{FF2B5EF4-FFF2-40B4-BE49-F238E27FC236}">
                    <a16:creationId xmlns:a16="http://schemas.microsoft.com/office/drawing/2014/main" id="{0A608D2D-E343-445B-A6CF-E4F6C6BCB996}"/>
                  </a:ext>
                </a:extLst>
              </p:cNvPr>
              <p:cNvSpPr/>
              <p:nvPr/>
            </p:nvSpPr>
            <p:spPr>
              <a:xfrm>
                <a:off x="4633895" y="304475"/>
                <a:ext cx="109543" cy="109543"/>
              </a:xfrm>
              <a:custGeom>
                <a:avLst/>
                <a:gdLst>
                  <a:gd name="connsiteX0" fmla="*/ 109543 w 109543"/>
                  <a:gd name="connsiteY0" fmla="*/ 54772 h 109543"/>
                  <a:gd name="connsiteX1" fmla="*/ 54772 w 109543"/>
                  <a:gd name="connsiteY1" fmla="*/ 109543 h 109543"/>
                  <a:gd name="connsiteX2" fmla="*/ 0 w 109543"/>
                  <a:gd name="connsiteY2" fmla="*/ 54772 h 109543"/>
                  <a:gd name="connsiteX3" fmla="*/ 54772 w 109543"/>
                  <a:gd name="connsiteY3" fmla="*/ 0 h 109543"/>
                  <a:gd name="connsiteX4" fmla="*/ 109543 w 109543"/>
                  <a:gd name="connsiteY4" fmla="*/ 54772 h 1095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9543" h="109543">
                    <a:moveTo>
                      <a:pt x="109543" y="54772"/>
                    </a:moveTo>
                    <a:cubicBezTo>
                      <a:pt x="109543" y="85021"/>
                      <a:pt x="85021" y="109543"/>
                      <a:pt x="54772" y="109543"/>
                    </a:cubicBezTo>
                    <a:cubicBezTo>
                      <a:pt x="24522" y="109543"/>
                      <a:pt x="0" y="85021"/>
                      <a:pt x="0" y="54772"/>
                    </a:cubicBezTo>
                    <a:cubicBezTo>
                      <a:pt x="0" y="24522"/>
                      <a:pt x="24522" y="0"/>
                      <a:pt x="54772" y="0"/>
                    </a:cubicBezTo>
                    <a:cubicBezTo>
                      <a:pt x="85021" y="0"/>
                      <a:pt x="109543" y="24522"/>
                      <a:pt x="109543" y="54772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85" name="任意多边形: 形状 884">
                <a:extLst>
                  <a:ext uri="{FF2B5EF4-FFF2-40B4-BE49-F238E27FC236}">
                    <a16:creationId xmlns:a16="http://schemas.microsoft.com/office/drawing/2014/main" id="{29C5C5C4-9477-42FF-8015-E594E750411C}"/>
                  </a:ext>
                </a:extLst>
              </p:cNvPr>
              <p:cNvSpPr/>
              <p:nvPr/>
            </p:nvSpPr>
            <p:spPr>
              <a:xfrm>
                <a:off x="4844097" y="217202"/>
                <a:ext cx="104850" cy="104850"/>
              </a:xfrm>
              <a:custGeom>
                <a:avLst/>
                <a:gdLst>
                  <a:gd name="connsiteX0" fmla="*/ 104851 w 104850"/>
                  <a:gd name="connsiteY0" fmla="*/ 52425 h 104850"/>
                  <a:gd name="connsiteX1" fmla="*/ 52426 w 104850"/>
                  <a:gd name="connsiteY1" fmla="*/ 104851 h 104850"/>
                  <a:gd name="connsiteX2" fmla="*/ 0 w 104850"/>
                  <a:gd name="connsiteY2" fmla="*/ 52425 h 104850"/>
                  <a:gd name="connsiteX3" fmla="*/ 52426 w 104850"/>
                  <a:gd name="connsiteY3" fmla="*/ 0 h 104850"/>
                  <a:gd name="connsiteX4" fmla="*/ 104851 w 104850"/>
                  <a:gd name="connsiteY4" fmla="*/ 52425 h 104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4850" h="104850">
                    <a:moveTo>
                      <a:pt x="104851" y="52425"/>
                    </a:moveTo>
                    <a:cubicBezTo>
                      <a:pt x="104851" y="81379"/>
                      <a:pt x="81379" y="104851"/>
                      <a:pt x="52426" y="104851"/>
                    </a:cubicBezTo>
                    <a:cubicBezTo>
                      <a:pt x="23472" y="104851"/>
                      <a:pt x="0" y="81379"/>
                      <a:pt x="0" y="52425"/>
                    </a:cubicBezTo>
                    <a:cubicBezTo>
                      <a:pt x="0" y="23472"/>
                      <a:pt x="23472" y="0"/>
                      <a:pt x="52426" y="0"/>
                    </a:cubicBezTo>
                    <a:cubicBezTo>
                      <a:pt x="81379" y="0"/>
                      <a:pt x="104851" y="23472"/>
                      <a:pt x="104851" y="52425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86" name="任意多边形: 形状 885">
                <a:extLst>
                  <a:ext uri="{FF2B5EF4-FFF2-40B4-BE49-F238E27FC236}">
                    <a16:creationId xmlns:a16="http://schemas.microsoft.com/office/drawing/2014/main" id="{DFEB9A59-BC1F-4152-8DA4-801CAF8C5198}"/>
                  </a:ext>
                </a:extLst>
              </p:cNvPr>
              <p:cNvSpPr/>
              <p:nvPr/>
            </p:nvSpPr>
            <p:spPr>
              <a:xfrm rot="-4049974">
                <a:off x="5060061" y="144143"/>
                <a:ext cx="99853" cy="99853"/>
              </a:xfrm>
              <a:custGeom>
                <a:avLst/>
                <a:gdLst>
                  <a:gd name="connsiteX0" fmla="*/ 99853 w 99853"/>
                  <a:gd name="connsiteY0" fmla="*/ 49927 h 99853"/>
                  <a:gd name="connsiteX1" fmla="*/ 49927 w 99853"/>
                  <a:gd name="connsiteY1" fmla="*/ 99853 h 99853"/>
                  <a:gd name="connsiteX2" fmla="*/ 0 w 99853"/>
                  <a:gd name="connsiteY2" fmla="*/ 49927 h 99853"/>
                  <a:gd name="connsiteX3" fmla="*/ 49927 w 99853"/>
                  <a:gd name="connsiteY3" fmla="*/ 0 h 99853"/>
                  <a:gd name="connsiteX4" fmla="*/ 99853 w 99853"/>
                  <a:gd name="connsiteY4" fmla="*/ 49927 h 998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9853" h="99853">
                    <a:moveTo>
                      <a:pt x="99853" y="49927"/>
                    </a:moveTo>
                    <a:cubicBezTo>
                      <a:pt x="99853" y="77500"/>
                      <a:pt x="77500" y="99853"/>
                      <a:pt x="49927" y="99853"/>
                    </a:cubicBezTo>
                    <a:cubicBezTo>
                      <a:pt x="22353" y="99853"/>
                      <a:pt x="0" y="77500"/>
                      <a:pt x="0" y="49927"/>
                    </a:cubicBezTo>
                    <a:cubicBezTo>
                      <a:pt x="0" y="22353"/>
                      <a:pt x="22353" y="0"/>
                      <a:pt x="49927" y="0"/>
                    </a:cubicBezTo>
                    <a:cubicBezTo>
                      <a:pt x="77500" y="0"/>
                      <a:pt x="99853" y="22353"/>
                      <a:pt x="99853" y="49927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87" name="任意多边形: 形状 886">
                <a:extLst>
                  <a:ext uri="{FF2B5EF4-FFF2-40B4-BE49-F238E27FC236}">
                    <a16:creationId xmlns:a16="http://schemas.microsoft.com/office/drawing/2014/main" id="{84B34827-0E28-4A71-905C-E4E8B3CD71D1}"/>
                  </a:ext>
                </a:extLst>
              </p:cNvPr>
              <p:cNvSpPr/>
              <p:nvPr/>
            </p:nvSpPr>
            <p:spPr>
              <a:xfrm rot="-4049974">
                <a:off x="5280685" y="85793"/>
                <a:ext cx="94622" cy="94622"/>
              </a:xfrm>
              <a:custGeom>
                <a:avLst/>
                <a:gdLst>
                  <a:gd name="connsiteX0" fmla="*/ 94622 w 94622"/>
                  <a:gd name="connsiteY0" fmla="*/ 47311 h 94622"/>
                  <a:gd name="connsiteX1" fmla="*/ 47311 w 94622"/>
                  <a:gd name="connsiteY1" fmla="*/ 94622 h 94622"/>
                  <a:gd name="connsiteX2" fmla="*/ 0 w 94622"/>
                  <a:gd name="connsiteY2" fmla="*/ 47311 h 94622"/>
                  <a:gd name="connsiteX3" fmla="*/ 47311 w 94622"/>
                  <a:gd name="connsiteY3" fmla="*/ 0 h 94622"/>
                  <a:gd name="connsiteX4" fmla="*/ 94622 w 94622"/>
                  <a:gd name="connsiteY4" fmla="*/ 47311 h 94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4622" h="94622">
                    <a:moveTo>
                      <a:pt x="94622" y="47311"/>
                    </a:moveTo>
                    <a:cubicBezTo>
                      <a:pt x="94622" y="73440"/>
                      <a:pt x="73440" y="94622"/>
                      <a:pt x="47311" y="94622"/>
                    </a:cubicBezTo>
                    <a:cubicBezTo>
                      <a:pt x="21182" y="94622"/>
                      <a:pt x="0" y="73440"/>
                      <a:pt x="0" y="47311"/>
                    </a:cubicBezTo>
                    <a:cubicBezTo>
                      <a:pt x="0" y="21182"/>
                      <a:pt x="21182" y="0"/>
                      <a:pt x="47311" y="0"/>
                    </a:cubicBezTo>
                    <a:cubicBezTo>
                      <a:pt x="73440" y="0"/>
                      <a:pt x="94622" y="21182"/>
                      <a:pt x="94622" y="47311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88" name="任意多边形: 形状 887">
                <a:extLst>
                  <a:ext uri="{FF2B5EF4-FFF2-40B4-BE49-F238E27FC236}">
                    <a16:creationId xmlns:a16="http://schemas.microsoft.com/office/drawing/2014/main" id="{7FBAEC39-5804-4486-8747-FC6A0283D73B}"/>
                  </a:ext>
                </a:extLst>
              </p:cNvPr>
              <p:cNvSpPr/>
              <p:nvPr/>
            </p:nvSpPr>
            <p:spPr>
              <a:xfrm rot="-3659996">
                <a:off x="5504967" y="42444"/>
                <a:ext cx="89386" cy="89386"/>
              </a:xfrm>
              <a:custGeom>
                <a:avLst/>
                <a:gdLst>
                  <a:gd name="connsiteX0" fmla="*/ 89387 w 89386"/>
                  <a:gd name="connsiteY0" fmla="*/ 44693 h 89386"/>
                  <a:gd name="connsiteX1" fmla="*/ 44693 w 89386"/>
                  <a:gd name="connsiteY1" fmla="*/ 89387 h 89386"/>
                  <a:gd name="connsiteX2" fmla="*/ 0 w 89386"/>
                  <a:gd name="connsiteY2" fmla="*/ 44693 h 89386"/>
                  <a:gd name="connsiteX3" fmla="*/ 44693 w 89386"/>
                  <a:gd name="connsiteY3" fmla="*/ 0 h 89386"/>
                  <a:gd name="connsiteX4" fmla="*/ 89387 w 89386"/>
                  <a:gd name="connsiteY4" fmla="*/ 44693 h 893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9386" h="89386">
                    <a:moveTo>
                      <a:pt x="89387" y="44693"/>
                    </a:moveTo>
                    <a:cubicBezTo>
                      <a:pt x="89387" y="69377"/>
                      <a:pt x="69377" y="89387"/>
                      <a:pt x="44693" y="89387"/>
                    </a:cubicBezTo>
                    <a:cubicBezTo>
                      <a:pt x="20010" y="89387"/>
                      <a:pt x="0" y="69377"/>
                      <a:pt x="0" y="44693"/>
                    </a:cubicBezTo>
                    <a:cubicBezTo>
                      <a:pt x="0" y="20010"/>
                      <a:pt x="20010" y="0"/>
                      <a:pt x="44693" y="0"/>
                    </a:cubicBezTo>
                    <a:cubicBezTo>
                      <a:pt x="69377" y="0"/>
                      <a:pt x="89387" y="20010"/>
                      <a:pt x="89387" y="44693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89" name="任意多边形: 形状 888">
                <a:extLst>
                  <a:ext uri="{FF2B5EF4-FFF2-40B4-BE49-F238E27FC236}">
                    <a16:creationId xmlns:a16="http://schemas.microsoft.com/office/drawing/2014/main" id="{C0B36048-5CB5-497C-ABE1-85508809E322}"/>
                  </a:ext>
                </a:extLst>
              </p:cNvPr>
              <p:cNvSpPr/>
              <p:nvPr/>
            </p:nvSpPr>
            <p:spPr>
              <a:xfrm rot="-3935582">
                <a:off x="5731637" y="13745"/>
                <a:ext cx="84154" cy="84154"/>
              </a:xfrm>
              <a:custGeom>
                <a:avLst/>
                <a:gdLst>
                  <a:gd name="connsiteX0" fmla="*/ 84154 w 84154"/>
                  <a:gd name="connsiteY0" fmla="*/ 42077 h 84154"/>
                  <a:gd name="connsiteX1" fmla="*/ 42077 w 84154"/>
                  <a:gd name="connsiteY1" fmla="*/ 84155 h 84154"/>
                  <a:gd name="connsiteX2" fmla="*/ 0 w 84154"/>
                  <a:gd name="connsiteY2" fmla="*/ 42077 h 84154"/>
                  <a:gd name="connsiteX3" fmla="*/ 42077 w 84154"/>
                  <a:gd name="connsiteY3" fmla="*/ 0 h 84154"/>
                  <a:gd name="connsiteX4" fmla="*/ 84154 w 84154"/>
                  <a:gd name="connsiteY4" fmla="*/ 42077 h 841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4154" h="84154">
                    <a:moveTo>
                      <a:pt x="84154" y="42077"/>
                    </a:moveTo>
                    <a:cubicBezTo>
                      <a:pt x="84154" y="65316"/>
                      <a:pt x="65316" y="84155"/>
                      <a:pt x="42077" y="84155"/>
                    </a:cubicBezTo>
                    <a:cubicBezTo>
                      <a:pt x="18839" y="84155"/>
                      <a:pt x="0" y="65316"/>
                      <a:pt x="0" y="42077"/>
                    </a:cubicBezTo>
                    <a:cubicBezTo>
                      <a:pt x="0" y="18839"/>
                      <a:pt x="18839" y="0"/>
                      <a:pt x="42077" y="0"/>
                    </a:cubicBezTo>
                    <a:cubicBezTo>
                      <a:pt x="65316" y="0"/>
                      <a:pt x="84154" y="18839"/>
                      <a:pt x="84154" y="42077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90" name="任意多边形: 形状 889">
                <a:extLst>
                  <a:ext uri="{FF2B5EF4-FFF2-40B4-BE49-F238E27FC236}">
                    <a16:creationId xmlns:a16="http://schemas.microsoft.com/office/drawing/2014/main" id="{5C4E4E9B-4A82-4E1A-83BF-99B27711BBBC}"/>
                  </a:ext>
                </a:extLst>
              </p:cNvPr>
              <p:cNvSpPr/>
              <p:nvPr/>
            </p:nvSpPr>
            <p:spPr>
              <a:xfrm rot="-4389254">
                <a:off x="5960121" y="2"/>
                <a:ext cx="78927" cy="78927"/>
              </a:xfrm>
              <a:custGeom>
                <a:avLst/>
                <a:gdLst>
                  <a:gd name="connsiteX0" fmla="*/ 78928 w 78927"/>
                  <a:gd name="connsiteY0" fmla="*/ 39464 h 78927"/>
                  <a:gd name="connsiteX1" fmla="*/ 39464 w 78927"/>
                  <a:gd name="connsiteY1" fmla="*/ 78928 h 78927"/>
                  <a:gd name="connsiteX2" fmla="*/ 0 w 78927"/>
                  <a:gd name="connsiteY2" fmla="*/ 39464 h 78927"/>
                  <a:gd name="connsiteX3" fmla="*/ 39464 w 78927"/>
                  <a:gd name="connsiteY3" fmla="*/ 0 h 78927"/>
                  <a:gd name="connsiteX4" fmla="*/ 78928 w 78927"/>
                  <a:gd name="connsiteY4" fmla="*/ 39464 h 789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8927" h="78927">
                    <a:moveTo>
                      <a:pt x="78928" y="39464"/>
                    </a:moveTo>
                    <a:cubicBezTo>
                      <a:pt x="78928" y="61259"/>
                      <a:pt x="61259" y="78928"/>
                      <a:pt x="39464" y="78928"/>
                    </a:cubicBezTo>
                    <a:cubicBezTo>
                      <a:pt x="17668" y="78928"/>
                      <a:pt x="0" y="61259"/>
                      <a:pt x="0" y="39464"/>
                    </a:cubicBezTo>
                    <a:cubicBezTo>
                      <a:pt x="0" y="17669"/>
                      <a:pt x="17668" y="0"/>
                      <a:pt x="39464" y="0"/>
                    </a:cubicBezTo>
                    <a:cubicBezTo>
                      <a:pt x="61259" y="0"/>
                      <a:pt x="78928" y="17669"/>
                      <a:pt x="78928" y="39464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91" name="任意多边形: 形状 890">
                <a:extLst>
                  <a:ext uri="{FF2B5EF4-FFF2-40B4-BE49-F238E27FC236}">
                    <a16:creationId xmlns:a16="http://schemas.microsoft.com/office/drawing/2014/main" id="{055913C5-2CFC-44D8-834E-1B3C1FE2212A}"/>
                  </a:ext>
                </a:extLst>
              </p:cNvPr>
              <p:cNvSpPr/>
              <p:nvPr/>
            </p:nvSpPr>
            <p:spPr>
              <a:xfrm rot="-4507547">
                <a:off x="6189174" y="1229"/>
                <a:ext cx="73773" cy="73773"/>
              </a:xfrm>
              <a:custGeom>
                <a:avLst/>
                <a:gdLst>
                  <a:gd name="connsiteX0" fmla="*/ 73773 w 73773"/>
                  <a:gd name="connsiteY0" fmla="*/ 36887 h 73773"/>
                  <a:gd name="connsiteX1" fmla="*/ 36887 w 73773"/>
                  <a:gd name="connsiteY1" fmla="*/ 73773 h 73773"/>
                  <a:gd name="connsiteX2" fmla="*/ 0 w 73773"/>
                  <a:gd name="connsiteY2" fmla="*/ 36887 h 73773"/>
                  <a:gd name="connsiteX3" fmla="*/ 36887 w 73773"/>
                  <a:gd name="connsiteY3" fmla="*/ 0 h 73773"/>
                  <a:gd name="connsiteX4" fmla="*/ 73773 w 73773"/>
                  <a:gd name="connsiteY4" fmla="*/ 36887 h 737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3773" h="73773">
                    <a:moveTo>
                      <a:pt x="73773" y="36887"/>
                    </a:moveTo>
                    <a:cubicBezTo>
                      <a:pt x="73773" y="57258"/>
                      <a:pt x="57259" y="73773"/>
                      <a:pt x="36887" y="73773"/>
                    </a:cubicBezTo>
                    <a:cubicBezTo>
                      <a:pt x="16515" y="73773"/>
                      <a:pt x="0" y="57258"/>
                      <a:pt x="0" y="36887"/>
                    </a:cubicBezTo>
                    <a:cubicBezTo>
                      <a:pt x="0" y="16515"/>
                      <a:pt x="16514" y="0"/>
                      <a:pt x="36887" y="0"/>
                    </a:cubicBezTo>
                    <a:cubicBezTo>
                      <a:pt x="57258" y="0"/>
                      <a:pt x="73773" y="16515"/>
                      <a:pt x="73773" y="36887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92" name="任意多边形: 形状 891">
                <a:extLst>
                  <a:ext uri="{FF2B5EF4-FFF2-40B4-BE49-F238E27FC236}">
                    <a16:creationId xmlns:a16="http://schemas.microsoft.com/office/drawing/2014/main" id="{F806F04E-EE91-4F76-80DB-3026A900A318}"/>
                  </a:ext>
                </a:extLst>
              </p:cNvPr>
              <p:cNvSpPr/>
              <p:nvPr/>
            </p:nvSpPr>
            <p:spPr>
              <a:xfrm rot="-3121109">
                <a:off x="6417602" y="17375"/>
                <a:ext cx="68540" cy="68540"/>
              </a:xfrm>
              <a:custGeom>
                <a:avLst/>
                <a:gdLst>
                  <a:gd name="connsiteX0" fmla="*/ 68541 w 68540"/>
                  <a:gd name="connsiteY0" fmla="*/ 34270 h 68540"/>
                  <a:gd name="connsiteX1" fmla="*/ 34270 w 68540"/>
                  <a:gd name="connsiteY1" fmla="*/ 68541 h 68540"/>
                  <a:gd name="connsiteX2" fmla="*/ 0 w 68540"/>
                  <a:gd name="connsiteY2" fmla="*/ 34270 h 68540"/>
                  <a:gd name="connsiteX3" fmla="*/ 34270 w 68540"/>
                  <a:gd name="connsiteY3" fmla="*/ 0 h 68540"/>
                  <a:gd name="connsiteX4" fmla="*/ 68541 w 68540"/>
                  <a:gd name="connsiteY4" fmla="*/ 34270 h 685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8540" h="68540">
                    <a:moveTo>
                      <a:pt x="68541" y="34270"/>
                    </a:moveTo>
                    <a:cubicBezTo>
                      <a:pt x="68541" y="53197"/>
                      <a:pt x="53197" y="68541"/>
                      <a:pt x="34270" y="68541"/>
                    </a:cubicBezTo>
                    <a:cubicBezTo>
                      <a:pt x="15344" y="68541"/>
                      <a:pt x="0" y="53197"/>
                      <a:pt x="0" y="34270"/>
                    </a:cubicBezTo>
                    <a:cubicBezTo>
                      <a:pt x="0" y="15343"/>
                      <a:pt x="15344" y="0"/>
                      <a:pt x="34270" y="0"/>
                    </a:cubicBezTo>
                    <a:cubicBezTo>
                      <a:pt x="53197" y="0"/>
                      <a:pt x="68541" y="15343"/>
                      <a:pt x="68541" y="34270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93" name="任意多边形: 形状 892">
                <a:extLst>
                  <a:ext uri="{FF2B5EF4-FFF2-40B4-BE49-F238E27FC236}">
                    <a16:creationId xmlns:a16="http://schemas.microsoft.com/office/drawing/2014/main" id="{A3B10731-538C-4E9A-B23C-B1BD576E4048}"/>
                  </a:ext>
                </a:extLst>
              </p:cNvPr>
              <p:cNvSpPr/>
              <p:nvPr/>
            </p:nvSpPr>
            <p:spPr>
              <a:xfrm>
                <a:off x="6644832" y="48425"/>
                <a:ext cx="63310" cy="63310"/>
              </a:xfrm>
              <a:custGeom>
                <a:avLst/>
                <a:gdLst>
                  <a:gd name="connsiteX0" fmla="*/ 63311 w 63310"/>
                  <a:gd name="connsiteY0" fmla="*/ 31655 h 63310"/>
                  <a:gd name="connsiteX1" fmla="*/ 31655 w 63310"/>
                  <a:gd name="connsiteY1" fmla="*/ 63311 h 63310"/>
                  <a:gd name="connsiteX2" fmla="*/ 0 w 63310"/>
                  <a:gd name="connsiteY2" fmla="*/ 31655 h 63310"/>
                  <a:gd name="connsiteX3" fmla="*/ 31655 w 63310"/>
                  <a:gd name="connsiteY3" fmla="*/ 0 h 63310"/>
                  <a:gd name="connsiteX4" fmla="*/ 63311 w 63310"/>
                  <a:gd name="connsiteY4" fmla="*/ 31655 h 63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3310" h="63310">
                    <a:moveTo>
                      <a:pt x="63311" y="31655"/>
                    </a:moveTo>
                    <a:cubicBezTo>
                      <a:pt x="63311" y="49138"/>
                      <a:pt x="49138" y="63311"/>
                      <a:pt x="31655" y="63311"/>
                    </a:cubicBezTo>
                    <a:cubicBezTo>
                      <a:pt x="14173" y="63311"/>
                      <a:pt x="0" y="49138"/>
                      <a:pt x="0" y="31655"/>
                    </a:cubicBezTo>
                    <a:cubicBezTo>
                      <a:pt x="0" y="14173"/>
                      <a:pt x="14173" y="0"/>
                      <a:pt x="31655" y="0"/>
                    </a:cubicBezTo>
                    <a:cubicBezTo>
                      <a:pt x="49138" y="0"/>
                      <a:pt x="63311" y="14173"/>
                      <a:pt x="63311" y="31655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94" name="任意多边形: 形状 893">
                <a:extLst>
                  <a:ext uri="{FF2B5EF4-FFF2-40B4-BE49-F238E27FC236}">
                    <a16:creationId xmlns:a16="http://schemas.microsoft.com/office/drawing/2014/main" id="{4B650BE4-982B-48A5-920F-1190B484FF2B}"/>
                  </a:ext>
                </a:extLst>
              </p:cNvPr>
              <p:cNvSpPr/>
              <p:nvPr/>
            </p:nvSpPr>
            <p:spPr>
              <a:xfrm>
                <a:off x="6869611" y="94465"/>
                <a:ext cx="58079" cy="58079"/>
              </a:xfrm>
              <a:custGeom>
                <a:avLst/>
                <a:gdLst>
                  <a:gd name="connsiteX0" fmla="*/ 29040 w 58079"/>
                  <a:gd name="connsiteY0" fmla="*/ 58080 h 58079"/>
                  <a:gd name="connsiteX1" fmla="*/ 0 w 58079"/>
                  <a:gd name="connsiteY1" fmla="*/ 29040 h 58079"/>
                  <a:gd name="connsiteX2" fmla="*/ 29040 w 58079"/>
                  <a:gd name="connsiteY2" fmla="*/ 0 h 58079"/>
                  <a:gd name="connsiteX3" fmla="*/ 58079 w 58079"/>
                  <a:gd name="connsiteY3" fmla="*/ 29040 h 58079"/>
                  <a:gd name="connsiteX4" fmla="*/ 29040 w 58079"/>
                  <a:gd name="connsiteY4" fmla="*/ 58080 h 580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8079" h="58079">
                    <a:moveTo>
                      <a:pt x="29040" y="58080"/>
                    </a:moveTo>
                    <a:cubicBezTo>
                      <a:pt x="13001" y="58080"/>
                      <a:pt x="0" y="45079"/>
                      <a:pt x="0" y="29040"/>
                    </a:cubicBezTo>
                    <a:cubicBezTo>
                      <a:pt x="0" y="13001"/>
                      <a:pt x="13001" y="0"/>
                      <a:pt x="29040" y="0"/>
                    </a:cubicBezTo>
                    <a:cubicBezTo>
                      <a:pt x="45079" y="0"/>
                      <a:pt x="58079" y="13001"/>
                      <a:pt x="58079" y="29040"/>
                    </a:cubicBezTo>
                    <a:cubicBezTo>
                      <a:pt x="58079" y="45079"/>
                      <a:pt x="45079" y="58080"/>
                      <a:pt x="29040" y="58080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95" name="任意多边形: 形状 894">
                <a:extLst>
                  <a:ext uri="{FF2B5EF4-FFF2-40B4-BE49-F238E27FC236}">
                    <a16:creationId xmlns:a16="http://schemas.microsoft.com/office/drawing/2014/main" id="{E7827A5E-8B53-4C82-8C35-0B277C578E01}"/>
                  </a:ext>
                </a:extLst>
              </p:cNvPr>
              <p:cNvSpPr/>
              <p:nvPr/>
            </p:nvSpPr>
            <p:spPr>
              <a:xfrm>
                <a:off x="7091005" y="155353"/>
                <a:ext cx="52848" cy="52848"/>
              </a:xfrm>
              <a:custGeom>
                <a:avLst/>
                <a:gdLst>
                  <a:gd name="connsiteX0" fmla="*/ 26425 w 52848"/>
                  <a:gd name="connsiteY0" fmla="*/ 52849 h 52848"/>
                  <a:gd name="connsiteX1" fmla="*/ 0 w 52848"/>
                  <a:gd name="connsiteY1" fmla="*/ 26424 h 52848"/>
                  <a:gd name="connsiteX2" fmla="*/ 26425 w 52848"/>
                  <a:gd name="connsiteY2" fmla="*/ 0 h 52848"/>
                  <a:gd name="connsiteX3" fmla="*/ 52849 w 52848"/>
                  <a:gd name="connsiteY3" fmla="*/ 26424 h 52848"/>
                  <a:gd name="connsiteX4" fmla="*/ 26425 w 52848"/>
                  <a:gd name="connsiteY4" fmla="*/ 52849 h 528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848" h="52848">
                    <a:moveTo>
                      <a:pt x="26425" y="52849"/>
                    </a:moveTo>
                    <a:cubicBezTo>
                      <a:pt x="11808" y="52849"/>
                      <a:pt x="0" y="41002"/>
                      <a:pt x="0" y="26424"/>
                    </a:cubicBezTo>
                    <a:cubicBezTo>
                      <a:pt x="0" y="11808"/>
                      <a:pt x="11847" y="0"/>
                      <a:pt x="26425" y="0"/>
                    </a:cubicBezTo>
                    <a:cubicBezTo>
                      <a:pt x="41040" y="0"/>
                      <a:pt x="52849" y="11847"/>
                      <a:pt x="52849" y="26424"/>
                    </a:cubicBezTo>
                    <a:cubicBezTo>
                      <a:pt x="52849" y="41002"/>
                      <a:pt x="41002" y="52849"/>
                      <a:pt x="26425" y="52849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96" name="任意多边形: 形状 895">
                <a:extLst>
                  <a:ext uri="{FF2B5EF4-FFF2-40B4-BE49-F238E27FC236}">
                    <a16:creationId xmlns:a16="http://schemas.microsoft.com/office/drawing/2014/main" id="{2FEDA86B-672A-4095-B16C-CC3F6921D27F}"/>
                  </a:ext>
                </a:extLst>
              </p:cNvPr>
              <p:cNvSpPr/>
              <p:nvPr/>
            </p:nvSpPr>
            <p:spPr>
              <a:xfrm>
                <a:off x="7307900" y="230741"/>
                <a:ext cx="47694" cy="47694"/>
              </a:xfrm>
              <a:custGeom>
                <a:avLst/>
                <a:gdLst>
                  <a:gd name="connsiteX0" fmla="*/ 47694 w 47694"/>
                  <a:gd name="connsiteY0" fmla="*/ 23847 h 47694"/>
                  <a:gd name="connsiteX1" fmla="*/ 23847 w 47694"/>
                  <a:gd name="connsiteY1" fmla="*/ 47694 h 47694"/>
                  <a:gd name="connsiteX2" fmla="*/ 0 w 47694"/>
                  <a:gd name="connsiteY2" fmla="*/ 23847 h 47694"/>
                  <a:gd name="connsiteX3" fmla="*/ 23847 w 47694"/>
                  <a:gd name="connsiteY3" fmla="*/ 0 h 47694"/>
                  <a:gd name="connsiteX4" fmla="*/ 47694 w 47694"/>
                  <a:gd name="connsiteY4" fmla="*/ 23847 h 476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7694" h="47694">
                    <a:moveTo>
                      <a:pt x="47694" y="23847"/>
                    </a:moveTo>
                    <a:cubicBezTo>
                      <a:pt x="47694" y="37018"/>
                      <a:pt x="37017" y="47694"/>
                      <a:pt x="23847" y="47694"/>
                    </a:cubicBezTo>
                    <a:cubicBezTo>
                      <a:pt x="10677" y="47694"/>
                      <a:pt x="0" y="37018"/>
                      <a:pt x="0" y="23847"/>
                    </a:cubicBezTo>
                    <a:cubicBezTo>
                      <a:pt x="0" y="10677"/>
                      <a:pt x="10677" y="0"/>
                      <a:pt x="23847" y="0"/>
                    </a:cubicBezTo>
                    <a:cubicBezTo>
                      <a:pt x="37018" y="0"/>
                      <a:pt x="47694" y="10677"/>
                      <a:pt x="47694" y="23847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97" name="任意多边形: 形状 896">
                <a:extLst>
                  <a:ext uri="{FF2B5EF4-FFF2-40B4-BE49-F238E27FC236}">
                    <a16:creationId xmlns:a16="http://schemas.microsoft.com/office/drawing/2014/main" id="{1E8480FC-2391-4DAE-B92C-66635103EE0C}"/>
                  </a:ext>
                </a:extLst>
              </p:cNvPr>
              <p:cNvSpPr/>
              <p:nvPr/>
            </p:nvSpPr>
            <p:spPr>
              <a:xfrm>
                <a:off x="7519217" y="320129"/>
                <a:ext cx="43001" cy="43001"/>
              </a:xfrm>
              <a:custGeom>
                <a:avLst/>
                <a:gdLst>
                  <a:gd name="connsiteX0" fmla="*/ 43002 w 43001"/>
                  <a:gd name="connsiteY0" fmla="*/ 21501 h 43001"/>
                  <a:gd name="connsiteX1" fmla="*/ 21501 w 43001"/>
                  <a:gd name="connsiteY1" fmla="*/ 43002 h 43001"/>
                  <a:gd name="connsiteX2" fmla="*/ 0 w 43001"/>
                  <a:gd name="connsiteY2" fmla="*/ 21501 h 43001"/>
                  <a:gd name="connsiteX3" fmla="*/ 21501 w 43001"/>
                  <a:gd name="connsiteY3" fmla="*/ 0 h 43001"/>
                  <a:gd name="connsiteX4" fmla="*/ 43002 w 43001"/>
                  <a:gd name="connsiteY4" fmla="*/ 21501 h 430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001" h="43001">
                    <a:moveTo>
                      <a:pt x="43002" y="21501"/>
                    </a:moveTo>
                    <a:cubicBezTo>
                      <a:pt x="43002" y="33376"/>
                      <a:pt x="33376" y="43002"/>
                      <a:pt x="21501" y="43002"/>
                    </a:cubicBezTo>
                    <a:cubicBezTo>
                      <a:pt x="9626" y="43002"/>
                      <a:pt x="0" y="33376"/>
                      <a:pt x="0" y="21501"/>
                    </a:cubicBezTo>
                    <a:cubicBezTo>
                      <a:pt x="0" y="9626"/>
                      <a:pt x="9626" y="0"/>
                      <a:pt x="21501" y="0"/>
                    </a:cubicBezTo>
                    <a:cubicBezTo>
                      <a:pt x="33376" y="0"/>
                      <a:pt x="43002" y="9626"/>
                      <a:pt x="43002" y="21501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98" name="任意多边形: 形状 897">
                <a:extLst>
                  <a:ext uri="{FF2B5EF4-FFF2-40B4-BE49-F238E27FC236}">
                    <a16:creationId xmlns:a16="http://schemas.microsoft.com/office/drawing/2014/main" id="{3424B287-3F82-4737-B054-FE2426EDBA79}"/>
                  </a:ext>
                </a:extLst>
              </p:cNvPr>
              <p:cNvSpPr/>
              <p:nvPr/>
            </p:nvSpPr>
            <p:spPr>
              <a:xfrm>
                <a:off x="7724226" y="423365"/>
                <a:ext cx="38309" cy="38309"/>
              </a:xfrm>
              <a:custGeom>
                <a:avLst/>
                <a:gdLst>
                  <a:gd name="connsiteX0" fmla="*/ 19155 w 38309"/>
                  <a:gd name="connsiteY0" fmla="*/ 38309 h 38309"/>
                  <a:gd name="connsiteX1" fmla="*/ 0 w 38309"/>
                  <a:gd name="connsiteY1" fmla="*/ 19155 h 38309"/>
                  <a:gd name="connsiteX2" fmla="*/ 19155 w 38309"/>
                  <a:gd name="connsiteY2" fmla="*/ 0 h 38309"/>
                  <a:gd name="connsiteX3" fmla="*/ 38310 w 38309"/>
                  <a:gd name="connsiteY3" fmla="*/ 19155 h 38309"/>
                  <a:gd name="connsiteX4" fmla="*/ 19155 w 38309"/>
                  <a:gd name="connsiteY4" fmla="*/ 38309 h 383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309" h="38309">
                    <a:moveTo>
                      <a:pt x="19155" y="38309"/>
                    </a:moveTo>
                    <a:cubicBezTo>
                      <a:pt x="8578" y="38309"/>
                      <a:pt x="0" y="29732"/>
                      <a:pt x="0" y="19155"/>
                    </a:cubicBezTo>
                    <a:cubicBezTo>
                      <a:pt x="0" y="8577"/>
                      <a:pt x="8578" y="0"/>
                      <a:pt x="19155" y="0"/>
                    </a:cubicBezTo>
                    <a:cubicBezTo>
                      <a:pt x="29732" y="0"/>
                      <a:pt x="38310" y="8577"/>
                      <a:pt x="38310" y="19155"/>
                    </a:cubicBezTo>
                    <a:cubicBezTo>
                      <a:pt x="38310" y="29732"/>
                      <a:pt x="29732" y="38309"/>
                      <a:pt x="19155" y="38309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99" name="任意多边形: 形状 898">
                <a:extLst>
                  <a:ext uri="{FF2B5EF4-FFF2-40B4-BE49-F238E27FC236}">
                    <a16:creationId xmlns:a16="http://schemas.microsoft.com/office/drawing/2014/main" id="{B34EC939-2E82-4B40-93C7-520BA97F3F42}"/>
                  </a:ext>
                </a:extLst>
              </p:cNvPr>
              <p:cNvSpPr/>
              <p:nvPr/>
            </p:nvSpPr>
            <p:spPr>
              <a:xfrm>
                <a:off x="7921889" y="539754"/>
                <a:ext cx="33847" cy="33847"/>
              </a:xfrm>
              <a:custGeom>
                <a:avLst/>
                <a:gdLst>
                  <a:gd name="connsiteX0" fmla="*/ 16924 w 33847"/>
                  <a:gd name="connsiteY0" fmla="*/ 33848 h 33847"/>
                  <a:gd name="connsiteX1" fmla="*/ 0 w 33847"/>
                  <a:gd name="connsiteY1" fmla="*/ 16924 h 33847"/>
                  <a:gd name="connsiteX2" fmla="*/ 16924 w 33847"/>
                  <a:gd name="connsiteY2" fmla="*/ 0 h 33847"/>
                  <a:gd name="connsiteX3" fmla="*/ 33848 w 33847"/>
                  <a:gd name="connsiteY3" fmla="*/ 16924 h 33847"/>
                  <a:gd name="connsiteX4" fmla="*/ 16924 w 33847"/>
                  <a:gd name="connsiteY4" fmla="*/ 33848 h 338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847" h="33847">
                    <a:moveTo>
                      <a:pt x="16924" y="33848"/>
                    </a:moveTo>
                    <a:cubicBezTo>
                      <a:pt x="7578" y="33848"/>
                      <a:pt x="0" y="26270"/>
                      <a:pt x="0" y="16924"/>
                    </a:cubicBezTo>
                    <a:cubicBezTo>
                      <a:pt x="0" y="7577"/>
                      <a:pt x="7578" y="0"/>
                      <a:pt x="16924" y="0"/>
                    </a:cubicBezTo>
                    <a:cubicBezTo>
                      <a:pt x="26271" y="0"/>
                      <a:pt x="33848" y="7577"/>
                      <a:pt x="33848" y="16924"/>
                    </a:cubicBezTo>
                    <a:cubicBezTo>
                      <a:pt x="33848" y="26309"/>
                      <a:pt x="26271" y="33848"/>
                      <a:pt x="16924" y="33848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00" name="任意多边形: 形状 899">
                <a:extLst>
                  <a:ext uri="{FF2B5EF4-FFF2-40B4-BE49-F238E27FC236}">
                    <a16:creationId xmlns:a16="http://schemas.microsoft.com/office/drawing/2014/main" id="{F04D940D-388E-4A87-AA7B-50EC68AF2D78}"/>
                  </a:ext>
                </a:extLst>
              </p:cNvPr>
              <p:cNvSpPr/>
              <p:nvPr/>
            </p:nvSpPr>
            <p:spPr>
              <a:xfrm>
                <a:off x="8111359" y="668799"/>
                <a:ext cx="29770" cy="29770"/>
              </a:xfrm>
              <a:custGeom>
                <a:avLst/>
                <a:gdLst>
                  <a:gd name="connsiteX0" fmla="*/ 14885 w 29770"/>
                  <a:gd name="connsiteY0" fmla="*/ 29771 h 29770"/>
                  <a:gd name="connsiteX1" fmla="*/ 0 w 29770"/>
                  <a:gd name="connsiteY1" fmla="*/ 14885 h 29770"/>
                  <a:gd name="connsiteX2" fmla="*/ 14885 w 29770"/>
                  <a:gd name="connsiteY2" fmla="*/ 0 h 29770"/>
                  <a:gd name="connsiteX3" fmla="*/ 29771 w 29770"/>
                  <a:gd name="connsiteY3" fmla="*/ 14885 h 29770"/>
                  <a:gd name="connsiteX4" fmla="*/ 14885 w 29770"/>
                  <a:gd name="connsiteY4" fmla="*/ 29771 h 29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770" h="29770">
                    <a:moveTo>
                      <a:pt x="14885" y="29771"/>
                    </a:moveTo>
                    <a:cubicBezTo>
                      <a:pt x="6654" y="29771"/>
                      <a:pt x="0" y="23116"/>
                      <a:pt x="0" y="14885"/>
                    </a:cubicBezTo>
                    <a:cubicBezTo>
                      <a:pt x="0" y="6654"/>
                      <a:pt x="6654" y="0"/>
                      <a:pt x="14885" y="0"/>
                    </a:cubicBezTo>
                    <a:cubicBezTo>
                      <a:pt x="23116" y="0"/>
                      <a:pt x="29771" y="6654"/>
                      <a:pt x="29771" y="14885"/>
                    </a:cubicBezTo>
                    <a:cubicBezTo>
                      <a:pt x="29771" y="23116"/>
                      <a:pt x="23078" y="29771"/>
                      <a:pt x="14885" y="29771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01" name="任意多边形: 形状 900">
                <a:extLst>
                  <a:ext uri="{FF2B5EF4-FFF2-40B4-BE49-F238E27FC236}">
                    <a16:creationId xmlns:a16="http://schemas.microsoft.com/office/drawing/2014/main" id="{E0AC2C7A-772A-49D1-8AC1-26F3FE8361F1}"/>
                  </a:ext>
                </a:extLst>
              </p:cNvPr>
              <p:cNvSpPr/>
              <p:nvPr/>
            </p:nvSpPr>
            <p:spPr>
              <a:xfrm>
                <a:off x="8291944" y="809997"/>
                <a:ext cx="25693" cy="25693"/>
              </a:xfrm>
              <a:custGeom>
                <a:avLst/>
                <a:gdLst>
                  <a:gd name="connsiteX0" fmla="*/ 25693 w 25693"/>
                  <a:gd name="connsiteY0" fmla="*/ 12847 h 25693"/>
                  <a:gd name="connsiteX1" fmla="*/ 12847 w 25693"/>
                  <a:gd name="connsiteY1" fmla="*/ 25693 h 25693"/>
                  <a:gd name="connsiteX2" fmla="*/ 0 w 25693"/>
                  <a:gd name="connsiteY2" fmla="*/ 12847 h 25693"/>
                  <a:gd name="connsiteX3" fmla="*/ 12847 w 25693"/>
                  <a:gd name="connsiteY3" fmla="*/ 0 h 25693"/>
                  <a:gd name="connsiteX4" fmla="*/ 25693 w 25693"/>
                  <a:gd name="connsiteY4" fmla="*/ 12847 h 256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693" h="25693">
                    <a:moveTo>
                      <a:pt x="25693" y="12847"/>
                    </a:moveTo>
                    <a:cubicBezTo>
                      <a:pt x="25693" y="19942"/>
                      <a:pt x="19942" y="25693"/>
                      <a:pt x="12847" y="25693"/>
                    </a:cubicBezTo>
                    <a:cubicBezTo>
                      <a:pt x="5752" y="25693"/>
                      <a:pt x="0" y="19942"/>
                      <a:pt x="0" y="12847"/>
                    </a:cubicBezTo>
                    <a:cubicBezTo>
                      <a:pt x="0" y="5752"/>
                      <a:pt x="5752" y="0"/>
                      <a:pt x="12847" y="0"/>
                    </a:cubicBezTo>
                    <a:cubicBezTo>
                      <a:pt x="19942" y="0"/>
                      <a:pt x="25693" y="5752"/>
                      <a:pt x="25693" y="12847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02" name="任意多边形: 形状 901">
                <a:extLst>
                  <a:ext uri="{FF2B5EF4-FFF2-40B4-BE49-F238E27FC236}">
                    <a16:creationId xmlns:a16="http://schemas.microsoft.com/office/drawing/2014/main" id="{FF91F534-5FD5-4A8D-AB06-C20C173A6C3D}"/>
                  </a:ext>
                </a:extLst>
              </p:cNvPr>
              <p:cNvSpPr/>
              <p:nvPr/>
            </p:nvSpPr>
            <p:spPr>
              <a:xfrm>
                <a:off x="8462721" y="962581"/>
                <a:ext cx="21924" cy="21924"/>
              </a:xfrm>
              <a:custGeom>
                <a:avLst/>
                <a:gdLst>
                  <a:gd name="connsiteX0" fmla="*/ 10962 w 21924"/>
                  <a:gd name="connsiteY0" fmla="*/ 21924 h 21924"/>
                  <a:gd name="connsiteX1" fmla="*/ 0 w 21924"/>
                  <a:gd name="connsiteY1" fmla="*/ 10962 h 21924"/>
                  <a:gd name="connsiteX2" fmla="*/ 10962 w 21924"/>
                  <a:gd name="connsiteY2" fmla="*/ 0 h 21924"/>
                  <a:gd name="connsiteX3" fmla="*/ 21924 w 21924"/>
                  <a:gd name="connsiteY3" fmla="*/ 10962 h 21924"/>
                  <a:gd name="connsiteX4" fmla="*/ 10962 w 21924"/>
                  <a:gd name="connsiteY4" fmla="*/ 21924 h 219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924" h="21924">
                    <a:moveTo>
                      <a:pt x="10962" y="21924"/>
                    </a:moveTo>
                    <a:cubicBezTo>
                      <a:pt x="4923" y="21924"/>
                      <a:pt x="0" y="17039"/>
                      <a:pt x="0" y="10962"/>
                    </a:cubicBezTo>
                    <a:cubicBezTo>
                      <a:pt x="0" y="4885"/>
                      <a:pt x="4885" y="0"/>
                      <a:pt x="10962" y="0"/>
                    </a:cubicBezTo>
                    <a:cubicBezTo>
                      <a:pt x="17001" y="0"/>
                      <a:pt x="21924" y="4885"/>
                      <a:pt x="21924" y="10962"/>
                    </a:cubicBezTo>
                    <a:cubicBezTo>
                      <a:pt x="21924" y="17039"/>
                      <a:pt x="17039" y="21924"/>
                      <a:pt x="10962" y="21924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03" name="任意多边形: 形状 902">
                <a:extLst>
                  <a:ext uri="{FF2B5EF4-FFF2-40B4-BE49-F238E27FC236}">
                    <a16:creationId xmlns:a16="http://schemas.microsoft.com/office/drawing/2014/main" id="{244098BF-2281-46DF-A5EE-9F35E1B2F978}"/>
                  </a:ext>
                </a:extLst>
              </p:cNvPr>
              <p:cNvSpPr/>
              <p:nvPr/>
            </p:nvSpPr>
            <p:spPr>
              <a:xfrm>
                <a:off x="8623074" y="1125935"/>
                <a:ext cx="18385" cy="18385"/>
              </a:xfrm>
              <a:custGeom>
                <a:avLst/>
                <a:gdLst>
                  <a:gd name="connsiteX0" fmla="*/ 18386 w 18385"/>
                  <a:gd name="connsiteY0" fmla="*/ 9193 h 18385"/>
                  <a:gd name="connsiteX1" fmla="*/ 9193 w 18385"/>
                  <a:gd name="connsiteY1" fmla="*/ 18385 h 18385"/>
                  <a:gd name="connsiteX2" fmla="*/ 0 w 18385"/>
                  <a:gd name="connsiteY2" fmla="*/ 9193 h 18385"/>
                  <a:gd name="connsiteX3" fmla="*/ 9193 w 18385"/>
                  <a:gd name="connsiteY3" fmla="*/ 0 h 18385"/>
                  <a:gd name="connsiteX4" fmla="*/ 18386 w 18385"/>
                  <a:gd name="connsiteY4" fmla="*/ 9193 h 183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385" h="18385">
                    <a:moveTo>
                      <a:pt x="18386" y="9193"/>
                    </a:moveTo>
                    <a:cubicBezTo>
                      <a:pt x="18386" y="14270"/>
                      <a:pt x="14270" y="18385"/>
                      <a:pt x="9193" y="18385"/>
                    </a:cubicBezTo>
                    <a:cubicBezTo>
                      <a:pt x="4116" y="18385"/>
                      <a:pt x="0" y="14270"/>
                      <a:pt x="0" y="9193"/>
                    </a:cubicBezTo>
                    <a:cubicBezTo>
                      <a:pt x="0" y="4116"/>
                      <a:pt x="4116" y="0"/>
                      <a:pt x="9193" y="0"/>
                    </a:cubicBezTo>
                    <a:cubicBezTo>
                      <a:pt x="14270" y="0"/>
                      <a:pt x="18386" y="4116"/>
                      <a:pt x="18386" y="9193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04" name="任意多边形: 形状 903">
                <a:extLst>
                  <a:ext uri="{FF2B5EF4-FFF2-40B4-BE49-F238E27FC236}">
                    <a16:creationId xmlns:a16="http://schemas.microsoft.com/office/drawing/2014/main" id="{345D0ABD-E3B5-49B8-B882-7F3357F0D9CD}"/>
                  </a:ext>
                </a:extLst>
              </p:cNvPr>
              <p:cNvSpPr/>
              <p:nvPr/>
            </p:nvSpPr>
            <p:spPr>
              <a:xfrm>
                <a:off x="8772081" y="1299173"/>
                <a:ext cx="15308" cy="15308"/>
              </a:xfrm>
              <a:custGeom>
                <a:avLst/>
                <a:gdLst>
                  <a:gd name="connsiteX0" fmla="*/ 7654 w 15308"/>
                  <a:gd name="connsiteY0" fmla="*/ 15308 h 15308"/>
                  <a:gd name="connsiteX1" fmla="*/ 0 w 15308"/>
                  <a:gd name="connsiteY1" fmla="*/ 7654 h 15308"/>
                  <a:gd name="connsiteX2" fmla="*/ 7654 w 15308"/>
                  <a:gd name="connsiteY2" fmla="*/ 0 h 15308"/>
                  <a:gd name="connsiteX3" fmla="*/ 15308 w 15308"/>
                  <a:gd name="connsiteY3" fmla="*/ 7654 h 15308"/>
                  <a:gd name="connsiteX4" fmla="*/ 7654 w 15308"/>
                  <a:gd name="connsiteY4" fmla="*/ 15308 h 153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308" h="15308">
                    <a:moveTo>
                      <a:pt x="7654" y="15308"/>
                    </a:moveTo>
                    <a:cubicBezTo>
                      <a:pt x="3423" y="15308"/>
                      <a:pt x="0" y="11885"/>
                      <a:pt x="0" y="7654"/>
                    </a:cubicBezTo>
                    <a:cubicBezTo>
                      <a:pt x="0" y="3423"/>
                      <a:pt x="3423" y="0"/>
                      <a:pt x="7654" y="0"/>
                    </a:cubicBezTo>
                    <a:cubicBezTo>
                      <a:pt x="11885" y="0"/>
                      <a:pt x="15308" y="3423"/>
                      <a:pt x="15308" y="7654"/>
                    </a:cubicBezTo>
                    <a:cubicBezTo>
                      <a:pt x="15308" y="11885"/>
                      <a:pt x="11885" y="15308"/>
                      <a:pt x="7654" y="15308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05" name="任意多边形: 形状 904">
                <a:extLst>
                  <a:ext uri="{FF2B5EF4-FFF2-40B4-BE49-F238E27FC236}">
                    <a16:creationId xmlns:a16="http://schemas.microsoft.com/office/drawing/2014/main" id="{A2805995-832F-4E90-B6F2-179999F206D5}"/>
                  </a:ext>
                </a:extLst>
              </p:cNvPr>
              <p:cNvSpPr/>
              <p:nvPr/>
            </p:nvSpPr>
            <p:spPr>
              <a:xfrm>
                <a:off x="8909318" y="1481835"/>
                <a:ext cx="12385" cy="12385"/>
              </a:xfrm>
              <a:custGeom>
                <a:avLst/>
                <a:gdLst>
                  <a:gd name="connsiteX0" fmla="*/ 6193 w 12385"/>
                  <a:gd name="connsiteY0" fmla="*/ 12385 h 12385"/>
                  <a:gd name="connsiteX1" fmla="*/ 0 w 12385"/>
                  <a:gd name="connsiteY1" fmla="*/ 6193 h 12385"/>
                  <a:gd name="connsiteX2" fmla="*/ 6193 w 12385"/>
                  <a:gd name="connsiteY2" fmla="*/ 0 h 12385"/>
                  <a:gd name="connsiteX3" fmla="*/ 12385 w 12385"/>
                  <a:gd name="connsiteY3" fmla="*/ 6193 h 12385"/>
                  <a:gd name="connsiteX4" fmla="*/ 6193 w 12385"/>
                  <a:gd name="connsiteY4" fmla="*/ 12385 h 123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385" h="12385">
                    <a:moveTo>
                      <a:pt x="6193" y="12385"/>
                    </a:moveTo>
                    <a:cubicBezTo>
                      <a:pt x="2769" y="12385"/>
                      <a:pt x="0" y="9616"/>
                      <a:pt x="0" y="6193"/>
                    </a:cubicBezTo>
                    <a:cubicBezTo>
                      <a:pt x="0" y="2769"/>
                      <a:pt x="2769" y="0"/>
                      <a:pt x="6193" y="0"/>
                    </a:cubicBezTo>
                    <a:cubicBezTo>
                      <a:pt x="9616" y="0"/>
                      <a:pt x="12385" y="2769"/>
                      <a:pt x="12385" y="6193"/>
                    </a:cubicBezTo>
                    <a:cubicBezTo>
                      <a:pt x="12385" y="9577"/>
                      <a:pt x="9616" y="12385"/>
                      <a:pt x="6193" y="12385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06" name="任意多边形: 形状 905">
                <a:extLst>
                  <a:ext uri="{FF2B5EF4-FFF2-40B4-BE49-F238E27FC236}">
                    <a16:creationId xmlns:a16="http://schemas.microsoft.com/office/drawing/2014/main" id="{822DD3EE-D5EB-4A48-BC88-4170127B2E50}"/>
                  </a:ext>
                </a:extLst>
              </p:cNvPr>
              <p:cNvSpPr/>
              <p:nvPr/>
            </p:nvSpPr>
            <p:spPr>
              <a:xfrm>
                <a:off x="9034016" y="1672882"/>
                <a:ext cx="9769" cy="9769"/>
              </a:xfrm>
              <a:custGeom>
                <a:avLst/>
                <a:gdLst>
                  <a:gd name="connsiteX0" fmla="*/ 4885 w 9769"/>
                  <a:gd name="connsiteY0" fmla="*/ 9770 h 9769"/>
                  <a:gd name="connsiteX1" fmla="*/ 0 w 9769"/>
                  <a:gd name="connsiteY1" fmla="*/ 4885 h 9769"/>
                  <a:gd name="connsiteX2" fmla="*/ 4885 w 9769"/>
                  <a:gd name="connsiteY2" fmla="*/ 0 h 9769"/>
                  <a:gd name="connsiteX3" fmla="*/ 9770 w 9769"/>
                  <a:gd name="connsiteY3" fmla="*/ 4885 h 9769"/>
                  <a:gd name="connsiteX4" fmla="*/ 4885 w 9769"/>
                  <a:gd name="connsiteY4" fmla="*/ 9770 h 97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769" h="9769">
                    <a:moveTo>
                      <a:pt x="4885" y="9770"/>
                    </a:moveTo>
                    <a:cubicBezTo>
                      <a:pt x="2193" y="9770"/>
                      <a:pt x="0" y="7577"/>
                      <a:pt x="0" y="4885"/>
                    </a:cubicBezTo>
                    <a:cubicBezTo>
                      <a:pt x="0" y="2192"/>
                      <a:pt x="2193" y="0"/>
                      <a:pt x="4885" y="0"/>
                    </a:cubicBezTo>
                    <a:cubicBezTo>
                      <a:pt x="7577" y="0"/>
                      <a:pt x="9770" y="2192"/>
                      <a:pt x="9770" y="4885"/>
                    </a:cubicBezTo>
                    <a:cubicBezTo>
                      <a:pt x="9770" y="7577"/>
                      <a:pt x="7577" y="9770"/>
                      <a:pt x="4885" y="9770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07" name="任意多边形: 形状 906">
                <a:extLst>
                  <a:ext uri="{FF2B5EF4-FFF2-40B4-BE49-F238E27FC236}">
                    <a16:creationId xmlns:a16="http://schemas.microsoft.com/office/drawing/2014/main" id="{7ECFB065-63B6-4E3F-9C9C-3629C31753B6}"/>
                  </a:ext>
                </a:extLst>
              </p:cNvPr>
              <p:cNvSpPr/>
              <p:nvPr/>
            </p:nvSpPr>
            <p:spPr>
              <a:xfrm>
                <a:off x="9145598" y="1871583"/>
                <a:ext cx="7538" cy="7538"/>
              </a:xfrm>
              <a:custGeom>
                <a:avLst/>
                <a:gdLst>
                  <a:gd name="connsiteX0" fmla="*/ 3769 w 7538"/>
                  <a:gd name="connsiteY0" fmla="*/ 7539 h 7538"/>
                  <a:gd name="connsiteX1" fmla="*/ 0 w 7538"/>
                  <a:gd name="connsiteY1" fmla="*/ 3769 h 7538"/>
                  <a:gd name="connsiteX2" fmla="*/ 3769 w 7538"/>
                  <a:gd name="connsiteY2" fmla="*/ 0 h 7538"/>
                  <a:gd name="connsiteX3" fmla="*/ 7539 w 7538"/>
                  <a:gd name="connsiteY3" fmla="*/ 3769 h 7538"/>
                  <a:gd name="connsiteX4" fmla="*/ 3769 w 7538"/>
                  <a:gd name="connsiteY4" fmla="*/ 7539 h 75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538" h="7538">
                    <a:moveTo>
                      <a:pt x="3769" y="7539"/>
                    </a:moveTo>
                    <a:cubicBezTo>
                      <a:pt x="1693" y="7539"/>
                      <a:pt x="0" y="5846"/>
                      <a:pt x="0" y="3769"/>
                    </a:cubicBezTo>
                    <a:cubicBezTo>
                      <a:pt x="0" y="1692"/>
                      <a:pt x="1693" y="0"/>
                      <a:pt x="3769" y="0"/>
                    </a:cubicBezTo>
                    <a:cubicBezTo>
                      <a:pt x="5846" y="0"/>
                      <a:pt x="7539" y="1692"/>
                      <a:pt x="7539" y="3769"/>
                    </a:cubicBezTo>
                    <a:cubicBezTo>
                      <a:pt x="7539" y="5846"/>
                      <a:pt x="5846" y="7539"/>
                      <a:pt x="3769" y="7539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08" name="任意多边形: 形状 907">
                <a:extLst>
                  <a:ext uri="{FF2B5EF4-FFF2-40B4-BE49-F238E27FC236}">
                    <a16:creationId xmlns:a16="http://schemas.microsoft.com/office/drawing/2014/main" id="{0837F0EE-86B3-4D41-9BEC-5295843EF546}"/>
                  </a:ext>
                </a:extLst>
              </p:cNvPr>
              <p:cNvSpPr/>
              <p:nvPr/>
            </p:nvSpPr>
            <p:spPr>
              <a:xfrm>
                <a:off x="9243564" y="2077093"/>
                <a:ext cx="5615" cy="5615"/>
              </a:xfrm>
              <a:custGeom>
                <a:avLst/>
                <a:gdLst>
                  <a:gd name="connsiteX0" fmla="*/ 2808 w 5615"/>
                  <a:gd name="connsiteY0" fmla="*/ 5615 h 5615"/>
                  <a:gd name="connsiteX1" fmla="*/ 0 w 5615"/>
                  <a:gd name="connsiteY1" fmla="*/ 2808 h 5615"/>
                  <a:gd name="connsiteX2" fmla="*/ 2808 w 5615"/>
                  <a:gd name="connsiteY2" fmla="*/ 0 h 5615"/>
                  <a:gd name="connsiteX3" fmla="*/ 5616 w 5615"/>
                  <a:gd name="connsiteY3" fmla="*/ 2808 h 5615"/>
                  <a:gd name="connsiteX4" fmla="*/ 2808 w 5615"/>
                  <a:gd name="connsiteY4" fmla="*/ 5615 h 56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615" h="5615">
                    <a:moveTo>
                      <a:pt x="2808" y="5615"/>
                    </a:moveTo>
                    <a:cubicBezTo>
                      <a:pt x="1270" y="5615"/>
                      <a:pt x="0" y="4346"/>
                      <a:pt x="0" y="2808"/>
                    </a:cubicBezTo>
                    <a:cubicBezTo>
                      <a:pt x="0" y="1269"/>
                      <a:pt x="1270" y="0"/>
                      <a:pt x="2808" y="0"/>
                    </a:cubicBezTo>
                    <a:cubicBezTo>
                      <a:pt x="4346" y="0"/>
                      <a:pt x="5616" y="1269"/>
                      <a:pt x="5616" y="2808"/>
                    </a:cubicBezTo>
                    <a:cubicBezTo>
                      <a:pt x="5616" y="4346"/>
                      <a:pt x="4346" y="5615"/>
                      <a:pt x="2808" y="5615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09" name="任意多边形: 形状 908">
                <a:extLst>
                  <a:ext uri="{FF2B5EF4-FFF2-40B4-BE49-F238E27FC236}">
                    <a16:creationId xmlns:a16="http://schemas.microsoft.com/office/drawing/2014/main" id="{964B18D5-AD37-4D47-B261-3C6DE4C48E96}"/>
                  </a:ext>
                </a:extLst>
              </p:cNvPr>
              <p:cNvSpPr/>
              <p:nvPr/>
            </p:nvSpPr>
            <p:spPr>
              <a:xfrm>
                <a:off x="9327491" y="2288564"/>
                <a:ext cx="3846" cy="3846"/>
              </a:xfrm>
              <a:custGeom>
                <a:avLst/>
                <a:gdLst>
                  <a:gd name="connsiteX0" fmla="*/ 1923 w 3846"/>
                  <a:gd name="connsiteY0" fmla="*/ 3846 h 3846"/>
                  <a:gd name="connsiteX1" fmla="*/ 0 w 3846"/>
                  <a:gd name="connsiteY1" fmla="*/ 1923 h 3846"/>
                  <a:gd name="connsiteX2" fmla="*/ 1923 w 3846"/>
                  <a:gd name="connsiteY2" fmla="*/ 0 h 3846"/>
                  <a:gd name="connsiteX3" fmla="*/ 3846 w 3846"/>
                  <a:gd name="connsiteY3" fmla="*/ 1923 h 3846"/>
                  <a:gd name="connsiteX4" fmla="*/ 1923 w 3846"/>
                  <a:gd name="connsiteY4" fmla="*/ 3846 h 38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46" h="3846">
                    <a:moveTo>
                      <a:pt x="1923" y="3846"/>
                    </a:moveTo>
                    <a:cubicBezTo>
                      <a:pt x="846" y="3846"/>
                      <a:pt x="0" y="2962"/>
                      <a:pt x="0" y="1923"/>
                    </a:cubicBezTo>
                    <a:cubicBezTo>
                      <a:pt x="0" y="846"/>
                      <a:pt x="885" y="0"/>
                      <a:pt x="1923" y="0"/>
                    </a:cubicBezTo>
                    <a:cubicBezTo>
                      <a:pt x="3000" y="0"/>
                      <a:pt x="3846" y="885"/>
                      <a:pt x="3846" y="1923"/>
                    </a:cubicBezTo>
                    <a:cubicBezTo>
                      <a:pt x="3846" y="3000"/>
                      <a:pt x="3000" y="3846"/>
                      <a:pt x="1923" y="3846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10" name="任意多边形: 形状 909">
                <a:extLst>
                  <a:ext uri="{FF2B5EF4-FFF2-40B4-BE49-F238E27FC236}">
                    <a16:creationId xmlns:a16="http://schemas.microsoft.com/office/drawing/2014/main" id="{D4DC1A2D-B3A7-4E7F-94CC-79A91C45C1B6}"/>
                  </a:ext>
                </a:extLst>
              </p:cNvPr>
              <p:cNvSpPr/>
              <p:nvPr/>
            </p:nvSpPr>
            <p:spPr>
              <a:xfrm>
                <a:off x="9396802" y="2504843"/>
                <a:ext cx="2615" cy="2615"/>
              </a:xfrm>
              <a:custGeom>
                <a:avLst/>
                <a:gdLst>
                  <a:gd name="connsiteX0" fmla="*/ 1308 w 2615"/>
                  <a:gd name="connsiteY0" fmla="*/ 2615 h 2615"/>
                  <a:gd name="connsiteX1" fmla="*/ 0 w 2615"/>
                  <a:gd name="connsiteY1" fmla="*/ 1308 h 2615"/>
                  <a:gd name="connsiteX2" fmla="*/ 1308 w 2615"/>
                  <a:gd name="connsiteY2" fmla="*/ 0 h 2615"/>
                  <a:gd name="connsiteX3" fmla="*/ 2615 w 2615"/>
                  <a:gd name="connsiteY3" fmla="*/ 1308 h 2615"/>
                  <a:gd name="connsiteX4" fmla="*/ 1308 w 2615"/>
                  <a:gd name="connsiteY4" fmla="*/ 2615 h 26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15" h="2615">
                    <a:moveTo>
                      <a:pt x="1308" y="2615"/>
                    </a:moveTo>
                    <a:cubicBezTo>
                      <a:pt x="577" y="2615"/>
                      <a:pt x="0" y="2039"/>
                      <a:pt x="0" y="1308"/>
                    </a:cubicBezTo>
                    <a:cubicBezTo>
                      <a:pt x="0" y="577"/>
                      <a:pt x="577" y="0"/>
                      <a:pt x="1308" y="0"/>
                    </a:cubicBezTo>
                    <a:cubicBezTo>
                      <a:pt x="2038" y="0"/>
                      <a:pt x="2615" y="577"/>
                      <a:pt x="2615" y="1308"/>
                    </a:cubicBezTo>
                    <a:cubicBezTo>
                      <a:pt x="2615" y="2039"/>
                      <a:pt x="2038" y="2615"/>
                      <a:pt x="1308" y="2615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11" name="任意多边形: 形状 910">
                <a:extLst>
                  <a:ext uri="{FF2B5EF4-FFF2-40B4-BE49-F238E27FC236}">
                    <a16:creationId xmlns:a16="http://schemas.microsoft.com/office/drawing/2014/main" id="{2AE17AA2-EE64-43F2-B72B-5B7D5023C781}"/>
                  </a:ext>
                </a:extLst>
              </p:cNvPr>
              <p:cNvSpPr/>
              <p:nvPr/>
            </p:nvSpPr>
            <p:spPr>
              <a:xfrm>
                <a:off x="9451419" y="2725276"/>
                <a:ext cx="1464" cy="1461"/>
              </a:xfrm>
              <a:custGeom>
                <a:avLst/>
                <a:gdLst>
                  <a:gd name="connsiteX0" fmla="*/ 731 w 1464"/>
                  <a:gd name="connsiteY0" fmla="*/ 1462 h 1461"/>
                  <a:gd name="connsiteX1" fmla="*/ 0 w 1464"/>
                  <a:gd name="connsiteY1" fmla="*/ 731 h 1461"/>
                  <a:gd name="connsiteX2" fmla="*/ 731 w 1464"/>
                  <a:gd name="connsiteY2" fmla="*/ 0 h 1461"/>
                  <a:gd name="connsiteX3" fmla="*/ 1462 w 1464"/>
                  <a:gd name="connsiteY3" fmla="*/ 731 h 1461"/>
                  <a:gd name="connsiteX4" fmla="*/ 731 w 1464"/>
                  <a:gd name="connsiteY4" fmla="*/ 1462 h 14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64" h="1461">
                    <a:moveTo>
                      <a:pt x="731" y="1462"/>
                    </a:moveTo>
                    <a:cubicBezTo>
                      <a:pt x="308" y="1462"/>
                      <a:pt x="0" y="1116"/>
                      <a:pt x="0" y="731"/>
                    </a:cubicBezTo>
                    <a:cubicBezTo>
                      <a:pt x="0" y="308"/>
                      <a:pt x="346" y="0"/>
                      <a:pt x="731" y="0"/>
                    </a:cubicBezTo>
                    <a:cubicBezTo>
                      <a:pt x="1154" y="0"/>
                      <a:pt x="1462" y="346"/>
                      <a:pt x="1462" y="731"/>
                    </a:cubicBezTo>
                    <a:cubicBezTo>
                      <a:pt x="1500" y="1116"/>
                      <a:pt x="1154" y="1462"/>
                      <a:pt x="731" y="1462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12" name="任意多边形: 形状 911">
                <a:extLst>
                  <a:ext uri="{FF2B5EF4-FFF2-40B4-BE49-F238E27FC236}">
                    <a16:creationId xmlns:a16="http://schemas.microsoft.com/office/drawing/2014/main" id="{2E6AEBCF-717F-43A7-B9A0-882B44446886}"/>
                  </a:ext>
                </a:extLst>
              </p:cNvPr>
              <p:cNvSpPr/>
              <p:nvPr/>
            </p:nvSpPr>
            <p:spPr>
              <a:xfrm>
                <a:off x="9490998" y="2948593"/>
                <a:ext cx="692" cy="692"/>
              </a:xfrm>
              <a:custGeom>
                <a:avLst/>
                <a:gdLst>
                  <a:gd name="connsiteX0" fmla="*/ 692 w 692"/>
                  <a:gd name="connsiteY0" fmla="*/ 346 h 692"/>
                  <a:gd name="connsiteX1" fmla="*/ 346 w 692"/>
                  <a:gd name="connsiteY1" fmla="*/ 692 h 692"/>
                  <a:gd name="connsiteX2" fmla="*/ 0 w 692"/>
                  <a:gd name="connsiteY2" fmla="*/ 346 h 692"/>
                  <a:gd name="connsiteX3" fmla="*/ 346 w 692"/>
                  <a:gd name="connsiteY3" fmla="*/ 0 h 692"/>
                  <a:gd name="connsiteX4" fmla="*/ 692 w 692"/>
                  <a:gd name="connsiteY4" fmla="*/ 346 h 6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92" h="692">
                    <a:moveTo>
                      <a:pt x="692" y="346"/>
                    </a:moveTo>
                    <a:cubicBezTo>
                      <a:pt x="692" y="537"/>
                      <a:pt x="537" y="692"/>
                      <a:pt x="346" y="692"/>
                    </a:cubicBezTo>
                    <a:cubicBezTo>
                      <a:pt x="155" y="692"/>
                      <a:pt x="0" y="538"/>
                      <a:pt x="0" y="346"/>
                    </a:cubicBezTo>
                    <a:cubicBezTo>
                      <a:pt x="0" y="155"/>
                      <a:pt x="155" y="0"/>
                      <a:pt x="346" y="0"/>
                    </a:cubicBezTo>
                    <a:cubicBezTo>
                      <a:pt x="537" y="0"/>
                      <a:pt x="692" y="155"/>
                      <a:pt x="692" y="346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13" name="任意多边形: 形状 912">
                <a:extLst>
                  <a:ext uri="{FF2B5EF4-FFF2-40B4-BE49-F238E27FC236}">
                    <a16:creationId xmlns:a16="http://schemas.microsoft.com/office/drawing/2014/main" id="{24406504-0A84-4538-A703-541A54378304}"/>
                  </a:ext>
                </a:extLst>
              </p:cNvPr>
              <p:cNvSpPr/>
              <p:nvPr/>
            </p:nvSpPr>
            <p:spPr>
              <a:xfrm>
                <a:off x="9515422" y="3173834"/>
                <a:ext cx="307" cy="307"/>
              </a:xfrm>
              <a:custGeom>
                <a:avLst/>
                <a:gdLst>
                  <a:gd name="connsiteX0" fmla="*/ 154 w 307"/>
                  <a:gd name="connsiteY0" fmla="*/ 308 h 307"/>
                  <a:gd name="connsiteX1" fmla="*/ 0 w 307"/>
                  <a:gd name="connsiteY1" fmla="*/ 154 h 307"/>
                  <a:gd name="connsiteX2" fmla="*/ 154 w 307"/>
                  <a:gd name="connsiteY2" fmla="*/ 0 h 307"/>
                  <a:gd name="connsiteX3" fmla="*/ 308 w 307"/>
                  <a:gd name="connsiteY3" fmla="*/ 154 h 307"/>
                  <a:gd name="connsiteX4" fmla="*/ 154 w 307"/>
                  <a:gd name="connsiteY4" fmla="*/ 308 h 3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7" h="307">
                    <a:moveTo>
                      <a:pt x="154" y="308"/>
                    </a:moveTo>
                    <a:cubicBezTo>
                      <a:pt x="77" y="308"/>
                      <a:pt x="0" y="231"/>
                      <a:pt x="0" y="154"/>
                    </a:cubicBezTo>
                    <a:cubicBezTo>
                      <a:pt x="0" y="77"/>
                      <a:pt x="77" y="0"/>
                      <a:pt x="154" y="0"/>
                    </a:cubicBezTo>
                    <a:cubicBezTo>
                      <a:pt x="231" y="0"/>
                      <a:pt x="308" y="77"/>
                      <a:pt x="308" y="154"/>
                    </a:cubicBezTo>
                    <a:cubicBezTo>
                      <a:pt x="269" y="269"/>
                      <a:pt x="231" y="308"/>
                      <a:pt x="154" y="308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14" name="任意多边形: 形状 913">
                <a:extLst>
                  <a:ext uri="{FF2B5EF4-FFF2-40B4-BE49-F238E27FC236}">
                    <a16:creationId xmlns:a16="http://schemas.microsoft.com/office/drawing/2014/main" id="{C4D28DF9-6D06-4ECF-829B-A116328C1A3B}"/>
                  </a:ext>
                </a:extLst>
              </p:cNvPr>
              <p:cNvSpPr/>
              <p:nvPr/>
            </p:nvSpPr>
            <p:spPr>
              <a:xfrm>
                <a:off x="9524807" y="3400191"/>
                <a:ext cx="38" cy="38"/>
              </a:xfrm>
              <a:custGeom>
                <a:avLst/>
                <a:gdLst>
                  <a:gd name="connsiteX0" fmla="*/ 39 w 38"/>
                  <a:gd name="connsiteY0" fmla="*/ 39 h 38"/>
                  <a:gd name="connsiteX1" fmla="*/ 0 w 38"/>
                  <a:gd name="connsiteY1" fmla="*/ 0 h 38"/>
                  <a:gd name="connsiteX2" fmla="*/ 39 w 38"/>
                  <a:gd name="connsiteY2" fmla="*/ 0 h 38"/>
                  <a:gd name="connsiteX3" fmla="*/ 39 w 38"/>
                  <a:gd name="connsiteY3" fmla="*/ 0 h 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8" h="38">
                    <a:moveTo>
                      <a:pt x="39" y="39"/>
                    </a:moveTo>
                    <a:lnTo>
                      <a:pt x="0" y="0"/>
                    </a:lnTo>
                    <a:lnTo>
                      <a:pt x="39" y="0"/>
                    </a:lnTo>
                    <a:lnTo>
                      <a:pt x="39" y="0"/>
                    </a:ln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37" name="图形 1">
              <a:extLst>
                <a:ext uri="{FF2B5EF4-FFF2-40B4-BE49-F238E27FC236}">
                  <a16:creationId xmlns:a16="http://schemas.microsoft.com/office/drawing/2014/main" id="{DABF2F9A-88DE-496E-9C42-4B8076C9B08B}"/>
                </a:ext>
              </a:extLst>
            </p:cNvPr>
            <p:cNvGrpSpPr/>
            <p:nvPr/>
          </p:nvGrpSpPr>
          <p:grpSpPr>
            <a:xfrm>
              <a:off x="2667000" y="0"/>
              <a:ext cx="6575025" cy="6581570"/>
              <a:chOff x="2667000" y="0"/>
              <a:chExt cx="6575025" cy="6581570"/>
            </a:xfrm>
            <a:grpFill/>
          </p:grpSpPr>
          <p:sp>
            <p:nvSpPr>
              <p:cNvPr id="725" name="任意多边形: 形状 724">
                <a:extLst>
                  <a:ext uri="{FF2B5EF4-FFF2-40B4-BE49-F238E27FC236}">
                    <a16:creationId xmlns:a16="http://schemas.microsoft.com/office/drawing/2014/main" id="{6C478315-F0F9-4495-A444-A9CB02F32F45}"/>
                  </a:ext>
                </a:extLst>
              </p:cNvPr>
              <p:cNvSpPr/>
              <p:nvPr/>
            </p:nvSpPr>
            <p:spPr>
              <a:xfrm>
                <a:off x="2667000" y="0"/>
                <a:ext cx="3846" cy="3846"/>
              </a:xfrm>
              <a:custGeom>
                <a:avLst/>
                <a:gdLst/>
                <a:ahLst/>
                <a:cxnLst/>
                <a:rect l="l" t="t" r="r" b="b"/>
                <a:pathLst>
                  <a:path w="3846" h="3846"/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26" name="任意多边形: 形状 725">
                <a:extLst>
                  <a:ext uri="{FF2B5EF4-FFF2-40B4-BE49-F238E27FC236}">
                    <a16:creationId xmlns:a16="http://schemas.microsoft.com/office/drawing/2014/main" id="{BAD6890A-154C-46E0-9485-11DF84715743}"/>
                  </a:ext>
                </a:extLst>
              </p:cNvPr>
              <p:cNvSpPr/>
              <p:nvPr/>
            </p:nvSpPr>
            <p:spPr>
              <a:xfrm>
                <a:off x="9235179" y="3635393"/>
                <a:ext cx="230" cy="230"/>
              </a:xfrm>
              <a:custGeom>
                <a:avLst/>
                <a:gdLst>
                  <a:gd name="connsiteX0" fmla="*/ 116 w 230"/>
                  <a:gd name="connsiteY0" fmla="*/ 231 h 230"/>
                  <a:gd name="connsiteX1" fmla="*/ 0 w 230"/>
                  <a:gd name="connsiteY1" fmla="*/ 116 h 230"/>
                  <a:gd name="connsiteX2" fmla="*/ 116 w 230"/>
                  <a:gd name="connsiteY2" fmla="*/ 0 h 230"/>
                  <a:gd name="connsiteX3" fmla="*/ 231 w 230"/>
                  <a:gd name="connsiteY3" fmla="*/ 116 h 230"/>
                  <a:gd name="connsiteX4" fmla="*/ 116 w 230"/>
                  <a:gd name="connsiteY4" fmla="*/ 231 h 2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0" h="230">
                    <a:moveTo>
                      <a:pt x="116" y="231"/>
                    </a:moveTo>
                    <a:cubicBezTo>
                      <a:pt x="39" y="231"/>
                      <a:pt x="0" y="193"/>
                      <a:pt x="0" y="116"/>
                    </a:cubicBezTo>
                    <a:cubicBezTo>
                      <a:pt x="0" y="39"/>
                      <a:pt x="39" y="0"/>
                      <a:pt x="116" y="0"/>
                    </a:cubicBezTo>
                    <a:cubicBezTo>
                      <a:pt x="192" y="0"/>
                      <a:pt x="231" y="39"/>
                      <a:pt x="231" y="116"/>
                    </a:cubicBezTo>
                    <a:cubicBezTo>
                      <a:pt x="231" y="193"/>
                      <a:pt x="192" y="231"/>
                      <a:pt x="116" y="231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27" name="任意多边形: 形状 726">
                <a:extLst>
                  <a:ext uri="{FF2B5EF4-FFF2-40B4-BE49-F238E27FC236}">
                    <a16:creationId xmlns:a16="http://schemas.microsoft.com/office/drawing/2014/main" id="{3967709F-B128-42B6-96BB-368AA50A29EC}"/>
                  </a:ext>
                </a:extLst>
              </p:cNvPr>
              <p:cNvSpPr/>
              <p:nvPr/>
            </p:nvSpPr>
            <p:spPr>
              <a:xfrm>
                <a:off x="9214524" y="3841749"/>
                <a:ext cx="538" cy="538"/>
              </a:xfrm>
              <a:custGeom>
                <a:avLst/>
                <a:gdLst>
                  <a:gd name="connsiteX0" fmla="*/ 269 w 538"/>
                  <a:gd name="connsiteY0" fmla="*/ 539 h 538"/>
                  <a:gd name="connsiteX1" fmla="*/ 0 w 538"/>
                  <a:gd name="connsiteY1" fmla="*/ 269 h 538"/>
                  <a:gd name="connsiteX2" fmla="*/ 269 w 538"/>
                  <a:gd name="connsiteY2" fmla="*/ 0 h 538"/>
                  <a:gd name="connsiteX3" fmla="*/ 539 w 538"/>
                  <a:gd name="connsiteY3" fmla="*/ 269 h 538"/>
                  <a:gd name="connsiteX4" fmla="*/ 269 w 538"/>
                  <a:gd name="connsiteY4" fmla="*/ 539 h 5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38" h="538">
                    <a:moveTo>
                      <a:pt x="269" y="539"/>
                    </a:moveTo>
                    <a:cubicBezTo>
                      <a:pt x="116" y="539"/>
                      <a:pt x="0" y="423"/>
                      <a:pt x="0" y="269"/>
                    </a:cubicBezTo>
                    <a:cubicBezTo>
                      <a:pt x="0" y="116"/>
                      <a:pt x="116" y="0"/>
                      <a:pt x="269" y="0"/>
                    </a:cubicBezTo>
                    <a:cubicBezTo>
                      <a:pt x="423" y="0"/>
                      <a:pt x="539" y="116"/>
                      <a:pt x="539" y="269"/>
                    </a:cubicBezTo>
                    <a:cubicBezTo>
                      <a:pt x="539" y="423"/>
                      <a:pt x="423" y="539"/>
                      <a:pt x="269" y="539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28" name="任意多边形: 形状 727">
                <a:extLst>
                  <a:ext uri="{FF2B5EF4-FFF2-40B4-BE49-F238E27FC236}">
                    <a16:creationId xmlns:a16="http://schemas.microsoft.com/office/drawing/2014/main" id="{3E5B3B2A-80C5-414E-A0D6-1C4ED42ED7C7}"/>
                  </a:ext>
                </a:extLst>
              </p:cNvPr>
              <p:cNvSpPr/>
              <p:nvPr/>
            </p:nvSpPr>
            <p:spPr>
              <a:xfrm>
                <a:off x="9179984" y="4046027"/>
                <a:ext cx="1230" cy="1230"/>
              </a:xfrm>
              <a:custGeom>
                <a:avLst/>
                <a:gdLst>
                  <a:gd name="connsiteX0" fmla="*/ 1231 w 1230"/>
                  <a:gd name="connsiteY0" fmla="*/ 615 h 1230"/>
                  <a:gd name="connsiteX1" fmla="*/ 615 w 1230"/>
                  <a:gd name="connsiteY1" fmla="*/ 1231 h 1230"/>
                  <a:gd name="connsiteX2" fmla="*/ 0 w 1230"/>
                  <a:gd name="connsiteY2" fmla="*/ 615 h 1230"/>
                  <a:gd name="connsiteX3" fmla="*/ 615 w 1230"/>
                  <a:gd name="connsiteY3" fmla="*/ 0 h 1230"/>
                  <a:gd name="connsiteX4" fmla="*/ 1231 w 1230"/>
                  <a:gd name="connsiteY4" fmla="*/ 615 h 12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30" h="1230">
                    <a:moveTo>
                      <a:pt x="1231" y="615"/>
                    </a:moveTo>
                    <a:cubicBezTo>
                      <a:pt x="1231" y="955"/>
                      <a:pt x="955" y="1231"/>
                      <a:pt x="615" y="1231"/>
                    </a:cubicBezTo>
                    <a:cubicBezTo>
                      <a:pt x="275" y="1231"/>
                      <a:pt x="0" y="955"/>
                      <a:pt x="0" y="615"/>
                    </a:cubicBezTo>
                    <a:cubicBezTo>
                      <a:pt x="0" y="275"/>
                      <a:pt x="275" y="0"/>
                      <a:pt x="615" y="0"/>
                    </a:cubicBezTo>
                    <a:cubicBezTo>
                      <a:pt x="955" y="0"/>
                      <a:pt x="1231" y="275"/>
                      <a:pt x="1231" y="615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29" name="任意多边形: 形状 728">
                <a:extLst>
                  <a:ext uri="{FF2B5EF4-FFF2-40B4-BE49-F238E27FC236}">
                    <a16:creationId xmlns:a16="http://schemas.microsoft.com/office/drawing/2014/main" id="{40211C00-3F9F-4EAA-874A-54A9965F4C8F}"/>
                  </a:ext>
                </a:extLst>
              </p:cNvPr>
              <p:cNvSpPr/>
              <p:nvPr/>
            </p:nvSpPr>
            <p:spPr>
              <a:xfrm>
                <a:off x="9131597" y="4247459"/>
                <a:ext cx="2230" cy="2230"/>
              </a:xfrm>
              <a:custGeom>
                <a:avLst/>
                <a:gdLst>
                  <a:gd name="connsiteX0" fmla="*/ 2231 w 2230"/>
                  <a:gd name="connsiteY0" fmla="*/ 1115 h 2230"/>
                  <a:gd name="connsiteX1" fmla="*/ 1115 w 2230"/>
                  <a:gd name="connsiteY1" fmla="*/ 2231 h 2230"/>
                  <a:gd name="connsiteX2" fmla="*/ 0 w 2230"/>
                  <a:gd name="connsiteY2" fmla="*/ 1115 h 2230"/>
                  <a:gd name="connsiteX3" fmla="*/ 1115 w 2230"/>
                  <a:gd name="connsiteY3" fmla="*/ 0 h 2230"/>
                  <a:gd name="connsiteX4" fmla="*/ 2231 w 2230"/>
                  <a:gd name="connsiteY4" fmla="*/ 1115 h 22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30" h="2230">
                    <a:moveTo>
                      <a:pt x="2231" y="1115"/>
                    </a:moveTo>
                    <a:cubicBezTo>
                      <a:pt x="2231" y="1731"/>
                      <a:pt x="1731" y="2231"/>
                      <a:pt x="1115" y="2231"/>
                    </a:cubicBezTo>
                    <a:cubicBezTo>
                      <a:pt x="499" y="2231"/>
                      <a:pt x="0" y="1731"/>
                      <a:pt x="0" y="1115"/>
                    </a:cubicBezTo>
                    <a:cubicBezTo>
                      <a:pt x="0" y="499"/>
                      <a:pt x="499" y="0"/>
                      <a:pt x="1115" y="0"/>
                    </a:cubicBezTo>
                    <a:cubicBezTo>
                      <a:pt x="1731" y="0"/>
                      <a:pt x="2231" y="499"/>
                      <a:pt x="2231" y="1115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30" name="任意多边形: 形状 729">
                <a:extLst>
                  <a:ext uri="{FF2B5EF4-FFF2-40B4-BE49-F238E27FC236}">
                    <a16:creationId xmlns:a16="http://schemas.microsoft.com/office/drawing/2014/main" id="{42624349-CD8D-4E6A-9923-548FBB014470}"/>
                  </a:ext>
                </a:extLst>
              </p:cNvPr>
              <p:cNvSpPr/>
              <p:nvPr/>
            </p:nvSpPr>
            <p:spPr>
              <a:xfrm>
                <a:off x="9069710" y="4445160"/>
                <a:ext cx="3307" cy="3308"/>
              </a:xfrm>
              <a:custGeom>
                <a:avLst/>
                <a:gdLst>
                  <a:gd name="connsiteX0" fmla="*/ 1654 w 3307"/>
                  <a:gd name="connsiteY0" fmla="*/ 3308 h 3308"/>
                  <a:gd name="connsiteX1" fmla="*/ 0 w 3307"/>
                  <a:gd name="connsiteY1" fmla="*/ 1654 h 3308"/>
                  <a:gd name="connsiteX2" fmla="*/ 1654 w 3307"/>
                  <a:gd name="connsiteY2" fmla="*/ 0 h 3308"/>
                  <a:gd name="connsiteX3" fmla="*/ 3308 w 3307"/>
                  <a:gd name="connsiteY3" fmla="*/ 1654 h 3308"/>
                  <a:gd name="connsiteX4" fmla="*/ 1654 w 3307"/>
                  <a:gd name="connsiteY4" fmla="*/ 3308 h 33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07" h="3308">
                    <a:moveTo>
                      <a:pt x="1654" y="3308"/>
                    </a:moveTo>
                    <a:cubicBezTo>
                      <a:pt x="731" y="3308"/>
                      <a:pt x="0" y="2577"/>
                      <a:pt x="0" y="1654"/>
                    </a:cubicBezTo>
                    <a:cubicBezTo>
                      <a:pt x="0" y="731"/>
                      <a:pt x="731" y="0"/>
                      <a:pt x="1654" y="0"/>
                    </a:cubicBezTo>
                    <a:cubicBezTo>
                      <a:pt x="2577" y="0"/>
                      <a:pt x="3308" y="731"/>
                      <a:pt x="3308" y="1654"/>
                    </a:cubicBezTo>
                    <a:cubicBezTo>
                      <a:pt x="3308" y="2539"/>
                      <a:pt x="2577" y="3308"/>
                      <a:pt x="1654" y="3308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31" name="任意多边形: 形状 730">
                <a:extLst>
                  <a:ext uri="{FF2B5EF4-FFF2-40B4-BE49-F238E27FC236}">
                    <a16:creationId xmlns:a16="http://schemas.microsoft.com/office/drawing/2014/main" id="{919B45AD-3848-457D-AE13-D94D9EA95536}"/>
                  </a:ext>
                </a:extLst>
              </p:cNvPr>
              <p:cNvSpPr/>
              <p:nvPr/>
            </p:nvSpPr>
            <p:spPr>
              <a:xfrm>
                <a:off x="8994437" y="4638015"/>
                <a:ext cx="4846" cy="4846"/>
              </a:xfrm>
              <a:custGeom>
                <a:avLst/>
                <a:gdLst>
                  <a:gd name="connsiteX0" fmla="*/ 4846 w 4846"/>
                  <a:gd name="connsiteY0" fmla="*/ 2423 h 4846"/>
                  <a:gd name="connsiteX1" fmla="*/ 2423 w 4846"/>
                  <a:gd name="connsiteY1" fmla="*/ 4846 h 4846"/>
                  <a:gd name="connsiteX2" fmla="*/ 0 w 4846"/>
                  <a:gd name="connsiteY2" fmla="*/ 2423 h 4846"/>
                  <a:gd name="connsiteX3" fmla="*/ 2423 w 4846"/>
                  <a:gd name="connsiteY3" fmla="*/ 0 h 4846"/>
                  <a:gd name="connsiteX4" fmla="*/ 4846 w 4846"/>
                  <a:gd name="connsiteY4" fmla="*/ 2423 h 48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46" h="4846">
                    <a:moveTo>
                      <a:pt x="4846" y="2423"/>
                    </a:moveTo>
                    <a:cubicBezTo>
                      <a:pt x="4846" y="3761"/>
                      <a:pt x="3761" y="4846"/>
                      <a:pt x="2423" y="4846"/>
                    </a:cubicBezTo>
                    <a:cubicBezTo>
                      <a:pt x="1085" y="4846"/>
                      <a:pt x="0" y="3761"/>
                      <a:pt x="0" y="2423"/>
                    </a:cubicBezTo>
                    <a:cubicBezTo>
                      <a:pt x="0" y="1085"/>
                      <a:pt x="1085" y="0"/>
                      <a:pt x="2423" y="0"/>
                    </a:cubicBezTo>
                    <a:cubicBezTo>
                      <a:pt x="3761" y="0"/>
                      <a:pt x="4846" y="1085"/>
                      <a:pt x="4846" y="2423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32" name="任意多边形: 形状 731">
                <a:extLst>
                  <a:ext uri="{FF2B5EF4-FFF2-40B4-BE49-F238E27FC236}">
                    <a16:creationId xmlns:a16="http://schemas.microsoft.com/office/drawing/2014/main" id="{E49BB34A-BD79-4258-9E87-71775BDA9A09}"/>
                  </a:ext>
                </a:extLst>
              </p:cNvPr>
              <p:cNvSpPr/>
              <p:nvPr/>
            </p:nvSpPr>
            <p:spPr>
              <a:xfrm>
                <a:off x="8906202" y="4825331"/>
                <a:ext cx="6615" cy="6615"/>
              </a:xfrm>
              <a:custGeom>
                <a:avLst/>
                <a:gdLst>
                  <a:gd name="connsiteX0" fmla="*/ 3308 w 6615"/>
                  <a:gd name="connsiteY0" fmla="*/ 6616 h 6615"/>
                  <a:gd name="connsiteX1" fmla="*/ 0 w 6615"/>
                  <a:gd name="connsiteY1" fmla="*/ 3308 h 6615"/>
                  <a:gd name="connsiteX2" fmla="*/ 3308 w 6615"/>
                  <a:gd name="connsiteY2" fmla="*/ 0 h 6615"/>
                  <a:gd name="connsiteX3" fmla="*/ 6616 w 6615"/>
                  <a:gd name="connsiteY3" fmla="*/ 3308 h 6615"/>
                  <a:gd name="connsiteX4" fmla="*/ 3308 w 6615"/>
                  <a:gd name="connsiteY4" fmla="*/ 6616 h 66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615" h="6615">
                    <a:moveTo>
                      <a:pt x="3308" y="6616"/>
                    </a:moveTo>
                    <a:cubicBezTo>
                      <a:pt x="1500" y="6616"/>
                      <a:pt x="0" y="5154"/>
                      <a:pt x="0" y="3308"/>
                    </a:cubicBezTo>
                    <a:cubicBezTo>
                      <a:pt x="0" y="1500"/>
                      <a:pt x="1462" y="0"/>
                      <a:pt x="3308" y="0"/>
                    </a:cubicBezTo>
                    <a:cubicBezTo>
                      <a:pt x="5115" y="0"/>
                      <a:pt x="6616" y="1462"/>
                      <a:pt x="6616" y="3308"/>
                    </a:cubicBezTo>
                    <a:cubicBezTo>
                      <a:pt x="6577" y="5154"/>
                      <a:pt x="5115" y="6616"/>
                      <a:pt x="3308" y="6616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33" name="任意多边形: 形状 732">
                <a:extLst>
                  <a:ext uri="{FF2B5EF4-FFF2-40B4-BE49-F238E27FC236}">
                    <a16:creationId xmlns:a16="http://schemas.microsoft.com/office/drawing/2014/main" id="{F95AA2D6-B88B-43FE-9BC8-121F168BF999}"/>
                  </a:ext>
                </a:extLst>
              </p:cNvPr>
              <p:cNvSpPr/>
              <p:nvPr/>
            </p:nvSpPr>
            <p:spPr>
              <a:xfrm>
                <a:off x="8805429" y="5006262"/>
                <a:ext cx="8615" cy="8616"/>
              </a:xfrm>
              <a:custGeom>
                <a:avLst/>
                <a:gdLst>
                  <a:gd name="connsiteX0" fmla="*/ 4308 w 8615"/>
                  <a:gd name="connsiteY0" fmla="*/ 8616 h 8616"/>
                  <a:gd name="connsiteX1" fmla="*/ 0 w 8615"/>
                  <a:gd name="connsiteY1" fmla="*/ 4308 h 8616"/>
                  <a:gd name="connsiteX2" fmla="*/ 4308 w 8615"/>
                  <a:gd name="connsiteY2" fmla="*/ 0 h 8616"/>
                  <a:gd name="connsiteX3" fmla="*/ 8616 w 8615"/>
                  <a:gd name="connsiteY3" fmla="*/ 4308 h 8616"/>
                  <a:gd name="connsiteX4" fmla="*/ 4308 w 8615"/>
                  <a:gd name="connsiteY4" fmla="*/ 8616 h 86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615" h="8616">
                    <a:moveTo>
                      <a:pt x="4308" y="8616"/>
                    </a:moveTo>
                    <a:cubicBezTo>
                      <a:pt x="1923" y="8616"/>
                      <a:pt x="0" y="6693"/>
                      <a:pt x="0" y="4308"/>
                    </a:cubicBezTo>
                    <a:cubicBezTo>
                      <a:pt x="0" y="1923"/>
                      <a:pt x="1923" y="0"/>
                      <a:pt x="4308" y="0"/>
                    </a:cubicBezTo>
                    <a:cubicBezTo>
                      <a:pt x="6693" y="0"/>
                      <a:pt x="8616" y="1923"/>
                      <a:pt x="8616" y="4308"/>
                    </a:cubicBezTo>
                    <a:cubicBezTo>
                      <a:pt x="8616" y="6693"/>
                      <a:pt x="6693" y="8616"/>
                      <a:pt x="4308" y="8616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34" name="任意多边形: 形状 733">
                <a:extLst>
                  <a:ext uri="{FF2B5EF4-FFF2-40B4-BE49-F238E27FC236}">
                    <a16:creationId xmlns:a16="http://schemas.microsoft.com/office/drawing/2014/main" id="{9A2692A7-AF4D-4A1E-8BCE-A9A26668E33C}"/>
                  </a:ext>
                </a:extLst>
              </p:cNvPr>
              <p:cNvSpPr/>
              <p:nvPr/>
            </p:nvSpPr>
            <p:spPr>
              <a:xfrm>
                <a:off x="8692577" y="5180001"/>
                <a:ext cx="10924" cy="10923"/>
              </a:xfrm>
              <a:custGeom>
                <a:avLst/>
                <a:gdLst>
                  <a:gd name="connsiteX0" fmla="*/ 5462 w 10924"/>
                  <a:gd name="connsiteY0" fmla="*/ 10923 h 10923"/>
                  <a:gd name="connsiteX1" fmla="*/ 0 w 10924"/>
                  <a:gd name="connsiteY1" fmla="*/ 5462 h 10923"/>
                  <a:gd name="connsiteX2" fmla="*/ 5462 w 10924"/>
                  <a:gd name="connsiteY2" fmla="*/ 0 h 10923"/>
                  <a:gd name="connsiteX3" fmla="*/ 10924 w 10924"/>
                  <a:gd name="connsiteY3" fmla="*/ 5462 h 10923"/>
                  <a:gd name="connsiteX4" fmla="*/ 5462 w 10924"/>
                  <a:gd name="connsiteY4" fmla="*/ 10923 h 109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924" h="10923">
                    <a:moveTo>
                      <a:pt x="5462" y="10923"/>
                    </a:moveTo>
                    <a:cubicBezTo>
                      <a:pt x="2423" y="10923"/>
                      <a:pt x="0" y="8462"/>
                      <a:pt x="0" y="5462"/>
                    </a:cubicBezTo>
                    <a:cubicBezTo>
                      <a:pt x="0" y="2423"/>
                      <a:pt x="2462" y="0"/>
                      <a:pt x="5462" y="0"/>
                    </a:cubicBezTo>
                    <a:cubicBezTo>
                      <a:pt x="8462" y="0"/>
                      <a:pt x="10924" y="2462"/>
                      <a:pt x="10924" y="5462"/>
                    </a:cubicBezTo>
                    <a:cubicBezTo>
                      <a:pt x="10962" y="8500"/>
                      <a:pt x="8501" y="10923"/>
                      <a:pt x="5462" y="10923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35" name="任意多边形: 形状 734">
                <a:extLst>
                  <a:ext uri="{FF2B5EF4-FFF2-40B4-BE49-F238E27FC236}">
                    <a16:creationId xmlns:a16="http://schemas.microsoft.com/office/drawing/2014/main" id="{8DF4814D-F351-4D95-93F3-39154397CCE9}"/>
                  </a:ext>
                </a:extLst>
              </p:cNvPr>
              <p:cNvSpPr/>
              <p:nvPr/>
            </p:nvSpPr>
            <p:spPr>
              <a:xfrm>
                <a:off x="8568226" y="5345739"/>
                <a:ext cx="13539" cy="13539"/>
              </a:xfrm>
              <a:custGeom>
                <a:avLst/>
                <a:gdLst>
                  <a:gd name="connsiteX0" fmla="*/ 6770 w 13539"/>
                  <a:gd name="connsiteY0" fmla="*/ 13539 h 13539"/>
                  <a:gd name="connsiteX1" fmla="*/ 0 w 13539"/>
                  <a:gd name="connsiteY1" fmla="*/ 6770 h 13539"/>
                  <a:gd name="connsiteX2" fmla="*/ 6770 w 13539"/>
                  <a:gd name="connsiteY2" fmla="*/ 0 h 13539"/>
                  <a:gd name="connsiteX3" fmla="*/ 13539 w 13539"/>
                  <a:gd name="connsiteY3" fmla="*/ 6770 h 13539"/>
                  <a:gd name="connsiteX4" fmla="*/ 6770 w 13539"/>
                  <a:gd name="connsiteY4" fmla="*/ 13539 h 135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539" h="13539">
                    <a:moveTo>
                      <a:pt x="6770" y="13539"/>
                    </a:moveTo>
                    <a:cubicBezTo>
                      <a:pt x="3039" y="13539"/>
                      <a:pt x="0" y="10501"/>
                      <a:pt x="0" y="6770"/>
                    </a:cubicBezTo>
                    <a:cubicBezTo>
                      <a:pt x="0" y="3039"/>
                      <a:pt x="3039" y="0"/>
                      <a:pt x="6770" y="0"/>
                    </a:cubicBezTo>
                    <a:cubicBezTo>
                      <a:pt x="10500" y="0"/>
                      <a:pt x="13539" y="3039"/>
                      <a:pt x="13539" y="6770"/>
                    </a:cubicBezTo>
                    <a:cubicBezTo>
                      <a:pt x="13539" y="10501"/>
                      <a:pt x="10500" y="13539"/>
                      <a:pt x="6770" y="13539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36" name="任意多边形: 形状 735">
                <a:extLst>
                  <a:ext uri="{FF2B5EF4-FFF2-40B4-BE49-F238E27FC236}">
                    <a16:creationId xmlns:a16="http://schemas.microsoft.com/office/drawing/2014/main" id="{BFC4406E-EF93-4E6A-BD20-C046973D119C}"/>
                  </a:ext>
                </a:extLst>
              </p:cNvPr>
              <p:cNvSpPr/>
              <p:nvPr/>
            </p:nvSpPr>
            <p:spPr>
              <a:xfrm>
                <a:off x="8432835" y="5502746"/>
                <a:ext cx="16539" cy="16539"/>
              </a:xfrm>
              <a:custGeom>
                <a:avLst/>
                <a:gdLst>
                  <a:gd name="connsiteX0" fmla="*/ 16539 w 16539"/>
                  <a:gd name="connsiteY0" fmla="*/ 8270 h 16539"/>
                  <a:gd name="connsiteX1" fmla="*/ 8269 w 16539"/>
                  <a:gd name="connsiteY1" fmla="*/ 16539 h 16539"/>
                  <a:gd name="connsiteX2" fmla="*/ 0 w 16539"/>
                  <a:gd name="connsiteY2" fmla="*/ 8270 h 16539"/>
                  <a:gd name="connsiteX3" fmla="*/ 8269 w 16539"/>
                  <a:gd name="connsiteY3" fmla="*/ 0 h 16539"/>
                  <a:gd name="connsiteX4" fmla="*/ 16539 w 16539"/>
                  <a:gd name="connsiteY4" fmla="*/ 8270 h 165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539" h="16539">
                    <a:moveTo>
                      <a:pt x="16539" y="8270"/>
                    </a:moveTo>
                    <a:cubicBezTo>
                      <a:pt x="16539" y="12837"/>
                      <a:pt x="12836" y="16539"/>
                      <a:pt x="8269" y="16539"/>
                    </a:cubicBezTo>
                    <a:cubicBezTo>
                      <a:pt x="3702" y="16539"/>
                      <a:pt x="0" y="12837"/>
                      <a:pt x="0" y="8270"/>
                    </a:cubicBezTo>
                    <a:cubicBezTo>
                      <a:pt x="0" y="3703"/>
                      <a:pt x="3702" y="0"/>
                      <a:pt x="8269" y="0"/>
                    </a:cubicBezTo>
                    <a:cubicBezTo>
                      <a:pt x="12836" y="0"/>
                      <a:pt x="16539" y="3703"/>
                      <a:pt x="16539" y="8270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37" name="任意多边形: 形状 736">
                <a:extLst>
                  <a:ext uri="{FF2B5EF4-FFF2-40B4-BE49-F238E27FC236}">
                    <a16:creationId xmlns:a16="http://schemas.microsoft.com/office/drawing/2014/main" id="{89229964-DC76-4AD4-A82E-D188CEBB03BB}"/>
                  </a:ext>
                </a:extLst>
              </p:cNvPr>
              <p:cNvSpPr/>
              <p:nvPr/>
            </p:nvSpPr>
            <p:spPr>
              <a:xfrm>
                <a:off x="8287213" y="5650522"/>
                <a:ext cx="19539" cy="19539"/>
              </a:xfrm>
              <a:custGeom>
                <a:avLst/>
                <a:gdLst>
                  <a:gd name="connsiteX0" fmla="*/ 19539 w 19539"/>
                  <a:gd name="connsiteY0" fmla="*/ 9770 h 19539"/>
                  <a:gd name="connsiteX1" fmla="*/ 9770 w 19539"/>
                  <a:gd name="connsiteY1" fmla="*/ 19539 h 19539"/>
                  <a:gd name="connsiteX2" fmla="*/ 0 w 19539"/>
                  <a:gd name="connsiteY2" fmla="*/ 9770 h 19539"/>
                  <a:gd name="connsiteX3" fmla="*/ 9770 w 19539"/>
                  <a:gd name="connsiteY3" fmla="*/ 0 h 19539"/>
                  <a:gd name="connsiteX4" fmla="*/ 19539 w 19539"/>
                  <a:gd name="connsiteY4" fmla="*/ 9770 h 195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539" h="19539">
                    <a:moveTo>
                      <a:pt x="19539" y="9770"/>
                    </a:moveTo>
                    <a:cubicBezTo>
                      <a:pt x="19539" y="15165"/>
                      <a:pt x="15165" y="19539"/>
                      <a:pt x="9770" y="19539"/>
                    </a:cubicBezTo>
                    <a:cubicBezTo>
                      <a:pt x="4374" y="19539"/>
                      <a:pt x="0" y="15165"/>
                      <a:pt x="0" y="9770"/>
                    </a:cubicBezTo>
                    <a:cubicBezTo>
                      <a:pt x="0" y="4374"/>
                      <a:pt x="4374" y="0"/>
                      <a:pt x="9770" y="0"/>
                    </a:cubicBezTo>
                    <a:cubicBezTo>
                      <a:pt x="15165" y="0"/>
                      <a:pt x="19539" y="4374"/>
                      <a:pt x="19539" y="9770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38" name="任意多边形: 形状 737">
                <a:extLst>
                  <a:ext uri="{FF2B5EF4-FFF2-40B4-BE49-F238E27FC236}">
                    <a16:creationId xmlns:a16="http://schemas.microsoft.com/office/drawing/2014/main" id="{2E06B9B9-F0FF-4A58-9578-9F10BA1E2FEE}"/>
                  </a:ext>
                </a:extLst>
              </p:cNvPr>
              <p:cNvSpPr/>
              <p:nvPr/>
            </p:nvSpPr>
            <p:spPr>
              <a:xfrm>
                <a:off x="8131899" y="5788336"/>
                <a:ext cx="22770" cy="22770"/>
              </a:xfrm>
              <a:custGeom>
                <a:avLst/>
                <a:gdLst>
                  <a:gd name="connsiteX0" fmla="*/ 22770 w 22770"/>
                  <a:gd name="connsiteY0" fmla="*/ 11385 h 22770"/>
                  <a:gd name="connsiteX1" fmla="*/ 11385 w 22770"/>
                  <a:gd name="connsiteY1" fmla="*/ 22770 h 22770"/>
                  <a:gd name="connsiteX2" fmla="*/ 0 w 22770"/>
                  <a:gd name="connsiteY2" fmla="*/ 11385 h 22770"/>
                  <a:gd name="connsiteX3" fmla="*/ 11385 w 22770"/>
                  <a:gd name="connsiteY3" fmla="*/ 0 h 22770"/>
                  <a:gd name="connsiteX4" fmla="*/ 22770 w 22770"/>
                  <a:gd name="connsiteY4" fmla="*/ 11385 h 22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770" h="22770">
                    <a:moveTo>
                      <a:pt x="22770" y="11385"/>
                    </a:moveTo>
                    <a:cubicBezTo>
                      <a:pt x="22770" y="17673"/>
                      <a:pt x="17673" y="22770"/>
                      <a:pt x="11385" y="22770"/>
                    </a:cubicBezTo>
                    <a:cubicBezTo>
                      <a:pt x="5097" y="22770"/>
                      <a:pt x="0" y="17673"/>
                      <a:pt x="0" y="11385"/>
                    </a:cubicBezTo>
                    <a:cubicBezTo>
                      <a:pt x="0" y="5097"/>
                      <a:pt x="5097" y="0"/>
                      <a:pt x="11385" y="0"/>
                    </a:cubicBezTo>
                    <a:cubicBezTo>
                      <a:pt x="17673" y="0"/>
                      <a:pt x="22770" y="5097"/>
                      <a:pt x="22770" y="11385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39" name="任意多边形: 形状 738">
                <a:extLst>
                  <a:ext uri="{FF2B5EF4-FFF2-40B4-BE49-F238E27FC236}">
                    <a16:creationId xmlns:a16="http://schemas.microsoft.com/office/drawing/2014/main" id="{B4C44CD8-17CA-44C5-A85F-C73F793DAAE4}"/>
                  </a:ext>
                </a:extLst>
              </p:cNvPr>
              <p:cNvSpPr/>
              <p:nvPr/>
            </p:nvSpPr>
            <p:spPr>
              <a:xfrm>
                <a:off x="7967430" y="5915380"/>
                <a:ext cx="26462" cy="26462"/>
              </a:xfrm>
              <a:custGeom>
                <a:avLst/>
                <a:gdLst>
                  <a:gd name="connsiteX0" fmla="*/ 13231 w 26462"/>
                  <a:gd name="connsiteY0" fmla="*/ 26463 h 26462"/>
                  <a:gd name="connsiteX1" fmla="*/ 0 w 26462"/>
                  <a:gd name="connsiteY1" fmla="*/ 13231 h 26462"/>
                  <a:gd name="connsiteX2" fmla="*/ 13231 w 26462"/>
                  <a:gd name="connsiteY2" fmla="*/ 0 h 26462"/>
                  <a:gd name="connsiteX3" fmla="*/ 26463 w 26462"/>
                  <a:gd name="connsiteY3" fmla="*/ 13231 h 26462"/>
                  <a:gd name="connsiteX4" fmla="*/ 13231 w 26462"/>
                  <a:gd name="connsiteY4" fmla="*/ 26463 h 264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462" h="26462">
                    <a:moveTo>
                      <a:pt x="13231" y="26463"/>
                    </a:moveTo>
                    <a:cubicBezTo>
                      <a:pt x="5923" y="26463"/>
                      <a:pt x="0" y="20539"/>
                      <a:pt x="0" y="13231"/>
                    </a:cubicBezTo>
                    <a:cubicBezTo>
                      <a:pt x="0" y="5923"/>
                      <a:pt x="5923" y="0"/>
                      <a:pt x="13231" y="0"/>
                    </a:cubicBezTo>
                    <a:cubicBezTo>
                      <a:pt x="20539" y="0"/>
                      <a:pt x="26463" y="5923"/>
                      <a:pt x="26463" y="13231"/>
                    </a:cubicBezTo>
                    <a:cubicBezTo>
                      <a:pt x="26463" y="20539"/>
                      <a:pt x="20539" y="26463"/>
                      <a:pt x="13231" y="26463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40" name="任意多边形: 形状 739">
                <a:extLst>
                  <a:ext uri="{FF2B5EF4-FFF2-40B4-BE49-F238E27FC236}">
                    <a16:creationId xmlns:a16="http://schemas.microsoft.com/office/drawing/2014/main" id="{36CBCEC2-B635-46E3-BC88-3DE70AC42F7B}"/>
                  </a:ext>
                </a:extLst>
              </p:cNvPr>
              <p:cNvSpPr/>
              <p:nvPr/>
            </p:nvSpPr>
            <p:spPr>
              <a:xfrm>
                <a:off x="7794768" y="6031308"/>
                <a:ext cx="30155" cy="30155"/>
              </a:xfrm>
              <a:custGeom>
                <a:avLst/>
                <a:gdLst>
                  <a:gd name="connsiteX0" fmla="*/ 15077 w 30155"/>
                  <a:gd name="connsiteY0" fmla="*/ 30156 h 30155"/>
                  <a:gd name="connsiteX1" fmla="*/ 0 w 30155"/>
                  <a:gd name="connsiteY1" fmla="*/ 15078 h 30155"/>
                  <a:gd name="connsiteX2" fmla="*/ 15077 w 30155"/>
                  <a:gd name="connsiteY2" fmla="*/ 0 h 30155"/>
                  <a:gd name="connsiteX3" fmla="*/ 30155 w 30155"/>
                  <a:gd name="connsiteY3" fmla="*/ 15078 h 30155"/>
                  <a:gd name="connsiteX4" fmla="*/ 15077 w 30155"/>
                  <a:gd name="connsiteY4" fmla="*/ 30156 h 30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155" h="30155">
                    <a:moveTo>
                      <a:pt x="15077" y="30156"/>
                    </a:moveTo>
                    <a:cubicBezTo>
                      <a:pt x="6731" y="30156"/>
                      <a:pt x="0" y="23386"/>
                      <a:pt x="0" y="15078"/>
                    </a:cubicBezTo>
                    <a:cubicBezTo>
                      <a:pt x="0" y="6731"/>
                      <a:pt x="6770" y="0"/>
                      <a:pt x="15077" y="0"/>
                    </a:cubicBezTo>
                    <a:cubicBezTo>
                      <a:pt x="23385" y="0"/>
                      <a:pt x="30155" y="6770"/>
                      <a:pt x="30155" y="15078"/>
                    </a:cubicBezTo>
                    <a:cubicBezTo>
                      <a:pt x="30194" y="23424"/>
                      <a:pt x="23424" y="30156"/>
                      <a:pt x="15077" y="30156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41" name="任意多边形: 形状 740">
                <a:extLst>
                  <a:ext uri="{FF2B5EF4-FFF2-40B4-BE49-F238E27FC236}">
                    <a16:creationId xmlns:a16="http://schemas.microsoft.com/office/drawing/2014/main" id="{BF1A2293-83B9-42B1-80F4-EA4EE4E15436}"/>
                  </a:ext>
                </a:extLst>
              </p:cNvPr>
              <p:cNvSpPr/>
              <p:nvPr/>
            </p:nvSpPr>
            <p:spPr>
              <a:xfrm>
                <a:off x="7614491" y="6135467"/>
                <a:ext cx="34155" cy="34155"/>
              </a:xfrm>
              <a:custGeom>
                <a:avLst/>
                <a:gdLst>
                  <a:gd name="connsiteX0" fmla="*/ 34156 w 34155"/>
                  <a:gd name="connsiteY0" fmla="*/ 17078 h 34155"/>
                  <a:gd name="connsiteX1" fmla="*/ 17078 w 34155"/>
                  <a:gd name="connsiteY1" fmla="*/ 34155 h 34155"/>
                  <a:gd name="connsiteX2" fmla="*/ 1 w 34155"/>
                  <a:gd name="connsiteY2" fmla="*/ 17078 h 34155"/>
                  <a:gd name="connsiteX3" fmla="*/ 17078 w 34155"/>
                  <a:gd name="connsiteY3" fmla="*/ 0 h 34155"/>
                  <a:gd name="connsiteX4" fmla="*/ 34156 w 34155"/>
                  <a:gd name="connsiteY4" fmla="*/ 17078 h 34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4155" h="34155">
                    <a:moveTo>
                      <a:pt x="34156" y="17078"/>
                    </a:moveTo>
                    <a:cubicBezTo>
                      <a:pt x="34156" y="26509"/>
                      <a:pt x="26509" y="34155"/>
                      <a:pt x="17078" y="34155"/>
                    </a:cubicBezTo>
                    <a:cubicBezTo>
                      <a:pt x="7646" y="34155"/>
                      <a:pt x="1" y="26509"/>
                      <a:pt x="1" y="17078"/>
                    </a:cubicBezTo>
                    <a:cubicBezTo>
                      <a:pt x="1" y="7646"/>
                      <a:pt x="7647" y="0"/>
                      <a:pt x="17078" y="0"/>
                    </a:cubicBezTo>
                    <a:cubicBezTo>
                      <a:pt x="26510" y="0"/>
                      <a:pt x="34156" y="7646"/>
                      <a:pt x="34156" y="17078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42" name="任意多边形: 形状 741">
                <a:extLst>
                  <a:ext uri="{FF2B5EF4-FFF2-40B4-BE49-F238E27FC236}">
                    <a16:creationId xmlns:a16="http://schemas.microsoft.com/office/drawing/2014/main" id="{AECEB7CE-1E1A-4213-A3E9-48D45B05B36E}"/>
                  </a:ext>
                </a:extLst>
              </p:cNvPr>
              <p:cNvSpPr/>
              <p:nvPr/>
            </p:nvSpPr>
            <p:spPr>
              <a:xfrm>
                <a:off x="7427405" y="6227356"/>
                <a:ext cx="38386" cy="38386"/>
              </a:xfrm>
              <a:custGeom>
                <a:avLst/>
                <a:gdLst>
                  <a:gd name="connsiteX0" fmla="*/ 19193 w 38386"/>
                  <a:gd name="connsiteY0" fmla="*/ 38386 h 38386"/>
                  <a:gd name="connsiteX1" fmla="*/ 0 w 38386"/>
                  <a:gd name="connsiteY1" fmla="*/ 19193 h 38386"/>
                  <a:gd name="connsiteX2" fmla="*/ 19193 w 38386"/>
                  <a:gd name="connsiteY2" fmla="*/ 0 h 38386"/>
                  <a:gd name="connsiteX3" fmla="*/ 38386 w 38386"/>
                  <a:gd name="connsiteY3" fmla="*/ 19193 h 38386"/>
                  <a:gd name="connsiteX4" fmla="*/ 19193 w 38386"/>
                  <a:gd name="connsiteY4" fmla="*/ 38386 h 383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386" h="38386">
                    <a:moveTo>
                      <a:pt x="19193" y="38386"/>
                    </a:moveTo>
                    <a:cubicBezTo>
                      <a:pt x="8577" y="38386"/>
                      <a:pt x="0" y="29771"/>
                      <a:pt x="0" y="19193"/>
                    </a:cubicBezTo>
                    <a:cubicBezTo>
                      <a:pt x="0" y="8577"/>
                      <a:pt x="8616" y="0"/>
                      <a:pt x="19193" y="0"/>
                    </a:cubicBezTo>
                    <a:cubicBezTo>
                      <a:pt x="29771" y="0"/>
                      <a:pt x="38386" y="8616"/>
                      <a:pt x="38386" y="19193"/>
                    </a:cubicBezTo>
                    <a:cubicBezTo>
                      <a:pt x="38386" y="29771"/>
                      <a:pt x="29809" y="38386"/>
                      <a:pt x="19193" y="38386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43" name="任意多边形: 形状 742">
                <a:extLst>
                  <a:ext uri="{FF2B5EF4-FFF2-40B4-BE49-F238E27FC236}">
                    <a16:creationId xmlns:a16="http://schemas.microsoft.com/office/drawing/2014/main" id="{3F9B9BCC-4FB3-4DAF-B575-EB45E58E39FD}"/>
                  </a:ext>
                </a:extLst>
              </p:cNvPr>
              <p:cNvSpPr/>
              <p:nvPr/>
            </p:nvSpPr>
            <p:spPr>
              <a:xfrm>
                <a:off x="7234397" y="6306552"/>
                <a:ext cx="42694" cy="42694"/>
              </a:xfrm>
              <a:custGeom>
                <a:avLst/>
                <a:gdLst>
                  <a:gd name="connsiteX0" fmla="*/ 42694 w 42694"/>
                  <a:gd name="connsiteY0" fmla="*/ 21347 h 42694"/>
                  <a:gd name="connsiteX1" fmla="*/ 21347 w 42694"/>
                  <a:gd name="connsiteY1" fmla="*/ 42695 h 42694"/>
                  <a:gd name="connsiteX2" fmla="*/ -1 w 42694"/>
                  <a:gd name="connsiteY2" fmla="*/ 21347 h 42694"/>
                  <a:gd name="connsiteX3" fmla="*/ 21347 w 42694"/>
                  <a:gd name="connsiteY3" fmla="*/ 0 h 42694"/>
                  <a:gd name="connsiteX4" fmla="*/ 42694 w 42694"/>
                  <a:gd name="connsiteY4" fmla="*/ 21347 h 426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694" h="42694">
                    <a:moveTo>
                      <a:pt x="42694" y="21347"/>
                    </a:moveTo>
                    <a:cubicBezTo>
                      <a:pt x="42694" y="33137"/>
                      <a:pt x="33136" y="42695"/>
                      <a:pt x="21347" y="42695"/>
                    </a:cubicBezTo>
                    <a:cubicBezTo>
                      <a:pt x="9557" y="42695"/>
                      <a:pt x="-1" y="33137"/>
                      <a:pt x="-1" y="21347"/>
                    </a:cubicBezTo>
                    <a:cubicBezTo>
                      <a:pt x="-1" y="9558"/>
                      <a:pt x="9557" y="0"/>
                      <a:pt x="21347" y="0"/>
                    </a:cubicBezTo>
                    <a:cubicBezTo>
                      <a:pt x="33136" y="0"/>
                      <a:pt x="42694" y="9558"/>
                      <a:pt x="42694" y="21347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44" name="任意多边形: 形状 743">
                <a:extLst>
                  <a:ext uri="{FF2B5EF4-FFF2-40B4-BE49-F238E27FC236}">
                    <a16:creationId xmlns:a16="http://schemas.microsoft.com/office/drawing/2014/main" id="{AAA6D51C-BE5F-40BF-8F68-6F344835BDA5}"/>
                  </a:ext>
                </a:extLst>
              </p:cNvPr>
              <p:cNvSpPr/>
              <p:nvPr/>
            </p:nvSpPr>
            <p:spPr>
              <a:xfrm>
                <a:off x="7036157" y="6372632"/>
                <a:ext cx="47309" cy="47309"/>
              </a:xfrm>
              <a:custGeom>
                <a:avLst/>
                <a:gdLst>
                  <a:gd name="connsiteX0" fmla="*/ 23655 w 47309"/>
                  <a:gd name="connsiteY0" fmla="*/ 47310 h 47309"/>
                  <a:gd name="connsiteX1" fmla="*/ 0 w 47309"/>
                  <a:gd name="connsiteY1" fmla="*/ 23655 h 47309"/>
                  <a:gd name="connsiteX2" fmla="*/ 23655 w 47309"/>
                  <a:gd name="connsiteY2" fmla="*/ 0 h 47309"/>
                  <a:gd name="connsiteX3" fmla="*/ 47310 w 47309"/>
                  <a:gd name="connsiteY3" fmla="*/ 23655 h 47309"/>
                  <a:gd name="connsiteX4" fmla="*/ 23655 w 47309"/>
                  <a:gd name="connsiteY4" fmla="*/ 47310 h 473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7309" h="47309">
                    <a:moveTo>
                      <a:pt x="23655" y="47310"/>
                    </a:moveTo>
                    <a:cubicBezTo>
                      <a:pt x="10577" y="47310"/>
                      <a:pt x="0" y="36732"/>
                      <a:pt x="0" y="23655"/>
                    </a:cubicBezTo>
                    <a:cubicBezTo>
                      <a:pt x="0" y="10577"/>
                      <a:pt x="10577" y="0"/>
                      <a:pt x="23655" y="0"/>
                    </a:cubicBezTo>
                    <a:cubicBezTo>
                      <a:pt x="36732" y="0"/>
                      <a:pt x="47310" y="10577"/>
                      <a:pt x="47310" y="23655"/>
                    </a:cubicBezTo>
                    <a:cubicBezTo>
                      <a:pt x="47310" y="36694"/>
                      <a:pt x="36732" y="47310"/>
                      <a:pt x="23655" y="47310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45" name="任意多边形: 形状 744">
                <a:extLst>
                  <a:ext uri="{FF2B5EF4-FFF2-40B4-BE49-F238E27FC236}">
                    <a16:creationId xmlns:a16="http://schemas.microsoft.com/office/drawing/2014/main" id="{DA5EE2B5-B94F-46FC-B187-7AD2BB9FDECC}"/>
                  </a:ext>
                </a:extLst>
              </p:cNvPr>
              <p:cNvSpPr/>
              <p:nvPr/>
            </p:nvSpPr>
            <p:spPr>
              <a:xfrm>
                <a:off x="6833725" y="6425249"/>
                <a:ext cx="52078" cy="52079"/>
              </a:xfrm>
              <a:custGeom>
                <a:avLst/>
                <a:gdLst>
                  <a:gd name="connsiteX0" fmla="*/ 26039 w 52078"/>
                  <a:gd name="connsiteY0" fmla="*/ 52079 h 52079"/>
                  <a:gd name="connsiteX1" fmla="*/ 0 w 52078"/>
                  <a:gd name="connsiteY1" fmla="*/ 26040 h 52079"/>
                  <a:gd name="connsiteX2" fmla="*/ 26039 w 52078"/>
                  <a:gd name="connsiteY2" fmla="*/ 0 h 52079"/>
                  <a:gd name="connsiteX3" fmla="*/ 52079 w 52078"/>
                  <a:gd name="connsiteY3" fmla="*/ 26040 h 52079"/>
                  <a:gd name="connsiteX4" fmla="*/ 26039 w 52078"/>
                  <a:gd name="connsiteY4" fmla="*/ 52079 h 520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078" h="52079">
                    <a:moveTo>
                      <a:pt x="26039" y="52079"/>
                    </a:moveTo>
                    <a:cubicBezTo>
                      <a:pt x="11654" y="52079"/>
                      <a:pt x="0" y="40425"/>
                      <a:pt x="0" y="26040"/>
                    </a:cubicBezTo>
                    <a:cubicBezTo>
                      <a:pt x="0" y="11654"/>
                      <a:pt x="11654" y="0"/>
                      <a:pt x="26039" y="0"/>
                    </a:cubicBezTo>
                    <a:cubicBezTo>
                      <a:pt x="40425" y="0"/>
                      <a:pt x="52079" y="11654"/>
                      <a:pt x="52079" y="26040"/>
                    </a:cubicBezTo>
                    <a:cubicBezTo>
                      <a:pt x="52079" y="40425"/>
                      <a:pt x="40425" y="52079"/>
                      <a:pt x="26039" y="52079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46" name="任意多边形: 形状 745">
                <a:extLst>
                  <a:ext uri="{FF2B5EF4-FFF2-40B4-BE49-F238E27FC236}">
                    <a16:creationId xmlns:a16="http://schemas.microsoft.com/office/drawing/2014/main" id="{0274C423-EB80-4BED-B5B7-43715AA2265E}"/>
                  </a:ext>
                </a:extLst>
              </p:cNvPr>
              <p:cNvSpPr/>
              <p:nvPr/>
            </p:nvSpPr>
            <p:spPr>
              <a:xfrm>
                <a:off x="6628062" y="6464444"/>
                <a:ext cx="56771" cy="56771"/>
              </a:xfrm>
              <a:custGeom>
                <a:avLst/>
                <a:gdLst>
                  <a:gd name="connsiteX0" fmla="*/ 28386 w 56771"/>
                  <a:gd name="connsiteY0" fmla="*/ 56771 h 56771"/>
                  <a:gd name="connsiteX1" fmla="*/ 0 w 56771"/>
                  <a:gd name="connsiteY1" fmla="*/ 28386 h 56771"/>
                  <a:gd name="connsiteX2" fmla="*/ 28386 w 56771"/>
                  <a:gd name="connsiteY2" fmla="*/ 0 h 56771"/>
                  <a:gd name="connsiteX3" fmla="*/ 56772 w 56771"/>
                  <a:gd name="connsiteY3" fmla="*/ 28386 h 56771"/>
                  <a:gd name="connsiteX4" fmla="*/ 28386 w 56771"/>
                  <a:gd name="connsiteY4" fmla="*/ 56771 h 567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6771" h="56771">
                    <a:moveTo>
                      <a:pt x="28386" y="56771"/>
                    </a:moveTo>
                    <a:cubicBezTo>
                      <a:pt x="12693" y="56771"/>
                      <a:pt x="0" y="44040"/>
                      <a:pt x="0" y="28386"/>
                    </a:cubicBezTo>
                    <a:cubicBezTo>
                      <a:pt x="0" y="12693"/>
                      <a:pt x="12732" y="0"/>
                      <a:pt x="28386" y="0"/>
                    </a:cubicBezTo>
                    <a:cubicBezTo>
                      <a:pt x="44079" y="0"/>
                      <a:pt x="56772" y="12731"/>
                      <a:pt x="56772" y="28386"/>
                    </a:cubicBezTo>
                    <a:cubicBezTo>
                      <a:pt x="56810" y="44040"/>
                      <a:pt x="44079" y="56771"/>
                      <a:pt x="28386" y="56771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47" name="任意多边形: 形状 746">
                <a:extLst>
                  <a:ext uri="{FF2B5EF4-FFF2-40B4-BE49-F238E27FC236}">
                    <a16:creationId xmlns:a16="http://schemas.microsoft.com/office/drawing/2014/main" id="{630C95CA-BC8C-4538-A512-28BAA39F01A3}"/>
                  </a:ext>
                </a:extLst>
              </p:cNvPr>
              <p:cNvSpPr/>
              <p:nvPr/>
            </p:nvSpPr>
            <p:spPr>
              <a:xfrm>
                <a:off x="6420053" y="6489829"/>
                <a:ext cx="61541" cy="61541"/>
              </a:xfrm>
              <a:custGeom>
                <a:avLst/>
                <a:gdLst>
                  <a:gd name="connsiteX0" fmla="*/ 61541 w 61541"/>
                  <a:gd name="connsiteY0" fmla="*/ 30771 h 61541"/>
                  <a:gd name="connsiteX1" fmla="*/ 30771 w 61541"/>
                  <a:gd name="connsiteY1" fmla="*/ 61541 h 61541"/>
                  <a:gd name="connsiteX2" fmla="*/ 0 w 61541"/>
                  <a:gd name="connsiteY2" fmla="*/ 30771 h 61541"/>
                  <a:gd name="connsiteX3" fmla="*/ 30771 w 61541"/>
                  <a:gd name="connsiteY3" fmla="*/ 0 h 61541"/>
                  <a:gd name="connsiteX4" fmla="*/ 61541 w 61541"/>
                  <a:gd name="connsiteY4" fmla="*/ 30771 h 615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1541" h="61541">
                    <a:moveTo>
                      <a:pt x="61541" y="30771"/>
                    </a:moveTo>
                    <a:cubicBezTo>
                      <a:pt x="61541" y="47765"/>
                      <a:pt x="47765" y="61541"/>
                      <a:pt x="30771" y="61541"/>
                    </a:cubicBezTo>
                    <a:cubicBezTo>
                      <a:pt x="13776" y="61541"/>
                      <a:pt x="0" y="47765"/>
                      <a:pt x="0" y="30771"/>
                    </a:cubicBezTo>
                    <a:cubicBezTo>
                      <a:pt x="0" y="13776"/>
                      <a:pt x="13776" y="0"/>
                      <a:pt x="30771" y="0"/>
                    </a:cubicBezTo>
                    <a:cubicBezTo>
                      <a:pt x="47765" y="0"/>
                      <a:pt x="61541" y="13776"/>
                      <a:pt x="61541" y="30771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48" name="任意多边形: 形状 747">
                <a:extLst>
                  <a:ext uri="{FF2B5EF4-FFF2-40B4-BE49-F238E27FC236}">
                    <a16:creationId xmlns:a16="http://schemas.microsoft.com/office/drawing/2014/main" id="{D239D531-D604-48CB-8304-28325AD65F0C}"/>
                  </a:ext>
                </a:extLst>
              </p:cNvPr>
              <p:cNvSpPr/>
              <p:nvPr/>
            </p:nvSpPr>
            <p:spPr>
              <a:xfrm>
                <a:off x="6210658" y="6501522"/>
                <a:ext cx="66310" cy="66310"/>
              </a:xfrm>
              <a:custGeom>
                <a:avLst/>
                <a:gdLst>
                  <a:gd name="connsiteX0" fmla="*/ 66311 w 66310"/>
                  <a:gd name="connsiteY0" fmla="*/ 33155 h 66310"/>
                  <a:gd name="connsiteX1" fmla="*/ 33155 w 66310"/>
                  <a:gd name="connsiteY1" fmla="*/ 66310 h 66310"/>
                  <a:gd name="connsiteX2" fmla="*/ 0 w 66310"/>
                  <a:gd name="connsiteY2" fmla="*/ 33155 h 66310"/>
                  <a:gd name="connsiteX3" fmla="*/ 33155 w 66310"/>
                  <a:gd name="connsiteY3" fmla="*/ 0 h 66310"/>
                  <a:gd name="connsiteX4" fmla="*/ 66311 w 66310"/>
                  <a:gd name="connsiteY4" fmla="*/ 33155 h 66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6310" h="66310">
                    <a:moveTo>
                      <a:pt x="66311" y="33155"/>
                    </a:moveTo>
                    <a:cubicBezTo>
                      <a:pt x="66311" y="51466"/>
                      <a:pt x="51466" y="66310"/>
                      <a:pt x="33155" y="66310"/>
                    </a:cubicBezTo>
                    <a:cubicBezTo>
                      <a:pt x="14844" y="66310"/>
                      <a:pt x="0" y="51466"/>
                      <a:pt x="0" y="33155"/>
                    </a:cubicBezTo>
                    <a:cubicBezTo>
                      <a:pt x="0" y="14844"/>
                      <a:pt x="14844" y="0"/>
                      <a:pt x="33155" y="0"/>
                    </a:cubicBezTo>
                    <a:cubicBezTo>
                      <a:pt x="51466" y="0"/>
                      <a:pt x="66311" y="14844"/>
                      <a:pt x="66311" y="33155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49" name="任意多边形: 形状 748">
                <a:extLst>
                  <a:ext uri="{FF2B5EF4-FFF2-40B4-BE49-F238E27FC236}">
                    <a16:creationId xmlns:a16="http://schemas.microsoft.com/office/drawing/2014/main" id="{4352D185-B85C-48AA-8B1A-FDDF1C1B3D0E}"/>
                  </a:ext>
                </a:extLst>
              </p:cNvPr>
              <p:cNvSpPr/>
              <p:nvPr/>
            </p:nvSpPr>
            <p:spPr>
              <a:xfrm rot="-4049974">
                <a:off x="6000955" y="6499592"/>
                <a:ext cx="71081" cy="71081"/>
              </a:xfrm>
              <a:custGeom>
                <a:avLst/>
                <a:gdLst>
                  <a:gd name="connsiteX0" fmla="*/ 71082 w 71081"/>
                  <a:gd name="connsiteY0" fmla="*/ 35541 h 71081"/>
                  <a:gd name="connsiteX1" fmla="*/ 35541 w 71081"/>
                  <a:gd name="connsiteY1" fmla="*/ 71082 h 71081"/>
                  <a:gd name="connsiteX2" fmla="*/ 0 w 71081"/>
                  <a:gd name="connsiteY2" fmla="*/ 35541 h 71081"/>
                  <a:gd name="connsiteX3" fmla="*/ 35541 w 71081"/>
                  <a:gd name="connsiteY3" fmla="*/ 0 h 71081"/>
                  <a:gd name="connsiteX4" fmla="*/ 71082 w 71081"/>
                  <a:gd name="connsiteY4" fmla="*/ 35541 h 710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1081" h="71081">
                    <a:moveTo>
                      <a:pt x="71082" y="35541"/>
                    </a:moveTo>
                    <a:cubicBezTo>
                      <a:pt x="71082" y="55170"/>
                      <a:pt x="55170" y="71082"/>
                      <a:pt x="35541" y="71082"/>
                    </a:cubicBezTo>
                    <a:cubicBezTo>
                      <a:pt x="15912" y="71082"/>
                      <a:pt x="0" y="55170"/>
                      <a:pt x="0" y="35541"/>
                    </a:cubicBezTo>
                    <a:cubicBezTo>
                      <a:pt x="0" y="15912"/>
                      <a:pt x="15912" y="0"/>
                      <a:pt x="35541" y="0"/>
                    </a:cubicBezTo>
                    <a:cubicBezTo>
                      <a:pt x="55170" y="0"/>
                      <a:pt x="71082" y="15912"/>
                      <a:pt x="71082" y="35541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50" name="任意多边形: 形状 749">
                <a:extLst>
                  <a:ext uri="{FF2B5EF4-FFF2-40B4-BE49-F238E27FC236}">
                    <a16:creationId xmlns:a16="http://schemas.microsoft.com/office/drawing/2014/main" id="{FAF8D0AC-94C3-4C84-8F7A-4733E37CE379}"/>
                  </a:ext>
                </a:extLst>
              </p:cNvPr>
              <p:cNvSpPr/>
              <p:nvPr/>
            </p:nvSpPr>
            <p:spPr>
              <a:xfrm rot="-4846898">
                <a:off x="5791505" y="6484030"/>
                <a:ext cx="75773" cy="75773"/>
              </a:xfrm>
              <a:custGeom>
                <a:avLst/>
                <a:gdLst>
                  <a:gd name="connsiteX0" fmla="*/ 75774 w 75773"/>
                  <a:gd name="connsiteY0" fmla="*/ 37887 h 75773"/>
                  <a:gd name="connsiteX1" fmla="*/ 37887 w 75773"/>
                  <a:gd name="connsiteY1" fmla="*/ 75774 h 75773"/>
                  <a:gd name="connsiteX2" fmla="*/ 0 w 75773"/>
                  <a:gd name="connsiteY2" fmla="*/ 37887 h 75773"/>
                  <a:gd name="connsiteX3" fmla="*/ 37887 w 75773"/>
                  <a:gd name="connsiteY3" fmla="*/ 0 h 75773"/>
                  <a:gd name="connsiteX4" fmla="*/ 75774 w 75773"/>
                  <a:gd name="connsiteY4" fmla="*/ 37887 h 757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5773" h="75773">
                    <a:moveTo>
                      <a:pt x="75774" y="37887"/>
                    </a:moveTo>
                    <a:cubicBezTo>
                      <a:pt x="75774" y="58811"/>
                      <a:pt x="58811" y="75774"/>
                      <a:pt x="37887" y="75774"/>
                    </a:cubicBezTo>
                    <a:cubicBezTo>
                      <a:pt x="16963" y="75774"/>
                      <a:pt x="0" y="58811"/>
                      <a:pt x="0" y="37887"/>
                    </a:cubicBezTo>
                    <a:cubicBezTo>
                      <a:pt x="0" y="16962"/>
                      <a:pt x="16963" y="0"/>
                      <a:pt x="37887" y="0"/>
                    </a:cubicBezTo>
                    <a:cubicBezTo>
                      <a:pt x="58811" y="0"/>
                      <a:pt x="75774" y="16963"/>
                      <a:pt x="75774" y="37887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51" name="任意多边形: 形状 750">
                <a:extLst>
                  <a:ext uri="{FF2B5EF4-FFF2-40B4-BE49-F238E27FC236}">
                    <a16:creationId xmlns:a16="http://schemas.microsoft.com/office/drawing/2014/main" id="{14E05F71-1495-4132-9980-05B50C0C5FB1}"/>
                  </a:ext>
                </a:extLst>
              </p:cNvPr>
              <p:cNvSpPr/>
              <p:nvPr/>
            </p:nvSpPr>
            <p:spPr>
              <a:xfrm>
                <a:off x="5583246" y="6454635"/>
                <a:ext cx="80542" cy="80542"/>
              </a:xfrm>
              <a:custGeom>
                <a:avLst/>
                <a:gdLst>
                  <a:gd name="connsiteX0" fmla="*/ 80542 w 80542"/>
                  <a:gd name="connsiteY0" fmla="*/ 40271 h 80542"/>
                  <a:gd name="connsiteX1" fmla="*/ 40271 w 80542"/>
                  <a:gd name="connsiteY1" fmla="*/ 80542 h 80542"/>
                  <a:gd name="connsiteX2" fmla="*/ 0 w 80542"/>
                  <a:gd name="connsiteY2" fmla="*/ 40271 h 80542"/>
                  <a:gd name="connsiteX3" fmla="*/ 40271 w 80542"/>
                  <a:gd name="connsiteY3" fmla="*/ 0 h 80542"/>
                  <a:gd name="connsiteX4" fmla="*/ 80542 w 80542"/>
                  <a:gd name="connsiteY4" fmla="*/ 40271 h 805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0542" h="80542">
                    <a:moveTo>
                      <a:pt x="80542" y="40271"/>
                    </a:moveTo>
                    <a:cubicBezTo>
                      <a:pt x="80542" y="62512"/>
                      <a:pt x="62512" y="80542"/>
                      <a:pt x="40271" y="80542"/>
                    </a:cubicBezTo>
                    <a:cubicBezTo>
                      <a:pt x="18030" y="80542"/>
                      <a:pt x="0" y="62512"/>
                      <a:pt x="0" y="40271"/>
                    </a:cubicBezTo>
                    <a:cubicBezTo>
                      <a:pt x="0" y="18030"/>
                      <a:pt x="18030" y="0"/>
                      <a:pt x="40271" y="0"/>
                    </a:cubicBezTo>
                    <a:cubicBezTo>
                      <a:pt x="62512" y="0"/>
                      <a:pt x="80542" y="18030"/>
                      <a:pt x="80542" y="40271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52" name="任意多边形: 形状 751">
                <a:extLst>
                  <a:ext uri="{FF2B5EF4-FFF2-40B4-BE49-F238E27FC236}">
                    <a16:creationId xmlns:a16="http://schemas.microsoft.com/office/drawing/2014/main" id="{62F28867-72FC-44D3-A620-3A54BC6F579A}"/>
                  </a:ext>
                </a:extLst>
              </p:cNvPr>
              <p:cNvSpPr/>
              <p:nvPr/>
            </p:nvSpPr>
            <p:spPr>
              <a:xfrm>
                <a:off x="5377390" y="6411595"/>
                <a:ext cx="85311" cy="85311"/>
              </a:xfrm>
              <a:custGeom>
                <a:avLst/>
                <a:gdLst>
                  <a:gd name="connsiteX0" fmla="*/ 85311 w 85311"/>
                  <a:gd name="connsiteY0" fmla="*/ 42656 h 85311"/>
                  <a:gd name="connsiteX1" fmla="*/ 42656 w 85311"/>
                  <a:gd name="connsiteY1" fmla="*/ 85312 h 85311"/>
                  <a:gd name="connsiteX2" fmla="*/ 0 w 85311"/>
                  <a:gd name="connsiteY2" fmla="*/ 42656 h 85311"/>
                  <a:gd name="connsiteX3" fmla="*/ 42656 w 85311"/>
                  <a:gd name="connsiteY3" fmla="*/ 0 h 85311"/>
                  <a:gd name="connsiteX4" fmla="*/ 85311 w 85311"/>
                  <a:gd name="connsiteY4" fmla="*/ 42656 h 853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5311" h="85311">
                    <a:moveTo>
                      <a:pt x="85311" y="42656"/>
                    </a:moveTo>
                    <a:cubicBezTo>
                      <a:pt x="85311" y="66214"/>
                      <a:pt x="66214" y="85312"/>
                      <a:pt x="42656" y="85312"/>
                    </a:cubicBezTo>
                    <a:cubicBezTo>
                      <a:pt x="19098" y="85312"/>
                      <a:pt x="0" y="66214"/>
                      <a:pt x="0" y="42656"/>
                    </a:cubicBezTo>
                    <a:cubicBezTo>
                      <a:pt x="0" y="19098"/>
                      <a:pt x="19097" y="0"/>
                      <a:pt x="42656" y="0"/>
                    </a:cubicBezTo>
                    <a:cubicBezTo>
                      <a:pt x="66214" y="0"/>
                      <a:pt x="85311" y="19098"/>
                      <a:pt x="85311" y="42656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53" name="任意多边形: 形状 752">
                <a:extLst>
                  <a:ext uri="{FF2B5EF4-FFF2-40B4-BE49-F238E27FC236}">
                    <a16:creationId xmlns:a16="http://schemas.microsoft.com/office/drawing/2014/main" id="{E0CEC13E-942C-4EF8-A9E7-2F62EAA5BB73}"/>
                  </a:ext>
                </a:extLst>
              </p:cNvPr>
              <p:cNvSpPr/>
              <p:nvPr/>
            </p:nvSpPr>
            <p:spPr>
              <a:xfrm rot="-5060819">
                <a:off x="5174418" y="6354902"/>
                <a:ext cx="90000" cy="90000"/>
              </a:xfrm>
              <a:custGeom>
                <a:avLst/>
                <a:gdLst>
                  <a:gd name="connsiteX0" fmla="*/ 90001 w 90000"/>
                  <a:gd name="connsiteY0" fmla="*/ 45000 h 90000"/>
                  <a:gd name="connsiteX1" fmla="*/ 45000 w 90000"/>
                  <a:gd name="connsiteY1" fmla="*/ 90000 h 90000"/>
                  <a:gd name="connsiteX2" fmla="*/ 0 w 90000"/>
                  <a:gd name="connsiteY2" fmla="*/ 45000 h 90000"/>
                  <a:gd name="connsiteX3" fmla="*/ 45000 w 90000"/>
                  <a:gd name="connsiteY3" fmla="*/ 0 h 90000"/>
                  <a:gd name="connsiteX4" fmla="*/ 90001 w 90000"/>
                  <a:gd name="connsiteY4" fmla="*/ 45000 h 9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0000" h="90000">
                    <a:moveTo>
                      <a:pt x="90001" y="45000"/>
                    </a:moveTo>
                    <a:cubicBezTo>
                      <a:pt x="90001" y="69853"/>
                      <a:pt x="69853" y="90000"/>
                      <a:pt x="45000" y="90000"/>
                    </a:cubicBezTo>
                    <a:cubicBezTo>
                      <a:pt x="20147" y="90000"/>
                      <a:pt x="0" y="69853"/>
                      <a:pt x="0" y="45000"/>
                    </a:cubicBezTo>
                    <a:cubicBezTo>
                      <a:pt x="0" y="20147"/>
                      <a:pt x="20147" y="0"/>
                      <a:pt x="45000" y="0"/>
                    </a:cubicBezTo>
                    <a:cubicBezTo>
                      <a:pt x="69853" y="0"/>
                      <a:pt x="90001" y="20147"/>
                      <a:pt x="90001" y="45000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54" name="任意多边形: 形状 753">
                <a:extLst>
                  <a:ext uri="{FF2B5EF4-FFF2-40B4-BE49-F238E27FC236}">
                    <a16:creationId xmlns:a16="http://schemas.microsoft.com/office/drawing/2014/main" id="{B5EDE1D1-EB24-4E16-95C3-B2764E846A53}"/>
                  </a:ext>
                </a:extLst>
              </p:cNvPr>
              <p:cNvSpPr/>
              <p:nvPr/>
            </p:nvSpPr>
            <p:spPr>
              <a:xfrm rot="-4049974">
                <a:off x="4976294" y="6285165"/>
                <a:ext cx="94775" cy="94775"/>
              </a:xfrm>
              <a:custGeom>
                <a:avLst/>
                <a:gdLst>
                  <a:gd name="connsiteX0" fmla="*/ 94776 w 94775"/>
                  <a:gd name="connsiteY0" fmla="*/ 47388 h 94775"/>
                  <a:gd name="connsiteX1" fmla="*/ 47388 w 94775"/>
                  <a:gd name="connsiteY1" fmla="*/ 94776 h 94775"/>
                  <a:gd name="connsiteX2" fmla="*/ 0 w 94775"/>
                  <a:gd name="connsiteY2" fmla="*/ 47388 h 94775"/>
                  <a:gd name="connsiteX3" fmla="*/ 47388 w 94775"/>
                  <a:gd name="connsiteY3" fmla="*/ 0 h 94775"/>
                  <a:gd name="connsiteX4" fmla="*/ 94776 w 94775"/>
                  <a:gd name="connsiteY4" fmla="*/ 47388 h 9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4775" h="94775">
                    <a:moveTo>
                      <a:pt x="94776" y="47388"/>
                    </a:moveTo>
                    <a:cubicBezTo>
                      <a:pt x="94776" y="73560"/>
                      <a:pt x="73560" y="94776"/>
                      <a:pt x="47388" y="94776"/>
                    </a:cubicBezTo>
                    <a:cubicBezTo>
                      <a:pt x="21216" y="94776"/>
                      <a:pt x="0" y="73559"/>
                      <a:pt x="0" y="47388"/>
                    </a:cubicBezTo>
                    <a:cubicBezTo>
                      <a:pt x="0" y="21216"/>
                      <a:pt x="21216" y="0"/>
                      <a:pt x="47388" y="0"/>
                    </a:cubicBezTo>
                    <a:cubicBezTo>
                      <a:pt x="73560" y="0"/>
                      <a:pt x="94776" y="21217"/>
                      <a:pt x="94776" y="47388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55" name="任意多边形: 形状 754">
                <a:extLst>
                  <a:ext uri="{FF2B5EF4-FFF2-40B4-BE49-F238E27FC236}">
                    <a16:creationId xmlns:a16="http://schemas.microsoft.com/office/drawing/2014/main" id="{89BBD027-C6B5-490F-BBDC-45BCD23D4F25}"/>
                  </a:ext>
                </a:extLst>
              </p:cNvPr>
              <p:cNvSpPr/>
              <p:nvPr/>
            </p:nvSpPr>
            <p:spPr>
              <a:xfrm rot="-4049974">
                <a:off x="4783018" y="6202467"/>
                <a:ext cx="99006" cy="99006"/>
              </a:xfrm>
              <a:custGeom>
                <a:avLst/>
                <a:gdLst>
                  <a:gd name="connsiteX0" fmla="*/ 99007 w 99006"/>
                  <a:gd name="connsiteY0" fmla="*/ 49504 h 99006"/>
                  <a:gd name="connsiteX1" fmla="*/ 49504 w 99006"/>
                  <a:gd name="connsiteY1" fmla="*/ 99007 h 99006"/>
                  <a:gd name="connsiteX2" fmla="*/ 0 w 99006"/>
                  <a:gd name="connsiteY2" fmla="*/ 49504 h 99006"/>
                  <a:gd name="connsiteX3" fmla="*/ 49504 w 99006"/>
                  <a:gd name="connsiteY3" fmla="*/ 0 h 99006"/>
                  <a:gd name="connsiteX4" fmla="*/ 99007 w 99006"/>
                  <a:gd name="connsiteY4" fmla="*/ 49504 h 990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9006" h="99006">
                    <a:moveTo>
                      <a:pt x="99007" y="49504"/>
                    </a:moveTo>
                    <a:cubicBezTo>
                      <a:pt x="99007" y="76844"/>
                      <a:pt x="76844" y="99007"/>
                      <a:pt x="49504" y="99007"/>
                    </a:cubicBezTo>
                    <a:cubicBezTo>
                      <a:pt x="22164" y="99007"/>
                      <a:pt x="0" y="76844"/>
                      <a:pt x="0" y="49504"/>
                    </a:cubicBezTo>
                    <a:cubicBezTo>
                      <a:pt x="0" y="22164"/>
                      <a:pt x="22164" y="0"/>
                      <a:pt x="49504" y="0"/>
                    </a:cubicBezTo>
                    <a:cubicBezTo>
                      <a:pt x="76844" y="0"/>
                      <a:pt x="99007" y="22164"/>
                      <a:pt x="99007" y="49504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56" name="任意多边形: 形状 755">
                <a:extLst>
                  <a:ext uri="{FF2B5EF4-FFF2-40B4-BE49-F238E27FC236}">
                    <a16:creationId xmlns:a16="http://schemas.microsoft.com/office/drawing/2014/main" id="{0CFF47E0-4D0D-452A-9D1B-B3B84D76F7B7}"/>
                  </a:ext>
                </a:extLst>
              </p:cNvPr>
              <p:cNvSpPr/>
              <p:nvPr/>
            </p:nvSpPr>
            <p:spPr>
              <a:xfrm rot="-553102">
                <a:off x="4595445" y="6107052"/>
                <a:ext cx="103313" cy="103313"/>
              </a:xfrm>
              <a:custGeom>
                <a:avLst/>
                <a:gdLst>
                  <a:gd name="connsiteX0" fmla="*/ 103314 w 103313"/>
                  <a:gd name="connsiteY0" fmla="*/ 51657 h 103313"/>
                  <a:gd name="connsiteX1" fmla="*/ 51657 w 103313"/>
                  <a:gd name="connsiteY1" fmla="*/ 103314 h 103313"/>
                  <a:gd name="connsiteX2" fmla="*/ 0 w 103313"/>
                  <a:gd name="connsiteY2" fmla="*/ 51657 h 103313"/>
                  <a:gd name="connsiteX3" fmla="*/ 51657 w 103313"/>
                  <a:gd name="connsiteY3" fmla="*/ 0 h 103313"/>
                  <a:gd name="connsiteX4" fmla="*/ 103314 w 103313"/>
                  <a:gd name="connsiteY4" fmla="*/ 51657 h 1033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3313" h="103313">
                    <a:moveTo>
                      <a:pt x="103314" y="51657"/>
                    </a:moveTo>
                    <a:cubicBezTo>
                      <a:pt x="103314" y="80187"/>
                      <a:pt x="80186" y="103314"/>
                      <a:pt x="51657" y="103314"/>
                    </a:cubicBezTo>
                    <a:cubicBezTo>
                      <a:pt x="23128" y="103314"/>
                      <a:pt x="0" y="80187"/>
                      <a:pt x="0" y="51657"/>
                    </a:cubicBezTo>
                    <a:cubicBezTo>
                      <a:pt x="0" y="23128"/>
                      <a:pt x="23128" y="0"/>
                      <a:pt x="51657" y="0"/>
                    </a:cubicBezTo>
                    <a:cubicBezTo>
                      <a:pt x="80186" y="0"/>
                      <a:pt x="103314" y="23128"/>
                      <a:pt x="103314" y="51657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57" name="任意多边形: 形状 756">
                <a:extLst>
                  <a:ext uri="{FF2B5EF4-FFF2-40B4-BE49-F238E27FC236}">
                    <a16:creationId xmlns:a16="http://schemas.microsoft.com/office/drawing/2014/main" id="{8D83A86D-2B11-45A4-AC52-5116526A62FB}"/>
                  </a:ext>
                </a:extLst>
              </p:cNvPr>
              <p:cNvSpPr/>
              <p:nvPr/>
            </p:nvSpPr>
            <p:spPr>
              <a:xfrm>
                <a:off x="4414578" y="5999576"/>
                <a:ext cx="107389" cy="107389"/>
              </a:xfrm>
              <a:custGeom>
                <a:avLst/>
                <a:gdLst>
                  <a:gd name="connsiteX0" fmla="*/ 107389 w 107389"/>
                  <a:gd name="connsiteY0" fmla="*/ 53695 h 107389"/>
                  <a:gd name="connsiteX1" fmla="*/ 53695 w 107389"/>
                  <a:gd name="connsiteY1" fmla="*/ 107389 h 107389"/>
                  <a:gd name="connsiteX2" fmla="*/ 0 w 107389"/>
                  <a:gd name="connsiteY2" fmla="*/ 53695 h 107389"/>
                  <a:gd name="connsiteX3" fmla="*/ 53695 w 107389"/>
                  <a:gd name="connsiteY3" fmla="*/ 0 h 107389"/>
                  <a:gd name="connsiteX4" fmla="*/ 107389 w 107389"/>
                  <a:gd name="connsiteY4" fmla="*/ 53695 h 1073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7389" h="107389">
                    <a:moveTo>
                      <a:pt x="107389" y="53695"/>
                    </a:moveTo>
                    <a:cubicBezTo>
                      <a:pt x="107389" y="83349"/>
                      <a:pt x="83350" y="107389"/>
                      <a:pt x="53695" y="107389"/>
                    </a:cubicBezTo>
                    <a:cubicBezTo>
                      <a:pt x="24040" y="107389"/>
                      <a:pt x="0" y="83349"/>
                      <a:pt x="0" y="53695"/>
                    </a:cubicBezTo>
                    <a:cubicBezTo>
                      <a:pt x="0" y="24040"/>
                      <a:pt x="24040" y="0"/>
                      <a:pt x="53695" y="0"/>
                    </a:cubicBezTo>
                    <a:cubicBezTo>
                      <a:pt x="83350" y="0"/>
                      <a:pt x="107389" y="24040"/>
                      <a:pt x="107389" y="53695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58" name="任意多边形: 形状 757">
                <a:extLst>
                  <a:ext uri="{FF2B5EF4-FFF2-40B4-BE49-F238E27FC236}">
                    <a16:creationId xmlns:a16="http://schemas.microsoft.com/office/drawing/2014/main" id="{0F0B917C-67C4-4FEA-A2AE-4A0D836A64E4}"/>
                  </a:ext>
                </a:extLst>
              </p:cNvPr>
              <p:cNvSpPr/>
              <p:nvPr/>
            </p:nvSpPr>
            <p:spPr>
              <a:xfrm rot="-5060819">
                <a:off x="4241145" y="5880475"/>
                <a:ext cx="111077" cy="111077"/>
              </a:xfrm>
              <a:custGeom>
                <a:avLst/>
                <a:gdLst>
                  <a:gd name="connsiteX0" fmla="*/ 111078 w 111077"/>
                  <a:gd name="connsiteY0" fmla="*/ 55539 h 111077"/>
                  <a:gd name="connsiteX1" fmla="*/ 55539 w 111077"/>
                  <a:gd name="connsiteY1" fmla="*/ 111077 h 111077"/>
                  <a:gd name="connsiteX2" fmla="*/ 0 w 111077"/>
                  <a:gd name="connsiteY2" fmla="*/ 55539 h 111077"/>
                  <a:gd name="connsiteX3" fmla="*/ 55539 w 111077"/>
                  <a:gd name="connsiteY3" fmla="*/ 0 h 111077"/>
                  <a:gd name="connsiteX4" fmla="*/ 111078 w 111077"/>
                  <a:gd name="connsiteY4" fmla="*/ 55539 h 1110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1077" h="111077">
                    <a:moveTo>
                      <a:pt x="111078" y="55539"/>
                    </a:moveTo>
                    <a:cubicBezTo>
                      <a:pt x="111078" y="86212"/>
                      <a:pt x="86212" y="111077"/>
                      <a:pt x="55539" y="111077"/>
                    </a:cubicBezTo>
                    <a:cubicBezTo>
                      <a:pt x="24865" y="111077"/>
                      <a:pt x="0" y="86212"/>
                      <a:pt x="0" y="55539"/>
                    </a:cubicBezTo>
                    <a:cubicBezTo>
                      <a:pt x="0" y="24865"/>
                      <a:pt x="24865" y="0"/>
                      <a:pt x="55539" y="0"/>
                    </a:cubicBezTo>
                    <a:cubicBezTo>
                      <a:pt x="86212" y="0"/>
                      <a:pt x="111078" y="24865"/>
                      <a:pt x="111078" y="55539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59" name="任意多边形: 形状 758">
                <a:extLst>
                  <a:ext uri="{FF2B5EF4-FFF2-40B4-BE49-F238E27FC236}">
                    <a16:creationId xmlns:a16="http://schemas.microsoft.com/office/drawing/2014/main" id="{CC6AA1BD-7114-47FA-9B21-1EC30BF0CEF2}"/>
                  </a:ext>
                </a:extLst>
              </p:cNvPr>
              <p:cNvSpPr/>
              <p:nvPr/>
            </p:nvSpPr>
            <p:spPr>
              <a:xfrm rot="-4846898">
                <a:off x="4076542" y="5750647"/>
                <a:ext cx="114776" cy="114776"/>
              </a:xfrm>
              <a:custGeom>
                <a:avLst/>
                <a:gdLst>
                  <a:gd name="connsiteX0" fmla="*/ 114776 w 114776"/>
                  <a:gd name="connsiteY0" fmla="*/ 57388 h 114776"/>
                  <a:gd name="connsiteX1" fmla="*/ 57388 w 114776"/>
                  <a:gd name="connsiteY1" fmla="*/ 114776 h 114776"/>
                  <a:gd name="connsiteX2" fmla="*/ 0 w 114776"/>
                  <a:gd name="connsiteY2" fmla="*/ 57388 h 114776"/>
                  <a:gd name="connsiteX3" fmla="*/ 57388 w 114776"/>
                  <a:gd name="connsiteY3" fmla="*/ 0 h 114776"/>
                  <a:gd name="connsiteX4" fmla="*/ 114776 w 114776"/>
                  <a:gd name="connsiteY4" fmla="*/ 57388 h 1147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4776" h="114776">
                    <a:moveTo>
                      <a:pt x="114776" y="57388"/>
                    </a:moveTo>
                    <a:cubicBezTo>
                      <a:pt x="114776" y="89083"/>
                      <a:pt x="89083" y="114776"/>
                      <a:pt x="57388" y="114776"/>
                    </a:cubicBezTo>
                    <a:cubicBezTo>
                      <a:pt x="25694" y="114776"/>
                      <a:pt x="0" y="89083"/>
                      <a:pt x="0" y="57388"/>
                    </a:cubicBezTo>
                    <a:cubicBezTo>
                      <a:pt x="0" y="25693"/>
                      <a:pt x="25693" y="0"/>
                      <a:pt x="57388" y="0"/>
                    </a:cubicBezTo>
                    <a:cubicBezTo>
                      <a:pt x="89083" y="0"/>
                      <a:pt x="114776" y="25693"/>
                      <a:pt x="114776" y="57388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60" name="任意多边形: 形状 759">
                <a:extLst>
                  <a:ext uri="{FF2B5EF4-FFF2-40B4-BE49-F238E27FC236}">
                    <a16:creationId xmlns:a16="http://schemas.microsoft.com/office/drawing/2014/main" id="{509A936F-38E7-4C00-AEBD-CA83532F462C}"/>
                  </a:ext>
                </a:extLst>
              </p:cNvPr>
              <p:cNvSpPr/>
              <p:nvPr/>
            </p:nvSpPr>
            <p:spPr>
              <a:xfrm>
                <a:off x="3920479" y="5610097"/>
                <a:ext cx="118159" cy="118159"/>
              </a:xfrm>
              <a:custGeom>
                <a:avLst/>
                <a:gdLst>
                  <a:gd name="connsiteX0" fmla="*/ 118159 w 118159"/>
                  <a:gd name="connsiteY0" fmla="*/ 59080 h 118159"/>
                  <a:gd name="connsiteX1" fmla="*/ 59080 w 118159"/>
                  <a:gd name="connsiteY1" fmla="*/ 118159 h 118159"/>
                  <a:gd name="connsiteX2" fmla="*/ 0 w 118159"/>
                  <a:gd name="connsiteY2" fmla="*/ 59080 h 118159"/>
                  <a:gd name="connsiteX3" fmla="*/ 59080 w 118159"/>
                  <a:gd name="connsiteY3" fmla="*/ 0 h 118159"/>
                  <a:gd name="connsiteX4" fmla="*/ 118159 w 118159"/>
                  <a:gd name="connsiteY4" fmla="*/ 59080 h 1181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8159" h="118159">
                    <a:moveTo>
                      <a:pt x="118159" y="59080"/>
                    </a:moveTo>
                    <a:cubicBezTo>
                      <a:pt x="118159" y="91709"/>
                      <a:pt x="91708" y="118159"/>
                      <a:pt x="59080" y="118159"/>
                    </a:cubicBezTo>
                    <a:cubicBezTo>
                      <a:pt x="26451" y="118159"/>
                      <a:pt x="0" y="91708"/>
                      <a:pt x="0" y="59080"/>
                    </a:cubicBezTo>
                    <a:cubicBezTo>
                      <a:pt x="0" y="26451"/>
                      <a:pt x="26451" y="0"/>
                      <a:pt x="59080" y="0"/>
                    </a:cubicBezTo>
                    <a:cubicBezTo>
                      <a:pt x="91708" y="0"/>
                      <a:pt x="118159" y="26451"/>
                      <a:pt x="118159" y="59080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61" name="任意多边形: 形状 760">
                <a:extLst>
                  <a:ext uri="{FF2B5EF4-FFF2-40B4-BE49-F238E27FC236}">
                    <a16:creationId xmlns:a16="http://schemas.microsoft.com/office/drawing/2014/main" id="{AB785266-297A-43CC-85BA-4C585579F6A8}"/>
                  </a:ext>
                </a:extLst>
              </p:cNvPr>
              <p:cNvSpPr/>
              <p:nvPr/>
            </p:nvSpPr>
            <p:spPr>
              <a:xfrm rot="-4846898">
                <a:off x="3774343" y="5459957"/>
                <a:ext cx="121161" cy="121161"/>
              </a:xfrm>
              <a:custGeom>
                <a:avLst/>
                <a:gdLst>
                  <a:gd name="connsiteX0" fmla="*/ 121161 w 121161"/>
                  <a:gd name="connsiteY0" fmla="*/ 60581 h 121161"/>
                  <a:gd name="connsiteX1" fmla="*/ 60581 w 121161"/>
                  <a:gd name="connsiteY1" fmla="*/ 121161 h 121161"/>
                  <a:gd name="connsiteX2" fmla="*/ 0 w 121161"/>
                  <a:gd name="connsiteY2" fmla="*/ 60581 h 121161"/>
                  <a:gd name="connsiteX3" fmla="*/ 60581 w 121161"/>
                  <a:gd name="connsiteY3" fmla="*/ 0 h 121161"/>
                  <a:gd name="connsiteX4" fmla="*/ 121161 w 121161"/>
                  <a:gd name="connsiteY4" fmla="*/ 60581 h 121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1161" h="121161">
                    <a:moveTo>
                      <a:pt x="121161" y="60581"/>
                    </a:moveTo>
                    <a:cubicBezTo>
                      <a:pt x="121161" y="94038"/>
                      <a:pt x="94038" y="121161"/>
                      <a:pt x="60581" y="121161"/>
                    </a:cubicBezTo>
                    <a:cubicBezTo>
                      <a:pt x="27123" y="121161"/>
                      <a:pt x="0" y="94038"/>
                      <a:pt x="0" y="60581"/>
                    </a:cubicBezTo>
                    <a:cubicBezTo>
                      <a:pt x="0" y="27123"/>
                      <a:pt x="27123" y="0"/>
                      <a:pt x="60581" y="0"/>
                    </a:cubicBezTo>
                    <a:cubicBezTo>
                      <a:pt x="94038" y="0"/>
                      <a:pt x="121161" y="27123"/>
                      <a:pt x="121161" y="60581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62" name="任意多边形: 形状 761">
                <a:extLst>
                  <a:ext uri="{FF2B5EF4-FFF2-40B4-BE49-F238E27FC236}">
                    <a16:creationId xmlns:a16="http://schemas.microsoft.com/office/drawing/2014/main" id="{C1B83641-E780-4AA5-9F0F-A2D4C1164BC3}"/>
                  </a:ext>
                </a:extLst>
              </p:cNvPr>
              <p:cNvSpPr/>
              <p:nvPr/>
            </p:nvSpPr>
            <p:spPr>
              <a:xfrm rot="-1350026">
                <a:off x="3638350" y="5300512"/>
                <a:ext cx="124162" cy="124162"/>
              </a:xfrm>
              <a:custGeom>
                <a:avLst/>
                <a:gdLst>
                  <a:gd name="connsiteX0" fmla="*/ 124163 w 124162"/>
                  <a:gd name="connsiteY0" fmla="*/ 62081 h 124162"/>
                  <a:gd name="connsiteX1" fmla="*/ 62081 w 124162"/>
                  <a:gd name="connsiteY1" fmla="*/ 124162 h 124162"/>
                  <a:gd name="connsiteX2" fmla="*/ 0 w 124162"/>
                  <a:gd name="connsiteY2" fmla="*/ 62081 h 124162"/>
                  <a:gd name="connsiteX3" fmla="*/ 62081 w 124162"/>
                  <a:gd name="connsiteY3" fmla="*/ 0 h 124162"/>
                  <a:gd name="connsiteX4" fmla="*/ 124163 w 124162"/>
                  <a:gd name="connsiteY4" fmla="*/ 62081 h 1241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4162" h="124162">
                    <a:moveTo>
                      <a:pt x="124163" y="62081"/>
                    </a:moveTo>
                    <a:cubicBezTo>
                      <a:pt x="124163" y="96367"/>
                      <a:pt x="96368" y="124162"/>
                      <a:pt x="62081" y="124162"/>
                    </a:cubicBezTo>
                    <a:cubicBezTo>
                      <a:pt x="27795" y="124162"/>
                      <a:pt x="0" y="96368"/>
                      <a:pt x="0" y="62081"/>
                    </a:cubicBezTo>
                    <a:cubicBezTo>
                      <a:pt x="0" y="27795"/>
                      <a:pt x="27795" y="0"/>
                      <a:pt x="62081" y="0"/>
                    </a:cubicBezTo>
                    <a:cubicBezTo>
                      <a:pt x="96368" y="0"/>
                      <a:pt x="124163" y="27794"/>
                      <a:pt x="124163" y="62081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63" name="任意多边形: 形状 762">
                <a:extLst>
                  <a:ext uri="{FF2B5EF4-FFF2-40B4-BE49-F238E27FC236}">
                    <a16:creationId xmlns:a16="http://schemas.microsoft.com/office/drawing/2014/main" id="{EDB7C96F-5880-4D98-9519-8FAAB83FBFF4}"/>
                  </a:ext>
                </a:extLst>
              </p:cNvPr>
              <p:cNvSpPr/>
              <p:nvPr/>
            </p:nvSpPr>
            <p:spPr>
              <a:xfrm>
                <a:off x="3513114" y="5132537"/>
                <a:ext cx="126851" cy="126851"/>
              </a:xfrm>
              <a:custGeom>
                <a:avLst/>
                <a:gdLst>
                  <a:gd name="connsiteX0" fmla="*/ 126852 w 126851"/>
                  <a:gd name="connsiteY0" fmla="*/ 63426 h 126851"/>
                  <a:gd name="connsiteX1" fmla="*/ 63426 w 126851"/>
                  <a:gd name="connsiteY1" fmla="*/ 126852 h 126851"/>
                  <a:gd name="connsiteX2" fmla="*/ 0 w 126851"/>
                  <a:gd name="connsiteY2" fmla="*/ 63426 h 126851"/>
                  <a:gd name="connsiteX3" fmla="*/ 63426 w 126851"/>
                  <a:gd name="connsiteY3" fmla="*/ 0 h 126851"/>
                  <a:gd name="connsiteX4" fmla="*/ 126852 w 126851"/>
                  <a:gd name="connsiteY4" fmla="*/ 63426 h 1268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6851" h="126851">
                    <a:moveTo>
                      <a:pt x="126852" y="63426"/>
                    </a:moveTo>
                    <a:cubicBezTo>
                      <a:pt x="126852" y="98455"/>
                      <a:pt x="98455" y="126852"/>
                      <a:pt x="63426" y="126852"/>
                    </a:cubicBezTo>
                    <a:cubicBezTo>
                      <a:pt x="28397" y="126852"/>
                      <a:pt x="0" y="98455"/>
                      <a:pt x="0" y="63426"/>
                    </a:cubicBezTo>
                    <a:cubicBezTo>
                      <a:pt x="0" y="28397"/>
                      <a:pt x="28397" y="0"/>
                      <a:pt x="63426" y="0"/>
                    </a:cubicBezTo>
                    <a:cubicBezTo>
                      <a:pt x="98455" y="0"/>
                      <a:pt x="126852" y="28397"/>
                      <a:pt x="126852" y="63426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64" name="任意多边形: 形状 763">
                <a:extLst>
                  <a:ext uri="{FF2B5EF4-FFF2-40B4-BE49-F238E27FC236}">
                    <a16:creationId xmlns:a16="http://schemas.microsoft.com/office/drawing/2014/main" id="{E0A3F60E-3ED5-44C8-B726-24428B025543}"/>
                  </a:ext>
                </a:extLst>
              </p:cNvPr>
              <p:cNvSpPr/>
              <p:nvPr/>
            </p:nvSpPr>
            <p:spPr>
              <a:xfrm rot="-1350026">
                <a:off x="3399605" y="4956997"/>
                <a:ext cx="129316" cy="129316"/>
              </a:xfrm>
              <a:custGeom>
                <a:avLst/>
                <a:gdLst>
                  <a:gd name="connsiteX0" fmla="*/ 129317 w 129316"/>
                  <a:gd name="connsiteY0" fmla="*/ 64659 h 129316"/>
                  <a:gd name="connsiteX1" fmla="*/ 64658 w 129316"/>
                  <a:gd name="connsiteY1" fmla="*/ 129317 h 129316"/>
                  <a:gd name="connsiteX2" fmla="*/ 0 w 129316"/>
                  <a:gd name="connsiteY2" fmla="*/ 64659 h 129316"/>
                  <a:gd name="connsiteX3" fmla="*/ 64658 w 129316"/>
                  <a:gd name="connsiteY3" fmla="*/ 0 h 129316"/>
                  <a:gd name="connsiteX4" fmla="*/ 129317 w 129316"/>
                  <a:gd name="connsiteY4" fmla="*/ 64659 h 1293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9316" h="129316">
                    <a:moveTo>
                      <a:pt x="129317" y="64659"/>
                    </a:moveTo>
                    <a:cubicBezTo>
                      <a:pt x="129317" y="100369"/>
                      <a:pt x="100368" y="129317"/>
                      <a:pt x="64658" y="129317"/>
                    </a:cubicBezTo>
                    <a:cubicBezTo>
                      <a:pt x="28949" y="129317"/>
                      <a:pt x="0" y="100369"/>
                      <a:pt x="0" y="64659"/>
                    </a:cubicBezTo>
                    <a:cubicBezTo>
                      <a:pt x="0" y="28949"/>
                      <a:pt x="28949" y="0"/>
                      <a:pt x="64658" y="0"/>
                    </a:cubicBezTo>
                    <a:cubicBezTo>
                      <a:pt x="100368" y="0"/>
                      <a:pt x="129317" y="28949"/>
                      <a:pt x="129317" y="64659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65" name="任意多边形: 形状 764">
                <a:extLst>
                  <a:ext uri="{FF2B5EF4-FFF2-40B4-BE49-F238E27FC236}">
                    <a16:creationId xmlns:a16="http://schemas.microsoft.com/office/drawing/2014/main" id="{3F00B1E3-D721-4849-8DEE-CC34FB02D3B4}"/>
                  </a:ext>
                </a:extLst>
              </p:cNvPr>
              <p:cNvSpPr/>
              <p:nvPr/>
            </p:nvSpPr>
            <p:spPr>
              <a:xfrm>
                <a:off x="3297989" y="4774368"/>
                <a:ext cx="131313" cy="131313"/>
              </a:xfrm>
              <a:custGeom>
                <a:avLst/>
                <a:gdLst>
                  <a:gd name="connsiteX0" fmla="*/ 131314 w 131313"/>
                  <a:gd name="connsiteY0" fmla="*/ 65657 h 131313"/>
                  <a:gd name="connsiteX1" fmla="*/ 65657 w 131313"/>
                  <a:gd name="connsiteY1" fmla="*/ 131313 h 131313"/>
                  <a:gd name="connsiteX2" fmla="*/ 0 w 131313"/>
                  <a:gd name="connsiteY2" fmla="*/ 65657 h 131313"/>
                  <a:gd name="connsiteX3" fmla="*/ 65657 w 131313"/>
                  <a:gd name="connsiteY3" fmla="*/ 0 h 131313"/>
                  <a:gd name="connsiteX4" fmla="*/ 131314 w 131313"/>
                  <a:gd name="connsiteY4" fmla="*/ 65657 h 1313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1313" h="131313">
                    <a:moveTo>
                      <a:pt x="131314" y="65657"/>
                    </a:moveTo>
                    <a:cubicBezTo>
                      <a:pt x="131314" y="101918"/>
                      <a:pt x="101918" y="131313"/>
                      <a:pt x="65657" y="131313"/>
                    </a:cubicBezTo>
                    <a:cubicBezTo>
                      <a:pt x="29396" y="131313"/>
                      <a:pt x="0" y="101918"/>
                      <a:pt x="0" y="65657"/>
                    </a:cubicBezTo>
                    <a:cubicBezTo>
                      <a:pt x="0" y="29395"/>
                      <a:pt x="29396" y="0"/>
                      <a:pt x="65657" y="0"/>
                    </a:cubicBezTo>
                    <a:cubicBezTo>
                      <a:pt x="101918" y="0"/>
                      <a:pt x="131314" y="29395"/>
                      <a:pt x="131314" y="65657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66" name="任意多边形: 形状 765">
                <a:extLst>
                  <a:ext uri="{FF2B5EF4-FFF2-40B4-BE49-F238E27FC236}">
                    <a16:creationId xmlns:a16="http://schemas.microsoft.com/office/drawing/2014/main" id="{F23A0C9D-9D23-4BDD-9BDB-2B797F9BD9DA}"/>
                  </a:ext>
                </a:extLst>
              </p:cNvPr>
              <p:cNvSpPr/>
              <p:nvPr/>
            </p:nvSpPr>
            <p:spPr>
              <a:xfrm>
                <a:off x="3208947" y="4585590"/>
                <a:ext cx="133159" cy="133159"/>
              </a:xfrm>
              <a:custGeom>
                <a:avLst/>
                <a:gdLst>
                  <a:gd name="connsiteX0" fmla="*/ 133160 w 133159"/>
                  <a:gd name="connsiteY0" fmla="*/ 66580 h 133159"/>
                  <a:gd name="connsiteX1" fmla="*/ 66580 w 133159"/>
                  <a:gd name="connsiteY1" fmla="*/ 133160 h 133159"/>
                  <a:gd name="connsiteX2" fmla="*/ 0 w 133159"/>
                  <a:gd name="connsiteY2" fmla="*/ 66580 h 133159"/>
                  <a:gd name="connsiteX3" fmla="*/ 66580 w 133159"/>
                  <a:gd name="connsiteY3" fmla="*/ 0 h 133159"/>
                  <a:gd name="connsiteX4" fmla="*/ 133160 w 133159"/>
                  <a:gd name="connsiteY4" fmla="*/ 66580 h 1331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3159" h="133159">
                    <a:moveTo>
                      <a:pt x="133160" y="66580"/>
                    </a:moveTo>
                    <a:cubicBezTo>
                      <a:pt x="133160" y="103351"/>
                      <a:pt x="103351" y="133160"/>
                      <a:pt x="66580" y="133160"/>
                    </a:cubicBezTo>
                    <a:cubicBezTo>
                      <a:pt x="29809" y="133160"/>
                      <a:pt x="0" y="103351"/>
                      <a:pt x="0" y="66580"/>
                    </a:cubicBezTo>
                    <a:cubicBezTo>
                      <a:pt x="0" y="29809"/>
                      <a:pt x="29809" y="0"/>
                      <a:pt x="66580" y="0"/>
                    </a:cubicBezTo>
                    <a:cubicBezTo>
                      <a:pt x="103351" y="0"/>
                      <a:pt x="133160" y="29809"/>
                      <a:pt x="133160" y="66580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67" name="任意多边形: 形状 766">
                <a:extLst>
                  <a:ext uri="{FF2B5EF4-FFF2-40B4-BE49-F238E27FC236}">
                    <a16:creationId xmlns:a16="http://schemas.microsoft.com/office/drawing/2014/main" id="{0C4F57A7-C5E1-43D0-A67A-687778E748A5}"/>
                  </a:ext>
                </a:extLst>
              </p:cNvPr>
              <p:cNvSpPr/>
              <p:nvPr/>
            </p:nvSpPr>
            <p:spPr>
              <a:xfrm rot="-339181">
                <a:off x="3132688" y="4391376"/>
                <a:ext cx="134693" cy="134693"/>
              </a:xfrm>
              <a:custGeom>
                <a:avLst/>
                <a:gdLst>
                  <a:gd name="connsiteX0" fmla="*/ 134693 w 134693"/>
                  <a:gd name="connsiteY0" fmla="*/ 67347 h 134693"/>
                  <a:gd name="connsiteX1" fmla="*/ 67347 w 134693"/>
                  <a:gd name="connsiteY1" fmla="*/ 134693 h 134693"/>
                  <a:gd name="connsiteX2" fmla="*/ 0 w 134693"/>
                  <a:gd name="connsiteY2" fmla="*/ 67347 h 134693"/>
                  <a:gd name="connsiteX3" fmla="*/ 67347 w 134693"/>
                  <a:gd name="connsiteY3" fmla="*/ 0 h 134693"/>
                  <a:gd name="connsiteX4" fmla="*/ 134693 w 134693"/>
                  <a:gd name="connsiteY4" fmla="*/ 67347 h 1346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4693" h="134693">
                    <a:moveTo>
                      <a:pt x="134693" y="67347"/>
                    </a:moveTo>
                    <a:cubicBezTo>
                      <a:pt x="134693" y="104541"/>
                      <a:pt x="104541" y="134693"/>
                      <a:pt x="67347" y="134693"/>
                    </a:cubicBezTo>
                    <a:cubicBezTo>
                      <a:pt x="30152" y="134693"/>
                      <a:pt x="0" y="104541"/>
                      <a:pt x="0" y="67347"/>
                    </a:cubicBezTo>
                    <a:cubicBezTo>
                      <a:pt x="0" y="30152"/>
                      <a:pt x="30152" y="0"/>
                      <a:pt x="67347" y="0"/>
                    </a:cubicBezTo>
                    <a:cubicBezTo>
                      <a:pt x="104541" y="0"/>
                      <a:pt x="134693" y="30152"/>
                      <a:pt x="134693" y="67347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68" name="任意多边形: 形状 767">
                <a:extLst>
                  <a:ext uri="{FF2B5EF4-FFF2-40B4-BE49-F238E27FC236}">
                    <a16:creationId xmlns:a16="http://schemas.microsoft.com/office/drawing/2014/main" id="{D1D53B68-EE56-4999-A5B9-3636CCDEE4C1}"/>
                  </a:ext>
                </a:extLst>
              </p:cNvPr>
              <p:cNvSpPr/>
              <p:nvPr/>
            </p:nvSpPr>
            <p:spPr>
              <a:xfrm rot="-4846898">
                <a:off x="3070141" y="4192980"/>
                <a:ext cx="135931" cy="135931"/>
              </a:xfrm>
              <a:custGeom>
                <a:avLst/>
                <a:gdLst>
                  <a:gd name="connsiteX0" fmla="*/ 135931 w 135931"/>
                  <a:gd name="connsiteY0" fmla="*/ 67966 h 135931"/>
                  <a:gd name="connsiteX1" fmla="*/ 67966 w 135931"/>
                  <a:gd name="connsiteY1" fmla="*/ 135932 h 135931"/>
                  <a:gd name="connsiteX2" fmla="*/ 0 w 135931"/>
                  <a:gd name="connsiteY2" fmla="*/ 67966 h 135931"/>
                  <a:gd name="connsiteX3" fmla="*/ 67966 w 135931"/>
                  <a:gd name="connsiteY3" fmla="*/ 0 h 135931"/>
                  <a:gd name="connsiteX4" fmla="*/ 135931 w 135931"/>
                  <a:gd name="connsiteY4" fmla="*/ 67966 h 1359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5931" h="135931">
                    <a:moveTo>
                      <a:pt x="135931" y="67966"/>
                    </a:moveTo>
                    <a:cubicBezTo>
                      <a:pt x="135931" y="105502"/>
                      <a:pt x="105502" y="135932"/>
                      <a:pt x="67966" y="135932"/>
                    </a:cubicBezTo>
                    <a:cubicBezTo>
                      <a:pt x="30429" y="135932"/>
                      <a:pt x="0" y="105502"/>
                      <a:pt x="0" y="67966"/>
                    </a:cubicBezTo>
                    <a:cubicBezTo>
                      <a:pt x="0" y="30429"/>
                      <a:pt x="30429" y="0"/>
                      <a:pt x="67966" y="0"/>
                    </a:cubicBezTo>
                    <a:cubicBezTo>
                      <a:pt x="105502" y="0"/>
                      <a:pt x="135931" y="30429"/>
                      <a:pt x="135931" y="67966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69" name="任意多边形: 形状 768">
                <a:extLst>
                  <a:ext uri="{FF2B5EF4-FFF2-40B4-BE49-F238E27FC236}">
                    <a16:creationId xmlns:a16="http://schemas.microsoft.com/office/drawing/2014/main" id="{294D386B-0B4D-4B0E-A1D6-BF2A8058F6D5}"/>
                  </a:ext>
                </a:extLst>
              </p:cNvPr>
              <p:cNvSpPr/>
              <p:nvPr/>
            </p:nvSpPr>
            <p:spPr>
              <a:xfrm>
                <a:off x="3020862" y="3990717"/>
                <a:ext cx="136929" cy="136929"/>
              </a:xfrm>
              <a:custGeom>
                <a:avLst/>
                <a:gdLst>
                  <a:gd name="connsiteX0" fmla="*/ 136929 w 136929"/>
                  <a:gd name="connsiteY0" fmla="*/ 68464 h 136929"/>
                  <a:gd name="connsiteX1" fmla="*/ 68465 w 136929"/>
                  <a:gd name="connsiteY1" fmla="*/ 136929 h 136929"/>
                  <a:gd name="connsiteX2" fmla="*/ 0 w 136929"/>
                  <a:gd name="connsiteY2" fmla="*/ 68464 h 136929"/>
                  <a:gd name="connsiteX3" fmla="*/ 68465 w 136929"/>
                  <a:gd name="connsiteY3" fmla="*/ 0 h 136929"/>
                  <a:gd name="connsiteX4" fmla="*/ 136929 w 136929"/>
                  <a:gd name="connsiteY4" fmla="*/ 68464 h 1369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6929" h="136929">
                    <a:moveTo>
                      <a:pt x="136929" y="68464"/>
                    </a:moveTo>
                    <a:cubicBezTo>
                      <a:pt x="136929" y="106277"/>
                      <a:pt x="106277" y="136929"/>
                      <a:pt x="68465" y="136929"/>
                    </a:cubicBezTo>
                    <a:cubicBezTo>
                      <a:pt x="30653" y="136929"/>
                      <a:pt x="0" y="106277"/>
                      <a:pt x="0" y="68464"/>
                    </a:cubicBezTo>
                    <a:cubicBezTo>
                      <a:pt x="0" y="30652"/>
                      <a:pt x="30653" y="0"/>
                      <a:pt x="68465" y="0"/>
                    </a:cubicBezTo>
                    <a:cubicBezTo>
                      <a:pt x="106277" y="0"/>
                      <a:pt x="136929" y="30652"/>
                      <a:pt x="136929" y="68464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0" name="任意多边形: 形状 769">
                <a:extLst>
                  <a:ext uri="{FF2B5EF4-FFF2-40B4-BE49-F238E27FC236}">
                    <a16:creationId xmlns:a16="http://schemas.microsoft.com/office/drawing/2014/main" id="{E91A5112-AF8B-4BDC-8396-E58AADFD3B4F}"/>
                  </a:ext>
                </a:extLst>
              </p:cNvPr>
              <p:cNvSpPr/>
              <p:nvPr/>
            </p:nvSpPr>
            <p:spPr>
              <a:xfrm>
                <a:off x="2985437" y="3785862"/>
                <a:ext cx="137621" cy="137621"/>
              </a:xfrm>
              <a:custGeom>
                <a:avLst/>
                <a:gdLst>
                  <a:gd name="connsiteX0" fmla="*/ 137622 w 137621"/>
                  <a:gd name="connsiteY0" fmla="*/ 68811 h 137621"/>
                  <a:gd name="connsiteX1" fmla="*/ 68811 w 137621"/>
                  <a:gd name="connsiteY1" fmla="*/ 137622 h 137621"/>
                  <a:gd name="connsiteX2" fmla="*/ 0 w 137621"/>
                  <a:gd name="connsiteY2" fmla="*/ 68811 h 137621"/>
                  <a:gd name="connsiteX3" fmla="*/ 68811 w 137621"/>
                  <a:gd name="connsiteY3" fmla="*/ 0 h 137621"/>
                  <a:gd name="connsiteX4" fmla="*/ 137622 w 137621"/>
                  <a:gd name="connsiteY4" fmla="*/ 68811 h 1376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7621" h="137621">
                    <a:moveTo>
                      <a:pt x="137622" y="68811"/>
                    </a:moveTo>
                    <a:cubicBezTo>
                      <a:pt x="137622" y="106814"/>
                      <a:pt x="106814" y="137622"/>
                      <a:pt x="68811" y="137622"/>
                    </a:cubicBezTo>
                    <a:cubicBezTo>
                      <a:pt x="30808" y="137622"/>
                      <a:pt x="0" y="106814"/>
                      <a:pt x="0" y="68811"/>
                    </a:cubicBezTo>
                    <a:cubicBezTo>
                      <a:pt x="0" y="30808"/>
                      <a:pt x="30808" y="0"/>
                      <a:pt x="68811" y="0"/>
                    </a:cubicBezTo>
                    <a:cubicBezTo>
                      <a:pt x="106814" y="0"/>
                      <a:pt x="137622" y="30808"/>
                      <a:pt x="137622" y="68811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1" name="任意多边形: 形状 770">
                <a:extLst>
                  <a:ext uri="{FF2B5EF4-FFF2-40B4-BE49-F238E27FC236}">
                    <a16:creationId xmlns:a16="http://schemas.microsoft.com/office/drawing/2014/main" id="{911AA608-56A1-4E26-8C6E-05C749C49CB7}"/>
                  </a:ext>
                </a:extLst>
              </p:cNvPr>
              <p:cNvSpPr/>
              <p:nvPr/>
            </p:nvSpPr>
            <p:spPr>
              <a:xfrm rot="-190199">
                <a:off x="2963869" y="3579385"/>
                <a:ext cx="138087" cy="138087"/>
              </a:xfrm>
              <a:custGeom>
                <a:avLst/>
                <a:gdLst>
                  <a:gd name="connsiteX0" fmla="*/ 138087 w 138087"/>
                  <a:gd name="connsiteY0" fmla="*/ 69044 h 138087"/>
                  <a:gd name="connsiteX1" fmla="*/ 69044 w 138087"/>
                  <a:gd name="connsiteY1" fmla="*/ 138087 h 138087"/>
                  <a:gd name="connsiteX2" fmla="*/ 0 w 138087"/>
                  <a:gd name="connsiteY2" fmla="*/ 69044 h 138087"/>
                  <a:gd name="connsiteX3" fmla="*/ 69044 w 138087"/>
                  <a:gd name="connsiteY3" fmla="*/ 0 h 138087"/>
                  <a:gd name="connsiteX4" fmla="*/ 138087 w 138087"/>
                  <a:gd name="connsiteY4" fmla="*/ 69044 h 1380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8087" h="138087">
                    <a:moveTo>
                      <a:pt x="138087" y="69044"/>
                    </a:moveTo>
                    <a:cubicBezTo>
                      <a:pt x="138087" y="107176"/>
                      <a:pt x="107175" y="138087"/>
                      <a:pt x="69044" y="138087"/>
                    </a:cubicBezTo>
                    <a:cubicBezTo>
                      <a:pt x="30912" y="138087"/>
                      <a:pt x="0" y="107176"/>
                      <a:pt x="0" y="69044"/>
                    </a:cubicBezTo>
                    <a:cubicBezTo>
                      <a:pt x="0" y="30912"/>
                      <a:pt x="30912" y="0"/>
                      <a:pt x="69044" y="0"/>
                    </a:cubicBezTo>
                    <a:cubicBezTo>
                      <a:pt x="107175" y="0"/>
                      <a:pt x="138087" y="30912"/>
                      <a:pt x="138087" y="69044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2" name="任意多边形: 形状 771">
                <a:extLst>
                  <a:ext uri="{FF2B5EF4-FFF2-40B4-BE49-F238E27FC236}">
                    <a16:creationId xmlns:a16="http://schemas.microsoft.com/office/drawing/2014/main" id="{139E0A28-CEC3-470A-89C7-6E80A92A8260}"/>
                  </a:ext>
                </a:extLst>
              </p:cNvPr>
              <p:cNvSpPr/>
              <p:nvPr/>
            </p:nvSpPr>
            <p:spPr>
              <a:xfrm>
                <a:off x="2956128" y="3371805"/>
                <a:ext cx="138313" cy="138313"/>
              </a:xfrm>
              <a:custGeom>
                <a:avLst/>
                <a:gdLst>
                  <a:gd name="connsiteX0" fmla="*/ 138314 w 138313"/>
                  <a:gd name="connsiteY0" fmla="*/ 69157 h 138313"/>
                  <a:gd name="connsiteX1" fmla="*/ 69157 w 138313"/>
                  <a:gd name="connsiteY1" fmla="*/ 138314 h 138313"/>
                  <a:gd name="connsiteX2" fmla="*/ 0 w 138313"/>
                  <a:gd name="connsiteY2" fmla="*/ 69157 h 138313"/>
                  <a:gd name="connsiteX3" fmla="*/ 69157 w 138313"/>
                  <a:gd name="connsiteY3" fmla="*/ 0 h 138313"/>
                  <a:gd name="connsiteX4" fmla="*/ 138314 w 138313"/>
                  <a:gd name="connsiteY4" fmla="*/ 69157 h 1383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8313" h="138313">
                    <a:moveTo>
                      <a:pt x="138314" y="69157"/>
                    </a:moveTo>
                    <a:cubicBezTo>
                      <a:pt x="138314" y="107351"/>
                      <a:pt x="107351" y="138314"/>
                      <a:pt x="69157" y="138314"/>
                    </a:cubicBezTo>
                    <a:cubicBezTo>
                      <a:pt x="30963" y="138314"/>
                      <a:pt x="0" y="107351"/>
                      <a:pt x="0" y="69157"/>
                    </a:cubicBezTo>
                    <a:cubicBezTo>
                      <a:pt x="0" y="30963"/>
                      <a:pt x="30963" y="0"/>
                      <a:pt x="69157" y="0"/>
                    </a:cubicBezTo>
                    <a:cubicBezTo>
                      <a:pt x="107351" y="0"/>
                      <a:pt x="138314" y="30963"/>
                      <a:pt x="138314" y="69157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3" name="任意多边形: 形状 772">
                <a:extLst>
                  <a:ext uri="{FF2B5EF4-FFF2-40B4-BE49-F238E27FC236}">
                    <a16:creationId xmlns:a16="http://schemas.microsoft.com/office/drawing/2014/main" id="{D0F4349E-FA8C-46EB-80AF-E9D419E40C14}"/>
                  </a:ext>
                </a:extLst>
              </p:cNvPr>
              <p:cNvSpPr/>
              <p:nvPr/>
            </p:nvSpPr>
            <p:spPr>
              <a:xfrm>
                <a:off x="2962167" y="3164449"/>
                <a:ext cx="138160" cy="138160"/>
              </a:xfrm>
              <a:custGeom>
                <a:avLst/>
                <a:gdLst>
                  <a:gd name="connsiteX0" fmla="*/ 138160 w 138160"/>
                  <a:gd name="connsiteY0" fmla="*/ 69080 h 138160"/>
                  <a:gd name="connsiteX1" fmla="*/ 69080 w 138160"/>
                  <a:gd name="connsiteY1" fmla="*/ 138160 h 138160"/>
                  <a:gd name="connsiteX2" fmla="*/ 0 w 138160"/>
                  <a:gd name="connsiteY2" fmla="*/ 69080 h 138160"/>
                  <a:gd name="connsiteX3" fmla="*/ 69080 w 138160"/>
                  <a:gd name="connsiteY3" fmla="*/ 0 h 138160"/>
                  <a:gd name="connsiteX4" fmla="*/ 138160 w 138160"/>
                  <a:gd name="connsiteY4" fmla="*/ 69080 h 1381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8160" h="138160">
                    <a:moveTo>
                      <a:pt x="138160" y="69080"/>
                    </a:moveTo>
                    <a:cubicBezTo>
                      <a:pt x="138160" y="107232"/>
                      <a:pt x="107232" y="138160"/>
                      <a:pt x="69080" y="138160"/>
                    </a:cubicBezTo>
                    <a:cubicBezTo>
                      <a:pt x="30928" y="138160"/>
                      <a:pt x="0" y="107232"/>
                      <a:pt x="0" y="69080"/>
                    </a:cubicBezTo>
                    <a:cubicBezTo>
                      <a:pt x="0" y="30928"/>
                      <a:pt x="30928" y="0"/>
                      <a:pt x="69080" y="0"/>
                    </a:cubicBezTo>
                    <a:cubicBezTo>
                      <a:pt x="107232" y="0"/>
                      <a:pt x="138160" y="30928"/>
                      <a:pt x="138160" y="69080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4" name="任意多边形: 形状 773">
                <a:extLst>
                  <a:ext uri="{FF2B5EF4-FFF2-40B4-BE49-F238E27FC236}">
                    <a16:creationId xmlns:a16="http://schemas.microsoft.com/office/drawing/2014/main" id="{EC2682D8-DE13-4AC5-B844-802CB470C974}"/>
                  </a:ext>
                </a:extLst>
              </p:cNvPr>
              <p:cNvSpPr/>
              <p:nvPr/>
            </p:nvSpPr>
            <p:spPr>
              <a:xfrm>
                <a:off x="2981937" y="2958017"/>
                <a:ext cx="137929" cy="137929"/>
              </a:xfrm>
              <a:custGeom>
                <a:avLst/>
                <a:gdLst>
                  <a:gd name="connsiteX0" fmla="*/ 137929 w 137929"/>
                  <a:gd name="connsiteY0" fmla="*/ 68965 h 137929"/>
                  <a:gd name="connsiteX1" fmla="*/ 68965 w 137929"/>
                  <a:gd name="connsiteY1" fmla="*/ 137929 h 137929"/>
                  <a:gd name="connsiteX2" fmla="*/ 0 w 137929"/>
                  <a:gd name="connsiteY2" fmla="*/ 68965 h 137929"/>
                  <a:gd name="connsiteX3" fmla="*/ 68965 w 137929"/>
                  <a:gd name="connsiteY3" fmla="*/ 0 h 137929"/>
                  <a:gd name="connsiteX4" fmla="*/ 137929 w 137929"/>
                  <a:gd name="connsiteY4" fmla="*/ 68965 h 1379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7929" h="137929">
                    <a:moveTo>
                      <a:pt x="137929" y="68965"/>
                    </a:moveTo>
                    <a:cubicBezTo>
                      <a:pt x="137929" y="107053"/>
                      <a:pt x="107053" y="137929"/>
                      <a:pt x="68965" y="137929"/>
                    </a:cubicBezTo>
                    <a:cubicBezTo>
                      <a:pt x="30877" y="137929"/>
                      <a:pt x="0" y="107053"/>
                      <a:pt x="0" y="68965"/>
                    </a:cubicBezTo>
                    <a:cubicBezTo>
                      <a:pt x="0" y="30876"/>
                      <a:pt x="30877" y="0"/>
                      <a:pt x="68965" y="0"/>
                    </a:cubicBezTo>
                    <a:cubicBezTo>
                      <a:pt x="107053" y="0"/>
                      <a:pt x="137929" y="30876"/>
                      <a:pt x="137929" y="68965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5" name="任意多边形: 形状 774">
                <a:extLst>
                  <a:ext uri="{FF2B5EF4-FFF2-40B4-BE49-F238E27FC236}">
                    <a16:creationId xmlns:a16="http://schemas.microsoft.com/office/drawing/2014/main" id="{209BEAC1-619F-4A7E-98A7-507E50D1C514}"/>
                  </a:ext>
                </a:extLst>
              </p:cNvPr>
              <p:cNvSpPr/>
              <p:nvPr/>
            </p:nvSpPr>
            <p:spPr>
              <a:xfrm rot="-4846898">
                <a:off x="3015679" y="2753588"/>
                <a:ext cx="137239" cy="137239"/>
              </a:xfrm>
              <a:custGeom>
                <a:avLst/>
                <a:gdLst>
                  <a:gd name="connsiteX0" fmla="*/ 137239 w 137239"/>
                  <a:gd name="connsiteY0" fmla="*/ 68619 h 137239"/>
                  <a:gd name="connsiteX1" fmla="*/ 68620 w 137239"/>
                  <a:gd name="connsiteY1" fmla="*/ 137239 h 137239"/>
                  <a:gd name="connsiteX2" fmla="*/ 0 w 137239"/>
                  <a:gd name="connsiteY2" fmla="*/ 68619 h 137239"/>
                  <a:gd name="connsiteX3" fmla="*/ 68620 w 137239"/>
                  <a:gd name="connsiteY3" fmla="*/ 0 h 137239"/>
                  <a:gd name="connsiteX4" fmla="*/ 137239 w 137239"/>
                  <a:gd name="connsiteY4" fmla="*/ 68619 h 1372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7239" h="137239">
                    <a:moveTo>
                      <a:pt x="137239" y="68619"/>
                    </a:moveTo>
                    <a:cubicBezTo>
                      <a:pt x="137239" y="106517"/>
                      <a:pt x="106517" y="137239"/>
                      <a:pt x="68620" y="137239"/>
                    </a:cubicBezTo>
                    <a:cubicBezTo>
                      <a:pt x="30722" y="137239"/>
                      <a:pt x="0" y="106517"/>
                      <a:pt x="0" y="68619"/>
                    </a:cubicBezTo>
                    <a:cubicBezTo>
                      <a:pt x="0" y="30722"/>
                      <a:pt x="30722" y="0"/>
                      <a:pt x="68620" y="0"/>
                    </a:cubicBezTo>
                    <a:cubicBezTo>
                      <a:pt x="106517" y="0"/>
                      <a:pt x="137239" y="30722"/>
                      <a:pt x="137239" y="68619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6" name="任意多边形: 形状 775">
                <a:extLst>
                  <a:ext uri="{FF2B5EF4-FFF2-40B4-BE49-F238E27FC236}">
                    <a16:creationId xmlns:a16="http://schemas.microsoft.com/office/drawing/2014/main" id="{3ABA582A-FF09-42ED-8D40-ADD3128BAAD4}"/>
                  </a:ext>
                </a:extLst>
              </p:cNvPr>
              <p:cNvSpPr/>
              <p:nvPr/>
            </p:nvSpPr>
            <p:spPr>
              <a:xfrm>
                <a:off x="3063133" y="2551883"/>
                <a:ext cx="136390" cy="136390"/>
              </a:xfrm>
              <a:custGeom>
                <a:avLst/>
                <a:gdLst>
                  <a:gd name="connsiteX0" fmla="*/ 136391 w 136390"/>
                  <a:gd name="connsiteY0" fmla="*/ 68195 h 136390"/>
                  <a:gd name="connsiteX1" fmla="*/ 68195 w 136390"/>
                  <a:gd name="connsiteY1" fmla="*/ 136391 h 136390"/>
                  <a:gd name="connsiteX2" fmla="*/ 0 w 136390"/>
                  <a:gd name="connsiteY2" fmla="*/ 68195 h 136390"/>
                  <a:gd name="connsiteX3" fmla="*/ 68195 w 136390"/>
                  <a:gd name="connsiteY3" fmla="*/ 0 h 136390"/>
                  <a:gd name="connsiteX4" fmla="*/ 136391 w 136390"/>
                  <a:gd name="connsiteY4" fmla="*/ 68195 h 1363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6390" h="136390">
                    <a:moveTo>
                      <a:pt x="136391" y="68195"/>
                    </a:moveTo>
                    <a:cubicBezTo>
                      <a:pt x="136391" y="105859"/>
                      <a:pt x="105859" y="136391"/>
                      <a:pt x="68195" y="136391"/>
                    </a:cubicBezTo>
                    <a:cubicBezTo>
                      <a:pt x="30532" y="136391"/>
                      <a:pt x="0" y="105859"/>
                      <a:pt x="0" y="68195"/>
                    </a:cubicBezTo>
                    <a:cubicBezTo>
                      <a:pt x="0" y="30532"/>
                      <a:pt x="30532" y="0"/>
                      <a:pt x="68195" y="0"/>
                    </a:cubicBezTo>
                    <a:cubicBezTo>
                      <a:pt x="105859" y="0"/>
                      <a:pt x="136391" y="30532"/>
                      <a:pt x="136391" y="68195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7" name="任意多边形: 形状 776">
                <a:extLst>
                  <a:ext uri="{FF2B5EF4-FFF2-40B4-BE49-F238E27FC236}">
                    <a16:creationId xmlns:a16="http://schemas.microsoft.com/office/drawing/2014/main" id="{BF7E1EEE-A85A-497D-AD9E-31D535567060}"/>
                  </a:ext>
                </a:extLst>
              </p:cNvPr>
              <p:cNvSpPr/>
              <p:nvPr/>
            </p:nvSpPr>
            <p:spPr>
              <a:xfrm rot="-4846898">
                <a:off x="3124260" y="2354006"/>
                <a:ext cx="135238" cy="135238"/>
              </a:xfrm>
              <a:custGeom>
                <a:avLst/>
                <a:gdLst>
                  <a:gd name="connsiteX0" fmla="*/ 135239 w 135238"/>
                  <a:gd name="connsiteY0" fmla="*/ 67620 h 135238"/>
                  <a:gd name="connsiteX1" fmla="*/ 67619 w 135238"/>
                  <a:gd name="connsiteY1" fmla="*/ 135239 h 135238"/>
                  <a:gd name="connsiteX2" fmla="*/ 0 w 135238"/>
                  <a:gd name="connsiteY2" fmla="*/ 67620 h 135238"/>
                  <a:gd name="connsiteX3" fmla="*/ 67619 w 135238"/>
                  <a:gd name="connsiteY3" fmla="*/ 0 h 135238"/>
                  <a:gd name="connsiteX4" fmla="*/ 135239 w 135238"/>
                  <a:gd name="connsiteY4" fmla="*/ 67620 h 1352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5238" h="135238">
                    <a:moveTo>
                      <a:pt x="135239" y="67620"/>
                    </a:moveTo>
                    <a:cubicBezTo>
                      <a:pt x="135239" y="104965"/>
                      <a:pt x="104965" y="135239"/>
                      <a:pt x="67619" y="135239"/>
                    </a:cubicBezTo>
                    <a:cubicBezTo>
                      <a:pt x="30274" y="135239"/>
                      <a:pt x="0" y="104965"/>
                      <a:pt x="0" y="67620"/>
                    </a:cubicBezTo>
                    <a:cubicBezTo>
                      <a:pt x="0" y="30274"/>
                      <a:pt x="30274" y="0"/>
                      <a:pt x="67619" y="0"/>
                    </a:cubicBezTo>
                    <a:cubicBezTo>
                      <a:pt x="104965" y="0"/>
                      <a:pt x="135239" y="30274"/>
                      <a:pt x="135239" y="67620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8" name="任意多边形: 形状 777">
                <a:extLst>
                  <a:ext uri="{FF2B5EF4-FFF2-40B4-BE49-F238E27FC236}">
                    <a16:creationId xmlns:a16="http://schemas.microsoft.com/office/drawing/2014/main" id="{DD664817-67D0-4414-A75D-1A12E5B428FD}"/>
                  </a:ext>
                </a:extLst>
              </p:cNvPr>
              <p:cNvSpPr/>
              <p:nvPr/>
            </p:nvSpPr>
            <p:spPr>
              <a:xfrm rot="-1350026">
                <a:off x="3198689" y="2160791"/>
                <a:ext cx="133778" cy="133778"/>
              </a:xfrm>
              <a:custGeom>
                <a:avLst/>
                <a:gdLst>
                  <a:gd name="connsiteX0" fmla="*/ 133779 w 133778"/>
                  <a:gd name="connsiteY0" fmla="*/ 66889 h 133778"/>
                  <a:gd name="connsiteX1" fmla="*/ 66889 w 133778"/>
                  <a:gd name="connsiteY1" fmla="*/ 133779 h 133778"/>
                  <a:gd name="connsiteX2" fmla="*/ 0 w 133778"/>
                  <a:gd name="connsiteY2" fmla="*/ 66889 h 133778"/>
                  <a:gd name="connsiteX3" fmla="*/ 66889 w 133778"/>
                  <a:gd name="connsiteY3" fmla="*/ 0 h 133778"/>
                  <a:gd name="connsiteX4" fmla="*/ 133779 w 133778"/>
                  <a:gd name="connsiteY4" fmla="*/ 66889 h 1337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3778" h="133778">
                    <a:moveTo>
                      <a:pt x="133779" y="66889"/>
                    </a:moveTo>
                    <a:cubicBezTo>
                      <a:pt x="133779" y="103831"/>
                      <a:pt x="103831" y="133779"/>
                      <a:pt x="66889" y="133779"/>
                    </a:cubicBezTo>
                    <a:cubicBezTo>
                      <a:pt x="29947" y="133779"/>
                      <a:pt x="0" y="103831"/>
                      <a:pt x="0" y="66889"/>
                    </a:cubicBezTo>
                    <a:cubicBezTo>
                      <a:pt x="0" y="29947"/>
                      <a:pt x="29947" y="0"/>
                      <a:pt x="66889" y="0"/>
                    </a:cubicBezTo>
                    <a:cubicBezTo>
                      <a:pt x="103831" y="0"/>
                      <a:pt x="133779" y="29947"/>
                      <a:pt x="133779" y="66889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9" name="任意多边形: 形状 778">
                <a:extLst>
                  <a:ext uri="{FF2B5EF4-FFF2-40B4-BE49-F238E27FC236}">
                    <a16:creationId xmlns:a16="http://schemas.microsoft.com/office/drawing/2014/main" id="{8ABE61DD-43F7-41C3-8668-D4949140D267}"/>
                  </a:ext>
                </a:extLst>
              </p:cNvPr>
              <p:cNvSpPr/>
              <p:nvPr/>
            </p:nvSpPr>
            <p:spPr>
              <a:xfrm rot="-4049974">
                <a:off x="3286105" y="1973047"/>
                <a:ext cx="132086" cy="132086"/>
              </a:xfrm>
              <a:custGeom>
                <a:avLst/>
                <a:gdLst>
                  <a:gd name="connsiteX0" fmla="*/ 132086 w 132086"/>
                  <a:gd name="connsiteY0" fmla="*/ 66043 h 132086"/>
                  <a:gd name="connsiteX1" fmla="*/ 66043 w 132086"/>
                  <a:gd name="connsiteY1" fmla="*/ 132086 h 132086"/>
                  <a:gd name="connsiteX2" fmla="*/ 0 w 132086"/>
                  <a:gd name="connsiteY2" fmla="*/ 66043 h 132086"/>
                  <a:gd name="connsiteX3" fmla="*/ 66043 w 132086"/>
                  <a:gd name="connsiteY3" fmla="*/ 0 h 132086"/>
                  <a:gd name="connsiteX4" fmla="*/ 132086 w 132086"/>
                  <a:gd name="connsiteY4" fmla="*/ 66043 h 1320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2086" h="132086">
                    <a:moveTo>
                      <a:pt x="132086" y="66043"/>
                    </a:moveTo>
                    <a:cubicBezTo>
                      <a:pt x="132086" y="102518"/>
                      <a:pt x="102518" y="132086"/>
                      <a:pt x="66043" y="132086"/>
                    </a:cubicBezTo>
                    <a:cubicBezTo>
                      <a:pt x="29569" y="132086"/>
                      <a:pt x="0" y="102518"/>
                      <a:pt x="0" y="66043"/>
                    </a:cubicBezTo>
                    <a:cubicBezTo>
                      <a:pt x="0" y="29569"/>
                      <a:pt x="29569" y="0"/>
                      <a:pt x="66043" y="0"/>
                    </a:cubicBezTo>
                    <a:cubicBezTo>
                      <a:pt x="102518" y="0"/>
                      <a:pt x="132086" y="29569"/>
                      <a:pt x="132086" y="66043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80" name="任意多边形: 形状 779">
                <a:extLst>
                  <a:ext uri="{FF2B5EF4-FFF2-40B4-BE49-F238E27FC236}">
                    <a16:creationId xmlns:a16="http://schemas.microsoft.com/office/drawing/2014/main" id="{6DDE29FC-FB8E-45DF-B52E-422C1324A77B}"/>
                  </a:ext>
                </a:extLst>
              </p:cNvPr>
              <p:cNvSpPr/>
              <p:nvPr/>
            </p:nvSpPr>
            <p:spPr>
              <a:xfrm>
                <a:off x="3386070" y="1791695"/>
                <a:ext cx="130082" cy="130082"/>
              </a:xfrm>
              <a:custGeom>
                <a:avLst/>
                <a:gdLst>
                  <a:gd name="connsiteX0" fmla="*/ 130083 w 130082"/>
                  <a:gd name="connsiteY0" fmla="*/ 65041 h 130082"/>
                  <a:gd name="connsiteX1" fmla="*/ 65041 w 130082"/>
                  <a:gd name="connsiteY1" fmla="*/ 130083 h 130082"/>
                  <a:gd name="connsiteX2" fmla="*/ 0 w 130082"/>
                  <a:gd name="connsiteY2" fmla="*/ 65041 h 130082"/>
                  <a:gd name="connsiteX3" fmla="*/ 65041 w 130082"/>
                  <a:gd name="connsiteY3" fmla="*/ 0 h 130082"/>
                  <a:gd name="connsiteX4" fmla="*/ 130083 w 130082"/>
                  <a:gd name="connsiteY4" fmla="*/ 65041 h 1300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0082" h="130082">
                    <a:moveTo>
                      <a:pt x="130083" y="65041"/>
                    </a:moveTo>
                    <a:cubicBezTo>
                      <a:pt x="130083" y="100963"/>
                      <a:pt x="100963" y="130083"/>
                      <a:pt x="65041" y="130083"/>
                    </a:cubicBezTo>
                    <a:cubicBezTo>
                      <a:pt x="29120" y="130083"/>
                      <a:pt x="0" y="100963"/>
                      <a:pt x="0" y="65041"/>
                    </a:cubicBezTo>
                    <a:cubicBezTo>
                      <a:pt x="0" y="29120"/>
                      <a:pt x="29120" y="0"/>
                      <a:pt x="65041" y="0"/>
                    </a:cubicBezTo>
                    <a:cubicBezTo>
                      <a:pt x="100963" y="0"/>
                      <a:pt x="130083" y="29120"/>
                      <a:pt x="130083" y="65041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81" name="任意多边形: 形状 780">
                <a:extLst>
                  <a:ext uri="{FF2B5EF4-FFF2-40B4-BE49-F238E27FC236}">
                    <a16:creationId xmlns:a16="http://schemas.microsoft.com/office/drawing/2014/main" id="{FE6F86DE-8F34-42B5-B3CB-68FEEDD623BC}"/>
                  </a:ext>
                </a:extLst>
              </p:cNvPr>
              <p:cNvSpPr/>
              <p:nvPr/>
            </p:nvSpPr>
            <p:spPr>
              <a:xfrm>
                <a:off x="3498191" y="1617495"/>
                <a:ext cx="127774" cy="127774"/>
              </a:xfrm>
              <a:custGeom>
                <a:avLst/>
                <a:gdLst>
                  <a:gd name="connsiteX0" fmla="*/ 127775 w 127774"/>
                  <a:gd name="connsiteY0" fmla="*/ 63888 h 127774"/>
                  <a:gd name="connsiteX1" fmla="*/ 63888 w 127774"/>
                  <a:gd name="connsiteY1" fmla="*/ 127775 h 127774"/>
                  <a:gd name="connsiteX2" fmla="*/ 0 w 127774"/>
                  <a:gd name="connsiteY2" fmla="*/ 63888 h 127774"/>
                  <a:gd name="connsiteX3" fmla="*/ 63888 w 127774"/>
                  <a:gd name="connsiteY3" fmla="*/ 0 h 127774"/>
                  <a:gd name="connsiteX4" fmla="*/ 127775 w 127774"/>
                  <a:gd name="connsiteY4" fmla="*/ 63888 h 1277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7774" h="127774">
                    <a:moveTo>
                      <a:pt x="127775" y="63888"/>
                    </a:moveTo>
                    <a:cubicBezTo>
                      <a:pt x="127775" y="99172"/>
                      <a:pt x="99172" y="127775"/>
                      <a:pt x="63888" y="127775"/>
                    </a:cubicBezTo>
                    <a:cubicBezTo>
                      <a:pt x="28603" y="127775"/>
                      <a:pt x="0" y="99172"/>
                      <a:pt x="0" y="63888"/>
                    </a:cubicBezTo>
                    <a:cubicBezTo>
                      <a:pt x="0" y="28603"/>
                      <a:pt x="28603" y="0"/>
                      <a:pt x="63888" y="0"/>
                    </a:cubicBezTo>
                    <a:cubicBezTo>
                      <a:pt x="99172" y="0"/>
                      <a:pt x="127775" y="28604"/>
                      <a:pt x="127775" y="63888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82" name="任意多边形: 形状 781">
                <a:extLst>
                  <a:ext uri="{FF2B5EF4-FFF2-40B4-BE49-F238E27FC236}">
                    <a16:creationId xmlns:a16="http://schemas.microsoft.com/office/drawing/2014/main" id="{DBAE18A4-EA61-451E-849B-3F9C3F8798CA}"/>
                  </a:ext>
                </a:extLst>
              </p:cNvPr>
              <p:cNvSpPr/>
              <p:nvPr/>
            </p:nvSpPr>
            <p:spPr>
              <a:xfrm>
                <a:off x="3621812" y="1451180"/>
                <a:ext cx="125313" cy="125313"/>
              </a:xfrm>
              <a:custGeom>
                <a:avLst/>
                <a:gdLst>
                  <a:gd name="connsiteX0" fmla="*/ 125313 w 125313"/>
                  <a:gd name="connsiteY0" fmla="*/ 62657 h 125313"/>
                  <a:gd name="connsiteX1" fmla="*/ 62657 w 125313"/>
                  <a:gd name="connsiteY1" fmla="*/ 125313 h 125313"/>
                  <a:gd name="connsiteX2" fmla="*/ 0 w 125313"/>
                  <a:gd name="connsiteY2" fmla="*/ 62657 h 125313"/>
                  <a:gd name="connsiteX3" fmla="*/ 62657 w 125313"/>
                  <a:gd name="connsiteY3" fmla="*/ 0 h 125313"/>
                  <a:gd name="connsiteX4" fmla="*/ 125313 w 125313"/>
                  <a:gd name="connsiteY4" fmla="*/ 62657 h 1253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5313" h="125313">
                    <a:moveTo>
                      <a:pt x="125313" y="62657"/>
                    </a:moveTo>
                    <a:cubicBezTo>
                      <a:pt x="125313" y="97261"/>
                      <a:pt x="97261" y="125313"/>
                      <a:pt x="62657" y="125313"/>
                    </a:cubicBezTo>
                    <a:cubicBezTo>
                      <a:pt x="28052" y="125313"/>
                      <a:pt x="0" y="97261"/>
                      <a:pt x="0" y="62657"/>
                    </a:cubicBezTo>
                    <a:cubicBezTo>
                      <a:pt x="0" y="28052"/>
                      <a:pt x="28052" y="0"/>
                      <a:pt x="62657" y="0"/>
                    </a:cubicBezTo>
                    <a:cubicBezTo>
                      <a:pt x="97261" y="0"/>
                      <a:pt x="125313" y="28052"/>
                      <a:pt x="125313" y="62657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83" name="任意多边形: 形状 782">
                <a:extLst>
                  <a:ext uri="{FF2B5EF4-FFF2-40B4-BE49-F238E27FC236}">
                    <a16:creationId xmlns:a16="http://schemas.microsoft.com/office/drawing/2014/main" id="{7DCA3D7C-B3A0-4B01-AA5F-2392C12F11D5}"/>
                  </a:ext>
                </a:extLst>
              </p:cNvPr>
              <p:cNvSpPr/>
              <p:nvPr/>
            </p:nvSpPr>
            <p:spPr>
              <a:xfrm>
                <a:off x="3756587" y="1293634"/>
                <a:ext cx="122236" cy="122236"/>
              </a:xfrm>
              <a:custGeom>
                <a:avLst/>
                <a:gdLst>
                  <a:gd name="connsiteX0" fmla="*/ 122236 w 122236"/>
                  <a:gd name="connsiteY0" fmla="*/ 61118 h 122236"/>
                  <a:gd name="connsiteX1" fmla="*/ 61118 w 122236"/>
                  <a:gd name="connsiteY1" fmla="*/ 122236 h 122236"/>
                  <a:gd name="connsiteX2" fmla="*/ 0 w 122236"/>
                  <a:gd name="connsiteY2" fmla="*/ 61118 h 122236"/>
                  <a:gd name="connsiteX3" fmla="*/ 61118 w 122236"/>
                  <a:gd name="connsiteY3" fmla="*/ 0 h 122236"/>
                  <a:gd name="connsiteX4" fmla="*/ 122236 w 122236"/>
                  <a:gd name="connsiteY4" fmla="*/ 61118 h 122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2236" h="122236">
                    <a:moveTo>
                      <a:pt x="122236" y="61118"/>
                    </a:moveTo>
                    <a:cubicBezTo>
                      <a:pt x="122236" y="94873"/>
                      <a:pt x="94873" y="122236"/>
                      <a:pt x="61118" y="122236"/>
                    </a:cubicBezTo>
                    <a:cubicBezTo>
                      <a:pt x="27363" y="122236"/>
                      <a:pt x="0" y="94873"/>
                      <a:pt x="0" y="61118"/>
                    </a:cubicBezTo>
                    <a:cubicBezTo>
                      <a:pt x="0" y="27363"/>
                      <a:pt x="27363" y="0"/>
                      <a:pt x="61118" y="0"/>
                    </a:cubicBezTo>
                    <a:cubicBezTo>
                      <a:pt x="94873" y="0"/>
                      <a:pt x="122236" y="27363"/>
                      <a:pt x="122236" y="61118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84" name="任意多边形: 形状 783">
                <a:extLst>
                  <a:ext uri="{FF2B5EF4-FFF2-40B4-BE49-F238E27FC236}">
                    <a16:creationId xmlns:a16="http://schemas.microsoft.com/office/drawing/2014/main" id="{6D5FA84F-FD33-4835-B6F7-AC0288840625}"/>
                  </a:ext>
                </a:extLst>
              </p:cNvPr>
              <p:cNvSpPr/>
              <p:nvPr/>
            </p:nvSpPr>
            <p:spPr>
              <a:xfrm rot="-4602852">
                <a:off x="3901595" y="1145406"/>
                <a:ext cx="119231" cy="119231"/>
              </a:xfrm>
              <a:custGeom>
                <a:avLst/>
                <a:gdLst>
                  <a:gd name="connsiteX0" fmla="*/ 119232 w 119231"/>
                  <a:gd name="connsiteY0" fmla="*/ 59616 h 119231"/>
                  <a:gd name="connsiteX1" fmla="*/ 59616 w 119231"/>
                  <a:gd name="connsiteY1" fmla="*/ 119232 h 119231"/>
                  <a:gd name="connsiteX2" fmla="*/ 0 w 119231"/>
                  <a:gd name="connsiteY2" fmla="*/ 59616 h 119231"/>
                  <a:gd name="connsiteX3" fmla="*/ 59616 w 119231"/>
                  <a:gd name="connsiteY3" fmla="*/ 0 h 119231"/>
                  <a:gd name="connsiteX4" fmla="*/ 119232 w 119231"/>
                  <a:gd name="connsiteY4" fmla="*/ 59616 h 1192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9231" h="119231">
                    <a:moveTo>
                      <a:pt x="119232" y="59616"/>
                    </a:moveTo>
                    <a:cubicBezTo>
                      <a:pt x="119232" y="92541"/>
                      <a:pt x="92541" y="119232"/>
                      <a:pt x="59616" y="119232"/>
                    </a:cubicBezTo>
                    <a:cubicBezTo>
                      <a:pt x="26691" y="119232"/>
                      <a:pt x="0" y="92541"/>
                      <a:pt x="0" y="59616"/>
                    </a:cubicBezTo>
                    <a:cubicBezTo>
                      <a:pt x="0" y="26691"/>
                      <a:pt x="26691" y="0"/>
                      <a:pt x="59616" y="0"/>
                    </a:cubicBezTo>
                    <a:cubicBezTo>
                      <a:pt x="92541" y="0"/>
                      <a:pt x="119232" y="26691"/>
                      <a:pt x="119232" y="59616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85" name="任意多边形: 形状 784">
                <a:extLst>
                  <a:ext uri="{FF2B5EF4-FFF2-40B4-BE49-F238E27FC236}">
                    <a16:creationId xmlns:a16="http://schemas.microsoft.com/office/drawing/2014/main" id="{66D08657-07B5-489F-9763-2AA32BC309CC}"/>
                  </a:ext>
                </a:extLst>
              </p:cNvPr>
              <p:cNvSpPr/>
              <p:nvPr/>
            </p:nvSpPr>
            <p:spPr>
              <a:xfrm rot="-4602852">
                <a:off x="4056325" y="1006966"/>
                <a:ext cx="116077" cy="116077"/>
              </a:xfrm>
              <a:custGeom>
                <a:avLst/>
                <a:gdLst>
                  <a:gd name="connsiteX0" fmla="*/ 116078 w 116077"/>
                  <a:gd name="connsiteY0" fmla="*/ 58039 h 116077"/>
                  <a:gd name="connsiteX1" fmla="*/ 58039 w 116077"/>
                  <a:gd name="connsiteY1" fmla="*/ 116078 h 116077"/>
                  <a:gd name="connsiteX2" fmla="*/ 0 w 116077"/>
                  <a:gd name="connsiteY2" fmla="*/ 58039 h 116077"/>
                  <a:gd name="connsiteX3" fmla="*/ 58039 w 116077"/>
                  <a:gd name="connsiteY3" fmla="*/ 0 h 116077"/>
                  <a:gd name="connsiteX4" fmla="*/ 116078 w 116077"/>
                  <a:gd name="connsiteY4" fmla="*/ 58039 h 1160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6077" h="116077">
                    <a:moveTo>
                      <a:pt x="116078" y="58039"/>
                    </a:moveTo>
                    <a:cubicBezTo>
                      <a:pt x="116078" y="90093"/>
                      <a:pt x="90093" y="116078"/>
                      <a:pt x="58039" y="116078"/>
                    </a:cubicBezTo>
                    <a:cubicBezTo>
                      <a:pt x="25985" y="116078"/>
                      <a:pt x="0" y="90093"/>
                      <a:pt x="0" y="58039"/>
                    </a:cubicBezTo>
                    <a:cubicBezTo>
                      <a:pt x="0" y="25985"/>
                      <a:pt x="25985" y="0"/>
                      <a:pt x="58039" y="0"/>
                    </a:cubicBezTo>
                    <a:cubicBezTo>
                      <a:pt x="90093" y="0"/>
                      <a:pt x="116078" y="25985"/>
                      <a:pt x="116078" y="58039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86" name="任意多边形: 形状 785">
                <a:extLst>
                  <a:ext uri="{FF2B5EF4-FFF2-40B4-BE49-F238E27FC236}">
                    <a16:creationId xmlns:a16="http://schemas.microsoft.com/office/drawing/2014/main" id="{0EF81150-BA2D-4984-AFE4-3E7865B4C8D5}"/>
                  </a:ext>
                </a:extLst>
              </p:cNvPr>
              <p:cNvSpPr/>
              <p:nvPr/>
            </p:nvSpPr>
            <p:spPr>
              <a:xfrm rot="-4746011">
                <a:off x="4220267" y="879080"/>
                <a:ext cx="112317" cy="112317"/>
              </a:xfrm>
              <a:custGeom>
                <a:avLst/>
                <a:gdLst>
                  <a:gd name="connsiteX0" fmla="*/ 112317 w 112317"/>
                  <a:gd name="connsiteY0" fmla="*/ 56159 h 112317"/>
                  <a:gd name="connsiteX1" fmla="*/ 56159 w 112317"/>
                  <a:gd name="connsiteY1" fmla="*/ 112317 h 112317"/>
                  <a:gd name="connsiteX2" fmla="*/ 0 w 112317"/>
                  <a:gd name="connsiteY2" fmla="*/ 56159 h 112317"/>
                  <a:gd name="connsiteX3" fmla="*/ 56159 w 112317"/>
                  <a:gd name="connsiteY3" fmla="*/ 0 h 112317"/>
                  <a:gd name="connsiteX4" fmla="*/ 112317 w 112317"/>
                  <a:gd name="connsiteY4" fmla="*/ 56159 h 112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2317" h="112317">
                    <a:moveTo>
                      <a:pt x="112317" y="56159"/>
                    </a:moveTo>
                    <a:cubicBezTo>
                      <a:pt x="112317" y="87174"/>
                      <a:pt x="87174" y="112317"/>
                      <a:pt x="56159" y="112317"/>
                    </a:cubicBezTo>
                    <a:cubicBezTo>
                      <a:pt x="25143" y="112317"/>
                      <a:pt x="0" y="87174"/>
                      <a:pt x="0" y="56159"/>
                    </a:cubicBezTo>
                    <a:cubicBezTo>
                      <a:pt x="0" y="25143"/>
                      <a:pt x="25143" y="0"/>
                      <a:pt x="56159" y="0"/>
                    </a:cubicBezTo>
                    <a:cubicBezTo>
                      <a:pt x="87174" y="0"/>
                      <a:pt x="112317" y="25143"/>
                      <a:pt x="112317" y="56159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87" name="任意多边形: 形状 786">
                <a:extLst>
                  <a:ext uri="{FF2B5EF4-FFF2-40B4-BE49-F238E27FC236}">
                    <a16:creationId xmlns:a16="http://schemas.microsoft.com/office/drawing/2014/main" id="{2E793BFA-A852-4F86-9F70-66FEF40002AC}"/>
                  </a:ext>
                </a:extLst>
              </p:cNvPr>
              <p:cNvSpPr/>
              <p:nvPr/>
            </p:nvSpPr>
            <p:spPr>
              <a:xfrm>
                <a:off x="4392423" y="762534"/>
                <a:ext cx="108620" cy="108620"/>
              </a:xfrm>
              <a:custGeom>
                <a:avLst/>
                <a:gdLst>
                  <a:gd name="connsiteX0" fmla="*/ 108620 w 108620"/>
                  <a:gd name="connsiteY0" fmla="*/ 54310 h 108620"/>
                  <a:gd name="connsiteX1" fmla="*/ 54310 w 108620"/>
                  <a:gd name="connsiteY1" fmla="*/ 108620 h 108620"/>
                  <a:gd name="connsiteX2" fmla="*/ 0 w 108620"/>
                  <a:gd name="connsiteY2" fmla="*/ 54310 h 108620"/>
                  <a:gd name="connsiteX3" fmla="*/ 54310 w 108620"/>
                  <a:gd name="connsiteY3" fmla="*/ 0 h 108620"/>
                  <a:gd name="connsiteX4" fmla="*/ 108620 w 108620"/>
                  <a:gd name="connsiteY4" fmla="*/ 54310 h 1086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8620" h="108620">
                    <a:moveTo>
                      <a:pt x="108620" y="54310"/>
                    </a:moveTo>
                    <a:cubicBezTo>
                      <a:pt x="108620" y="84305"/>
                      <a:pt x="84305" y="108620"/>
                      <a:pt x="54310" y="108620"/>
                    </a:cubicBezTo>
                    <a:cubicBezTo>
                      <a:pt x="24315" y="108620"/>
                      <a:pt x="0" y="84305"/>
                      <a:pt x="0" y="54310"/>
                    </a:cubicBezTo>
                    <a:cubicBezTo>
                      <a:pt x="0" y="24315"/>
                      <a:pt x="24315" y="0"/>
                      <a:pt x="54310" y="0"/>
                    </a:cubicBezTo>
                    <a:cubicBezTo>
                      <a:pt x="84305" y="0"/>
                      <a:pt x="108620" y="24316"/>
                      <a:pt x="108620" y="54310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88" name="任意多边形: 形状 787">
                <a:extLst>
                  <a:ext uri="{FF2B5EF4-FFF2-40B4-BE49-F238E27FC236}">
                    <a16:creationId xmlns:a16="http://schemas.microsoft.com/office/drawing/2014/main" id="{67EEB8FD-A248-4B45-A218-366B80A0EFF5}"/>
                  </a:ext>
                </a:extLst>
              </p:cNvPr>
              <p:cNvSpPr/>
              <p:nvPr/>
            </p:nvSpPr>
            <p:spPr>
              <a:xfrm rot="-4049974">
                <a:off x="4572286" y="657573"/>
                <a:ext cx="104699" cy="104699"/>
              </a:xfrm>
              <a:custGeom>
                <a:avLst/>
                <a:gdLst>
                  <a:gd name="connsiteX0" fmla="*/ 104700 w 104699"/>
                  <a:gd name="connsiteY0" fmla="*/ 52350 h 104699"/>
                  <a:gd name="connsiteX1" fmla="*/ 52350 w 104699"/>
                  <a:gd name="connsiteY1" fmla="*/ 104700 h 104699"/>
                  <a:gd name="connsiteX2" fmla="*/ 0 w 104699"/>
                  <a:gd name="connsiteY2" fmla="*/ 52350 h 104699"/>
                  <a:gd name="connsiteX3" fmla="*/ 52350 w 104699"/>
                  <a:gd name="connsiteY3" fmla="*/ 0 h 104699"/>
                  <a:gd name="connsiteX4" fmla="*/ 104700 w 104699"/>
                  <a:gd name="connsiteY4" fmla="*/ 52350 h 1046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4699" h="104699">
                    <a:moveTo>
                      <a:pt x="104700" y="52350"/>
                    </a:moveTo>
                    <a:cubicBezTo>
                      <a:pt x="104700" y="81262"/>
                      <a:pt x="81262" y="104700"/>
                      <a:pt x="52350" y="104700"/>
                    </a:cubicBezTo>
                    <a:cubicBezTo>
                      <a:pt x="23438" y="104700"/>
                      <a:pt x="0" y="81262"/>
                      <a:pt x="0" y="52350"/>
                    </a:cubicBezTo>
                    <a:cubicBezTo>
                      <a:pt x="0" y="23438"/>
                      <a:pt x="23438" y="0"/>
                      <a:pt x="52350" y="0"/>
                    </a:cubicBezTo>
                    <a:cubicBezTo>
                      <a:pt x="81262" y="0"/>
                      <a:pt x="104700" y="23438"/>
                      <a:pt x="104700" y="52350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89" name="任意多边形: 形状 788">
                <a:extLst>
                  <a:ext uri="{FF2B5EF4-FFF2-40B4-BE49-F238E27FC236}">
                    <a16:creationId xmlns:a16="http://schemas.microsoft.com/office/drawing/2014/main" id="{12950DA0-94CD-46C5-A83F-9C9F66784353}"/>
                  </a:ext>
                </a:extLst>
              </p:cNvPr>
              <p:cNvSpPr/>
              <p:nvPr/>
            </p:nvSpPr>
            <p:spPr>
              <a:xfrm>
                <a:off x="4758978" y="564986"/>
                <a:ext cx="100389" cy="100389"/>
              </a:xfrm>
              <a:custGeom>
                <a:avLst/>
                <a:gdLst>
                  <a:gd name="connsiteX0" fmla="*/ 100389 w 100389"/>
                  <a:gd name="connsiteY0" fmla="*/ 50195 h 100389"/>
                  <a:gd name="connsiteX1" fmla="*/ 50195 w 100389"/>
                  <a:gd name="connsiteY1" fmla="*/ 100389 h 100389"/>
                  <a:gd name="connsiteX2" fmla="*/ 0 w 100389"/>
                  <a:gd name="connsiteY2" fmla="*/ 50195 h 100389"/>
                  <a:gd name="connsiteX3" fmla="*/ 50195 w 100389"/>
                  <a:gd name="connsiteY3" fmla="*/ 0 h 100389"/>
                  <a:gd name="connsiteX4" fmla="*/ 100389 w 100389"/>
                  <a:gd name="connsiteY4" fmla="*/ 50195 h 1003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0389" h="100389">
                    <a:moveTo>
                      <a:pt x="100389" y="50195"/>
                    </a:moveTo>
                    <a:cubicBezTo>
                      <a:pt x="100389" y="77916"/>
                      <a:pt x="77916" y="100389"/>
                      <a:pt x="50195" y="100389"/>
                    </a:cubicBezTo>
                    <a:cubicBezTo>
                      <a:pt x="22473" y="100389"/>
                      <a:pt x="0" y="77916"/>
                      <a:pt x="0" y="50195"/>
                    </a:cubicBezTo>
                    <a:cubicBezTo>
                      <a:pt x="0" y="22473"/>
                      <a:pt x="22473" y="0"/>
                      <a:pt x="50195" y="0"/>
                    </a:cubicBezTo>
                    <a:cubicBezTo>
                      <a:pt x="77916" y="0"/>
                      <a:pt x="100389" y="22473"/>
                      <a:pt x="100389" y="50195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90" name="任意多边形: 形状 789">
                <a:extLst>
                  <a:ext uri="{FF2B5EF4-FFF2-40B4-BE49-F238E27FC236}">
                    <a16:creationId xmlns:a16="http://schemas.microsoft.com/office/drawing/2014/main" id="{1D9790E5-C471-4EE5-8207-968A98122679}"/>
                  </a:ext>
                </a:extLst>
              </p:cNvPr>
              <p:cNvSpPr/>
              <p:nvPr/>
            </p:nvSpPr>
            <p:spPr>
              <a:xfrm>
                <a:off x="4951679" y="484983"/>
                <a:ext cx="96081" cy="96081"/>
              </a:xfrm>
              <a:custGeom>
                <a:avLst/>
                <a:gdLst>
                  <a:gd name="connsiteX0" fmla="*/ 96081 w 96081"/>
                  <a:gd name="connsiteY0" fmla="*/ 48041 h 96081"/>
                  <a:gd name="connsiteX1" fmla="*/ 48041 w 96081"/>
                  <a:gd name="connsiteY1" fmla="*/ 96081 h 96081"/>
                  <a:gd name="connsiteX2" fmla="*/ 0 w 96081"/>
                  <a:gd name="connsiteY2" fmla="*/ 48041 h 96081"/>
                  <a:gd name="connsiteX3" fmla="*/ 48041 w 96081"/>
                  <a:gd name="connsiteY3" fmla="*/ 0 h 96081"/>
                  <a:gd name="connsiteX4" fmla="*/ 96081 w 96081"/>
                  <a:gd name="connsiteY4" fmla="*/ 48041 h 960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6081" h="96081">
                    <a:moveTo>
                      <a:pt x="96081" y="48041"/>
                    </a:moveTo>
                    <a:cubicBezTo>
                      <a:pt x="96081" y="74573"/>
                      <a:pt x="74573" y="96081"/>
                      <a:pt x="48041" y="96081"/>
                    </a:cubicBezTo>
                    <a:cubicBezTo>
                      <a:pt x="21509" y="96081"/>
                      <a:pt x="0" y="74573"/>
                      <a:pt x="0" y="48041"/>
                    </a:cubicBezTo>
                    <a:cubicBezTo>
                      <a:pt x="0" y="21509"/>
                      <a:pt x="21509" y="0"/>
                      <a:pt x="48041" y="0"/>
                    </a:cubicBezTo>
                    <a:cubicBezTo>
                      <a:pt x="74573" y="0"/>
                      <a:pt x="96081" y="21509"/>
                      <a:pt x="96081" y="48041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91" name="任意多边形: 形状 790">
                <a:extLst>
                  <a:ext uri="{FF2B5EF4-FFF2-40B4-BE49-F238E27FC236}">
                    <a16:creationId xmlns:a16="http://schemas.microsoft.com/office/drawing/2014/main" id="{18BDC328-2C92-4210-B6C7-C9BA5DF25FDA}"/>
                  </a:ext>
                </a:extLst>
              </p:cNvPr>
              <p:cNvSpPr/>
              <p:nvPr/>
            </p:nvSpPr>
            <p:spPr>
              <a:xfrm>
                <a:off x="5149572" y="418095"/>
                <a:ext cx="91465" cy="91465"/>
              </a:xfrm>
              <a:custGeom>
                <a:avLst/>
                <a:gdLst>
                  <a:gd name="connsiteX0" fmla="*/ 91466 w 91465"/>
                  <a:gd name="connsiteY0" fmla="*/ 45733 h 91465"/>
                  <a:gd name="connsiteX1" fmla="*/ 45733 w 91465"/>
                  <a:gd name="connsiteY1" fmla="*/ 91466 h 91465"/>
                  <a:gd name="connsiteX2" fmla="*/ 0 w 91465"/>
                  <a:gd name="connsiteY2" fmla="*/ 45733 h 91465"/>
                  <a:gd name="connsiteX3" fmla="*/ 45733 w 91465"/>
                  <a:gd name="connsiteY3" fmla="*/ 0 h 91465"/>
                  <a:gd name="connsiteX4" fmla="*/ 91466 w 91465"/>
                  <a:gd name="connsiteY4" fmla="*/ 45733 h 914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1465" h="91465">
                    <a:moveTo>
                      <a:pt x="91466" y="45733"/>
                    </a:moveTo>
                    <a:cubicBezTo>
                      <a:pt x="91466" y="70990"/>
                      <a:pt x="70990" y="91466"/>
                      <a:pt x="45733" y="91466"/>
                    </a:cubicBezTo>
                    <a:cubicBezTo>
                      <a:pt x="20475" y="91466"/>
                      <a:pt x="0" y="70990"/>
                      <a:pt x="0" y="45733"/>
                    </a:cubicBezTo>
                    <a:cubicBezTo>
                      <a:pt x="0" y="20475"/>
                      <a:pt x="20475" y="0"/>
                      <a:pt x="45733" y="0"/>
                    </a:cubicBezTo>
                    <a:cubicBezTo>
                      <a:pt x="70990" y="0"/>
                      <a:pt x="91466" y="20475"/>
                      <a:pt x="91466" y="45733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92" name="任意多边形: 形状 791">
                <a:extLst>
                  <a:ext uri="{FF2B5EF4-FFF2-40B4-BE49-F238E27FC236}">
                    <a16:creationId xmlns:a16="http://schemas.microsoft.com/office/drawing/2014/main" id="{49C934DD-37B5-4049-AFFB-7913CFAA01B8}"/>
                  </a:ext>
                </a:extLst>
              </p:cNvPr>
              <p:cNvSpPr/>
              <p:nvPr/>
            </p:nvSpPr>
            <p:spPr>
              <a:xfrm>
                <a:off x="5351812" y="364631"/>
                <a:ext cx="86696" cy="86696"/>
              </a:xfrm>
              <a:custGeom>
                <a:avLst/>
                <a:gdLst>
                  <a:gd name="connsiteX0" fmla="*/ 86696 w 86696"/>
                  <a:gd name="connsiteY0" fmla="*/ 43348 h 86696"/>
                  <a:gd name="connsiteX1" fmla="*/ 43348 w 86696"/>
                  <a:gd name="connsiteY1" fmla="*/ 86696 h 86696"/>
                  <a:gd name="connsiteX2" fmla="*/ 0 w 86696"/>
                  <a:gd name="connsiteY2" fmla="*/ 43348 h 86696"/>
                  <a:gd name="connsiteX3" fmla="*/ 43348 w 86696"/>
                  <a:gd name="connsiteY3" fmla="*/ 0 h 86696"/>
                  <a:gd name="connsiteX4" fmla="*/ 86696 w 86696"/>
                  <a:gd name="connsiteY4" fmla="*/ 43348 h 866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6696" h="86696">
                    <a:moveTo>
                      <a:pt x="86696" y="43348"/>
                    </a:moveTo>
                    <a:cubicBezTo>
                      <a:pt x="86696" y="67289"/>
                      <a:pt x="67288" y="86696"/>
                      <a:pt x="43348" y="86696"/>
                    </a:cubicBezTo>
                    <a:cubicBezTo>
                      <a:pt x="19408" y="86696"/>
                      <a:pt x="0" y="67289"/>
                      <a:pt x="0" y="43348"/>
                    </a:cubicBezTo>
                    <a:cubicBezTo>
                      <a:pt x="0" y="19408"/>
                      <a:pt x="19408" y="0"/>
                      <a:pt x="43348" y="0"/>
                    </a:cubicBezTo>
                    <a:cubicBezTo>
                      <a:pt x="67288" y="0"/>
                      <a:pt x="86696" y="19408"/>
                      <a:pt x="86696" y="43348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93" name="任意多边形: 形状 792">
                <a:extLst>
                  <a:ext uri="{FF2B5EF4-FFF2-40B4-BE49-F238E27FC236}">
                    <a16:creationId xmlns:a16="http://schemas.microsoft.com/office/drawing/2014/main" id="{E6D9EE24-29A4-4BD2-B61A-5F56785705C3}"/>
                  </a:ext>
                </a:extLst>
              </p:cNvPr>
              <p:cNvSpPr/>
              <p:nvPr/>
            </p:nvSpPr>
            <p:spPr>
              <a:xfrm>
                <a:off x="5557321" y="324668"/>
                <a:ext cx="81926" cy="81926"/>
              </a:xfrm>
              <a:custGeom>
                <a:avLst/>
                <a:gdLst>
                  <a:gd name="connsiteX0" fmla="*/ 81927 w 81926"/>
                  <a:gd name="connsiteY0" fmla="*/ 40963 h 81926"/>
                  <a:gd name="connsiteX1" fmla="*/ 40963 w 81926"/>
                  <a:gd name="connsiteY1" fmla="*/ 81927 h 81926"/>
                  <a:gd name="connsiteX2" fmla="*/ 0 w 81926"/>
                  <a:gd name="connsiteY2" fmla="*/ 40963 h 81926"/>
                  <a:gd name="connsiteX3" fmla="*/ 40963 w 81926"/>
                  <a:gd name="connsiteY3" fmla="*/ 0 h 81926"/>
                  <a:gd name="connsiteX4" fmla="*/ 81927 w 81926"/>
                  <a:gd name="connsiteY4" fmla="*/ 40963 h 81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1926" h="81926">
                    <a:moveTo>
                      <a:pt x="81927" y="40963"/>
                    </a:moveTo>
                    <a:cubicBezTo>
                      <a:pt x="81927" y="63587"/>
                      <a:pt x="63587" y="81927"/>
                      <a:pt x="40963" y="81927"/>
                    </a:cubicBezTo>
                    <a:cubicBezTo>
                      <a:pt x="18340" y="81927"/>
                      <a:pt x="0" y="63587"/>
                      <a:pt x="0" y="40963"/>
                    </a:cubicBezTo>
                    <a:cubicBezTo>
                      <a:pt x="0" y="18340"/>
                      <a:pt x="18340" y="0"/>
                      <a:pt x="40963" y="0"/>
                    </a:cubicBezTo>
                    <a:cubicBezTo>
                      <a:pt x="63587" y="0"/>
                      <a:pt x="81927" y="18340"/>
                      <a:pt x="81927" y="40963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94" name="任意多边形: 形状 793">
                <a:extLst>
                  <a:ext uri="{FF2B5EF4-FFF2-40B4-BE49-F238E27FC236}">
                    <a16:creationId xmlns:a16="http://schemas.microsoft.com/office/drawing/2014/main" id="{0799D6BC-64A6-4268-AD0F-16EDC7801D8A}"/>
                  </a:ext>
                </a:extLst>
              </p:cNvPr>
              <p:cNvSpPr/>
              <p:nvPr/>
            </p:nvSpPr>
            <p:spPr>
              <a:xfrm rot="-3121109">
                <a:off x="5765182" y="298439"/>
                <a:ext cx="77156" cy="77156"/>
              </a:xfrm>
              <a:custGeom>
                <a:avLst/>
                <a:gdLst>
                  <a:gd name="connsiteX0" fmla="*/ 77156 w 77156"/>
                  <a:gd name="connsiteY0" fmla="*/ 38578 h 77156"/>
                  <a:gd name="connsiteX1" fmla="*/ 38578 w 77156"/>
                  <a:gd name="connsiteY1" fmla="*/ 77156 h 77156"/>
                  <a:gd name="connsiteX2" fmla="*/ 0 w 77156"/>
                  <a:gd name="connsiteY2" fmla="*/ 38578 h 77156"/>
                  <a:gd name="connsiteX3" fmla="*/ 38578 w 77156"/>
                  <a:gd name="connsiteY3" fmla="*/ 0 h 77156"/>
                  <a:gd name="connsiteX4" fmla="*/ 77156 w 77156"/>
                  <a:gd name="connsiteY4" fmla="*/ 38578 h 771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7156" h="77156">
                    <a:moveTo>
                      <a:pt x="77156" y="38578"/>
                    </a:moveTo>
                    <a:cubicBezTo>
                      <a:pt x="77156" y="59884"/>
                      <a:pt x="59884" y="77156"/>
                      <a:pt x="38578" y="77156"/>
                    </a:cubicBezTo>
                    <a:cubicBezTo>
                      <a:pt x="17272" y="77156"/>
                      <a:pt x="0" y="59884"/>
                      <a:pt x="0" y="38578"/>
                    </a:cubicBezTo>
                    <a:cubicBezTo>
                      <a:pt x="0" y="17272"/>
                      <a:pt x="17272" y="0"/>
                      <a:pt x="38578" y="0"/>
                    </a:cubicBezTo>
                    <a:cubicBezTo>
                      <a:pt x="59884" y="0"/>
                      <a:pt x="77156" y="17272"/>
                      <a:pt x="77156" y="38578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95" name="任意多边形: 形状 794">
                <a:extLst>
                  <a:ext uri="{FF2B5EF4-FFF2-40B4-BE49-F238E27FC236}">
                    <a16:creationId xmlns:a16="http://schemas.microsoft.com/office/drawing/2014/main" id="{212E80F6-58CE-4730-9A30-3C9403DB4E25}"/>
                  </a:ext>
                </a:extLst>
              </p:cNvPr>
              <p:cNvSpPr/>
              <p:nvPr/>
            </p:nvSpPr>
            <p:spPr>
              <a:xfrm>
                <a:off x="5974533" y="285897"/>
                <a:ext cx="72387" cy="72387"/>
              </a:xfrm>
              <a:custGeom>
                <a:avLst/>
                <a:gdLst>
                  <a:gd name="connsiteX0" fmla="*/ 72388 w 72387"/>
                  <a:gd name="connsiteY0" fmla="*/ 36194 h 72387"/>
                  <a:gd name="connsiteX1" fmla="*/ 36194 w 72387"/>
                  <a:gd name="connsiteY1" fmla="*/ 72388 h 72387"/>
                  <a:gd name="connsiteX2" fmla="*/ 0 w 72387"/>
                  <a:gd name="connsiteY2" fmla="*/ 36194 h 72387"/>
                  <a:gd name="connsiteX3" fmla="*/ 36194 w 72387"/>
                  <a:gd name="connsiteY3" fmla="*/ 0 h 72387"/>
                  <a:gd name="connsiteX4" fmla="*/ 72388 w 72387"/>
                  <a:gd name="connsiteY4" fmla="*/ 36194 h 723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2387" h="72387">
                    <a:moveTo>
                      <a:pt x="72388" y="36194"/>
                    </a:moveTo>
                    <a:cubicBezTo>
                      <a:pt x="72388" y="56183"/>
                      <a:pt x="56183" y="72388"/>
                      <a:pt x="36194" y="72388"/>
                    </a:cubicBezTo>
                    <a:cubicBezTo>
                      <a:pt x="16205" y="72388"/>
                      <a:pt x="0" y="56183"/>
                      <a:pt x="0" y="36194"/>
                    </a:cubicBezTo>
                    <a:cubicBezTo>
                      <a:pt x="0" y="16205"/>
                      <a:pt x="16205" y="0"/>
                      <a:pt x="36194" y="0"/>
                    </a:cubicBezTo>
                    <a:cubicBezTo>
                      <a:pt x="56183" y="0"/>
                      <a:pt x="72388" y="16205"/>
                      <a:pt x="72388" y="36194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96" name="任意多边形: 形状 795">
                <a:extLst>
                  <a:ext uri="{FF2B5EF4-FFF2-40B4-BE49-F238E27FC236}">
                    <a16:creationId xmlns:a16="http://schemas.microsoft.com/office/drawing/2014/main" id="{9AA34473-159F-46AE-855A-FA64EB01FA22}"/>
                  </a:ext>
                </a:extLst>
              </p:cNvPr>
              <p:cNvSpPr/>
              <p:nvPr/>
            </p:nvSpPr>
            <p:spPr>
              <a:xfrm>
                <a:off x="6184427" y="287012"/>
                <a:ext cx="67618" cy="67618"/>
              </a:xfrm>
              <a:custGeom>
                <a:avLst/>
                <a:gdLst>
                  <a:gd name="connsiteX0" fmla="*/ 67618 w 67618"/>
                  <a:gd name="connsiteY0" fmla="*/ 33809 h 67618"/>
                  <a:gd name="connsiteX1" fmla="*/ 33809 w 67618"/>
                  <a:gd name="connsiteY1" fmla="*/ 67618 h 67618"/>
                  <a:gd name="connsiteX2" fmla="*/ 0 w 67618"/>
                  <a:gd name="connsiteY2" fmla="*/ 33809 h 67618"/>
                  <a:gd name="connsiteX3" fmla="*/ 33809 w 67618"/>
                  <a:gd name="connsiteY3" fmla="*/ 0 h 67618"/>
                  <a:gd name="connsiteX4" fmla="*/ 67618 w 67618"/>
                  <a:gd name="connsiteY4" fmla="*/ 33809 h 676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7618" h="67618">
                    <a:moveTo>
                      <a:pt x="67618" y="33809"/>
                    </a:moveTo>
                    <a:cubicBezTo>
                      <a:pt x="67618" y="52482"/>
                      <a:pt x="52482" y="67618"/>
                      <a:pt x="33809" y="67618"/>
                    </a:cubicBezTo>
                    <a:cubicBezTo>
                      <a:pt x="15137" y="67618"/>
                      <a:pt x="0" y="52482"/>
                      <a:pt x="0" y="33809"/>
                    </a:cubicBezTo>
                    <a:cubicBezTo>
                      <a:pt x="0" y="15137"/>
                      <a:pt x="15137" y="0"/>
                      <a:pt x="33809" y="0"/>
                    </a:cubicBezTo>
                    <a:cubicBezTo>
                      <a:pt x="52482" y="0"/>
                      <a:pt x="67618" y="15137"/>
                      <a:pt x="67618" y="33809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97" name="任意多边形: 形状 796">
                <a:extLst>
                  <a:ext uri="{FF2B5EF4-FFF2-40B4-BE49-F238E27FC236}">
                    <a16:creationId xmlns:a16="http://schemas.microsoft.com/office/drawing/2014/main" id="{846FB2AE-9D12-44E6-9C74-EB392C241313}"/>
                  </a:ext>
                </a:extLst>
              </p:cNvPr>
              <p:cNvSpPr/>
              <p:nvPr/>
            </p:nvSpPr>
            <p:spPr>
              <a:xfrm>
                <a:off x="6393936" y="301782"/>
                <a:ext cx="62848" cy="62848"/>
              </a:xfrm>
              <a:custGeom>
                <a:avLst/>
                <a:gdLst>
                  <a:gd name="connsiteX0" fmla="*/ 31424 w 62848"/>
                  <a:gd name="connsiteY0" fmla="*/ 62849 h 62848"/>
                  <a:gd name="connsiteX1" fmla="*/ 0 w 62848"/>
                  <a:gd name="connsiteY1" fmla="*/ 31424 h 62848"/>
                  <a:gd name="connsiteX2" fmla="*/ 31424 w 62848"/>
                  <a:gd name="connsiteY2" fmla="*/ 0 h 62848"/>
                  <a:gd name="connsiteX3" fmla="*/ 62849 w 62848"/>
                  <a:gd name="connsiteY3" fmla="*/ 31424 h 62848"/>
                  <a:gd name="connsiteX4" fmla="*/ 31424 w 62848"/>
                  <a:gd name="connsiteY4" fmla="*/ 62849 h 628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2848" h="62848">
                    <a:moveTo>
                      <a:pt x="31424" y="62849"/>
                    </a:moveTo>
                    <a:cubicBezTo>
                      <a:pt x="14077" y="62849"/>
                      <a:pt x="0" y="48771"/>
                      <a:pt x="0" y="31424"/>
                    </a:cubicBezTo>
                    <a:cubicBezTo>
                      <a:pt x="0" y="14078"/>
                      <a:pt x="14077" y="0"/>
                      <a:pt x="31424" y="0"/>
                    </a:cubicBezTo>
                    <a:cubicBezTo>
                      <a:pt x="48771" y="0"/>
                      <a:pt x="62849" y="14078"/>
                      <a:pt x="62849" y="31424"/>
                    </a:cubicBezTo>
                    <a:cubicBezTo>
                      <a:pt x="62849" y="48771"/>
                      <a:pt x="48771" y="62849"/>
                      <a:pt x="31424" y="62849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98" name="任意多边形: 形状 797">
                <a:extLst>
                  <a:ext uri="{FF2B5EF4-FFF2-40B4-BE49-F238E27FC236}">
                    <a16:creationId xmlns:a16="http://schemas.microsoft.com/office/drawing/2014/main" id="{3CE96067-4190-4D53-88E5-E07E44F00632}"/>
                  </a:ext>
                </a:extLst>
              </p:cNvPr>
              <p:cNvSpPr/>
              <p:nvPr/>
            </p:nvSpPr>
            <p:spPr>
              <a:xfrm>
                <a:off x="6602214" y="330322"/>
                <a:ext cx="58002" cy="58002"/>
              </a:xfrm>
              <a:custGeom>
                <a:avLst/>
                <a:gdLst>
                  <a:gd name="connsiteX0" fmla="*/ 29001 w 58002"/>
                  <a:gd name="connsiteY0" fmla="*/ 58003 h 58002"/>
                  <a:gd name="connsiteX1" fmla="*/ 0 w 58002"/>
                  <a:gd name="connsiteY1" fmla="*/ 29001 h 58002"/>
                  <a:gd name="connsiteX2" fmla="*/ 29001 w 58002"/>
                  <a:gd name="connsiteY2" fmla="*/ 0 h 58002"/>
                  <a:gd name="connsiteX3" fmla="*/ 58002 w 58002"/>
                  <a:gd name="connsiteY3" fmla="*/ 29001 h 58002"/>
                  <a:gd name="connsiteX4" fmla="*/ 29001 w 58002"/>
                  <a:gd name="connsiteY4" fmla="*/ 58003 h 580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8002" h="58002">
                    <a:moveTo>
                      <a:pt x="29001" y="58003"/>
                    </a:moveTo>
                    <a:cubicBezTo>
                      <a:pt x="12962" y="58003"/>
                      <a:pt x="0" y="45002"/>
                      <a:pt x="0" y="29001"/>
                    </a:cubicBezTo>
                    <a:cubicBezTo>
                      <a:pt x="0" y="13001"/>
                      <a:pt x="13001" y="0"/>
                      <a:pt x="29001" y="0"/>
                    </a:cubicBezTo>
                    <a:cubicBezTo>
                      <a:pt x="45040" y="0"/>
                      <a:pt x="58002" y="13001"/>
                      <a:pt x="58002" y="29001"/>
                    </a:cubicBezTo>
                    <a:cubicBezTo>
                      <a:pt x="58002" y="45002"/>
                      <a:pt x="45040" y="58003"/>
                      <a:pt x="29001" y="58003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99" name="任意多边形: 形状 798">
                <a:extLst>
                  <a:ext uri="{FF2B5EF4-FFF2-40B4-BE49-F238E27FC236}">
                    <a16:creationId xmlns:a16="http://schemas.microsoft.com/office/drawing/2014/main" id="{B25AC160-5B39-44AB-98A5-174B35E74D71}"/>
                  </a:ext>
                </a:extLst>
              </p:cNvPr>
              <p:cNvSpPr/>
              <p:nvPr/>
            </p:nvSpPr>
            <p:spPr>
              <a:xfrm>
                <a:off x="6808224" y="372516"/>
                <a:ext cx="53233" cy="53233"/>
              </a:xfrm>
              <a:custGeom>
                <a:avLst/>
                <a:gdLst>
                  <a:gd name="connsiteX0" fmla="*/ 26616 w 53233"/>
                  <a:gd name="connsiteY0" fmla="*/ 53233 h 53233"/>
                  <a:gd name="connsiteX1" fmla="*/ 0 w 53233"/>
                  <a:gd name="connsiteY1" fmla="*/ 26617 h 53233"/>
                  <a:gd name="connsiteX2" fmla="*/ 26616 w 53233"/>
                  <a:gd name="connsiteY2" fmla="*/ 0 h 53233"/>
                  <a:gd name="connsiteX3" fmla="*/ 53233 w 53233"/>
                  <a:gd name="connsiteY3" fmla="*/ 26617 h 53233"/>
                  <a:gd name="connsiteX4" fmla="*/ 26616 w 53233"/>
                  <a:gd name="connsiteY4" fmla="*/ 53233 h 532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3233" h="53233">
                    <a:moveTo>
                      <a:pt x="26616" y="53233"/>
                    </a:moveTo>
                    <a:cubicBezTo>
                      <a:pt x="11924" y="53233"/>
                      <a:pt x="0" y="41310"/>
                      <a:pt x="0" y="26617"/>
                    </a:cubicBezTo>
                    <a:cubicBezTo>
                      <a:pt x="0" y="11924"/>
                      <a:pt x="11924" y="0"/>
                      <a:pt x="26616" y="0"/>
                    </a:cubicBezTo>
                    <a:cubicBezTo>
                      <a:pt x="41310" y="0"/>
                      <a:pt x="53233" y="11924"/>
                      <a:pt x="53233" y="26617"/>
                    </a:cubicBezTo>
                    <a:cubicBezTo>
                      <a:pt x="53272" y="41310"/>
                      <a:pt x="41348" y="53233"/>
                      <a:pt x="26616" y="53233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0" name="任意多边形: 形状 799">
                <a:extLst>
                  <a:ext uri="{FF2B5EF4-FFF2-40B4-BE49-F238E27FC236}">
                    <a16:creationId xmlns:a16="http://schemas.microsoft.com/office/drawing/2014/main" id="{197A3BAA-F8FD-47F8-B6D5-1DF623F4F528}"/>
                  </a:ext>
                </a:extLst>
              </p:cNvPr>
              <p:cNvSpPr/>
              <p:nvPr/>
            </p:nvSpPr>
            <p:spPr>
              <a:xfrm>
                <a:off x="7011156" y="428288"/>
                <a:ext cx="48463" cy="48463"/>
              </a:xfrm>
              <a:custGeom>
                <a:avLst/>
                <a:gdLst>
                  <a:gd name="connsiteX0" fmla="*/ 24232 w 48463"/>
                  <a:gd name="connsiteY0" fmla="*/ 48464 h 48463"/>
                  <a:gd name="connsiteX1" fmla="*/ 0 w 48463"/>
                  <a:gd name="connsiteY1" fmla="*/ 24232 h 48463"/>
                  <a:gd name="connsiteX2" fmla="*/ 24232 w 48463"/>
                  <a:gd name="connsiteY2" fmla="*/ 0 h 48463"/>
                  <a:gd name="connsiteX3" fmla="*/ 48464 w 48463"/>
                  <a:gd name="connsiteY3" fmla="*/ 24232 h 48463"/>
                  <a:gd name="connsiteX4" fmla="*/ 24232 w 48463"/>
                  <a:gd name="connsiteY4" fmla="*/ 48464 h 484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463" h="48463">
                    <a:moveTo>
                      <a:pt x="24232" y="48464"/>
                    </a:moveTo>
                    <a:cubicBezTo>
                      <a:pt x="10846" y="48464"/>
                      <a:pt x="0" y="37617"/>
                      <a:pt x="0" y="24232"/>
                    </a:cubicBezTo>
                    <a:cubicBezTo>
                      <a:pt x="0" y="10847"/>
                      <a:pt x="10846" y="0"/>
                      <a:pt x="24232" y="0"/>
                    </a:cubicBezTo>
                    <a:cubicBezTo>
                      <a:pt x="37617" y="0"/>
                      <a:pt x="48464" y="10847"/>
                      <a:pt x="48464" y="24232"/>
                    </a:cubicBezTo>
                    <a:cubicBezTo>
                      <a:pt x="48464" y="37617"/>
                      <a:pt x="37617" y="48464"/>
                      <a:pt x="24232" y="48464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1" name="任意多边形: 形状 800">
                <a:extLst>
                  <a:ext uri="{FF2B5EF4-FFF2-40B4-BE49-F238E27FC236}">
                    <a16:creationId xmlns:a16="http://schemas.microsoft.com/office/drawing/2014/main" id="{DC8315D7-9661-4B28-800A-14D83FAD6F3E}"/>
                  </a:ext>
                </a:extLst>
              </p:cNvPr>
              <p:cNvSpPr/>
              <p:nvPr/>
            </p:nvSpPr>
            <p:spPr>
              <a:xfrm>
                <a:off x="7210011" y="497406"/>
                <a:ext cx="43694" cy="43694"/>
              </a:xfrm>
              <a:custGeom>
                <a:avLst/>
                <a:gdLst>
                  <a:gd name="connsiteX0" fmla="*/ 21847 w 43694"/>
                  <a:gd name="connsiteY0" fmla="*/ 43694 h 43694"/>
                  <a:gd name="connsiteX1" fmla="*/ 0 w 43694"/>
                  <a:gd name="connsiteY1" fmla="*/ 21847 h 43694"/>
                  <a:gd name="connsiteX2" fmla="*/ 21847 w 43694"/>
                  <a:gd name="connsiteY2" fmla="*/ 0 h 43694"/>
                  <a:gd name="connsiteX3" fmla="*/ 43694 w 43694"/>
                  <a:gd name="connsiteY3" fmla="*/ 21847 h 43694"/>
                  <a:gd name="connsiteX4" fmla="*/ 21847 w 43694"/>
                  <a:gd name="connsiteY4" fmla="*/ 43694 h 436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694" h="43694">
                    <a:moveTo>
                      <a:pt x="21847" y="43694"/>
                    </a:moveTo>
                    <a:cubicBezTo>
                      <a:pt x="9770" y="43694"/>
                      <a:pt x="0" y="33925"/>
                      <a:pt x="0" y="21847"/>
                    </a:cubicBezTo>
                    <a:cubicBezTo>
                      <a:pt x="0" y="9770"/>
                      <a:pt x="9770" y="0"/>
                      <a:pt x="21847" y="0"/>
                    </a:cubicBezTo>
                    <a:cubicBezTo>
                      <a:pt x="33924" y="0"/>
                      <a:pt x="43694" y="9770"/>
                      <a:pt x="43694" y="21847"/>
                    </a:cubicBezTo>
                    <a:cubicBezTo>
                      <a:pt x="43694" y="33925"/>
                      <a:pt x="33886" y="43694"/>
                      <a:pt x="21847" y="43694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2" name="任意多边形: 形状 801">
                <a:extLst>
                  <a:ext uri="{FF2B5EF4-FFF2-40B4-BE49-F238E27FC236}">
                    <a16:creationId xmlns:a16="http://schemas.microsoft.com/office/drawing/2014/main" id="{D6CD8FFF-5C15-4076-B19C-DB1A00C0BB69}"/>
                  </a:ext>
                </a:extLst>
              </p:cNvPr>
              <p:cNvSpPr/>
              <p:nvPr/>
            </p:nvSpPr>
            <p:spPr>
              <a:xfrm>
                <a:off x="7403673" y="579372"/>
                <a:ext cx="39386" cy="39386"/>
              </a:xfrm>
              <a:custGeom>
                <a:avLst/>
                <a:gdLst>
                  <a:gd name="connsiteX0" fmla="*/ 19693 w 39386"/>
                  <a:gd name="connsiteY0" fmla="*/ 39386 h 39386"/>
                  <a:gd name="connsiteX1" fmla="*/ 0 w 39386"/>
                  <a:gd name="connsiteY1" fmla="*/ 19693 h 39386"/>
                  <a:gd name="connsiteX2" fmla="*/ 19693 w 39386"/>
                  <a:gd name="connsiteY2" fmla="*/ 0 h 39386"/>
                  <a:gd name="connsiteX3" fmla="*/ 39386 w 39386"/>
                  <a:gd name="connsiteY3" fmla="*/ 19693 h 39386"/>
                  <a:gd name="connsiteX4" fmla="*/ 19693 w 39386"/>
                  <a:gd name="connsiteY4" fmla="*/ 39386 h 393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386" h="39386">
                    <a:moveTo>
                      <a:pt x="19693" y="39386"/>
                    </a:moveTo>
                    <a:cubicBezTo>
                      <a:pt x="8808" y="39386"/>
                      <a:pt x="0" y="30578"/>
                      <a:pt x="0" y="19693"/>
                    </a:cubicBezTo>
                    <a:cubicBezTo>
                      <a:pt x="0" y="8808"/>
                      <a:pt x="8808" y="0"/>
                      <a:pt x="19693" y="0"/>
                    </a:cubicBezTo>
                    <a:cubicBezTo>
                      <a:pt x="30579" y="0"/>
                      <a:pt x="39386" y="8808"/>
                      <a:pt x="39386" y="19693"/>
                    </a:cubicBezTo>
                    <a:cubicBezTo>
                      <a:pt x="39386" y="30578"/>
                      <a:pt x="30579" y="39386"/>
                      <a:pt x="19693" y="39386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3" name="任意多边形: 形状 802">
                <a:extLst>
                  <a:ext uri="{FF2B5EF4-FFF2-40B4-BE49-F238E27FC236}">
                    <a16:creationId xmlns:a16="http://schemas.microsoft.com/office/drawing/2014/main" id="{F3230F8E-767E-4B16-9B03-3DCAB425407E}"/>
                  </a:ext>
                </a:extLst>
              </p:cNvPr>
              <p:cNvSpPr/>
              <p:nvPr/>
            </p:nvSpPr>
            <p:spPr>
              <a:xfrm>
                <a:off x="7591528" y="673914"/>
                <a:ext cx="35155" cy="35155"/>
              </a:xfrm>
              <a:custGeom>
                <a:avLst/>
                <a:gdLst>
                  <a:gd name="connsiteX0" fmla="*/ 35155 w 35155"/>
                  <a:gd name="connsiteY0" fmla="*/ 17578 h 35155"/>
                  <a:gd name="connsiteX1" fmla="*/ 17578 w 35155"/>
                  <a:gd name="connsiteY1" fmla="*/ 35155 h 35155"/>
                  <a:gd name="connsiteX2" fmla="*/ 0 w 35155"/>
                  <a:gd name="connsiteY2" fmla="*/ 17578 h 35155"/>
                  <a:gd name="connsiteX3" fmla="*/ 17578 w 35155"/>
                  <a:gd name="connsiteY3" fmla="*/ 0 h 35155"/>
                  <a:gd name="connsiteX4" fmla="*/ 35155 w 35155"/>
                  <a:gd name="connsiteY4" fmla="*/ 17578 h 35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155" h="35155">
                    <a:moveTo>
                      <a:pt x="35155" y="17578"/>
                    </a:moveTo>
                    <a:cubicBezTo>
                      <a:pt x="35155" y="27286"/>
                      <a:pt x="27286" y="35155"/>
                      <a:pt x="17578" y="35155"/>
                    </a:cubicBezTo>
                    <a:cubicBezTo>
                      <a:pt x="7870" y="35155"/>
                      <a:pt x="0" y="27286"/>
                      <a:pt x="0" y="17578"/>
                    </a:cubicBezTo>
                    <a:cubicBezTo>
                      <a:pt x="0" y="7870"/>
                      <a:pt x="7870" y="0"/>
                      <a:pt x="17578" y="0"/>
                    </a:cubicBezTo>
                    <a:cubicBezTo>
                      <a:pt x="27286" y="0"/>
                      <a:pt x="35155" y="7870"/>
                      <a:pt x="35155" y="17578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4" name="任意多边形: 形状 803">
                <a:extLst>
                  <a:ext uri="{FF2B5EF4-FFF2-40B4-BE49-F238E27FC236}">
                    <a16:creationId xmlns:a16="http://schemas.microsoft.com/office/drawing/2014/main" id="{5D2E3BB8-4D9D-4C16-9532-08A028B618AA}"/>
                  </a:ext>
                </a:extLst>
              </p:cNvPr>
              <p:cNvSpPr/>
              <p:nvPr/>
            </p:nvSpPr>
            <p:spPr>
              <a:xfrm>
                <a:off x="7772767" y="780688"/>
                <a:ext cx="31001" cy="31001"/>
              </a:xfrm>
              <a:custGeom>
                <a:avLst/>
                <a:gdLst>
                  <a:gd name="connsiteX0" fmla="*/ 15501 w 31001"/>
                  <a:gd name="connsiteY0" fmla="*/ 31001 h 31001"/>
                  <a:gd name="connsiteX1" fmla="*/ 0 w 31001"/>
                  <a:gd name="connsiteY1" fmla="*/ 15501 h 31001"/>
                  <a:gd name="connsiteX2" fmla="*/ 15501 w 31001"/>
                  <a:gd name="connsiteY2" fmla="*/ 0 h 31001"/>
                  <a:gd name="connsiteX3" fmla="*/ 31002 w 31001"/>
                  <a:gd name="connsiteY3" fmla="*/ 15501 h 31001"/>
                  <a:gd name="connsiteX4" fmla="*/ 15501 w 31001"/>
                  <a:gd name="connsiteY4" fmla="*/ 31001 h 310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001" h="31001">
                    <a:moveTo>
                      <a:pt x="15501" y="31001"/>
                    </a:moveTo>
                    <a:cubicBezTo>
                      <a:pt x="6924" y="31001"/>
                      <a:pt x="0" y="24078"/>
                      <a:pt x="0" y="15501"/>
                    </a:cubicBezTo>
                    <a:cubicBezTo>
                      <a:pt x="0" y="6923"/>
                      <a:pt x="6924" y="0"/>
                      <a:pt x="15501" y="0"/>
                    </a:cubicBezTo>
                    <a:cubicBezTo>
                      <a:pt x="24078" y="0"/>
                      <a:pt x="31002" y="6923"/>
                      <a:pt x="31002" y="15501"/>
                    </a:cubicBezTo>
                    <a:cubicBezTo>
                      <a:pt x="31002" y="24040"/>
                      <a:pt x="24078" y="31001"/>
                      <a:pt x="15501" y="31001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5" name="任意多边形: 形状 804">
                <a:extLst>
                  <a:ext uri="{FF2B5EF4-FFF2-40B4-BE49-F238E27FC236}">
                    <a16:creationId xmlns:a16="http://schemas.microsoft.com/office/drawing/2014/main" id="{9553C329-D1A6-4058-86B1-48991DE52BD4}"/>
                  </a:ext>
                </a:extLst>
              </p:cNvPr>
              <p:cNvSpPr/>
              <p:nvPr/>
            </p:nvSpPr>
            <p:spPr>
              <a:xfrm>
                <a:off x="7946390" y="898924"/>
                <a:ext cx="27308" cy="27308"/>
              </a:xfrm>
              <a:custGeom>
                <a:avLst/>
                <a:gdLst>
                  <a:gd name="connsiteX0" fmla="*/ 27309 w 27308"/>
                  <a:gd name="connsiteY0" fmla="*/ 13654 h 27308"/>
                  <a:gd name="connsiteX1" fmla="*/ 13654 w 27308"/>
                  <a:gd name="connsiteY1" fmla="*/ 27309 h 27308"/>
                  <a:gd name="connsiteX2" fmla="*/ 0 w 27308"/>
                  <a:gd name="connsiteY2" fmla="*/ 13654 h 27308"/>
                  <a:gd name="connsiteX3" fmla="*/ 13654 w 27308"/>
                  <a:gd name="connsiteY3" fmla="*/ 0 h 27308"/>
                  <a:gd name="connsiteX4" fmla="*/ 27309 w 27308"/>
                  <a:gd name="connsiteY4" fmla="*/ 13654 h 273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308" h="27308">
                    <a:moveTo>
                      <a:pt x="27309" y="13654"/>
                    </a:moveTo>
                    <a:cubicBezTo>
                      <a:pt x="27309" y="21196"/>
                      <a:pt x="21196" y="27309"/>
                      <a:pt x="13654" y="27309"/>
                    </a:cubicBezTo>
                    <a:cubicBezTo>
                      <a:pt x="6113" y="27309"/>
                      <a:pt x="0" y="21196"/>
                      <a:pt x="0" y="13654"/>
                    </a:cubicBezTo>
                    <a:cubicBezTo>
                      <a:pt x="0" y="6113"/>
                      <a:pt x="6113" y="0"/>
                      <a:pt x="13654" y="0"/>
                    </a:cubicBezTo>
                    <a:cubicBezTo>
                      <a:pt x="21195" y="0"/>
                      <a:pt x="27309" y="6113"/>
                      <a:pt x="27309" y="13654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6" name="任意多边形: 形状 805">
                <a:extLst>
                  <a:ext uri="{FF2B5EF4-FFF2-40B4-BE49-F238E27FC236}">
                    <a16:creationId xmlns:a16="http://schemas.microsoft.com/office/drawing/2014/main" id="{47A52243-D39D-4FA4-9C41-82ADD33816A8}"/>
                  </a:ext>
                </a:extLst>
              </p:cNvPr>
              <p:cNvSpPr/>
              <p:nvPr/>
            </p:nvSpPr>
            <p:spPr>
              <a:xfrm>
                <a:off x="8111936" y="1028353"/>
                <a:ext cx="23539" cy="23539"/>
              </a:xfrm>
              <a:custGeom>
                <a:avLst/>
                <a:gdLst>
                  <a:gd name="connsiteX0" fmla="*/ 11770 w 23539"/>
                  <a:gd name="connsiteY0" fmla="*/ 23540 h 23539"/>
                  <a:gd name="connsiteX1" fmla="*/ 0 w 23539"/>
                  <a:gd name="connsiteY1" fmla="*/ 11770 h 23539"/>
                  <a:gd name="connsiteX2" fmla="*/ 11770 w 23539"/>
                  <a:gd name="connsiteY2" fmla="*/ 0 h 23539"/>
                  <a:gd name="connsiteX3" fmla="*/ 23539 w 23539"/>
                  <a:gd name="connsiteY3" fmla="*/ 11770 h 23539"/>
                  <a:gd name="connsiteX4" fmla="*/ 11770 w 23539"/>
                  <a:gd name="connsiteY4" fmla="*/ 23540 h 235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539" h="23539">
                    <a:moveTo>
                      <a:pt x="11770" y="23540"/>
                    </a:moveTo>
                    <a:cubicBezTo>
                      <a:pt x="5269" y="23540"/>
                      <a:pt x="0" y="18270"/>
                      <a:pt x="0" y="11770"/>
                    </a:cubicBezTo>
                    <a:cubicBezTo>
                      <a:pt x="0" y="5270"/>
                      <a:pt x="5269" y="0"/>
                      <a:pt x="11770" y="0"/>
                    </a:cubicBezTo>
                    <a:cubicBezTo>
                      <a:pt x="18270" y="0"/>
                      <a:pt x="23539" y="5270"/>
                      <a:pt x="23539" y="11770"/>
                    </a:cubicBezTo>
                    <a:cubicBezTo>
                      <a:pt x="23539" y="18270"/>
                      <a:pt x="18270" y="23540"/>
                      <a:pt x="11770" y="23540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7" name="任意多边形: 形状 806">
                <a:extLst>
                  <a:ext uri="{FF2B5EF4-FFF2-40B4-BE49-F238E27FC236}">
                    <a16:creationId xmlns:a16="http://schemas.microsoft.com/office/drawing/2014/main" id="{D027820F-D495-4D4C-BC44-B6B76D6AFF1B}"/>
                  </a:ext>
                </a:extLst>
              </p:cNvPr>
              <p:cNvSpPr/>
              <p:nvPr/>
            </p:nvSpPr>
            <p:spPr>
              <a:xfrm>
                <a:off x="8268481" y="1168167"/>
                <a:ext cx="20155" cy="20154"/>
              </a:xfrm>
              <a:custGeom>
                <a:avLst/>
                <a:gdLst>
                  <a:gd name="connsiteX0" fmla="*/ 10077 w 20155"/>
                  <a:gd name="connsiteY0" fmla="*/ 20155 h 20154"/>
                  <a:gd name="connsiteX1" fmla="*/ 0 w 20155"/>
                  <a:gd name="connsiteY1" fmla="*/ 10077 h 20154"/>
                  <a:gd name="connsiteX2" fmla="*/ 10077 w 20155"/>
                  <a:gd name="connsiteY2" fmla="*/ 0 h 20154"/>
                  <a:gd name="connsiteX3" fmla="*/ 20155 w 20155"/>
                  <a:gd name="connsiteY3" fmla="*/ 10077 h 20154"/>
                  <a:gd name="connsiteX4" fmla="*/ 10077 w 20155"/>
                  <a:gd name="connsiteY4" fmla="*/ 20155 h 201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155" h="20154">
                    <a:moveTo>
                      <a:pt x="10077" y="20155"/>
                    </a:moveTo>
                    <a:cubicBezTo>
                      <a:pt x="4500" y="20155"/>
                      <a:pt x="0" y="15655"/>
                      <a:pt x="0" y="10077"/>
                    </a:cubicBezTo>
                    <a:cubicBezTo>
                      <a:pt x="0" y="4500"/>
                      <a:pt x="4500" y="0"/>
                      <a:pt x="10077" y="0"/>
                    </a:cubicBezTo>
                    <a:cubicBezTo>
                      <a:pt x="15655" y="0"/>
                      <a:pt x="20155" y="4500"/>
                      <a:pt x="20155" y="10077"/>
                    </a:cubicBezTo>
                    <a:cubicBezTo>
                      <a:pt x="20155" y="15655"/>
                      <a:pt x="15616" y="20155"/>
                      <a:pt x="10077" y="20155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8" name="任意多边形: 形状 807">
                <a:extLst>
                  <a:ext uri="{FF2B5EF4-FFF2-40B4-BE49-F238E27FC236}">
                    <a16:creationId xmlns:a16="http://schemas.microsoft.com/office/drawing/2014/main" id="{CA3DDA95-15AA-4AF1-866F-07DB548049D6}"/>
                  </a:ext>
                </a:extLst>
              </p:cNvPr>
              <p:cNvSpPr/>
              <p:nvPr/>
            </p:nvSpPr>
            <p:spPr>
              <a:xfrm>
                <a:off x="8415296" y="1317751"/>
                <a:ext cx="17154" cy="17154"/>
              </a:xfrm>
              <a:custGeom>
                <a:avLst/>
                <a:gdLst>
                  <a:gd name="connsiteX0" fmla="*/ 8577 w 17154"/>
                  <a:gd name="connsiteY0" fmla="*/ 17155 h 17154"/>
                  <a:gd name="connsiteX1" fmla="*/ 0 w 17154"/>
                  <a:gd name="connsiteY1" fmla="*/ 8577 h 17154"/>
                  <a:gd name="connsiteX2" fmla="*/ 8577 w 17154"/>
                  <a:gd name="connsiteY2" fmla="*/ 0 h 17154"/>
                  <a:gd name="connsiteX3" fmla="*/ 17154 w 17154"/>
                  <a:gd name="connsiteY3" fmla="*/ 8577 h 17154"/>
                  <a:gd name="connsiteX4" fmla="*/ 8577 w 17154"/>
                  <a:gd name="connsiteY4" fmla="*/ 17155 h 171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154" h="17154">
                    <a:moveTo>
                      <a:pt x="8577" y="17155"/>
                    </a:moveTo>
                    <a:cubicBezTo>
                      <a:pt x="3846" y="17155"/>
                      <a:pt x="0" y="13308"/>
                      <a:pt x="0" y="8577"/>
                    </a:cubicBezTo>
                    <a:cubicBezTo>
                      <a:pt x="0" y="3846"/>
                      <a:pt x="3846" y="0"/>
                      <a:pt x="8577" y="0"/>
                    </a:cubicBezTo>
                    <a:cubicBezTo>
                      <a:pt x="13308" y="0"/>
                      <a:pt x="17154" y="3846"/>
                      <a:pt x="17154" y="8577"/>
                    </a:cubicBezTo>
                    <a:cubicBezTo>
                      <a:pt x="17154" y="13347"/>
                      <a:pt x="13308" y="17155"/>
                      <a:pt x="8577" y="17155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9" name="任意多边形: 形状 808">
                <a:extLst>
                  <a:ext uri="{FF2B5EF4-FFF2-40B4-BE49-F238E27FC236}">
                    <a16:creationId xmlns:a16="http://schemas.microsoft.com/office/drawing/2014/main" id="{8A60E9B8-93C0-420B-9B41-891B6DDBFFAB}"/>
                  </a:ext>
                </a:extLst>
              </p:cNvPr>
              <p:cNvSpPr/>
              <p:nvPr/>
            </p:nvSpPr>
            <p:spPr>
              <a:xfrm>
                <a:off x="8552033" y="1476720"/>
                <a:ext cx="14077" cy="14077"/>
              </a:xfrm>
              <a:custGeom>
                <a:avLst/>
                <a:gdLst>
                  <a:gd name="connsiteX0" fmla="*/ 14077 w 14077"/>
                  <a:gd name="connsiteY0" fmla="*/ 7039 h 14077"/>
                  <a:gd name="connsiteX1" fmla="*/ 7039 w 14077"/>
                  <a:gd name="connsiteY1" fmla="*/ 14078 h 14077"/>
                  <a:gd name="connsiteX2" fmla="*/ 0 w 14077"/>
                  <a:gd name="connsiteY2" fmla="*/ 7039 h 14077"/>
                  <a:gd name="connsiteX3" fmla="*/ 7039 w 14077"/>
                  <a:gd name="connsiteY3" fmla="*/ 0 h 14077"/>
                  <a:gd name="connsiteX4" fmla="*/ 14077 w 14077"/>
                  <a:gd name="connsiteY4" fmla="*/ 7039 h 140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77" h="14077">
                    <a:moveTo>
                      <a:pt x="14077" y="7039"/>
                    </a:moveTo>
                    <a:cubicBezTo>
                      <a:pt x="14077" y="10926"/>
                      <a:pt x="10926" y="14078"/>
                      <a:pt x="7039" y="14078"/>
                    </a:cubicBezTo>
                    <a:cubicBezTo>
                      <a:pt x="3152" y="14078"/>
                      <a:pt x="0" y="10926"/>
                      <a:pt x="0" y="7039"/>
                    </a:cubicBezTo>
                    <a:cubicBezTo>
                      <a:pt x="0" y="3151"/>
                      <a:pt x="3152" y="0"/>
                      <a:pt x="7039" y="0"/>
                    </a:cubicBezTo>
                    <a:cubicBezTo>
                      <a:pt x="10926" y="0"/>
                      <a:pt x="14077" y="3151"/>
                      <a:pt x="14077" y="7039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10" name="任意多边形: 形状 809">
                <a:extLst>
                  <a:ext uri="{FF2B5EF4-FFF2-40B4-BE49-F238E27FC236}">
                    <a16:creationId xmlns:a16="http://schemas.microsoft.com/office/drawing/2014/main" id="{FE099C24-92A2-4D33-821E-DCA83501D245}"/>
                  </a:ext>
                </a:extLst>
              </p:cNvPr>
              <p:cNvSpPr/>
              <p:nvPr/>
            </p:nvSpPr>
            <p:spPr>
              <a:xfrm>
                <a:off x="8677808" y="1644112"/>
                <a:ext cx="11384" cy="11385"/>
              </a:xfrm>
              <a:custGeom>
                <a:avLst/>
                <a:gdLst>
                  <a:gd name="connsiteX0" fmla="*/ 5692 w 11384"/>
                  <a:gd name="connsiteY0" fmla="*/ 11385 h 11385"/>
                  <a:gd name="connsiteX1" fmla="*/ 0 w 11384"/>
                  <a:gd name="connsiteY1" fmla="*/ 5692 h 11385"/>
                  <a:gd name="connsiteX2" fmla="*/ 5692 w 11384"/>
                  <a:gd name="connsiteY2" fmla="*/ 0 h 11385"/>
                  <a:gd name="connsiteX3" fmla="*/ 11385 w 11384"/>
                  <a:gd name="connsiteY3" fmla="*/ 5692 h 11385"/>
                  <a:gd name="connsiteX4" fmla="*/ 5692 w 11384"/>
                  <a:gd name="connsiteY4" fmla="*/ 11385 h 113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384" h="11385">
                    <a:moveTo>
                      <a:pt x="5692" y="11385"/>
                    </a:moveTo>
                    <a:cubicBezTo>
                      <a:pt x="2539" y="11385"/>
                      <a:pt x="0" y="8847"/>
                      <a:pt x="0" y="5692"/>
                    </a:cubicBezTo>
                    <a:cubicBezTo>
                      <a:pt x="0" y="2538"/>
                      <a:pt x="2539" y="0"/>
                      <a:pt x="5692" y="0"/>
                    </a:cubicBezTo>
                    <a:cubicBezTo>
                      <a:pt x="8847" y="0"/>
                      <a:pt x="11385" y="2538"/>
                      <a:pt x="11385" y="5692"/>
                    </a:cubicBezTo>
                    <a:cubicBezTo>
                      <a:pt x="11385" y="8847"/>
                      <a:pt x="8847" y="11385"/>
                      <a:pt x="5692" y="11385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11" name="任意多边形: 形状 810">
                <a:extLst>
                  <a:ext uri="{FF2B5EF4-FFF2-40B4-BE49-F238E27FC236}">
                    <a16:creationId xmlns:a16="http://schemas.microsoft.com/office/drawing/2014/main" id="{A970F813-AB21-407E-94BA-C0ACFC792D48}"/>
                  </a:ext>
                </a:extLst>
              </p:cNvPr>
              <p:cNvSpPr/>
              <p:nvPr/>
            </p:nvSpPr>
            <p:spPr>
              <a:xfrm>
                <a:off x="8792120" y="1819235"/>
                <a:ext cx="9000" cy="9000"/>
              </a:xfrm>
              <a:custGeom>
                <a:avLst/>
                <a:gdLst>
                  <a:gd name="connsiteX0" fmla="*/ 9001 w 9000"/>
                  <a:gd name="connsiteY0" fmla="*/ 4500 h 9000"/>
                  <a:gd name="connsiteX1" fmla="*/ 4500 w 9000"/>
                  <a:gd name="connsiteY1" fmla="*/ 9000 h 9000"/>
                  <a:gd name="connsiteX2" fmla="*/ 0 w 9000"/>
                  <a:gd name="connsiteY2" fmla="*/ 4500 h 9000"/>
                  <a:gd name="connsiteX3" fmla="*/ 4500 w 9000"/>
                  <a:gd name="connsiteY3" fmla="*/ 0 h 9000"/>
                  <a:gd name="connsiteX4" fmla="*/ 9001 w 9000"/>
                  <a:gd name="connsiteY4" fmla="*/ 4500 h 9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000" h="9000">
                    <a:moveTo>
                      <a:pt x="9001" y="4500"/>
                    </a:moveTo>
                    <a:cubicBezTo>
                      <a:pt x="9001" y="6986"/>
                      <a:pt x="6986" y="9000"/>
                      <a:pt x="4500" y="9000"/>
                    </a:cubicBezTo>
                    <a:cubicBezTo>
                      <a:pt x="2015" y="9000"/>
                      <a:pt x="0" y="6986"/>
                      <a:pt x="0" y="4500"/>
                    </a:cubicBezTo>
                    <a:cubicBezTo>
                      <a:pt x="0" y="2015"/>
                      <a:pt x="2015" y="0"/>
                      <a:pt x="4500" y="0"/>
                    </a:cubicBezTo>
                    <a:cubicBezTo>
                      <a:pt x="6985" y="0"/>
                      <a:pt x="9001" y="2015"/>
                      <a:pt x="9001" y="4500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12" name="任意多边形: 形状 811">
                <a:extLst>
                  <a:ext uri="{FF2B5EF4-FFF2-40B4-BE49-F238E27FC236}">
                    <a16:creationId xmlns:a16="http://schemas.microsoft.com/office/drawing/2014/main" id="{3CFAF53B-895F-4B09-8A70-23CF34074C0A}"/>
                  </a:ext>
                </a:extLst>
              </p:cNvPr>
              <p:cNvSpPr/>
              <p:nvPr/>
            </p:nvSpPr>
            <p:spPr>
              <a:xfrm>
                <a:off x="8894394" y="2001397"/>
                <a:ext cx="6923" cy="6923"/>
              </a:xfrm>
              <a:custGeom>
                <a:avLst/>
                <a:gdLst>
                  <a:gd name="connsiteX0" fmla="*/ 3461 w 6923"/>
                  <a:gd name="connsiteY0" fmla="*/ 6923 h 6923"/>
                  <a:gd name="connsiteX1" fmla="*/ 0 w 6923"/>
                  <a:gd name="connsiteY1" fmla="*/ 3462 h 6923"/>
                  <a:gd name="connsiteX2" fmla="*/ 3461 w 6923"/>
                  <a:gd name="connsiteY2" fmla="*/ 0 h 6923"/>
                  <a:gd name="connsiteX3" fmla="*/ 6923 w 6923"/>
                  <a:gd name="connsiteY3" fmla="*/ 3462 h 6923"/>
                  <a:gd name="connsiteX4" fmla="*/ 3461 w 6923"/>
                  <a:gd name="connsiteY4" fmla="*/ 6923 h 69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923" h="6923">
                    <a:moveTo>
                      <a:pt x="3461" y="6923"/>
                    </a:moveTo>
                    <a:cubicBezTo>
                      <a:pt x="1538" y="6923"/>
                      <a:pt x="0" y="5385"/>
                      <a:pt x="0" y="3462"/>
                    </a:cubicBezTo>
                    <a:cubicBezTo>
                      <a:pt x="0" y="1538"/>
                      <a:pt x="1538" y="0"/>
                      <a:pt x="3461" y="0"/>
                    </a:cubicBezTo>
                    <a:cubicBezTo>
                      <a:pt x="5384" y="0"/>
                      <a:pt x="6923" y="1538"/>
                      <a:pt x="6923" y="3462"/>
                    </a:cubicBezTo>
                    <a:cubicBezTo>
                      <a:pt x="6923" y="5385"/>
                      <a:pt x="5384" y="6923"/>
                      <a:pt x="3461" y="6923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13" name="任意多边形: 形状 812">
                <a:extLst>
                  <a:ext uri="{FF2B5EF4-FFF2-40B4-BE49-F238E27FC236}">
                    <a16:creationId xmlns:a16="http://schemas.microsoft.com/office/drawing/2014/main" id="{B5C756CD-FF36-447E-BCED-E5B327B32F95}"/>
                  </a:ext>
                </a:extLst>
              </p:cNvPr>
              <p:cNvSpPr/>
              <p:nvPr/>
            </p:nvSpPr>
            <p:spPr>
              <a:xfrm>
                <a:off x="8984206" y="2189752"/>
                <a:ext cx="5153" cy="5154"/>
              </a:xfrm>
              <a:custGeom>
                <a:avLst/>
                <a:gdLst>
                  <a:gd name="connsiteX0" fmla="*/ 2577 w 5153"/>
                  <a:gd name="connsiteY0" fmla="*/ 5154 h 5154"/>
                  <a:gd name="connsiteX1" fmla="*/ 0 w 5153"/>
                  <a:gd name="connsiteY1" fmla="*/ 2577 h 5154"/>
                  <a:gd name="connsiteX2" fmla="*/ 2577 w 5153"/>
                  <a:gd name="connsiteY2" fmla="*/ 0 h 5154"/>
                  <a:gd name="connsiteX3" fmla="*/ 5154 w 5153"/>
                  <a:gd name="connsiteY3" fmla="*/ 2577 h 5154"/>
                  <a:gd name="connsiteX4" fmla="*/ 2577 w 5153"/>
                  <a:gd name="connsiteY4" fmla="*/ 5154 h 51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153" h="5154">
                    <a:moveTo>
                      <a:pt x="2577" y="5154"/>
                    </a:moveTo>
                    <a:cubicBezTo>
                      <a:pt x="1154" y="5154"/>
                      <a:pt x="0" y="4000"/>
                      <a:pt x="0" y="2577"/>
                    </a:cubicBezTo>
                    <a:cubicBezTo>
                      <a:pt x="0" y="1154"/>
                      <a:pt x="1154" y="0"/>
                      <a:pt x="2577" y="0"/>
                    </a:cubicBezTo>
                    <a:cubicBezTo>
                      <a:pt x="4000" y="0"/>
                      <a:pt x="5154" y="1154"/>
                      <a:pt x="5154" y="2577"/>
                    </a:cubicBezTo>
                    <a:cubicBezTo>
                      <a:pt x="5154" y="4000"/>
                      <a:pt x="3962" y="5154"/>
                      <a:pt x="2577" y="5154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14" name="任意多边形: 形状 813">
                <a:extLst>
                  <a:ext uri="{FF2B5EF4-FFF2-40B4-BE49-F238E27FC236}">
                    <a16:creationId xmlns:a16="http://schemas.microsoft.com/office/drawing/2014/main" id="{76F07434-53CC-4CE0-A240-EBFD8AB473E8}"/>
                  </a:ext>
                </a:extLst>
              </p:cNvPr>
              <p:cNvSpPr/>
              <p:nvPr/>
            </p:nvSpPr>
            <p:spPr>
              <a:xfrm>
                <a:off x="9061133" y="2383606"/>
                <a:ext cx="3538" cy="3538"/>
              </a:xfrm>
              <a:custGeom>
                <a:avLst/>
                <a:gdLst>
                  <a:gd name="connsiteX0" fmla="*/ 3538 w 3538"/>
                  <a:gd name="connsiteY0" fmla="*/ 1769 h 3538"/>
                  <a:gd name="connsiteX1" fmla="*/ 1769 w 3538"/>
                  <a:gd name="connsiteY1" fmla="*/ 3539 h 3538"/>
                  <a:gd name="connsiteX2" fmla="*/ 0 w 3538"/>
                  <a:gd name="connsiteY2" fmla="*/ 1769 h 3538"/>
                  <a:gd name="connsiteX3" fmla="*/ 1769 w 3538"/>
                  <a:gd name="connsiteY3" fmla="*/ 0 h 3538"/>
                  <a:gd name="connsiteX4" fmla="*/ 3538 w 3538"/>
                  <a:gd name="connsiteY4" fmla="*/ 1769 h 35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38" h="3538">
                    <a:moveTo>
                      <a:pt x="3538" y="1769"/>
                    </a:moveTo>
                    <a:cubicBezTo>
                      <a:pt x="3538" y="2746"/>
                      <a:pt x="2746" y="3539"/>
                      <a:pt x="1769" y="3539"/>
                    </a:cubicBezTo>
                    <a:cubicBezTo>
                      <a:pt x="792" y="3539"/>
                      <a:pt x="0" y="2747"/>
                      <a:pt x="0" y="1769"/>
                    </a:cubicBezTo>
                    <a:cubicBezTo>
                      <a:pt x="0" y="792"/>
                      <a:pt x="792" y="0"/>
                      <a:pt x="1769" y="0"/>
                    </a:cubicBezTo>
                    <a:cubicBezTo>
                      <a:pt x="2746" y="0"/>
                      <a:pt x="3538" y="792"/>
                      <a:pt x="3538" y="1769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15" name="任意多边形: 形状 814">
                <a:extLst>
                  <a:ext uri="{FF2B5EF4-FFF2-40B4-BE49-F238E27FC236}">
                    <a16:creationId xmlns:a16="http://schemas.microsoft.com/office/drawing/2014/main" id="{C5CE63E5-1C8B-45B9-B6EC-2366E4511A24}"/>
                  </a:ext>
                </a:extLst>
              </p:cNvPr>
              <p:cNvSpPr/>
              <p:nvPr/>
            </p:nvSpPr>
            <p:spPr>
              <a:xfrm>
                <a:off x="9124674" y="2581885"/>
                <a:ext cx="2384" cy="2384"/>
              </a:xfrm>
              <a:custGeom>
                <a:avLst/>
                <a:gdLst>
                  <a:gd name="connsiteX0" fmla="*/ 2385 w 2384"/>
                  <a:gd name="connsiteY0" fmla="*/ 1192 h 2384"/>
                  <a:gd name="connsiteX1" fmla="*/ 1192 w 2384"/>
                  <a:gd name="connsiteY1" fmla="*/ 2385 h 2384"/>
                  <a:gd name="connsiteX2" fmla="*/ 0 w 2384"/>
                  <a:gd name="connsiteY2" fmla="*/ 1192 h 2384"/>
                  <a:gd name="connsiteX3" fmla="*/ 1192 w 2384"/>
                  <a:gd name="connsiteY3" fmla="*/ 0 h 2384"/>
                  <a:gd name="connsiteX4" fmla="*/ 2385 w 2384"/>
                  <a:gd name="connsiteY4" fmla="*/ 1192 h 23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84" h="2384">
                    <a:moveTo>
                      <a:pt x="2385" y="1192"/>
                    </a:moveTo>
                    <a:cubicBezTo>
                      <a:pt x="2385" y="1851"/>
                      <a:pt x="1851" y="2385"/>
                      <a:pt x="1192" y="2385"/>
                    </a:cubicBezTo>
                    <a:cubicBezTo>
                      <a:pt x="534" y="2385"/>
                      <a:pt x="0" y="1851"/>
                      <a:pt x="0" y="1192"/>
                    </a:cubicBezTo>
                    <a:cubicBezTo>
                      <a:pt x="0" y="534"/>
                      <a:pt x="534" y="0"/>
                      <a:pt x="1192" y="0"/>
                    </a:cubicBezTo>
                    <a:cubicBezTo>
                      <a:pt x="1851" y="0"/>
                      <a:pt x="2385" y="534"/>
                      <a:pt x="2385" y="1192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16" name="任意多边形: 形状 815">
                <a:extLst>
                  <a:ext uri="{FF2B5EF4-FFF2-40B4-BE49-F238E27FC236}">
                    <a16:creationId xmlns:a16="http://schemas.microsoft.com/office/drawing/2014/main" id="{44E6372B-C529-4519-8A59-69B67FE7E8DC}"/>
                  </a:ext>
                </a:extLst>
              </p:cNvPr>
              <p:cNvSpPr/>
              <p:nvPr/>
            </p:nvSpPr>
            <p:spPr>
              <a:xfrm>
                <a:off x="9174715" y="2783855"/>
                <a:ext cx="1384" cy="1384"/>
              </a:xfrm>
              <a:custGeom>
                <a:avLst/>
                <a:gdLst>
                  <a:gd name="connsiteX0" fmla="*/ 1385 w 1384"/>
                  <a:gd name="connsiteY0" fmla="*/ 692 h 1384"/>
                  <a:gd name="connsiteX1" fmla="*/ 692 w 1384"/>
                  <a:gd name="connsiteY1" fmla="*/ 1385 h 1384"/>
                  <a:gd name="connsiteX2" fmla="*/ 0 w 1384"/>
                  <a:gd name="connsiteY2" fmla="*/ 692 h 1384"/>
                  <a:gd name="connsiteX3" fmla="*/ 692 w 1384"/>
                  <a:gd name="connsiteY3" fmla="*/ 0 h 1384"/>
                  <a:gd name="connsiteX4" fmla="*/ 1385 w 1384"/>
                  <a:gd name="connsiteY4" fmla="*/ 692 h 13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84" h="1384">
                    <a:moveTo>
                      <a:pt x="1385" y="692"/>
                    </a:moveTo>
                    <a:cubicBezTo>
                      <a:pt x="1385" y="1075"/>
                      <a:pt x="1075" y="1385"/>
                      <a:pt x="692" y="1385"/>
                    </a:cubicBezTo>
                    <a:cubicBezTo>
                      <a:pt x="310" y="1385"/>
                      <a:pt x="0" y="1075"/>
                      <a:pt x="0" y="692"/>
                    </a:cubicBezTo>
                    <a:cubicBezTo>
                      <a:pt x="0" y="310"/>
                      <a:pt x="310" y="0"/>
                      <a:pt x="692" y="0"/>
                    </a:cubicBezTo>
                    <a:cubicBezTo>
                      <a:pt x="1074" y="0"/>
                      <a:pt x="1385" y="310"/>
                      <a:pt x="1385" y="692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17" name="任意多边形: 形状 816">
                <a:extLst>
                  <a:ext uri="{FF2B5EF4-FFF2-40B4-BE49-F238E27FC236}">
                    <a16:creationId xmlns:a16="http://schemas.microsoft.com/office/drawing/2014/main" id="{AD0FCB46-C248-4D79-A922-8DE0C98440C6}"/>
                  </a:ext>
                </a:extLst>
              </p:cNvPr>
              <p:cNvSpPr/>
              <p:nvPr/>
            </p:nvSpPr>
            <p:spPr>
              <a:xfrm>
                <a:off x="9210985" y="2988557"/>
                <a:ext cx="692" cy="692"/>
              </a:xfrm>
              <a:custGeom>
                <a:avLst/>
                <a:gdLst>
                  <a:gd name="connsiteX0" fmla="*/ 346 w 692"/>
                  <a:gd name="connsiteY0" fmla="*/ 692 h 692"/>
                  <a:gd name="connsiteX1" fmla="*/ 0 w 692"/>
                  <a:gd name="connsiteY1" fmla="*/ 346 h 692"/>
                  <a:gd name="connsiteX2" fmla="*/ 346 w 692"/>
                  <a:gd name="connsiteY2" fmla="*/ 0 h 692"/>
                  <a:gd name="connsiteX3" fmla="*/ 693 w 692"/>
                  <a:gd name="connsiteY3" fmla="*/ 346 h 692"/>
                  <a:gd name="connsiteX4" fmla="*/ 346 w 692"/>
                  <a:gd name="connsiteY4" fmla="*/ 692 h 6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92" h="692">
                    <a:moveTo>
                      <a:pt x="346" y="692"/>
                    </a:moveTo>
                    <a:cubicBezTo>
                      <a:pt x="154" y="692"/>
                      <a:pt x="0" y="539"/>
                      <a:pt x="0" y="346"/>
                    </a:cubicBezTo>
                    <a:cubicBezTo>
                      <a:pt x="0" y="154"/>
                      <a:pt x="154" y="0"/>
                      <a:pt x="346" y="0"/>
                    </a:cubicBezTo>
                    <a:cubicBezTo>
                      <a:pt x="539" y="0"/>
                      <a:pt x="693" y="154"/>
                      <a:pt x="693" y="346"/>
                    </a:cubicBezTo>
                    <a:cubicBezTo>
                      <a:pt x="693" y="539"/>
                      <a:pt x="539" y="692"/>
                      <a:pt x="346" y="692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18" name="任意多边形: 形状 817">
                <a:extLst>
                  <a:ext uri="{FF2B5EF4-FFF2-40B4-BE49-F238E27FC236}">
                    <a16:creationId xmlns:a16="http://schemas.microsoft.com/office/drawing/2014/main" id="{D0353AC5-855A-4E53-988F-07CDBD54B8BF}"/>
                  </a:ext>
                </a:extLst>
              </p:cNvPr>
              <p:cNvSpPr/>
              <p:nvPr/>
            </p:nvSpPr>
            <p:spPr>
              <a:xfrm>
                <a:off x="9233409" y="3195104"/>
                <a:ext cx="231" cy="230"/>
              </a:xfrm>
              <a:custGeom>
                <a:avLst/>
                <a:gdLst>
                  <a:gd name="connsiteX0" fmla="*/ 116 w 231"/>
                  <a:gd name="connsiteY0" fmla="*/ 231 h 230"/>
                  <a:gd name="connsiteX1" fmla="*/ 0 w 231"/>
                  <a:gd name="connsiteY1" fmla="*/ 115 h 230"/>
                  <a:gd name="connsiteX2" fmla="*/ 116 w 231"/>
                  <a:gd name="connsiteY2" fmla="*/ 0 h 230"/>
                  <a:gd name="connsiteX3" fmla="*/ 231 w 231"/>
                  <a:gd name="connsiteY3" fmla="*/ 115 h 230"/>
                  <a:gd name="connsiteX4" fmla="*/ 116 w 231"/>
                  <a:gd name="connsiteY4" fmla="*/ 231 h 2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1" h="230">
                    <a:moveTo>
                      <a:pt x="116" y="231"/>
                    </a:moveTo>
                    <a:cubicBezTo>
                      <a:pt x="39" y="231"/>
                      <a:pt x="0" y="192"/>
                      <a:pt x="0" y="115"/>
                    </a:cubicBezTo>
                    <a:cubicBezTo>
                      <a:pt x="0" y="39"/>
                      <a:pt x="77" y="0"/>
                      <a:pt x="116" y="0"/>
                    </a:cubicBezTo>
                    <a:cubicBezTo>
                      <a:pt x="193" y="0"/>
                      <a:pt x="231" y="77"/>
                      <a:pt x="231" y="115"/>
                    </a:cubicBezTo>
                    <a:cubicBezTo>
                      <a:pt x="231" y="192"/>
                      <a:pt x="193" y="231"/>
                      <a:pt x="116" y="231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19" name="任意多边形: 形状 818">
                <a:extLst>
                  <a:ext uri="{FF2B5EF4-FFF2-40B4-BE49-F238E27FC236}">
                    <a16:creationId xmlns:a16="http://schemas.microsoft.com/office/drawing/2014/main" id="{8087D4EF-4FA7-4A5B-B91F-8520A67A0385}"/>
                  </a:ext>
                </a:extLst>
              </p:cNvPr>
              <p:cNvSpPr/>
              <p:nvPr/>
            </p:nvSpPr>
            <p:spPr>
              <a:xfrm>
                <a:off x="9241987" y="3402537"/>
                <a:ext cx="38" cy="3846"/>
              </a:xfrm>
              <a:custGeom>
                <a:avLst/>
                <a:gdLst>
                  <a:gd name="connsiteX0" fmla="*/ 39 w 38"/>
                  <a:gd name="connsiteY0" fmla="*/ 0 h 3846"/>
                  <a:gd name="connsiteX1" fmla="*/ 0 w 38"/>
                  <a:gd name="connsiteY1" fmla="*/ 0 h 3846"/>
                  <a:gd name="connsiteX2" fmla="*/ 39 w 38"/>
                  <a:gd name="connsiteY2" fmla="*/ 0 h 3846"/>
                  <a:gd name="connsiteX3" fmla="*/ 39 w 38"/>
                  <a:gd name="connsiteY3" fmla="*/ 0 h 38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8" h="3846">
                    <a:moveTo>
                      <a:pt x="39" y="0"/>
                    </a:moveTo>
                    <a:lnTo>
                      <a:pt x="0" y="0"/>
                    </a:lnTo>
                    <a:lnTo>
                      <a:pt x="39" y="0"/>
                    </a:lnTo>
                    <a:lnTo>
                      <a:pt x="39" y="0"/>
                    </a:ln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38" name="图形 1">
              <a:extLst>
                <a:ext uri="{FF2B5EF4-FFF2-40B4-BE49-F238E27FC236}">
                  <a16:creationId xmlns:a16="http://schemas.microsoft.com/office/drawing/2014/main" id="{C01B2990-AE10-4F14-B9E4-3ED1F4C73D8F}"/>
                </a:ext>
              </a:extLst>
            </p:cNvPr>
            <p:cNvGrpSpPr/>
            <p:nvPr/>
          </p:nvGrpSpPr>
          <p:grpSpPr>
            <a:xfrm>
              <a:off x="2667000" y="0"/>
              <a:ext cx="6296282" cy="6288782"/>
              <a:chOff x="2667000" y="0"/>
              <a:chExt cx="6296282" cy="6288782"/>
            </a:xfrm>
            <a:grpFill/>
          </p:grpSpPr>
          <p:sp>
            <p:nvSpPr>
              <p:cNvPr id="630" name="任意多边形: 形状 629">
                <a:extLst>
                  <a:ext uri="{FF2B5EF4-FFF2-40B4-BE49-F238E27FC236}">
                    <a16:creationId xmlns:a16="http://schemas.microsoft.com/office/drawing/2014/main" id="{098B1357-20E7-4CAB-AAA6-3EFB24C961A9}"/>
                  </a:ext>
                </a:extLst>
              </p:cNvPr>
              <p:cNvSpPr/>
              <p:nvPr/>
            </p:nvSpPr>
            <p:spPr>
              <a:xfrm>
                <a:off x="2667000" y="0"/>
                <a:ext cx="3846" cy="3846"/>
              </a:xfrm>
              <a:custGeom>
                <a:avLst/>
                <a:gdLst/>
                <a:ahLst/>
                <a:cxnLst/>
                <a:rect l="l" t="t" r="r" b="b"/>
                <a:pathLst>
                  <a:path w="3846" h="3846"/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31" name="任意多边形: 形状 630">
                <a:extLst>
                  <a:ext uri="{FF2B5EF4-FFF2-40B4-BE49-F238E27FC236}">
                    <a16:creationId xmlns:a16="http://schemas.microsoft.com/office/drawing/2014/main" id="{ED3DCDFD-5B06-4839-846D-0675BD831D74}"/>
                  </a:ext>
                </a:extLst>
              </p:cNvPr>
              <p:cNvSpPr/>
              <p:nvPr/>
            </p:nvSpPr>
            <p:spPr>
              <a:xfrm>
                <a:off x="8957051" y="3616816"/>
                <a:ext cx="231" cy="230"/>
              </a:xfrm>
              <a:custGeom>
                <a:avLst/>
                <a:gdLst>
                  <a:gd name="connsiteX0" fmla="*/ 116 w 231"/>
                  <a:gd name="connsiteY0" fmla="*/ 231 h 230"/>
                  <a:gd name="connsiteX1" fmla="*/ 0 w 231"/>
                  <a:gd name="connsiteY1" fmla="*/ 115 h 230"/>
                  <a:gd name="connsiteX2" fmla="*/ 116 w 231"/>
                  <a:gd name="connsiteY2" fmla="*/ 0 h 230"/>
                  <a:gd name="connsiteX3" fmla="*/ 231 w 231"/>
                  <a:gd name="connsiteY3" fmla="*/ 115 h 230"/>
                  <a:gd name="connsiteX4" fmla="*/ 116 w 231"/>
                  <a:gd name="connsiteY4" fmla="*/ 231 h 2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1" h="230">
                    <a:moveTo>
                      <a:pt x="116" y="231"/>
                    </a:moveTo>
                    <a:cubicBezTo>
                      <a:pt x="77" y="231"/>
                      <a:pt x="0" y="192"/>
                      <a:pt x="0" y="115"/>
                    </a:cubicBezTo>
                    <a:cubicBezTo>
                      <a:pt x="0" y="77"/>
                      <a:pt x="39" y="0"/>
                      <a:pt x="116" y="0"/>
                    </a:cubicBezTo>
                    <a:cubicBezTo>
                      <a:pt x="193" y="0"/>
                      <a:pt x="231" y="39"/>
                      <a:pt x="231" y="115"/>
                    </a:cubicBezTo>
                    <a:cubicBezTo>
                      <a:pt x="193" y="154"/>
                      <a:pt x="154" y="231"/>
                      <a:pt x="116" y="231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32" name="任意多边形: 形状 631">
                <a:extLst>
                  <a:ext uri="{FF2B5EF4-FFF2-40B4-BE49-F238E27FC236}">
                    <a16:creationId xmlns:a16="http://schemas.microsoft.com/office/drawing/2014/main" id="{FA3204F4-F056-4D7F-B0B0-C737F419CC7A}"/>
                  </a:ext>
                </a:extLst>
              </p:cNvPr>
              <p:cNvSpPr/>
              <p:nvPr/>
            </p:nvSpPr>
            <p:spPr>
              <a:xfrm>
                <a:off x="8938204" y="3804632"/>
                <a:ext cx="538" cy="538"/>
              </a:xfrm>
              <a:custGeom>
                <a:avLst/>
                <a:gdLst>
                  <a:gd name="connsiteX0" fmla="*/ 538 w 538"/>
                  <a:gd name="connsiteY0" fmla="*/ 269 h 538"/>
                  <a:gd name="connsiteX1" fmla="*/ 269 w 538"/>
                  <a:gd name="connsiteY1" fmla="*/ 538 h 538"/>
                  <a:gd name="connsiteX2" fmla="*/ 0 w 538"/>
                  <a:gd name="connsiteY2" fmla="*/ 269 h 538"/>
                  <a:gd name="connsiteX3" fmla="*/ 269 w 538"/>
                  <a:gd name="connsiteY3" fmla="*/ 0 h 538"/>
                  <a:gd name="connsiteX4" fmla="*/ 538 w 538"/>
                  <a:gd name="connsiteY4" fmla="*/ 269 h 5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38" h="538">
                    <a:moveTo>
                      <a:pt x="538" y="269"/>
                    </a:moveTo>
                    <a:cubicBezTo>
                      <a:pt x="538" y="418"/>
                      <a:pt x="418" y="538"/>
                      <a:pt x="269" y="538"/>
                    </a:cubicBezTo>
                    <a:cubicBezTo>
                      <a:pt x="120" y="538"/>
                      <a:pt x="0" y="418"/>
                      <a:pt x="0" y="269"/>
                    </a:cubicBezTo>
                    <a:cubicBezTo>
                      <a:pt x="0" y="121"/>
                      <a:pt x="121" y="0"/>
                      <a:pt x="269" y="0"/>
                    </a:cubicBezTo>
                    <a:cubicBezTo>
                      <a:pt x="418" y="0"/>
                      <a:pt x="538" y="120"/>
                      <a:pt x="538" y="269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33" name="任意多边形: 形状 632">
                <a:extLst>
                  <a:ext uri="{FF2B5EF4-FFF2-40B4-BE49-F238E27FC236}">
                    <a16:creationId xmlns:a16="http://schemas.microsoft.com/office/drawing/2014/main" id="{2F2C2367-D79B-4105-94E7-EAFBA0221144}"/>
                  </a:ext>
                </a:extLst>
              </p:cNvPr>
              <p:cNvSpPr/>
              <p:nvPr/>
            </p:nvSpPr>
            <p:spPr>
              <a:xfrm>
                <a:off x="8906741" y="3990602"/>
                <a:ext cx="1153" cy="1153"/>
              </a:xfrm>
              <a:custGeom>
                <a:avLst/>
                <a:gdLst>
                  <a:gd name="connsiteX0" fmla="*/ 1154 w 1153"/>
                  <a:gd name="connsiteY0" fmla="*/ 577 h 1153"/>
                  <a:gd name="connsiteX1" fmla="*/ 577 w 1153"/>
                  <a:gd name="connsiteY1" fmla="*/ 1154 h 1153"/>
                  <a:gd name="connsiteX2" fmla="*/ 0 w 1153"/>
                  <a:gd name="connsiteY2" fmla="*/ 577 h 1153"/>
                  <a:gd name="connsiteX3" fmla="*/ 577 w 1153"/>
                  <a:gd name="connsiteY3" fmla="*/ 0 h 1153"/>
                  <a:gd name="connsiteX4" fmla="*/ 1154 w 1153"/>
                  <a:gd name="connsiteY4" fmla="*/ 577 h 11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53" h="1153">
                    <a:moveTo>
                      <a:pt x="1154" y="577"/>
                    </a:moveTo>
                    <a:cubicBezTo>
                      <a:pt x="1154" y="896"/>
                      <a:pt x="896" y="1154"/>
                      <a:pt x="577" y="1154"/>
                    </a:cubicBezTo>
                    <a:cubicBezTo>
                      <a:pt x="258" y="1154"/>
                      <a:pt x="0" y="896"/>
                      <a:pt x="0" y="577"/>
                    </a:cubicBezTo>
                    <a:cubicBezTo>
                      <a:pt x="0" y="258"/>
                      <a:pt x="258" y="0"/>
                      <a:pt x="577" y="0"/>
                    </a:cubicBezTo>
                    <a:cubicBezTo>
                      <a:pt x="896" y="0"/>
                      <a:pt x="1154" y="258"/>
                      <a:pt x="1154" y="577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34" name="任意多边形: 形状 633">
                <a:extLst>
                  <a:ext uri="{FF2B5EF4-FFF2-40B4-BE49-F238E27FC236}">
                    <a16:creationId xmlns:a16="http://schemas.microsoft.com/office/drawing/2014/main" id="{48B3499C-0DEC-42BB-BB6D-2BF6115B1E3D}"/>
                  </a:ext>
                </a:extLst>
              </p:cNvPr>
              <p:cNvSpPr/>
              <p:nvPr/>
            </p:nvSpPr>
            <p:spPr>
              <a:xfrm>
                <a:off x="8862739" y="4173994"/>
                <a:ext cx="2000" cy="2000"/>
              </a:xfrm>
              <a:custGeom>
                <a:avLst/>
                <a:gdLst>
                  <a:gd name="connsiteX0" fmla="*/ 1000 w 2000"/>
                  <a:gd name="connsiteY0" fmla="*/ 2000 h 2000"/>
                  <a:gd name="connsiteX1" fmla="*/ 0 w 2000"/>
                  <a:gd name="connsiteY1" fmla="*/ 1000 h 2000"/>
                  <a:gd name="connsiteX2" fmla="*/ 1000 w 2000"/>
                  <a:gd name="connsiteY2" fmla="*/ 0 h 2000"/>
                  <a:gd name="connsiteX3" fmla="*/ 2000 w 2000"/>
                  <a:gd name="connsiteY3" fmla="*/ 1000 h 2000"/>
                  <a:gd name="connsiteX4" fmla="*/ 1000 w 2000"/>
                  <a:gd name="connsiteY4" fmla="*/ 2000 h 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00" h="2000">
                    <a:moveTo>
                      <a:pt x="1000" y="2000"/>
                    </a:moveTo>
                    <a:cubicBezTo>
                      <a:pt x="462" y="2000"/>
                      <a:pt x="0" y="1539"/>
                      <a:pt x="0" y="1000"/>
                    </a:cubicBezTo>
                    <a:cubicBezTo>
                      <a:pt x="0" y="462"/>
                      <a:pt x="462" y="0"/>
                      <a:pt x="1000" y="0"/>
                    </a:cubicBezTo>
                    <a:cubicBezTo>
                      <a:pt x="1539" y="0"/>
                      <a:pt x="2000" y="462"/>
                      <a:pt x="2000" y="1000"/>
                    </a:cubicBezTo>
                    <a:cubicBezTo>
                      <a:pt x="2000" y="1539"/>
                      <a:pt x="1577" y="2000"/>
                      <a:pt x="1000" y="2000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35" name="任意多边形: 形状 634">
                <a:extLst>
                  <a:ext uri="{FF2B5EF4-FFF2-40B4-BE49-F238E27FC236}">
                    <a16:creationId xmlns:a16="http://schemas.microsoft.com/office/drawing/2014/main" id="{64CC86D1-6546-4A74-9C71-3D2E4EC119F0}"/>
                  </a:ext>
                </a:extLst>
              </p:cNvPr>
              <p:cNvSpPr/>
              <p:nvPr/>
            </p:nvSpPr>
            <p:spPr>
              <a:xfrm>
                <a:off x="8806391" y="4353964"/>
                <a:ext cx="3001" cy="3000"/>
              </a:xfrm>
              <a:custGeom>
                <a:avLst/>
                <a:gdLst>
                  <a:gd name="connsiteX0" fmla="*/ 1500 w 3001"/>
                  <a:gd name="connsiteY0" fmla="*/ 3000 h 3000"/>
                  <a:gd name="connsiteX1" fmla="*/ 0 w 3001"/>
                  <a:gd name="connsiteY1" fmla="*/ 1500 h 3000"/>
                  <a:gd name="connsiteX2" fmla="*/ 1500 w 3001"/>
                  <a:gd name="connsiteY2" fmla="*/ 0 h 3000"/>
                  <a:gd name="connsiteX3" fmla="*/ 3000 w 3001"/>
                  <a:gd name="connsiteY3" fmla="*/ 1500 h 3000"/>
                  <a:gd name="connsiteX4" fmla="*/ 1500 w 3001"/>
                  <a:gd name="connsiteY4" fmla="*/ 3000 h 3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01" h="3000">
                    <a:moveTo>
                      <a:pt x="1500" y="3000"/>
                    </a:moveTo>
                    <a:cubicBezTo>
                      <a:pt x="654" y="3000"/>
                      <a:pt x="0" y="2308"/>
                      <a:pt x="0" y="1500"/>
                    </a:cubicBezTo>
                    <a:cubicBezTo>
                      <a:pt x="0" y="654"/>
                      <a:pt x="692" y="0"/>
                      <a:pt x="1500" y="0"/>
                    </a:cubicBezTo>
                    <a:cubicBezTo>
                      <a:pt x="2346" y="0"/>
                      <a:pt x="3000" y="693"/>
                      <a:pt x="3000" y="1500"/>
                    </a:cubicBezTo>
                    <a:cubicBezTo>
                      <a:pt x="3038" y="2308"/>
                      <a:pt x="2346" y="3000"/>
                      <a:pt x="1500" y="3000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36" name="任意多边形: 形状 635">
                <a:extLst>
                  <a:ext uri="{FF2B5EF4-FFF2-40B4-BE49-F238E27FC236}">
                    <a16:creationId xmlns:a16="http://schemas.microsoft.com/office/drawing/2014/main" id="{982A5171-A46D-481A-AE61-DA5C7B6BB796}"/>
                  </a:ext>
                </a:extLst>
              </p:cNvPr>
              <p:cNvSpPr/>
              <p:nvPr/>
            </p:nvSpPr>
            <p:spPr>
              <a:xfrm>
                <a:off x="8737849" y="4529472"/>
                <a:ext cx="4461" cy="4461"/>
              </a:xfrm>
              <a:custGeom>
                <a:avLst/>
                <a:gdLst>
                  <a:gd name="connsiteX0" fmla="*/ 2231 w 4461"/>
                  <a:gd name="connsiteY0" fmla="*/ 4462 h 4461"/>
                  <a:gd name="connsiteX1" fmla="*/ 0 w 4461"/>
                  <a:gd name="connsiteY1" fmla="*/ 2231 h 4461"/>
                  <a:gd name="connsiteX2" fmla="*/ 2231 w 4461"/>
                  <a:gd name="connsiteY2" fmla="*/ 0 h 4461"/>
                  <a:gd name="connsiteX3" fmla="*/ 4462 w 4461"/>
                  <a:gd name="connsiteY3" fmla="*/ 2231 h 4461"/>
                  <a:gd name="connsiteX4" fmla="*/ 2231 w 4461"/>
                  <a:gd name="connsiteY4" fmla="*/ 4462 h 44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61" h="4461">
                    <a:moveTo>
                      <a:pt x="2231" y="4462"/>
                    </a:moveTo>
                    <a:cubicBezTo>
                      <a:pt x="1000" y="4462"/>
                      <a:pt x="0" y="3462"/>
                      <a:pt x="0" y="2231"/>
                    </a:cubicBezTo>
                    <a:cubicBezTo>
                      <a:pt x="0" y="1000"/>
                      <a:pt x="1000" y="0"/>
                      <a:pt x="2231" y="0"/>
                    </a:cubicBezTo>
                    <a:cubicBezTo>
                      <a:pt x="3462" y="0"/>
                      <a:pt x="4462" y="1000"/>
                      <a:pt x="4462" y="2231"/>
                    </a:cubicBezTo>
                    <a:cubicBezTo>
                      <a:pt x="4423" y="3462"/>
                      <a:pt x="3462" y="4462"/>
                      <a:pt x="2231" y="4462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37" name="任意多边形: 形状 636">
                <a:extLst>
                  <a:ext uri="{FF2B5EF4-FFF2-40B4-BE49-F238E27FC236}">
                    <a16:creationId xmlns:a16="http://schemas.microsoft.com/office/drawing/2014/main" id="{D5B1621C-63EC-4F5A-90A4-F252AB775E0F}"/>
                  </a:ext>
                </a:extLst>
              </p:cNvPr>
              <p:cNvSpPr/>
              <p:nvPr/>
            </p:nvSpPr>
            <p:spPr>
              <a:xfrm>
                <a:off x="8657499" y="4700018"/>
                <a:ext cx="6077" cy="6077"/>
              </a:xfrm>
              <a:custGeom>
                <a:avLst/>
                <a:gdLst>
                  <a:gd name="connsiteX0" fmla="*/ 3039 w 6077"/>
                  <a:gd name="connsiteY0" fmla="*/ 6077 h 6077"/>
                  <a:gd name="connsiteX1" fmla="*/ 0 w 6077"/>
                  <a:gd name="connsiteY1" fmla="*/ 3039 h 6077"/>
                  <a:gd name="connsiteX2" fmla="*/ 3039 w 6077"/>
                  <a:gd name="connsiteY2" fmla="*/ 0 h 6077"/>
                  <a:gd name="connsiteX3" fmla="*/ 6077 w 6077"/>
                  <a:gd name="connsiteY3" fmla="*/ 3039 h 6077"/>
                  <a:gd name="connsiteX4" fmla="*/ 3039 w 6077"/>
                  <a:gd name="connsiteY4" fmla="*/ 6077 h 60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77" h="6077">
                    <a:moveTo>
                      <a:pt x="3039" y="6077"/>
                    </a:moveTo>
                    <a:cubicBezTo>
                      <a:pt x="1347" y="6077"/>
                      <a:pt x="0" y="4731"/>
                      <a:pt x="0" y="3039"/>
                    </a:cubicBezTo>
                    <a:cubicBezTo>
                      <a:pt x="0" y="1347"/>
                      <a:pt x="1347" y="0"/>
                      <a:pt x="3039" y="0"/>
                    </a:cubicBezTo>
                    <a:cubicBezTo>
                      <a:pt x="4731" y="0"/>
                      <a:pt x="6077" y="1347"/>
                      <a:pt x="6077" y="3039"/>
                    </a:cubicBezTo>
                    <a:cubicBezTo>
                      <a:pt x="6077" y="4693"/>
                      <a:pt x="4731" y="6077"/>
                      <a:pt x="3039" y="6077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38" name="任意多边形: 形状 637">
                <a:extLst>
                  <a:ext uri="{FF2B5EF4-FFF2-40B4-BE49-F238E27FC236}">
                    <a16:creationId xmlns:a16="http://schemas.microsoft.com/office/drawing/2014/main" id="{35E1DD36-BF34-450A-8BB8-3A5FD922310A}"/>
                  </a:ext>
                </a:extLst>
              </p:cNvPr>
              <p:cNvSpPr/>
              <p:nvPr/>
            </p:nvSpPr>
            <p:spPr>
              <a:xfrm>
                <a:off x="8565687" y="4864641"/>
                <a:ext cx="8077" cy="8077"/>
              </a:xfrm>
              <a:custGeom>
                <a:avLst/>
                <a:gdLst>
                  <a:gd name="connsiteX0" fmla="*/ 8077 w 8077"/>
                  <a:gd name="connsiteY0" fmla="*/ 4039 h 8077"/>
                  <a:gd name="connsiteX1" fmla="*/ 4038 w 8077"/>
                  <a:gd name="connsiteY1" fmla="*/ 8078 h 8077"/>
                  <a:gd name="connsiteX2" fmla="*/ -1 w 8077"/>
                  <a:gd name="connsiteY2" fmla="*/ 4039 h 8077"/>
                  <a:gd name="connsiteX3" fmla="*/ 4038 w 8077"/>
                  <a:gd name="connsiteY3" fmla="*/ 0 h 8077"/>
                  <a:gd name="connsiteX4" fmla="*/ 8077 w 8077"/>
                  <a:gd name="connsiteY4" fmla="*/ 4039 h 80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077" h="8077">
                    <a:moveTo>
                      <a:pt x="8077" y="4039"/>
                    </a:moveTo>
                    <a:cubicBezTo>
                      <a:pt x="8077" y="6270"/>
                      <a:pt x="6269" y="8078"/>
                      <a:pt x="4038" y="8078"/>
                    </a:cubicBezTo>
                    <a:cubicBezTo>
                      <a:pt x="1808" y="8078"/>
                      <a:pt x="-1" y="6270"/>
                      <a:pt x="-1" y="4039"/>
                    </a:cubicBezTo>
                    <a:cubicBezTo>
                      <a:pt x="-1" y="1808"/>
                      <a:pt x="1808" y="0"/>
                      <a:pt x="4038" y="0"/>
                    </a:cubicBezTo>
                    <a:cubicBezTo>
                      <a:pt x="6269" y="0"/>
                      <a:pt x="8077" y="1808"/>
                      <a:pt x="8077" y="4039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39" name="任意多边形: 形状 638">
                <a:extLst>
                  <a:ext uri="{FF2B5EF4-FFF2-40B4-BE49-F238E27FC236}">
                    <a16:creationId xmlns:a16="http://schemas.microsoft.com/office/drawing/2014/main" id="{83A322F3-3B75-466F-86B0-8D034B5AA1D0}"/>
                  </a:ext>
                </a:extLst>
              </p:cNvPr>
              <p:cNvSpPr/>
              <p:nvPr/>
            </p:nvSpPr>
            <p:spPr>
              <a:xfrm>
                <a:off x="8463029" y="5022840"/>
                <a:ext cx="10077" cy="10077"/>
              </a:xfrm>
              <a:custGeom>
                <a:avLst/>
                <a:gdLst>
                  <a:gd name="connsiteX0" fmla="*/ 5038 w 10077"/>
                  <a:gd name="connsiteY0" fmla="*/ 10077 h 10077"/>
                  <a:gd name="connsiteX1" fmla="*/ 0 w 10077"/>
                  <a:gd name="connsiteY1" fmla="*/ 5038 h 10077"/>
                  <a:gd name="connsiteX2" fmla="*/ 5038 w 10077"/>
                  <a:gd name="connsiteY2" fmla="*/ 0 h 10077"/>
                  <a:gd name="connsiteX3" fmla="*/ 10077 w 10077"/>
                  <a:gd name="connsiteY3" fmla="*/ 5038 h 10077"/>
                  <a:gd name="connsiteX4" fmla="*/ 5038 w 10077"/>
                  <a:gd name="connsiteY4" fmla="*/ 10077 h 100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077" h="10077">
                    <a:moveTo>
                      <a:pt x="5038" y="10077"/>
                    </a:moveTo>
                    <a:cubicBezTo>
                      <a:pt x="2231" y="10077"/>
                      <a:pt x="0" y="7808"/>
                      <a:pt x="0" y="5038"/>
                    </a:cubicBezTo>
                    <a:cubicBezTo>
                      <a:pt x="0" y="2231"/>
                      <a:pt x="2269" y="0"/>
                      <a:pt x="5038" y="0"/>
                    </a:cubicBezTo>
                    <a:cubicBezTo>
                      <a:pt x="7808" y="0"/>
                      <a:pt x="10077" y="2269"/>
                      <a:pt x="10077" y="5038"/>
                    </a:cubicBezTo>
                    <a:cubicBezTo>
                      <a:pt x="10116" y="7808"/>
                      <a:pt x="7846" y="10077"/>
                      <a:pt x="5038" y="10077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0" name="任意多边形: 形状 639">
                <a:extLst>
                  <a:ext uri="{FF2B5EF4-FFF2-40B4-BE49-F238E27FC236}">
                    <a16:creationId xmlns:a16="http://schemas.microsoft.com/office/drawing/2014/main" id="{EE1F1F39-CE1D-4FA3-8E31-93B9C1882FF9}"/>
                  </a:ext>
                </a:extLst>
              </p:cNvPr>
              <p:cNvSpPr/>
              <p:nvPr/>
            </p:nvSpPr>
            <p:spPr>
              <a:xfrm>
                <a:off x="8349870" y="5173770"/>
                <a:ext cx="12308" cy="12308"/>
              </a:xfrm>
              <a:custGeom>
                <a:avLst/>
                <a:gdLst>
                  <a:gd name="connsiteX0" fmla="*/ 12308 w 12308"/>
                  <a:gd name="connsiteY0" fmla="*/ 6154 h 12308"/>
                  <a:gd name="connsiteX1" fmla="*/ 6154 w 12308"/>
                  <a:gd name="connsiteY1" fmla="*/ 12308 h 12308"/>
                  <a:gd name="connsiteX2" fmla="*/ 0 w 12308"/>
                  <a:gd name="connsiteY2" fmla="*/ 6154 h 12308"/>
                  <a:gd name="connsiteX3" fmla="*/ 6154 w 12308"/>
                  <a:gd name="connsiteY3" fmla="*/ 0 h 12308"/>
                  <a:gd name="connsiteX4" fmla="*/ 12308 w 12308"/>
                  <a:gd name="connsiteY4" fmla="*/ 6154 h 123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308" h="12308">
                    <a:moveTo>
                      <a:pt x="12308" y="6154"/>
                    </a:moveTo>
                    <a:cubicBezTo>
                      <a:pt x="12308" y="9553"/>
                      <a:pt x="9553" y="12308"/>
                      <a:pt x="6154" y="12308"/>
                    </a:cubicBezTo>
                    <a:cubicBezTo>
                      <a:pt x="2756" y="12308"/>
                      <a:pt x="0" y="9553"/>
                      <a:pt x="0" y="6154"/>
                    </a:cubicBezTo>
                    <a:cubicBezTo>
                      <a:pt x="0" y="2755"/>
                      <a:pt x="2756" y="0"/>
                      <a:pt x="6154" y="0"/>
                    </a:cubicBezTo>
                    <a:cubicBezTo>
                      <a:pt x="9553" y="0"/>
                      <a:pt x="12308" y="2755"/>
                      <a:pt x="12308" y="6154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1" name="任意多边形: 形状 640">
                <a:extLst>
                  <a:ext uri="{FF2B5EF4-FFF2-40B4-BE49-F238E27FC236}">
                    <a16:creationId xmlns:a16="http://schemas.microsoft.com/office/drawing/2014/main" id="{B53F78FC-C793-4DAC-BC36-EC7569CD26E6}"/>
                  </a:ext>
                </a:extLst>
              </p:cNvPr>
              <p:cNvSpPr/>
              <p:nvPr/>
            </p:nvSpPr>
            <p:spPr>
              <a:xfrm>
                <a:off x="8226633" y="5316661"/>
                <a:ext cx="15077" cy="15077"/>
              </a:xfrm>
              <a:custGeom>
                <a:avLst/>
                <a:gdLst>
                  <a:gd name="connsiteX0" fmla="*/ 7539 w 15077"/>
                  <a:gd name="connsiteY0" fmla="*/ 15077 h 15077"/>
                  <a:gd name="connsiteX1" fmla="*/ 0 w 15077"/>
                  <a:gd name="connsiteY1" fmla="*/ 7539 h 15077"/>
                  <a:gd name="connsiteX2" fmla="*/ 7539 w 15077"/>
                  <a:gd name="connsiteY2" fmla="*/ 0 h 15077"/>
                  <a:gd name="connsiteX3" fmla="*/ 15078 w 15077"/>
                  <a:gd name="connsiteY3" fmla="*/ 7539 h 15077"/>
                  <a:gd name="connsiteX4" fmla="*/ 7539 w 15077"/>
                  <a:gd name="connsiteY4" fmla="*/ 15077 h 150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077" h="15077">
                    <a:moveTo>
                      <a:pt x="7539" y="15077"/>
                    </a:moveTo>
                    <a:cubicBezTo>
                      <a:pt x="3385" y="15077"/>
                      <a:pt x="0" y="11693"/>
                      <a:pt x="0" y="7539"/>
                    </a:cubicBezTo>
                    <a:cubicBezTo>
                      <a:pt x="0" y="3385"/>
                      <a:pt x="3385" y="0"/>
                      <a:pt x="7539" y="0"/>
                    </a:cubicBezTo>
                    <a:cubicBezTo>
                      <a:pt x="11693" y="0"/>
                      <a:pt x="15078" y="3385"/>
                      <a:pt x="15078" y="7539"/>
                    </a:cubicBezTo>
                    <a:cubicBezTo>
                      <a:pt x="15039" y="11731"/>
                      <a:pt x="11693" y="15077"/>
                      <a:pt x="7539" y="15077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2" name="任意多边形: 形状 641">
                <a:extLst>
                  <a:ext uri="{FF2B5EF4-FFF2-40B4-BE49-F238E27FC236}">
                    <a16:creationId xmlns:a16="http://schemas.microsoft.com/office/drawing/2014/main" id="{AAA3C84F-4336-4221-864F-8A18EC398F5E}"/>
                  </a:ext>
                </a:extLst>
              </p:cNvPr>
              <p:cNvSpPr/>
              <p:nvPr/>
            </p:nvSpPr>
            <p:spPr>
              <a:xfrm>
                <a:off x="8094089" y="5451244"/>
                <a:ext cx="17770" cy="17770"/>
              </a:xfrm>
              <a:custGeom>
                <a:avLst/>
                <a:gdLst>
                  <a:gd name="connsiteX0" fmla="*/ 8885 w 17770"/>
                  <a:gd name="connsiteY0" fmla="*/ 17770 h 17770"/>
                  <a:gd name="connsiteX1" fmla="*/ 0 w 17770"/>
                  <a:gd name="connsiteY1" fmla="*/ 8885 h 17770"/>
                  <a:gd name="connsiteX2" fmla="*/ 8885 w 17770"/>
                  <a:gd name="connsiteY2" fmla="*/ 0 h 17770"/>
                  <a:gd name="connsiteX3" fmla="*/ 17770 w 17770"/>
                  <a:gd name="connsiteY3" fmla="*/ 8885 h 17770"/>
                  <a:gd name="connsiteX4" fmla="*/ 8885 w 17770"/>
                  <a:gd name="connsiteY4" fmla="*/ 17770 h 17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770" h="17770">
                    <a:moveTo>
                      <a:pt x="8885" y="17770"/>
                    </a:moveTo>
                    <a:cubicBezTo>
                      <a:pt x="3962" y="17770"/>
                      <a:pt x="0" y="13770"/>
                      <a:pt x="0" y="8885"/>
                    </a:cubicBezTo>
                    <a:cubicBezTo>
                      <a:pt x="0" y="3962"/>
                      <a:pt x="4000" y="0"/>
                      <a:pt x="8885" y="0"/>
                    </a:cubicBezTo>
                    <a:cubicBezTo>
                      <a:pt x="13770" y="0"/>
                      <a:pt x="17770" y="4000"/>
                      <a:pt x="17770" y="8885"/>
                    </a:cubicBezTo>
                    <a:cubicBezTo>
                      <a:pt x="17770" y="13808"/>
                      <a:pt x="13770" y="17770"/>
                      <a:pt x="8885" y="17770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3" name="任意多边形: 形状 642">
                <a:extLst>
                  <a:ext uri="{FF2B5EF4-FFF2-40B4-BE49-F238E27FC236}">
                    <a16:creationId xmlns:a16="http://schemas.microsoft.com/office/drawing/2014/main" id="{A7A62FCC-2368-4842-8F69-9D61B1081A63}"/>
                  </a:ext>
                </a:extLst>
              </p:cNvPr>
              <p:cNvSpPr/>
              <p:nvPr/>
            </p:nvSpPr>
            <p:spPr>
              <a:xfrm>
                <a:off x="7952698" y="5576673"/>
                <a:ext cx="20693" cy="20693"/>
              </a:xfrm>
              <a:custGeom>
                <a:avLst/>
                <a:gdLst>
                  <a:gd name="connsiteX0" fmla="*/ 10347 w 20693"/>
                  <a:gd name="connsiteY0" fmla="*/ 20693 h 20693"/>
                  <a:gd name="connsiteX1" fmla="*/ 0 w 20693"/>
                  <a:gd name="connsiteY1" fmla="*/ 10347 h 20693"/>
                  <a:gd name="connsiteX2" fmla="*/ 10347 w 20693"/>
                  <a:gd name="connsiteY2" fmla="*/ 0 h 20693"/>
                  <a:gd name="connsiteX3" fmla="*/ 20693 w 20693"/>
                  <a:gd name="connsiteY3" fmla="*/ 10347 h 20693"/>
                  <a:gd name="connsiteX4" fmla="*/ 10347 w 20693"/>
                  <a:gd name="connsiteY4" fmla="*/ 20693 h 206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693" h="20693">
                    <a:moveTo>
                      <a:pt x="10347" y="20693"/>
                    </a:moveTo>
                    <a:cubicBezTo>
                      <a:pt x="4616" y="20693"/>
                      <a:pt x="0" y="16039"/>
                      <a:pt x="0" y="10347"/>
                    </a:cubicBezTo>
                    <a:cubicBezTo>
                      <a:pt x="0" y="4654"/>
                      <a:pt x="4654" y="0"/>
                      <a:pt x="10347" y="0"/>
                    </a:cubicBezTo>
                    <a:cubicBezTo>
                      <a:pt x="16039" y="0"/>
                      <a:pt x="20693" y="4654"/>
                      <a:pt x="20693" y="10347"/>
                    </a:cubicBezTo>
                    <a:cubicBezTo>
                      <a:pt x="20693" y="16039"/>
                      <a:pt x="16078" y="20693"/>
                      <a:pt x="10347" y="20693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4" name="任意多边形: 形状 643">
                <a:extLst>
                  <a:ext uri="{FF2B5EF4-FFF2-40B4-BE49-F238E27FC236}">
                    <a16:creationId xmlns:a16="http://schemas.microsoft.com/office/drawing/2014/main" id="{6AA730FE-5131-4AD9-B5FE-8D8181DD82E5}"/>
                  </a:ext>
                </a:extLst>
              </p:cNvPr>
              <p:cNvSpPr/>
              <p:nvPr/>
            </p:nvSpPr>
            <p:spPr>
              <a:xfrm>
                <a:off x="7802999" y="5692332"/>
                <a:ext cx="24078" cy="24078"/>
              </a:xfrm>
              <a:custGeom>
                <a:avLst/>
                <a:gdLst>
                  <a:gd name="connsiteX0" fmla="*/ 12039 w 24078"/>
                  <a:gd name="connsiteY0" fmla="*/ 24078 h 24078"/>
                  <a:gd name="connsiteX1" fmla="*/ 0 w 24078"/>
                  <a:gd name="connsiteY1" fmla="*/ 12039 h 24078"/>
                  <a:gd name="connsiteX2" fmla="*/ 12039 w 24078"/>
                  <a:gd name="connsiteY2" fmla="*/ 0 h 24078"/>
                  <a:gd name="connsiteX3" fmla="*/ 24078 w 24078"/>
                  <a:gd name="connsiteY3" fmla="*/ 12039 h 24078"/>
                  <a:gd name="connsiteX4" fmla="*/ 12039 w 24078"/>
                  <a:gd name="connsiteY4" fmla="*/ 24078 h 240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078" h="24078">
                    <a:moveTo>
                      <a:pt x="12039" y="24078"/>
                    </a:moveTo>
                    <a:cubicBezTo>
                      <a:pt x="5384" y="24078"/>
                      <a:pt x="0" y="18694"/>
                      <a:pt x="0" y="12039"/>
                    </a:cubicBezTo>
                    <a:cubicBezTo>
                      <a:pt x="0" y="5385"/>
                      <a:pt x="5384" y="0"/>
                      <a:pt x="12039" y="0"/>
                    </a:cubicBezTo>
                    <a:cubicBezTo>
                      <a:pt x="18693" y="0"/>
                      <a:pt x="24078" y="5385"/>
                      <a:pt x="24078" y="12039"/>
                    </a:cubicBezTo>
                    <a:cubicBezTo>
                      <a:pt x="24078" y="18655"/>
                      <a:pt x="18693" y="24078"/>
                      <a:pt x="12039" y="24078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5" name="任意多边形: 形状 644">
                <a:extLst>
                  <a:ext uri="{FF2B5EF4-FFF2-40B4-BE49-F238E27FC236}">
                    <a16:creationId xmlns:a16="http://schemas.microsoft.com/office/drawing/2014/main" id="{C56BCC46-917D-4CE7-B13A-DCA299732900}"/>
                  </a:ext>
                </a:extLst>
              </p:cNvPr>
              <p:cNvSpPr/>
              <p:nvPr/>
            </p:nvSpPr>
            <p:spPr>
              <a:xfrm>
                <a:off x="7645800" y="5797837"/>
                <a:ext cx="27462" cy="27462"/>
              </a:xfrm>
              <a:custGeom>
                <a:avLst/>
                <a:gdLst>
                  <a:gd name="connsiteX0" fmla="*/ 13731 w 27462"/>
                  <a:gd name="connsiteY0" fmla="*/ 27463 h 27462"/>
                  <a:gd name="connsiteX1" fmla="*/ 0 w 27462"/>
                  <a:gd name="connsiteY1" fmla="*/ 13731 h 27462"/>
                  <a:gd name="connsiteX2" fmla="*/ 13731 w 27462"/>
                  <a:gd name="connsiteY2" fmla="*/ 0 h 27462"/>
                  <a:gd name="connsiteX3" fmla="*/ 27462 w 27462"/>
                  <a:gd name="connsiteY3" fmla="*/ 13731 h 27462"/>
                  <a:gd name="connsiteX4" fmla="*/ 13731 w 27462"/>
                  <a:gd name="connsiteY4" fmla="*/ 27463 h 274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462" h="27462">
                    <a:moveTo>
                      <a:pt x="13731" y="27463"/>
                    </a:moveTo>
                    <a:cubicBezTo>
                      <a:pt x="6154" y="27463"/>
                      <a:pt x="0" y="21309"/>
                      <a:pt x="0" y="13731"/>
                    </a:cubicBezTo>
                    <a:cubicBezTo>
                      <a:pt x="0" y="6154"/>
                      <a:pt x="6154" y="0"/>
                      <a:pt x="13731" y="0"/>
                    </a:cubicBezTo>
                    <a:cubicBezTo>
                      <a:pt x="21308" y="0"/>
                      <a:pt x="27462" y="6154"/>
                      <a:pt x="27462" y="13731"/>
                    </a:cubicBezTo>
                    <a:cubicBezTo>
                      <a:pt x="27462" y="21309"/>
                      <a:pt x="21308" y="27463"/>
                      <a:pt x="13731" y="27463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6" name="任意多边形: 形状 645">
                <a:extLst>
                  <a:ext uri="{FF2B5EF4-FFF2-40B4-BE49-F238E27FC236}">
                    <a16:creationId xmlns:a16="http://schemas.microsoft.com/office/drawing/2014/main" id="{529909A4-2F99-48C8-BB3E-9DF2D4A8D91E}"/>
                  </a:ext>
                </a:extLst>
              </p:cNvPr>
              <p:cNvSpPr/>
              <p:nvPr/>
            </p:nvSpPr>
            <p:spPr>
              <a:xfrm>
                <a:off x="7481716" y="5892687"/>
                <a:ext cx="31078" cy="31078"/>
              </a:xfrm>
              <a:custGeom>
                <a:avLst/>
                <a:gdLst>
                  <a:gd name="connsiteX0" fmla="*/ 15539 w 31078"/>
                  <a:gd name="connsiteY0" fmla="*/ 31078 h 31078"/>
                  <a:gd name="connsiteX1" fmla="*/ 0 w 31078"/>
                  <a:gd name="connsiteY1" fmla="*/ 15539 h 31078"/>
                  <a:gd name="connsiteX2" fmla="*/ 15539 w 31078"/>
                  <a:gd name="connsiteY2" fmla="*/ 0 h 31078"/>
                  <a:gd name="connsiteX3" fmla="*/ 31078 w 31078"/>
                  <a:gd name="connsiteY3" fmla="*/ 15539 h 31078"/>
                  <a:gd name="connsiteX4" fmla="*/ 15539 w 31078"/>
                  <a:gd name="connsiteY4" fmla="*/ 31078 h 310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078" h="31078">
                    <a:moveTo>
                      <a:pt x="15539" y="31078"/>
                    </a:moveTo>
                    <a:cubicBezTo>
                      <a:pt x="6962" y="31078"/>
                      <a:pt x="0" y="24117"/>
                      <a:pt x="0" y="15539"/>
                    </a:cubicBezTo>
                    <a:cubicBezTo>
                      <a:pt x="0" y="6962"/>
                      <a:pt x="6962" y="0"/>
                      <a:pt x="15539" y="0"/>
                    </a:cubicBezTo>
                    <a:cubicBezTo>
                      <a:pt x="24117" y="0"/>
                      <a:pt x="31078" y="6962"/>
                      <a:pt x="31078" y="15539"/>
                    </a:cubicBezTo>
                    <a:cubicBezTo>
                      <a:pt x="31078" y="24117"/>
                      <a:pt x="24117" y="31078"/>
                      <a:pt x="15539" y="31078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7" name="任意多边形: 形状 646">
                <a:extLst>
                  <a:ext uri="{FF2B5EF4-FFF2-40B4-BE49-F238E27FC236}">
                    <a16:creationId xmlns:a16="http://schemas.microsoft.com/office/drawing/2014/main" id="{9332CF83-FB47-48B2-A73C-E54FB7364B3B}"/>
                  </a:ext>
                </a:extLst>
              </p:cNvPr>
              <p:cNvSpPr/>
              <p:nvPr/>
            </p:nvSpPr>
            <p:spPr>
              <a:xfrm>
                <a:off x="7311362" y="5976229"/>
                <a:ext cx="35001" cy="35001"/>
              </a:xfrm>
              <a:custGeom>
                <a:avLst/>
                <a:gdLst>
                  <a:gd name="connsiteX0" fmla="*/ 17501 w 35001"/>
                  <a:gd name="connsiteY0" fmla="*/ 35001 h 35001"/>
                  <a:gd name="connsiteX1" fmla="*/ 0 w 35001"/>
                  <a:gd name="connsiteY1" fmla="*/ 17501 h 35001"/>
                  <a:gd name="connsiteX2" fmla="*/ 17501 w 35001"/>
                  <a:gd name="connsiteY2" fmla="*/ 0 h 35001"/>
                  <a:gd name="connsiteX3" fmla="*/ 35001 w 35001"/>
                  <a:gd name="connsiteY3" fmla="*/ 17501 h 35001"/>
                  <a:gd name="connsiteX4" fmla="*/ 17501 w 35001"/>
                  <a:gd name="connsiteY4" fmla="*/ 35001 h 350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001" h="35001">
                    <a:moveTo>
                      <a:pt x="17501" y="35001"/>
                    </a:moveTo>
                    <a:cubicBezTo>
                      <a:pt x="7847" y="35001"/>
                      <a:pt x="0" y="27155"/>
                      <a:pt x="0" y="17501"/>
                    </a:cubicBezTo>
                    <a:cubicBezTo>
                      <a:pt x="0" y="7847"/>
                      <a:pt x="7847" y="0"/>
                      <a:pt x="17501" y="0"/>
                    </a:cubicBezTo>
                    <a:cubicBezTo>
                      <a:pt x="27155" y="0"/>
                      <a:pt x="35001" y="7847"/>
                      <a:pt x="35001" y="17501"/>
                    </a:cubicBezTo>
                    <a:cubicBezTo>
                      <a:pt x="34963" y="27193"/>
                      <a:pt x="27155" y="35001"/>
                      <a:pt x="17501" y="35001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8" name="任意多边形: 形状 647">
                <a:extLst>
                  <a:ext uri="{FF2B5EF4-FFF2-40B4-BE49-F238E27FC236}">
                    <a16:creationId xmlns:a16="http://schemas.microsoft.com/office/drawing/2014/main" id="{BB232D52-2636-4F76-9480-390B4B446928}"/>
                  </a:ext>
                </a:extLst>
              </p:cNvPr>
              <p:cNvSpPr/>
              <p:nvPr/>
            </p:nvSpPr>
            <p:spPr>
              <a:xfrm>
                <a:off x="7135662" y="6048425"/>
                <a:ext cx="38847" cy="38847"/>
              </a:xfrm>
              <a:custGeom>
                <a:avLst/>
                <a:gdLst>
                  <a:gd name="connsiteX0" fmla="*/ 19424 w 38847"/>
                  <a:gd name="connsiteY0" fmla="*/ 38848 h 38847"/>
                  <a:gd name="connsiteX1" fmla="*/ 0 w 38847"/>
                  <a:gd name="connsiteY1" fmla="*/ 19424 h 38847"/>
                  <a:gd name="connsiteX2" fmla="*/ 19424 w 38847"/>
                  <a:gd name="connsiteY2" fmla="*/ 0 h 38847"/>
                  <a:gd name="connsiteX3" fmla="*/ 38848 w 38847"/>
                  <a:gd name="connsiteY3" fmla="*/ 19424 h 38847"/>
                  <a:gd name="connsiteX4" fmla="*/ 19424 w 38847"/>
                  <a:gd name="connsiteY4" fmla="*/ 38848 h 388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847" h="38847">
                    <a:moveTo>
                      <a:pt x="19424" y="38848"/>
                    </a:moveTo>
                    <a:cubicBezTo>
                      <a:pt x="8693" y="38848"/>
                      <a:pt x="0" y="30155"/>
                      <a:pt x="0" y="19424"/>
                    </a:cubicBezTo>
                    <a:cubicBezTo>
                      <a:pt x="0" y="8693"/>
                      <a:pt x="8693" y="0"/>
                      <a:pt x="19424" y="0"/>
                    </a:cubicBezTo>
                    <a:cubicBezTo>
                      <a:pt x="30155" y="0"/>
                      <a:pt x="38848" y="8693"/>
                      <a:pt x="38848" y="19424"/>
                    </a:cubicBezTo>
                    <a:cubicBezTo>
                      <a:pt x="38848" y="30155"/>
                      <a:pt x="30155" y="38848"/>
                      <a:pt x="19424" y="38848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9" name="任意多边形: 形状 648">
                <a:extLst>
                  <a:ext uri="{FF2B5EF4-FFF2-40B4-BE49-F238E27FC236}">
                    <a16:creationId xmlns:a16="http://schemas.microsoft.com/office/drawing/2014/main" id="{C175CB88-BADE-45A2-A204-14DDF5B35FB6}"/>
                  </a:ext>
                </a:extLst>
              </p:cNvPr>
              <p:cNvSpPr/>
              <p:nvPr/>
            </p:nvSpPr>
            <p:spPr>
              <a:xfrm>
                <a:off x="6955230" y="6108543"/>
                <a:ext cx="43078" cy="43078"/>
              </a:xfrm>
              <a:custGeom>
                <a:avLst/>
                <a:gdLst>
                  <a:gd name="connsiteX0" fmla="*/ 21539 w 43078"/>
                  <a:gd name="connsiteY0" fmla="*/ 43079 h 43078"/>
                  <a:gd name="connsiteX1" fmla="*/ 0 w 43078"/>
                  <a:gd name="connsiteY1" fmla="*/ 21539 h 43078"/>
                  <a:gd name="connsiteX2" fmla="*/ 21539 w 43078"/>
                  <a:gd name="connsiteY2" fmla="*/ 0 h 43078"/>
                  <a:gd name="connsiteX3" fmla="*/ 43079 w 43078"/>
                  <a:gd name="connsiteY3" fmla="*/ 21539 h 43078"/>
                  <a:gd name="connsiteX4" fmla="*/ 21539 w 43078"/>
                  <a:gd name="connsiteY4" fmla="*/ 43079 h 430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078" h="43078">
                    <a:moveTo>
                      <a:pt x="21539" y="43079"/>
                    </a:moveTo>
                    <a:cubicBezTo>
                      <a:pt x="9654" y="43079"/>
                      <a:pt x="0" y="33424"/>
                      <a:pt x="0" y="21539"/>
                    </a:cubicBezTo>
                    <a:cubicBezTo>
                      <a:pt x="0" y="9654"/>
                      <a:pt x="9654" y="0"/>
                      <a:pt x="21539" y="0"/>
                    </a:cubicBezTo>
                    <a:cubicBezTo>
                      <a:pt x="33424" y="0"/>
                      <a:pt x="43079" y="9654"/>
                      <a:pt x="43079" y="21539"/>
                    </a:cubicBezTo>
                    <a:cubicBezTo>
                      <a:pt x="43079" y="33424"/>
                      <a:pt x="33424" y="43079"/>
                      <a:pt x="21539" y="43079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50" name="任意多边形: 形状 649">
                <a:extLst>
                  <a:ext uri="{FF2B5EF4-FFF2-40B4-BE49-F238E27FC236}">
                    <a16:creationId xmlns:a16="http://schemas.microsoft.com/office/drawing/2014/main" id="{F837B4EA-C210-436D-9B72-0B310DD6DFC2}"/>
                  </a:ext>
                </a:extLst>
              </p:cNvPr>
              <p:cNvSpPr/>
              <p:nvPr/>
            </p:nvSpPr>
            <p:spPr>
              <a:xfrm>
                <a:off x="6770953" y="6156506"/>
                <a:ext cx="47387" cy="47386"/>
              </a:xfrm>
              <a:custGeom>
                <a:avLst/>
                <a:gdLst>
                  <a:gd name="connsiteX0" fmla="*/ 23694 w 47387"/>
                  <a:gd name="connsiteY0" fmla="*/ 47387 h 47386"/>
                  <a:gd name="connsiteX1" fmla="*/ 0 w 47387"/>
                  <a:gd name="connsiteY1" fmla="*/ 23694 h 47386"/>
                  <a:gd name="connsiteX2" fmla="*/ 23694 w 47387"/>
                  <a:gd name="connsiteY2" fmla="*/ 0 h 47386"/>
                  <a:gd name="connsiteX3" fmla="*/ 47387 w 47387"/>
                  <a:gd name="connsiteY3" fmla="*/ 23694 h 47386"/>
                  <a:gd name="connsiteX4" fmla="*/ 23694 w 47387"/>
                  <a:gd name="connsiteY4" fmla="*/ 47387 h 473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7387" h="47386">
                    <a:moveTo>
                      <a:pt x="23694" y="47387"/>
                    </a:moveTo>
                    <a:cubicBezTo>
                      <a:pt x="10616" y="47387"/>
                      <a:pt x="0" y="36771"/>
                      <a:pt x="0" y="23694"/>
                    </a:cubicBezTo>
                    <a:cubicBezTo>
                      <a:pt x="0" y="10616"/>
                      <a:pt x="10616" y="0"/>
                      <a:pt x="23694" y="0"/>
                    </a:cubicBezTo>
                    <a:cubicBezTo>
                      <a:pt x="36771" y="0"/>
                      <a:pt x="47387" y="10616"/>
                      <a:pt x="47387" y="23694"/>
                    </a:cubicBezTo>
                    <a:cubicBezTo>
                      <a:pt x="47387" y="36771"/>
                      <a:pt x="36771" y="47387"/>
                      <a:pt x="23694" y="47387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51" name="任意多边形: 形状 650">
                <a:extLst>
                  <a:ext uri="{FF2B5EF4-FFF2-40B4-BE49-F238E27FC236}">
                    <a16:creationId xmlns:a16="http://schemas.microsoft.com/office/drawing/2014/main" id="{8DA0154B-067A-49D4-B4BF-B1180F57BC36}"/>
                  </a:ext>
                </a:extLst>
              </p:cNvPr>
              <p:cNvSpPr/>
              <p:nvPr/>
            </p:nvSpPr>
            <p:spPr>
              <a:xfrm>
                <a:off x="6583714" y="6192123"/>
                <a:ext cx="51694" cy="51694"/>
              </a:xfrm>
              <a:custGeom>
                <a:avLst/>
                <a:gdLst>
                  <a:gd name="connsiteX0" fmla="*/ 25847 w 51694"/>
                  <a:gd name="connsiteY0" fmla="*/ 51694 h 51694"/>
                  <a:gd name="connsiteX1" fmla="*/ 0 w 51694"/>
                  <a:gd name="connsiteY1" fmla="*/ 25847 h 51694"/>
                  <a:gd name="connsiteX2" fmla="*/ 25847 w 51694"/>
                  <a:gd name="connsiteY2" fmla="*/ 0 h 51694"/>
                  <a:gd name="connsiteX3" fmla="*/ 51695 w 51694"/>
                  <a:gd name="connsiteY3" fmla="*/ 25847 h 51694"/>
                  <a:gd name="connsiteX4" fmla="*/ 25847 w 51694"/>
                  <a:gd name="connsiteY4" fmla="*/ 51694 h 516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1694" h="51694">
                    <a:moveTo>
                      <a:pt x="25847" y="51694"/>
                    </a:moveTo>
                    <a:cubicBezTo>
                      <a:pt x="11577" y="51694"/>
                      <a:pt x="0" y="40117"/>
                      <a:pt x="0" y="25847"/>
                    </a:cubicBezTo>
                    <a:cubicBezTo>
                      <a:pt x="0" y="11577"/>
                      <a:pt x="11577" y="0"/>
                      <a:pt x="25847" y="0"/>
                    </a:cubicBezTo>
                    <a:cubicBezTo>
                      <a:pt x="40117" y="0"/>
                      <a:pt x="51695" y="11577"/>
                      <a:pt x="51695" y="25847"/>
                    </a:cubicBezTo>
                    <a:cubicBezTo>
                      <a:pt x="51695" y="40117"/>
                      <a:pt x="40156" y="51694"/>
                      <a:pt x="25847" y="51694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52" name="任意多边形: 形状 651">
                <a:extLst>
                  <a:ext uri="{FF2B5EF4-FFF2-40B4-BE49-F238E27FC236}">
                    <a16:creationId xmlns:a16="http://schemas.microsoft.com/office/drawing/2014/main" id="{D3C5D21D-FB04-47E9-A949-7A97D9F40DDE}"/>
                  </a:ext>
                </a:extLst>
              </p:cNvPr>
              <p:cNvSpPr/>
              <p:nvPr/>
            </p:nvSpPr>
            <p:spPr>
              <a:xfrm>
                <a:off x="6394398" y="6215278"/>
                <a:ext cx="56002" cy="56002"/>
              </a:xfrm>
              <a:custGeom>
                <a:avLst/>
                <a:gdLst>
                  <a:gd name="connsiteX0" fmla="*/ 28001 w 56002"/>
                  <a:gd name="connsiteY0" fmla="*/ 56002 h 56002"/>
                  <a:gd name="connsiteX1" fmla="*/ 0 w 56002"/>
                  <a:gd name="connsiteY1" fmla="*/ 28001 h 56002"/>
                  <a:gd name="connsiteX2" fmla="*/ 28001 w 56002"/>
                  <a:gd name="connsiteY2" fmla="*/ 0 h 56002"/>
                  <a:gd name="connsiteX3" fmla="*/ 56003 w 56002"/>
                  <a:gd name="connsiteY3" fmla="*/ 28001 h 56002"/>
                  <a:gd name="connsiteX4" fmla="*/ 28001 w 56002"/>
                  <a:gd name="connsiteY4" fmla="*/ 56002 h 560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6002" h="56002">
                    <a:moveTo>
                      <a:pt x="28001" y="56002"/>
                    </a:moveTo>
                    <a:cubicBezTo>
                      <a:pt x="12539" y="56002"/>
                      <a:pt x="0" y="43463"/>
                      <a:pt x="0" y="28001"/>
                    </a:cubicBezTo>
                    <a:cubicBezTo>
                      <a:pt x="0" y="12539"/>
                      <a:pt x="12539" y="0"/>
                      <a:pt x="28001" y="0"/>
                    </a:cubicBezTo>
                    <a:cubicBezTo>
                      <a:pt x="43463" y="0"/>
                      <a:pt x="56003" y="12539"/>
                      <a:pt x="56003" y="28001"/>
                    </a:cubicBezTo>
                    <a:cubicBezTo>
                      <a:pt x="56041" y="43463"/>
                      <a:pt x="43502" y="56002"/>
                      <a:pt x="28001" y="56002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53" name="任意多边形: 形状 652">
                <a:extLst>
                  <a:ext uri="{FF2B5EF4-FFF2-40B4-BE49-F238E27FC236}">
                    <a16:creationId xmlns:a16="http://schemas.microsoft.com/office/drawing/2014/main" id="{0C79D713-1E09-447A-85DF-DBB17021E39E}"/>
                  </a:ext>
                </a:extLst>
              </p:cNvPr>
              <p:cNvSpPr/>
              <p:nvPr/>
            </p:nvSpPr>
            <p:spPr>
              <a:xfrm>
                <a:off x="6203812" y="6225894"/>
                <a:ext cx="60310" cy="60310"/>
              </a:xfrm>
              <a:custGeom>
                <a:avLst/>
                <a:gdLst>
                  <a:gd name="connsiteX0" fmla="*/ 60310 w 60310"/>
                  <a:gd name="connsiteY0" fmla="*/ 30155 h 60310"/>
                  <a:gd name="connsiteX1" fmla="*/ 30155 w 60310"/>
                  <a:gd name="connsiteY1" fmla="*/ 60310 h 60310"/>
                  <a:gd name="connsiteX2" fmla="*/ 0 w 60310"/>
                  <a:gd name="connsiteY2" fmla="*/ 30155 h 60310"/>
                  <a:gd name="connsiteX3" fmla="*/ 30155 w 60310"/>
                  <a:gd name="connsiteY3" fmla="*/ 0 h 60310"/>
                  <a:gd name="connsiteX4" fmla="*/ 60310 w 60310"/>
                  <a:gd name="connsiteY4" fmla="*/ 30155 h 60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310" h="60310">
                    <a:moveTo>
                      <a:pt x="60310" y="30155"/>
                    </a:moveTo>
                    <a:cubicBezTo>
                      <a:pt x="60310" y="46810"/>
                      <a:pt x="46810" y="60310"/>
                      <a:pt x="30155" y="60310"/>
                    </a:cubicBezTo>
                    <a:cubicBezTo>
                      <a:pt x="13501" y="60310"/>
                      <a:pt x="0" y="46809"/>
                      <a:pt x="0" y="30155"/>
                    </a:cubicBezTo>
                    <a:cubicBezTo>
                      <a:pt x="0" y="13501"/>
                      <a:pt x="13501" y="0"/>
                      <a:pt x="30155" y="0"/>
                    </a:cubicBezTo>
                    <a:cubicBezTo>
                      <a:pt x="46809" y="0"/>
                      <a:pt x="60310" y="13501"/>
                      <a:pt x="60310" y="30155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54" name="任意多边形: 形状 653">
                <a:extLst>
                  <a:ext uri="{FF2B5EF4-FFF2-40B4-BE49-F238E27FC236}">
                    <a16:creationId xmlns:a16="http://schemas.microsoft.com/office/drawing/2014/main" id="{7C605311-7C60-4FBB-9DA5-D3A25728C6BD}"/>
                  </a:ext>
                </a:extLst>
              </p:cNvPr>
              <p:cNvSpPr/>
              <p:nvPr/>
            </p:nvSpPr>
            <p:spPr>
              <a:xfrm>
                <a:off x="6012727" y="6224086"/>
                <a:ext cx="64695" cy="64695"/>
              </a:xfrm>
              <a:custGeom>
                <a:avLst/>
                <a:gdLst>
                  <a:gd name="connsiteX0" fmla="*/ 64695 w 64695"/>
                  <a:gd name="connsiteY0" fmla="*/ 32348 h 64695"/>
                  <a:gd name="connsiteX1" fmla="*/ 32348 w 64695"/>
                  <a:gd name="connsiteY1" fmla="*/ 64695 h 64695"/>
                  <a:gd name="connsiteX2" fmla="*/ 0 w 64695"/>
                  <a:gd name="connsiteY2" fmla="*/ 32348 h 64695"/>
                  <a:gd name="connsiteX3" fmla="*/ 32348 w 64695"/>
                  <a:gd name="connsiteY3" fmla="*/ 0 h 64695"/>
                  <a:gd name="connsiteX4" fmla="*/ 64695 w 64695"/>
                  <a:gd name="connsiteY4" fmla="*/ 32348 h 646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4695" h="64695">
                    <a:moveTo>
                      <a:pt x="64695" y="32348"/>
                    </a:moveTo>
                    <a:cubicBezTo>
                      <a:pt x="64695" y="50213"/>
                      <a:pt x="50213" y="64695"/>
                      <a:pt x="32348" y="64695"/>
                    </a:cubicBezTo>
                    <a:cubicBezTo>
                      <a:pt x="14483" y="64695"/>
                      <a:pt x="0" y="50213"/>
                      <a:pt x="0" y="32348"/>
                    </a:cubicBezTo>
                    <a:cubicBezTo>
                      <a:pt x="0" y="14482"/>
                      <a:pt x="14483" y="0"/>
                      <a:pt x="32348" y="0"/>
                    </a:cubicBezTo>
                    <a:cubicBezTo>
                      <a:pt x="50213" y="0"/>
                      <a:pt x="64695" y="14482"/>
                      <a:pt x="64695" y="32348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55" name="任意多边形: 形状 654">
                <a:extLst>
                  <a:ext uri="{FF2B5EF4-FFF2-40B4-BE49-F238E27FC236}">
                    <a16:creationId xmlns:a16="http://schemas.microsoft.com/office/drawing/2014/main" id="{E5BA01FC-C5CA-43A9-B963-807B0D085019}"/>
                  </a:ext>
                </a:extLst>
              </p:cNvPr>
              <p:cNvSpPr/>
              <p:nvPr/>
            </p:nvSpPr>
            <p:spPr>
              <a:xfrm rot="-553102">
                <a:off x="5822220" y="6209906"/>
                <a:ext cx="69004" cy="69004"/>
              </a:xfrm>
              <a:custGeom>
                <a:avLst/>
                <a:gdLst>
                  <a:gd name="connsiteX0" fmla="*/ 69004 w 69004"/>
                  <a:gd name="connsiteY0" fmla="*/ 34502 h 69004"/>
                  <a:gd name="connsiteX1" fmla="*/ 34502 w 69004"/>
                  <a:gd name="connsiteY1" fmla="*/ 69004 h 69004"/>
                  <a:gd name="connsiteX2" fmla="*/ 0 w 69004"/>
                  <a:gd name="connsiteY2" fmla="*/ 34502 h 69004"/>
                  <a:gd name="connsiteX3" fmla="*/ 34502 w 69004"/>
                  <a:gd name="connsiteY3" fmla="*/ 0 h 69004"/>
                  <a:gd name="connsiteX4" fmla="*/ 69004 w 69004"/>
                  <a:gd name="connsiteY4" fmla="*/ 34502 h 690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9004" h="69004">
                    <a:moveTo>
                      <a:pt x="69004" y="34502"/>
                    </a:moveTo>
                    <a:cubicBezTo>
                      <a:pt x="69004" y="53557"/>
                      <a:pt x="53557" y="69004"/>
                      <a:pt x="34502" y="69004"/>
                    </a:cubicBezTo>
                    <a:cubicBezTo>
                      <a:pt x="15447" y="69004"/>
                      <a:pt x="0" y="53557"/>
                      <a:pt x="0" y="34502"/>
                    </a:cubicBezTo>
                    <a:cubicBezTo>
                      <a:pt x="0" y="15447"/>
                      <a:pt x="15447" y="0"/>
                      <a:pt x="34502" y="0"/>
                    </a:cubicBezTo>
                    <a:cubicBezTo>
                      <a:pt x="53557" y="0"/>
                      <a:pt x="69004" y="15447"/>
                      <a:pt x="69004" y="34502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56" name="任意多边形: 形状 655">
                <a:extLst>
                  <a:ext uri="{FF2B5EF4-FFF2-40B4-BE49-F238E27FC236}">
                    <a16:creationId xmlns:a16="http://schemas.microsoft.com/office/drawing/2014/main" id="{BC5D1E2D-BF4D-4C3A-A3A4-8E72F46D008B}"/>
                  </a:ext>
                </a:extLst>
              </p:cNvPr>
              <p:cNvSpPr/>
              <p:nvPr/>
            </p:nvSpPr>
            <p:spPr>
              <a:xfrm>
                <a:off x="5632633" y="6183238"/>
                <a:ext cx="73310" cy="73310"/>
              </a:xfrm>
              <a:custGeom>
                <a:avLst/>
                <a:gdLst>
                  <a:gd name="connsiteX0" fmla="*/ 73311 w 73310"/>
                  <a:gd name="connsiteY0" fmla="*/ 36655 h 73310"/>
                  <a:gd name="connsiteX1" fmla="*/ 36655 w 73310"/>
                  <a:gd name="connsiteY1" fmla="*/ 73311 h 73310"/>
                  <a:gd name="connsiteX2" fmla="*/ 0 w 73310"/>
                  <a:gd name="connsiteY2" fmla="*/ 36655 h 73310"/>
                  <a:gd name="connsiteX3" fmla="*/ 36655 w 73310"/>
                  <a:gd name="connsiteY3" fmla="*/ 0 h 73310"/>
                  <a:gd name="connsiteX4" fmla="*/ 73311 w 73310"/>
                  <a:gd name="connsiteY4" fmla="*/ 36655 h 73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3310" h="73310">
                    <a:moveTo>
                      <a:pt x="73311" y="36655"/>
                    </a:moveTo>
                    <a:cubicBezTo>
                      <a:pt x="73311" y="56900"/>
                      <a:pt x="56900" y="73311"/>
                      <a:pt x="36655" y="73311"/>
                    </a:cubicBezTo>
                    <a:cubicBezTo>
                      <a:pt x="16411" y="73311"/>
                      <a:pt x="0" y="56900"/>
                      <a:pt x="0" y="36655"/>
                    </a:cubicBezTo>
                    <a:cubicBezTo>
                      <a:pt x="0" y="16411"/>
                      <a:pt x="16411" y="0"/>
                      <a:pt x="36655" y="0"/>
                    </a:cubicBezTo>
                    <a:cubicBezTo>
                      <a:pt x="56900" y="0"/>
                      <a:pt x="73311" y="16411"/>
                      <a:pt x="73311" y="36655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57" name="任意多边形: 形状 656">
                <a:extLst>
                  <a:ext uri="{FF2B5EF4-FFF2-40B4-BE49-F238E27FC236}">
                    <a16:creationId xmlns:a16="http://schemas.microsoft.com/office/drawing/2014/main" id="{8AEB27C7-344A-46C9-B68E-525FDB011096}"/>
                  </a:ext>
                </a:extLst>
              </p:cNvPr>
              <p:cNvSpPr/>
              <p:nvPr/>
            </p:nvSpPr>
            <p:spPr>
              <a:xfrm>
                <a:off x="5445201" y="6144083"/>
                <a:ext cx="77618" cy="77618"/>
              </a:xfrm>
              <a:custGeom>
                <a:avLst/>
                <a:gdLst>
                  <a:gd name="connsiteX0" fmla="*/ 77619 w 77618"/>
                  <a:gd name="connsiteY0" fmla="*/ 38809 h 77618"/>
                  <a:gd name="connsiteX1" fmla="*/ 38809 w 77618"/>
                  <a:gd name="connsiteY1" fmla="*/ 77619 h 77618"/>
                  <a:gd name="connsiteX2" fmla="*/ 0 w 77618"/>
                  <a:gd name="connsiteY2" fmla="*/ 38809 h 77618"/>
                  <a:gd name="connsiteX3" fmla="*/ 38809 w 77618"/>
                  <a:gd name="connsiteY3" fmla="*/ 0 h 77618"/>
                  <a:gd name="connsiteX4" fmla="*/ 77619 w 77618"/>
                  <a:gd name="connsiteY4" fmla="*/ 38809 h 776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7618" h="77618">
                    <a:moveTo>
                      <a:pt x="77619" y="38809"/>
                    </a:moveTo>
                    <a:cubicBezTo>
                      <a:pt x="77619" y="60243"/>
                      <a:pt x="60243" y="77619"/>
                      <a:pt x="38809" y="77619"/>
                    </a:cubicBezTo>
                    <a:cubicBezTo>
                      <a:pt x="17375" y="77619"/>
                      <a:pt x="0" y="60243"/>
                      <a:pt x="0" y="38809"/>
                    </a:cubicBezTo>
                    <a:cubicBezTo>
                      <a:pt x="0" y="17376"/>
                      <a:pt x="17375" y="0"/>
                      <a:pt x="38809" y="0"/>
                    </a:cubicBezTo>
                    <a:cubicBezTo>
                      <a:pt x="60243" y="0"/>
                      <a:pt x="77619" y="17376"/>
                      <a:pt x="77619" y="38809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58" name="任意多边形: 形状 657">
                <a:extLst>
                  <a:ext uri="{FF2B5EF4-FFF2-40B4-BE49-F238E27FC236}">
                    <a16:creationId xmlns:a16="http://schemas.microsoft.com/office/drawing/2014/main" id="{7D48C239-821C-4D70-9F36-8DCF4EECCAF1}"/>
                  </a:ext>
                </a:extLst>
              </p:cNvPr>
              <p:cNvSpPr/>
              <p:nvPr/>
            </p:nvSpPr>
            <p:spPr>
              <a:xfrm rot="-4049974">
                <a:off x="5260898" y="6092604"/>
                <a:ext cx="81928" cy="81928"/>
              </a:xfrm>
              <a:custGeom>
                <a:avLst/>
                <a:gdLst>
                  <a:gd name="connsiteX0" fmla="*/ 81929 w 81928"/>
                  <a:gd name="connsiteY0" fmla="*/ 40964 h 81928"/>
                  <a:gd name="connsiteX1" fmla="*/ 40964 w 81928"/>
                  <a:gd name="connsiteY1" fmla="*/ 81929 h 81928"/>
                  <a:gd name="connsiteX2" fmla="*/ 0 w 81928"/>
                  <a:gd name="connsiteY2" fmla="*/ 40964 h 81928"/>
                  <a:gd name="connsiteX3" fmla="*/ 40964 w 81928"/>
                  <a:gd name="connsiteY3" fmla="*/ 0 h 81928"/>
                  <a:gd name="connsiteX4" fmla="*/ 81929 w 81928"/>
                  <a:gd name="connsiteY4" fmla="*/ 40964 h 81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1928" h="81928">
                    <a:moveTo>
                      <a:pt x="81929" y="40964"/>
                    </a:moveTo>
                    <a:cubicBezTo>
                      <a:pt x="81929" y="63589"/>
                      <a:pt x="63588" y="81929"/>
                      <a:pt x="40964" y="81929"/>
                    </a:cubicBezTo>
                    <a:cubicBezTo>
                      <a:pt x="18340" y="81929"/>
                      <a:pt x="0" y="63589"/>
                      <a:pt x="0" y="40964"/>
                    </a:cubicBezTo>
                    <a:cubicBezTo>
                      <a:pt x="0" y="18340"/>
                      <a:pt x="18340" y="0"/>
                      <a:pt x="40964" y="0"/>
                    </a:cubicBezTo>
                    <a:cubicBezTo>
                      <a:pt x="63588" y="0"/>
                      <a:pt x="81929" y="18340"/>
                      <a:pt x="81929" y="40964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59" name="任意多边形: 形状 658">
                <a:extLst>
                  <a:ext uri="{FF2B5EF4-FFF2-40B4-BE49-F238E27FC236}">
                    <a16:creationId xmlns:a16="http://schemas.microsoft.com/office/drawing/2014/main" id="{4924573D-6BA7-4645-A8CA-98FADCE54D9C}"/>
                  </a:ext>
                </a:extLst>
              </p:cNvPr>
              <p:cNvSpPr/>
              <p:nvPr/>
            </p:nvSpPr>
            <p:spPr>
              <a:xfrm rot="-1350026">
                <a:off x="5080137" y="6028964"/>
                <a:ext cx="86236" cy="86236"/>
              </a:xfrm>
              <a:custGeom>
                <a:avLst/>
                <a:gdLst>
                  <a:gd name="connsiteX0" fmla="*/ 86237 w 86236"/>
                  <a:gd name="connsiteY0" fmla="*/ 43119 h 86236"/>
                  <a:gd name="connsiteX1" fmla="*/ 43118 w 86236"/>
                  <a:gd name="connsiteY1" fmla="*/ 86237 h 86236"/>
                  <a:gd name="connsiteX2" fmla="*/ 0 w 86236"/>
                  <a:gd name="connsiteY2" fmla="*/ 43119 h 86236"/>
                  <a:gd name="connsiteX3" fmla="*/ 43118 w 86236"/>
                  <a:gd name="connsiteY3" fmla="*/ 0 h 86236"/>
                  <a:gd name="connsiteX4" fmla="*/ 86237 w 86236"/>
                  <a:gd name="connsiteY4" fmla="*/ 43119 h 86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6236" h="86236">
                    <a:moveTo>
                      <a:pt x="86237" y="43119"/>
                    </a:moveTo>
                    <a:cubicBezTo>
                      <a:pt x="86237" y="66932"/>
                      <a:pt x="66932" y="86237"/>
                      <a:pt x="43118" y="86237"/>
                    </a:cubicBezTo>
                    <a:cubicBezTo>
                      <a:pt x="19305" y="86237"/>
                      <a:pt x="0" y="66932"/>
                      <a:pt x="0" y="43119"/>
                    </a:cubicBezTo>
                    <a:cubicBezTo>
                      <a:pt x="0" y="19305"/>
                      <a:pt x="19305" y="0"/>
                      <a:pt x="43118" y="0"/>
                    </a:cubicBezTo>
                    <a:cubicBezTo>
                      <a:pt x="66932" y="0"/>
                      <a:pt x="86237" y="19305"/>
                      <a:pt x="86237" y="43119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0" name="任意多边形: 形状 659">
                <a:extLst>
                  <a:ext uri="{FF2B5EF4-FFF2-40B4-BE49-F238E27FC236}">
                    <a16:creationId xmlns:a16="http://schemas.microsoft.com/office/drawing/2014/main" id="{780EF393-3A32-421C-BE29-D84D415A6FB3}"/>
                  </a:ext>
                </a:extLst>
              </p:cNvPr>
              <p:cNvSpPr/>
              <p:nvPr/>
            </p:nvSpPr>
            <p:spPr>
              <a:xfrm>
                <a:off x="4903984" y="5953574"/>
                <a:ext cx="90157" cy="90157"/>
              </a:xfrm>
              <a:custGeom>
                <a:avLst/>
                <a:gdLst>
                  <a:gd name="connsiteX0" fmla="*/ 90158 w 90157"/>
                  <a:gd name="connsiteY0" fmla="*/ 45079 h 90157"/>
                  <a:gd name="connsiteX1" fmla="*/ 45079 w 90157"/>
                  <a:gd name="connsiteY1" fmla="*/ 90158 h 90157"/>
                  <a:gd name="connsiteX2" fmla="*/ 0 w 90157"/>
                  <a:gd name="connsiteY2" fmla="*/ 45079 h 90157"/>
                  <a:gd name="connsiteX3" fmla="*/ 45079 w 90157"/>
                  <a:gd name="connsiteY3" fmla="*/ 0 h 90157"/>
                  <a:gd name="connsiteX4" fmla="*/ 90158 w 90157"/>
                  <a:gd name="connsiteY4" fmla="*/ 45079 h 901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0157" h="90157">
                    <a:moveTo>
                      <a:pt x="90158" y="45079"/>
                    </a:moveTo>
                    <a:cubicBezTo>
                      <a:pt x="90158" y="69975"/>
                      <a:pt x="69976" y="90158"/>
                      <a:pt x="45079" y="90158"/>
                    </a:cubicBezTo>
                    <a:cubicBezTo>
                      <a:pt x="20183" y="90158"/>
                      <a:pt x="0" y="69975"/>
                      <a:pt x="0" y="45079"/>
                    </a:cubicBezTo>
                    <a:cubicBezTo>
                      <a:pt x="0" y="20182"/>
                      <a:pt x="20183" y="0"/>
                      <a:pt x="45079" y="0"/>
                    </a:cubicBezTo>
                    <a:cubicBezTo>
                      <a:pt x="69976" y="0"/>
                      <a:pt x="90158" y="20182"/>
                      <a:pt x="90158" y="45079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1" name="任意多边形: 形状 660">
                <a:extLst>
                  <a:ext uri="{FF2B5EF4-FFF2-40B4-BE49-F238E27FC236}">
                    <a16:creationId xmlns:a16="http://schemas.microsoft.com/office/drawing/2014/main" id="{55BB6D5A-134F-41C8-B80C-97FE426F39E4}"/>
                  </a:ext>
                </a:extLst>
              </p:cNvPr>
              <p:cNvSpPr/>
              <p:nvPr/>
            </p:nvSpPr>
            <p:spPr>
              <a:xfrm rot="-1350026">
                <a:off x="4733466" y="5866881"/>
                <a:ext cx="94006" cy="94006"/>
              </a:xfrm>
              <a:custGeom>
                <a:avLst/>
                <a:gdLst>
                  <a:gd name="connsiteX0" fmla="*/ 94007 w 94006"/>
                  <a:gd name="connsiteY0" fmla="*/ 47003 h 94006"/>
                  <a:gd name="connsiteX1" fmla="*/ 47003 w 94006"/>
                  <a:gd name="connsiteY1" fmla="*/ 94007 h 94006"/>
                  <a:gd name="connsiteX2" fmla="*/ 0 w 94006"/>
                  <a:gd name="connsiteY2" fmla="*/ 47003 h 94006"/>
                  <a:gd name="connsiteX3" fmla="*/ 47003 w 94006"/>
                  <a:gd name="connsiteY3" fmla="*/ 0 h 94006"/>
                  <a:gd name="connsiteX4" fmla="*/ 94007 w 94006"/>
                  <a:gd name="connsiteY4" fmla="*/ 47003 h 940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4006" h="94006">
                    <a:moveTo>
                      <a:pt x="94007" y="47003"/>
                    </a:moveTo>
                    <a:cubicBezTo>
                      <a:pt x="94007" y="72963"/>
                      <a:pt x="72962" y="94007"/>
                      <a:pt x="47003" y="94007"/>
                    </a:cubicBezTo>
                    <a:cubicBezTo>
                      <a:pt x="21044" y="94007"/>
                      <a:pt x="0" y="72963"/>
                      <a:pt x="0" y="47003"/>
                    </a:cubicBezTo>
                    <a:cubicBezTo>
                      <a:pt x="0" y="21044"/>
                      <a:pt x="21044" y="0"/>
                      <a:pt x="47003" y="0"/>
                    </a:cubicBezTo>
                    <a:cubicBezTo>
                      <a:pt x="72962" y="0"/>
                      <a:pt x="94007" y="21044"/>
                      <a:pt x="94007" y="47003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2" name="任意多边形: 形状 661">
                <a:extLst>
                  <a:ext uri="{FF2B5EF4-FFF2-40B4-BE49-F238E27FC236}">
                    <a16:creationId xmlns:a16="http://schemas.microsoft.com/office/drawing/2014/main" id="{0C660EC9-FFEC-4C38-9FE2-40BBEE19B0B4}"/>
                  </a:ext>
                </a:extLst>
              </p:cNvPr>
              <p:cNvSpPr/>
              <p:nvPr/>
            </p:nvSpPr>
            <p:spPr>
              <a:xfrm>
                <a:off x="4568739" y="5768951"/>
                <a:ext cx="97773" cy="97773"/>
              </a:xfrm>
              <a:custGeom>
                <a:avLst/>
                <a:gdLst>
                  <a:gd name="connsiteX0" fmla="*/ 97774 w 97773"/>
                  <a:gd name="connsiteY0" fmla="*/ 48887 h 97773"/>
                  <a:gd name="connsiteX1" fmla="*/ 48887 w 97773"/>
                  <a:gd name="connsiteY1" fmla="*/ 97773 h 97773"/>
                  <a:gd name="connsiteX2" fmla="*/ 0 w 97773"/>
                  <a:gd name="connsiteY2" fmla="*/ 48887 h 97773"/>
                  <a:gd name="connsiteX3" fmla="*/ 48887 w 97773"/>
                  <a:gd name="connsiteY3" fmla="*/ 0 h 97773"/>
                  <a:gd name="connsiteX4" fmla="*/ 97774 w 97773"/>
                  <a:gd name="connsiteY4" fmla="*/ 48887 h 977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7773" h="97773">
                    <a:moveTo>
                      <a:pt x="97774" y="48887"/>
                    </a:moveTo>
                    <a:cubicBezTo>
                      <a:pt x="97774" y="75886"/>
                      <a:pt x="75886" y="97773"/>
                      <a:pt x="48887" y="97773"/>
                    </a:cubicBezTo>
                    <a:cubicBezTo>
                      <a:pt x="21887" y="97773"/>
                      <a:pt x="0" y="75886"/>
                      <a:pt x="0" y="48887"/>
                    </a:cubicBezTo>
                    <a:cubicBezTo>
                      <a:pt x="0" y="21887"/>
                      <a:pt x="21887" y="0"/>
                      <a:pt x="48887" y="0"/>
                    </a:cubicBezTo>
                    <a:cubicBezTo>
                      <a:pt x="75886" y="0"/>
                      <a:pt x="97774" y="21887"/>
                      <a:pt x="97774" y="48887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3" name="任意多边形: 形状 662">
                <a:extLst>
                  <a:ext uri="{FF2B5EF4-FFF2-40B4-BE49-F238E27FC236}">
                    <a16:creationId xmlns:a16="http://schemas.microsoft.com/office/drawing/2014/main" id="{6F197CDF-BB46-4E03-B075-C46A46E2FEB6}"/>
                  </a:ext>
                </a:extLst>
              </p:cNvPr>
              <p:cNvSpPr/>
              <p:nvPr/>
            </p:nvSpPr>
            <p:spPr>
              <a:xfrm rot="-4846898">
                <a:off x="4411210" y="5660729"/>
                <a:ext cx="101159" cy="101159"/>
              </a:xfrm>
              <a:custGeom>
                <a:avLst/>
                <a:gdLst>
                  <a:gd name="connsiteX0" fmla="*/ 101160 w 101159"/>
                  <a:gd name="connsiteY0" fmla="*/ 50580 h 101159"/>
                  <a:gd name="connsiteX1" fmla="*/ 50580 w 101159"/>
                  <a:gd name="connsiteY1" fmla="*/ 101160 h 101159"/>
                  <a:gd name="connsiteX2" fmla="*/ 0 w 101159"/>
                  <a:gd name="connsiteY2" fmla="*/ 50580 h 101159"/>
                  <a:gd name="connsiteX3" fmla="*/ 50580 w 101159"/>
                  <a:gd name="connsiteY3" fmla="*/ 0 h 101159"/>
                  <a:gd name="connsiteX4" fmla="*/ 101160 w 101159"/>
                  <a:gd name="connsiteY4" fmla="*/ 50580 h 1011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1159" h="101159">
                    <a:moveTo>
                      <a:pt x="101160" y="50580"/>
                    </a:moveTo>
                    <a:cubicBezTo>
                      <a:pt x="101160" y="78515"/>
                      <a:pt x="78515" y="101160"/>
                      <a:pt x="50580" y="101160"/>
                    </a:cubicBezTo>
                    <a:cubicBezTo>
                      <a:pt x="22645" y="101160"/>
                      <a:pt x="0" y="78515"/>
                      <a:pt x="0" y="50580"/>
                    </a:cubicBezTo>
                    <a:cubicBezTo>
                      <a:pt x="0" y="22645"/>
                      <a:pt x="22645" y="0"/>
                      <a:pt x="50580" y="0"/>
                    </a:cubicBezTo>
                    <a:cubicBezTo>
                      <a:pt x="78515" y="0"/>
                      <a:pt x="101160" y="22645"/>
                      <a:pt x="101160" y="50580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4" name="任意多边形: 形状 663">
                <a:extLst>
                  <a:ext uri="{FF2B5EF4-FFF2-40B4-BE49-F238E27FC236}">
                    <a16:creationId xmlns:a16="http://schemas.microsoft.com/office/drawing/2014/main" id="{FFBEB21D-E540-4CCE-8551-386E6B1DDC53}"/>
                  </a:ext>
                </a:extLst>
              </p:cNvPr>
              <p:cNvSpPr/>
              <p:nvPr/>
            </p:nvSpPr>
            <p:spPr>
              <a:xfrm rot="-1350026">
                <a:off x="4261081" y="5542370"/>
                <a:ext cx="104468" cy="104468"/>
              </a:xfrm>
              <a:custGeom>
                <a:avLst/>
                <a:gdLst>
                  <a:gd name="connsiteX0" fmla="*/ 104469 w 104468"/>
                  <a:gd name="connsiteY0" fmla="*/ 52234 h 104468"/>
                  <a:gd name="connsiteX1" fmla="*/ 52235 w 104468"/>
                  <a:gd name="connsiteY1" fmla="*/ 104469 h 104468"/>
                  <a:gd name="connsiteX2" fmla="*/ 0 w 104468"/>
                  <a:gd name="connsiteY2" fmla="*/ 52234 h 104468"/>
                  <a:gd name="connsiteX3" fmla="*/ 52235 w 104468"/>
                  <a:gd name="connsiteY3" fmla="*/ 0 h 104468"/>
                  <a:gd name="connsiteX4" fmla="*/ 104469 w 104468"/>
                  <a:gd name="connsiteY4" fmla="*/ 52234 h 1044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4468" h="104468">
                    <a:moveTo>
                      <a:pt x="104469" y="52234"/>
                    </a:moveTo>
                    <a:cubicBezTo>
                      <a:pt x="104469" y="81083"/>
                      <a:pt x="81083" y="104469"/>
                      <a:pt x="52235" y="104469"/>
                    </a:cubicBezTo>
                    <a:cubicBezTo>
                      <a:pt x="23386" y="104469"/>
                      <a:pt x="0" y="81083"/>
                      <a:pt x="0" y="52234"/>
                    </a:cubicBezTo>
                    <a:cubicBezTo>
                      <a:pt x="0" y="23386"/>
                      <a:pt x="23386" y="0"/>
                      <a:pt x="52235" y="0"/>
                    </a:cubicBezTo>
                    <a:cubicBezTo>
                      <a:pt x="81083" y="0"/>
                      <a:pt x="104469" y="23386"/>
                      <a:pt x="104469" y="52234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5" name="任意多边形: 形状 664">
                <a:extLst>
                  <a:ext uri="{FF2B5EF4-FFF2-40B4-BE49-F238E27FC236}">
                    <a16:creationId xmlns:a16="http://schemas.microsoft.com/office/drawing/2014/main" id="{CA6402D2-DCBD-49B5-A09B-5232C7F87AF9}"/>
                  </a:ext>
                </a:extLst>
              </p:cNvPr>
              <p:cNvSpPr/>
              <p:nvPr/>
            </p:nvSpPr>
            <p:spPr>
              <a:xfrm rot="-1350026">
                <a:off x="4119111" y="5414520"/>
                <a:ext cx="107546" cy="107546"/>
              </a:xfrm>
              <a:custGeom>
                <a:avLst/>
                <a:gdLst>
                  <a:gd name="connsiteX0" fmla="*/ 107546 w 107546"/>
                  <a:gd name="connsiteY0" fmla="*/ 53773 h 107546"/>
                  <a:gd name="connsiteX1" fmla="*/ 53773 w 107546"/>
                  <a:gd name="connsiteY1" fmla="*/ 107546 h 107546"/>
                  <a:gd name="connsiteX2" fmla="*/ 0 w 107546"/>
                  <a:gd name="connsiteY2" fmla="*/ 53773 h 107546"/>
                  <a:gd name="connsiteX3" fmla="*/ 53773 w 107546"/>
                  <a:gd name="connsiteY3" fmla="*/ 0 h 107546"/>
                  <a:gd name="connsiteX4" fmla="*/ 107546 w 107546"/>
                  <a:gd name="connsiteY4" fmla="*/ 53773 h 1075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7546" h="107546">
                    <a:moveTo>
                      <a:pt x="107546" y="53773"/>
                    </a:moveTo>
                    <a:cubicBezTo>
                      <a:pt x="107546" y="83471"/>
                      <a:pt x="83471" y="107546"/>
                      <a:pt x="53773" y="107546"/>
                    </a:cubicBezTo>
                    <a:cubicBezTo>
                      <a:pt x="24075" y="107546"/>
                      <a:pt x="0" y="83471"/>
                      <a:pt x="0" y="53773"/>
                    </a:cubicBezTo>
                    <a:cubicBezTo>
                      <a:pt x="0" y="24075"/>
                      <a:pt x="24075" y="0"/>
                      <a:pt x="53773" y="0"/>
                    </a:cubicBezTo>
                    <a:cubicBezTo>
                      <a:pt x="83471" y="0"/>
                      <a:pt x="107546" y="24075"/>
                      <a:pt x="107546" y="53773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6" name="任意多边形: 形状 665">
                <a:extLst>
                  <a:ext uri="{FF2B5EF4-FFF2-40B4-BE49-F238E27FC236}">
                    <a16:creationId xmlns:a16="http://schemas.microsoft.com/office/drawing/2014/main" id="{C31FEE30-4BCE-4548-8548-4612D8B8D555}"/>
                  </a:ext>
                </a:extLst>
              </p:cNvPr>
              <p:cNvSpPr/>
              <p:nvPr/>
            </p:nvSpPr>
            <p:spPr>
              <a:xfrm rot="-190199">
                <a:off x="3985907" y="5277856"/>
                <a:ext cx="110315" cy="110315"/>
              </a:xfrm>
              <a:custGeom>
                <a:avLst/>
                <a:gdLst>
                  <a:gd name="connsiteX0" fmla="*/ 110316 w 110315"/>
                  <a:gd name="connsiteY0" fmla="*/ 55158 h 110315"/>
                  <a:gd name="connsiteX1" fmla="*/ 55158 w 110315"/>
                  <a:gd name="connsiteY1" fmla="*/ 110316 h 110315"/>
                  <a:gd name="connsiteX2" fmla="*/ 0 w 110315"/>
                  <a:gd name="connsiteY2" fmla="*/ 55158 h 110315"/>
                  <a:gd name="connsiteX3" fmla="*/ 55158 w 110315"/>
                  <a:gd name="connsiteY3" fmla="*/ 0 h 110315"/>
                  <a:gd name="connsiteX4" fmla="*/ 110316 w 110315"/>
                  <a:gd name="connsiteY4" fmla="*/ 55158 h 1103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315" h="110315">
                    <a:moveTo>
                      <a:pt x="110316" y="55158"/>
                    </a:moveTo>
                    <a:cubicBezTo>
                      <a:pt x="110316" y="85621"/>
                      <a:pt x="85621" y="110316"/>
                      <a:pt x="55158" y="110316"/>
                    </a:cubicBezTo>
                    <a:cubicBezTo>
                      <a:pt x="24695" y="110316"/>
                      <a:pt x="0" y="85621"/>
                      <a:pt x="0" y="55158"/>
                    </a:cubicBezTo>
                    <a:cubicBezTo>
                      <a:pt x="0" y="24695"/>
                      <a:pt x="24695" y="0"/>
                      <a:pt x="55158" y="0"/>
                    </a:cubicBezTo>
                    <a:cubicBezTo>
                      <a:pt x="85621" y="0"/>
                      <a:pt x="110316" y="24695"/>
                      <a:pt x="110316" y="55158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7" name="任意多边形: 形状 666">
                <a:extLst>
                  <a:ext uri="{FF2B5EF4-FFF2-40B4-BE49-F238E27FC236}">
                    <a16:creationId xmlns:a16="http://schemas.microsoft.com/office/drawing/2014/main" id="{0148029D-41A9-48F5-92E4-0EE22723A25A}"/>
                  </a:ext>
                </a:extLst>
              </p:cNvPr>
              <p:cNvSpPr/>
              <p:nvPr/>
            </p:nvSpPr>
            <p:spPr>
              <a:xfrm>
                <a:off x="3861976" y="5132499"/>
                <a:ext cx="113081" cy="113081"/>
              </a:xfrm>
              <a:custGeom>
                <a:avLst/>
                <a:gdLst>
                  <a:gd name="connsiteX0" fmla="*/ 113082 w 113081"/>
                  <a:gd name="connsiteY0" fmla="*/ 56541 h 113081"/>
                  <a:gd name="connsiteX1" fmla="*/ 56541 w 113081"/>
                  <a:gd name="connsiteY1" fmla="*/ 113082 h 113081"/>
                  <a:gd name="connsiteX2" fmla="*/ 0 w 113081"/>
                  <a:gd name="connsiteY2" fmla="*/ 56541 h 113081"/>
                  <a:gd name="connsiteX3" fmla="*/ 56541 w 113081"/>
                  <a:gd name="connsiteY3" fmla="*/ 0 h 113081"/>
                  <a:gd name="connsiteX4" fmla="*/ 113082 w 113081"/>
                  <a:gd name="connsiteY4" fmla="*/ 56541 h 1130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3081" h="113081">
                    <a:moveTo>
                      <a:pt x="113082" y="56541"/>
                    </a:moveTo>
                    <a:cubicBezTo>
                      <a:pt x="113082" y="87767"/>
                      <a:pt x="87768" y="113082"/>
                      <a:pt x="56541" y="113082"/>
                    </a:cubicBezTo>
                    <a:cubicBezTo>
                      <a:pt x="25314" y="113082"/>
                      <a:pt x="0" y="87767"/>
                      <a:pt x="0" y="56541"/>
                    </a:cubicBezTo>
                    <a:cubicBezTo>
                      <a:pt x="0" y="25314"/>
                      <a:pt x="25314" y="0"/>
                      <a:pt x="56541" y="0"/>
                    </a:cubicBezTo>
                    <a:cubicBezTo>
                      <a:pt x="87768" y="0"/>
                      <a:pt x="113082" y="25314"/>
                      <a:pt x="113082" y="56541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8" name="任意多边形: 形状 667">
                <a:extLst>
                  <a:ext uri="{FF2B5EF4-FFF2-40B4-BE49-F238E27FC236}">
                    <a16:creationId xmlns:a16="http://schemas.microsoft.com/office/drawing/2014/main" id="{52AA18BE-9180-489F-A143-A19AF5AB610A}"/>
                  </a:ext>
                </a:extLst>
              </p:cNvPr>
              <p:cNvSpPr/>
              <p:nvPr/>
            </p:nvSpPr>
            <p:spPr>
              <a:xfrm>
                <a:off x="3748202" y="4979723"/>
                <a:ext cx="115389" cy="115389"/>
              </a:xfrm>
              <a:custGeom>
                <a:avLst/>
                <a:gdLst>
                  <a:gd name="connsiteX0" fmla="*/ 115390 w 115389"/>
                  <a:gd name="connsiteY0" fmla="*/ 57695 h 115389"/>
                  <a:gd name="connsiteX1" fmla="*/ 57695 w 115389"/>
                  <a:gd name="connsiteY1" fmla="*/ 115390 h 115389"/>
                  <a:gd name="connsiteX2" fmla="*/ 0 w 115389"/>
                  <a:gd name="connsiteY2" fmla="*/ 57695 h 115389"/>
                  <a:gd name="connsiteX3" fmla="*/ 57695 w 115389"/>
                  <a:gd name="connsiteY3" fmla="*/ 0 h 115389"/>
                  <a:gd name="connsiteX4" fmla="*/ 115390 w 115389"/>
                  <a:gd name="connsiteY4" fmla="*/ 57695 h 1153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5389" h="115389">
                    <a:moveTo>
                      <a:pt x="115390" y="57695"/>
                    </a:moveTo>
                    <a:cubicBezTo>
                      <a:pt x="115390" y="89559"/>
                      <a:pt x="89559" y="115390"/>
                      <a:pt x="57695" y="115390"/>
                    </a:cubicBezTo>
                    <a:cubicBezTo>
                      <a:pt x="25831" y="115390"/>
                      <a:pt x="0" y="89559"/>
                      <a:pt x="0" y="57695"/>
                    </a:cubicBezTo>
                    <a:cubicBezTo>
                      <a:pt x="0" y="25831"/>
                      <a:pt x="25831" y="0"/>
                      <a:pt x="57695" y="0"/>
                    </a:cubicBezTo>
                    <a:cubicBezTo>
                      <a:pt x="89559" y="0"/>
                      <a:pt x="115390" y="25831"/>
                      <a:pt x="115390" y="57695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9" name="任意多边形: 形状 668">
                <a:extLst>
                  <a:ext uri="{FF2B5EF4-FFF2-40B4-BE49-F238E27FC236}">
                    <a16:creationId xmlns:a16="http://schemas.microsoft.com/office/drawing/2014/main" id="{545ED5D5-56D3-4296-99BE-5DF2F0B2475B}"/>
                  </a:ext>
                </a:extLst>
              </p:cNvPr>
              <p:cNvSpPr/>
              <p:nvPr/>
            </p:nvSpPr>
            <p:spPr>
              <a:xfrm rot="-5156063">
                <a:off x="3644950" y="4820032"/>
                <a:ext cx="117391" cy="117391"/>
              </a:xfrm>
              <a:custGeom>
                <a:avLst/>
                <a:gdLst>
                  <a:gd name="connsiteX0" fmla="*/ 117392 w 117391"/>
                  <a:gd name="connsiteY0" fmla="*/ 58696 h 117391"/>
                  <a:gd name="connsiteX1" fmla="*/ 58696 w 117391"/>
                  <a:gd name="connsiteY1" fmla="*/ 117392 h 117391"/>
                  <a:gd name="connsiteX2" fmla="*/ 0 w 117391"/>
                  <a:gd name="connsiteY2" fmla="*/ 58696 h 117391"/>
                  <a:gd name="connsiteX3" fmla="*/ 58696 w 117391"/>
                  <a:gd name="connsiteY3" fmla="*/ 0 h 117391"/>
                  <a:gd name="connsiteX4" fmla="*/ 117392 w 117391"/>
                  <a:gd name="connsiteY4" fmla="*/ 58696 h 1173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7391" h="117391">
                    <a:moveTo>
                      <a:pt x="117392" y="58696"/>
                    </a:moveTo>
                    <a:cubicBezTo>
                      <a:pt x="117392" y="91113"/>
                      <a:pt x="91113" y="117392"/>
                      <a:pt x="58696" y="117392"/>
                    </a:cubicBezTo>
                    <a:cubicBezTo>
                      <a:pt x="26279" y="117392"/>
                      <a:pt x="0" y="91113"/>
                      <a:pt x="0" y="58696"/>
                    </a:cubicBezTo>
                    <a:cubicBezTo>
                      <a:pt x="0" y="26279"/>
                      <a:pt x="26279" y="0"/>
                      <a:pt x="58696" y="0"/>
                    </a:cubicBezTo>
                    <a:cubicBezTo>
                      <a:pt x="91113" y="0"/>
                      <a:pt x="117392" y="26279"/>
                      <a:pt x="117392" y="58696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0" name="任意多边形: 形状 669">
                <a:extLst>
                  <a:ext uri="{FF2B5EF4-FFF2-40B4-BE49-F238E27FC236}">
                    <a16:creationId xmlns:a16="http://schemas.microsoft.com/office/drawing/2014/main" id="{CDDBE1BF-4FF1-4FC5-8B87-A4379178C023}"/>
                  </a:ext>
                </a:extLst>
              </p:cNvPr>
              <p:cNvSpPr/>
              <p:nvPr/>
            </p:nvSpPr>
            <p:spPr>
              <a:xfrm rot="-5156063">
                <a:off x="3552412" y="4653697"/>
                <a:ext cx="119468" cy="119468"/>
              </a:xfrm>
              <a:custGeom>
                <a:avLst/>
                <a:gdLst>
                  <a:gd name="connsiteX0" fmla="*/ 119469 w 119468"/>
                  <a:gd name="connsiteY0" fmla="*/ 59735 h 119468"/>
                  <a:gd name="connsiteX1" fmla="*/ 59734 w 119468"/>
                  <a:gd name="connsiteY1" fmla="*/ 119469 h 119468"/>
                  <a:gd name="connsiteX2" fmla="*/ 0 w 119468"/>
                  <a:gd name="connsiteY2" fmla="*/ 59735 h 119468"/>
                  <a:gd name="connsiteX3" fmla="*/ 59734 w 119468"/>
                  <a:gd name="connsiteY3" fmla="*/ 0 h 119468"/>
                  <a:gd name="connsiteX4" fmla="*/ 119469 w 119468"/>
                  <a:gd name="connsiteY4" fmla="*/ 59735 h 1194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9468" h="119468">
                    <a:moveTo>
                      <a:pt x="119469" y="59735"/>
                    </a:moveTo>
                    <a:cubicBezTo>
                      <a:pt x="119469" y="92725"/>
                      <a:pt x="92725" y="119469"/>
                      <a:pt x="59734" y="119469"/>
                    </a:cubicBezTo>
                    <a:cubicBezTo>
                      <a:pt x="26744" y="119469"/>
                      <a:pt x="0" y="92725"/>
                      <a:pt x="0" y="59735"/>
                    </a:cubicBezTo>
                    <a:cubicBezTo>
                      <a:pt x="0" y="26744"/>
                      <a:pt x="26744" y="0"/>
                      <a:pt x="59734" y="0"/>
                    </a:cubicBezTo>
                    <a:cubicBezTo>
                      <a:pt x="92725" y="0"/>
                      <a:pt x="119469" y="26744"/>
                      <a:pt x="119469" y="59735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1" name="任意多边形: 形状 670">
                <a:extLst>
                  <a:ext uri="{FF2B5EF4-FFF2-40B4-BE49-F238E27FC236}">
                    <a16:creationId xmlns:a16="http://schemas.microsoft.com/office/drawing/2014/main" id="{632EBE4A-F02A-4FF4-B4FB-8D8976CAF8E1}"/>
                  </a:ext>
                </a:extLst>
              </p:cNvPr>
              <p:cNvSpPr/>
              <p:nvPr/>
            </p:nvSpPr>
            <p:spPr>
              <a:xfrm rot="-5156063">
                <a:off x="3471332" y="4481865"/>
                <a:ext cx="121161" cy="121161"/>
              </a:xfrm>
              <a:custGeom>
                <a:avLst/>
                <a:gdLst>
                  <a:gd name="connsiteX0" fmla="*/ 121161 w 121161"/>
                  <a:gd name="connsiteY0" fmla="*/ 60581 h 121161"/>
                  <a:gd name="connsiteX1" fmla="*/ 60581 w 121161"/>
                  <a:gd name="connsiteY1" fmla="*/ 121161 h 121161"/>
                  <a:gd name="connsiteX2" fmla="*/ 0 w 121161"/>
                  <a:gd name="connsiteY2" fmla="*/ 60581 h 121161"/>
                  <a:gd name="connsiteX3" fmla="*/ 60581 w 121161"/>
                  <a:gd name="connsiteY3" fmla="*/ 0 h 121161"/>
                  <a:gd name="connsiteX4" fmla="*/ 121161 w 121161"/>
                  <a:gd name="connsiteY4" fmla="*/ 60581 h 121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1161" h="121161">
                    <a:moveTo>
                      <a:pt x="121161" y="60581"/>
                    </a:moveTo>
                    <a:cubicBezTo>
                      <a:pt x="121161" y="94038"/>
                      <a:pt x="94038" y="121161"/>
                      <a:pt x="60581" y="121161"/>
                    </a:cubicBezTo>
                    <a:cubicBezTo>
                      <a:pt x="27123" y="121161"/>
                      <a:pt x="0" y="94038"/>
                      <a:pt x="0" y="60581"/>
                    </a:cubicBezTo>
                    <a:cubicBezTo>
                      <a:pt x="0" y="27123"/>
                      <a:pt x="27123" y="0"/>
                      <a:pt x="60581" y="0"/>
                    </a:cubicBezTo>
                    <a:cubicBezTo>
                      <a:pt x="94038" y="0"/>
                      <a:pt x="121161" y="27123"/>
                      <a:pt x="121161" y="60581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2" name="任意多边形: 形状 671">
                <a:extLst>
                  <a:ext uri="{FF2B5EF4-FFF2-40B4-BE49-F238E27FC236}">
                    <a16:creationId xmlns:a16="http://schemas.microsoft.com/office/drawing/2014/main" id="{65FAC19F-09F1-4CAB-A7C2-F15CC452BDE8}"/>
                  </a:ext>
                </a:extLst>
              </p:cNvPr>
              <p:cNvSpPr/>
              <p:nvPr/>
            </p:nvSpPr>
            <p:spPr>
              <a:xfrm rot="-1350026">
                <a:off x="3402044" y="4305196"/>
                <a:ext cx="122623" cy="122623"/>
              </a:xfrm>
              <a:custGeom>
                <a:avLst/>
                <a:gdLst>
                  <a:gd name="connsiteX0" fmla="*/ 122624 w 122623"/>
                  <a:gd name="connsiteY0" fmla="*/ 61312 h 122623"/>
                  <a:gd name="connsiteX1" fmla="*/ 61312 w 122623"/>
                  <a:gd name="connsiteY1" fmla="*/ 122624 h 122623"/>
                  <a:gd name="connsiteX2" fmla="*/ 0 w 122623"/>
                  <a:gd name="connsiteY2" fmla="*/ 61312 h 122623"/>
                  <a:gd name="connsiteX3" fmla="*/ 61312 w 122623"/>
                  <a:gd name="connsiteY3" fmla="*/ 0 h 122623"/>
                  <a:gd name="connsiteX4" fmla="*/ 122624 w 122623"/>
                  <a:gd name="connsiteY4" fmla="*/ 61312 h 1226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2623" h="122623">
                    <a:moveTo>
                      <a:pt x="122624" y="61312"/>
                    </a:moveTo>
                    <a:cubicBezTo>
                      <a:pt x="122624" y="95174"/>
                      <a:pt x="95174" y="122624"/>
                      <a:pt x="61312" y="122624"/>
                    </a:cubicBezTo>
                    <a:cubicBezTo>
                      <a:pt x="27450" y="122624"/>
                      <a:pt x="0" y="95173"/>
                      <a:pt x="0" y="61312"/>
                    </a:cubicBezTo>
                    <a:cubicBezTo>
                      <a:pt x="0" y="27450"/>
                      <a:pt x="27450" y="0"/>
                      <a:pt x="61312" y="0"/>
                    </a:cubicBezTo>
                    <a:cubicBezTo>
                      <a:pt x="95174" y="0"/>
                      <a:pt x="122624" y="27451"/>
                      <a:pt x="122624" y="61312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3" name="任意多边形: 形状 672">
                <a:extLst>
                  <a:ext uri="{FF2B5EF4-FFF2-40B4-BE49-F238E27FC236}">
                    <a16:creationId xmlns:a16="http://schemas.microsoft.com/office/drawing/2014/main" id="{848ED8E3-482F-4799-9E58-D83CFA4E9A40}"/>
                  </a:ext>
                </a:extLst>
              </p:cNvPr>
              <p:cNvSpPr/>
              <p:nvPr/>
            </p:nvSpPr>
            <p:spPr>
              <a:xfrm>
                <a:off x="3344838" y="4124338"/>
                <a:ext cx="123697" cy="123697"/>
              </a:xfrm>
              <a:custGeom>
                <a:avLst/>
                <a:gdLst>
                  <a:gd name="connsiteX0" fmla="*/ 123698 w 123697"/>
                  <a:gd name="connsiteY0" fmla="*/ 61849 h 123697"/>
                  <a:gd name="connsiteX1" fmla="*/ 61849 w 123697"/>
                  <a:gd name="connsiteY1" fmla="*/ 123698 h 123697"/>
                  <a:gd name="connsiteX2" fmla="*/ 0 w 123697"/>
                  <a:gd name="connsiteY2" fmla="*/ 61849 h 123697"/>
                  <a:gd name="connsiteX3" fmla="*/ 61849 w 123697"/>
                  <a:gd name="connsiteY3" fmla="*/ 0 h 123697"/>
                  <a:gd name="connsiteX4" fmla="*/ 123698 w 123697"/>
                  <a:gd name="connsiteY4" fmla="*/ 61849 h 123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3697" h="123697">
                    <a:moveTo>
                      <a:pt x="123698" y="61849"/>
                    </a:moveTo>
                    <a:cubicBezTo>
                      <a:pt x="123698" y="96007"/>
                      <a:pt x="96007" y="123698"/>
                      <a:pt x="61849" y="123698"/>
                    </a:cubicBezTo>
                    <a:cubicBezTo>
                      <a:pt x="27691" y="123698"/>
                      <a:pt x="0" y="96007"/>
                      <a:pt x="0" y="61849"/>
                    </a:cubicBezTo>
                    <a:cubicBezTo>
                      <a:pt x="0" y="27691"/>
                      <a:pt x="27691" y="0"/>
                      <a:pt x="61849" y="0"/>
                    </a:cubicBezTo>
                    <a:cubicBezTo>
                      <a:pt x="96007" y="0"/>
                      <a:pt x="123698" y="27691"/>
                      <a:pt x="123698" y="61849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4" name="任意多边形: 形状 673">
                <a:extLst>
                  <a:ext uri="{FF2B5EF4-FFF2-40B4-BE49-F238E27FC236}">
                    <a16:creationId xmlns:a16="http://schemas.microsoft.com/office/drawing/2014/main" id="{D091A460-42CF-4C2B-9F30-05C424105FF5}"/>
                  </a:ext>
                </a:extLst>
              </p:cNvPr>
              <p:cNvSpPr/>
              <p:nvPr/>
            </p:nvSpPr>
            <p:spPr>
              <a:xfrm>
                <a:off x="3300028" y="3940253"/>
                <a:ext cx="124697" cy="124697"/>
              </a:xfrm>
              <a:custGeom>
                <a:avLst/>
                <a:gdLst>
                  <a:gd name="connsiteX0" fmla="*/ 124698 w 124697"/>
                  <a:gd name="connsiteY0" fmla="*/ 62349 h 124697"/>
                  <a:gd name="connsiteX1" fmla="*/ 62349 w 124697"/>
                  <a:gd name="connsiteY1" fmla="*/ 124698 h 124697"/>
                  <a:gd name="connsiteX2" fmla="*/ 0 w 124697"/>
                  <a:gd name="connsiteY2" fmla="*/ 62349 h 124697"/>
                  <a:gd name="connsiteX3" fmla="*/ 62349 w 124697"/>
                  <a:gd name="connsiteY3" fmla="*/ 0 h 124697"/>
                  <a:gd name="connsiteX4" fmla="*/ 124698 w 124697"/>
                  <a:gd name="connsiteY4" fmla="*/ 62349 h 124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4697" h="124697">
                    <a:moveTo>
                      <a:pt x="124698" y="62349"/>
                    </a:moveTo>
                    <a:cubicBezTo>
                      <a:pt x="124698" y="96783"/>
                      <a:pt x="96783" y="124698"/>
                      <a:pt x="62349" y="124698"/>
                    </a:cubicBezTo>
                    <a:cubicBezTo>
                      <a:pt x="27915" y="124698"/>
                      <a:pt x="0" y="96783"/>
                      <a:pt x="0" y="62349"/>
                    </a:cubicBezTo>
                    <a:cubicBezTo>
                      <a:pt x="0" y="27915"/>
                      <a:pt x="27915" y="0"/>
                      <a:pt x="62349" y="0"/>
                    </a:cubicBezTo>
                    <a:cubicBezTo>
                      <a:pt x="96783" y="0"/>
                      <a:pt x="124698" y="27915"/>
                      <a:pt x="124698" y="62349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5" name="任意多边形: 形状 674">
                <a:extLst>
                  <a:ext uri="{FF2B5EF4-FFF2-40B4-BE49-F238E27FC236}">
                    <a16:creationId xmlns:a16="http://schemas.microsoft.com/office/drawing/2014/main" id="{534CE4AF-550C-4253-8432-0F250A392543}"/>
                  </a:ext>
                </a:extLst>
              </p:cNvPr>
              <p:cNvSpPr/>
              <p:nvPr/>
            </p:nvSpPr>
            <p:spPr>
              <a:xfrm>
                <a:off x="3267757" y="3753783"/>
                <a:ext cx="125313" cy="125313"/>
              </a:xfrm>
              <a:custGeom>
                <a:avLst/>
                <a:gdLst>
                  <a:gd name="connsiteX0" fmla="*/ 125313 w 125313"/>
                  <a:gd name="connsiteY0" fmla="*/ 62657 h 125313"/>
                  <a:gd name="connsiteX1" fmla="*/ 62657 w 125313"/>
                  <a:gd name="connsiteY1" fmla="*/ 125313 h 125313"/>
                  <a:gd name="connsiteX2" fmla="*/ 0 w 125313"/>
                  <a:gd name="connsiteY2" fmla="*/ 62657 h 125313"/>
                  <a:gd name="connsiteX3" fmla="*/ 62657 w 125313"/>
                  <a:gd name="connsiteY3" fmla="*/ 0 h 125313"/>
                  <a:gd name="connsiteX4" fmla="*/ 125313 w 125313"/>
                  <a:gd name="connsiteY4" fmla="*/ 62657 h 1253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5313" h="125313">
                    <a:moveTo>
                      <a:pt x="125313" y="62657"/>
                    </a:moveTo>
                    <a:cubicBezTo>
                      <a:pt x="125313" y="97261"/>
                      <a:pt x="97261" y="125313"/>
                      <a:pt x="62657" y="125313"/>
                    </a:cubicBezTo>
                    <a:cubicBezTo>
                      <a:pt x="28052" y="125313"/>
                      <a:pt x="0" y="97261"/>
                      <a:pt x="0" y="62657"/>
                    </a:cubicBezTo>
                    <a:cubicBezTo>
                      <a:pt x="0" y="28052"/>
                      <a:pt x="28052" y="0"/>
                      <a:pt x="62657" y="0"/>
                    </a:cubicBezTo>
                    <a:cubicBezTo>
                      <a:pt x="97261" y="0"/>
                      <a:pt x="125313" y="28052"/>
                      <a:pt x="125313" y="62657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6" name="任意多边形: 形状 675">
                <a:extLst>
                  <a:ext uri="{FF2B5EF4-FFF2-40B4-BE49-F238E27FC236}">
                    <a16:creationId xmlns:a16="http://schemas.microsoft.com/office/drawing/2014/main" id="{939D6FF9-7935-4A5B-8CB5-9D106B43644E}"/>
                  </a:ext>
                </a:extLst>
              </p:cNvPr>
              <p:cNvSpPr/>
              <p:nvPr/>
            </p:nvSpPr>
            <p:spPr>
              <a:xfrm rot="-1350026">
                <a:off x="3248209" y="3565763"/>
                <a:ext cx="125701" cy="125701"/>
              </a:xfrm>
              <a:custGeom>
                <a:avLst/>
                <a:gdLst>
                  <a:gd name="connsiteX0" fmla="*/ 125701 w 125701"/>
                  <a:gd name="connsiteY0" fmla="*/ 62851 h 125701"/>
                  <a:gd name="connsiteX1" fmla="*/ 62851 w 125701"/>
                  <a:gd name="connsiteY1" fmla="*/ 125701 h 125701"/>
                  <a:gd name="connsiteX2" fmla="*/ 0 w 125701"/>
                  <a:gd name="connsiteY2" fmla="*/ 62851 h 125701"/>
                  <a:gd name="connsiteX3" fmla="*/ 62851 w 125701"/>
                  <a:gd name="connsiteY3" fmla="*/ 0 h 125701"/>
                  <a:gd name="connsiteX4" fmla="*/ 125701 w 125701"/>
                  <a:gd name="connsiteY4" fmla="*/ 62851 h 1257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5701" h="125701">
                    <a:moveTo>
                      <a:pt x="125701" y="62851"/>
                    </a:moveTo>
                    <a:cubicBezTo>
                      <a:pt x="125701" y="97562"/>
                      <a:pt x="97562" y="125701"/>
                      <a:pt x="62851" y="125701"/>
                    </a:cubicBezTo>
                    <a:cubicBezTo>
                      <a:pt x="28139" y="125701"/>
                      <a:pt x="0" y="97562"/>
                      <a:pt x="0" y="62851"/>
                    </a:cubicBezTo>
                    <a:cubicBezTo>
                      <a:pt x="0" y="28139"/>
                      <a:pt x="28139" y="0"/>
                      <a:pt x="62851" y="0"/>
                    </a:cubicBezTo>
                    <a:cubicBezTo>
                      <a:pt x="97562" y="0"/>
                      <a:pt x="125701" y="28139"/>
                      <a:pt x="125701" y="62851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7" name="任意多边形: 形状 676">
                <a:extLst>
                  <a:ext uri="{FF2B5EF4-FFF2-40B4-BE49-F238E27FC236}">
                    <a16:creationId xmlns:a16="http://schemas.microsoft.com/office/drawing/2014/main" id="{2AF2F13E-F1B5-4966-AE50-DF0C2EE4A6BB}"/>
                  </a:ext>
                </a:extLst>
              </p:cNvPr>
              <p:cNvSpPr/>
              <p:nvPr/>
            </p:nvSpPr>
            <p:spPr>
              <a:xfrm rot="-5060819">
                <a:off x="3240945" y="3376734"/>
                <a:ext cx="125924" cy="125924"/>
              </a:xfrm>
              <a:custGeom>
                <a:avLst/>
                <a:gdLst>
                  <a:gd name="connsiteX0" fmla="*/ 125924 w 125924"/>
                  <a:gd name="connsiteY0" fmla="*/ 62962 h 125924"/>
                  <a:gd name="connsiteX1" fmla="*/ 62962 w 125924"/>
                  <a:gd name="connsiteY1" fmla="*/ 125924 h 125924"/>
                  <a:gd name="connsiteX2" fmla="*/ 0 w 125924"/>
                  <a:gd name="connsiteY2" fmla="*/ 62962 h 125924"/>
                  <a:gd name="connsiteX3" fmla="*/ 62962 w 125924"/>
                  <a:gd name="connsiteY3" fmla="*/ 0 h 125924"/>
                  <a:gd name="connsiteX4" fmla="*/ 125924 w 125924"/>
                  <a:gd name="connsiteY4" fmla="*/ 62962 h 1259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5924" h="125924">
                    <a:moveTo>
                      <a:pt x="125924" y="62962"/>
                    </a:moveTo>
                    <a:cubicBezTo>
                      <a:pt x="125924" y="97735"/>
                      <a:pt x="97735" y="125924"/>
                      <a:pt x="62962" y="125924"/>
                    </a:cubicBezTo>
                    <a:cubicBezTo>
                      <a:pt x="28189" y="125924"/>
                      <a:pt x="0" y="97735"/>
                      <a:pt x="0" y="62962"/>
                    </a:cubicBezTo>
                    <a:cubicBezTo>
                      <a:pt x="0" y="28189"/>
                      <a:pt x="28189" y="0"/>
                      <a:pt x="62962" y="0"/>
                    </a:cubicBezTo>
                    <a:cubicBezTo>
                      <a:pt x="97735" y="0"/>
                      <a:pt x="125924" y="28189"/>
                      <a:pt x="125924" y="62962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8" name="任意多边形: 形状 677">
                <a:extLst>
                  <a:ext uri="{FF2B5EF4-FFF2-40B4-BE49-F238E27FC236}">
                    <a16:creationId xmlns:a16="http://schemas.microsoft.com/office/drawing/2014/main" id="{5B6FE780-BDD1-433B-8380-C9269D9010B7}"/>
                  </a:ext>
                </a:extLst>
              </p:cNvPr>
              <p:cNvSpPr/>
              <p:nvPr/>
            </p:nvSpPr>
            <p:spPr>
              <a:xfrm rot="-1350026">
                <a:off x="3246630" y="3188165"/>
                <a:ext cx="125778" cy="125778"/>
              </a:xfrm>
              <a:custGeom>
                <a:avLst/>
                <a:gdLst>
                  <a:gd name="connsiteX0" fmla="*/ 125778 w 125778"/>
                  <a:gd name="connsiteY0" fmla="*/ 62889 h 125778"/>
                  <a:gd name="connsiteX1" fmla="*/ 62889 w 125778"/>
                  <a:gd name="connsiteY1" fmla="*/ 125778 h 125778"/>
                  <a:gd name="connsiteX2" fmla="*/ 0 w 125778"/>
                  <a:gd name="connsiteY2" fmla="*/ 62889 h 125778"/>
                  <a:gd name="connsiteX3" fmla="*/ 62889 w 125778"/>
                  <a:gd name="connsiteY3" fmla="*/ 0 h 125778"/>
                  <a:gd name="connsiteX4" fmla="*/ 125778 w 125778"/>
                  <a:gd name="connsiteY4" fmla="*/ 62889 h 1257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5778" h="125778">
                    <a:moveTo>
                      <a:pt x="125778" y="62889"/>
                    </a:moveTo>
                    <a:cubicBezTo>
                      <a:pt x="125778" y="97622"/>
                      <a:pt x="97622" y="125778"/>
                      <a:pt x="62889" y="125778"/>
                    </a:cubicBezTo>
                    <a:cubicBezTo>
                      <a:pt x="28156" y="125778"/>
                      <a:pt x="0" y="97622"/>
                      <a:pt x="0" y="62889"/>
                    </a:cubicBezTo>
                    <a:cubicBezTo>
                      <a:pt x="0" y="28156"/>
                      <a:pt x="28156" y="0"/>
                      <a:pt x="62889" y="0"/>
                    </a:cubicBezTo>
                    <a:cubicBezTo>
                      <a:pt x="97622" y="0"/>
                      <a:pt x="125778" y="28156"/>
                      <a:pt x="125778" y="62889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9" name="任意多边形: 形状 678">
                <a:extLst>
                  <a:ext uri="{FF2B5EF4-FFF2-40B4-BE49-F238E27FC236}">
                    <a16:creationId xmlns:a16="http://schemas.microsoft.com/office/drawing/2014/main" id="{ACCBA666-64AD-4E90-9618-5E599723B233}"/>
                  </a:ext>
                </a:extLst>
              </p:cNvPr>
              <p:cNvSpPr/>
              <p:nvPr/>
            </p:nvSpPr>
            <p:spPr>
              <a:xfrm>
                <a:off x="3264603" y="3000173"/>
                <a:ext cx="125544" cy="125544"/>
              </a:xfrm>
              <a:custGeom>
                <a:avLst/>
                <a:gdLst>
                  <a:gd name="connsiteX0" fmla="*/ 125544 w 125544"/>
                  <a:gd name="connsiteY0" fmla="*/ 62772 h 125544"/>
                  <a:gd name="connsiteX1" fmla="*/ 62772 w 125544"/>
                  <a:gd name="connsiteY1" fmla="*/ 125544 h 125544"/>
                  <a:gd name="connsiteX2" fmla="*/ 0 w 125544"/>
                  <a:gd name="connsiteY2" fmla="*/ 62772 h 125544"/>
                  <a:gd name="connsiteX3" fmla="*/ 62772 w 125544"/>
                  <a:gd name="connsiteY3" fmla="*/ 0 h 125544"/>
                  <a:gd name="connsiteX4" fmla="*/ 125544 w 125544"/>
                  <a:gd name="connsiteY4" fmla="*/ 62772 h 1255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5544" h="125544">
                    <a:moveTo>
                      <a:pt x="125544" y="62772"/>
                    </a:moveTo>
                    <a:cubicBezTo>
                      <a:pt x="125544" y="97440"/>
                      <a:pt x="97440" y="125544"/>
                      <a:pt x="62772" y="125544"/>
                    </a:cubicBezTo>
                    <a:cubicBezTo>
                      <a:pt x="28104" y="125544"/>
                      <a:pt x="0" y="97440"/>
                      <a:pt x="0" y="62772"/>
                    </a:cubicBezTo>
                    <a:cubicBezTo>
                      <a:pt x="0" y="28104"/>
                      <a:pt x="28104" y="0"/>
                      <a:pt x="62772" y="0"/>
                    </a:cubicBezTo>
                    <a:cubicBezTo>
                      <a:pt x="97440" y="0"/>
                      <a:pt x="125544" y="28104"/>
                      <a:pt x="125544" y="62772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80" name="任意多边形: 形状 679">
                <a:extLst>
                  <a:ext uri="{FF2B5EF4-FFF2-40B4-BE49-F238E27FC236}">
                    <a16:creationId xmlns:a16="http://schemas.microsoft.com/office/drawing/2014/main" id="{70D73823-6D48-4C0B-A568-C8886B8303AB}"/>
                  </a:ext>
                </a:extLst>
              </p:cNvPr>
              <p:cNvSpPr/>
              <p:nvPr/>
            </p:nvSpPr>
            <p:spPr>
              <a:xfrm>
                <a:off x="3295297" y="2814049"/>
                <a:ext cx="124928" cy="124928"/>
              </a:xfrm>
              <a:custGeom>
                <a:avLst/>
                <a:gdLst>
                  <a:gd name="connsiteX0" fmla="*/ 124929 w 124928"/>
                  <a:gd name="connsiteY0" fmla="*/ 62464 h 124928"/>
                  <a:gd name="connsiteX1" fmla="*/ 62464 w 124928"/>
                  <a:gd name="connsiteY1" fmla="*/ 124929 h 124928"/>
                  <a:gd name="connsiteX2" fmla="*/ 0 w 124928"/>
                  <a:gd name="connsiteY2" fmla="*/ 62464 h 124928"/>
                  <a:gd name="connsiteX3" fmla="*/ 62464 w 124928"/>
                  <a:gd name="connsiteY3" fmla="*/ 0 h 124928"/>
                  <a:gd name="connsiteX4" fmla="*/ 124929 w 124928"/>
                  <a:gd name="connsiteY4" fmla="*/ 62464 h 124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4928" h="124928">
                    <a:moveTo>
                      <a:pt x="124929" y="62464"/>
                    </a:moveTo>
                    <a:cubicBezTo>
                      <a:pt x="124929" y="96962"/>
                      <a:pt x="96962" y="124929"/>
                      <a:pt x="62464" y="124929"/>
                    </a:cubicBezTo>
                    <a:cubicBezTo>
                      <a:pt x="27966" y="124929"/>
                      <a:pt x="0" y="96962"/>
                      <a:pt x="0" y="62464"/>
                    </a:cubicBezTo>
                    <a:cubicBezTo>
                      <a:pt x="0" y="27966"/>
                      <a:pt x="27966" y="0"/>
                      <a:pt x="62464" y="0"/>
                    </a:cubicBezTo>
                    <a:cubicBezTo>
                      <a:pt x="96962" y="0"/>
                      <a:pt x="124929" y="27966"/>
                      <a:pt x="124929" y="62464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81" name="任意多边形: 形状 680">
                <a:extLst>
                  <a:ext uri="{FF2B5EF4-FFF2-40B4-BE49-F238E27FC236}">
                    <a16:creationId xmlns:a16="http://schemas.microsoft.com/office/drawing/2014/main" id="{7C447991-D726-43D4-B7F7-04EB17E9D7DE}"/>
                  </a:ext>
                </a:extLst>
              </p:cNvPr>
              <p:cNvSpPr/>
              <p:nvPr/>
            </p:nvSpPr>
            <p:spPr>
              <a:xfrm rot="-5060819">
                <a:off x="3338373" y="2630387"/>
                <a:ext cx="124154" cy="124154"/>
              </a:xfrm>
              <a:custGeom>
                <a:avLst/>
                <a:gdLst>
                  <a:gd name="connsiteX0" fmla="*/ 124155 w 124154"/>
                  <a:gd name="connsiteY0" fmla="*/ 62078 h 124154"/>
                  <a:gd name="connsiteX1" fmla="*/ 62077 w 124154"/>
                  <a:gd name="connsiteY1" fmla="*/ 124155 h 124154"/>
                  <a:gd name="connsiteX2" fmla="*/ 0 w 124154"/>
                  <a:gd name="connsiteY2" fmla="*/ 62078 h 124154"/>
                  <a:gd name="connsiteX3" fmla="*/ 62077 w 124154"/>
                  <a:gd name="connsiteY3" fmla="*/ 0 h 124154"/>
                  <a:gd name="connsiteX4" fmla="*/ 124155 w 124154"/>
                  <a:gd name="connsiteY4" fmla="*/ 62078 h 1241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4154" h="124154">
                    <a:moveTo>
                      <a:pt x="124155" y="62078"/>
                    </a:moveTo>
                    <a:cubicBezTo>
                      <a:pt x="124155" y="96362"/>
                      <a:pt x="96362" y="124155"/>
                      <a:pt x="62077" y="124155"/>
                    </a:cubicBezTo>
                    <a:cubicBezTo>
                      <a:pt x="27793" y="124155"/>
                      <a:pt x="0" y="96362"/>
                      <a:pt x="0" y="62078"/>
                    </a:cubicBezTo>
                    <a:cubicBezTo>
                      <a:pt x="0" y="27793"/>
                      <a:pt x="27793" y="0"/>
                      <a:pt x="62077" y="0"/>
                    </a:cubicBezTo>
                    <a:cubicBezTo>
                      <a:pt x="96362" y="0"/>
                      <a:pt x="124155" y="27793"/>
                      <a:pt x="124155" y="62078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82" name="任意多边形: 形状 681">
                <a:extLst>
                  <a:ext uri="{FF2B5EF4-FFF2-40B4-BE49-F238E27FC236}">
                    <a16:creationId xmlns:a16="http://schemas.microsoft.com/office/drawing/2014/main" id="{866CA1A2-0DE7-49C5-9BAC-E92778DA0319}"/>
                  </a:ext>
                </a:extLst>
              </p:cNvPr>
              <p:cNvSpPr/>
              <p:nvPr/>
            </p:nvSpPr>
            <p:spPr>
              <a:xfrm rot="-4049974">
                <a:off x="3394156" y="2450342"/>
                <a:ext cx="123085" cy="123085"/>
              </a:xfrm>
              <a:custGeom>
                <a:avLst/>
                <a:gdLst>
                  <a:gd name="connsiteX0" fmla="*/ 123086 w 123085"/>
                  <a:gd name="connsiteY0" fmla="*/ 61543 h 123085"/>
                  <a:gd name="connsiteX1" fmla="*/ 61543 w 123085"/>
                  <a:gd name="connsiteY1" fmla="*/ 123086 h 123085"/>
                  <a:gd name="connsiteX2" fmla="*/ 0 w 123085"/>
                  <a:gd name="connsiteY2" fmla="*/ 61543 h 123085"/>
                  <a:gd name="connsiteX3" fmla="*/ 61543 w 123085"/>
                  <a:gd name="connsiteY3" fmla="*/ 0 h 123085"/>
                  <a:gd name="connsiteX4" fmla="*/ 123086 w 123085"/>
                  <a:gd name="connsiteY4" fmla="*/ 61543 h 1230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3085" h="123085">
                    <a:moveTo>
                      <a:pt x="123086" y="61543"/>
                    </a:moveTo>
                    <a:cubicBezTo>
                      <a:pt x="123086" y="95532"/>
                      <a:pt x="95532" y="123086"/>
                      <a:pt x="61543" y="123086"/>
                    </a:cubicBezTo>
                    <a:cubicBezTo>
                      <a:pt x="27554" y="123086"/>
                      <a:pt x="0" y="95532"/>
                      <a:pt x="0" y="61543"/>
                    </a:cubicBezTo>
                    <a:cubicBezTo>
                      <a:pt x="0" y="27554"/>
                      <a:pt x="27554" y="0"/>
                      <a:pt x="61543" y="0"/>
                    </a:cubicBezTo>
                    <a:cubicBezTo>
                      <a:pt x="95532" y="0"/>
                      <a:pt x="123086" y="27554"/>
                      <a:pt x="123086" y="61543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83" name="任意多边形: 形状 682">
                <a:extLst>
                  <a:ext uri="{FF2B5EF4-FFF2-40B4-BE49-F238E27FC236}">
                    <a16:creationId xmlns:a16="http://schemas.microsoft.com/office/drawing/2014/main" id="{728CCF88-AAC6-44F2-8B7F-CFCB01D49E9C}"/>
                  </a:ext>
                </a:extLst>
              </p:cNvPr>
              <p:cNvSpPr/>
              <p:nvPr/>
            </p:nvSpPr>
            <p:spPr>
              <a:xfrm>
                <a:off x="3461881" y="2274409"/>
                <a:ext cx="121774" cy="121774"/>
              </a:xfrm>
              <a:custGeom>
                <a:avLst/>
                <a:gdLst>
                  <a:gd name="connsiteX0" fmla="*/ 121775 w 121774"/>
                  <a:gd name="connsiteY0" fmla="*/ 60887 h 121774"/>
                  <a:gd name="connsiteX1" fmla="*/ 60887 w 121774"/>
                  <a:gd name="connsiteY1" fmla="*/ 121775 h 121774"/>
                  <a:gd name="connsiteX2" fmla="*/ 0 w 121774"/>
                  <a:gd name="connsiteY2" fmla="*/ 60887 h 121774"/>
                  <a:gd name="connsiteX3" fmla="*/ 60887 w 121774"/>
                  <a:gd name="connsiteY3" fmla="*/ 0 h 121774"/>
                  <a:gd name="connsiteX4" fmla="*/ 121775 w 121774"/>
                  <a:gd name="connsiteY4" fmla="*/ 60887 h 1217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1774" h="121774">
                    <a:moveTo>
                      <a:pt x="121775" y="60887"/>
                    </a:moveTo>
                    <a:cubicBezTo>
                      <a:pt x="121775" y="94515"/>
                      <a:pt x="94515" y="121775"/>
                      <a:pt x="60887" y="121775"/>
                    </a:cubicBezTo>
                    <a:cubicBezTo>
                      <a:pt x="27260" y="121775"/>
                      <a:pt x="0" y="94515"/>
                      <a:pt x="0" y="60887"/>
                    </a:cubicBezTo>
                    <a:cubicBezTo>
                      <a:pt x="0" y="27260"/>
                      <a:pt x="27260" y="0"/>
                      <a:pt x="60887" y="0"/>
                    </a:cubicBezTo>
                    <a:cubicBezTo>
                      <a:pt x="94514" y="0"/>
                      <a:pt x="121775" y="27260"/>
                      <a:pt x="121775" y="60887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84" name="任意多边形: 形状 683">
                <a:extLst>
                  <a:ext uri="{FF2B5EF4-FFF2-40B4-BE49-F238E27FC236}">
                    <a16:creationId xmlns:a16="http://schemas.microsoft.com/office/drawing/2014/main" id="{4C29304E-98D2-4FEE-B588-86918A9EE0D7}"/>
                  </a:ext>
                </a:extLst>
              </p:cNvPr>
              <p:cNvSpPr/>
              <p:nvPr/>
            </p:nvSpPr>
            <p:spPr>
              <a:xfrm>
                <a:off x="3541462" y="2103517"/>
                <a:ext cx="120236" cy="120236"/>
              </a:xfrm>
              <a:custGeom>
                <a:avLst/>
                <a:gdLst>
                  <a:gd name="connsiteX0" fmla="*/ 120236 w 120236"/>
                  <a:gd name="connsiteY0" fmla="*/ 60118 h 120236"/>
                  <a:gd name="connsiteX1" fmla="*/ 60118 w 120236"/>
                  <a:gd name="connsiteY1" fmla="*/ 120236 h 120236"/>
                  <a:gd name="connsiteX2" fmla="*/ 0 w 120236"/>
                  <a:gd name="connsiteY2" fmla="*/ 60118 h 120236"/>
                  <a:gd name="connsiteX3" fmla="*/ 60118 w 120236"/>
                  <a:gd name="connsiteY3" fmla="*/ 0 h 120236"/>
                  <a:gd name="connsiteX4" fmla="*/ 120236 w 120236"/>
                  <a:gd name="connsiteY4" fmla="*/ 60118 h 120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0236" h="120236">
                    <a:moveTo>
                      <a:pt x="120236" y="60118"/>
                    </a:moveTo>
                    <a:cubicBezTo>
                      <a:pt x="120236" y="93320"/>
                      <a:pt x="93320" y="120236"/>
                      <a:pt x="60118" y="120236"/>
                    </a:cubicBezTo>
                    <a:cubicBezTo>
                      <a:pt x="26916" y="120236"/>
                      <a:pt x="0" y="93320"/>
                      <a:pt x="0" y="60118"/>
                    </a:cubicBezTo>
                    <a:cubicBezTo>
                      <a:pt x="0" y="26916"/>
                      <a:pt x="26916" y="0"/>
                      <a:pt x="60118" y="0"/>
                    </a:cubicBezTo>
                    <a:cubicBezTo>
                      <a:pt x="93320" y="0"/>
                      <a:pt x="120236" y="26916"/>
                      <a:pt x="120236" y="60118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85" name="任意多边形: 形状 684">
                <a:extLst>
                  <a:ext uri="{FF2B5EF4-FFF2-40B4-BE49-F238E27FC236}">
                    <a16:creationId xmlns:a16="http://schemas.microsoft.com/office/drawing/2014/main" id="{C2896C22-7971-4228-8EB2-B06E4C5DC828}"/>
                  </a:ext>
                </a:extLst>
              </p:cNvPr>
              <p:cNvSpPr/>
              <p:nvPr/>
            </p:nvSpPr>
            <p:spPr>
              <a:xfrm rot="-4049974">
                <a:off x="3632656" y="1938569"/>
                <a:ext cx="118162" cy="118162"/>
              </a:xfrm>
              <a:custGeom>
                <a:avLst/>
                <a:gdLst>
                  <a:gd name="connsiteX0" fmla="*/ 118162 w 118162"/>
                  <a:gd name="connsiteY0" fmla="*/ 59081 h 118162"/>
                  <a:gd name="connsiteX1" fmla="*/ 59081 w 118162"/>
                  <a:gd name="connsiteY1" fmla="*/ 118162 h 118162"/>
                  <a:gd name="connsiteX2" fmla="*/ 0 w 118162"/>
                  <a:gd name="connsiteY2" fmla="*/ 59081 h 118162"/>
                  <a:gd name="connsiteX3" fmla="*/ 59081 w 118162"/>
                  <a:gd name="connsiteY3" fmla="*/ 0 h 118162"/>
                  <a:gd name="connsiteX4" fmla="*/ 118162 w 118162"/>
                  <a:gd name="connsiteY4" fmla="*/ 59081 h 1181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8162" h="118162">
                    <a:moveTo>
                      <a:pt x="118162" y="59081"/>
                    </a:moveTo>
                    <a:cubicBezTo>
                      <a:pt x="118162" y="91711"/>
                      <a:pt x="91711" y="118162"/>
                      <a:pt x="59081" y="118162"/>
                    </a:cubicBezTo>
                    <a:cubicBezTo>
                      <a:pt x="26452" y="118162"/>
                      <a:pt x="0" y="91711"/>
                      <a:pt x="0" y="59081"/>
                    </a:cubicBezTo>
                    <a:cubicBezTo>
                      <a:pt x="0" y="26451"/>
                      <a:pt x="26452" y="0"/>
                      <a:pt x="59081" y="0"/>
                    </a:cubicBezTo>
                    <a:cubicBezTo>
                      <a:pt x="91711" y="0"/>
                      <a:pt x="118162" y="26451"/>
                      <a:pt x="118162" y="59081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86" name="任意多边形: 形状 685">
                <a:extLst>
                  <a:ext uri="{FF2B5EF4-FFF2-40B4-BE49-F238E27FC236}">
                    <a16:creationId xmlns:a16="http://schemas.microsoft.com/office/drawing/2014/main" id="{47C78C1D-FAE9-43E0-A422-158191689878}"/>
                  </a:ext>
                </a:extLst>
              </p:cNvPr>
              <p:cNvSpPr/>
              <p:nvPr/>
            </p:nvSpPr>
            <p:spPr>
              <a:xfrm rot="-1350026">
                <a:off x="3734679" y="1779983"/>
                <a:ext cx="116161" cy="116161"/>
              </a:xfrm>
              <a:custGeom>
                <a:avLst/>
                <a:gdLst>
                  <a:gd name="connsiteX0" fmla="*/ 116162 w 116161"/>
                  <a:gd name="connsiteY0" fmla="*/ 58081 h 116161"/>
                  <a:gd name="connsiteX1" fmla="*/ 58081 w 116161"/>
                  <a:gd name="connsiteY1" fmla="*/ 116162 h 116161"/>
                  <a:gd name="connsiteX2" fmla="*/ 0 w 116161"/>
                  <a:gd name="connsiteY2" fmla="*/ 58081 h 116161"/>
                  <a:gd name="connsiteX3" fmla="*/ 58081 w 116161"/>
                  <a:gd name="connsiteY3" fmla="*/ 0 h 116161"/>
                  <a:gd name="connsiteX4" fmla="*/ 116162 w 116161"/>
                  <a:gd name="connsiteY4" fmla="*/ 58081 h 116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6161" h="116161">
                    <a:moveTo>
                      <a:pt x="116162" y="58081"/>
                    </a:moveTo>
                    <a:cubicBezTo>
                      <a:pt x="116162" y="90158"/>
                      <a:pt x="90158" y="116162"/>
                      <a:pt x="58081" y="116162"/>
                    </a:cubicBezTo>
                    <a:cubicBezTo>
                      <a:pt x="26004" y="116162"/>
                      <a:pt x="0" y="90158"/>
                      <a:pt x="0" y="58081"/>
                    </a:cubicBezTo>
                    <a:cubicBezTo>
                      <a:pt x="0" y="26004"/>
                      <a:pt x="26004" y="0"/>
                      <a:pt x="58081" y="0"/>
                    </a:cubicBezTo>
                    <a:cubicBezTo>
                      <a:pt x="90158" y="0"/>
                      <a:pt x="116162" y="26004"/>
                      <a:pt x="116162" y="58081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87" name="任意多边形: 形状 686">
                <a:extLst>
                  <a:ext uri="{FF2B5EF4-FFF2-40B4-BE49-F238E27FC236}">
                    <a16:creationId xmlns:a16="http://schemas.microsoft.com/office/drawing/2014/main" id="{3E64C556-262D-4A50-8152-88AFC3D54CB8}"/>
                  </a:ext>
                </a:extLst>
              </p:cNvPr>
              <p:cNvSpPr/>
              <p:nvPr/>
            </p:nvSpPr>
            <p:spPr>
              <a:xfrm rot="-553102">
                <a:off x="3847135" y="1628452"/>
                <a:ext cx="114083" cy="114083"/>
              </a:xfrm>
              <a:custGeom>
                <a:avLst/>
                <a:gdLst>
                  <a:gd name="connsiteX0" fmla="*/ 114084 w 114083"/>
                  <a:gd name="connsiteY0" fmla="*/ 57042 h 114083"/>
                  <a:gd name="connsiteX1" fmla="*/ 57042 w 114083"/>
                  <a:gd name="connsiteY1" fmla="*/ 114084 h 114083"/>
                  <a:gd name="connsiteX2" fmla="*/ 0 w 114083"/>
                  <a:gd name="connsiteY2" fmla="*/ 57042 h 114083"/>
                  <a:gd name="connsiteX3" fmla="*/ 57042 w 114083"/>
                  <a:gd name="connsiteY3" fmla="*/ 0 h 114083"/>
                  <a:gd name="connsiteX4" fmla="*/ 114084 w 114083"/>
                  <a:gd name="connsiteY4" fmla="*/ 57042 h 1140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4083" h="114083">
                    <a:moveTo>
                      <a:pt x="114084" y="57042"/>
                    </a:moveTo>
                    <a:cubicBezTo>
                      <a:pt x="114084" y="88545"/>
                      <a:pt x="88545" y="114084"/>
                      <a:pt x="57042" y="114084"/>
                    </a:cubicBezTo>
                    <a:cubicBezTo>
                      <a:pt x="25539" y="114084"/>
                      <a:pt x="0" y="88545"/>
                      <a:pt x="0" y="57042"/>
                    </a:cubicBezTo>
                    <a:cubicBezTo>
                      <a:pt x="0" y="25539"/>
                      <a:pt x="25539" y="0"/>
                      <a:pt x="57042" y="0"/>
                    </a:cubicBezTo>
                    <a:cubicBezTo>
                      <a:pt x="88545" y="0"/>
                      <a:pt x="114084" y="25539"/>
                      <a:pt x="114084" y="57042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88" name="任意多边形: 形状 687">
                <a:extLst>
                  <a:ext uri="{FF2B5EF4-FFF2-40B4-BE49-F238E27FC236}">
                    <a16:creationId xmlns:a16="http://schemas.microsoft.com/office/drawing/2014/main" id="{DA667BC0-7260-4A90-8284-4C0559A40314}"/>
                  </a:ext>
                </a:extLst>
              </p:cNvPr>
              <p:cNvSpPr/>
              <p:nvPr/>
            </p:nvSpPr>
            <p:spPr>
              <a:xfrm>
                <a:off x="3969750" y="1485066"/>
                <a:ext cx="111312" cy="111312"/>
              </a:xfrm>
              <a:custGeom>
                <a:avLst/>
                <a:gdLst>
                  <a:gd name="connsiteX0" fmla="*/ 111313 w 111312"/>
                  <a:gd name="connsiteY0" fmla="*/ 55656 h 111312"/>
                  <a:gd name="connsiteX1" fmla="*/ 55656 w 111312"/>
                  <a:gd name="connsiteY1" fmla="*/ 111313 h 111312"/>
                  <a:gd name="connsiteX2" fmla="*/ 0 w 111312"/>
                  <a:gd name="connsiteY2" fmla="*/ 55656 h 111312"/>
                  <a:gd name="connsiteX3" fmla="*/ 55656 w 111312"/>
                  <a:gd name="connsiteY3" fmla="*/ 0 h 111312"/>
                  <a:gd name="connsiteX4" fmla="*/ 111313 w 111312"/>
                  <a:gd name="connsiteY4" fmla="*/ 55656 h 111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1312" h="111312">
                    <a:moveTo>
                      <a:pt x="111313" y="55656"/>
                    </a:moveTo>
                    <a:cubicBezTo>
                      <a:pt x="111313" y="86394"/>
                      <a:pt x="86394" y="111313"/>
                      <a:pt x="55656" y="111313"/>
                    </a:cubicBezTo>
                    <a:cubicBezTo>
                      <a:pt x="24918" y="111313"/>
                      <a:pt x="0" y="86394"/>
                      <a:pt x="0" y="55656"/>
                    </a:cubicBezTo>
                    <a:cubicBezTo>
                      <a:pt x="0" y="24918"/>
                      <a:pt x="24918" y="0"/>
                      <a:pt x="55656" y="0"/>
                    </a:cubicBezTo>
                    <a:cubicBezTo>
                      <a:pt x="86394" y="0"/>
                      <a:pt x="111313" y="24918"/>
                      <a:pt x="111313" y="55656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89" name="任意多边形: 形状 688">
                <a:extLst>
                  <a:ext uri="{FF2B5EF4-FFF2-40B4-BE49-F238E27FC236}">
                    <a16:creationId xmlns:a16="http://schemas.microsoft.com/office/drawing/2014/main" id="{6B135F62-9B98-49D4-86B8-8ED1D764FFF2}"/>
                  </a:ext>
                </a:extLst>
              </p:cNvPr>
              <p:cNvSpPr/>
              <p:nvPr/>
            </p:nvSpPr>
            <p:spPr>
              <a:xfrm rot="-4049974">
                <a:off x="4101823" y="1350022"/>
                <a:ext cx="108546" cy="108546"/>
              </a:xfrm>
              <a:custGeom>
                <a:avLst/>
                <a:gdLst>
                  <a:gd name="connsiteX0" fmla="*/ 108546 w 108546"/>
                  <a:gd name="connsiteY0" fmla="*/ 54273 h 108546"/>
                  <a:gd name="connsiteX1" fmla="*/ 54273 w 108546"/>
                  <a:gd name="connsiteY1" fmla="*/ 108546 h 108546"/>
                  <a:gd name="connsiteX2" fmla="*/ 0 w 108546"/>
                  <a:gd name="connsiteY2" fmla="*/ 54273 h 108546"/>
                  <a:gd name="connsiteX3" fmla="*/ 54273 w 108546"/>
                  <a:gd name="connsiteY3" fmla="*/ 0 h 108546"/>
                  <a:gd name="connsiteX4" fmla="*/ 108546 w 108546"/>
                  <a:gd name="connsiteY4" fmla="*/ 54273 h 1085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8546" h="108546">
                    <a:moveTo>
                      <a:pt x="108546" y="54273"/>
                    </a:moveTo>
                    <a:cubicBezTo>
                      <a:pt x="108546" y="84247"/>
                      <a:pt x="84247" y="108546"/>
                      <a:pt x="54273" y="108546"/>
                    </a:cubicBezTo>
                    <a:cubicBezTo>
                      <a:pt x="24299" y="108546"/>
                      <a:pt x="0" y="84247"/>
                      <a:pt x="0" y="54273"/>
                    </a:cubicBezTo>
                    <a:cubicBezTo>
                      <a:pt x="0" y="24299"/>
                      <a:pt x="24299" y="0"/>
                      <a:pt x="54273" y="0"/>
                    </a:cubicBezTo>
                    <a:cubicBezTo>
                      <a:pt x="84247" y="0"/>
                      <a:pt x="108546" y="24299"/>
                      <a:pt x="108546" y="54273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90" name="任意多边形: 形状 689">
                <a:extLst>
                  <a:ext uri="{FF2B5EF4-FFF2-40B4-BE49-F238E27FC236}">
                    <a16:creationId xmlns:a16="http://schemas.microsoft.com/office/drawing/2014/main" id="{712CB742-F4A3-4324-8A10-02A4F70A4B1C}"/>
                  </a:ext>
                </a:extLst>
              </p:cNvPr>
              <p:cNvSpPr/>
              <p:nvPr/>
            </p:nvSpPr>
            <p:spPr>
              <a:xfrm rot="-4049974">
                <a:off x="4242673" y="1224013"/>
                <a:ext cx="105622" cy="105622"/>
              </a:xfrm>
              <a:custGeom>
                <a:avLst/>
                <a:gdLst>
                  <a:gd name="connsiteX0" fmla="*/ 105623 w 105622"/>
                  <a:gd name="connsiteY0" fmla="*/ 52811 h 105622"/>
                  <a:gd name="connsiteX1" fmla="*/ 52811 w 105622"/>
                  <a:gd name="connsiteY1" fmla="*/ 105623 h 105622"/>
                  <a:gd name="connsiteX2" fmla="*/ 0 w 105622"/>
                  <a:gd name="connsiteY2" fmla="*/ 52811 h 105622"/>
                  <a:gd name="connsiteX3" fmla="*/ 52811 w 105622"/>
                  <a:gd name="connsiteY3" fmla="*/ 0 h 105622"/>
                  <a:gd name="connsiteX4" fmla="*/ 105623 w 105622"/>
                  <a:gd name="connsiteY4" fmla="*/ 52811 h 105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5622" h="105622">
                    <a:moveTo>
                      <a:pt x="105623" y="52811"/>
                    </a:moveTo>
                    <a:cubicBezTo>
                      <a:pt x="105623" y="81978"/>
                      <a:pt x="81978" y="105623"/>
                      <a:pt x="52811" y="105623"/>
                    </a:cubicBezTo>
                    <a:cubicBezTo>
                      <a:pt x="23645" y="105623"/>
                      <a:pt x="0" y="81978"/>
                      <a:pt x="0" y="52811"/>
                    </a:cubicBezTo>
                    <a:cubicBezTo>
                      <a:pt x="0" y="23644"/>
                      <a:pt x="23644" y="0"/>
                      <a:pt x="52811" y="0"/>
                    </a:cubicBezTo>
                    <a:cubicBezTo>
                      <a:pt x="81978" y="0"/>
                      <a:pt x="105623" y="23644"/>
                      <a:pt x="105623" y="52811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91" name="任意多边形: 形状 690">
                <a:extLst>
                  <a:ext uri="{FF2B5EF4-FFF2-40B4-BE49-F238E27FC236}">
                    <a16:creationId xmlns:a16="http://schemas.microsoft.com/office/drawing/2014/main" id="{114EB264-535F-4DC3-BC6A-B2AE2F8B840C}"/>
                  </a:ext>
                </a:extLst>
              </p:cNvPr>
              <p:cNvSpPr/>
              <p:nvPr/>
            </p:nvSpPr>
            <p:spPr>
              <a:xfrm rot="-4049974">
                <a:off x="4391915" y="1107764"/>
                <a:ext cx="102237" cy="102237"/>
              </a:xfrm>
              <a:custGeom>
                <a:avLst/>
                <a:gdLst>
                  <a:gd name="connsiteX0" fmla="*/ 102238 w 102237"/>
                  <a:gd name="connsiteY0" fmla="*/ 51119 h 102237"/>
                  <a:gd name="connsiteX1" fmla="*/ 51119 w 102237"/>
                  <a:gd name="connsiteY1" fmla="*/ 102238 h 102237"/>
                  <a:gd name="connsiteX2" fmla="*/ 0 w 102237"/>
                  <a:gd name="connsiteY2" fmla="*/ 51119 h 102237"/>
                  <a:gd name="connsiteX3" fmla="*/ 51119 w 102237"/>
                  <a:gd name="connsiteY3" fmla="*/ 0 h 102237"/>
                  <a:gd name="connsiteX4" fmla="*/ 102238 w 102237"/>
                  <a:gd name="connsiteY4" fmla="*/ 51119 h 1022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237" h="102237">
                    <a:moveTo>
                      <a:pt x="102238" y="51119"/>
                    </a:moveTo>
                    <a:cubicBezTo>
                      <a:pt x="102238" y="79351"/>
                      <a:pt x="79351" y="102238"/>
                      <a:pt x="51119" y="102238"/>
                    </a:cubicBezTo>
                    <a:cubicBezTo>
                      <a:pt x="22887" y="102238"/>
                      <a:pt x="0" y="79351"/>
                      <a:pt x="0" y="51119"/>
                    </a:cubicBezTo>
                    <a:cubicBezTo>
                      <a:pt x="0" y="22887"/>
                      <a:pt x="22887" y="0"/>
                      <a:pt x="51119" y="0"/>
                    </a:cubicBezTo>
                    <a:cubicBezTo>
                      <a:pt x="79351" y="0"/>
                      <a:pt x="102238" y="22887"/>
                      <a:pt x="102238" y="51119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92" name="任意多边形: 形状 691">
                <a:extLst>
                  <a:ext uri="{FF2B5EF4-FFF2-40B4-BE49-F238E27FC236}">
                    <a16:creationId xmlns:a16="http://schemas.microsoft.com/office/drawing/2014/main" id="{B3EC7CA2-6581-4223-A17F-82F9D2DBF732}"/>
                  </a:ext>
                </a:extLst>
              </p:cNvPr>
              <p:cNvSpPr/>
              <p:nvPr/>
            </p:nvSpPr>
            <p:spPr>
              <a:xfrm>
                <a:off x="4548584" y="1001583"/>
                <a:ext cx="98850" cy="98850"/>
              </a:xfrm>
              <a:custGeom>
                <a:avLst/>
                <a:gdLst>
                  <a:gd name="connsiteX0" fmla="*/ 98851 w 98850"/>
                  <a:gd name="connsiteY0" fmla="*/ 49425 h 98850"/>
                  <a:gd name="connsiteX1" fmla="*/ 49425 w 98850"/>
                  <a:gd name="connsiteY1" fmla="*/ 98851 h 98850"/>
                  <a:gd name="connsiteX2" fmla="*/ 0 w 98850"/>
                  <a:gd name="connsiteY2" fmla="*/ 49425 h 98850"/>
                  <a:gd name="connsiteX3" fmla="*/ 49425 w 98850"/>
                  <a:gd name="connsiteY3" fmla="*/ 0 h 98850"/>
                  <a:gd name="connsiteX4" fmla="*/ 98851 w 98850"/>
                  <a:gd name="connsiteY4" fmla="*/ 49425 h 98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8850" h="98850">
                    <a:moveTo>
                      <a:pt x="98851" y="49425"/>
                    </a:moveTo>
                    <a:cubicBezTo>
                      <a:pt x="98851" y="76722"/>
                      <a:pt x="76722" y="98851"/>
                      <a:pt x="49425" y="98851"/>
                    </a:cubicBezTo>
                    <a:cubicBezTo>
                      <a:pt x="22128" y="98851"/>
                      <a:pt x="0" y="76722"/>
                      <a:pt x="0" y="49425"/>
                    </a:cubicBezTo>
                    <a:cubicBezTo>
                      <a:pt x="0" y="22128"/>
                      <a:pt x="22128" y="0"/>
                      <a:pt x="49425" y="0"/>
                    </a:cubicBezTo>
                    <a:cubicBezTo>
                      <a:pt x="76722" y="0"/>
                      <a:pt x="98851" y="22128"/>
                      <a:pt x="98851" y="49425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93" name="任意多边形: 形状 692">
                <a:extLst>
                  <a:ext uri="{FF2B5EF4-FFF2-40B4-BE49-F238E27FC236}">
                    <a16:creationId xmlns:a16="http://schemas.microsoft.com/office/drawing/2014/main" id="{F8876402-E6EA-49BA-A26D-727CDF9C6542}"/>
                  </a:ext>
                </a:extLst>
              </p:cNvPr>
              <p:cNvSpPr/>
              <p:nvPr/>
            </p:nvSpPr>
            <p:spPr>
              <a:xfrm>
                <a:off x="4712284" y="906079"/>
                <a:ext cx="95311" cy="95311"/>
              </a:xfrm>
              <a:custGeom>
                <a:avLst/>
                <a:gdLst>
                  <a:gd name="connsiteX0" fmla="*/ 95312 w 95311"/>
                  <a:gd name="connsiteY0" fmla="*/ 47656 h 95311"/>
                  <a:gd name="connsiteX1" fmla="*/ 47656 w 95311"/>
                  <a:gd name="connsiteY1" fmla="*/ 95312 h 95311"/>
                  <a:gd name="connsiteX2" fmla="*/ 0 w 95311"/>
                  <a:gd name="connsiteY2" fmla="*/ 47656 h 95311"/>
                  <a:gd name="connsiteX3" fmla="*/ 47656 w 95311"/>
                  <a:gd name="connsiteY3" fmla="*/ 0 h 95311"/>
                  <a:gd name="connsiteX4" fmla="*/ 95312 w 95311"/>
                  <a:gd name="connsiteY4" fmla="*/ 47656 h 953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5311" h="95311">
                    <a:moveTo>
                      <a:pt x="95312" y="47656"/>
                    </a:moveTo>
                    <a:cubicBezTo>
                      <a:pt x="95312" y="73976"/>
                      <a:pt x="73976" y="95312"/>
                      <a:pt x="47656" y="95312"/>
                    </a:cubicBezTo>
                    <a:cubicBezTo>
                      <a:pt x="21336" y="95312"/>
                      <a:pt x="0" y="73976"/>
                      <a:pt x="0" y="47656"/>
                    </a:cubicBezTo>
                    <a:cubicBezTo>
                      <a:pt x="0" y="21336"/>
                      <a:pt x="21336" y="0"/>
                      <a:pt x="47656" y="0"/>
                    </a:cubicBezTo>
                    <a:cubicBezTo>
                      <a:pt x="73976" y="0"/>
                      <a:pt x="95312" y="21336"/>
                      <a:pt x="95312" y="47656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94" name="任意多边形: 形状 693">
                <a:extLst>
                  <a:ext uri="{FF2B5EF4-FFF2-40B4-BE49-F238E27FC236}">
                    <a16:creationId xmlns:a16="http://schemas.microsoft.com/office/drawing/2014/main" id="{8A2E1942-DBC3-4359-93A8-E5A820F17F17}"/>
                  </a:ext>
                </a:extLst>
              </p:cNvPr>
              <p:cNvSpPr/>
              <p:nvPr/>
            </p:nvSpPr>
            <p:spPr>
              <a:xfrm rot="-4049974">
                <a:off x="4882309" y="821752"/>
                <a:ext cx="91391" cy="91391"/>
              </a:xfrm>
              <a:custGeom>
                <a:avLst/>
                <a:gdLst>
                  <a:gd name="connsiteX0" fmla="*/ 91391 w 91391"/>
                  <a:gd name="connsiteY0" fmla="*/ 45696 h 91391"/>
                  <a:gd name="connsiteX1" fmla="*/ 45696 w 91391"/>
                  <a:gd name="connsiteY1" fmla="*/ 91391 h 91391"/>
                  <a:gd name="connsiteX2" fmla="*/ 0 w 91391"/>
                  <a:gd name="connsiteY2" fmla="*/ 45696 h 91391"/>
                  <a:gd name="connsiteX3" fmla="*/ 45696 w 91391"/>
                  <a:gd name="connsiteY3" fmla="*/ 0 h 91391"/>
                  <a:gd name="connsiteX4" fmla="*/ 91391 w 91391"/>
                  <a:gd name="connsiteY4" fmla="*/ 45696 h 913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1391" h="91391">
                    <a:moveTo>
                      <a:pt x="91391" y="45696"/>
                    </a:moveTo>
                    <a:cubicBezTo>
                      <a:pt x="91391" y="70932"/>
                      <a:pt x="70933" y="91391"/>
                      <a:pt x="45696" y="91391"/>
                    </a:cubicBezTo>
                    <a:cubicBezTo>
                      <a:pt x="20459" y="91391"/>
                      <a:pt x="0" y="70932"/>
                      <a:pt x="0" y="45696"/>
                    </a:cubicBezTo>
                    <a:cubicBezTo>
                      <a:pt x="0" y="20459"/>
                      <a:pt x="20459" y="0"/>
                      <a:pt x="45696" y="0"/>
                    </a:cubicBezTo>
                    <a:cubicBezTo>
                      <a:pt x="70933" y="0"/>
                      <a:pt x="91391" y="20459"/>
                      <a:pt x="91391" y="45696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95" name="任意多边形: 形状 694">
                <a:extLst>
                  <a:ext uri="{FF2B5EF4-FFF2-40B4-BE49-F238E27FC236}">
                    <a16:creationId xmlns:a16="http://schemas.microsoft.com/office/drawing/2014/main" id="{33DCE13C-5056-432E-B081-A828F0F388C1}"/>
                  </a:ext>
                </a:extLst>
              </p:cNvPr>
              <p:cNvSpPr/>
              <p:nvPr/>
            </p:nvSpPr>
            <p:spPr>
              <a:xfrm>
                <a:off x="5057684" y="748918"/>
                <a:ext cx="87465" cy="87465"/>
              </a:xfrm>
              <a:custGeom>
                <a:avLst/>
                <a:gdLst>
                  <a:gd name="connsiteX0" fmla="*/ 87465 w 87465"/>
                  <a:gd name="connsiteY0" fmla="*/ 43733 h 87465"/>
                  <a:gd name="connsiteX1" fmla="*/ 43733 w 87465"/>
                  <a:gd name="connsiteY1" fmla="*/ 87465 h 87465"/>
                  <a:gd name="connsiteX2" fmla="*/ 0 w 87465"/>
                  <a:gd name="connsiteY2" fmla="*/ 43733 h 87465"/>
                  <a:gd name="connsiteX3" fmla="*/ 43733 w 87465"/>
                  <a:gd name="connsiteY3" fmla="*/ 0 h 87465"/>
                  <a:gd name="connsiteX4" fmla="*/ 87465 w 87465"/>
                  <a:gd name="connsiteY4" fmla="*/ 43733 h 874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7465" h="87465">
                    <a:moveTo>
                      <a:pt x="87465" y="43733"/>
                    </a:moveTo>
                    <a:cubicBezTo>
                      <a:pt x="87465" y="67886"/>
                      <a:pt x="67886" y="87465"/>
                      <a:pt x="43733" y="87465"/>
                    </a:cubicBezTo>
                    <a:cubicBezTo>
                      <a:pt x="19580" y="87465"/>
                      <a:pt x="0" y="67886"/>
                      <a:pt x="0" y="43733"/>
                    </a:cubicBezTo>
                    <a:cubicBezTo>
                      <a:pt x="0" y="19580"/>
                      <a:pt x="19580" y="0"/>
                      <a:pt x="43733" y="0"/>
                    </a:cubicBezTo>
                    <a:cubicBezTo>
                      <a:pt x="67886" y="0"/>
                      <a:pt x="87465" y="19580"/>
                      <a:pt x="87465" y="43733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96" name="任意多边形: 形状 695">
                <a:extLst>
                  <a:ext uri="{FF2B5EF4-FFF2-40B4-BE49-F238E27FC236}">
                    <a16:creationId xmlns:a16="http://schemas.microsoft.com/office/drawing/2014/main" id="{A982E017-4B94-48FD-8A56-DCC5A4C88DE4}"/>
                  </a:ext>
                </a:extLst>
              </p:cNvPr>
              <p:cNvSpPr/>
              <p:nvPr/>
            </p:nvSpPr>
            <p:spPr>
              <a:xfrm rot="-4049974">
                <a:off x="5237870" y="687998"/>
                <a:ext cx="83313" cy="83313"/>
              </a:xfrm>
              <a:custGeom>
                <a:avLst/>
                <a:gdLst>
                  <a:gd name="connsiteX0" fmla="*/ 83313 w 83313"/>
                  <a:gd name="connsiteY0" fmla="*/ 41657 h 83313"/>
                  <a:gd name="connsiteX1" fmla="*/ 41657 w 83313"/>
                  <a:gd name="connsiteY1" fmla="*/ 83314 h 83313"/>
                  <a:gd name="connsiteX2" fmla="*/ 0 w 83313"/>
                  <a:gd name="connsiteY2" fmla="*/ 41657 h 83313"/>
                  <a:gd name="connsiteX3" fmla="*/ 41657 w 83313"/>
                  <a:gd name="connsiteY3" fmla="*/ 0 h 83313"/>
                  <a:gd name="connsiteX4" fmla="*/ 83313 w 83313"/>
                  <a:gd name="connsiteY4" fmla="*/ 41657 h 833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3313" h="83313">
                    <a:moveTo>
                      <a:pt x="83313" y="41657"/>
                    </a:moveTo>
                    <a:cubicBezTo>
                      <a:pt x="83313" y="64663"/>
                      <a:pt x="64663" y="83314"/>
                      <a:pt x="41657" y="83314"/>
                    </a:cubicBezTo>
                    <a:cubicBezTo>
                      <a:pt x="18650" y="83314"/>
                      <a:pt x="0" y="64663"/>
                      <a:pt x="0" y="41657"/>
                    </a:cubicBezTo>
                    <a:cubicBezTo>
                      <a:pt x="0" y="18650"/>
                      <a:pt x="18650" y="0"/>
                      <a:pt x="41657" y="0"/>
                    </a:cubicBezTo>
                    <a:cubicBezTo>
                      <a:pt x="64663" y="0"/>
                      <a:pt x="83313" y="18650"/>
                      <a:pt x="83313" y="41657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97" name="任意多边形: 形状 696">
                <a:extLst>
                  <a:ext uri="{FF2B5EF4-FFF2-40B4-BE49-F238E27FC236}">
                    <a16:creationId xmlns:a16="http://schemas.microsoft.com/office/drawing/2014/main" id="{FE43FA35-DFCB-4F55-82FF-067FEAED1D1D}"/>
                  </a:ext>
                </a:extLst>
              </p:cNvPr>
              <p:cNvSpPr/>
              <p:nvPr/>
            </p:nvSpPr>
            <p:spPr>
              <a:xfrm>
                <a:off x="5421931" y="639374"/>
                <a:ext cx="78926" cy="78926"/>
              </a:xfrm>
              <a:custGeom>
                <a:avLst/>
                <a:gdLst>
                  <a:gd name="connsiteX0" fmla="*/ 78927 w 78926"/>
                  <a:gd name="connsiteY0" fmla="*/ 39463 h 78926"/>
                  <a:gd name="connsiteX1" fmla="*/ 39463 w 78926"/>
                  <a:gd name="connsiteY1" fmla="*/ 78927 h 78926"/>
                  <a:gd name="connsiteX2" fmla="*/ 0 w 78926"/>
                  <a:gd name="connsiteY2" fmla="*/ 39463 h 78926"/>
                  <a:gd name="connsiteX3" fmla="*/ 39463 w 78926"/>
                  <a:gd name="connsiteY3" fmla="*/ 0 h 78926"/>
                  <a:gd name="connsiteX4" fmla="*/ 78927 w 78926"/>
                  <a:gd name="connsiteY4" fmla="*/ 39463 h 78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8926" h="78926">
                    <a:moveTo>
                      <a:pt x="78927" y="39463"/>
                    </a:moveTo>
                    <a:cubicBezTo>
                      <a:pt x="78927" y="61258"/>
                      <a:pt x="61258" y="78927"/>
                      <a:pt x="39463" y="78927"/>
                    </a:cubicBezTo>
                    <a:cubicBezTo>
                      <a:pt x="17668" y="78927"/>
                      <a:pt x="0" y="61258"/>
                      <a:pt x="0" y="39463"/>
                    </a:cubicBezTo>
                    <a:cubicBezTo>
                      <a:pt x="0" y="17668"/>
                      <a:pt x="17668" y="0"/>
                      <a:pt x="39463" y="0"/>
                    </a:cubicBezTo>
                    <a:cubicBezTo>
                      <a:pt x="61258" y="0"/>
                      <a:pt x="78927" y="17668"/>
                      <a:pt x="78927" y="39463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98" name="任意多边形: 形状 697">
                <a:extLst>
                  <a:ext uri="{FF2B5EF4-FFF2-40B4-BE49-F238E27FC236}">
                    <a16:creationId xmlns:a16="http://schemas.microsoft.com/office/drawing/2014/main" id="{8D8D5ACC-03DB-47DD-838E-926C505D0ADC}"/>
                  </a:ext>
                </a:extLst>
              </p:cNvPr>
              <p:cNvSpPr/>
              <p:nvPr/>
            </p:nvSpPr>
            <p:spPr>
              <a:xfrm>
                <a:off x="5608978" y="602988"/>
                <a:ext cx="74618" cy="74618"/>
              </a:xfrm>
              <a:custGeom>
                <a:avLst/>
                <a:gdLst>
                  <a:gd name="connsiteX0" fmla="*/ 74619 w 74618"/>
                  <a:gd name="connsiteY0" fmla="*/ 37309 h 74618"/>
                  <a:gd name="connsiteX1" fmla="*/ 37309 w 74618"/>
                  <a:gd name="connsiteY1" fmla="*/ 74619 h 74618"/>
                  <a:gd name="connsiteX2" fmla="*/ 0 w 74618"/>
                  <a:gd name="connsiteY2" fmla="*/ 37309 h 74618"/>
                  <a:gd name="connsiteX3" fmla="*/ 37309 w 74618"/>
                  <a:gd name="connsiteY3" fmla="*/ 0 h 74618"/>
                  <a:gd name="connsiteX4" fmla="*/ 74619 w 74618"/>
                  <a:gd name="connsiteY4" fmla="*/ 37309 h 746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4618" h="74618">
                    <a:moveTo>
                      <a:pt x="74619" y="37309"/>
                    </a:moveTo>
                    <a:cubicBezTo>
                      <a:pt x="74619" y="57915"/>
                      <a:pt x="57915" y="74619"/>
                      <a:pt x="37309" y="74619"/>
                    </a:cubicBezTo>
                    <a:cubicBezTo>
                      <a:pt x="16704" y="74619"/>
                      <a:pt x="0" y="57915"/>
                      <a:pt x="0" y="37309"/>
                    </a:cubicBezTo>
                    <a:cubicBezTo>
                      <a:pt x="0" y="16704"/>
                      <a:pt x="16704" y="0"/>
                      <a:pt x="37309" y="0"/>
                    </a:cubicBezTo>
                    <a:cubicBezTo>
                      <a:pt x="57915" y="0"/>
                      <a:pt x="74619" y="16704"/>
                      <a:pt x="74619" y="37309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99" name="任意多边形: 形状 698">
                <a:extLst>
                  <a:ext uri="{FF2B5EF4-FFF2-40B4-BE49-F238E27FC236}">
                    <a16:creationId xmlns:a16="http://schemas.microsoft.com/office/drawing/2014/main" id="{79CE3181-9A82-48C0-A21B-D194D4118A1A}"/>
                  </a:ext>
                </a:extLst>
              </p:cNvPr>
              <p:cNvSpPr/>
              <p:nvPr/>
            </p:nvSpPr>
            <p:spPr>
              <a:xfrm>
                <a:off x="5798255" y="579102"/>
                <a:ext cx="70233" cy="70233"/>
              </a:xfrm>
              <a:custGeom>
                <a:avLst/>
                <a:gdLst>
                  <a:gd name="connsiteX0" fmla="*/ 70234 w 70233"/>
                  <a:gd name="connsiteY0" fmla="*/ 35117 h 70233"/>
                  <a:gd name="connsiteX1" fmla="*/ 35117 w 70233"/>
                  <a:gd name="connsiteY1" fmla="*/ 70234 h 70233"/>
                  <a:gd name="connsiteX2" fmla="*/ 0 w 70233"/>
                  <a:gd name="connsiteY2" fmla="*/ 35117 h 70233"/>
                  <a:gd name="connsiteX3" fmla="*/ 35117 w 70233"/>
                  <a:gd name="connsiteY3" fmla="*/ 0 h 70233"/>
                  <a:gd name="connsiteX4" fmla="*/ 70234 w 70233"/>
                  <a:gd name="connsiteY4" fmla="*/ 35117 h 702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0233" h="70233">
                    <a:moveTo>
                      <a:pt x="70234" y="35117"/>
                    </a:moveTo>
                    <a:cubicBezTo>
                      <a:pt x="70234" y="54512"/>
                      <a:pt x="54511" y="70234"/>
                      <a:pt x="35117" y="70234"/>
                    </a:cubicBezTo>
                    <a:cubicBezTo>
                      <a:pt x="15722" y="70234"/>
                      <a:pt x="0" y="54512"/>
                      <a:pt x="0" y="35117"/>
                    </a:cubicBezTo>
                    <a:cubicBezTo>
                      <a:pt x="0" y="15722"/>
                      <a:pt x="15722" y="0"/>
                      <a:pt x="35117" y="0"/>
                    </a:cubicBezTo>
                    <a:cubicBezTo>
                      <a:pt x="54511" y="0"/>
                      <a:pt x="70234" y="15722"/>
                      <a:pt x="70234" y="35117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0" name="任意多边形: 形状 699">
                <a:extLst>
                  <a:ext uri="{FF2B5EF4-FFF2-40B4-BE49-F238E27FC236}">
                    <a16:creationId xmlns:a16="http://schemas.microsoft.com/office/drawing/2014/main" id="{ABD6CA48-F67B-45C5-B088-9B3501CA9388}"/>
                  </a:ext>
                </a:extLst>
              </p:cNvPr>
              <p:cNvSpPr/>
              <p:nvPr/>
            </p:nvSpPr>
            <p:spPr>
              <a:xfrm>
                <a:off x="5988841" y="567717"/>
                <a:ext cx="65849" cy="65849"/>
              </a:xfrm>
              <a:custGeom>
                <a:avLst/>
                <a:gdLst>
                  <a:gd name="connsiteX0" fmla="*/ 65849 w 65849"/>
                  <a:gd name="connsiteY0" fmla="*/ 32925 h 65849"/>
                  <a:gd name="connsiteX1" fmla="*/ 32925 w 65849"/>
                  <a:gd name="connsiteY1" fmla="*/ 65849 h 65849"/>
                  <a:gd name="connsiteX2" fmla="*/ 0 w 65849"/>
                  <a:gd name="connsiteY2" fmla="*/ 32925 h 65849"/>
                  <a:gd name="connsiteX3" fmla="*/ 32925 w 65849"/>
                  <a:gd name="connsiteY3" fmla="*/ 0 h 65849"/>
                  <a:gd name="connsiteX4" fmla="*/ 65849 w 65849"/>
                  <a:gd name="connsiteY4" fmla="*/ 32925 h 658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5849" h="65849">
                    <a:moveTo>
                      <a:pt x="65849" y="32925"/>
                    </a:moveTo>
                    <a:cubicBezTo>
                      <a:pt x="65849" y="51108"/>
                      <a:pt x="51108" y="65849"/>
                      <a:pt x="32925" y="65849"/>
                    </a:cubicBezTo>
                    <a:cubicBezTo>
                      <a:pt x="14741" y="65849"/>
                      <a:pt x="0" y="51108"/>
                      <a:pt x="0" y="32925"/>
                    </a:cubicBezTo>
                    <a:cubicBezTo>
                      <a:pt x="0" y="14741"/>
                      <a:pt x="14741" y="0"/>
                      <a:pt x="32925" y="0"/>
                    </a:cubicBezTo>
                    <a:cubicBezTo>
                      <a:pt x="51108" y="0"/>
                      <a:pt x="65849" y="14741"/>
                      <a:pt x="65849" y="32925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1" name="任意多边形: 形状 700">
                <a:extLst>
                  <a:ext uri="{FF2B5EF4-FFF2-40B4-BE49-F238E27FC236}">
                    <a16:creationId xmlns:a16="http://schemas.microsoft.com/office/drawing/2014/main" id="{EC9B6479-963D-430B-A875-551395302FD4}"/>
                  </a:ext>
                </a:extLst>
              </p:cNvPr>
              <p:cNvSpPr/>
              <p:nvPr/>
            </p:nvSpPr>
            <p:spPr>
              <a:xfrm>
                <a:off x="6179888" y="568717"/>
                <a:ext cx="61541" cy="61541"/>
              </a:xfrm>
              <a:custGeom>
                <a:avLst/>
                <a:gdLst>
                  <a:gd name="connsiteX0" fmla="*/ 61541 w 61541"/>
                  <a:gd name="connsiteY0" fmla="*/ 30771 h 61541"/>
                  <a:gd name="connsiteX1" fmla="*/ 30771 w 61541"/>
                  <a:gd name="connsiteY1" fmla="*/ 61541 h 61541"/>
                  <a:gd name="connsiteX2" fmla="*/ 0 w 61541"/>
                  <a:gd name="connsiteY2" fmla="*/ 30771 h 61541"/>
                  <a:gd name="connsiteX3" fmla="*/ 30771 w 61541"/>
                  <a:gd name="connsiteY3" fmla="*/ 0 h 61541"/>
                  <a:gd name="connsiteX4" fmla="*/ 61541 w 61541"/>
                  <a:gd name="connsiteY4" fmla="*/ 30771 h 615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1541" h="61541">
                    <a:moveTo>
                      <a:pt x="61541" y="30771"/>
                    </a:moveTo>
                    <a:cubicBezTo>
                      <a:pt x="61541" y="47765"/>
                      <a:pt x="47765" y="61541"/>
                      <a:pt x="30771" y="61541"/>
                    </a:cubicBezTo>
                    <a:cubicBezTo>
                      <a:pt x="13776" y="61541"/>
                      <a:pt x="0" y="47765"/>
                      <a:pt x="0" y="30771"/>
                    </a:cubicBezTo>
                    <a:cubicBezTo>
                      <a:pt x="0" y="13776"/>
                      <a:pt x="13776" y="0"/>
                      <a:pt x="30771" y="0"/>
                    </a:cubicBezTo>
                    <a:cubicBezTo>
                      <a:pt x="47765" y="0"/>
                      <a:pt x="61541" y="13776"/>
                      <a:pt x="61541" y="30771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2" name="任意多边形: 形状 701">
                <a:extLst>
                  <a:ext uri="{FF2B5EF4-FFF2-40B4-BE49-F238E27FC236}">
                    <a16:creationId xmlns:a16="http://schemas.microsoft.com/office/drawing/2014/main" id="{B48020FD-D405-4EAA-A897-A3D31B830042}"/>
                  </a:ext>
                </a:extLst>
              </p:cNvPr>
              <p:cNvSpPr/>
              <p:nvPr/>
            </p:nvSpPr>
            <p:spPr>
              <a:xfrm>
                <a:off x="6370627" y="582218"/>
                <a:ext cx="57156" cy="57156"/>
              </a:xfrm>
              <a:custGeom>
                <a:avLst/>
                <a:gdLst>
                  <a:gd name="connsiteX0" fmla="*/ 28578 w 57156"/>
                  <a:gd name="connsiteY0" fmla="*/ 57156 h 57156"/>
                  <a:gd name="connsiteX1" fmla="*/ 0 w 57156"/>
                  <a:gd name="connsiteY1" fmla="*/ 28578 h 57156"/>
                  <a:gd name="connsiteX2" fmla="*/ 28578 w 57156"/>
                  <a:gd name="connsiteY2" fmla="*/ 0 h 57156"/>
                  <a:gd name="connsiteX3" fmla="*/ 57156 w 57156"/>
                  <a:gd name="connsiteY3" fmla="*/ 28578 h 57156"/>
                  <a:gd name="connsiteX4" fmla="*/ 28578 w 57156"/>
                  <a:gd name="connsiteY4" fmla="*/ 57156 h 571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7156" h="57156">
                    <a:moveTo>
                      <a:pt x="28578" y="57156"/>
                    </a:moveTo>
                    <a:cubicBezTo>
                      <a:pt x="12770" y="57156"/>
                      <a:pt x="0" y="44348"/>
                      <a:pt x="0" y="28578"/>
                    </a:cubicBezTo>
                    <a:cubicBezTo>
                      <a:pt x="0" y="12770"/>
                      <a:pt x="12808" y="0"/>
                      <a:pt x="28578" y="0"/>
                    </a:cubicBezTo>
                    <a:cubicBezTo>
                      <a:pt x="44387" y="0"/>
                      <a:pt x="57156" y="12808"/>
                      <a:pt x="57156" y="28578"/>
                    </a:cubicBezTo>
                    <a:cubicBezTo>
                      <a:pt x="57156" y="44348"/>
                      <a:pt x="44387" y="57156"/>
                      <a:pt x="28578" y="57156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3" name="任意多边形: 形状 702">
                <a:extLst>
                  <a:ext uri="{FF2B5EF4-FFF2-40B4-BE49-F238E27FC236}">
                    <a16:creationId xmlns:a16="http://schemas.microsoft.com/office/drawing/2014/main" id="{BDF37A0C-5198-4165-A733-A43BCA682A8C}"/>
                  </a:ext>
                </a:extLst>
              </p:cNvPr>
              <p:cNvSpPr/>
              <p:nvPr/>
            </p:nvSpPr>
            <p:spPr>
              <a:xfrm>
                <a:off x="6560174" y="608104"/>
                <a:ext cx="52848" cy="52848"/>
              </a:xfrm>
              <a:custGeom>
                <a:avLst/>
                <a:gdLst>
                  <a:gd name="connsiteX0" fmla="*/ 52849 w 52848"/>
                  <a:gd name="connsiteY0" fmla="*/ 26424 h 52848"/>
                  <a:gd name="connsiteX1" fmla="*/ 26424 w 52848"/>
                  <a:gd name="connsiteY1" fmla="*/ 52849 h 52848"/>
                  <a:gd name="connsiteX2" fmla="*/ 0 w 52848"/>
                  <a:gd name="connsiteY2" fmla="*/ 26424 h 52848"/>
                  <a:gd name="connsiteX3" fmla="*/ 26424 w 52848"/>
                  <a:gd name="connsiteY3" fmla="*/ 0 h 52848"/>
                  <a:gd name="connsiteX4" fmla="*/ 52849 w 52848"/>
                  <a:gd name="connsiteY4" fmla="*/ 26424 h 528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848" h="52848">
                    <a:moveTo>
                      <a:pt x="52849" y="26424"/>
                    </a:moveTo>
                    <a:cubicBezTo>
                      <a:pt x="52849" y="41018"/>
                      <a:pt x="41018" y="52849"/>
                      <a:pt x="26424" y="52849"/>
                    </a:cubicBezTo>
                    <a:cubicBezTo>
                      <a:pt x="11831" y="52849"/>
                      <a:pt x="0" y="41018"/>
                      <a:pt x="0" y="26424"/>
                    </a:cubicBezTo>
                    <a:cubicBezTo>
                      <a:pt x="0" y="11831"/>
                      <a:pt x="11831" y="0"/>
                      <a:pt x="26424" y="0"/>
                    </a:cubicBezTo>
                    <a:cubicBezTo>
                      <a:pt x="41018" y="0"/>
                      <a:pt x="52849" y="11831"/>
                      <a:pt x="52849" y="26424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4" name="任意多边形: 形状 703">
                <a:extLst>
                  <a:ext uri="{FF2B5EF4-FFF2-40B4-BE49-F238E27FC236}">
                    <a16:creationId xmlns:a16="http://schemas.microsoft.com/office/drawing/2014/main" id="{01D55A19-6196-4AF9-8908-9A1FD6613D0D}"/>
                  </a:ext>
                </a:extLst>
              </p:cNvPr>
              <p:cNvSpPr/>
              <p:nvPr/>
            </p:nvSpPr>
            <p:spPr>
              <a:xfrm>
                <a:off x="6747759" y="646528"/>
                <a:ext cx="48464" cy="48463"/>
              </a:xfrm>
              <a:custGeom>
                <a:avLst/>
                <a:gdLst>
                  <a:gd name="connsiteX0" fmla="*/ 24232 w 48464"/>
                  <a:gd name="connsiteY0" fmla="*/ 48464 h 48463"/>
                  <a:gd name="connsiteX1" fmla="*/ 0 w 48464"/>
                  <a:gd name="connsiteY1" fmla="*/ 24232 h 48463"/>
                  <a:gd name="connsiteX2" fmla="*/ 24232 w 48464"/>
                  <a:gd name="connsiteY2" fmla="*/ 0 h 48463"/>
                  <a:gd name="connsiteX3" fmla="*/ 48464 w 48464"/>
                  <a:gd name="connsiteY3" fmla="*/ 24232 h 48463"/>
                  <a:gd name="connsiteX4" fmla="*/ 24232 w 48464"/>
                  <a:gd name="connsiteY4" fmla="*/ 48464 h 484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464" h="48463">
                    <a:moveTo>
                      <a:pt x="24232" y="48464"/>
                    </a:moveTo>
                    <a:cubicBezTo>
                      <a:pt x="10847" y="48464"/>
                      <a:pt x="0" y="37617"/>
                      <a:pt x="0" y="24232"/>
                    </a:cubicBezTo>
                    <a:cubicBezTo>
                      <a:pt x="0" y="10847"/>
                      <a:pt x="10847" y="0"/>
                      <a:pt x="24232" y="0"/>
                    </a:cubicBezTo>
                    <a:cubicBezTo>
                      <a:pt x="37617" y="0"/>
                      <a:pt x="48464" y="10847"/>
                      <a:pt x="48464" y="24232"/>
                    </a:cubicBezTo>
                    <a:cubicBezTo>
                      <a:pt x="48464" y="37617"/>
                      <a:pt x="37617" y="48464"/>
                      <a:pt x="24232" y="48464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5" name="任意多边形: 形状 704">
                <a:extLst>
                  <a:ext uri="{FF2B5EF4-FFF2-40B4-BE49-F238E27FC236}">
                    <a16:creationId xmlns:a16="http://schemas.microsoft.com/office/drawing/2014/main" id="{4134831F-B1F8-48AF-AFCC-020E2D7CE02E}"/>
                  </a:ext>
                </a:extLst>
              </p:cNvPr>
              <p:cNvSpPr/>
              <p:nvPr/>
            </p:nvSpPr>
            <p:spPr>
              <a:xfrm>
                <a:off x="6932422" y="697300"/>
                <a:ext cx="44155" cy="44155"/>
              </a:xfrm>
              <a:custGeom>
                <a:avLst/>
                <a:gdLst>
                  <a:gd name="connsiteX0" fmla="*/ 44156 w 44155"/>
                  <a:gd name="connsiteY0" fmla="*/ 22078 h 44155"/>
                  <a:gd name="connsiteX1" fmla="*/ 22078 w 44155"/>
                  <a:gd name="connsiteY1" fmla="*/ 44156 h 44155"/>
                  <a:gd name="connsiteX2" fmla="*/ 0 w 44155"/>
                  <a:gd name="connsiteY2" fmla="*/ 22078 h 44155"/>
                  <a:gd name="connsiteX3" fmla="*/ 22078 w 44155"/>
                  <a:gd name="connsiteY3" fmla="*/ 0 h 44155"/>
                  <a:gd name="connsiteX4" fmla="*/ 44156 w 44155"/>
                  <a:gd name="connsiteY4" fmla="*/ 22078 h 44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155" h="44155">
                    <a:moveTo>
                      <a:pt x="44156" y="22078"/>
                    </a:moveTo>
                    <a:cubicBezTo>
                      <a:pt x="44156" y="34271"/>
                      <a:pt x="34271" y="44156"/>
                      <a:pt x="22078" y="44156"/>
                    </a:cubicBezTo>
                    <a:cubicBezTo>
                      <a:pt x="9884" y="44156"/>
                      <a:pt x="0" y="34271"/>
                      <a:pt x="0" y="22078"/>
                    </a:cubicBezTo>
                    <a:cubicBezTo>
                      <a:pt x="0" y="9885"/>
                      <a:pt x="9885" y="0"/>
                      <a:pt x="22078" y="0"/>
                    </a:cubicBezTo>
                    <a:cubicBezTo>
                      <a:pt x="34271" y="0"/>
                      <a:pt x="44156" y="9885"/>
                      <a:pt x="44156" y="22078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6" name="任意多边形: 形状 705">
                <a:extLst>
                  <a:ext uri="{FF2B5EF4-FFF2-40B4-BE49-F238E27FC236}">
                    <a16:creationId xmlns:a16="http://schemas.microsoft.com/office/drawing/2014/main" id="{B93AB2F1-72F5-44B8-A3A4-A19F8C242BA2}"/>
                  </a:ext>
                </a:extLst>
              </p:cNvPr>
              <p:cNvSpPr/>
              <p:nvPr/>
            </p:nvSpPr>
            <p:spPr>
              <a:xfrm>
                <a:off x="7113468" y="760226"/>
                <a:ext cx="39771" cy="39771"/>
              </a:xfrm>
              <a:custGeom>
                <a:avLst/>
                <a:gdLst>
                  <a:gd name="connsiteX0" fmla="*/ 39771 w 39771"/>
                  <a:gd name="connsiteY0" fmla="*/ 19886 h 39771"/>
                  <a:gd name="connsiteX1" fmla="*/ 19885 w 39771"/>
                  <a:gd name="connsiteY1" fmla="*/ 39771 h 39771"/>
                  <a:gd name="connsiteX2" fmla="*/ 0 w 39771"/>
                  <a:gd name="connsiteY2" fmla="*/ 19886 h 39771"/>
                  <a:gd name="connsiteX3" fmla="*/ 19885 w 39771"/>
                  <a:gd name="connsiteY3" fmla="*/ 0 h 39771"/>
                  <a:gd name="connsiteX4" fmla="*/ 39771 w 39771"/>
                  <a:gd name="connsiteY4" fmla="*/ 19886 h 397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771" h="39771">
                    <a:moveTo>
                      <a:pt x="39771" y="19886"/>
                    </a:moveTo>
                    <a:cubicBezTo>
                      <a:pt x="39771" y="30868"/>
                      <a:pt x="30868" y="39771"/>
                      <a:pt x="19885" y="39771"/>
                    </a:cubicBezTo>
                    <a:cubicBezTo>
                      <a:pt x="8903" y="39771"/>
                      <a:pt x="0" y="30868"/>
                      <a:pt x="0" y="19886"/>
                    </a:cubicBezTo>
                    <a:cubicBezTo>
                      <a:pt x="0" y="8903"/>
                      <a:pt x="8903" y="0"/>
                      <a:pt x="19885" y="0"/>
                    </a:cubicBezTo>
                    <a:cubicBezTo>
                      <a:pt x="30868" y="0"/>
                      <a:pt x="39771" y="8903"/>
                      <a:pt x="39771" y="19886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7" name="任意多边形: 形状 706">
                <a:extLst>
                  <a:ext uri="{FF2B5EF4-FFF2-40B4-BE49-F238E27FC236}">
                    <a16:creationId xmlns:a16="http://schemas.microsoft.com/office/drawing/2014/main" id="{28050E6A-F9CB-46C4-BB86-DEA065D521FF}"/>
                  </a:ext>
                </a:extLst>
              </p:cNvPr>
              <p:cNvSpPr/>
              <p:nvPr/>
            </p:nvSpPr>
            <p:spPr>
              <a:xfrm>
                <a:off x="7289784" y="834845"/>
                <a:ext cx="35847" cy="35847"/>
              </a:xfrm>
              <a:custGeom>
                <a:avLst/>
                <a:gdLst>
                  <a:gd name="connsiteX0" fmla="*/ 17924 w 35847"/>
                  <a:gd name="connsiteY0" fmla="*/ 35848 h 35847"/>
                  <a:gd name="connsiteX1" fmla="*/ 0 w 35847"/>
                  <a:gd name="connsiteY1" fmla="*/ 17924 h 35847"/>
                  <a:gd name="connsiteX2" fmla="*/ 17924 w 35847"/>
                  <a:gd name="connsiteY2" fmla="*/ 0 h 35847"/>
                  <a:gd name="connsiteX3" fmla="*/ 35848 w 35847"/>
                  <a:gd name="connsiteY3" fmla="*/ 17924 h 35847"/>
                  <a:gd name="connsiteX4" fmla="*/ 17924 w 35847"/>
                  <a:gd name="connsiteY4" fmla="*/ 35848 h 358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847" h="35847">
                    <a:moveTo>
                      <a:pt x="17924" y="35848"/>
                    </a:moveTo>
                    <a:cubicBezTo>
                      <a:pt x="8000" y="35848"/>
                      <a:pt x="0" y="27809"/>
                      <a:pt x="0" y="17924"/>
                    </a:cubicBezTo>
                    <a:cubicBezTo>
                      <a:pt x="0" y="8000"/>
                      <a:pt x="8039" y="0"/>
                      <a:pt x="17924" y="0"/>
                    </a:cubicBezTo>
                    <a:cubicBezTo>
                      <a:pt x="27847" y="0"/>
                      <a:pt x="35848" y="8039"/>
                      <a:pt x="35848" y="17924"/>
                    </a:cubicBezTo>
                    <a:cubicBezTo>
                      <a:pt x="35886" y="27809"/>
                      <a:pt x="27847" y="35848"/>
                      <a:pt x="17924" y="35848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8" name="任意多边形: 形状 707">
                <a:extLst>
                  <a:ext uri="{FF2B5EF4-FFF2-40B4-BE49-F238E27FC236}">
                    <a16:creationId xmlns:a16="http://schemas.microsoft.com/office/drawing/2014/main" id="{DFD56194-0252-4AFD-B681-B181D89408E5}"/>
                  </a:ext>
                </a:extLst>
              </p:cNvPr>
              <p:cNvSpPr/>
              <p:nvPr/>
            </p:nvSpPr>
            <p:spPr>
              <a:xfrm>
                <a:off x="7460791" y="920925"/>
                <a:ext cx="32001" cy="32001"/>
              </a:xfrm>
              <a:custGeom>
                <a:avLst/>
                <a:gdLst>
                  <a:gd name="connsiteX0" fmla="*/ 16001 w 32001"/>
                  <a:gd name="connsiteY0" fmla="*/ 32001 h 32001"/>
                  <a:gd name="connsiteX1" fmla="*/ 0 w 32001"/>
                  <a:gd name="connsiteY1" fmla="*/ 16001 h 32001"/>
                  <a:gd name="connsiteX2" fmla="*/ 16001 w 32001"/>
                  <a:gd name="connsiteY2" fmla="*/ 0 h 32001"/>
                  <a:gd name="connsiteX3" fmla="*/ 32002 w 32001"/>
                  <a:gd name="connsiteY3" fmla="*/ 16001 h 32001"/>
                  <a:gd name="connsiteX4" fmla="*/ 16001 w 32001"/>
                  <a:gd name="connsiteY4" fmla="*/ 32001 h 320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001" h="32001">
                    <a:moveTo>
                      <a:pt x="16001" y="32001"/>
                    </a:moveTo>
                    <a:cubicBezTo>
                      <a:pt x="7154" y="32001"/>
                      <a:pt x="0" y="24847"/>
                      <a:pt x="0" y="16001"/>
                    </a:cubicBezTo>
                    <a:cubicBezTo>
                      <a:pt x="0" y="7154"/>
                      <a:pt x="7154" y="0"/>
                      <a:pt x="16001" y="0"/>
                    </a:cubicBezTo>
                    <a:cubicBezTo>
                      <a:pt x="24848" y="0"/>
                      <a:pt x="32002" y="7154"/>
                      <a:pt x="32002" y="16001"/>
                    </a:cubicBezTo>
                    <a:cubicBezTo>
                      <a:pt x="32002" y="24847"/>
                      <a:pt x="24848" y="32001"/>
                      <a:pt x="16001" y="32001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9" name="任意多边形: 形状 708">
                <a:extLst>
                  <a:ext uri="{FF2B5EF4-FFF2-40B4-BE49-F238E27FC236}">
                    <a16:creationId xmlns:a16="http://schemas.microsoft.com/office/drawing/2014/main" id="{2DF3585E-6598-4D31-AA87-BE993878B2A9}"/>
                  </a:ext>
                </a:extLst>
              </p:cNvPr>
              <p:cNvSpPr/>
              <p:nvPr/>
            </p:nvSpPr>
            <p:spPr>
              <a:xfrm>
                <a:off x="7625760" y="1018084"/>
                <a:ext cx="28232" cy="28232"/>
              </a:xfrm>
              <a:custGeom>
                <a:avLst/>
                <a:gdLst>
                  <a:gd name="connsiteX0" fmla="*/ 14116 w 28232"/>
                  <a:gd name="connsiteY0" fmla="*/ 28232 h 28232"/>
                  <a:gd name="connsiteX1" fmla="*/ 0 w 28232"/>
                  <a:gd name="connsiteY1" fmla="*/ 14116 h 28232"/>
                  <a:gd name="connsiteX2" fmla="*/ 14116 w 28232"/>
                  <a:gd name="connsiteY2" fmla="*/ 0 h 28232"/>
                  <a:gd name="connsiteX3" fmla="*/ 28232 w 28232"/>
                  <a:gd name="connsiteY3" fmla="*/ 14116 h 28232"/>
                  <a:gd name="connsiteX4" fmla="*/ 14116 w 28232"/>
                  <a:gd name="connsiteY4" fmla="*/ 28232 h 282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232" h="28232">
                    <a:moveTo>
                      <a:pt x="14116" y="28232"/>
                    </a:moveTo>
                    <a:cubicBezTo>
                      <a:pt x="6308" y="28232"/>
                      <a:pt x="0" y="21924"/>
                      <a:pt x="0" y="14116"/>
                    </a:cubicBezTo>
                    <a:cubicBezTo>
                      <a:pt x="0" y="6308"/>
                      <a:pt x="6308" y="0"/>
                      <a:pt x="14116" y="0"/>
                    </a:cubicBezTo>
                    <a:cubicBezTo>
                      <a:pt x="21924" y="0"/>
                      <a:pt x="28232" y="6308"/>
                      <a:pt x="28232" y="14116"/>
                    </a:cubicBezTo>
                    <a:cubicBezTo>
                      <a:pt x="28232" y="21924"/>
                      <a:pt x="21924" y="28232"/>
                      <a:pt x="14116" y="28232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10" name="任意多边形: 形状 709">
                <a:extLst>
                  <a:ext uri="{FF2B5EF4-FFF2-40B4-BE49-F238E27FC236}">
                    <a16:creationId xmlns:a16="http://schemas.microsoft.com/office/drawing/2014/main" id="{F71D5CC5-2708-4109-BC93-16BD2BE80815}"/>
                  </a:ext>
                </a:extLst>
              </p:cNvPr>
              <p:cNvSpPr/>
              <p:nvPr/>
            </p:nvSpPr>
            <p:spPr>
              <a:xfrm>
                <a:off x="7783844" y="1125742"/>
                <a:ext cx="24847" cy="24847"/>
              </a:xfrm>
              <a:custGeom>
                <a:avLst/>
                <a:gdLst>
                  <a:gd name="connsiteX0" fmla="*/ 24847 w 24847"/>
                  <a:gd name="connsiteY0" fmla="*/ 12424 h 24847"/>
                  <a:gd name="connsiteX1" fmla="*/ 12424 w 24847"/>
                  <a:gd name="connsiteY1" fmla="*/ 24847 h 24847"/>
                  <a:gd name="connsiteX2" fmla="*/ 0 w 24847"/>
                  <a:gd name="connsiteY2" fmla="*/ 12424 h 24847"/>
                  <a:gd name="connsiteX3" fmla="*/ 12424 w 24847"/>
                  <a:gd name="connsiteY3" fmla="*/ 0 h 24847"/>
                  <a:gd name="connsiteX4" fmla="*/ 24847 w 24847"/>
                  <a:gd name="connsiteY4" fmla="*/ 12424 h 248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847" h="24847">
                    <a:moveTo>
                      <a:pt x="24847" y="12424"/>
                    </a:moveTo>
                    <a:cubicBezTo>
                      <a:pt x="24847" y="19285"/>
                      <a:pt x="19285" y="24847"/>
                      <a:pt x="12424" y="24847"/>
                    </a:cubicBezTo>
                    <a:cubicBezTo>
                      <a:pt x="5562" y="24847"/>
                      <a:pt x="0" y="19285"/>
                      <a:pt x="0" y="12424"/>
                    </a:cubicBezTo>
                    <a:cubicBezTo>
                      <a:pt x="0" y="5562"/>
                      <a:pt x="5563" y="0"/>
                      <a:pt x="12424" y="0"/>
                    </a:cubicBezTo>
                    <a:cubicBezTo>
                      <a:pt x="19285" y="0"/>
                      <a:pt x="24847" y="5562"/>
                      <a:pt x="24847" y="12424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11" name="任意多边形: 形状 710">
                <a:extLst>
                  <a:ext uri="{FF2B5EF4-FFF2-40B4-BE49-F238E27FC236}">
                    <a16:creationId xmlns:a16="http://schemas.microsoft.com/office/drawing/2014/main" id="{42F4A93F-4AB3-46FC-BE21-CFB6FBFCE484}"/>
                  </a:ext>
                </a:extLst>
              </p:cNvPr>
              <p:cNvSpPr/>
              <p:nvPr/>
            </p:nvSpPr>
            <p:spPr>
              <a:xfrm>
                <a:off x="7934505" y="1243555"/>
                <a:ext cx="21462" cy="21462"/>
              </a:xfrm>
              <a:custGeom>
                <a:avLst/>
                <a:gdLst>
                  <a:gd name="connsiteX0" fmla="*/ 10731 w 21462"/>
                  <a:gd name="connsiteY0" fmla="*/ 21463 h 21462"/>
                  <a:gd name="connsiteX1" fmla="*/ 0 w 21462"/>
                  <a:gd name="connsiteY1" fmla="*/ 10731 h 21462"/>
                  <a:gd name="connsiteX2" fmla="*/ 10731 w 21462"/>
                  <a:gd name="connsiteY2" fmla="*/ 0 h 21462"/>
                  <a:gd name="connsiteX3" fmla="*/ 21462 w 21462"/>
                  <a:gd name="connsiteY3" fmla="*/ 10731 h 21462"/>
                  <a:gd name="connsiteX4" fmla="*/ 10731 w 21462"/>
                  <a:gd name="connsiteY4" fmla="*/ 21463 h 214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462" h="21462">
                    <a:moveTo>
                      <a:pt x="10731" y="21463"/>
                    </a:moveTo>
                    <a:cubicBezTo>
                      <a:pt x="4808" y="21463"/>
                      <a:pt x="0" y="16655"/>
                      <a:pt x="0" y="10731"/>
                    </a:cubicBezTo>
                    <a:cubicBezTo>
                      <a:pt x="0" y="4808"/>
                      <a:pt x="4808" y="0"/>
                      <a:pt x="10731" y="0"/>
                    </a:cubicBezTo>
                    <a:cubicBezTo>
                      <a:pt x="16654" y="0"/>
                      <a:pt x="21462" y="4808"/>
                      <a:pt x="21462" y="10731"/>
                    </a:cubicBezTo>
                    <a:cubicBezTo>
                      <a:pt x="21462" y="16655"/>
                      <a:pt x="16654" y="21463"/>
                      <a:pt x="10731" y="21463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12" name="任意多边形: 形状 711">
                <a:extLst>
                  <a:ext uri="{FF2B5EF4-FFF2-40B4-BE49-F238E27FC236}">
                    <a16:creationId xmlns:a16="http://schemas.microsoft.com/office/drawing/2014/main" id="{286B6EEB-7C33-4B75-B12B-96A4F4856419}"/>
                  </a:ext>
                </a:extLst>
              </p:cNvPr>
              <p:cNvSpPr/>
              <p:nvPr/>
            </p:nvSpPr>
            <p:spPr>
              <a:xfrm>
                <a:off x="8077050" y="1370869"/>
                <a:ext cx="18308" cy="18308"/>
              </a:xfrm>
              <a:custGeom>
                <a:avLst/>
                <a:gdLst>
                  <a:gd name="connsiteX0" fmla="*/ 18309 w 18308"/>
                  <a:gd name="connsiteY0" fmla="*/ 9154 h 18308"/>
                  <a:gd name="connsiteX1" fmla="*/ 9154 w 18308"/>
                  <a:gd name="connsiteY1" fmla="*/ 18309 h 18308"/>
                  <a:gd name="connsiteX2" fmla="*/ 0 w 18308"/>
                  <a:gd name="connsiteY2" fmla="*/ 9154 h 18308"/>
                  <a:gd name="connsiteX3" fmla="*/ 9154 w 18308"/>
                  <a:gd name="connsiteY3" fmla="*/ 0 h 18308"/>
                  <a:gd name="connsiteX4" fmla="*/ 18309 w 18308"/>
                  <a:gd name="connsiteY4" fmla="*/ 9154 h 183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308" h="18308">
                    <a:moveTo>
                      <a:pt x="18309" y="9154"/>
                    </a:moveTo>
                    <a:cubicBezTo>
                      <a:pt x="18309" y="14210"/>
                      <a:pt x="14210" y="18309"/>
                      <a:pt x="9154" y="18309"/>
                    </a:cubicBezTo>
                    <a:cubicBezTo>
                      <a:pt x="4099" y="18309"/>
                      <a:pt x="0" y="14210"/>
                      <a:pt x="0" y="9154"/>
                    </a:cubicBezTo>
                    <a:cubicBezTo>
                      <a:pt x="0" y="4099"/>
                      <a:pt x="4099" y="0"/>
                      <a:pt x="9154" y="0"/>
                    </a:cubicBezTo>
                    <a:cubicBezTo>
                      <a:pt x="14210" y="0"/>
                      <a:pt x="18309" y="4098"/>
                      <a:pt x="18309" y="9154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13" name="任意多边形: 形状 712">
                <a:extLst>
                  <a:ext uri="{FF2B5EF4-FFF2-40B4-BE49-F238E27FC236}">
                    <a16:creationId xmlns:a16="http://schemas.microsoft.com/office/drawing/2014/main" id="{853EDC65-0781-4F91-BAB9-6392045CA532}"/>
                  </a:ext>
                </a:extLst>
              </p:cNvPr>
              <p:cNvSpPr/>
              <p:nvPr/>
            </p:nvSpPr>
            <p:spPr>
              <a:xfrm>
                <a:off x="8210671" y="1507029"/>
                <a:ext cx="15615" cy="15616"/>
              </a:xfrm>
              <a:custGeom>
                <a:avLst/>
                <a:gdLst>
                  <a:gd name="connsiteX0" fmla="*/ 7808 w 15615"/>
                  <a:gd name="connsiteY0" fmla="*/ 15616 h 15616"/>
                  <a:gd name="connsiteX1" fmla="*/ 0 w 15615"/>
                  <a:gd name="connsiteY1" fmla="*/ 7808 h 15616"/>
                  <a:gd name="connsiteX2" fmla="*/ 7808 w 15615"/>
                  <a:gd name="connsiteY2" fmla="*/ 0 h 15616"/>
                  <a:gd name="connsiteX3" fmla="*/ 15616 w 15615"/>
                  <a:gd name="connsiteY3" fmla="*/ 7808 h 15616"/>
                  <a:gd name="connsiteX4" fmla="*/ 7808 w 15615"/>
                  <a:gd name="connsiteY4" fmla="*/ 15616 h 156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615" h="15616">
                    <a:moveTo>
                      <a:pt x="7808" y="15616"/>
                    </a:moveTo>
                    <a:cubicBezTo>
                      <a:pt x="3500" y="15616"/>
                      <a:pt x="0" y="12116"/>
                      <a:pt x="0" y="7808"/>
                    </a:cubicBezTo>
                    <a:cubicBezTo>
                      <a:pt x="0" y="3500"/>
                      <a:pt x="3500" y="0"/>
                      <a:pt x="7808" y="0"/>
                    </a:cubicBezTo>
                    <a:cubicBezTo>
                      <a:pt x="12116" y="0"/>
                      <a:pt x="15616" y="3500"/>
                      <a:pt x="15616" y="7808"/>
                    </a:cubicBezTo>
                    <a:cubicBezTo>
                      <a:pt x="15616" y="12116"/>
                      <a:pt x="12116" y="15616"/>
                      <a:pt x="7808" y="15616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14" name="任意多边形: 形状 713">
                <a:extLst>
                  <a:ext uri="{FF2B5EF4-FFF2-40B4-BE49-F238E27FC236}">
                    <a16:creationId xmlns:a16="http://schemas.microsoft.com/office/drawing/2014/main" id="{664D0360-F8EA-4FF5-85A6-B475AE1AC9E2}"/>
                  </a:ext>
                </a:extLst>
              </p:cNvPr>
              <p:cNvSpPr/>
              <p:nvPr/>
            </p:nvSpPr>
            <p:spPr>
              <a:xfrm>
                <a:off x="8335138" y="1651727"/>
                <a:ext cx="12846" cy="12846"/>
              </a:xfrm>
              <a:custGeom>
                <a:avLst/>
                <a:gdLst>
                  <a:gd name="connsiteX0" fmla="*/ 12847 w 12846"/>
                  <a:gd name="connsiteY0" fmla="*/ 6423 h 12846"/>
                  <a:gd name="connsiteX1" fmla="*/ 6423 w 12846"/>
                  <a:gd name="connsiteY1" fmla="*/ 12847 h 12846"/>
                  <a:gd name="connsiteX2" fmla="*/ 0 w 12846"/>
                  <a:gd name="connsiteY2" fmla="*/ 6423 h 12846"/>
                  <a:gd name="connsiteX3" fmla="*/ 6423 w 12846"/>
                  <a:gd name="connsiteY3" fmla="*/ 0 h 12846"/>
                  <a:gd name="connsiteX4" fmla="*/ 12847 w 12846"/>
                  <a:gd name="connsiteY4" fmla="*/ 6423 h 128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846" h="12846">
                    <a:moveTo>
                      <a:pt x="12847" y="6423"/>
                    </a:moveTo>
                    <a:cubicBezTo>
                      <a:pt x="12847" y="9971"/>
                      <a:pt x="9971" y="12847"/>
                      <a:pt x="6423" y="12847"/>
                    </a:cubicBezTo>
                    <a:cubicBezTo>
                      <a:pt x="2875" y="12847"/>
                      <a:pt x="0" y="9971"/>
                      <a:pt x="0" y="6423"/>
                    </a:cubicBezTo>
                    <a:cubicBezTo>
                      <a:pt x="0" y="2876"/>
                      <a:pt x="2875" y="0"/>
                      <a:pt x="6423" y="0"/>
                    </a:cubicBezTo>
                    <a:cubicBezTo>
                      <a:pt x="9971" y="0"/>
                      <a:pt x="12847" y="2876"/>
                      <a:pt x="12847" y="6423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15" name="任意多边形: 形状 714">
                <a:extLst>
                  <a:ext uri="{FF2B5EF4-FFF2-40B4-BE49-F238E27FC236}">
                    <a16:creationId xmlns:a16="http://schemas.microsoft.com/office/drawing/2014/main" id="{827E0332-E6AC-43B4-8010-8A4AB2C56C07}"/>
                  </a:ext>
                </a:extLst>
              </p:cNvPr>
              <p:cNvSpPr/>
              <p:nvPr/>
            </p:nvSpPr>
            <p:spPr>
              <a:xfrm>
                <a:off x="8449605" y="1804042"/>
                <a:ext cx="10461" cy="10462"/>
              </a:xfrm>
              <a:custGeom>
                <a:avLst/>
                <a:gdLst>
                  <a:gd name="connsiteX0" fmla="*/ 5231 w 10461"/>
                  <a:gd name="connsiteY0" fmla="*/ 10462 h 10462"/>
                  <a:gd name="connsiteX1" fmla="*/ 0 w 10461"/>
                  <a:gd name="connsiteY1" fmla="*/ 5231 h 10462"/>
                  <a:gd name="connsiteX2" fmla="*/ 5231 w 10461"/>
                  <a:gd name="connsiteY2" fmla="*/ 0 h 10462"/>
                  <a:gd name="connsiteX3" fmla="*/ 10462 w 10461"/>
                  <a:gd name="connsiteY3" fmla="*/ 5231 h 10462"/>
                  <a:gd name="connsiteX4" fmla="*/ 5231 w 10461"/>
                  <a:gd name="connsiteY4" fmla="*/ 10462 h 104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461" h="10462">
                    <a:moveTo>
                      <a:pt x="5231" y="10462"/>
                    </a:moveTo>
                    <a:cubicBezTo>
                      <a:pt x="2346" y="10462"/>
                      <a:pt x="0" y="8116"/>
                      <a:pt x="0" y="5231"/>
                    </a:cubicBezTo>
                    <a:cubicBezTo>
                      <a:pt x="0" y="2346"/>
                      <a:pt x="2346" y="0"/>
                      <a:pt x="5231" y="0"/>
                    </a:cubicBezTo>
                    <a:cubicBezTo>
                      <a:pt x="8116" y="0"/>
                      <a:pt x="10462" y="2346"/>
                      <a:pt x="10462" y="5231"/>
                    </a:cubicBezTo>
                    <a:cubicBezTo>
                      <a:pt x="10462" y="8116"/>
                      <a:pt x="8116" y="10462"/>
                      <a:pt x="5231" y="10462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16" name="任意多边形: 形状 715">
                <a:extLst>
                  <a:ext uri="{FF2B5EF4-FFF2-40B4-BE49-F238E27FC236}">
                    <a16:creationId xmlns:a16="http://schemas.microsoft.com/office/drawing/2014/main" id="{654F321A-2101-45D2-A2FB-23C51E80B7C1}"/>
                  </a:ext>
                </a:extLst>
              </p:cNvPr>
              <p:cNvSpPr/>
              <p:nvPr/>
            </p:nvSpPr>
            <p:spPr>
              <a:xfrm>
                <a:off x="8553571" y="1963395"/>
                <a:ext cx="8461" cy="8461"/>
              </a:xfrm>
              <a:custGeom>
                <a:avLst/>
                <a:gdLst>
                  <a:gd name="connsiteX0" fmla="*/ 8462 w 8461"/>
                  <a:gd name="connsiteY0" fmla="*/ 4231 h 8461"/>
                  <a:gd name="connsiteX1" fmla="*/ 4231 w 8461"/>
                  <a:gd name="connsiteY1" fmla="*/ 8462 h 8461"/>
                  <a:gd name="connsiteX2" fmla="*/ 0 w 8461"/>
                  <a:gd name="connsiteY2" fmla="*/ 4231 h 8461"/>
                  <a:gd name="connsiteX3" fmla="*/ 4231 w 8461"/>
                  <a:gd name="connsiteY3" fmla="*/ 0 h 8461"/>
                  <a:gd name="connsiteX4" fmla="*/ 8462 w 8461"/>
                  <a:gd name="connsiteY4" fmla="*/ 4231 h 84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461" h="8461">
                    <a:moveTo>
                      <a:pt x="8462" y="4231"/>
                    </a:moveTo>
                    <a:cubicBezTo>
                      <a:pt x="8462" y="6568"/>
                      <a:pt x="6568" y="8462"/>
                      <a:pt x="4231" y="8462"/>
                    </a:cubicBezTo>
                    <a:cubicBezTo>
                      <a:pt x="1894" y="8462"/>
                      <a:pt x="0" y="6568"/>
                      <a:pt x="0" y="4231"/>
                    </a:cubicBezTo>
                    <a:cubicBezTo>
                      <a:pt x="0" y="1894"/>
                      <a:pt x="1894" y="0"/>
                      <a:pt x="4231" y="0"/>
                    </a:cubicBezTo>
                    <a:cubicBezTo>
                      <a:pt x="6568" y="0"/>
                      <a:pt x="8462" y="1894"/>
                      <a:pt x="8462" y="4231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17" name="任意多边形: 形状 716">
                <a:extLst>
                  <a:ext uri="{FF2B5EF4-FFF2-40B4-BE49-F238E27FC236}">
                    <a16:creationId xmlns:a16="http://schemas.microsoft.com/office/drawing/2014/main" id="{B8EDC8B1-5905-4528-B8B1-6A743F3F421F}"/>
                  </a:ext>
                </a:extLst>
              </p:cNvPr>
              <p:cNvSpPr/>
              <p:nvPr/>
            </p:nvSpPr>
            <p:spPr>
              <a:xfrm>
                <a:off x="8646768" y="2129326"/>
                <a:ext cx="6384" cy="6385"/>
              </a:xfrm>
              <a:custGeom>
                <a:avLst/>
                <a:gdLst>
                  <a:gd name="connsiteX0" fmla="*/ 3192 w 6384"/>
                  <a:gd name="connsiteY0" fmla="*/ 6385 h 6385"/>
                  <a:gd name="connsiteX1" fmla="*/ 0 w 6384"/>
                  <a:gd name="connsiteY1" fmla="*/ 3193 h 6385"/>
                  <a:gd name="connsiteX2" fmla="*/ 3192 w 6384"/>
                  <a:gd name="connsiteY2" fmla="*/ 0 h 6385"/>
                  <a:gd name="connsiteX3" fmla="*/ 6385 w 6384"/>
                  <a:gd name="connsiteY3" fmla="*/ 3193 h 6385"/>
                  <a:gd name="connsiteX4" fmla="*/ 3192 w 6384"/>
                  <a:gd name="connsiteY4" fmla="*/ 6385 h 63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384" h="6385">
                    <a:moveTo>
                      <a:pt x="3192" y="6385"/>
                    </a:moveTo>
                    <a:cubicBezTo>
                      <a:pt x="1423" y="6385"/>
                      <a:pt x="0" y="4962"/>
                      <a:pt x="0" y="3193"/>
                    </a:cubicBezTo>
                    <a:cubicBezTo>
                      <a:pt x="0" y="1423"/>
                      <a:pt x="1423" y="0"/>
                      <a:pt x="3192" y="0"/>
                    </a:cubicBezTo>
                    <a:cubicBezTo>
                      <a:pt x="4961" y="0"/>
                      <a:pt x="6385" y="1423"/>
                      <a:pt x="6385" y="3193"/>
                    </a:cubicBezTo>
                    <a:cubicBezTo>
                      <a:pt x="6385" y="4923"/>
                      <a:pt x="4961" y="6385"/>
                      <a:pt x="3192" y="6385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18" name="任意多边形: 形状 717">
                <a:extLst>
                  <a:ext uri="{FF2B5EF4-FFF2-40B4-BE49-F238E27FC236}">
                    <a16:creationId xmlns:a16="http://schemas.microsoft.com/office/drawing/2014/main" id="{A3228BCF-986D-41C9-B077-68C5F399A469}"/>
                  </a:ext>
                </a:extLst>
              </p:cNvPr>
              <p:cNvSpPr/>
              <p:nvPr/>
            </p:nvSpPr>
            <p:spPr>
              <a:xfrm>
                <a:off x="8728541" y="2300795"/>
                <a:ext cx="4692" cy="4692"/>
              </a:xfrm>
              <a:custGeom>
                <a:avLst/>
                <a:gdLst>
                  <a:gd name="connsiteX0" fmla="*/ 2346 w 4692"/>
                  <a:gd name="connsiteY0" fmla="*/ 4693 h 4692"/>
                  <a:gd name="connsiteX1" fmla="*/ 0 w 4692"/>
                  <a:gd name="connsiteY1" fmla="*/ 2346 h 4692"/>
                  <a:gd name="connsiteX2" fmla="*/ 2346 w 4692"/>
                  <a:gd name="connsiteY2" fmla="*/ 0 h 4692"/>
                  <a:gd name="connsiteX3" fmla="*/ 4692 w 4692"/>
                  <a:gd name="connsiteY3" fmla="*/ 2346 h 4692"/>
                  <a:gd name="connsiteX4" fmla="*/ 2346 w 4692"/>
                  <a:gd name="connsiteY4" fmla="*/ 4693 h 46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692" h="4692">
                    <a:moveTo>
                      <a:pt x="2346" y="4693"/>
                    </a:moveTo>
                    <a:cubicBezTo>
                      <a:pt x="1038" y="4693"/>
                      <a:pt x="0" y="3654"/>
                      <a:pt x="0" y="2346"/>
                    </a:cubicBezTo>
                    <a:cubicBezTo>
                      <a:pt x="0" y="1039"/>
                      <a:pt x="1038" y="0"/>
                      <a:pt x="2346" y="0"/>
                    </a:cubicBezTo>
                    <a:cubicBezTo>
                      <a:pt x="3654" y="0"/>
                      <a:pt x="4692" y="1039"/>
                      <a:pt x="4692" y="2346"/>
                    </a:cubicBezTo>
                    <a:cubicBezTo>
                      <a:pt x="4692" y="3654"/>
                      <a:pt x="3654" y="4693"/>
                      <a:pt x="2346" y="4693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19" name="任意多边形: 形状 718">
                <a:extLst>
                  <a:ext uri="{FF2B5EF4-FFF2-40B4-BE49-F238E27FC236}">
                    <a16:creationId xmlns:a16="http://schemas.microsoft.com/office/drawing/2014/main" id="{4E5B869B-3D17-4499-BBBD-675ACFB29138}"/>
                  </a:ext>
                </a:extLst>
              </p:cNvPr>
              <p:cNvSpPr/>
              <p:nvPr/>
            </p:nvSpPr>
            <p:spPr>
              <a:xfrm>
                <a:off x="8798582" y="2477264"/>
                <a:ext cx="3230" cy="3231"/>
              </a:xfrm>
              <a:custGeom>
                <a:avLst/>
                <a:gdLst>
                  <a:gd name="connsiteX0" fmla="*/ 1616 w 3230"/>
                  <a:gd name="connsiteY0" fmla="*/ 3231 h 3231"/>
                  <a:gd name="connsiteX1" fmla="*/ 0 w 3230"/>
                  <a:gd name="connsiteY1" fmla="*/ 1615 h 3231"/>
                  <a:gd name="connsiteX2" fmla="*/ 1616 w 3230"/>
                  <a:gd name="connsiteY2" fmla="*/ 0 h 3231"/>
                  <a:gd name="connsiteX3" fmla="*/ 3231 w 3230"/>
                  <a:gd name="connsiteY3" fmla="*/ 1615 h 3231"/>
                  <a:gd name="connsiteX4" fmla="*/ 1616 w 3230"/>
                  <a:gd name="connsiteY4" fmla="*/ 3231 h 32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30" h="3231">
                    <a:moveTo>
                      <a:pt x="1616" y="3231"/>
                    </a:moveTo>
                    <a:cubicBezTo>
                      <a:pt x="731" y="3231"/>
                      <a:pt x="0" y="2500"/>
                      <a:pt x="0" y="1615"/>
                    </a:cubicBezTo>
                    <a:cubicBezTo>
                      <a:pt x="0" y="731"/>
                      <a:pt x="731" y="0"/>
                      <a:pt x="1616" y="0"/>
                    </a:cubicBezTo>
                    <a:cubicBezTo>
                      <a:pt x="2500" y="0"/>
                      <a:pt x="3231" y="731"/>
                      <a:pt x="3231" y="1615"/>
                    </a:cubicBezTo>
                    <a:cubicBezTo>
                      <a:pt x="3231" y="2500"/>
                      <a:pt x="2500" y="3231"/>
                      <a:pt x="1616" y="3231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20" name="任意多边形: 形状 719">
                <a:extLst>
                  <a:ext uri="{FF2B5EF4-FFF2-40B4-BE49-F238E27FC236}">
                    <a16:creationId xmlns:a16="http://schemas.microsoft.com/office/drawing/2014/main" id="{4CD08AE0-3C82-4AC3-B7D7-73087098277A}"/>
                  </a:ext>
                </a:extLst>
              </p:cNvPr>
              <p:cNvSpPr/>
              <p:nvPr/>
            </p:nvSpPr>
            <p:spPr>
              <a:xfrm>
                <a:off x="8856431" y="2657773"/>
                <a:ext cx="2153" cy="2153"/>
              </a:xfrm>
              <a:custGeom>
                <a:avLst/>
                <a:gdLst>
                  <a:gd name="connsiteX0" fmla="*/ 1077 w 2153"/>
                  <a:gd name="connsiteY0" fmla="*/ 2154 h 2153"/>
                  <a:gd name="connsiteX1" fmla="*/ 0 w 2153"/>
                  <a:gd name="connsiteY1" fmla="*/ 1077 h 2153"/>
                  <a:gd name="connsiteX2" fmla="*/ 1077 w 2153"/>
                  <a:gd name="connsiteY2" fmla="*/ 0 h 2153"/>
                  <a:gd name="connsiteX3" fmla="*/ 2154 w 2153"/>
                  <a:gd name="connsiteY3" fmla="*/ 1077 h 2153"/>
                  <a:gd name="connsiteX4" fmla="*/ 1077 w 2153"/>
                  <a:gd name="connsiteY4" fmla="*/ 2154 h 21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53" h="2153">
                    <a:moveTo>
                      <a:pt x="1077" y="2154"/>
                    </a:moveTo>
                    <a:cubicBezTo>
                      <a:pt x="500" y="2154"/>
                      <a:pt x="0" y="1654"/>
                      <a:pt x="0" y="1077"/>
                    </a:cubicBezTo>
                    <a:cubicBezTo>
                      <a:pt x="0" y="500"/>
                      <a:pt x="500" y="0"/>
                      <a:pt x="1077" y="0"/>
                    </a:cubicBezTo>
                    <a:cubicBezTo>
                      <a:pt x="1654" y="0"/>
                      <a:pt x="2154" y="500"/>
                      <a:pt x="2154" y="1077"/>
                    </a:cubicBezTo>
                    <a:cubicBezTo>
                      <a:pt x="2154" y="1654"/>
                      <a:pt x="1692" y="2154"/>
                      <a:pt x="1077" y="2154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21" name="任意多边形: 形状 720">
                <a:extLst>
                  <a:ext uri="{FF2B5EF4-FFF2-40B4-BE49-F238E27FC236}">
                    <a16:creationId xmlns:a16="http://schemas.microsoft.com/office/drawing/2014/main" id="{73DA64D7-9EAA-4BB9-9647-7C3978A5FB23}"/>
                  </a:ext>
                </a:extLst>
              </p:cNvPr>
              <p:cNvSpPr/>
              <p:nvPr/>
            </p:nvSpPr>
            <p:spPr>
              <a:xfrm>
                <a:off x="8902010" y="2841665"/>
                <a:ext cx="1230" cy="1230"/>
              </a:xfrm>
              <a:custGeom>
                <a:avLst/>
                <a:gdLst>
                  <a:gd name="connsiteX0" fmla="*/ 1231 w 1230"/>
                  <a:gd name="connsiteY0" fmla="*/ 615 h 1230"/>
                  <a:gd name="connsiteX1" fmla="*/ 615 w 1230"/>
                  <a:gd name="connsiteY1" fmla="*/ 1231 h 1230"/>
                  <a:gd name="connsiteX2" fmla="*/ 0 w 1230"/>
                  <a:gd name="connsiteY2" fmla="*/ 615 h 1230"/>
                  <a:gd name="connsiteX3" fmla="*/ 615 w 1230"/>
                  <a:gd name="connsiteY3" fmla="*/ 0 h 1230"/>
                  <a:gd name="connsiteX4" fmla="*/ 1231 w 1230"/>
                  <a:gd name="connsiteY4" fmla="*/ 615 h 12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30" h="1230">
                    <a:moveTo>
                      <a:pt x="1231" y="615"/>
                    </a:moveTo>
                    <a:cubicBezTo>
                      <a:pt x="1231" y="955"/>
                      <a:pt x="955" y="1231"/>
                      <a:pt x="615" y="1231"/>
                    </a:cubicBezTo>
                    <a:cubicBezTo>
                      <a:pt x="275" y="1231"/>
                      <a:pt x="0" y="955"/>
                      <a:pt x="0" y="615"/>
                    </a:cubicBezTo>
                    <a:cubicBezTo>
                      <a:pt x="0" y="276"/>
                      <a:pt x="275" y="0"/>
                      <a:pt x="615" y="0"/>
                    </a:cubicBezTo>
                    <a:cubicBezTo>
                      <a:pt x="955" y="0"/>
                      <a:pt x="1231" y="276"/>
                      <a:pt x="1231" y="615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22" name="任意多边形: 形状 721">
                <a:extLst>
                  <a:ext uri="{FF2B5EF4-FFF2-40B4-BE49-F238E27FC236}">
                    <a16:creationId xmlns:a16="http://schemas.microsoft.com/office/drawing/2014/main" id="{228A254A-5529-4342-B880-9F8EFA94D0E4}"/>
                  </a:ext>
                </a:extLst>
              </p:cNvPr>
              <p:cNvSpPr/>
              <p:nvPr/>
            </p:nvSpPr>
            <p:spPr>
              <a:xfrm>
                <a:off x="8935011" y="3027981"/>
                <a:ext cx="615" cy="615"/>
              </a:xfrm>
              <a:custGeom>
                <a:avLst/>
                <a:gdLst>
                  <a:gd name="connsiteX0" fmla="*/ 308 w 615"/>
                  <a:gd name="connsiteY0" fmla="*/ 616 h 615"/>
                  <a:gd name="connsiteX1" fmla="*/ 0 w 615"/>
                  <a:gd name="connsiteY1" fmla="*/ 308 h 615"/>
                  <a:gd name="connsiteX2" fmla="*/ 308 w 615"/>
                  <a:gd name="connsiteY2" fmla="*/ 0 h 615"/>
                  <a:gd name="connsiteX3" fmla="*/ 616 w 615"/>
                  <a:gd name="connsiteY3" fmla="*/ 308 h 615"/>
                  <a:gd name="connsiteX4" fmla="*/ 308 w 615"/>
                  <a:gd name="connsiteY4" fmla="*/ 616 h 6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15" h="615">
                    <a:moveTo>
                      <a:pt x="308" y="616"/>
                    </a:moveTo>
                    <a:cubicBezTo>
                      <a:pt x="154" y="616"/>
                      <a:pt x="0" y="462"/>
                      <a:pt x="0" y="308"/>
                    </a:cubicBezTo>
                    <a:cubicBezTo>
                      <a:pt x="0" y="154"/>
                      <a:pt x="154" y="0"/>
                      <a:pt x="308" y="0"/>
                    </a:cubicBezTo>
                    <a:cubicBezTo>
                      <a:pt x="462" y="0"/>
                      <a:pt x="616" y="154"/>
                      <a:pt x="616" y="308"/>
                    </a:cubicBezTo>
                    <a:cubicBezTo>
                      <a:pt x="616" y="462"/>
                      <a:pt x="462" y="616"/>
                      <a:pt x="308" y="616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23" name="任意多边形: 形状 722">
                <a:extLst>
                  <a:ext uri="{FF2B5EF4-FFF2-40B4-BE49-F238E27FC236}">
                    <a16:creationId xmlns:a16="http://schemas.microsoft.com/office/drawing/2014/main" id="{A8AE41FE-BFBC-472D-8E76-9734D920FB8D}"/>
                  </a:ext>
                </a:extLst>
              </p:cNvPr>
              <p:cNvSpPr/>
              <p:nvPr/>
            </p:nvSpPr>
            <p:spPr>
              <a:xfrm>
                <a:off x="8955397" y="3215990"/>
                <a:ext cx="230" cy="230"/>
              </a:xfrm>
              <a:custGeom>
                <a:avLst/>
                <a:gdLst>
                  <a:gd name="connsiteX0" fmla="*/ 115 w 230"/>
                  <a:gd name="connsiteY0" fmla="*/ 231 h 230"/>
                  <a:gd name="connsiteX1" fmla="*/ 0 w 230"/>
                  <a:gd name="connsiteY1" fmla="*/ 116 h 230"/>
                  <a:gd name="connsiteX2" fmla="*/ 115 w 230"/>
                  <a:gd name="connsiteY2" fmla="*/ 0 h 230"/>
                  <a:gd name="connsiteX3" fmla="*/ 231 w 230"/>
                  <a:gd name="connsiteY3" fmla="*/ 116 h 230"/>
                  <a:gd name="connsiteX4" fmla="*/ 115 w 230"/>
                  <a:gd name="connsiteY4" fmla="*/ 231 h 2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0" h="230">
                    <a:moveTo>
                      <a:pt x="115" y="231"/>
                    </a:moveTo>
                    <a:cubicBezTo>
                      <a:pt x="39" y="231"/>
                      <a:pt x="0" y="192"/>
                      <a:pt x="0" y="116"/>
                    </a:cubicBezTo>
                    <a:cubicBezTo>
                      <a:pt x="0" y="39"/>
                      <a:pt x="39" y="0"/>
                      <a:pt x="115" y="0"/>
                    </a:cubicBezTo>
                    <a:cubicBezTo>
                      <a:pt x="192" y="0"/>
                      <a:pt x="231" y="39"/>
                      <a:pt x="231" y="116"/>
                    </a:cubicBezTo>
                    <a:cubicBezTo>
                      <a:pt x="231" y="192"/>
                      <a:pt x="192" y="231"/>
                      <a:pt x="115" y="231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24" name="任意多边形: 形状 723">
                <a:extLst>
                  <a:ext uri="{FF2B5EF4-FFF2-40B4-BE49-F238E27FC236}">
                    <a16:creationId xmlns:a16="http://schemas.microsoft.com/office/drawing/2014/main" id="{C52363E4-5929-413C-B765-DA03B7045708}"/>
                  </a:ext>
                </a:extLst>
              </p:cNvPr>
              <p:cNvSpPr/>
              <p:nvPr/>
            </p:nvSpPr>
            <p:spPr>
              <a:xfrm>
                <a:off x="8963243" y="3404806"/>
                <a:ext cx="38" cy="38"/>
              </a:xfrm>
              <a:custGeom>
                <a:avLst/>
                <a:gdLst>
                  <a:gd name="connsiteX0" fmla="*/ 0 w 38"/>
                  <a:gd name="connsiteY0" fmla="*/ 38 h 38"/>
                  <a:gd name="connsiteX1" fmla="*/ 0 w 38"/>
                  <a:gd name="connsiteY1" fmla="*/ 38 h 38"/>
                  <a:gd name="connsiteX2" fmla="*/ 0 w 38"/>
                  <a:gd name="connsiteY2" fmla="*/ 0 h 38"/>
                  <a:gd name="connsiteX3" fmla="*/ 39 w 38"/>
                  <a:gd name="connsiteY3" fmla="*/ 38 h 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8" h="38">
                    <a:moveTo>
                      <a:pt x="0" y="38"/>
                    </a:moveTo>
                    <a:lnTo>
                      <a:pt x="0" y="38"/>
                    </a:lnTo>
                    <a:lnTo>
                      <a:pt x="0" y="0"/>
                    </a:lnTo>
                    <a:lnTo>
                      <a:pt x="39" y="38"/>
                    </a:ln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40" name="图形 1">
              <a:extLst>
                <a:ext uri="{FF2B5EF4-FFF2-40B4-BE49-F238E27FC236}">
                  <a16:creationId xmlns:a16="http://schemas.microsoft.com/office/drawing/2014/main" id="{24233119-FC4A-4556-B9DD-A301D71EA900}"/>
                </a:ext>
              </a:extLst>
            </p:cNvPr>
            <p:cNvGrpSpPr/>
            <p:nvPr/>
          </p:nvGrpSpPr>
          <p:grpSpPr>
            <a:xfrm>
              <a:off x="2667000" y="0"/>
              <a:ext cx="5962267" cy="5951113"/>
              <a:chOff x="2667000" y="0"/>
              <a:chExt cx="5962267" cy="5951113"/>
            </a:xfrm>
            <a:grpFill/>
          </p:grpSpPr>
          <p:sp>
            <p:nvSpPr>
              <p:cNvPr id="535" name="任意多边形: 形状 534">
                <a:extLst>
                  <a:ext uri="{FF2B5EF4-FFF2-40B4-BE49-F238E27FC236}">
                    <a16:creationId xmlns:a16="http://schemas.microsoft.com/office/drawing/2014/main" id="{FD5CCBB7-6AA9-4F7C-8A1A-132CB0A894C4}"/>
                  </a:ext>
                </a:extLst>
              </p:cNvPr>
              <p:cNvSpPr/>
              <p:nvPr/>
            </p:nvSpPr>
            <p:spPr>
              <a:xfrm>
                <a:off x="2667000" y="0"/>
                <a:ext cx="3846" cy="3846"/>
              </a:xfrm>
              <a:custGeom>
                <a:avLst/>
                <a:gdLst/>
                <a:ahLst/>
                <a:cxnLst/>
                <a:rect l="l" t="t" r="r" b="b"/>
                <a:pathLst>
                  <a:path w="3846" h="3846"/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6" name="任意多边形: 形状 535">
                <a:extLst>
                  <a:ext uri="{FF2B5EF4-FFF2-40B4-BE49-F238E27FC236}">
                    <a16:creationId xmlns:a16="http://schemas.microsoft.com/office/drawing/2014/main" id="{6850AAA6-37AB-454D-AEC1-43A003EA385F}"/>
                  </a:ext>
                </a:extLst>
              </p:cNvPr>
              <p:cNvSpPr/>
              <p:nvPr/>
            </p:nvSpPr>
            <p:spPr>
              <a:xfrm>
                <a:off x="8623651" y="3594430"/>
                <a:ext cx="384" cy="384"/>
              </a:xfrm>
              <a:custGeom>
                <a:avLst/>
                <a:gdLst>
                  <a:gd name="connsiteX0" fmla="*/ 192 w 384"/>
                  <a:gd name="connsiteY0" fmla="*/ 385 h 384"/>
                  <a:gd name="connsiteX1" fmla="*/ 0 w 384"/>
                  <a:gd name="connsiteY1" fmla="*/ 192 h 384"/>
                  <a:gd name="connsiteX2" fmla="*/ 192 w 384"/>
                  <a:gd name="connsiteY2" fmla="*/ 0 h 384"/>
                  <a:gd name="connsiteX3" fmla="*/ 385 w 384"/>
                  <a:gd name="connsiteY3" fmla="*/ 192 h 384"/>
                  <a:gd name="connsiteX4" fmla="*/ 192 w 384"/>
                  <a:gd name="connsiteY4" fmla="*/ 385 h 3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4" h="384">
                    <a:moveTo>
                      <a:pt x="192" y="385"/>
                    </a:moveTo>
                    <a:cubicBezTo>
                      <a:pt x="77" y="385"/>
                      <a:pt x="0" y="308"/>
                      <a:pt x="0" y="192"/>
                    </a:cubicBezTo>
                    <a:cubicBezTo>
                      <a:pt x="0" y="77"/>
                      <a:pt x="77" y="0"/>
                      <a:pt x="192" y="0"/>
                    </a:cubicBezTo>
                    <a:cubicBezTo>
                      <a:pt x="308" y="0"/>
                      <a:pt x="385" y="77"/>
                      <a:pt x="385" y="192"/>
                    </a:cubicBezTo>
                    <a:cubicBezTo>
                      <a:pt x="385" y="308"/>
                      <a:pt x="308" y="385"/>
                      <a:pt x="192" y="385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7" name="任意多边形: 形状 536">
                <a:extLst>
                  <a:ext uri="{FF2B5EF4-FFF2-40B4-BE49-F238E27FC236}">
                    <a16:creationId xmlns:a16="http://schemas.microsoft.com/office/drawing/2014/main" id="{4044E2ED-32C3-4085-9EA2-EA60E2722B6E}"/>
                  </a:ext>
                </a:extLst>
              </p:cNvPr>
              <p:cNvSpPr/>
              <p:nvPr/>
            </p:nvSpPr>
            <p:spPr>
              <a:xfrm>
                <a:off x="8607035" y="3760091"/>
                <a:ext cx="698" cy="692"/>
              </a:xfrm>
              <a:custGeom>
                <a:avLst/>
                <a:gdLst>
                  <a:gd name="connsiteX0" fmla="*/ 347 w 698"/>
                  <a:gd name="connsiteY0" fmla="*/ 692 h 692"/>
                  <a:gd name="connsiteX1" fmla="*/ 0 w 698"/>
                  <a:gd name="connsiteY1" fmla="*/ 346 h 692"/>
                  <a:gd name="connsiteX2" fmla="*/ 347 w 698"/>
                  <a:gd name="connsiteY2" fmla="*/ 0 h 692"/>
                  <a:gd name="connsiteX3" fmla="*/ 693 w 698"/>
                  <a:gd name="connsiteY3" fmla="*/ 346 h 692"/>
                  <a:gd name="connsiteX4" fmla="*/ 347 w 698"/>
                  <a:gd name="connsiteY4" fmla="*/ 692 h 6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98" h="692">
                    <a:moveTo>
                      <a:pt x="347" y="692"/>
                    </a:moveTo>
                    <a:cubicBezTo>
                      <a:pt x="154" y="692"/>
                      <a:pt x="0" y="538"/>
                      <a:pt x="0" y="346"/>
                    </a:cubicBezTo>
                    <a:cubicBezTo>
                      <a:pt x="0" y="154"/>
                      <a:pt x="154" y="0"/>
                      <a:pt x="347" y="0"/>
                    </a:cubicBezTo>
                    <a:cubicBezTo>
                      <a:pt x="539" y="0"/>
                      <a:pt x="693" y="154"/>
                      <a:pt x="693" y="346"/>
                    </a:cubicBezTo>
                    <a:cubicBezTo>
                      <a:pt x="731" y="538"/>
                      <a:pt x="577" y="692"/>
                      <a:pt x="347" y="692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8" name="任意多边形: 形状 537">
                <a:extLst>
                  <a:ext uri="{FF2B5EF4-FFF2-40B4-BE49-F238E27FC236}">
                    <a16:creationId xmlns:a16="http://schemas.microsoft.com/office/drawing/2014/main" id="{77FBA1B3-49D6-43FD-8D17-565BBF6340A8}"/>
                  </a:ext>
                </a:extLst>
              </p:cNvPr>
              <p:cNvSpPr/>
              <p:nvPr/>
            </p:nvSpPr>
            <p:spPr>
              <a:xfrm>
                <a:off x="8579380" y="3924176"/>
                <a:ext cx="1076" cy="1076"/>
              </a:xfrm>
              <a:custGeom>
                <a:avLst/>
                <a:gdLst>
                  <a:gd name="connsiteX0" fmla="*/ 1077 w 1076"/>
                  <a:gd name="connsiteY0" fmla="*/ 539 h 1076"/>
                  <a:gd name="connsiteX1" fmla="*/ 539 w 1076"/>
                  <a:gd name="connsiteY1" fmla="*/ 1077 h 1076"/>
                  <a:gd name="connsiteX2" fmla="*/ 0 w 1076"/>
                  <a:gd name="connsiteY2" fmla="*/ 539 h 1076"/>
                  <a:gd name="connsiteX3" fmla="*/ 539 w 1076"/>
                  <a:gd name="connsiteY3" fmla="*/ 0 h 1076"/>
                  <a:gd name="connsiteX4" fmla="*/ 1077 w 1076"/>
                  <a:gd name="connsiteY4" fmla="*/ 539 h 10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76" h="1076">
                    <a:moveTo>
                      <a:pt x="1077" y="539"/>
                    </a:moveTo>
                    <a:cubicBezTo>
                      <a:pt x="1077" y="836"/>
                      <a:pt x="836" y="1077"/>
                      <a:pt x="539" y="1077"/>
                    </a:cubicBezTo>
                    <a:cubicBezTo>
                      <a:pt x="241" y="1077"/>
                      <a:pt x="0" y="836"/>
                      <a:pt x="0" y="539"/>
                    </a:cubicBezTo>
                    <a:cubicBezTo>
                      <a:pt x="0" y="241"/>
                      <a:pt x="241" y="0"/>
                      <a:pt x="539" y="0"/>
                    </a:cubicBezTo>
                    <a:cubicBezTo>
                      <a:pt x="836" y="0"/>
                      <a:pt x="1077" y="241"/>
                      <a:pt x="1077" y="539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9" name="任意多边形: 形状 538">
                <a:extLst>
                  <a:ext uri="{FF2B5EF4-FFF2-40B4-BE49-F238E27FC236}">
                    <a16:creationId xmlns:a16="http://schemas.microsoft.com/office/drawing/2014/main" id="{C53C4118-B292-4199-80EE-5E8C4541EC8E}"/>
                  </a:ext>
                </a:extLst>
              </p:cNvPr>
              <p:cNvSpPr/>
              <p:nvPr/>
            </p:nvSpPr>
            <p:spPr>
              <a:xfrm>
                <a:off x="8540571" y="4085914"/>
                <a:ext cx="1846" cy="1846"/>
              </a:xfrm>
              <a:custGeom>
                <a:avLst/>
                <a:gdLst>
                  <a:gd name="connsiteX0" fmla="*/ 923 w 1846"/>
                  <a:gd name="connsiteY0" fmla="*/ 1846 h 1846"/>
                  <a:gd name="connsiteX1" fmla="*/ 0 w 1846"/>
                  <a:gd name="connsiteY1" fmla="*/ 923 h 1846"/>
                  <a:gd name="connsiteX2" fmla="*/ 923 w 1846"/>
                  <a:gd name="connsiteY2" fmla="*/ 0 h 1846"/>
                  <a:gd name="connsiteX3" fmla="*/ 1846 w 1846"/>
                  <a:gd name="connsiteY3" fmla="*/ 923 h 1846"/>
                  <a:gd name="connsiteX4" fmla="*/ 923 w 1846"/>
                  <a:gd name="connsiteY4" fmla="*/ 1846 h 18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46" h="1846">
                    <a:moveTo>
                      <a:pt x="923" y="1846"/>
                    </a:moveTo>
                    <a:cubicBezTo>
                      <a:pt x="423" y="1846"/>
                      <a:pt x="0" y="1423"/>
                      <a:pt x="0" y="923"/>
                    </a:cubicBezTo>
                    <a:cubicBezTo>
                      <a:pt x="0" y="423"/>
                      <a:pt x="423" y="0"/>
                      <a:pt x="923" y="0"/>
                    </a:cubicBezTo>
                    <a:cubicBezTo>
                      <a:pt x="1423" y="0"/>
                      <a:pt x="1846" y="423"/>
                      <a:pt x="1846" y="923"/>
                    </a:cubicBezTo>
                    <a:cubicBezTo>
                      <a:pt x="1846" y="1423"/>
                      <a:pt x="1423" y="1846"/>
                      <a:pt x="923" y="1846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0" name="任意多边形: 形状 539">
                <a:extLst>
                  <a:ext uri="{FF2B5EF4-FFF2-40B4-BE49-F238E27FC236}">
                    <a16:creationId xmlns:a16="http://schemas.microsoft.com/office/drawing/2014/main" id="{7DD50B70-72D4-4F7D-8949-E2C17E288433}"/>
                  </a:ext>
                </a:extLst>
              </p:cNvPr>
              <p:cNvSpPr/>
              <p:nvPr/>
            </p:nvSpPr>
            <p:spPr>
              <a:xfrm>
                <a:off x="8490761" y="4244536"/>
                <a:ext cx="2923" cy="2923"/>
              </a:xfrm>
              <a:custGeom>
                <a:avLst/>
                <a:gdLst>
                  <a:gd name="connsiteX0" fmla="*/ 2923 w 2923"/>
                  <a:gd name="connsiteY0" fmla="*/ 1462 h 2923"/>
                  <a:gd name="connsiteX1" fmla="*/ 1462 w 2923"/>
                  <a:gd name="connsiteY1" fmla="*/ 2923 h 2923"/>
                  <a:gd name="connsiteX2" fmla="*/ 0 w 2923"/>
                  <a:gd name="connsiteY2" fmla="*/ 1462 h 2923"/>
                  <a:gd name="connsiteX3" fmla="*/ 1462 w 2923"/>
                  <a:gd name="connsiteY3" fmla="*/ 0 h 2923"/>
                  <a:gd name="connsiteX4" fmla="*/ 2923 w 2923"/>
                  <a:gd name="connsiteY4" fmla="*/ 1462 h 29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23" h="2923">
                    <a:moveTo>
                      <a:pt x="2923" y="1462"/>
                    </a:moveTo>
                    <a:cubicBezTo>
                      <a:pt x="2923" y="2269"/>
                      <a:pt x="2269" y="2923"/>
                      <a:pt x="1462" y="2923"/>
                    </a:cubicBezTo>
                    <a:cubicBezTo>
                      <a:pt x="654" y="2923"/>
                      <a:pt x="0" y="2269"/>
                      <a:pt x="0" y="1462"/>
                    </a:cubicBezTo>
                    <a:cubicBezTo>
                      <a:pt x="0" y="655"/>
                      <a:pt x="654" y="0"/>
                      <a:pt x="1462" y="0"/>
                    </a:cubicBezTo>
                    <a:cubicBezTo>
                      <a:pt x="2269" y="0"/>
                      <a:pt x="2923" y="655"/>
                      <a:pt x="2923" y="1462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1" name="任意多边形: 形状 540">
                <a:extLst>
                  <a:ext uri="{FF2B5EF4-FFF2-40B4-BE49-F238E27FC236}">
                    <a16:creationId xmlns:a16="http://schemas.microsoft.com/office/drawing/2014/main" id="{EC7D87AE-1D7E-4C42-BDBA-B5A4A95568BC}"/>
                  </a:ext>
                </a:extLst>
              </p:cNvPr>
              <p:cNvSpPr/>
              <p:nvPr/>
            </p:nvSpPr>
            <p:spPr>
              <a:xfrm>
                <a:off x="8430412" y="4399466"/>
                <a:ext cx="3999" cy="3999"/>
              </a:xfrm>
              <a:custGeom>
                <a:avLst/>
                <a:gdLst>
                  <a:gd name="connsiteX0" fmla="*/ 2000 w 3999"/>
                  <a:gd name="connsiteY0" fmla="*/ 4000 h 3999"/>
                  <a:gd name="connsiteX1" fmla="*/ 0 w 3999"/>
                  <a:gd name="connsiteY1" fmla="*/ 2000 h 3999"/>
                  <a:gd name="connsiteX2" fmla="*/ 2000 w 3999"/>
                  <a:gd name="connsiteY2" fmla="*/ 0 h 3999"/>
                  <a:gd name="connsiteX3" fmla="*/ 4000 w 3999"/>
                  <a:gd name="connsiteY3" fmla="*/ 2000 h 3999"/>
                  <a:gd name="connsiteX4" fmla="*/ 2000 w 3999"/>
                  <a:gd name="connsiteY4" fmla="*/ 4000 h 39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99" h="3999">
                    <a:moveTo>
                      <a:pt x="2000" y="4000"/>
                    </a:moveTo>
                    <a:cubicBezTo>
                      <a:pt x="885" y="4000"/>
                      <a:pt x="0" y="3115"/>
                      <a:pt x="0" y="2000"/>
                    </a:cubicBezTo>
                    <a:cubicBezTo>
                      <a:pt x="0" y="885"/>
                      <a:pt x="885" y="0"/>
                      <a:pt x="2000" y="0"/>
                    </a:cubicBezTo>
                    <a:cubicBezTo>
                      <a:pt x="3115" y="0"/>
                      <a:pt x="4000" y="923"/>
                      <a:pt x="4000" y="2000"/>
                    </a:cubicBezTo>
                    <a:cubicBezTo>
                      <a:pt x="4000" y="3115"/>
                      <a:pt x="3115" y="4000"/>
                      <a:pt x="2000" y="4000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2" name="任意多边形: 形状 541">
                <a:extLst>
                  <a:ext uri="{FF2B5EF4-FFF2-40B4-BE49-F238E27FC236}">
                    <a16:creationId xmlns:a16="http://schemas.microsoft.com/office/drawing/2014/main" id="{32156BEA-16C0-4F87-BEB3-2A4F14BA9F23}"/>
                  </a:ext>
                </a:extLst>
              </p:cNvPr>
              <p:cNvSpPr/>
              <p:nvPr/>
            </p:nvSpPr>
            <p:spPr>
              <a:xfrm>
                <a:off x="8359563" y="4549858"/>
                <a:ext cx="5384" cy="5384"/>
              </a:xfrm>
              <a:custGeom>
                <a:avLst/>
                <a:gdLst>
                  <a:gd name="connsiteX0" fmla="*/ 2692 w 5384"/>
                  <a:gd name="connsiteY0" fmla="*/ 5385 h 5384"/>
                  <a:gd name="connsiteX1" fmla="*/ 0 w 5384"/>
                  <a:gd name="connsiteY1" fmla="*/ 2692 h 5384"/>
                  <a:gd name="connsiteX2" fmla="*/ 2692 w 5384"/>
                  <a:gd name="connsiteY2" fmla="*/ 0 h 5384"/>
                  <a:gd name="connsiteX3" fmla="*/ 5385 w 5384"/>
                  <a:gd name="connsiteY3" fmla="*/ 2692 h 5384"/>
                  <a:gd name="connsiteX4" fmla="*/ 2692 w 5384"/>
                  <a:gd name="connsiteY4" fmla="*/ 5385 h 53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384" h="5384">
                    <a:moveTo>
                      <a:pt x="2692" y="5385"/>
                    </a:moveTo>
                    <a:cubicBezTo>
                      <a:pt x="1231" y="5385"/>
                      <a:pt x="0" y="4192"/>
                      <a:pt x="0" y="2692"/>
                    </a:cubicBezTo>
                    <a:cubicBezTo>
                      <a:pt x="0" y="1231"/>
                      <a:pt x="1193" y="0"/>
                      <a:pt x="2692" y="0"/>
                    </a:cubicBezTo>
                    <a:cubicBezTo>
                      <a:pt x="4154" y="0"/>
                      <a:pt x="5385" y="1192"/>
                      <a:pt x="5385" y="2692"/>
                    </a:cubicBezTo>
                    <a:cubicBezTo>
                      <a:pt x="5385" y="4192"/>
                      <a:pt x="4192" y="5385"/>
                      <a:pt x="2692" y="5385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3" name="任意多边形: 形状 542">
                <a:extLst>
                  <a:ext uri="{FF2B5EF4-FFF2-40B4-BE49-F238E27FC236}">
                    <a16:creationId xmlns:a16="http://schemas.microsoft.com/office/drawing/2014/main" id="{3877F26B-7C95-47A6-9990-62269D3CE285}"/>
                  </a:ext>
                </a:extLst>
              </p:cNvPr>
              <p:cNvSpPr/>
              <p:nvPr/>
            </p:nvSpPr>
            <p:spPr>
              <a:xfrm>
                <a:off x="8278597" y="4695018"/>
                <a:ext cx="7154" cy="7154"/>
              </a:xfrm>
              <a:custGeom>
                <a:avLst/>
                <a:gdLst>
                  <a:gd name="connsiteX0" fmla="*/ 3577 w 7154"/>
                  <a:gd name="connsiteY0" fmla="*/ 7154 h 7154"/>
                  <a:gd name="connsiteX1" fmla="*/ 0 w 7154"/>
                  <a:gd name="connsiteY1" fmla="*/ 3577 h 7154"/>
                  <a:gd name="connsiteX2" fmla="*/ 3577 w 7154"/>
                  <a:gd name="connsiteY2" fmla="*/ 0 h 7154"/>
                  <a:gd name="connsiteX3" fmla="*/ 7155 w 7154"/>
                  <a:gd name="connsiteY3" fmla="*/ 3577 h 7154"/>
                  <a:gd name="connsiteX4" fmla="*/ 3577 w 7154"/>
                  <a:gd name="connsiteY4" fmla="*/ 7154 h 71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154" h="7154">
                    <a:moveTo>
                      <a:pt x="3577" y="7154"/>
                    </a:moveTo>
                    <a:cubicBezTo>
                      <a:pt x="1616" y="7154"/>
                      <a:pt x="0" y="5538"/>
                      <a:pt x="0" y="3577"/>
                    </a:cubicBezTo>
                    <a:cubicBezTo>
                      <a:pt x="0" y="1615"/>
                      <a:pt x="1616" y="0"/>
                      <a:pt x="3577" y="0"/>
                    </a:cubicBezTo>
                    <a:cubicBezTo>
                      <a:pt x="5539" y="0"/>
                      <a:pt x="7155" y="1577"/>
                      <a:pt x="7155" y="3577"/>
                    </a:cubicBezTo>
                    <a:cubicBezTo>
                      <a:pt x="7155" y="5577"/>
                      <a:pt x="5577" y="7154"/>
                      <a:pt x="3577" y="7154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4" name="任意多边形: 形状 543">
                <a:extLst>
                  <a:ext uri="{FF2B5EF4-FFF2-40B4-BE49-F238E27FC236}">
                    <a16:creationId xmlns:a16="http://schemas.microsoft.com/office/drawing/2014/main" id="{E13FDDF5-8E75-4C19-8E2B-C28C8D3DC952}"/>
                  </a:ext>
                </a:extLst>
              </p:cNvPr>
              <p:cNvSpPr/>
              <p:nvPr/>
            </p:nvSpPr>
            <p:spPr>
              <a:xfrm>
                <a:off x="8188055" y="4834563"/>
                <a:ext cx="8923" cy="8923"/>
              </a:xfrm>
              <a:custGeom>
                <a:avLst/>
                <a:gdLst>
                  <a:gd name="connsiteX0" fmla="*/ 4461 w 8923"/>
                  <a:gd name="connsiteY0" fmla="*/ 8923 h 8923"/>
                  <a:gd name="connsiteX1" fmla="*/ 0 w 8923"/>
                  <a:gd name="connsiteY1" fmla="*/ 4461 h 8923"/>
                  <a:gd name="connsiteX2" fmla="*/ 4461 w 8923"/>
                  <a:gd name="connsiteY2" fmla="*/ 0 h 8923"/>
                  <a:gd name="connsiteX3" fmla="*/ 8923 w 8923"/>
                  <a:gd name="connsiteY3" fmla="*/ 4461 h 8923"/>
                  <a:gd name="connsiteX4" fmla="*/ 4461 w 8923"/>
                  <a:gd name="connsiteY4" fmla="*/ 8923 h 89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923" h="8923">
                    <a:moveTo>
                      <a:pt x="4461" y="8923"/>
                    </a:moveTo>
                    <a:cubicBezTo>
                      <a:pt x="2000" y="8923"/>
                      <a:pt x="0" y="6923"/>
                      <a:pt x="0" y="4461"/>
                    </a:cubicBezTo>
                    <a:cubicBezTo>
                      <a:pt x="0" y="2000"/>
                      <a:pt x="2000" y="0"/>
                      <a:pt x="4461" y="0"/>
                    </a:cubicBezTo>
                    <a:cubicBezTo>
                      <a:pt x="6923" y="0"/>
                      <a:pt x="8923" y="2000"/>
                      <a:pt x="8923" y="4461"/>
                    </a:cubicBezTo>
                    <a:cubicBezTo>
                      <a:pt x="8923" y="6923"/>
                      <a:pt x="6923" y="8923"/>
                      <a:pt x="4461" y="8923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5" name="任意多边形: 形状 544">
                <a:extLst>
                  <a:ext uri="{FF2B5EF4-FFF2-40B4-BE49-F238E27FC236}">
                    <a16:creationId xmlns:a16="http://schemas.microsoft.com/office/drawing/2014/main" id="{890C6F13-EB42-4FB4-98C3-194FF6D95C55}"/>
                  </a:ext>
                </a:extLst>
              </p:cNvPr>
              <p:cNvSpPr/>
              <p:nvPr/>
            </p:nvSpPr>
            <p:spPr>
              <a:xfrm>
                <a:off x="8088281" y="4967723"/>
                <a:ext cx="10846" cy="10846"/>
              </a:xfrm>
              <a:custGeom>
                <a:avLst/>
                <a:gdLst>
                  <a:gd name="connsiteX0" fmla="*/ 5423 w 10846"/>
                  <a:gd name="connsiteY0" fmla="*/ 10846 h 10846"/>
                  <a:gd name="connsiteX1" fmla="*/ 0 w 10846"/>
                  <a:gd name="connsiteY1" fmla="*/ 5423 h 10846"/>
                  <a:gd name="connsiteX2" fmla="*/ 5423 w 10846"/>
                  <a:gd name="connsiteY2" fmla="*/ 0 h 10846"/>
                  <a:gd name="connsiteX3" fmla="*/ 10847 w 10846"/>
                  <a:gd name="connsiteY3" fmla="*/ 5423 h 10846"/>
                  <a:gd name="connsiteX4" fmla="*/ 5423 w 10846"/>
                  <a:gd name="connsiteY4" fmla="*/ 10846 h 108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846" h="10846">
                    <a:moveTo>
                      <a:pt x="5423" y="10846"/>
                    </a:moveTo>
                    <a:cubicBezTo>
                      <a:pt x="2423" y="10846"/>
                      <a:pt x="0" y="8423"/>
                      <a:pt x="0" y="5423"/>
                    </a:cubicBezTo>
                    <a:cubicBezTo>
                      <a:pt x="0" y="2423"/>
                      <a:pt x="2423" y="0"/>
                      <a:pt x="5423" y="0"/>
                    </a:cubicBezTo>
                    <a:cubicBezTo>
                      <a:pt x="8424" y="0"/>
                      <a:pt x="10847" y="2423"/>
                      <a:pt x="10847" y="5423"/>
                    </a:cubicBezTo>
                    <a:cubicBezTo>
                      <a:pt x="10847" y="8423"/>
                      <a:pt x="8424" y="10846"/>
                      <a:pt x="5423" y="10846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6" name="任意多边形: 形状 545">
                <a:extLst>
                  <a:ext uri="{FF2B5EF4-FFF2-40B4-BE49-F238E27FC236}">
                    <a16:creationId xmlns:a16="http://schemas.microsoft.com/office/drawing/2014/main" id="{9C489094-720F-4879-8F81-EA5D51D4803C}"/>
                  </a:ext>
                </a:extLst>
              </p:cNvPr>
              <p:cNvSpPr/>
              <p:nvPr/>
            </p:nvSpPr>
            <p:spPr>
              <a:xfrm>
                <a:off x="7979584" y="5093728"/>
                <a:ext cx="13308" cy="13308"/>
              </a:xfrm>
              <a:custGeom>
                <a:avLst/>
                <a:gdLst>
                  <a:gd name="connsiteX0" fmla="*/ 6654 w 13308"/>
                  <a:gd name="connsiteY0" fmla="*/ 13308 h 13308"/>
                  <a:gd name="connsiteX1" fmla="*/ 0 w 13308"/>
                  <a:gd name="connsiteY1" fmla="*/ 6654 h 13308"/>
                  <a:gd name="connsiteX2" fmla="*/ 6654 w 13308"/>
                  <a:gd name="connsiteY2" fmla="*/ 0 h 13308"/>
                  <a:gd name="connsiteX3" fmla="*/ 13309 w 13308"/>
                  <a:gd name="connsiteY3" fmla="*/ 6654 h 13308"/>
                  <a:gd name="connsiteX4" fmla="*/ 6654 w 13308"/>
                  <a:gd name="connsiteY4" fmla="*/ 13308 h 133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308" h="13308">
                    <a:moveTo>
                      <a:pt x="6654" y="13308"/>
                    </a:moveTo>
                    <a:cubicBezTo>
                      <a:pt x="3000" y="13308"/>
                      <a:pt x="0" y="10346"/>
                      <a:pt x="0" y="6654"/>
                    </a:cubicBezTo>
                    <a:cubicBezTo>
                      <a:pt x="0" y="3000"/>
                      <a:pt x="2962" y="0"/>
                      <a:pt x="6654" y="0"/>
                    </a:cubicBezTo>
                    <a:cubicBezTo>
                      <a:pt x="10347" y="0"/>
                      <a:pt x="13309" y="2961"/>
                      <a:pt x="13309" y="6654"/>
                    </a:cubicBezTo>
                    <a:cubicBezTo>
                      <a:pt x="13270" y="10346"/>
                      <a:pt x="10308" y="13308"/>
                      <a:pt x="6654" y="13308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7" name="任意多边形: 形状 546">
                <a:extLst>
                  <a:ext uri="{FF2B5EF4-FFF2-40B4-BE49-F238E27FC236}">
                    <a16:creationId xmlns:a16="http://schemas.microsoft.com/office/drawing/2014/main" id="{11E1E06E-8DC0-4C61-9AD6-84B40963ECB7}"/>
                  </a:ext>
                </a:extLst>
              </p:cNvPr>
              <p:cNvSpPr/>
              <p:nvPr/>
            </p:nvSpPr>
            <p:spPr>
              <a:xfrm>
                <a:off x="7862656" y="5212387"/>
                <a:ext cx="15692" cy="15692"/>
              </a:xfrm>
              <a:custGeom>
                <a:avLst/>
                <a:gdLst>
                  <a:gd name="connsiteX0" fmla="*/ 7846 w 15692"/>
                  <a:gd name="connsiteY0" fmla="*/ 15693 h 15692"/>
                  <a:gd name="connsiteX1" fmla="*/ 0 w 15692"/>
                  <a:gd name="connsiteY1" fmla="*/ 7846 h 15692"/>
                  <a:gd name="connsiteX2" fmla="*/ 7846 w 15692"/>
                  <a:gd name="connsiteY2" fmla="*/ 0 h 15692"/>
                  <a:gd name="connsiteX3" fmla="*/ 15693 w 15692"/>
                  <a:gd name="connsiteY3" fmla="*/ 7846 h 15692"/>
                  <a:gd name="connsiteX4" fmla="*/ 7846 w 15692"/>
                  <a:gd name="connsiteY4" fmla="*/ 15693 h 156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692" h="15692">
                    <a:moveTo>
                      <a:pt x="7846" y="15693"/>
                    </a:moveTo>
                    <a:cubicBezTo>
                      <a:pt x="3500" y="15693"/>
                      <a:pt x="0" y="12193"/>
                      <a:pt x="0" y="7846"/>
                    </a:cubicBezTo>
                    <a:cubicBezTo>
                      <a:pt x="0" y="3500"/>
                      <a:pt x="3500" y="0"/>
                      <a:pt x="7846" y="0"/>
                    </a:cubicBezTo>
                    <a:cubicBezTo>
                      <a:pt x="12193" y="0"/>
                      <a:pt x="15693" y="3500"/>
                      <a:pt x="15693" y="7846"/>
                    </a:cubicBezTo>
                    <a:cubicBezTo>
                      <a:pt x="15693" y="12193"/>
                      <a:pt x="12193" y="15693"/>
                      <a:pt x="7846" y="15693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8" name="任意多边形: 形状 547">
                <a:extLst>
                  <a:ext uri="{FF2B5EF4-FFF2-40B4-BE49-F238E27FC236}">
                    <a16:creationId xmlns:a16="http://schemas.microsoft.com/office/drawing/2014/main" id="{CBBD03DD-BDF4-467F-821B-A1BFC4726A32}"/>
                  </a:ext>
                </a:extLst>
              </p:cNvPr>
              <p:cNvSpPr/>
              <p:nvPr/>
            </p:nvSpPr>
            <p:spPr>
              <a:xfrm>
                <a:off x="7737958" y="5323008"/>
                <a:ext cx="18308" cy="18308"/>
              </a:xfrm>
              <a:custGeom>
                <a:avLst/>
                <a:gdLst>
                  <a:gd name="connsiteX0" fmla="*/ 18309 w 18308"/>
                  <a:gd name="connsiteY0" fmla="*/ 9154 h 18308"/>
                  <a:gd name="connsiteX1" fmla="*/ 9154 w 18308"/>
                  <a:gd name="connsiteY1" fmla="*/ 18309 h 18308"/>
                  <a:gd name="connsiteX2" fmla="*/ 0 w 18308"/>
                  <a:gd name="connsiteY2" fmla="*/ 9154 h 18308"/>
                  <a:gd name="connsiteX3" fmla="*/ 9154 w 18308"/>
                  <a:gd name="connsiteY3" fmla="*/ 0 h 18308"/>
                  <a:gd name="connsiteX4" fmla="*/ 18309 w 18308"/>
                  <a:gd name="connsiteY4" fmla="*/ 9154 h 183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308" h="18308">
                    <a:moveTo>
                      <a:pt x="18309" y="9154"/>
                    </a:moveTo>
                    <a:cubicBezTo>
                      <a:pt x="18309" y="14210"/>
                      <a:pt x="14210" y="18309"/>
                      <a:pt x="9154" y="18309"/>
                    </a:cubicBezTo>
                    <a:cubicBezTo>
                      <a:pt x="4099" y="18309"/>
                      <a:pt x="0" y="14210"/>
                      <a:pt x="0" y="9154"/>
                    </a:cubicBezTo>
                    <a:cubicBezTo>
                      <a:pt x="0" y="4099"/>
                      <a:pt x="4099" y="0"/>
                      <a:pt x="9154" y="0"/>
                    </a:cubicBezTo>
                    <a:cubicBezTo>
                      <a:pt x="14210" y="0"/>
                      <a:pt x="18309" y="4099"/>
                      <a:pt x="18309" y="9154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9" name="任意多边形: 形状 548">
                <a:extLst>
                  <a:ext uri="{FF2B5EF4-FFF2-40B4-BE49-F238E27FC236}">
                    <a16:creationId xmlns:a16="http://schemas.microsoft.com/office/drawing/2014/main" id="{88AF5725-D989-464D-A9B8-41DC7AC92EC1}"/>
                  </a:ext>
                </a:extLst>
              </p:cNvPr>
              <p:cNvSpPr/>
              <p:nvPr/>
            </p:nvSpPr>
            <p:spPr>
              <a:xfrm>
                <a:off x="7605952" y="5425012"/>
                <a:ext cx="21231" cy="21231"/>
              </a:xfrm>
              <a:custGeom>
                <a:avLst/>
                <a:gdLst>
                  <a:gd name="connsiteX0" fmla="*/ 21232 w 21231"/>
                  <a:gd name="connsiteY0" fmla="*/ 10616 h 21231"/>
                  <a:gd name="connsiteX1" fmla="*/ 10616 w 21231"/>
                  <a:gd name="connsiteY1" fmla="*/ 21232 h 21231"/>
                  <a:gd name="connsiteX2" fmla="*/ 0 w 21231"/>
                  <a:gd name="connsiteY2" fmla="*/ 10616 h 21231"/>
                  <a:gd name="connsiteX3" fmla="*/ 10616 w 21231"/>
                  <a:gd name="connsiteY3" fmla="*/ 0 h 21231"/>
                  <a:gd name="connsiteX4" fmla="*/ 21232 w 21231"/>
                  <a:gd name="connsiteY4" fmla="*/ 10616 h 212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231" h="21231">
                    <a:moveTo>
                      <a:pt x="21232" y="10616"/>
                    </a:moveTo>
                    <a:cubicBezTo>
                      <a:pt x="21232" y="16479"/>
                      <a:pt x="16479" y="21232"/>
                      <a:pt x="10616" y="21232"/>
                    </a:cubicBezTo>
                    <a:cubicBezTo>
                      <a:pt x="4753" y="21232"/>
                      <a:pt x="0" y="16479"/>
                      <a:pt x="0" y="10616"/>
                    </a:cubicBezTo>
                    <a:cubicBezTo>
                      <a:pt x="0" y="4753"/>
                      <a:pt x="4753" y="0"/>
                      <a:pt x="10616" y="0"/>
                    </a:cubicBezTo>
                    <a:cubicBezTo>
                      <a:pt x="16479" y="0"/>
                      <a:pt x="21232" y="4753"/>
                      <a:pt x="21232" y="10616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0" name="任意多边形: 形状 549">
                <a:extLst>
                  <a:ext uri="{FF2B5EF4-FFF2-40B4-BE49-F238E27FC236}">
                    <a16:creationId xmlns:a16="http://schemas.microsoft.com/office/drawing/2014/main" id="{8BFDE951-0214-4EB4-A4A5-9151ADC98CC7}"/>
                  </a:ext>
                </a:extLst>
              </p:cNvPr>
              <p:cNvSpPr/>
              <p:nvPr/>
            </p:nvSpPr>
            <p:spPr>
              <a:xfrm>
                <a:off x="7467330" y="5518093"/>
                <a:ext cx="24231" cy="24231"/>
              </a:xfrm>
              <a:custGeom>
                <a:avLst/>
                <a:gdLst>
                  <a:gd name="connsiteX0" fmla="*/ 12116 w 24231"/>
                  <a:gd name="connsiteY0" fmla="*/ 24232 h 24231"/>
                  <a:gd name="connsiteX1" fmla="*/ 0 w 24231"/>
                  <a:gd name="connsiteY1" fmla="*/ 12116 h 24231"/>
                  <a:gd name="connsiteX2" fmla="*/ 12116 w 24231"/>
                  <a:gd name="connsiteY2" fmla="*/ 0 h 24231"/>
                  <a:gd name="connsiteX3" fmla="*/ 24232 w 24231"/>
                  <a:gd name="connsiteY3" fmla="*/ 12116 h 24231"/>
                  <a:gd name="connsiteX4" fmla="*/ 12116 w 24231"/>
                  <a:gd name="connsiteY4" fmla="*/ 24232 h 242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231" h="24231">
                    <a:moveTo>
                      <a:pt x="12116" y="24232"/>
                    </a:moveTo>
                    <a:cubicBezTo>
                      <a:pt x="5423" y="24232"/>
                      <a:pt x="0" y="18809"/>
                      <a:pt x="0" y="12116"/>
                    </a:cubicBezTo>
                    <a:cubicBezTo>
                      <a:pt x="0" y="5423"/>
                      <a:pt x="5423" y="0"/>
                      <a:pt x="12116" y="0"/>
                    </a:cubicBezTo>
                    <a:cubicBezTo>
                      <a:pt x="18809" y="0"/>
                      <a:pt x="24232" y="5423"/>
                      <a:pt x="24232" y="12116"/>
                    </a:cubicBezTo>
                    <a:cubicBezTo>
                      <a:pt x="24232" y="18809"/>
                      <a:pt x="18809" y="24232"/>
                      <a:pt x="12116" y="24232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1" name="任意多边形: 形状 550">
                <a:extLst>
                  <a:ext uri="{FF2B5EF4-FFF2-40B4-BE49-F238E27FC236}">
                    <a16:creationId xmlns:a16="http://schemas.microsoft.com/office/drawing/2014/main" id="{E05CA20C-1D0A-4E0D-AB61-6C285CA73FD4}"/>
                  </a:ext>
                </a:extLst>
              </p:cNvPr>
              <p:cNvSpPr/>
              <p:nvPr/>
            </p:nvSpPr>
            <p:spPr>
              <a:xfrm>
                <a:off x="7322593" y="5601751"/>
                <a:ext cx="27386" cy="27385"/>
              </a:xfrm>
              <a:custGeom>
                <a:avLst/>
                <a:gdLst>
                  <a:gd name="connsiteX0" fmla="*/ 13693 w 27386"/>
                  <a:gd name="connsiteY0" fmla="*/ 27386 h 27385"/>
                  <a:gd name="connsiteX1" fmla="*/ 0 w 27386"/>
                  <a:gd name="connsiteY1" fmla="*/ 13693 h 27385"/>
                  <a:gd name="connsiteX2" fmla="*/ 13693 w 27386"/>
                  <a:gd name="connsiteY2" fmla="*/ 0 h 27385"/>
                  <a:gd name="connsiteX3" fmla="*/ 27386 w 27386"/>
                  <a:gd name="connsiteY3" fmla="*/ 13693 h 27385"/>
                  <a:gd name="connsiteX4" fmla="*/ 13693 w 27386"/>
                  <a:gd name="connsiteY4" fmla="*/ 27386 h 273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386" h="27385">
                    <a:moveTo>
                      <a:pt x="13693" y="27386"/>
                    </a:moveTo>
                    <a:cubicBezTo>
                      <a:pt x="6116" y="27386"/>
                      <a:pt x="0" y="21232"/>
                      <a:pt x="0" y="13693"/>
                    </a:cubicBezTo>
                    <a:cubicBezTo>
                      <a:pt x="0" y="6116"/>
                      <a:pt x="6154" y="0"/>
                      <a:pt x="13693" y="0"/>
                    </a:cubicBezTo>
                    <a:cubicBezTo>
                      <a:pt x="21270" y="0"/>
                      <a:pt x="27386" y="6154"/>
                      <a:pt x="27386" y="13693"/>
                    </a:cubicBezTo>
                    <a:cubicBezTo>
                      <a:pt x="27424" y="21270"/>
                      <a:pt x="21270" y="27386"/>
                      <a:pt x="13693" y="27386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2" name="任意多边形: 形状 551">
                <a:extLst>
                  <a:ext uri="{FF2B5EF4-FFF2-40B4-BE49-F238E27FC236}">
                    <a16:creationId xmlns:a16="http://schemas.microsoft.com/office/drawing/2014/main" id="{24165C76-8C9A-4F47-9630-B5B5DD6C304D}"/>
                  </a:ext>
                </a:extLst>
              </p:cNvPr>
              <p:cNvSpPr/>
              <p:nvPr/>
            </p:nvSpPr>
            <p:spPr>
              <a:xfrm>
                <a:off x="7172355" y="5675485"/>
                <a:ext cx="30847" cy="30847"/>
              </a:xfrm>
              <a:custGeom>
                <a:avLst/>
                <a:gdLst>
                  <a:gd name="connsiteX0" fmla="*/ 15424 w 30847"/>
                  <a:gd name="connsiteY0" fmla="*/ 30847 h 30847"/>
                  <a:gd name="connsiteX1" fmla="*/ 0 w 30847"/>
                  <a:gd name="connsiteY1" fmla="*/ 15423 h 30847"/>
                  <a:gd name="connsiteX2" fmla="*/ 15424 w 30847"/>
                  <a:gd name="connsiteY2" fmla="*/ 0 h 30847"/>
                  <a:gd name="connsiteX3" fmla="*/ 30848 w 30847"/>
                  <a:gd name="connsiteY3" fmla="*/ 15423 h 30847"/>
                  <a:gd name="connsiteX4" fmla="*/ 15424 w 30847"/>
                  <a:gd name="connsiteY4" fmla="*/ 30847 h 308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847" h="30847">
                    <a:moveTo>
                      <a:pt x="15424" y="30847"/>
                    </a:moveTo>
                    <a:cubicBezTo>
                      <a:pt x="6924" y="30847"/>
                      <a:pt x="0" y="23963"/>
                      <a:pt x="0" y="15423"/>
                    </a:cubicBezTo>
                    <a:cubicBezTo>
                      <a:pt x="0" y="6923"/>
                      <a:pt x="6885" y="0"/>
                      <a:pt x="15424" y="0"/>
                    </a:cubicBezTo>
                    <a:cubicBezTo>
                      <a:pt x="23963" y="0"/>
                      <a:pt x="30848" y="6923"/>
                      <a:pt x="30848" y="15423"/>
                    </a:cubicBezTo>
                    <a:cubicBezTo>
                      <a:pt x="30848" y="23924"/>
                      <a:pt x="23925" y="30847"/>
                      <a:pt x="15424" y="30847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3" name="任意多边形: 形状 552">
                <a:extLst>
                  <a:ext uri="{FF2B5EF4-FFF2-40B4-BE49-F238E27FC236}">
                    <a16:creationId xmlns:a16="http://schemas.microsoft.com/office/drawing/2014/main" id="{CFA45E5A-7903-4DC8-B253-D3BECC51003B}"/>
                  </a:ext>
                </a:extLst>
              </p:cNvPr>
              <p:cNvSpPr/>
              <p:nvPr/>
            </p:nvSpPr>
            <p:spPr>
              <a:xfrm>
                <a:off x="7017425" y="5739142"/>
                <a:ext cx="34232" cy="34232"/>
              </a:xfrm>
              <a:custGeom>
                <a:avLst/>
                <a:gdLst>
                  <a:gd name="connsiteX0" fmla="*/ 34232 w 34232"/>
                  <a:gd name="connsiteY0" fmla="*/ 17116 h 34232"/>
                  <a:gd name="connsiteX1" fmla="*/ 17116 w 34232"/>
                  <a:gd name="connsiteY1" fmla="*/ 34232 h 34232"/>
                  <a:gd name="connsiteX2" fmla="*/ 0 w 34232"/>
                  <a:gd name="connsiteY2" fmla="*/ 17116 h 34232"/>
                  <a:gd name="connsiteX3" fmla="*/ 17116 w 34232"/>
                  <a:gd name="connsiteY3" fmla="*/ 0 h 34232"/>
                  <a:gd name="connsiteX4" fmla="*/ 34232 w 34232"/>
                  <a:gd name="connsiteY4" fmla="*/ 17116 h 342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4232" h="34232">
                    <a:moveTo>
                      <a:pt x="34232" y="17116"/>
                    </a:moveTo>
                    <a:cubicBezTo>
                      <a:pt x="34232" y="26569"/>
                      <a:pt x="26569" y="34232"/>
                      <a:pt x="17116" y="34232"/>
                    </a:cubicBezTo>
                    <a:cubicBezTo>
                      <a:pt x="7663" y="34232"/>
                      <a:pt x="0" y="26569"/>
                      <a:pt x="0" y="17116"/>
                    </a:cubicBezTo>
                    <a:cubicBezTo>
                      <a:pt x="0" y="7663"/>
                      <a:pt x="7663" y="0"/>
                      <a:pt x="17116" y="0"/>
                    </a:cubicBezTo>
                    <a:cubicBezTo>
                      <a:pt x="26569" y="0"/>
                      <a:pt x="34232" y="7663"/>
                      <a:pt x="34232" y="17116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4" name="任意多边形: 形状 553">
                <a:extLst>
                  <a:ext uri="{FF2B5EF4-FFF2-40B4-BE49-F238E27FC236}">
                    <a16:creationId xmlns:a16="http://schemas.microsoft.com/office/drawing/2014/main" id="{C7C0798E-D644-4DB4-ACAF-FCFFBBBB2264}"/>
                  </a:ext>
                </a:extLst>
              </p:cNvPr>
              <p:cNvSpPr/>
              <p:nvPr/>
            </p:nvSpPr>
            <p:spPr>
              <a:xfrm>
                <a:off x="6858264" y="5792144"/>
                <a:ext cx="38001" cy="38001"/>
              </a:xfrm>
              <a:custGeom>
                <a:avLst/>
                <a:gdLst>
                  <a:gd name="connsiteX0" fmla="*/ 38002 w 38001"/>
                  <a:gd name="connsiteY0" fmla="*/ 19001 h 38001"/>
                  <a:gd name="connsiteX1" fmla="*/ 19001 w 38001"/>
                  <a:gd name="connsiteY1" fmla="*/ 38001 h 38001"/>
                  <a:gd name="connsiteX2" fmla="*/ 1 w 38001"/>
                  <a:gd name="connsiteY2" fmla="*/ 19001 h 38001"/>
                  <a:gd name="connsiteX3" fmla="*/ 19001 w 38001"/>
                  <a:gd name="connsiteY3" fmla="*/ 0 h 38001"/>
                  <a:gd name="connsiteX4" fmla="*/ 38002 w 38001"/>
                  <a:gd name="connsiteY4" fmla="*/ 19001 h 380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001" h="38001">
                    <a:moveTo>
                      <a:pt x="38002" y="19001"/>
                    </a:moveTo>
                    <a:cubicBezTo>
                      <a:pt x="38002" y="29495"/>
                      <a:pt x="29495" y="38001"/>
                      <a:pt x="19001" y="38001"/>
                    </a:cubicBezTo>
                    <a:cubicBezTo>
                      <a:pt x="8507" y="38001"/>
                      <a:pt x="1" y="29495"/>
                      <a:pt x="1" y="19001"/>
                    </a:cubicBezTo>
                    <a:cubicBezTo>
                      <a:pt x="1" y="8507"/>
                      <a:pt x="8507" y="0"/>
                      <a:pt x="19001" y="0"/>
                    </a:cubicBezTo>
                    <a:cubicBezTo>
                      <a:pt x="29495" y="0"/>
                      <a:pt x="38002" y="8507"/>
                      <a:pt x="38002" y="19001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5" name="任意多边形: 形状 554">
                <a:extLst>
                  <a:ext uri="{FF2B5EF4-FFF2-40B4-BE49-F238E27FC236}">
                    <a16:creationId xmlns:a16="http://schemas.microsoft.com/office/drawing/2014/main" id="{76693847-2EE5-453E-B265-8FF59ED0C6B4}"/>
                  </a:ext>
                </a:extLst>
              </p:cNvPr>
              <p:cNvSpPr/>
              <p:nvPr/>
            </p:nvSpPr>
            <p:spPr>
              <a:xfrm>
                <a:off x="6695757" y="5834454"/>
                <a:ext cx="41771" cy="41771"/>
              </a:xfrm>
              <a:custGeom>
                <a:avLst/>
                <a:gdLst>
                  <a:gd name="connsiteX0" fmla="*/ 41771 w 41771"/>
                  <a:gd name="connsiteY0" fmla="*/ 20885 h 41771"/>
                  <a:gd name="connsiteX1" fmla="*/ 20885 w 41771"/>
                  <a:gd name="connsiteY1" fmla="*/ 41771 h 41771"/>
                  <a:gd name="connsiteX2" fmla="*/ 0 w 41771"/>
                  <a:gd name="connsiteY2" fmla="*/ 20885 h 41771"/>
                  <a:gd name="connsiteX3" fmla="*/ 20885 w 41771"/>
                  <a:gd name="connsiteY3" fmla="*/ 0 h 41771"/>
                  <a:gd name="connsiteX4" fmla="*/ 41771 w 41771"/>
                  <a:gd name="connsiteY4" fmla="*/ 20885 h 417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771" h="41771">
                    <a:moveTo>
                      <a:pt x="41771" y="20885"/>
                    </a:moveTo>
                    <a:cubicBezTo>
                      <a:pt x="41771" y="32420"/>
                      <a:pt x="32420" y="41771"/>
                      <a:pt x="20885" y="41771"/>
                    </a:cubicBezTo>
                    <a:cubicBezTo>
                      <a:pt x="9351" y="41771"/>
                      <a:pt x="0" y="32420"/>
                      <a:pt x="0" y="20885"/>
                    </a:cubicBezTo>
                    <a:cubicBezTo>
                      <a:pt x="0" y="9351"/>
                      <a:pt x="9351" y="0"/>
                      <a:pt x="20885" y="0"/>
                    </a:cubicBezTo>
                    <a:cubicBezTo>
                      <a:pt x="32420" y="0"/>
                      <a:pt x="41771" y="9351"/>
                      <a:pt x="41771" y="20885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6" name="任意多边形: 形状 555">
                <a:extLst>
                  <a:ext uri="{FF2B5EF4-FFF2-40B4-BE49-F238E27FC236}">
                    <a16:creationId xmlns:a16="http://schemas.microsoft.com/office/drawing/2014/main" id="{23C5A152-7665-46A6-A625-F3CE7FDCA50D}"/>
                  </a:ext>
                </a:extLst>
              </p:cNvPr>
              <p:cNvSpPr/>
              <p:nvPr/>
            </p:nvSpPr>
            <p:spPr>
              <a:xfrm>
                <a:off x="6530596" y="5865840"/>
                <a:ext cx="45617" cy="45617"/>
              </a:xfrm>
              <a:custGeom>
                <a:avLst/>
                <a:gdLst>
                  <a:gd name="connsiteX0" fmla="*/ 45617 w 45617"/>
                  <a:gd name="connsiteY0" fmla="*/ 22809 h 45617"/>
                  <a:gd name="connsiteX1" fmla="*/ 22809 w 45617"/>
                  <a:gd name="connsiteY1" fmla="*/ 45618 h 45617"/>
                  <a:gd name="connsiteX2" fmla="*/ 0 w 45617"/>
                  <a:gd name="connsiteY2" fmla="*/ 22809 h 45617"/>
                  <a:gd name="connsiteX3" fmla="*/ 22809 w 45617"/>
                  <a:gd name="connsiteY3" fmla="*/ 0 h 45617"/>
                  <a:gd name="connsiteX4" fmla="*/ 45617 w 45617"/>
                  <a:gd name="connsiteY4" fmla="*/ 22809 h 456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617" h="45617">
                    <a:moveTo>
                      <a:pt x="45617" y="22809"/>
                    </a:moveTo>
                    <a:cubicBezTo>
                      <a:pt x="45617" y="35405"/>
                      <a:pt x="35405" y="45618"/>
                      <a:pt x="22809" y="45618"/>
                    </a:cubicBezTo>
                    <a:cubicBezTo>
                      <a:pt x="10212" y="45618"/>
                      <a:pt x="0" y="35406"/>
                      <a:pt x="0" y="22809"/>
                    </a:cubicBezTo>
                    <a:cubicBezTo>
                      <a:pt x="0" y="10212"/>
                      <a:pt x="10212" y="0"/>
                      <a:pt x="22809" y="0"/>
                    </a:cubicBezTo>
                    <a:cubicBezTo>
                      <a:pt x="35405" y="0"/>
                      <a:pt x="45617" y="10211"/>
                      <a:pt x="45617" y="22809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7" name="任意多边形: 形状 556">
                <a:extLst>
                  <a:ext uri="{FF2B5EF4-FFF2-40B4-BE49-F238E27FC236}">
                    <a16:creationId xmlns:a16="http://schemas.microsoft.com/office/drawing/2014/main" id="{728A5255-7F98-4E36-B48A-C49509B51E23}"/>
                  </a:ext>
                </a:extLst>
              </p:cNvPr>
              <p:cNvSpPr/>
              <p:nvPr/>
            </p:nvSpPr>
            <p:spPr>
              <a:xfrm>
                <a:off x="6363665" y="5886264"/>
                <a:ext cx="49386" cy="49386"/>
              </a:xfrm>
              <a:custGeom>
                <a:avLst/>
                <a:gdLst>
                  <a:gd name="connsiteX0" fmla="*/ 24693 w 49386"/>
                  <a:gd name="connsiteY0" fmla="*/ 49387 h 49386"/>
                  <a:gd name="connsiteX1" fmla="*/ 0 w 49386"/>
                  <a:gd name="connsiteY1" fmla="*/ 24694 h 49386"/>
                  <a:gd name="connsiteX2" fmla="*/ 24693 w 49386"/>
                  <a:gd name="connsiteY2" fmla="*/ 0 h 49386"/>
                  <a:gd name="connsiteX3" fmla="*/ 49387 w 49386"/>
                  <a:gd name="connsiteY3" fmla="*/ 24694 h 49386"/>
                  <a:gd name="connsiteX4" fmla="*/ 24693 w 49386"/>
                  <a:gd name="connsiteY4" fmla="*/ 49387 h 493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386" h="49386">
                    <a:moveTo>
                      <a:pt x="24693" y="49387"/>
                    </a:moveTo>
                    <a:cubicBezTo>
                      <a:pt x="11039" y="49387"/>
                      <a:pt x="0" y="38309"/>
                      <a:pt x="0" y="24694"/>
                    </a:cubicBezTo>
                    <a:cubicBezTo>
                      <a:pt x="0" y="11039"/>
                      <a:pt x="11077" y="0"/>
                      <a:pt x="24693" y="0"/>
                    </a:cubicBezTo>
                    <a:cubicBezTo>
                      <a:pt x="38309" y="0"/>
                      <a:pt x="49387" y="11077"/>
                      <a:pt x="49387" y="24694"/>
                    </a:cubicBezTo>
                    <a:cubicBezTo>
                      <a:pt x="49387" y="38348"/>
                      <a:pt x="38309" y="49387"/>
                      <a:pt x="24693" y="49387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8" name="任意多边形: 形状 557">
                <a:extLst>
                  <a:ext uri="{FF2B5EF4-FFF2-40B4-BE49-F238E27FC236}">
                    <a16:creationId xmlns:a16="http://schemas.microsoft.com/office/drawing/2014/main" id="{8DC3D8A9-BADC-45BB-84C0-F6B77F7C0212}"/>
                  </a:ext>
                </a:extLst>
              </p:cNvPr>
              <p:cNvSpPr/>
              <p:nvPr/>
            </p:nvSpPr>
            <p:spPr>
              <a:xfrm>
                <a:off x="6195542" y="5895610"/>
                <a:ext cx="53233" cy="53233"/>
              </a:xfrm>
              <a:custGeom>
                <a:avLst/>
                <a:gdLst>
                  <a:gd name="connsiteX0" fmla="*/ 26617 w 53233"/>
                  <a:gd name="connsiteY0" fmla="*/ 53233 h 53233"/>
                  <a:gd name="connsiteX1" fmla="*/ 0 w 53233"/>
                  <a:gd name="connsiteY1" fmla="*/ 26616 h 53233"/>
                  <a:gd name="connsiteX2" fmla="*/ 26617 w 53233"/>
                  <a:gd name="connsiteY2" fmla="*/ 0 h 53233"/>
                  <a:gd name="connsiteX3" fmla="*/ 53233 w 53233"/>
                  <a:gd name="connsiteY3" fmla="*/ 26616 h 53233"/>
                  <a:gd name="connsiteX4" fmla="*/ 26617 w 53233"/>
                  <a:gd name="connsiteY4" fmla="*/ 53233 h 532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3233" h="53233">
                    <a:moveTo>
                      <a:pt x="26617" y="53233"/>
                    </a:moveTo>
                    <a:cubicBezTo>
                      <a:pt x="11924" y="53233"/>
                      <a:pt x="0" y="41310"/>
                      <a:pt x="0" y="26616"/>
                    </a:cubicBezTo>
                    <a:cubicBezTo>
                      <a:pt x="0" y="11924"/>
                      <a:pt x="11924" y="0"/>
                      <a:pt x="26617" y="0"/>
                    </a:cubicBezTo>
                    <a:cubicBezTo>
                      <a:pt x="41310" y="0"/>
                      <a:pt x="53233" y="11924"/>
                      <a:pt x="53233" y="26616"/>
                    </a:cubicBezTo>
                    <a:cubicBezTo>
                      <a:pt x="53233" y="41348"/>
                      <a:pt x="41310" y="53233"/>
                      <a:pt x="26617" y="53233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9" name="任意多边形: 形状 558">
                <a:extLst>
                  <a:ext uri="{FF2B5EF4-FFF2-40B4-BE49-F238E27FC236}">
                    <a16:creationId xmlns:a16="http://schemas.microsoft.com/office/drawing/2014/main" id="{00155E35-CC07-452C-A1DA-11493BC38A7B}"/>
                  </a:ext>
                </a:extLst>
              </p:cNvPr>
              <p:cNvSpPr/>
              <p:nvPr/>
            </p:nvSpPr>
            <p:spPr>
              <a:xfrm>
                <a:off x="6027035" y="5894110"/>
                <a:ext cx="57002" cy="57002"/>
              </a:xfrm>
              <a:custGeom>
                <a:avLst/>
                <a:gdLst>
                  <a:gd name="connsiteX0" fmla="*/ 28501 w 57002"/>
                  <a:gd name="connsiteY0" fmla="*/ 57002 h 57002"/>
                  <a:gd name="connsiteX1" fmla="*/ 0 w 57002"/>
                  <a:gd name="connsiteY1" fmla="*/ 28501 h 57002"/>
                  <a:gd name="connsiteX2" fmla="*/ 28501 w 57002"/>
                  <a:gd name="connsiteY2" fmla="*/ 0 h 57002"/>
                  <a:gd name="connsiteX3" fmla="*/ 57003 w 57002"/>
                  <a:gd name="connsiteY3" fmla="*/ 28501 h 57002"/>
                  <a:gd name="connsiteX4" fmla="*/ 28501 w 57002"/>
                  <a:gd name="connsiteY4" fmla="*/ 57002 h 570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7002" h="57002">
                    <a:moveTo>
                      <a:pt x="28501" y="57002"/>
                    </a:moveTo>
                    <a:cubicBezTo>
                      <a:pt x="12770" y="57002"/>
                      <a:pt x="0" y="44233"/>
                      <a:pt x="0" y="28501"/>
                    </a:cubicBezTo>
                    <a:cubicBezTo>
                      <a:pt x="0" y="12770"/>
                      <a:pt x="12770" y="0"/>
                      <a:pt x="28501" y="0"/>
                    </a:cubicBezTo>
                    <a:cubicBezTo>
                      <a:pt x="44233" y="0"/>
                      <a:pt x="57003" y="12770"/>
                      <a:pt x="57003" y="28501"/>
                    </a:cubicBezTo>
                    <a:cubicBezTo>
                      <a:pt x="57041" y="44233"/>
                      <a:pt x="44271" y="57002"/>
                      <a:pt x="28501" y="57002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0" name="任意多边形: 形状 559">
                <a:extLst>
                  <a:ext uri="{FF2B5EF4-FFF2-40B4-BE49-F238E27FC236}">
                    <a16:creationId xmlns:a16="http://schemas.microsoft.com/office/drawing/2014/main" id="{12C804EB-7494-4D98-B048-0C9C573392B7}"/>
                  </a:ext>
                </a:extLst>
              </p:cNvPr>
              <p:cNvSpPr/>
              <p:nvPr/>
            </p:nvSpPr>
            <p:spPr>
              <a:xfrm>
                <a:off x="5858873" y="5881533"/>
                <a:ext cx="60848" cy="60848"/>
              </a:xfrm>
              <a:custGeom>
                <a:avLst/>
                <a:gdLst>
                  <a:gd name="connsiteX0" fmla="*/ 30425 w 60848"/>
                  <a:gd name="connsiteY0" fmla="*/ 60849 h 60848"/>
                  <a:gd name="connsiteX1" fmla="*/ 0 w 60848"/>
                  <a:gd name="connsiteY1" fmla="*/ 30425 h 60848"/>
                  <a:gd name="connsiteX2" fmla="*/ 30425 w 60848"/>
                  <a:gd name="connsiteY2" fmla="*/ 0 h 60848"/>
                  <a:gd name="connsiteX3" fmla="*/ 60849 w 60848"/>
                  <a:gd name="connsiteY3" fmla="*/ 30425 h 60848"/>
                  <a:gd name="connsiteX4" fmla="*/ 30425 w 60848"/>
                  <a:gd name="connsiteY4" fmla="*/ 60849 h 608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848" h="60848">
                    <a:moveTo>
                      <a:pt x="30425" y="60849"/>
                    </a:moveTo>
                    <a:cubicBezTo>
                      <a:pt x="13616" y="60849"/>
                      <a:pt x="0" y="47233"/>
                      <a:pt x="0" y="30425"/>
                    </a:cubicBezTo>
                    <a:cubicBezTo>
                      <a:pt x="0" y="13616"/>
                      <a:pt x="13616" y="0"/>
                      <a:pt x="30425" y="0"/>
                    </a:cubicBezTo>
                    <a:cubicBezTo>
                      <a:pt x="47233" y="0"/>
                      <a:pt x="60849" y="13616"/>
                      <a:pt x="60849" y="30425"/>
                    </a:cubicBezTo>
                    <a:cubicBezTo>
                      <a:pt x="60849" y="47233"/>
                      <a:pt x="47233" y="60849"/>
                      <a:pt x="30425" y="60849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1" name="任意多边形: 形状 560">
                <a:extLst>
                  <a:ext uri="{FF2B5EF4-FFF2-40B4-BE49-F238E27FC236}">
                    <a16:creationId xmlns:a16="http://schemas.microsoft.com/office/drawing/2014/main" id="{F467826E-4AFE-4CCD-B43C-268E60DD6A01}"/>
                  </a:ext>
                </a:extLst>
              </p:cNvPr>
              <p:cNvSpPr/>
              <p:nvPr/>
            </p:nvSpPr>
            <p:spPr>
              <a:xfrm rot="-4846898">
                <a:off x="5691890" y="5858056"/>
                <a:ext cx="64696" cy="64696"/>
              </a:xfrm>
              <a:custGeom>
                <a:avLst/>
                <a:gdLst>
                  <a:gd name="connsiteX0" fmla="*/ 64696 w 64696"/>
                  <a:gd name="connsiteY0" fmla="*/ 32348 h 64696"/>
                  <a:gd name="connsiteX1" fmla="*/ 32348 w 64696"/>
                  <a:gd name="connsiteY1" fmla="*/ 64697 h 64696"/>
                  <a:gd name="connsiteX2" fmla="*/ 0 w 64696"/>
                  <a:gd name="connsiteY2" fmla="*/ 32348 h 64696"/>
                  <a:gd name="connsiteX3" fmla="*/ 32348 w 64696"/>
                  <a:gd name="connsiteY3" fmla="*/ 0 h 64696"/>
                  <a:gd name="connsiteX4" fmla="*/ 64696 w 64696"/>
                  <a:gd name="connsiteY4" fmla="*/ 32348 h 646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4696" h="64696">
                    <a:moveTo>
                      <a:pt x="64696" y="32348"/>
                    </a:moveTo>
                    <a:cubicBezTo>
                      <a:pt x="64696" y="50214"/>
                      <a:pt x="50213" y="64697"/>
                      <a:pt x="32348" y="64697"/>
                    </a:cubicBezTo>
                    <a:cubicBezTo>
                      <a:pt x="14483" y="64697"/>
                      <a:pt x="0" y="50214"/>
                      <a:pt x="0" y="32348"/>
                    </a:cubicBezTo>
                    <a:cubicBezTo>
                      <a:pt x="0" y="14483"/>
                      <a:pt x="14483" y="0"/>
                      <a:pt x="32348" y="0"/>
                    </a:cubicBezTo>
                    <a:cubicBezTo>
                      <a:pt x="50213" y="0"/>
                      <a:pt x="64696" y="14483"/>
                      <a:pt x="64696" y="32348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2" name="任意多边形: 形状 561">
                <a:extLst>
                  <a:ext uri="{FF2B5EF4-FFF2-40B4-BE49-F238E27FC236}">
                    <a16:creationId xmlns:a16="http://schemas.microsoft.com/office/drawing/2014/main" id="{00DBE253-41B4-44CB-8008-B06061B0E3F3}"/>
                  </a:ext>
                </a:extLst>
              </p:cNvPr>
              <p:cNvSpPr/>
              <p:nvPr/>
            </p:nvSpPr>
            <p:spPr>
              <a:xfrm>
                <a:off x="5526512" y="5823492"/>
                <a:ext cx="68464" cy="68464"/>
              </a:xfrm>
              <a:custGeom>
                <a:avLst/>
                <a:gdLst>
                  <a:gd name="connsiteX0" fmla="*/ 68465 w 68464"/>
                  <a:gd name="connsiteY0" fmla="*/ 34232 h 68464"/>
                  <a:gd name="connsiteX1" fmla="*/ 34232 w 68464"/>
                  <a:gd name="connsiteY1" fmla="*/ 68464 h 68464"/>
                  <a:gd name="connsiteX2" fmla="*/ 0 w 68464"/>
                  <a:gd name="connsiteY2" fmla="*/ 34232 h 68464"/>
                  <a:gd name="connsiteX3" fmla="*/ 34232 w 68464"/>
                  <a:gd name="connsiteY3" fmla="*/ 0 h 68464"/>
                  <a:gd name="connsiteX4" fmla="*/ 68465 w 68464"/>
                  <a:gd name="connsiteY4" fmla="*/ 34232 h 684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8464" h="68464">
                    <a:moveTo>
                      <a:pt x="68465" y="34232"/>
                    </a:moveTo>
                    <a:cubicBezTo>
                      <a:pt x="68465" y="53138"/>
                      <a:pt x="53138" y="68464"/>
                      <a:pt x="34232" y="68464"/>
                    </a:cubicBezTo>
                    <a:cubicBezTo>
                      <a:pt x="15326" y="68464"/>
                      <a:pt x="0" y="53138"/>
                      <a:pt x="0" y="34232"/>
                    </a:cubicBezTo>
                    <a:cubicBezTo>
                      <a:pt x="0" y="15326"/>
                      <a:pt x="15326" y="0"/>
                      <a:pt x="34232" y="0"/>
                    </a:cubicBezTo>
                    <a:cubicBezTo>
                      <a:pt x="53138" y="0"/>
                      <a:pt x="68465" y="15326"/>
                      <a:pt x="68465" y="34232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3" name="任意多边形: 形状 562">
                <a:extLst>
                  <a:ext uri="{FF2B5EF4-FFF2-40B4-BE49-F238E27FC236}">
                    <a16:creationId xmlns:a16="http://schemas.microsoft.com/office/drawing/2014/main" id="{74844DE6-AABC-4A9C-A2BF-A91E5E7DBF33}"/>
                  </a:ext>
                </a:extLst>
              </p:cNvPr>
              <p:cNvSpPr/>
              <p:nvPr/>
            </p:nvSpPr>
            <p:spPr>
              <a:xfrm rot="-1350026">
                <a:off x="5363930" y="5778096"/>
                <a:ext cx="72312" cy="72312"/>
              </a:xfrm>
              <a:custGeom>
                <a:avLst/>
                <a:gdLst>
                  <a:gd name="connsiteX0" fmla="*/ 72313 w 72312"/>
                  <a:gd name="connsiteY0" fmla="*/ 36156 h 72312"/>
                  <a:gd name="connsiteX1" fmla="*/ 36156 w 72312"/>
                  <a:gd name="connsiteY1" fmla="*/ 72313 h 72312"/>
                  <a:gd name="connsiteX2" fmla="*/ 0 w 72312"/>
                  <a:gd name="connsiteY2" fmla="*/ 36156 h 72312"/>
                  <a:gd name="connsiteX3" fmla="*/ 36156 w 72312"/>
                  <a:gd name="connsiteY3" fmla="*/ 0 h 72312"/>
                  <a:gd name="connsiteX4" fmla="*/ 72313 w 72312"/>
                  <a:gd name="connsiteY4" fmla="*/ 36156 h 72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2312" h="72312">
                    <a:moveTo>
                      <a:pt x="72313" y="36156"/>
                    </a:moveTo>
                    <a:cubicBezTo>
                      <a:pt x="72313" y="56125"/>
                      <a:pt x="56125" y="72313"/>
                      <a:pt x="36156" y="72313"/>
                    </a:cubicBezTo>
                    <a:cubicBezTo>
                      <a:pt x="16188" y="72313"/>
                      <a:pt x="0" y="56125"/>
                      <a:pt x="0" y="36156"/>
                    </a:cubicBezTo>
                    <a:cubicBezTo>
                      <a:pt x="0" y="16188"/>
                      <a:pt x="16187" y="0"/>
                      <a:pt x="36156" y="0"/>
                    </a:cubicBezTo>
                    <a:cubicBezTo>
                      <a:pt x="56125" y="0"/>
                      <a:pt x="72313" y="16188"/>
                      <a:pt x="72313" y="36156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4" name="任意多边形: 形状 563">
                <a:extLst>
                  <a:ext uri="{FF2B5EF4-FFF2-40B4-BE49-F238E27FC236}">
                    <a16:creationId xmlns:a16="http://schemas.microsoft.com/office/drawing/2014/main" id="{3A7B49C5-0CE8-4463-9C5C-8AA14B50C190}"/>
                  </a:ext>
                </a:extLst>
              </p:cNvPr>
              <p:cNvSpPr/>
              <p:nvPr/>
            </p:nvSpPr>
            <p:spPr>
              <a:xfrm>
                <a:off x="5204383" y="5721910"/>
                <a:ext cx="76080" cy="76080"/>
              </a:xfrm>
              <a:custGeom>
                <a:avLst/>
                <a:gdLst>
                  <a:gd name="connsiteX0" fmla="*/ 76080 w 76080"/>
                  <a:gd name="connsiteY0" fmla="*/ 38040 h 76080"/>
                  <a:gd name="connsiteX1" fmla="*/ 38040 w 76080"/>
                  <a:gd name="connsiteY1" fmla="*/ 76080 h 76080"/>
                  <a:gd name="connsiteX2" fmla="*/ 0 w 76080"/>
                  <a:gd name="connsiteY2" fmla="*/ 38040 h 76080"/>
                  <a:gd name="connsiteX3" fmla="*/ 38040 w 76080"/>
                  <a:gd name="connsiteY3" fmla="*/ 0 h 76080"/>
                  <a:gd name="connsiteX4" fmla="*/ 76080 w 76080"/>
                  <a:gd name="connsiteY4" fmla="*/ 38040 h 760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6080" h="76080">
                    <a:moveTo>
                      <a:pt x="76080" y="38040"/>
                    </a:moveTo>
                    <a:cubicBezTo>
                      <a:pt x="76080" y="59049"/>
                      <a:pt x="59049" y="76080"/>
                      <a:pt x="38040" y="76080"/>
                    </a:cubicBezTo>
                    <a:cubicBezTo>
                      <a:pt x="17031" y="76080"/>
                      <a:pt x="0" y="59049"/>
                      <a:pt x="0" y="38040"/>
                    </a:cubicBezTo>
                    <a:cubicBezTo>
                      <a:pt x="0" y="17031"/>
                      <a:pt x="17031" y="0"/>
                      <a:pt x="38040" y="0"/>
                    </a:cubicBezTo>
                    <a:cubicBezTo>
                      <a:pt x="59049" y="0"/>
                      <a:pt x="76080" y="17031"/>
                      <a:pt x="76080" y="38040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5" name="任意多边形: 形状 564">
                <a:extLst>
                  <a:ext uri="{FF2B5EF4-FFF2-40B4-BE49-F238E27FC236}">
                    <a16:creationId xmlns:a16="http://schemas.microsoft.com/office/drawing/2014/main" id="{E7596037-A9C2-40EB-8BAA-0C7C572CCD7C}"/>
                  </a:ext>
                </a:extLst>
              </p:cNvPr>
              <p:cNvSpPr/>
              <p:nvPr/>
            </p:nvSpPr>
            <p:spPr>
              <a:xfrm>
                <a:off x="5049145" y="5655446"/>
                <a:ext cx="79542" cy="79542"/>
              </a:xfrm>
              <a:custGeom>
                <a:avLst/>
                <a:gdLst>
                  <a:gd name="connsiteX0" fmla="*/ 79542 w 79542"/>
                  <a:gd name="connsiteY0" fmla="*/ 39771 h 79542"/>
                  <a:gd name="connsiteX1" fmla="*/ 39771 w 79542"/>
                  <a:gd name="connsiteY1" fmla="*/ 79542 h 79542"/>
                  <a:gd name="connsiteX2" fmla="*/ 0 w 79542"/>
                  <a:gd name="connsiteY2" fmla="*/ 39771 h 79542"/>
                  <a:gd name="connsiteX3" fmla="*/ 39771 w 79542"/>
                  <a:gd name="connsiteY3" fmla="*/ 0 h 79542"/>
                  <a:gd name="connsiteX4" fmla="*/ 79542 w 79542"/>
                  <a:gd name="connsiteY4" fmla="*/ 39771 h 795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9542" h="79542">
                    <a:moveTo>
                      <a:pt x="79542" y="39771"/>
                    </a:moveTo>
                    <a:cubicBezTo>
                      <a:pt x="79542" y="61736"/>
                      <a:pt x="61736" y="79542"/>
                      <a:pt x="39771" y="79542"/>
                    </a:cubicBezTo>
                    <a:cubicBezTo>
                      <a:pt x="17806" y="79542"/>
                      <a:pt x="0" y="61736"/>
                      <a:pt x="0" y="39771"/>
                    </a:cubicBezTo>
                    <a:cubicBezTo>
                      <a:pt x="0" y="17806"/>
                      <a:pt x="17806" y="0"/>
                      <a:pt x="39771" y="0"/>
                    </a:cubicBezTo>
                    <a:cubicBezTo>
                      <a:pt x="61736" y="0"/>
                      <a:pt x="79542" y="17806"/>
                      <a:pt x="79542" y="39771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6" name="任意多边形: 形状 565">
                <a:extLst>
                  <a:ext uri="{FF2B5EF4-FFF2-40B4-BE49-F238E27FC236}">
                    <a16:creationId xmlns:a16="http://schemas.microsoft.com/office/drawing/2014/main" id="{4FC05E3F-F479-4EBC-B3E8-610F42E5EB3C}"/>
                  </a:ext>
                </a:extLst>
              </p:cNvPr>
              <p:cNvSpPr/>
              <p:nvPr/>
            </p:nvSpPr>
            <p:spPr>
              <a:xfrm rot="-4846898">
                <a:off x="4898715" y="5578952"/>
                <a:ext cx="82928" cy="82928"/>
              </a:xfrm>
              <a:custGeom>
                <a:avLst/>
                <a:gdLst>
                  <a:gd name="connsiteX0" fmla="*/ 82928 w 82928"/>
                  <a:gd name="connsiteY0" fmla="*/ 41464 h 82928"/>
                  <a:gd name="connsiteX1" fmla="*/ 41464 w 82928"/>
                  <a:gd name="connsiteY1" fmla="*/ 82928 h 82928"/>
                  <a:gd name="connsiteX2" fmla="*/ 0 w 82928"/>
                  <a:gd name="connsiteY2" fmla="*/ 41464 h 82928"/>
                  <a:gd name="connsiteX3" fmla="*/ 41464 w 82928"/>
                  <a:gd name="connsiteY3" fmla="*/ 0 h 82928"/>
                  <a:gd name="connsiteX4" fmla="*/ 82928 w 82928"/>
                  <a:gd name="connsiteY4" fmla="*/ 41464 h 82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2928" h="82928">
                    <a:moveTo>
                      <a:pt x="82928" y="41464"/>
                    </a:moveTo>
                    <a:cubicBezTo>
                      <a:pt x="82928" y="64364"/>
                      <a:pt x="64364" y="82928"/>
                      <a:pt x="41464" y="82928"/>
                    </a:cubicBezTo>
                    <a:cubicBezTo>
                      <a:pt x="18564" y="82928"/>
                      <a:pt x="0" y="64364"/>
                      <a:pt x="0" y="41464"/>
                    </a:cubicBezTo>
                    <a:cubicBezTo>
                      <a:pt x="0" y="18564"/>
                      <a:pt x="18564" y="0"/>
                      <a:pt x="41464" y="0"/>
                    </a:cubicBezTo>
                    <a:cubicBezTo>
                      <a:pt x="64364" y="0"/>
                      <a:pt x="82928" y="18564"/>
                      <a:pt x="82928" y="41464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7" name="任意多边形: 形状 566">
                <a:extLst>
                  <a:ext uri="{FF2B5EF4-FFF2-40B4-BE49-F238E27FC236}">
                    <a16:creationId xmlns:a16="http://schemas.microsoft.com/office/drawing/2014/main" id="{13CE2602-7340-4B4D-9F17-F17C4FA3BF72}"/>
                  </a:ext>
                </a:extLst>
              </p:cNvPr>
              <p:cNvSpPr/>
              <p:nvPr/>
            </p:nvSpPr>
            <p:spPr>
              <a:xfrm rot="-1350026">
                <a:off x="4753611" y="5492707"/>
                <a:ext cx="86236" cy="86236"/>
              </a:xfrm>
              <a:custGeom>
                <a:avLst/>
                <a:gdLst>
                  <a:gd name="connsiteX0" fmla="*/ 86237 w 86236"/>
                  <a:gd name="connsiteY0" fmla="*/ 43118 h 86236"/>
                  <a:gd name="connsiteX1" fmla="*/ 43118 w 86236"/>
                  <a:gd name="connsiteY1" fmla="*/ 86237 h 86236"/>
                  <a:gd name="connsiteX2" fmla="*/ 0 w 86236"/>
                  <a:gd name="connsiteY2" fmla="*/ 43118 h 86236"/>
                  <a:gd name="connsiteX3" fmla="*/ 43118 w 86236"/>
                  <a:gd name="connsiteY3" fmla="*/ 0 h 86236"/>
                  <a:gd name="connsiteX4" fmla="*/ 86237 w 86236"/>
                  <a:gd name="connsiteY4" fmla="*/ 43118 h 86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6236" h="86236">
                    <a:moveTo>
                      <a:pt x="86237" y="43118"/>
                    </a:moveTo>
                    <a:cubicBezTo>
                      <a:pt x="86237" y="66932"/>
                      <a:pt x="66932" y="86237"/>
                      <a:pt x="43118" y="86237"/>
                    </a:cubicBezTo>
                    <a:cubicBezTo>
                      <a:pt x="19305" y="86237"/>
                      <a:pt x="0" y="66932"/>
                      <a:pt x="0" y="43118"/>
                    </a:cubicBezTo>
                    <a:cubicBezTo>
                      <a:pt x="0" y="19305"/>
                      <a:pt x="19305" y="0"/>
                      <a:pt x="43118" y="0"/>
                    </a:cubicBezTo>
                    <a:cubicBezTo>
                      <a:pt x="66932" y="0"/>
                      <a:pt x="86237" y="19305"/>
                      <a:pt x="86237" y="43118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8" name="任意多边形: 形状 567">
                <a:extLst>
                  <a:ext uri="{FF2B5EF4-FFF2-40B4-BE49-F238E27FC236}">
                    <a16:creationId xmlns:a16="http://schemas.microsoft.com/office/drawing/2014/main" id="{7DA63B94-6A6C-4544-AC1F-5968F976191B}"/>
                  </a:ext>
                </a:extLst>
              </p:cNvPr>
              <p:cNvSpPr/>
              <p:nvPr/>
            </p:nvSpPr>
            <p:spPr>
              <a:xfrm rot="-4049974">
                <a:off x="4614623" y="5397214"/>
                <a:ext cx="89160" cy="89160"/>
              </a:xfrm>
              <a:custGeom>
                <a:avLst/>
                <a:gdLst>
                  <a:gd name="connsiteX0" fmla="*/ 89160 w 89160"/>
                  <a:gd name="connsiteY0" fmla="*/ 44580 h 89160"/>
                  <a:gd name="connsiteX1" fmla="*/ 44580 w 89160"/>
                  <a:gd name="connsiteY1" fmla="*/ 89160 h 89160"/>
                  <a:gd name="connsiteX2" fmla="*/ 0 w 89160"/>
                  <a:gd name="connsiteY2" fmla="*/ 44580 h 89160"/>
                  <a:gd name="connsiteX3" fmla="*/ 44580 w 89160"/>
                  <a:gd name="connsiteY3" fmla="*/ 0 h 89160"/>
                  <a:gd name="connsiteX4" fmla="*/ 89160 w 89160"/>
                  <a:gd name="connsiteY4" fmla="*/ 44580 h 891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9160" h="89160">
                    <a:moveTo>
                      <a:pt x="89160" y="44580"/>
                    </a:moveTo>
                    <a:cubicBezTo>
                      <a:pt x="89160" y="69201"/>
                      <a:pt x="69201" y="89160"/>
                      <a:pt x="44580" y="89160"/>
                    </a:cubicBezTo>
                    <a:cubicBezTo>
                      <a:pt x="19959" y="89160"/>
                      <a:pt x="0" y="69201"/>
                      <a:pt x="0" y="44580"/>
                    </a:cubicBezTo>
                    <a:cubicBezTo>
                      <a:pt x="0" y="19959"/>
                      <a:pt x="19959" y="0"/>
                      <a:pt x="44580" y="0"/>
                    </a:cubicBezTo>
                    <a:cubicBezTo>
                      <a:pt x="69201" y="0"/>
                      <a:pt x="89160" y="19959"/>
                      <a:pt x="89160" y="44580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9" name="任意多边形: 形状 568">
                <a:extLst>
                  <a:ext uri="{FF2B5EF4-FFF2-40B4-BE49-F238E27FC236}">
                    <a16:creationId xmlns:a16="http://schemas.microsoft.com/office/drawing/2014/main" id="{BA44905C-9C16-4470-8288-A86658FD732B}"/>
                  </a:ext>
                </a:extLst>
              </p:cNvPr>
              <p:cNvSpPr/>
              <p:nvPr/>
            </p:nvSpPr>
            <p:spPr>
              <a:xfrm rot="-4049974">
                <a:off x="4482165" y="5292777"/>
                <a:ext cx="92160" cy="92160"/>
              </a:xfrm>
              <a:custGeom>
                <a:avLst/>
                <a:gdLst>
                  <a:gd name="connsiteX0" fmla="*/ 92160 w 92160"/>
                  <a:gd name="connsiteY0" fmla="*/ 46080 h 92160"/>
                  <a:gd name="connsiteX1" fmla="*/ 46080 w 92160"/>
                  <a:gd name="connsiteY1" fmla="*/ 92160 h 92160"/>
                  <a:gd name="connsiteX2" fmla="*/ 0 w 92160"/>
                  <a:gd name="connsiteY2" fmla="*/ 46080 h 92160"/>
                  <a:gd name="connsiteX3" fmla="*/ 46080 w 92160"/>
                  <a:gd name="connsiteY3" fmla="*/ 0 h 92160"/>
                  <a:gd name="connsiteX4" fmla="*/ 92160 w 92160"/>
                  <a:gd name="connsiteY4" fmla="*/ 46080 h 921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2160" h="92160">
                    <a:moveTo>
                      <a:pt x="92160" y="46080"/>
                    </a:moveTo>
                    <a:cubicBezTo>
                      <a:pt x="92160" y="71530"/>
                      <a:pt x="71530" y="92160"/>
                      <a:pt x="46080" y="92160"/>
                    </a:cubicBezTo>
                    <a:cubicBezTo>
                      <a:pt x="20631" y="92160"/>
                      <a:pt x="0" y="71530"/>
                      <a:pt x="0" y="46080"/>
                    </a:cubicBezTo>
                    <a:cubicBezTo>
                      <a:pt x="0" y="20631"/>
                      <a:pt x="20631" y="0"/>
                      <a:pt x="46080" y="0"/>
                    </a:cubicBezTo>
                    <a:cubicBezTo>
                      <a:pt x="71529" y="0"/>
                      <a:pt x="92160" y="20631"/>
                      <a:pt x="92160" y="46080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0" name="任意多边形: 形状 569">
                <a:extLst>
                  <a:ext uri="{FF2B5EF4-FFF2-40B4-BE49-F238E27FC236}">
                    <a16:creationId xmlns:a16="http://schemas.microsoft.com/office/drawing/2014/main" id="{87293895-09E7-4B30-863C-05BB29E530EE}"/>
                  </a:ext>
                </a:extLst>
              </p:cNvPr>
              <p:cNvSpPr/>
              <p:nvPr/>
            </p:nvSpPr>
            <p:spPr>
              <a:xfrm>
                <a:off x="4356806" y="5179963"/>
                <a:ext cx="94850" cy="94850"/>
              </a:xfrm>
              <a:custGeom>
                <a:avLst/>
                <a:gdLst>
                  <a:gd name="connsiteX0" fmla="*/ 94850 w 94850"/>
                  <a:gd name="connsiteY0" fmla="*/ 47425 h 94850"/>
                  <a:gd name="connsiteX1" fmla="*/ 47425 w 94850"/>
                  <a:gd name="connsiteY1" fmla="*/ 94850 h 94850"/>
                  <a:gd name="connsiteX2" fmla="*/ 0 w 94850"/>
                  <a:gd name="connsiteY2" fmla="*/ 47425 h 94850"/>
                  <a:gd name="connsiteX3" fmla="*/ 47425 w 94850"/>
                  <a:gd name="connsiteY3" fmla="*/ 0 h 94850"/>
                  <a:gd name="connsiteX4" fmla="*/ 94850 w 94850"/>
                  <a:gd name="connsiteY4" fmla="*/ 47425 h 94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4850" h="94850">
                    <a:moveTo>
                      <a:pt x="94850" y="47425"/>
                    </a:moveTo>
                    <a:cubicBezTo>
                      <a:pt x="94850" y="73618"/>
                      <a:pt x="73617" y="94850"/>
                      <a:pt x="47425" y="94850"/>
                    </a:cubicBezTo>
                    <a:cubicBezTo>
                      <a:pt x="21233" y="94850"/>
                      <a:pt x="0" y="73617"/>
                      <a:pt x="0" y="47425"/>
                    </a:cubicBezTo>
                    <a:cubicBezTo>
                      <a:pt x="0" y="21233"/>
                      <a:pt x="21233" y="0"/>
                      <a:pt x="47425" y="0"/>
                    </a:cubicBezTo>
                    <a:cubicBezTo>
                      <a:pt x="73617" y="0"/>
                      <a:pt x="94850" y="21234"/>
                      <a:pt x="94850" y="47425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1" name="任意多边形: 形状 570">
                <a:extLst>
                  <a:ext uri="{FF2B5EF4-FFF2-40B4-BE49-F238E27FC236}">
                    <a16:creationId xmlns:a16="http://schemas.microsoft.com/office/drawing/2014/main" id="{96852967-740A-4075-A342-D9A1B9B26B44}"/>
                  </a:ext>
                </a:extLst>
              </p:cNvPr>
              <p:cNvSpPr/>
              <p:nvPr/>
            </p:nvSpPr>
            <p:spPr>
              <a:xfrm rot="-4846898">
                <a:off x="4239465" y="5059439"/>
                <a:ext cx="97313" cy="97313"/>
              </a:xfrm>
              <a:custGeom>
                <a:avLst/>
                <a:gdLst>
                  <a:gd name="connsiteX0" fmla="*/ 97314 w 97313"/>
                  <a:gd name="connsiteY0" fmla="*/ 48657 h 97313"/>
                  <a:gd name="connsiteX1" fmla="*/ 48657 w 97313"/>
                  <a:gd name="connsiteY1" fmla="*/ 97314 h 97313"/>
                  <a:gd name="connsiteX2" fmla="*/ 0 w 97313"/>
                  <a:gd name="connsiteY2" fmla="*/ 48657 h 97313"/>
                  <a:gd name="connsiteX3" fmla="*/ 48657 w 97313"/>
                  <a:gd name="connsiteY3" fmla="*/ 0 h 97313"/>
                  <a:gd name="connsiteX4" fmla="*/ 97314 w 97313"/>
                  <a:gd name="connsiteY4" fmla="*/ 48657 h 973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7313" h="97313">
                    <a:moveTo>
                      <a:pt x="97314" y="48657"/>
                    </a:moveTo>
                    <a:cubicBezTo>
                      <a:pt x="97314" y="75529"/>
                      <a:pt x="75529" y="97314"/>
                      <a:pt x="48657" y="97314"/>
                    </a:cubicBezTo>
                    <a:cubicBezTo>
                      <a:pt x="21784" y="97314"/>
                      <a:pt x="0" y="75529"/>
                      <a:pt x="0" y="48657"/>
                    </a:cubicBezTo>
                    <a:cubicBezTo>
                      <a:pt x="0" y="21784"/>
                      <a:pt x="21784" y="0"/>
                      <a:pt x="48657" y="0"/>
                    </a:cubicBezTo>
                    <a:cubicBezTo>
                      <a:pt x="75529" y="0"/>
                      <a:pt x="97314" y="21784"/>
                      <a:pt x="97314" y="48657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2" name="任意多边形: 形状 571">
                <a:extLst>
                  <a:ext uri="{FF2B5EF4-FFF2-40B4-BE49-F238E27FC236}">
                    <a16:creationId xmlns:a16="http://schemas.microsoft.com/office/drawing/2014/main" id="{1FF64D21-B3B0-4419-AE9F-3CB80F18AC0A}"/>
                  </a:ext>
                </a:extLst>
              </p:cNvPr>
              <p:cNvSpPr/>
              <p:nvPr/>
            </p:nvSpPr>
            <p:spPr>
              <a:xfrm rot="-4846898">
                <a:off x="4130260" y="4931418"/>
                <a:ext cx="99698" cy="99698"/>
              </a:xfrm>
              <a:custGeom>
                <a:avLst/>
                <a:gdLst>
                  <a:gd name="connsiteX0" fmla="*/ 99698 w 99698"/>
                  <a:gd name="connsiteY0" fmla="*/ 49849 h 99698"/>
                  <a:gd name="connsiteX1" fmla="*/ 49849 w 99698"/>
                  <a:gd name="connsiteY1" fmla="*/ 99698 h 99698"/>
                  <a:gd name="connsiteX2" fmla="*/ 0 w 99698"/>
                  <a:gd name="connsiteY2" fmla="*/ 49849 h 99698"/>
                  <a:gd name="connsiteX3" fmla="*/ 49849 w 99698"/>
                  <a:gd name="connsiteY3" fmla="*/ 0 h 99698"/>
                  <a:gd name="connsiteX4" fmla="*/ 99698 w 99698"/>
                  <a:gd name="connsiteY4" fmla="*/ 49849 h 996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9698" h="99698">
                    <a:moveTo>
                      <a:pt x="99698" y="49849"/>
                    </a:moveTo>
                    <a:cubicBezTo>
                      <a:pt x="99698" y="77380"/>
                      <a:pt x="77380" y="99698"/>
                      <a:pt x="49849" y="99698"/>
                    </a:cubicBezTo>
                    <a:cubicBezTo>
                      <a:pt x="22318" y="99698"/>
                      <a:pt x="0" y="77380"/>
                      <a:pt x="0" y="49849"/>
                    </a:cubicBezTo>
                    <a:cubicBezTo>
                      <a:pt x="0" y="22319"/>
                      <a:pt x="22318" y="0"/>
                      <a:pt x="49849" y="0"/>
                    </a:cubicBezTo>
                    <a:cubicBezTo>
                      <a:pt x="77380" y="0"/>
                      <a:pt x="99698" y="22319"/>
                      <a:pt x="99698" y="49849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3" name="任意多边形: 形状 572">
                <a:extLst>
                  <a:ext uri="{FF2B5EF4-FFF2-40B4-BE49-F238E27FC236}">
                    <a16:creationId xmlns:a16="http://schemas.microsoft.com/office/drawing/2014/main" id="{F46EA7D0-E0AE-47D0-97AD-8F1214C5F918}"/>
                  </a:ext>
                </a:extLst>
              </p:cNvPr>
              <p:cNvSpPr/>
              <p:nvPr/>
            </p:nvSpPr>
            <p:spPr>
              <a:xfrm rot="-5156063">
                <a:off x="4029882" y="4796612"/>
                <a:ext cx="101775" cy="101775"/>
              </a:xfrm>
              <a:custGeom>
                <a:avLst/>
                <a:gdLst>
                  <a:gd name="connsiteX0" fmla="*/ 101775 w 101775"/>
                  <a:gd name="connsiteY0" fmla="*/ 50888 h 101775"/>
                  <a:gd name="connsiteX1" fmla="*/ 50888 w 101775"/>
                  <a:gd name="connsiteY1" fmla="*/ 101776 h 101775"/>
                  <a:gd name="connsiteX2" fmla="*/ 0 w 101775"/>
                  <a:gd name="connsiteY2" fmla="*/ 50888 h 101775"/>
                  <a:gd name="connsiteX3" fmla="*/ 50888 w 101775"/>
                  <a:gd name="connsiteY3" fmla="*/ 0 h 101775"/>
                  <a:gd name="connsiteX4" fmla="*/ 101775 w 101775"/>
                  <a:gd name="connsiteY4" fmla="*/ 50888 h 101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1775" h="101775">
                    <a:moveTo>
                      <a:pt x="101775" y="50888"/>
                    </a:moveTo>
                    <a:cubicBezTo>
                      <a:pt x="101775" y="78993"/>
                      <a:pt x="78992" y="101776"/>
                      <a:pt x="50888" y="101776"/>
                    </a:cubicBezTo>
                    <a:cubicBezTo>
                      <a:pt x="22783" y="101776"/>
                      <a:pt x="0" y="78993"/>
                      <a:pt x="0" y="50888"/>
                    </a:cubicBezTo>
                    <a:cubicBezTo>
                      <a:pt x="0" y="22783"/>
                      <a:pt x="22783" y="0"/>
                      <a:pt x="50888" y="0"/>
                    </a:cubicBezTo>
                    <a:cubicBezTo>
                      <a:pt x="78992" y="0"/>
                      <a:pt x="101775" y="22783"/>
                      <a:pt x="101775" y="50888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4" name="任意多边形: 形状 573">
                <a:extLst>
                  <a:ext uri="{FF2B5EF4-FFF2-40B4-BE49-F238E27FC236}">
                    <a16:creationId xmlns:a16="http://schemas.microsoft.com/office/drawing/2014/main" id="{947B5ED5-5013-4210-B086-265A3D95EAFC}"/>
                  </a:ext>
                </a:extLst>
              </p:cNvPr>
              <p:cNvSpPr/>
              <p:nvPr/>
            </p:nvSpPr>
            <p:spPr>
              <a:xfrm rot="-1350026">
                <a:off x="3938761" y="4655747"/>
                <a:ext cx="103545" cy="103545"/>
              </a:xfrm>
              <a:custGeom>
                <a:avLst/>
                <a:gdLst>
                  <a:gd name="connsiteX0" fmla="*/ 103546 w 103545"/>
                  <a:gd name="connsiteY0" fmla="*/ 51773 h 103545"/>
                  <a:gd name="connsiteX1" fmla="*/ 51773 w 103545"/>
                  <a:gd name="connsiteY1" fmla="*/ 103546 h 103545"/>
                  <a:gd name="connsiteX2" fmla="*/ 0 w 103545"/>
                  <a:gd name="connsiteY2" fmla="*/ 51773 h 103545"/>
                  <a:gd name="connsiteX3" fmla="*/ 51773 w 103545"/>
                  <a:gd name="connsiteY3" fmla="*/ 0 h 103545"/>
                  <a:gd name="connsiteX4" fmla="*/ 103546 w 103545"/>
                  <a:gd name="connsiteY4" fmla="*/ 51773 h 1035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3545" h="103545">
                    <a:moveTo>
                      <a:pt x="103546" y="51773"/>
                    </a:moveTo>
                    <a:cubicBezTo>
                      <a:pt x="103546" y="80366"/>
                      <a:pt x="80366" y="103546"/>
                      <a:pt x="51773" y="103546"/>
                    </a:cubicBezTo>
                    <a:cubicBezTo>
                      <a:pt x="23180" y="103546"/>
                      <a:pt x="0" y="80366"/>
                      <a:pt x="0" y="51773"/>
                    </a:cubicBezTo>
                    <a:cubicBezTo>
                      <a:pt x="0" y="23180"/>
                      <a:pt x="23180" y="0"/>
                      <a:pt x="51773" y="0"/>
                    </a:cubicBezTo>
                    <a:cubicBezTo>
                      <a:pt x="80366" y="0"/>
                      <a:pt x="103546" y="23180"/>
                      <a:pt x="103546" y="51773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5" name="任意多边形: 形状 574">
                <a:extLst>
                  <a:ext uri="{FF2B5EF4-FFF2-40B4-BE49-F238E27FC236}">
                    <a16:creationId xmlns:a16="http://schemas.microsoft.com/office/drawing/2014/main" id="{620D267F-ABFF-4B63-BAF2-B927A9267B25}"/>
                  </a:ext>
                </a:extLst>
              </p:cNvPr>
              <p:cNvSpPr/>
              <p:nvPr/>
            </p:nvSpPr>
            <p:spPr>
              <a:xfrm rot="-5156063">
                <a:off x="3857163" y="4509064"/>
                <a:ext cx="105314" cy="105314"/>
              </a:xfrm>
              <a:custGeom>
                <a:avLst/>
                <a:gdLst>
                  <a:gd name="connsiteX0" fmla="*/ 105314 w 105314"/>
                  <a:gd name="connsiteY0" fmla="*/ 52657 h 105314"/>
                  <a:gd name="connsiteX1" fmla="*/ 52657 w 105314"/>
                  <a:gd name="connsiteY1" fmla="*/ 105314 h 105314"/>
                  <a:gd name="connsiteX2" fmla="*/ 0 w 105314"/>
                  <a:gd name="connsiteY2" fmla="*/ 52657 h 105314"/>
                  <a:gd name="connsiteX3" fmla="*/ 52657 w 105314"/>
                  <a:gd name="connsiteY3" fmla="*/ 0 h 105314"/>
                  <a:gd name="connsiteX4" fmla="*/ 105314 w 105314"/>
                  <a:gd name="connsiteY4" fmla="*/ 52657 h 105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5314" h="105314">
                    <a:moveTo>
                      <a:pt x="105314" y="52657"/>
                    </a:moveTo>
                    <a:cubicBezTo>
                      <a:pt x="105314" y="81739"/>
                      <a:pt x="81739" y="105314"/>
                      <a:pt x="52657" y="105314"/>
                    </a:cubicBezTo>
                    <a:cubicBezTo>
                      <a:pt x="23575" y="105314"/>
                      <a:pt x="0" y="81738"/>
                      <a:pt x="0" y="52657"/>
                    </a:cubicBezTo>
                    <a:cubicBezTo>
                      <a:pt x="0" y="23575"/>
                      <a:pt x="23575" y="0"/>
                      <a:pt x="52657" y="0"/>
                    </a:cubicBezTo>
                    <a:cubicBezTo>
                      <a:pt x="81739" y="0"/>
                      <a:pt x="105314" y="23576"/>
                      <a:pt x="105314" y="52657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6" name="任意多边形: 形状 575">
                <a:extLst>
                  <a:ext uri="{FF2B5EF4-FFF2-40B4-BE49-F238E27FC236}">
                    <a16:creationId xmlns:a16="http://schemas.microsoft.com/office/drawing/2014/main" id="{1EE13AA1-34B5-4248-8C61-14A11410356E}"/>
                  </a:ext>
                </a:extLst>
              </p:cNvPr>
              <p:cNvSpPr/>
              <p:nvPr/>
            </p:nvSpPr>
            <p:spPr>
              <a:xfrm rot="-4846898">
                <a:off x="3785662" y="4357597"/>
                <a:ext cx="106775" cy="106775"/>
              </a:xfrm>
              <a:custGeom>
                <a:avLst/>
                <a:gdLst>
                  <a:gd name="connsiteX0" fmla="*/ 106776 w 106775"/>
                  <a:gd name="connsiteY0" fmla="*/ 53388 h 106775"/>
                  <a:gd name="connsiteX1" fmla="*/ 53388 w 106775"/>
                  <a:gd name="connsiteY1" fmla="*/ 106776 h 106775"/>
                  <a:gd name="connsiteX2" fmla="*/ 0 w 106775"/>
                  <a:gd name="connsiteY2" fmla="*/ 53388 h 106775"/>
                  <a:gd name="connsiteX3" fmla="*/ 53388 w 106775"/>
                  <a:gd name="connsiteY3" fmla="*/ 0 h 106775"/>
                  <a:gd name="connsiteX4" fmla="*/ 106776 w 106775"/>
                  <a:gd name="connsiteY4" fmla="*/ 53388 h 106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6775" h="106775">
                    <a:moveTo>
                      <a:pt x="106776" y="53388"/>
                    </a:moveTo>
                    <a:cubicBezTo>
                      <a:pt x="106776" y="82873"/>
                      <a:pt x="82873" y="106776"/>
                      <a:pt x="53388" y="106776"/>
                    </a:cubicBezTo>
                    <a:cubicBezTo>
                      <a:pt x="23902" y="106776"/>
                      <a:pt x="0" y="82873"/>
                      <a:pt x="0" y="53388"/>
                    </a:cubicBezTo>
                    <a:cubicBezTo>
                      <a:pt x="0" y="23902"/>
                      <a:pt x="23902" y="0"/>
                      <a:pt x="53388" y="0"/>
                    </a:cubicBezTo>
                    <a:cubicBezTo>
                      <a:pt x="82873" y="0"/>
                      <a:pt x="106776" y="23902"/>
                      <a:pt x="106776" y="53388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7" name="任意多边形: 形状 576">
                <a:extLst>
                  <a:ext uri="{FF2B5EF4-FFF2-40B4-BE49-F238E27FC236}">
                    <a16:creationId xmlns:a16="http://schemas.microsoft.com/office/drawing/2014/main" id="{4C26B617-CDE5-4B10-99EE-A97C5044AF9D}"/>
                  </a:ext>
                </a:extLst>
              </p:cNvPr>
              <p:cNvSpPr/>
              <p:nvPr/>
            </p:nvSpPr>
            <p:spPr>
              <a:xfrm rot="-5156063">
                <a:off x="3724641" y="4201719"/>
                <a:ext cx="107929" cy="107929"/>
              </a:xfrm>
              <a:custGeom>
                <a:avLst/>
                <a:gdLst>
                  <a:gd name="connsiteX0" fmla="*/ 107930 w 107929"/>
                  <a:gd name="connsiteY0" fmla="*/ 53965 h 107929"/>
                  <a:gd name="connsiteX1" fmla="*/ 53965 w 107929"/>
                  <a:gd name="connsiteY1" fmla="*/ 107930 h 107929"/>
                  <a:gd name="connsiteX2" fmla="*/ 0 w 107929"/>
                  <a:gd name="connsiteY2" fmla="*/ 53965 h 107929"/>
                  <a:gd name="connsiteX3" fmla="*/ 53965 w 107929"/>
                  <a:gd name="connsiteY3" fmla="*/ 0 h 107929"/>
                  <a:gd name="connsiteX4" fmla="*/ 107930 w 107929"/>
                  <a:gd name="connsiteY4" fmla="*/ 53965 h 1079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7929" h="107929">
                    <a:moveTo>
                      <a:pt x="107930" y="53965"/>
                    </a:moveTo>
                    <a:cubicBezTo>
                      <a:pt x="107930" y="83769"/>
                      <a:pt x="83769" y="107930"/>
                      <a:pt x="53965" y="107930"/>
                    </a:cubicBezTo>
                    <a:cubicBezTo>
                      <a:pt x="24161" y="107930"/>
                      <a:pt x="0" y="83769"/>
                      <a:pt x="0" y="53965"/>
                    </a:cubicBezTo>
                    <a:cubicBezTo>
                      <a:pt x="0" y="24161"/>
                      <a:pt x="24161" y="0"/>
                      <a:pt x="53965" y="0"/>
                    </a:cubicBezTo>
                    <a:cubicBezTo>
                      <a:pt x="83769" y="0"/>
                      <a:pt x="107930" y="24161"/>
                      <a:pt x="107930" y="53965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8" name="任意多边形: 形状 577">
                <a:extLst>
                  <a:ext uri="{FF2B5EF4-FFF2-40B4-BE49-F238E27FC236}">
                    <a16:creationId xmlns:a16="http://schemas.microsoft.com/office/drawing/2014/main" id="{4AF0CBCA-58C5-4B99-87AE-50C126EFA237}"/>
                  </a:ext>
                </a:extLst>
              </p:cNvPr>
              <p:cNvSpPr/>
              <p:nvPr/>
            </p:nvSpPr>
            <p:spPr>
              <a:xfrm rot="-339181">
                <a:off x="3673935" y="4042122"/>
                <a:ext cx="109000" cy="109000"/>
              </a:xfrm>
              <a:custGeom>
                <a:avLst/>
                <a:gdLst>
                  <a:gd name="connsiteX0" fmla="*/ 109001 w 109000"/>
                  <a:gd name="connsiteY0" fmla="*/ 54500 h 109000"/>
                  <a:gd name="connsiteX1" fmla="*/ 54500 w 109000"/>
                  <a:gd name="connsiteY1" fmla="*/ 109001 h 109000"/>
                  <a:gd name="connsiteX2" fmla="*/ 0 w 109000"/>
                  <a:gd name="connsiteY2" fmla="*/ 54500 h 109000"/>
                  <a:gd name="connsiteX3" fmla="*/ 54500 w 109000"/>
                  <a:gd name="connsiteY3" fmla="*/ 0 h 109000"/>
                  <a:gd name="connsiteX4" fmla="*/ 109001 w 109000"/>
                  <a:gd name="connsiteY4" fmla="*/ 54500 h 109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9000" h="109000">
                    <a:moveTo>
                      <a:pt x="109001" y="54500"/>
                    </a:moveTo>
                    <a:cubicBezTo>
                      <a:pt x="109001" y="84600"/>
                      <a:pt x="84600" y="109001"/>
                      <a:pt x="54500" y="109001"/>
                    </a:cubicBezTo>
                    <a:cubicBezTo>
                      <a:pt x="24401" y="109001"/>
                      <a:pt x="0" y="84600"/>
                      <a:pt x="0" y="54500"/>
                    </a:cubicBezTo>
                    <a:cubicBezTo>
                      <a:pt x="0" y="24400"/>
                      <a:pt x="24400" y="0"/>
                      <a:pt x="54500" y="0"/>
                    </a:cubicBezTo>
                    <a:cubicBezTo>
                      <a:pt x="84600" y="0"/>
                      <a:pt x="109001" y="24400"/>
                      <a:pt x="109001" y="54500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9" name="任意多边形: 形状 578">
                <a:extLst>
                  <a:ext uri="{FF2B5EF4-FFF2-40B4-BE49-F238E27FC236}">
                    <a16:creationId xmlns:a16="http://schemas.microsoft.com/office/drawing/2014/main" id="{C2067C6A-D85F-49E1-99D6-33104F70F238}"/>
                  </a:ext>
                </a:extLst>
              </p:cNvPr>
              <p:cNvSpPr/>
              <p:nvPr/>
            </p:nvSpPr>
            <p:spPr>
              <a:xfrm rot="-4846898">
                <a:off x="3634588" y="3879880"/>
                <a:ext cx="109929" cy="109929"/>
              </a:xfrm>
              <a:custGeom>
                <a:avLst/>
                <a:gdLst>
                  <a:gd name="connsiteX0" fmla="*/ 109930 w 109929"/>
                  <a:gd name="connsiteY0" fmla="*/ 54965 h 109929"/>
                  <a:gd name="connsiteX1" fmla="*/ 54965 w 109929"/>
                  <a:gd name="connsiteY1" fmla="*/ 109930 h 109929"/>
                  <a:gd name="connsiteX2" fmla="*/ 0 w 109929"/>
                  <a:gd name="connsiteY2" fmla="*/ 54965 h 109929"/>
                  <a:gd name="connsiteX3" fmla="*/ 54965 w 109929"/>
                  <a:gd name="connsiteY3" fmla="*/ 0 h 109929"/>
                  <a:gd name="connsiteX4" fmla="*/ 109930 w 109929"/>
                  <a:gd name="connsiteY4" fmla="*/ 54965 h 1099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9929" h="109929">
                    <a:moveTo>
                      <a:pt x="109930" y="54965"/>
                    </a:moveTo>
                    <a:cubicBezTo>
                      <a:pt x="109930" y="85321"/>
                      <a:pt x="85321" y="109930"/>
                      <a:pt x="54965" y="109930"/>
                    </a:cubicBezTo>
                    <a:cubicBezTo>
                      <a:pt x="24609" y="109930"/>
                      <a:pt x="0" y="85321"/>
                      <a:pt x="0" y="54965"/>
                    </a:cubicBezTo>
                    <a:cubicBezTo>
                      <a:pt x="0" y="24609"/>
                      <a:pt x="24609" y="0"/>
                      <a:pt x="54965" y="0"/>
                    </a:cubicBezTo>
                    <a:cubicBezTo>
                      <a:pt x="85321" y="0"/>
                      <a:pt x="109930" y="24609"/>
                      <a:pt x="109930" y="54965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0" name="任意多边形: 形状 579">
                <a:extLst>
                  <a:ext uri="{FF2B5EF4-FFF2-40B4-BE49-F238E27FC236}">
                    <a16:creationId xmlns:a16="http://schemas.microsoft.com/office/drawing/2014/main" id="{D9E667A6-CD27-4CF7-AEDD-1E09756EF30A}"/>
                  </a:ext>
                </a:extLst>
              </p:cNvPr>
              <p:cNvSpPr/>
              <p:nvPr/>
            </p:nvSpPr>
            <p:spPr>
              <a:xfrm rot="-5156063">
                <a:off x="3606311" y="3715515"/>
                <a:ext cx="110237" cy="110237"/>
              </a:xfrm>
              <a:custGeom>
                <a:avLst/>
                <a:gdLst>
                  <a:gd name="connsiteX0" fmla="*/ 110238 w 110237"/>
                  <a:gd name="connsiteY0" fmla="*/ 55119 h 110237"/>
                  <a:gd name="connsiteX1" fmla="*/ 55119 w 110237"/>
                  <a:gd name="connsiteY1" fmla="*/ 110238 h 110237"/>
                  <a:gd name="connsiteX2" fmla="*/ 0 w 110237"/>
                  <a:gd name="connsiteY2" fmla="*/ 55119 h 110237"/>
                  <a:gd name="connsiteX3" fmla="*/ 55119 w 110237"/>
                  <a:gd name="connsiteY3" fmla="*/ 0 h 110237"/>
                  <a:gd name="connsiteX4" fmla="*/ 110238 w 110237"/>
                  <a:gd name="connsiteY4" fmla="*/ 55119 h 1102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37" h="110237">
                    <a:moveTo>
                      <a:pt x="110238" y="55119"/>
                    </a:moveTo>
                    <a:cubicBezTo>
                      <a:pt x="110238" y="85560"/>
                      <a:pt x="85560" y="110238"/>
                      <a:pt x="55119" y="110238"/>
                    </a:cubicBezTo>
                    <a:cubicBezTo>
                      <a:pt x="24678" y="110238"/>
                      <a:pt x="0" y="85560"/>
                      <a:pt x="0" y="55119"/>
                    </a:cubicBezTo>
                    <a:cubicBezTo>
                      <a:pt x="0" y="24678"/>
                      <a:pt x="24678" y="0"/>
                      <a:pt x="55119" y="0"/>
                    </a:cubicBezTo>
                    <a:cubicBezTo>
                      <a:pt x="85560" y="0"/>
                      <a:pt x="110238" y="24678"/>
                      <a:pt x="110238" y="55119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1" name="任意多边形: 形状 580">
                <a:extLst>
                  <a:ext uri="{FF2B5EF4-FFF2-40B4-BE49-F238E27FC236}">
                    <a16:creationId xmlns:a16="http://schemas.microsoft.com/office/drawing/2014/main" id="{0FA24370-0926-44E6-ABB5-B21898C75E05}"/>
                  </a:ext>
                </a:extLst>
              </p:cNvPr>
              <p:cNvSpPr/>
              <p:nvPr/>
            </p:nvSpPr>
            <p:spPr>
              <a:xfrm rot="-4846898">
                <a:off x="3588963" y="3549670"/>
                <a:ext cx="110622" cy="110622"/>
              </a:xfrm>
              <a:custGeom>
                <a:avLst/>
                <a:gdLst>
                  <a:gd name="connsiteX0" fmla="*/ 110622 w 110622"/>
                  <a:gd name="connsiteY0" fmla="*/ 55311 h 110622"/>
                  <a:gd name="connsiteX1" fmla="*/ 55311 w 110622"/>
                  <a:gd name="connsiteY1" fmla="*/ 110622 h 110622"/>
                  <a:gd name="connsiteX2" fmla="*/ 0 w 110622"/>
                  <a:gd name="connsiteY2" fmla="*/ 55311 h 110622"/>
                  <a:gd name="connsiteX3" fmla="*/ 55311 w 110622"/>
                  <a:gd name="connsiteY3" fmla="*/ 0 h 110622"/>
                  <a:gd name="connsiteX4" fmla="*/ 110622 w 110622"/>
                  <a:gd name="connsiteY4" fmla="*/ 55311 h 110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622" h="110622">
                    <a:moveTo>
                      <a:pt x="110622" y="55311"/>
                    </a:moveTo>
                    <a:cubicBezTo>
                      <a:pt x="110622" y="85858"/>
                      <a:pt x="85858" y="110622"/>
                      <a:pt x="55311" y="110622"/>
                    </a:cubicBezTo>
                    <a:cubicBezTo>
                      <a:pt x="24764" y="110622"/>
                      <a:pt x="0" y="85858"/>
                      <a:pt x="0" y="55311"/>
                    </a:cubicBezTo>
                    <a:cubicBezTo>
                      <a:pt x="0" y="24764"/>
                      <a:pt x="24764" y="0"/>
                      <a:pt x="55311" y="0"/>
                    </a:cubicBezTo>
                    <a:cubicBezTo>
                      <a:pt x="85858" y="0"/>
                      <a:pt x="110622" y="24764"/>
                      <a:pt x="110622" y="55311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2" name="任意多边形: 形状 581">
                <a:extLst>
                  <a:ext uri="{FF2B5EF4-FFF2-40B4-BE49-F238E27FC236}">
                    <a16:creationId xmlns:a16="http://schemas.microsoft.com/office/drawing/2014/main" id="{B84FD47D-0F50-4265-890B-343BC8517E73}"/>
                  </a:ext>
                </a:extLst>
              </p:cNvPr>
              <p:cNvSpPr/>
              <p:nvPr/>
            </p:nvSpPr>
            <p:spPr>
              <a:xfrm rot="-4846898">
                <a:off x="3582594" y="3382995"/>
                <a:ext cx="111006" cy="111006"/>
              </a:xfrm>
              <a:custGeom>
                <a:avLst/>
                <a:gdLst>
                  <a:gd name="connsiteX0" fmla="*/ 111007 w 111006"/>
                  <a:gd name="connsiteY0" fmla="*/ 55503 h 111006"/>
                  <a:gd name="connsiteX1" fmla="*/ 55503 w 111006"/>
                  <a:gd name="connsiteY1" fmla="*/ 111007 h 111006"/>
                  <a:gd name="connsiteX2" fmla="*/ 0 w 111006"/>
                  <a:gd name="connsiteY2" fmla="*/ 55503 h 111006"/>
                  <a:gd name="connsiteX3" fmla="*/ 55503 w 111006"/>
                  <a:gd name="connsiteY3" fmla="*/ 0 h 111006"/>
                  <a:gd name="connsiteX4" fmla="*/ 111007 w 111006"/>
                  <a:gd name="connsiteY4" fmla="*/ 55503 h 1110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1006" h="111006">
                    <a:moveTo>
                      <a:pt x="111007" y="55503"/>
                    </a:moveTo>
                    <a:cubicBezTo>
                      <a:pt x="111007" y="86157"/>
                      <a:pt x="86157" y="111007"/>
                      <a:pt x="55503" y="111007"/>
                    </a:cubicBezTo>
                    <a:cubicBezTo>
                      <a:pt x="24850" y="111007"/>
                      <a:pt x="0" y="86157"/>
                      <a:pt x="0" y="55503"/>
                    </a:cubicBezTo>
                    <a:cubicBezTo>
                      <a:pt x="0" y="24850"/>
                      <a:pt x="24850" y="0"/>
                      <a:pt x="55503" y="0"/>
                    </a:cubicBezTo>
                    <a:cubicBezTo>
                      <a:pt x="86157" y="0"/>
                      <a:pt x="111007" y="24850"/>
                      <a:pt x="111007" y="55503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3" name="任意多边形: 形状 582">
                <a:extLst>
                  <a:ext uri="{FF2B5EF4-FFF2-40B4-BE49-F238E27FC236}">
                    <a16:creationId xmlns:a16="http://schemas.microsoft.com/office/drawing/2014/main" id="{45E1CF32-C248-4161-9E97-56A412B0975F}"/>
                  </a:ext>
                </a:extLst>
              </p:cNvPr>
              <p:cNvSpPr/>
              <p:nvPr/>
            </p:nvSpPr>
            <p:spPr>
              <a:xfrm>
                <a:off x="3587464" y="3216528"/>
                <a:ext cx="110774" cy="110774"/>
              </a:xfrm>
              <a:custGeom>
                <a:avLst/>
                <a:gdLst>
                  <a:gd name="connsiteX0" fmla="*/ 110774 w 110774"/>
                  <a:gd name="connsiteY0" fmla="*/ 55387 h 110774"/>
                  <a:gd name="connsiteX1" fmla="*/ 55387 w 110774"/>
                  <a:gd name="connsiteY1" fmla="*/ 110774 h 110774"/>
                  <a:gd name="connsiteX2" fmla="*/ 0 w 110774"/>
                  <a:gd name="connsiteY2" fmla="*/ 55387 h 110774"/>
                  <a:gd name="connsiteX3" fmla="*/ 55387 w 110774"/>
                  <a:gd name="connsiteY3" fmla="*/ 0 h 110774"/>
                  <a:gd name="connsiteX4" fmla="*/ 110774 w 110774"/>
                  <a:gd name="connsiteY4" fmla="*/ 55387 h 1107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774" h="110774">
                    <a:moveTo>
                      <a:pt x="110774" y="55387"/>
                    </a:moveTo>
                    <a:cubicBezTo>
                      <a:pt x="110774" y="85976"/>
                      <a:pt x="85976" y="110774"/>
                      <a:pt x="55387" y="110774"/>
                    </a:cubicBezTo>
                    <a:cubicBezTo>
                      <a:pt x="24798" y="110774"/>
                      <a:pt x="0" y="85977"/>
                      <a:pt x="0" y="55387"/>
                    </a:cubicBezTo>
                    <a:cubicBezTo>
                      <a:pt x="0" y="24798"/>
                      <a:pt x="24798" y="0"/>
                      <a:pt x="55387" y="0"/>
                    </a:cubicBezTo>
                    <a:cubicBezTo>
                      <a:pt x="85977" y="0"/>
                      <a:pt x="110774" y="24797"/>
                      <a:pt x="110774" y="55387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4" name="任意多边形: 形状 583">
                <a:extLst>
                  <a:ext uri="{FF2B5EF4-FFF2-40B4-BE49-F238E27FC236}">
                    <a16:creationId xmlns:a16="http://schemas.microsoft.com/office/drawing/2014/main" id="{6250EC50-5A88-4423-AB20-183E2B2A239C}"/>
                  </a:ext>
                </a:extLst>
              </p:cNvPr>
              <p:cNvSpPr/>
              <p:nvPr/>
            </p:nvSpPr>
            <p:spPr>
              <a:xfrm>
                <a:off x="3603426" y="3050867"/>
                <a:ext cx="110389" cy="110389"/>
              </a:xfrm>
              <a:custGeom>
                <a:avLst/>
                <a:gdLst>
                  <a:gd name="connsiteX0" fmla="*/ 110390 w 110389"/>
                  <a:gd name="connsiteY0" fmla="*/ 55195 h 110389"/>
                  <a:gd name="connsiteX1" fmla="*/ 55195 w 110389"/>
                  <a:gd name="connsiteY1" fmla="*/ 110389 h 110389"/>
                  <a:gd name="connsiteX2" fmla="*/ 0 w 110389"/>
                  <a:gd name="connsiteY2" fmla="*/ 55195 h 110389"/>
                  <a:gd name="connsiteX3" fmla="*/ 55195 w 110389"/>
                  <a:gd name="connsiteY3" fmla="*/ 0 h 110389"/>
                  <a:gd name="connsiteX4" fmla="*/ 110390 w 110389"/>
                  <a:gd name="connsiteY4" fmla="*/ 55195 h 1103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389" h="110389">
                    <a:moveTo>
                      <a:pt x="110390" y="55195"/>
                    </a:moveTo>
                    <a:cubicBezTo>
                      <a:pt x="110390" y="85678"/>
                      <a:pt x="85678" y="110389"/>
                      <a:pt x="55195" y="110389"/>
                    </a:cubicBezTo>
                    <a:cubicBezTo>
                      <a:pt x="24712" y="110389"/>
                      <a:pt x="0" y="85678"/>
                      <a:pt x="0" y="55195"/>
                    </a:cubicBezTo>
                    <a:cubicBezTo>
                      <a:pt x="0" y="24711"/>
                      <a:pt x="24712" y="0"/>
                      <a:pt x="55195" y="0"/>
                    </a:cubicBezTo>
                    <a:cubicBezTo>
                      <a:pt x="85678" y="0"/>
                      <a:pt x="110390" y="24712"/>
                      <a:pt x="110390" y="55195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5" name="任意多边形: 形状 584">
                <a:extLst>
                  <a:ext uri="{FF2B5EF4-FFF2-40B4-BE49-F238E27FC236}">
                    <a16:creationId xmlns:a16="http://schemas.microsoft.com/office/drawing/2014/main" id="{2231B0E5-EBA5-4A89-9346-F972F6FD1F4C}"/>
                  </a:ext>
                </a:extLst>
              </p:cNvPr>
              <p:cNvSpPr/>
              <p:nvPr/>
            </p:nvSpPr>
            <p:spPr>
              <a:xfrm rot="-5060819">
                <a:off x="3630261" y="2886536"/>
                <a:ext cx="110077" cy="110077"/>
              </a:xfrm>
              <a:custGeom>
                <a:avLst/>
                <a:gdLst>
                  <a:gd name="connsiteX0" fmla="*/ 110078 w 110077"/>
                  <a:gd name="connsiteY0" fmla="*/ 55039 h 110077"/>
                  <a:gd name="connsiteX1" fmla="*/ 55039 w 110077"/>
                  <a:gd name="connsiteY1" fmla="*/ 110078 h 110077"/>
                  <a:gd name="connsiteX2" fmla="*/ 0 w 110077"/>
                  <a:gd name="connsiteY2" fmla="*/ 55039 h 110077"/>
                  <a:gd name="connsiteX3" fmla="*/ 55039 w 110077"/>
                  <a:gd name="connsiteY3" fmla="*/ 0 h 110077"/>
                  <a:gd name="connsiteX4" fmla="*/ 110078 w 110077"/>
                  <a:gd name="connsiteY4" fmla="*/ 55039 h 1100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077" h="110077">
                    <a:moveTo>
                      <a:pt x="110078" y="55039"/>
                    </a:moveTo>
                    <a:cubicBezTo>
                      <a:pt x="110078" y="85436"/>
                      <a:pt x="85436" y="110078"/>
                      <a:pt x="55039" y="110078"/>
                    </a:cubicBezTo>
                    <a:cubicBezTo>
                      <a:pt x="24642" y="110078"/>
                      <a:pt x="0" y="85436"/>
                      <a:pt x="0" y="55039"/>
                    </a:cubicBezTo>
                    <a:cubicBezTo>
                      <a:pt x="0" y="24642"/>
                      <a:pt x="24642" y="0"/>
                      <a:pt x="55039" y="0"/>
                    </a:cubicBezTo>
                    <a:cubicBezTo>
                      <a:pt x="85436" y="0"/>
                      <a:pt x="110078" y="24642"/>
                      <a:pt x="110078" y="55039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6" name="任意多边形: 形状 585">
                <a:extLst>
                  <a:ext uri="{FF2B5EF4-FFF2-40B4-BE49-F238E27FC236}">
                    <a16:creationId xmlns:a16="http://schemas.microsoft.com/office/drawing/2014/main" id="{0F9C471C-65B9-448C-8837-EB15860AF906}"/>
                  </a:ext>
                </a:extLst>
              </p:cNvPr>
              <p:cNvSpPr/>
              <p:nvPr/>
            </p:nvSpPr>
            <p:spPr>
              <a:xfrm>
                <a:off x="3668506" y="2724699"/>
                <a:ext cx="109389" cy="109389"/>
              </a:xfrm>
              <a:custGeom>
                <a:avLst/>
                <a:gdLst>
                  <a:gd name="connsiteX0" fmla="*/ 109390 w 109389"/>
                  <a:gd name="connsiteY0" fmla="*/ 54695 h 109389"/>
                  <a:gd name="connsiteX1" fmla="*/ 54695 w 109389"/>
                  <a:gd name="connsiteY1" fmla="*/ 109389 h 109389"/>
                  <a:gd name="connsiteX2" fmla="*/ 0 w 109389"/>
                  <a:gd name="connsiteY2" fmla="*/ 54695 h 109389"/>
                  <a:gd name="connsiteX3" fmla="*/ 54695 w 109389"/>
                  <a:gd name="connsiteY3" fmla="*/ 0 h 109389"/>
                  <a:gd name="connsiteX4" fmla="*/ 109390 w 109389"/>
                  <a:gd name="connsiteY4" fmla="*/ 54695 h 1093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9389" h="109389">
                    <a:moveTo>
                      <a:pt x="109390" y="54695"/>
                    </a:moveTo>
                    <a:cubicBezTo>
                      <a:pt x="109390" y="84902"/>
                      <a:pt x="84902" y="109389"/>
                      <a:pt x="54695" y="109389"/>
                    </a:cubicBezTo>
                    <a:cubicBezTo>
                      <a:pt x="24488" y="109389"/>
                      <a:pt x="0" y="84902"/>
                      <a:pt x="0" y="54695"/>
                    </a:cubicBezTo>
                    <a:cubicBezTo>
                      <a:pt x="0" y="24488"/>
                      <a:pt x="24488" y="0"/>
                      <a:pt x="54695" y="0"/>
                    </a:cubicBezTo>
                    <a:cubicBezTo>
                      <a:pt x="84902" y="0"/>
                      <a:pt x="109390" y="24488"/>
                      <a:pt x="109390" y="54695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7" name="任意多边形: 形状 586">
                <a:extLst>
                  <a:ext uri="{FF2B5EF4-FFF2-40B4-BE49-F238E27FC236}">
                    <a16:creationId xmlns:a16="http://schemas.microsoft.com/office/drawing/2014/main" id="{494D2144-89EC-4CA5-9F52-D9E73B16FB34}"/>
                  </a:ext>
                </a:extLst>
              </p:cNvPr>
              <p:cNvSpPr/>
              <p:nvPr/>
            </p:nvSpPr>
            <p:spPr>
              <a:xfrm>
                <a:off x="3717624" y="2565884"/>
                <a:ext cx="108312" cy="108312"/>
              </a:xfrm>
              <a:custGeom>
                <a:avLst/>
                <a:gdLst>
                  <a:gd name="connsiteX0" fmla="*/ 108313 w 108312"/>
                  <a:gd name="connsiteY0" fmla="*/ 54156 h 108312"/>
                  <a:gd name="connsiteX1" fmla="*/ 54156 w 108312"/>
                  <a:gd name="connsiteY1" fmla="*/ 108313 h 108312"/>
                  <a:gd name="connsiteX2" fmla="*/ 0 w 108312"/>
                  <a:gd name="connsiteY2" fmla="*/ 54156 h 108312"/>
                  <a:gd name="connsiteX3" fmla="*/ 54156 w 108312"/>
                  <a:gd name="connsiteY3" fmla="*/ 0 h 108312"/>
                  <a:gd name="connsiteX4" fmla="*/ 108313 w 108312"/>
                  <a:gd name="connsiteY4" fmla="*/ 54156 h 108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8312" h="108312">
                    <a:moveTo>
                      <a:pt x="108313" y="54156"/>
                    </a:moveTo>
                    <a:cubicBezTo>
                      <a:pt x="108313" y="84066"/>
                      <a:pt x="84066" y="108313"/>
                      <a:pt x="54156" y="108313"/>
                    </a:cubicBezTo>
                    <a:cubicBezTo>
                      <a:pt x="24247" y="108313"/>
                      <a:pt x="0" y="84066"/>
                      <a:pt x="0" y="54156"/>
                    </a:cubicBezTo>
                    <a:cubicBezTo>
                      <a:pt x="0" y="24247"/>
                      <a:pt x="24247" y="0"/>
                      <a:pt x="54156" y="0"/>
                    </a:cubicBezTo>
                    <a:cubicBezTo>
                      <a:pt x="84066" y="0"/>
                      <a:pt x="108313" y="24247"/>
                      <a:pt x="108313" y="54156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8" name="任意多边形: 形状 587">
                <a:extLst>
                  <a:ext uri="{FF2B5EF4-FFF2-40B4-BE49-F238E27FC236}">
                    <a16:creationId xmlns:a16="http://schemas.microsoft.com/office/drawing/2014/main" id="{81617248-CBFD-4E18-8D4E-D4F57D829FDA}"/>
                  </a:ext>
                </a:extLst>
              </p:cNvPr>
              <p:cNvSpPr/>
              <p:nvPr/>
            </p:nvSpPr>
            <p:spPr>
              <a:xfrm>
                <a:off x="3777357" y="2410685"/>
                <a:ext cx="107235" cy="107235"/>
              </a:xfrm>
              <a:custGeom>
                <a:avLst/>
                <a:gdLst>
                  <a:gd name="connsiteX0" fmla="*/ 107236 w 107235"/>
                  <a:gd name="connsiteY0" fmla="*/ 53618 h 107235"/>
                  <a:gd name="connsiteX1" fmla="*/ 53618 w 107235"/>
                  <a:gd name="connsiteY1" fmla="*/ 107236 h 107235"/>
                  <a:gd name="connsiteX2" fmla="*/ 0 w 107235"/>
                  <a:gd name="connsiteY2" fmla="*/ 53618 h 107235"/>
                  <a:gd name="connsiteX3" fmla="*/ 53618 w 107235"/>
                  <a:gd name="connsiteY3" fmla="*/ 0 h 107235"/>
                  <a:gd name="connsiteX4" fmla="*/ 107236 w 107235"/>
                  <a:gd name="connsiteY4" fmla="*/ 53618 h 1072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7235" h="107235">
                    <a:moveTo>
                      <a:pt x="107236" y="53618"/>
                    </a:moveTo>
                    <a:cubicBezTo>
                      <a:pt x="107236" y="83230"/>
                      <a:pt x="83230" y="107236"/>
                      <a:pt x="53618" y="107236"/>
                    </a:cubicBezTo>
                    <a:cubicBezTo>
                      <a:pt x="24005" y="107236"/>
                      <a:pt x="0" y="83230"/>
                      <a:pt x="0" y="53618"/>
                    </a:cubicBezTo>
                    <a:cubicBezTo>
                      <a:pt x="0" y="24006"/>
                      <a:pt x="24005" y="0"/>
                      <a:pt x="53618" y="0"/>
                    </a:cubicBezTo>
                    <a:cubicBezTo>
                      <a:pt x="83230" y="0"/>
                      <a:pt x="107236" y="24006"/>
                      <a:pt x="107236" y="53618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9" name="任意多边形: 形状 588">
                <a:extLst>
                  <a:ext uri="{FF2B5EF4-FFF2-40B4-BE49-F238E27FC236}">
                    <a16:creationId xmlns:a16="http://schemas.microsoft.com/office/drawing/2014/main" id="{CC7EEEFF-A91F-47A4-AABD-D4A7AA2EC490}"/>
                  </a:ext>
                </a:extLst>
              </p:cNvPr>
              <p:cNvSpPr/>
              <p:nvPr/>
            </p:nvSpPr>
            <p:spPr>
              <a:xfrm>
                <a:off x="3847476" y="2259909"/>
                <a:ext cx="106004" cy="106004"/>
              </a:xfrm>
              <a:custGeom>
                <a:avLst/>
                <a:gdLst>
                  <a:gd name="connsiteX0" fmla="*/ 106005 w 106004"/>
                  <a:gd name="connsiteY0" fmla="*/ 53002 h 106004"/>
                  <a:gd name="connsiteX1" fmla="*/ 53002 w 106004"/>
                  <a:gd name="connsiteY1" fmla="*/ 106005 h 106004"/>
                  <a:gd name="connsiteX2" fmla="*/ 0 w 106004"/>
                  <a:gd name="connsiteY2" fmla="*/ 53002 h 106004"/>
                  <a:gd name="connsiteX3" fmla="*/ 53002 w 106004"/>
                  <a:gd name="connsiteY3" fmla="*/ 0 h 106004"/>
                  <a:gd name="connsiteX4" fmla="*/ 106005 w 106004"/>
                  <a:gd name="connsiteY4" fmla="*/ 53002 h 1060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6004" h="106004">
                    <a:moveTo>
                      <a:pt x="106005" y="53002"/>
                    </a:moveTo>
                    <a:cubicBezTo>
                      <a:pt x="106005" y="82275"/>
                      <a:pt x="82275" y="106005"/>
                      <a:pt x="53002" y="106005"/>
                    </a:cubicBezTo>
                    <a:cubicBezTo>
                      <a:pt x="23730" y="106005"/>
                      <a:pt x="0" y="82275"/>
                      <a:pt x="0" y="53002"/>
                    </a:cubicBezTo>
                    <a:cubicBezTo>
                      <a:pt x="0" y="23730"/>
                      <a:pt x="23730" y="0"/>
                      <a:pt x="53002" y="0"/>
                    </a:cubicBezTo>
                    <a:cubicBezTo>
                      <a:pt x="82275" y="0"/>
                      <a:pt x="106005" y="23730"/>
                      <a:pt x="106005" y="53002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0" name="任意多边形: 形状 589">
                <a:extLst>
                  <a:ext uri="{FF2B5EF4-FFF2-40B4-BE49-F238E27FC236}">
                    <a16:creationId xmlns:a16="http://schemas.microsoft.com/office/drawing/2014/main" id="{F909C675-575C-45FF-B7AD-718D1D27586B}"/>
                  </a:ext>
                </a:extLst>
              </p:cNvPr>
              <p:cNvSpPr/>
              <p:nvPr/>
            </p:nvSpPr>
            <p:spPr>
              <a:xfrm>
                <a:off x="3927825" y="2114402"/>
                <a:ext cx="104235" cy="104235"/>
              </a:xfrm>
              <a:custGeom>
                <a:avLst/>
                <a:gdLst>
                  <a:gd name="connsiteX0" fmla="*/ 104235 w 104235"/>
                  <a:gd name="connsiteY0" fmla="*/ 52118 h 104235"/>
                  <a:gd name="connsiteX1" fmla="*/ 52118 w 104235"/>
                  <a:gd name="connsiteY1" fmla="*/ 104235 h 104235"/>
                  <a:gd name="connsiteX2" fmla="*/ 0 w 104235"/>
                  <a:gd name="connsiteY2" fmla="*/ 52118 h 104235"/>
                  <a:gd name="connsiteX3" fmla="*/ 52118 w 104235"/>
                  <a:gd name="connsiteY3" fmla="*/ 0 h 104235"/>
                  <a:gd name="connsiteX4" fmla="*/ 104235 w 104235"/>
                  <a:gd name="connsiteY4" fmla="*/ 52118 h 1042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4235" h="104235">
                    <a:moveTo>
                      <a:pt x="104235" y="52118"/>
                    </a:moveTo>
                    <a:cubicBezTo>
                      <a:pt x="104235" y="80902"/>
                      <a:pt x="80902" y="104235"/>
                      <a:pt x="52118" y="104235"/>
                    </a:cubicBezTo>
                    <a:cubicBezTo>
                      <a:pt x="23334" y="104235"/>
                      <a:pt x="0" y="80902"/>
                      <a:pt x="0" y="52118"/>
                    </a:cubicBezTo>
                    <a:cubicBezTo>
                      <a:pt x="0" y="23334"/>
                      <a:pt x="23334" y="0"/>
                      <a:pt x="52118" y="0"/>
                    </a:cubicBezTo>
                    <a:cubicBezTo>
                      <a:pt x="80902" y="0"/>
                      <a:pt x="104235" y="23334"/>
                      <a:pt x="104235" y="52118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1" name="任意多边形: 形状 590">
                <a:extLst>
                  <a:ext uri="{FF2B5EF4-FFF2-40B4-BE49-F238E27FC236}">
                    <a16:creationId xmlns:a16="http://schemas.microsoft.com/office/drawing/2014/main" id="{5BFF6A83-F887-49A2-8E70-1A4FB3AC7D95}"/>
                  </a:ext>
                </a:extLst>
              </p:cNvPr>
              <p:cNvSpPr/>
              <p:nvPr/>
            </p:nvSpPr>
            <p:spPr>
              <a:xfrm rot="-1350026">
                <a:off x="4017860" y="1974566"/>
                <a:ext cx="102468" cy="102468"/>
              </a:xfrm>
              <a:custGeom>
                <a:avLst/>
                <a:gdLst>
                  <a:gd name="connsiteX0" fmla="*/ 102469 w 102468"/>
                  <a:gd name="connsiteY0" fmla="*/ 51234 h 102468"/>
                  <a:gd name="connsiteX1" fmla="*/ 51234 w 102468"/>
                  <a:gd name="connsiteY1" fmla="*/ 102469 h 102468"/>
                  <a:gd name="connsiteX2" fmla="*/ 0 w 102468"/>
                  <a:gd name="connsiteY2" fmla="*/ 51234 h 102468"/>
                  <a:gd name="connsiteX3" fmla="*/ 51234 w 102468"/>
                  <a:gd name="connsiteY3" fmla="*/ 0 h 102468"/>
                  <a:gd name="connsiteX4" fmla="*/ 102469 w 102468"/>
                  <a:gd name="connsiteY4" fmla="*/ 51234 h 1024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468" h="102468">
                    <a:moveTo>
                      <a:pt x="102469" y="51234"/>
                    </a:moveTo>
                    <a:cubicBezTo>
                      <a:pt x="102469" y="79530"/>
                      <a:pt x="79530" y="102469"/>
                      <a:pt x="51234" y="102469"/>
                    </a:cubicBezTo>
                    <a:cubicBezTo>
                      <a:pt x="22938" y="102469"/>
                      <a:pt x="0" y="79530"/>
                      <a:pt x="0" y="51234"/>
                    </a:cubicBezTo>
                    <a:cubicBezTo>
                      <a:pt x="0" y="22938"/>
                      <a:pt x="22938" y="0"/>
                      <a:pt x="51234" y="0"/>
                    </a:cubicBezTo>
                    <a:cubicBezTo>
                      <a:pt x="79530" y="0"/>
                      <a:pt x="102469" y="22938"/>
                      <a:pt x="102469" y="51234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2" name="任意多边形: 形状 591">
                <a:extLst>
                  <a:ext uri="{FF2B5EF4-FFF2-40B4-BE49-F238E27FC236}">
                    <a16:creationId xmlns:a16="http://schemas.microsoft.com/office/drawing/2014/main" id="{BDB0179B-414C-4801-B421-124CA8BD67B5}"/>
                  </a:ext>
                </a:extLst>
              </p:cNvPr>
              <p:cNvSpPr/>
              <p:nvPr/>
            </p:nvSpPr>
            <p:spPr>
              <a:xfrm rot="-1350026">
                <a:off x="4117044" y="1840933"/>
                <a:ext cx="100622" cy="100622"/>
              </a:xfrm>
              <a:custGeom>
                <a:avLst/>
                <a:gdLst>
                  <a:gd name="connsiteX0" fmla="*/ 100623 w 100622"/>
                  <a:gd name="connsiteY0" fmla="*/ 50311 h 100622"/>
                  <a:gd name="connsiteX1" fmla="*/ 50311 w 100622"/>
                  <a:gd name="connsiteY1" fmla="*/ 100622 h 100622"/>
                  <a:gd name="connsiteX2" fmla="*/ 0 w 100622"/>
                  <a:gd name="connsiteY2" fmla="*/ 50311 h 100622"/>
                  <a:gd name="connsiteX3" fmla="*/ 50311 w 100622"/>
                  <a:gd name="connsiteY3" fmla="*/ 0 h 100622"/>
                  <a:gd name="connsiteX4" fmla="*/ 100623 w 100622"/>
                  <a:gd name="connsiteY4" fmla="*/ 50311 h 100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0622" h="100622">
                    <a:moveTo>
                      <a:pt x="100623" y="50311"/>
                    </a:moveTo>
                    <a:cubicBezTo>
                      <a:pt x="100623" y="78097"/>
                      <a:pt x="78097" y="100622"/>
                      <a:pt x="50311" y="100622"/>
                    </a:cubicBezTo>
                    <a:cubicBezTo>
                      <a:pt x="22525" y="100622"/>
                      <a:pt x="0" y="78097"/>
                      <a:pt x="0" y="50311"/>
                    </a:cubicBezTo>
                    <a:cubicBezTo>
                      <a:pt x="0" y="22525"/>
                      <a:pt x="22525" y="0"/>
                      <a:pt x="50311" y="0"/>
                    </a:cubicBezTo>
                    <a:cubicBezTo>
                      <a:pt x="78097" y="0"/>
                      <a:pt x="100623" y="22525"/>
                      <a:pt x="100623" y="50311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3" name="任意多边形: 形状 592">
                <a:extLst>
                  <a:ext uri="{FF2B5EF4-FFF2-40B4-BE49-F238E27FC236}">
                    <a16:creationId xmlns:a16="http://schemas.microsoft.com/office/drawing/2014/main" id="{DB95891E-4534-41CB-BBBD-884C42D139B3}"/>
                  </a:ext>
                </a:extLst>
              </p:cNvPr>
              <p:cNvSpPr/>
              <p:nvPr/>
            </p:nvSpPr>
            <p:spPr>
              <a:xfrm>
                <a:off x="4225185" y="1714461"/>
                <a:ext cx="98158" cy="98158"/>
              </a:xfrm>
              <a:custGeom>
                <a:avLst/>
                <a:gdLst>
                  <a:gd name="connsiteX0" fmla="*/ 98158 w 98158"/>
                  <a:gd name="connsiteY0" fmla="*/ 49079 h 98158"/>
                  <a:gd name="connsiteX1" fmla="*/ 49079 w 98158"/>
                  <a:gd name="connsiteY1" fmla="*/ 98158 h 98158"/>
                  <a:gd name="connsiteX2" fmla="*/ 0 w 98158"/>
                  <a:gd name="connsiteY2" fmla="*/ 49079 h 98158"/>
                  <a:gd name="connsiteX3" fmla="*/ 49079 w 98158"/>
                  <a:gd name="connsiteY3" fmla="*/ 0 h 98158"/>
                  <a:gd name="connsiteX4" fmla="*/ 98158 w 98158"/>
                  <a:gd name="connsiteY4" fmla="*/ 49079 h 981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8158" h="98158">
                    <a:moveTo>
                      <a:pt x="98158" y="49079"/>
                    </a:moveTo>
                    <a:cubicBezTo>
                      <a:pt x="98158" y="76185"/>
                      <a:pt x="76185" y="98158"/>
                      <a:pt x="49079" y="98158"/>
                    </a:cubicBezTo>
                    <a:cubicBezTo>
                      <a:pt x="21973" y="98158"/>
                      <a:pt x="0" y="76185"/>
                      <a:pt x="0" y="49079"/>
                    </a:cubicBezTo>
                    <a:cubicBezTo>
                      <a:pt x="0" y="21973"/>
                      <a:pt x="21973" y="0"/>
                      <a:pt x="49079" y="0"/>
                    </a:cubicBezTo>
                    <a:cubicBezTo>
                      <a:pt x="76185" y="0"/>
                      <a:pt x="98158" y="21973"/>
                      <a:pt x="98158" y="49079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4" name="任意多边形: 形状 593">
                <a:extLst>
                  <a:ext uri="{FF2B5EF4-FFF2-40B4-BE49-F238E27FC236}">
                    <a16:creationId xmlns:a16="http://schemas.microsoft.com/office/drawing/2014/main" id="{AE6C987B-BB0C-474E-845C-64D0E0379A2E}"/>
                  </a:ext>
                </a:extLst>
              </p:cNvPr>
              <p:cNvSpPr/>
              <p:nvPr/>
            </p:nvSpPr>
            <p:spPr>
              <a:xfrm rot="-2700000">
                <a:off x="4341601" y="1595378"/>
                <a:ext cx="95695" cy="95695"/>
              </a:xfrm>
              <a:custGeom>
                <a:avLst/>
                <a:gdLst>
                  <a:gd name="connsiteX0" fmla="*/ 95696 w 95695"/>
                  <a:gd name="connsiteY0" fmla="*/ 47848 h 95695"/>
                  <a:gd name="connsiteX1" fmla="*/ 47848 w 95695"/>
                  <a:gd name="connsiteY1" fmla="*/ 95696 h 95695"/>
                  <a:gd name="connsiteX2" fmla="*/ 0 w 95695"/>
                  <a:gd name="connsiteY2" fmla="*/ 47848 h 95695"/>
                  <a:gd name="connsiteX3" fmla="*/ 47848 w 95695"/>
                  <a:gd name="connsiteY3" fmla="*/ 0 h 95695"/>
                  <a:gd name="connsiteX4" fmla="*/ 95696 w 95695"/>
                  <a:gd name="connsiteY4" fmla="*/ 47848 h 956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5695" h="95695">
                    <a:moveTo>
                      <a:pt x="95696" y="47848"/>
                    </a:moveTo>
                    <a:cubicBezTo>
                      <a:pt x="95696" y="74273"/>
                      <a:pt x="74274" y="95696"/>
                      <a:pt x="47848" y="95696"/>
                    </a:cubicBezTo>
                    <a:cubicBezTo>
                      <a:pt x="21422" y="95696"/>
                      <a:pt x="0" y="74273"/>
                      <a:pt x="0" y="47848"/>
                    </a:cubicBezTo>
                    <a:cubicBezTo>
                      <a:pt x="0" y="21422"/>
                      <a:pt x="21422" y="0"/>
                      <a:pt x="47848" y="0"/>
                    </a:cubicBezTo>
                    <a:cubicBezTo>
                      <a:pt x="74274" y="0"/>
                      <a:pt x="95696" y="21422"/>
                      <a:pt x="95696" y="47848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5" name="任意多边形: 形状 594">
                <a:extLst>
                  <a:ext uri="{FF2B5EF4-FFF2-40B4-BE49-F238E27FC236}">
                    <a16:creationId xmlns:a16="http://schemas.microsoft.com/office/drawing/2014/main" id="{B7ED7C33-2F83-4A9B-A547-D147EDA412BF}"/>
                  </a:ext>
                </a:extLst>
              </p:cNvPr>
              <p:cNvSpPr/>
              <p:nvPr/>
            </p:nvSpPr>
            <p:spPr>
              <a:xfrm>
                <a:off x="4465811" y="1484220"/>
                <a:ext cx="93158" cy="93158"/>
              </a:xfrm>
              <a:custGeom>
                <a:avLst/>
                <a:gdLst>
                  <a:gd name="connsiteX0" fmla="*/ 93158 w 93158"/>
                  <a:gd name="connsiteY0" fmla="*/ 46579 h 93158"/>
                  <a:gd name="connsiteX1" fmla="*/ 46579 w 93158"/>
                  <a:gd name="connsiteY1" fmla="*/ 93158 h 93158"/>
                  <a:gd name="connsiteX2" fmla="*/ 0 w 93158"/>
                  <a:gd name="connsiteY2" fmla="*/ 46579 h 93158"/>
                  <a:gd name="connsiteX3" fmla="*/ 46579 w 93158"/>
                  <a:gd name="connsiteY3" fmla="*/ 0 h 93158"/>
                  <a:gd name="connsiteX4" fmla="*/ 93158 w 93158"/>
                  <a:gd name="connsiteY4" fmla="*/ 46579 h 931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158" h="93158">
                    <a:moveTo>
                      <a:pt x="93158" y="46579"/>
                    </a:moveTo>
                    <a:cubicBezTo>
                      <a:pt x="93158" y="72304"/>
                      <a:pt x="72304" y="93158"/>
                      <a:pt x="46579" y="93158"/>
                    </a:cubicBezTo>
                    <a:cubicBezTo>
                      <a:pt x="20854" y="93158"/>
                      <a:pt x="0" y="72304"/>
                      <a:pt x="0" y="46579"/>
                    </a:cubicBezTo>
                    <a:cubicBezTo>
                      <a:pt x="0" y="20854"/>
                      <a:pt x="20854" y="0"/>
                      <a:pt x="46579" y="0"/>
                    </a:cubicBezTo>
                    <a:cubicBezTo>
                      <a:pt x="72304" y="0"/>
                      <a:pt x="93158" y="20854"/>
                      <a:pt x="93158" y="46579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6" name="任意多边形: 形状 595">
                <a:extLst>
                  <a:ext uri="{FF2B5EF4-FFF2-40B4-BE49-F238E27FC236}">
                    <a16:creationId xmlns:a16="http://schemas.microsoft.com/office/drawing/2014/main" id="{FB623C31-27BB-4490-988B-2B4D071848C9}"/>
                  </a:ext>
                </a:extLst>
              </p:cNvPr>
              <p:cNvSpPr/>
              <p:nvPr/>
            </p:nvSpPr>
            <p:spPr>
              <a:xfrm>
                <a:off x="4597432" y="1381715"/>
                <a:ext cx="90157" cy="90157"/>
              </a:xfrm>
              <a:custGeom>
                <a:avLst/>
                <a:gdLst>
                  <a:gd name="connsiteX0" fmla="*/ 90158 w 90157"/>
                  <a:gd name="connsiteY0" fmla="*/ 45079 h 90157"/>
                  <a:gd name="connsiteX1" fmla="*/ 45079 w 90157"/>
                  <a:gd name="connsiteY1" fmla="*/ 90158 h 90157"/>
                  <a:gd name="connsiteX2" fmla="*/ 0 w 90157"/>
                  <a:gd name="connsiteY2" fmla="*/ 45079 h 90157"/>
                  <a:gd name="connsiteX3" fmla="*/ 45079 w 90157"/>
                  <a:gd name="connsiteY3" fmla="*/ 0 h 90157"/>
                  <a:gd name="connsiteX4" fmla="*/ 90158 w 90157"/>
                  <a:gd name="connsiteY4" fmla="*/ 45079 h 901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0157" h="90157">
                    <a:moveTo>
                      <a:pt x="90158" y="45079"/>
                    </a:moveTo>
                    <a:cubicBezTo>
                      <a:pt x="90158" y="69975"/>
                      <a:pt x="69976" y="90158"/>
                      <a:pt x="45079" y="90158"/>
                    </a:cubicBezTo>
                    <a:cubicBezTo>
                      <a:pt x="20183" y="90158"/>
                      <a:pt x="0" y="69975"/>
                      <a:pt x="0" y="45079"/>
                    </a:cubicBezTo>
                    <a:cubicBezTo>
                      <a:pt x="0" y="20183"/>
                      <a:pt x="20183" y="0"/>
                      <a:pt x="45079" y="0"/>
                    </a:cubicBezTo>
                    <a:cubicBezTo>
                      <a:pt x="69976" y="0"/>
                      <a:pt x="90158" y="20183"/>
                      <a:pt x="90158" y="45079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7" name="任意多边形: 形状 596">
                <a:extLst>
                  <a:ext uri="{FF2B5EF4-FFF2-40B4-BE49-F238E27FC236}">
                    <a16:creationId xmlns:a16="http://schemas.microsoft.com/office/drawing/2014/main" id="{457E2F20-CF9B-4C7C-B3B0-4394608F3860}"/>
                  </a:ext>
                </a:extLst>
              </p:cNvPr>
              <p:cNvSpPr/>
              <p:nvPr/>
            </p:nvSpPr>
            <p:spPr>
              <a:xfrm rot="-1902869">
                <a:off x="4735764" y="1288180"/>
                <a:ext cx="87159" cy="87159"/>
              </a:xfrm>
              <a:custGeom>
                <a:avLst/>
                <a:gdLst>
                  <a:gd name="connsiteX0" fmla="*/ 87160 w 87159"/>
                  <a:gd name="connsiteY0" fmla="*/ 43580 h 87159"/>
                  <a:gd name="connsiteX1" fmla="*/ 43580 w 87159"/>
                  <a:gd name="connsiteY1" fmla="*/ 87160 h 87159"/>
                  <a:gd name="connsiteX2" fmla="*/ 0 w 87159"/>
                  <a:gd name="connsiteY2" fmla="*/ 43580 h 87159"/>
                  <a:gd name="connsiteX3" fmla="*/ 43580 w 87159"/>
                  <a:gd name="connsiteY3" fmla="*/ 0 h 87159"/>
                  <a:gd name="connsiteX4" fmla="*/ 87160 w 87159"/>
                  <a:gd name="connsiteY4" fmla="*/ 43580 h 871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7159" h="87159">
                    <a:moveTo>
                      <a:pt x="87160" y="43580"/>
                    </a:moveTo>
                    <a:cubicBezTo>
                      <a:pt x="87160" y="67649"/>
                      <a:pt x="67649" y="87160"/>
                      <a:pt x="43580" y="87160"/>
                    </a:cubicBezTo>
                    <a:cubicBezTo>
                      <a:pt x="19511" y="87160"/>
                      <a:pt x="0" y="67649"/>
                      <a:pt x="0" y="43580"/>
                    </a:cubicBezTo>
                    <a:cubicBezTo>
                      <a:pt x="0" y="19511"/>
                      <a:pt x="19511" y="0"/>
                      <a:pt x="43580" y="0"/>
                    </a:cubicBezTo>
                    <a:cubicBezTo>
                      <a:pt x="67649" y="0"/>
                      <a:pt x="87160" y="19511"/>
                      <a:pt x="87160" y="43580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8" name="任意多边形: 形状 597">
                <a:extLst>
                  <a:ext uri="{FF2B5EF4-FFF2-40B4-BE49-F238E27FC236}">
                    <a16:creationId xmlns:a16="http://schemas.microsoft.com/office/drawing/2014/main" id="{536B1995-BA6D-4854-BAAE-456958BA1C7A}"/>
                  </a:ext>
                </a:extLst>
              </p:cNvPr>
              <p:cNvSpPr/>
              <p:nvPr/>
            </p:nvSpPr>
            <p:spPr>
              <a:xfrm rot="-4049974">
                <a:off x="4880115" y="1203796"/>
                <a:ext cx="84005" cy="84005"/>
              </a:xfrm>
              <a:custGeom>
                <a:avLst/>
                <a:gdLst>
                  <a:gd name="connsiteX0" fmla="*/ 84006 w 84005"/>
                  <a:gd name="connsiteY0" fmla="*/ 42003 h 84005"/>
                  <a:gd name="connsiteX1" fmla="*/ 42003 w 84005"/>
                  <a:gd name="connsiteY1" fmla="*/ 84006 h 84005"/>
                  <a:gd name="connsiteX2" fmla="*/ 0 w 84005"/>
                  <a:gd name="connsiteY2" fmla="*/ 42003 h 84005"/>
                  <a:gd name="connsiteX3" fmla="*/ 42003 w 84005"/>
                  <a:gd name="connsiteY3" fmla="*/ 0 h 84005"/>
                  <a:gd name="connsiteX4" fmla="*/ 84006 w 84005"/>
                  <a:gd name="connsiteY4" fmla="*/ 42003 h 840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4005" h="84005">
                    <a:moveTo>
                      <a:pt x="84006" y="42003"/>
                    </a:moveTo>
                    <a:cubicBezTo>
                      <a:pt x="84006" y="65200"/>
                      <a:pt x="65201" y="84006"/>
                      <a:pt x="42003" y="84006"/>
                    </a:cubicBezTo>
                    <a:cubicBezTo>
                      <a:pt x="18806" y="84006"/>
                      <a:pt x="0" y="65201"/>
                      <a:pt x="0" y="42003"/>
                    </a:cubicBezTo>
                    <a:cubicBezTo>
                      <a:pt x="0" y="18805"/>
                      <a:pt x="18806" y="0"/>
                      <a:pt x="42003" y="0"/>
                    </a:cubicBezTo>
                    <a:cubicBezTo>
                      <a:pt x="65201" y="0"/>
                      <a:pt x="84006" y="18805"/>
                      <a:pt x="84006" y="42003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9" name="任意多边形: 形状 598">
                <a:extLst>
                  <a:ext uri="{FF2B5EF4-FFF2-40B4-BE49-F238E27FC236}">
                    <a16:creationId xmlns:a16="http://schemas.microsoft.com/office/drawing/2014/main" id="{F6E0E9E2-F83C-4B59-8184-A06EE8320D09}"/>
                  </a:ext>
                </a:extLst>
              </p:cNvPr>
              <p:cNvSpPr/>
              <p:nvPr/>
            </p:nvSpPr>
            <p:spPr>
              <a:xfrm>
                <a:off x="5029952" y="1129435"/>
                <a:ext cx="80619" cy="80619"/>
              </a:xfrm>
              <a:custGeom>
                <a:avLst/>
                <a:gdLst>
                  <a:gd name="connsiteX0" fmla="*/ 80619 w 80619"/>
                  <a:gd name="connsiteY0" fmla="*/ 40309 h 80619"/>
                  <a:gd name="connsiteX1" fmla="*/ 40310 w 80619"/>
                  <a:gd name="connsiteY1" fmla="*/ 80619 h 80619"/>
                  <a:gd name="connsiteX2" fmla="*/ 0 w 80619"/>
                  <a:gd name="connsiteY2" fmla="*/ 40309 h 80619"/>
                  <a:gd name="connsiteX3" fmla="*/ 40310 w 80619"/>
                  <a:gd name="connsiteY3" fmla="*/ 0 h 80619"/>
                  <a:gd name="connsiteX4" fmla="*/ 80619 w 80619"/>
                  <a:gd name="connsiteY4" fmla="*/ 40309 h 806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0619" h="80619">
                    <a:moveTo>
                      <a:pt x="80619" y="40309"/>
                    </a:moveTo>
                    <a:cubicBezTo>
                      <a:pt x="80619" y="62572"/>
                      <a:pt x="62572" y="80619"/>
                      <a:pt x="40310" y="80619"/>
                    </a:cubicBezTo>
                    <a:cubicBezTo>
                      <a:pt x="18047" y="80619"/>
                      <a:pt x="0" y="62572"/>
                      <a:pt x="0" y="40309"/>
                    </a:cubicBezTo>
                    <a:cubicBezTo>
                      <a:pt x="0" y="18047"/>
                      <a:pt x="18047" y="0"/>
                      <a:pt x="40310" y="0"/>
                    </a:cubicBezTo>
                    <a:cubicBezTo>
                      <a:pt x="62572" y="0"/>
                      <a:pt x="80619" y="18047"/>
                      <a:pt x="80619" y="40309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00" name="任意多边形: 形状 599">
                <a:extLst>
                  <a:ext uri="{FF2B5EF4-FFF2-40B4-BE49-F238E27FC236}">
                    <a16:creationId xmlns:a16="http://schemas.microsoft.com/office/drawing/2014/main" id="{2DDCBF9E-528B-40D2-AD7E-BA50C964A9A2}"/>
                  </a:ext>
                </a:extLst>
              </p:cNvPr>
              <p:cNvSpPr/>
              <p:nvPr/>
            </p:nvSpPr>
            <p:spPr>
              <a:xfrm>
                <a:off x="5184651" y="1065201"/>
                <a:ext cx="77157" cy="77157"/>
              </a:xfrm>
              <a:custGeom>
                <a:avLst/>
                <a:gdLst>
                  <a:gd name="connsiteX0" fmla="*/ 77157 w 77157"/>
                  <a:gd name="connsiteY0" fmla="*/ 38579 h 77157"/>
                  <a:gd name="connsiteX1" fmla="*/ 38579 w 77157"/>
                  <a:gd name="connsiteY1" fmla="*/ 77157 h 77157"/>
                  <a:gd name="connsiteX2" fmla="*/ 0 w 77157"/>
                  <a:gd name="connsiteY2" fmla="*/ 38579 h 77157"/>
                  <a:gd name="connsiteX3" fmla="*/ 38579 w 77157"/>
                  <a:gd name="connsiteY3" fmla="*/ 0 h 77157"/>
                  <a:gd name="connsiteX4" fmla="*/ 77157 w 77157"/>
                  <a:gd name="connsiteY4" fmla="*/ 38579 h 771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7157" h="77157">
                    <a:moveTo>
                      <a:pt x="77157" y="38579"/>
                    </a:moveTo>
                    <a:cubicBezTo>
                      <a:pt x="77157" y="59885"/>
                      <a:pt x="59885" y="77157"/>
                      <a:pt x="38579" y="77157"/>
                    </a:cubicBezTo>
                    <a:cubicBezTo>
                      <a:pt x="17272" y="77157"/>
                      <a:pt x="0" y="59885"/>
                      <a:pt x="0" y="38579"/>
                    </a:cubicBezTo>
                    <a:cubicBezTo>
                      <a:pt x="0" y="17272"/>
                      <a:pt x="17272" y="0"/>
                      <a:pt x="38579" y="0"/>
                    </a:cubicBezTo>
                    <a:cubicBezTo>
                      <a:pt x="59885" y="0"/>
                      <a:pt x="77157" y="17272"/>
                      <a:pt x="77157" y="38579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01" name="任意多边形: 形状 600">
                <a:extLst>
                  <a:ext uri="{FF2B5EF4-FFF2-40B4-BE49-F238E27FC236}">
                    <a16:creationId xmlns:a16="http://schemas.microsoft.com/office/drawing/2014/main" id="{5B29375E-D7EC-4AA4-B0CC-043A31914C0D}"/>
                  </a:ext>
                </a:extLst>
              </p:cNvPr>
              <p:cNvSpPr/>
              <p:nvPr/>
            </p:nvSpPr>
            <p:spPr>
              <a:xfrm rot="-4049974">
                <a:off x="5343618" y="1011462"/>
                <a:ext cx="73466" cy="73466"/>
              </a:xfrm>
              <a:custGeom>
                <a:avLst/>
                <a:gdLst>
                  <a:gd name="connsiteX0" fmla="*/ 73467 w 73466"/>
                  <a:gd name="connsiteY0" fmla="*/ 36733 h 73466"/>
                  <a:gd name="connsiteX1" fmla="*/ 36733 w 73466"/>
                  <a:gd name="connsiteY1" fmla="*/ 73467 h 73466"/>
                  <a:gd name="connsiteX2" fmla="*/ 0 w 73466"/>
                  <a:gd name="connsiteY2" fmla="*/ 36733 h 73466"/>
                  <a:gd name="connsiteX3" fmla="*/ 36733 w 73466"/>
                  <a:gd name="connsiteY3" fmla="*/ 0 h 73466"/>
                  <a:gd name="connsiteX4" fmla="*/ 73467 w 73466"/>
                  <a:gd name="connsiteY4" fmla="*/ 36733 h 734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3466" h="73466">
                    <a:moveTo>
                      <a:pt x="73467" y="36733"/>
                    </a:moveTo>
                    <a:cubicBezTo>
                      <a:pt x="73467" y="57021"/>
                      <a:pt x="57020" y="73467"/>
                      <a:pt x="36733" y="73467"/>
                    </a:cubicBezTo>
                    <a:cubicBezTo>
                      <a:pt x="16446" y="73467"/>
                      <a:pt x="0" y="57020"/>
                      <a:pt x="0" y="36733"/>
                    </a:cubicBezTo>
                    <a:cubicBezTo>
                      <a:pt x="0" y="16446"/>
                      <a:pt x="16446" y="0"/>
                      <a:pt x="36733" y="0"/>
                    </a:cubicBezTo>
                    <a:cubicBezTo>
                      <a:pt x="57020" y="0"/>
                      <a:pt x="73467" y="16446"/>
                      <a:pt x="73467" y="36733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02" name="任意多边形: 形状 601">
                <a:extLst>
                  <a:ext uri="{FF2B5EF4-FFF2-40B4-BE49-F238E27FC236}">
                    <a16:creationId xmlns:a16="http://schemas.microsoft.com/office/drawing/2014/main" id="{2B786243-A368-4255-BB2D-CF9449F86F97}"/>
                  </a:ext>
                </a:extLst>
              </p:cNvPr>
              <p:cNvSpPr/>
              <p:nvPr/>
            </p:nvSpPr>
            <p:spPr>
              <a:xfrm rot="-4389254">
                <a:off x="5505939" y="968551"/>
                <a:ext cx="69619" cy="69619"/>
              </a:xfrm>
              <a:custGeom>
                <a:avLst/>
                <a:gdLst>
                  <a:gd name="connsiteX0" fmla="*/ 69619 w 69619"/>
                  <a:gd name="connsiteY0" fmla="*/ 34810 h 69619"/>
                  <a:gd name="connsiteX1" fmla="*/ 34810 w 69619"/>
                  <a:gd name="connsiteY1" fmla="*/ 69619 h 69619"/>
                  <a:gd name="connsiteX2" fmla="*/ 0 w 69619"/>
                  <a:gd name="connsiteY2" fmla="*/ 34810 h 69619"/>
                  <a:gd name="connsiteX3" fmla="*/ 34810 w 69619"/>
                  <a:gd name="connsiteY3" fmla="*/ 0 h 69619"/>
                  <a:gd name="connsiteX4" fmla="*/ 69619 w 69619"/>
                  <a:gd name="connsiteY4" fmla="*/ 34810 h 696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9619" h="69619">
                    <a:moveTo>
                      <a:pt x="69619" y="34810"/>
                    </a:moveTo>
                    <a:cubicBezTo>
                      <a:pt x="69619" y="54034"/>
                      <a:pt x="54035" y="69619"/>
                      <a:pt x="34810" y="69619"/>
                    </a:cubicBezTo>
                    <a:cubicBezTo>
                      <a:pt x="15585" y="69619"/>
                      <a:pt x="0" y="54034"/>
                      <a:pt x="0" y="34810"/>
                    </a:cubicBezTo>
                    <a:cubicBezTo>
                      <a:pt x="0" y="15585"/>
                      <a:pt x="15585" y="0"/>
                      <a:pt x="34810" y="0"/>
                    </a:cubicBezTo>
                    <a:cubicBezTo>
                      <a:pt x="54035" y="0"/>
                      <a:pt x="69619" y="15585"/>
                      <a:pt x="69619" y="34810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03" name="任意多边形: 形状 602">
                <a:extLst>
                  <a:ext uri="{FF2B5EF4-FFF2-40B4-BE49-F238E27FC236}">
                    <a16:creationId xmlns:a16="http://schemas.microsoft.com/office/drawing/2014/main" id="{DB739498-A2C7-441C-9E1C-1D5D5974F7B3}"/>
                  </a:ext>
                </a:extLst>
              </p:cNvPr>
              <p:cNvSpPr/>
              <p:nvPr/>
            </p:nvSpPr>
            <p:spPr>
              <a:xfrm>
                <a:off x="5670904" y="936503"/>
                <a:ext cx="65772" cy="65772"/>
              </a:xfrm>
              <a:custGeom>
                <a:avLst/>
                <a:gdLst>
                  <a:gd name="connsiteX0" fmla="*/ 65772 w 65772"/>
                  <a:gd name="connsiteY0" fmla="*/ 32886 h 65772"/>
                  <a:gd name="connsiteX1" fmla="*/ 32886 w 65772"/>
                  <a:gd name="connsiteY1" fmla="*/ 65772 h 65772"/>
                  <a:gd name="connsiteX2" fmla="*/ 0 w 65772"/>
                  <a:gd name="connsiteY2" fmla="*/ 32886 h 65772"/>
                  <a:gd name="connsiteX3" fmla="*/ 32886 w 65772"/>
                  <a:gd name="connsiteY3" fmla="*/ 0 h 65772"/>
                  <a:gd name="connsiteX4" fmla="*/ 65772 w 65772"/>
                  <a:gd name="connsiteY4" fmla="*/ 32886 h 657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5772" h="65772">
                    <a:moveTo>
                      <a:pt x="65772" y="32886"/>
                    </a:moveTo>
                    <a:cubicBezTo>
                      <a:pt x="65772" y="51049"/>
                      <a:pt x="51049" y="65772"/>
                      <a:pt x="32886" y="65772"/>
                    </a:cubicBezTo>
                    <a:cubicBezTo>
                      <a:pt x="14724" y="65772"/>
                      <a:pt x="0" y="51049"/>
                      <a:pt x="0" y="32886"/>
                    </a:cubicBezTo>
                    <a:cubicBezTo>
                      <a:pt x="0" y="14724"/>
                      <a:pt x="14724" y="0"/>
                      <a:pt x="32886" y="0"/>
                    </a:cubicBezTo>
                    <a:cubicBezTo>
                      <a:pt x="51049" y="0"/>
                      <a:pt x="65772" y="14724"/>
                      <a:pt x="65772" y="32886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04" name="任意多边形: 形状 603">
                <a:extLst>
                  <a:ext uri="{FF2B5EF4-FFF2-40B4-BE49-F238E27FC236}">
                    <a16:creationId xmlns:a16="http://schemas.microsoft.com/office/drawing/2014/main" id="{385670FF-A437-4FD3-A958-4698B2E5E241}"/>
                  </a:ext>
                </a:extLst>
              </p:cNvPr>
              <p:cNvSpPr/>
              <p:nvPr/>
            </p:nvSpPr>
            <p:spPr>
              <a:xfrm rot="-4389254">
                <a:off x="5837864" y="915429"/>
                <a:ext cx="61926" cy="61926"/>
              </a:xfrm>
              <a:custGeom>
                <a:avLst/>
                <a:gdLst>
                  <a:gd name="connsiteX0" fmla="*/ 61927 w 61926"/>
                  <a:gd name="connsiteY0" fmla="*/ 30963 h 61926"/>
                  <a:gd name="connsiteX1" fmla="*/ 30963 w 61926"/>
                  <a:gd name="connsiteY1" fmla="*/ 61927 h 61926"/>
                  <a:gd name="connsiteX2" fmla="*/ 0 w 61926"/>
                  <a:gd name="connsiteY2" fmla="*/ 30963 h 61926"/>
                  <a:gd name="connsiteX3" fmla="*/ 30963 w 61926"/>
                  <a:gd name="connsiteY3" fmla="*/ 0 h 61926"/>
                  <a:gd name="connsiteX4" fmla="*/ 61927 w 61926"/>
                  <a:gd name="connsiteY4" fmla="*/ 30963 h 61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1926" h="61926">
                    <a:moveTo>
                      <a:pt x="61927" y="30963"/>
                    </a:moveTo>
                    <a:cubicBezTo>
                      <a:pt x="61927" y="48064"/>
                      <a:pt x="48064" y="61927"/>
                      <a:pt x="30963" y="61927"/>
                    </a:cubicBezTo>
                    <a:cubicBezTo>
                      <a:pt x="13863" y="61927"/>
                      <a:pt x="0" y="48064"/>
                      <a:pt x="0" y="30963"/>
                    </a:cubicBezTo>
                    <a:cubicBezTo>
                      <a:pt x="0" y="13863"/>
                      <a:pt x="13863" y="0"/>
                      <a:pt x="30963" y="0"/>
                    </a:cubicBezTo>
                    <a:cubicBezTo>
                      <a:pt x="48064" y="0"/>
                      <a:pt x="61927" y="13863"/>
                      <a:pt x="61927" y="30963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05" name="任意多边形: 形状 604">
                <a:extLst>
                  <a:ext uri="{FF2B5EF4-FFF2-40B4-BE49-F238E27FC236}">
                    <a16:creationId xmlns:a16="http://schemas.microsoft.com/office/drawing/2014/main" id="{BDE7EBA1-CCBA-4047-9E33-8C42BCC29660}"/>
                  </a:ext>
                </a:extLst>
              </p:cNvPr>
              <p:cNvSpPr/>
              <p:nvPr/>
            </p:nvSpPr>
            <p:spPr>
              <a:xfrm rot="-4746011">
                <a:off x="6005905" y="905236"/>
                <a:ext cx="58081" cy="58081"/>
              </a:xfrm>
              <a:custGeom>
                <a:avLst/>
                <a:gdLst>
                  <a:gd name="connsiteX0" fmla="*/ 58082 w 58081"/>
                  <a:gd name="connsiteY0" fmla="*/ 29041 h 58081"/>
                  <a:gd name="connsiteX1" fmla="*/ 29041 w 58081"/>
                  <a:gd name="connsiteY1" fmla="*/ 58082 h 58081"/>
                  <a:gd name="connsiteX2" fmla="*/ 0 w 58081"/>
                  <a:gd name="connsiteY2" fmla="*/ 29041 h 58081"/>
                  <a:gd name="connsiteX3" fmla="*/ 29041 w 58081"/>
                  <a:gd name="connsiteY3" fmla="*/ 0 h 58081"/>
                  <a:gd name="connsiteX4" fmla="*/ 58082 w 58081"/>
                  <a:gd name="connsiteY4" fmla="*/ 29041 h 580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8081" h="58081">
                    <a:moveTo>
                      <a:pt x="58082" y="29041"/>
                    </a:moveTo>
                    <a:cubicBezTo>
                      <a:pt x="58082" y="45080"/>
                      <a:pt x="45080" y="58082"/>
                      <a:pt x="29041" y="58082"/>
                    </a:cubicBezTo>
                    <a:cubicBezTo>
                      <a:pt x="13002" y="58082"/>
                      <a:pt x="0" y="45080"/>
                      <a:pt x="0" y="29041"/>
                    </a:cubicBezTo>
                    <a:cubicBezTo>
                      <a:pt x="0" y="13002"/>
                      <a:pt x="13002" y="0"/>
                      <a:pt x="29041" y="0"/>
                    </a:cubicBezTo>
                    <a:cubicBezTo>
                      <a:pt x="45080" y="0"/>
                      <a:pt x="58082" y="13002"/>
                      <a:pt x="58082" y="29041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06" name="任意多边形: 形状 605">
                <a:extLst>
                  <a:ext uri="{FF2B5EF4-FFF2-40B4-BE49-F238E27FC236}">
                    <a16:creationId xmlns:a16="http://schemas.microsoft.com/office/drawing/2014/main" id="{392BAE8F-D4EA-40EF-9003-5D92C9373C5F}"/>
                  </a:ext>
                </a:extLst>
              </p:cNvPr>
              <p:cNvSpPr/>
              <p:nvPr/>
            </p:nvSpPr>
            <p:spPr>
              <a:xfrm>
                <a:off x="6174388" y="906271"/>
                <a:ext cx="54233" cy="54233"/>
              </a:xfrm>
              <a:custGeom>
                <a:avLst/>
                <a:gdLst>
                  <a:gd name="connsiteX0" fmla="*/ 54233 w 54233"/>
                  <a:gd name="connsiteY0" fmla="*/ 27117 h 54233"/>
                  <a:gd name="connsiteX1" fmla="*/ 27117 w 54233"/>
                  <a:gd name="connsiteY1" fmla="*/ 54233 h 54233"/>
                  <a:gd name="connsiteX2" fmla="*/ 0 w 54233"/>
                  <a:gd name="connsiteY2" fmla="*/ 27117 h 54233"/>
                  <a:gd name="connsiteX3" fmla="*/ 27117 w 54233"/>
                  <a:gd name="connsiteY3" fmla="*/ 0 h 54233"/>
                  <a:gd name="connsiteX4" fmla="*/ 54233 w 54233"/>
                  <a:gd name="connsiteY4" fmla="*/ 27117 h 542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4233" h="54233">
                    <a:moveTo>
                      <a:pt x="54233" y="27117"/>
                    </a:moveTo>
                    <a:cubicBezTo>
                      <a:pt x="54233" y="42093"/>
                      <a:pt x="42093" y="54233"/>
                      <a:pt x="27117" y="54233"/>
                    </a:cubicBezTo>
                    <a:cubicBezTo>
                      <a:pt x="12140" y="54233"/>
                      <a:pt x="0" y="42093"/>
                      <a:pt x="0" y="27117"/>
                    </a:cubicBezTo>
                    <a:cubicBezTo>
                      <a:pt x="0" y="12141"/>
                      <a:pt x="12140" y="0"/>
                      <a:pt x="27117" y="0"/>
                    </a:cubicBezTo>
                    <a:cubicBezTo>
                      <a:pt x="42093" y="0"/>
                      <a:pt x="54233" y="12140"/>
                      <a:pt x="54233" y="27117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07" name="任意多边形: 形状 606">
                <a:extLst>
                  <a:ext uri="{FF2B5EF4-FFF2-40B4-BE49-F238E27FC236}">
                    <a16:creationId xmlns:a16="http://schemas.microsoft.com/office/drawing/2014/main" id="{223B798D-18D5-437B-8D8A-D2BDFBF6BDDF}"/>
                  </a:ext>
                </a:extLst>
              </p:cNvPr>
              <p:cNvSpPr/>
              <p:nvPr/>
            </p:nvSpPr>
            <p:spPr>
              <a:xfrm>
                <a:off x="6342587" y="918079"/>
                <a:ext cx="50463" cy="50463"/>
              </a:xfrm>
              <a:custGeom>
                <a:avLst/>
                <a:gdLst>
                  <a:gd name="connsiteX0" fmla="*/ 25232 w 50463"/>
                  <a:gd name="connsiteY0" fmla="*/ 50464 h 50463"/>
                  <a:gd name="connsiteX1" fmla="*/ 0 w 50463"/>
                  <a:gd name="connsiteY1" fmla="*/ 25232 h 50463"/>
                  <a:gd name="connsiteX2" fmla="*/ 25232 w 50463"/>
                  <a:gd name="connsiteY2" fmla="*/ 0 h 50463"/>
                  <a:gd name="connsiteX3" fmla="*/ 50464 w 50463"/>
                  <a:gd name="connsiteY3" fmla="*/ 25232 h 50463"/>
                  <a:gd name="connsiteX4" fmla="*/ 25232 w 50463"/>
                  <a:gd name="connsiteY4" fmla="*/ 50464 h 504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0463" h="50463">
                    <a:moveTo>
                      <a:pt x="25232" y="50464"/>
                    </a:moveTo>
                    <a:cubicBezTo>
                      <a:pt x="11308" y="50464"/>
                      <a:pt x="0" y="39156"/>
                      <a:pt x="0" y="25232"/>
                    </a:cubicBezTo>
                    <a:cubicBezTo>
                      <a:pt x="0" y="11308"/>
                      <a:pt x="11308" y="0"/>
                      <a:pt x="25232" y="0"/>
                    </a:cubicBezTo>
                    <a:cubicBezTo>
                      <a:pt x="39156" y="0"/>
                      <a:pt x="50464" y="11308"/>
                      <a:pt x="50464" y="25232"/>
                    </a:cubicBezTo>
                    <a:cubicBezTo>
                      <a:pt x="50425" y="39194"/>
                      <a:pt x="39156" y="50464"/>
                      <a:pt x="25232" y="50464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08" name="任意多边形: 形状 607">
                <a:extLst>
                  <a:ext uri="{FF2B5EF4-FFF2-40B4-BE49-F238E27FC236}">
                    <a16:creationId xmlns:a16="http://schemas.microsoft.com/office/drawing/2014/main" id="{BA562024-7D21-4475-910E-BAB3FED45CF1}"/>
                  </a:ext>
                </a:extLst>
              </p:cNvPr>
              <p:cNvSpPr/>
              <p:nvPr/>
            </p:nvSpPr>
            <p:spPr>
              <a:xfrm>
                <a:off x="6509787" y="940965"/>
                <a:ext cx="46617" cy="46617"/>
              </a:xfrm>
              <a:custGeom>
                <a:avLst/>
                <a:gdLst>
                  <a:gd name="connsiteX0" fmla="*/ 46618 w 46617"/>
                  <a:gd name="connsiteY0" fmla="*/ 23309 h 46617"/>
                  <a:gd name="connsiteX1" fmla="*/ 23309 w 46617"/>
                  <a:gd name="connsiteY1" fmla="*/ 46618 h 46617"/>
                  <a:gd name="connsiteX2" fmla="*/ 0 w 46617"/>
                  <a:gd name="connsiteY2" fmla="*/ 23309 h 46617"/>
                  <a:gd name="connsiteX3" fmla="*/ 23309 w 46617"/>
                  <a:gd name="connsiteY3" fmla="*/ 0 h 46617"/>
                  <a:gd name="connsiteX4" fmla="*/ 46618 w 46617"/>
                  <a:gd name="connsiteY4" fmla="*/ 23309 h 466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6617" h="46617">
                    <a:moveTo>
                      <a:pt x="46618" y="23309"/>
                    </a:moveTo>
                    <a:cubicBezTo>
                      <a:pt x="46618" y="36182"/>
                      <a:pt x="36182" y="46618"/>
                      <a:pt x="23309" y="46618"/>
                    </a:cubicBezTo>
                    <a:cubicBezTo>
                      <a:pt x="10436" y="46618"/>
                      <a:pt x="0" y="36182"/>
                      <a:pt x="0" y="23309"/>
                    </a:cubicBezTo>
                    <a:cubicBezTo>
                      <a:pt x="0" y="10436"/>
                      <a:pt x="10436" y="0"/>
                      <a:pt x="23309" y="0"/>
                    </a:cubicBezTo>
                    <a:cubicBezTo>
                      <a:pt x="36182" y="0"/>
                      <a:pt x="46618" y="10436"/>
                      <a:pt x="46618" y="23309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09" name="任意多边形: 形状 608">
                <a:extLst>
                  <a:ext uri="{FF2B5EF4-FFF2-40B4-BE49-F238E27FC236}">
                    <a16:creationId xmlns:a16="http://schemas.microsoft.com/office/drawing/2014/main" id="{A5E3481E-F199-4E15-9FFB-FC49ACA0A1B1}"/>
                  </a:ext>
                </a:extLst>
              </p:cNvPr>
              <p:cNvSpPr/>
              <p:nvPr/>
            </p:nvSpPr>
            <p:spPr>
              <a:xfrm>
                <a:off x="6675218" y="974851"/>
                <a:ext cx="42771" cy="42771"/>
              </a:xfrm>
              <a:custGeom>
                <a:avLst/>
                <a:gdLst>
                  <a:gd name="connsiteX0" fmla="*/ 21386 w 42771"/>
                  <a:gd name="connsiteY0" fmla="*/ 42771 h 42771"/>
                  <a:gd name="connsiteX1" fmla="*/ 0 w 42771"/>
                  <a:gd name="connsiteY1" fmla="*/ 21386 h 42771"/>
                  <a:gd name="connsiteX2" fmla="*/ 21386 w 42771"/>
                  <a:gd name="connsiteY2" fmla="*/ 0 h 42771"/>
                  <a:gd name="connsiteX3" fmla="*/ 42771 w 42771"/>
                  <a:gd name="connsiteY3" fmla="*/ 21386 h 42771"/>
                  <a:gd name="connsiteX4" fmla="*/ 21386 w 42771"/>
                  <a:gd name="connsiteY4" fmla="*/ 42771 h 427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771" h="42771">
                    <a:moveTo>
                      <a:pt x="21386" y="42771"/>
                    </a:moveTo>
                    <a:cubicBezTo>
                      <a:pt x="9577" y="42771"/>
                      <a:pt x="0" y="33194"/>
                      <a:pt x="0" y="21386"/>
                    </a:cubicBezTo>
                    <a:cubicBezTo>
                      <a:pt x="0" y="9577"/>
                      <a:pt x="9577" y="0"/>
                      <a:pt x="21386" y="0"/>
                    </a:cubicBezTo>
                    <a:cubicBezTo>
                      <a:pt x="33194" y="0"/>
                      <a:pt x="42771" y="9577"/>
                      <a:pt x="42771" y="21386"/>
                    </a:cubicBezTo>
                    <a:cubicBezTo>
                      <a:pt x="42771" y="33194"/>
                      <a:pt x="33194" y="42771"/>
                      <a:pt x="21386" y="42771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10" name="任意多边形: 形状 609">
                <a:extLst>
                  <a:ext uri="{FF2B5EF4-FFF2-40B4-BE49-F238E27FC236}">
                    <a16:creationId xmlns:a16="http://schemas.microsoft.com/office/drawing/2014/main" id="{3936D769-0F8A-4029-839B-FAC9211B355F}"/>
                  </a:ext>
                </a:extLst>
              </p:cNvPr>
              <p:cNvSpPr/>
              <p:nvPr/>
            </p:nvSpPr>
            <p:spPr>
              <a:xfrm>
                <a:off x="6838110" y="1019622"/>
                <a:ext cx="38924" cy="38924"/>
              </a:xfrm>
              <a:custGeom>
                <a:avLst/>
                <a:gdLst>
                  <a:gd name="connsiteX0" fmla="*/ 38925 w 38924"/>
                  <a:gd name="connsiteY0" fmla="*/ 19462 h 38924"/>
                  <a:gd name="connsiteX1" fmla="*/ 19462 w 38924"/>
                  <a:gd name="connsiteY1" fmla="*/ 38925 h 38924"/>
                  <a:gd name="connsiteX2" fmla="*/ 0 w 38924"/>
                  <a:gd name="connsiteY2" fmla="*/ 19462 h 38924"/>
                  <a:gd name="connsiteX3" fmla="*/ 19462 w 38924"/>
                  <a:gd name="connsiteY3" fmla="*/ 0 h 38924"/>
                  <a:gd name="connsiteX4" fmla="*/ 38925 w 38924"/>
                  <a:gd name="connsiteY4" fmla="*/ 19462 h 389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924" h="38924">
                    <a:moveTo>
                      <a:pt x="38925" y="19462"/>
                    </a:moveTo>
                    <a:cubicBezTo>
                      <a:pt x="38925" y="30211"/>
                      <a:pt x="30212" y="38925"/>
                      <a:pt x="19462" y="38925"/>
                    </a:cubicBezTo>
                    <a:cubicBezTo>
                      <a:pt x="8714" y="38925"/>
                      <a:pt x="0" y="30211"/>
                      <a:pt x="0" y="19462"/>
                    </a:cubicBezTo>
                    <a:cubicBezTo>
                      <a:pt x="0" y="8714"/>
                      <a:pt x="8713" y="0"/>
                      <a:pt x="19462" y="0"/>
                    </a:cubicBezTo>
                    <a:cubicBezTo>
                      <a:pt x="30211" y="0"/>
                      <a:pt x="38925" y="8714"/>
                      <a:pt x="38925" y="19462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11" name="任意多边形: 形状 610">
                <a:extLst>
                  <a:ext uri="{FF2B5EF4-FFF2-40B4-BE49-F238E27FC236}">
                    <a16:creationId xmlns:a16="http://schemas.microsoft.com/office/drawing/2014/main" id="{1A52BC84-9E8F-49D4-A6D9-CC90A09EE1B7}"/>
                  </a:ext>
                </a:extLst>
              </p:cNvPr>
              <p:cNvSpPr/>
              <p:nvPr/>
            </p:nvSpPr>
            <p:spPr>
              <a:xfrm>
                <a:off x="6997771" y="1075163"/>
                <a:ext cx="35078" cy="35078"/>
              </a:xfrm>
              <a:custGeom>
                <a:avLst/>
                <a:gdLst>
                  <a:gd name="connsiteX0" fmla="*/ 35078 w 35078"/>
                  <a:gd name="connsiteY0" fmla="*/ 17539 h 35078"/>
                  <a:gd name="connsiteX1" fmla="*/ 17539 w 35078"/>
                  <a:gd name="connsiteY1" fmla="*/ 35078 h 35078"/>
                  <a:gd name="connsiteX2" fmla="*/ -1 w 35078"/>
                  <a:gd name="connsiteY2" fmla="*/ 17539 h 35078"/>
                  <a:gd name="connsiteX3" fmla="*/ 17539 w 35078"/>
                  <a:gd name="connsiteY3" fmla="*/ 0 h 35078"/>
                  <a:gd name="connsiteX4" fmla="*/ 35078 w 35078"/>
                  <a:gd name="connsiteY4" fmla="*/ 17539 h 350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078" h="35078">
                    <a:moveTo>
                      <a:pt x="35078" y="17539"/>
                    </a:moveTo>
                    <a:cubicBezTo>
                      <a:pt x="35078" y="27226"/>
                      <a:pt x="27226" y="35078"/>
                      <a:pt x="17539" y="35078"/>
                    </a:cubicBezTo>
                    <a:cubicBezTo>
                      <a:pt x="7852" y="35078"/>
                      <a:pt x="-1" y="27226"/>
                      <a:pt x="-1" y="17539"/>
                    </a:cubicBezTo>
                    <a:cubicBezTo>
                      <a:pt x="-1" y="7853"/>
                      <a:pt x="7852" y="0"/>
                      <a:pt x="17539" y="0"/>
                    </a:cubicBezTo>
                    <a:cubicBezTo>
                      <a:pt x="27226" y="0"/>
                      <a:pt x="35078" y="7853"/>
                      <a:pt x="35078" y="17539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12" name="任意多边形: 形状 611">
                <a:extLst>
                  <a:ext uri="{FF2B5EF4-FFF2-40B4-BE49-F238E27FC236}">
                    <a16:creationId xmlns:a16="http://schemas.microsoft.com/office/drawing/2014/main" id="{A9A18C2A-7A64-4FB0-AD9B-F0B913A580ED}"/>
                  </a:ext>
                </a:extLst>
              </p:cNvPr>
              <p:cNvSpPr/>
              <p:nvPr/>
            </p:nvSpPr>
            <p:spPr>
              <a:xfrm>
                <a:off x="7153278" y="1140974"/>
                <a:ext cx="31616" cy="31616"/>
              </a:xfrm>
              <a:custGeom>
                <a:avLst/>
                <a:gdLst>
                  <a:gd name="connsiteX0" fmla="*/ 15808 w 31616"/>
                  <a:gd name="connsiteY0" fmla="*/ 31617 h 31616"/>
                  <a:gd name="connsiteX1" fmla="*/ 0 w 31616"/>
                  <a:gd name="connsiteY1" fmla="*/ 15808 h 31616"/>
                  <a:gd name="connsiteX2" fmla="*/ 15808 w 31616"/>
                  <a:gd name="connsiteY2" fmla="*/ 0 h 31616"/>
                  <a:gd name="connsiteX3" fmla="*/ 31617 w 31616"/>
                  <a:gd name="connsiteY3" fmla="*/ 15808 h 31616"/>
                  <a:gd name="connsiteX4" fmla="*/ 15808 w 31616"/>
                  <a:gd name="connsiteY4" fmla="*/ 31617 h 316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616" h="31616">
                    <a:moveTo>
                      <a:pt x="15808" y="31617"/>
                    </a:moveTo>
                    <a:cubicBezTo>
                      <a:pt x="7077" y="31617"/>
                      <a:pt x="0" y="24539"/>
                      <a:pt x="0" y="15808"/>
                    </a:cubicBezTo>
                    <a:cubicBezTo>
                      <a:pt x="0" y="7077"/>
                      <a:pt x="7077" y="0"/>
                      <a:pt x="15808" y="0"/>
                    </a:cubicBezTo>
                    <a:cubicBezTo>
                      <a:pt x="24540" y="0"/>
                      <a:pt x="31617" y="7077"/>
                      <a:pt x="31617" y="15808"/>
                    </a:cubicBezTo>
                    <a:cubicBezTo>
                      <a:pt x="31617" y="24539"/>
                      <a:pt x="24578" y="31617"/>
                      <a:pt x="15808" y="31617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13" name="任意多边形: 形状 612">
                <a:extLst>
                  <a:ext uri="{FF2B5EF4-FFF2-40B4-BE49-F238E27FC236}">
                    <a16:creationId xmlns:a16="http://schemas.microsoft.com/office/drawing/2014/main" id="{93439CD8-A8F4-4037-AF2A-0DA93D8589A7}"/>
                  </a:ext>
                </a:extLst>
              </p:cNvPr>
              <p:cNvSpPr/>
              <p:nvPr/>
            </p:nvSpPr>
            <p:spPr>
              <a:xfrm>
                <a:off x="7304092" y="1216862"/>
                <a:ext cx="28232" cy="28232"/>
              </a:xfrm>
              <a:custGeom>
                <a:avLst/>
                <a:gdLst>
                  <a:gd name="connsiteX0" fmla="*/ 14116 w 28232"/>
                  <a:gd name="connsiteY0" fmla="*/ 28232 h 28232"/>
                  <a:gd name="connsiteX1" fmla="*/ 0 w 28232"/>
                  <a:gd name="connsiteY1" fmla="*/ 14116 h 28232"/>
                  <a:gd name="connsiteX2" fmla="*/ 14116 w 28232"/>
                  <a:gd name="connsiteY2" fmla="*/ 0 h 28232"/>
                  <a:gd name="connsiteX3" fmla="*/ 28232 w 28232"/>
                  <a:gd name="connsiteY3" fmla="*/ 14116 h 28232"/>
                  <a:gd name="connsiteX4" fmla="*/ 14116 w 28232"/>
                  <a:gd name="connsiteY4" fmla="*/ 28232 h 282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232" h="28232">
                    <a:moveTo>
                      <a:pt x="14116" y="28232"/>
                    </a:moveTo>
                    <a:cubicBezTo>
                      <a:pt x="6347" y="28232"/>
                      <a:pt x="0" y="21924"/>
                      <a:pt x="0" y="14116"/>
                    </a:cubicBezTo>
                    <a:cubicBezTo>
                      <a:pt x="0" y="6308"/>
                      <a:pt x="6308" y="0"/>
                      <a:pt x="14116" y="0"/>
                    </a:cubicBezTo>
                    <a:cubicBezTo>
                      <a:pt x="21924" y="0"/>
                      <a:pt x="28232" y="6308"/>
                      <a:pt x="28232" y="14116"/>
                    </a:cubicBezTo>
                    <a:cubicBezTo>
                      <a:pt x="28232" y="21924"/>
                      <a:pt x="21924" y="28232"/>
                      <a:pt x="14116" y="28232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14" name="任意多边形: 形状 613">
                <a:extLst>
                  <a:ext uri="{FF2B5EF4-FFF2-40B4-BE49-F238E27FC236}">
                    <a16:creationId xmlns:a16="http://schemas.microsoft.com/office/drawing/2014/main" id="{1C503008-3D98-44EF-84A0-28D83ACAFAD2}"/>
                  </a:ext>
                </a:extLst>
              </p:cNvPr>
              <p:cNvSpPr/>
              <p:nvPr/>
            </p:nvSpPr>
            <p:spPr>
              <a:xfrm>
                <a:off x="7449599" y="1302558"/>
                <a:ext cx="24924" cy="24924"/>
              </a:xfrm>
              <a:custGeom>
                <a:avLst/>
                <a:gdLst>
                  <a:gd name="connsiteX0" fmla="*/ 12462 w 24924"/>
                  <a:gd name="connsiteY0" fmla="*/ 24924 h 24924"/>
                  <a:gd name="connsiteX1" fmla="*/ 0 w 24924"/>
                  <a:gd name="connsiteY1" fmla="*/ 12462 h 24924"/>
                  <a:gd name="connsiteX2" fmla="*/ 12462 w 24924"/>
                  <a:gd name="connsiteY2" fmla="*/ 0 h 24924"/>
                  <a:gd name="connsiteX3" fmla="*/ 24924 w 24924"/>
                  <a:gd name="connsiteY3" fmla="*/ 12462 h 24924"/>
                  <a:gd name="connsiteX4" fmla="*/ 12462 w 24924"/>
                  <a:gd name="connsiteY4" fmla="*/ 24924 h 249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924" h="24924">
                    <a:moveTo>
                      <a:pt x="12462" y="24924"/>
                    </a:moveTo>
                    <a:cubicBezTo>
                      <a:pt x="5577" y="24924"/>
                      <a:pt x="0" y="19347"/>
                      <a:pt x="0" y="12462"/>
                    </a:cubicBezTo>
                    <a:cubicBezTo>
                      <a:pt x="0" y="5577"/>
                      <a:pt x="5577" y="0"/>
                      <a:pt x="12462" y="0"/>
                    </a:cubicBezTo>
                    <a:cubicBezTo>
                      <a:pt x="19347" y="0"/>
                      <a:pt x="24924" y="5577"/>
                      <a:pt x="24924" y="12462"/>
                    </a:cubicBezTo>
                    <a:cubicBezTo>
                      <a:pt x="24924" y="19347"/>
                      <a:pt x="19347" y="24924"/>
                      <a:pt x="12462" y="24924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15" name="任意多边形: 形状 614">
                <a:extLst>
                  <a:ext uri="{FF2B5EF4-FFF2-40B4-BE49-F238E27FC236}">
                    <a16:creationId xmlns:a16="http://schemas.microsoft.com/office/drawing/2014/main" id="{7CA6CD82-F07E-4DD9-9957-72C8F6206311}"/>
                  </a:ext>
                </a:extLst>
              </p:cNvPr>
              <p:cNvSpPr/>
              <p:nvPr/>
            </p:nvSpPr>
            <p:spPr>
              <a:xfrm>
                <a:off x="7589028" y="1397485"/>
                <a:ext cx="21924" cy="21924"/>
              </a:xfrm>
              <a:custGeom>
                <a:avLst/>
                <a:gdLst>
                  <a:gd name="connsiteX0" fmla="*/ 21924 w 21924"/>
                  <a:gd name="connsiteY0" fmla="*/ 10962 h 21924"/>
                  <a:gd name="connsiteX1" fmla="*/ 10962 w 21924"/>
                  <a:gd name="connsiteY1" fmla="*/ 21924 h 21924"/>
                  <a:gd name="connsiteX2" fmla="*/ 0 w 21924"/>
                  <a:gd name="connsiteY2" fmla="*/ 10962 h 21924"/>
                  <a:gd name="connsiteX3" fmla="*/ 10962 w 21924"/>
                  <a:gd name="connsiteY3" fmla="*/ 0 h 21924"/>
                  <a:gd name="connsiteX4" fmla="*/ 21924 w 21924"/>
                  <a:gd name="connsiteY4" fmla="*/ 10962 h 219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924" h="21924">
                    <a:moveTo>
                      <a:pt x="21924" y="10962"/>
                    </a:moveTo>
                    <a:cubicBezTo>
                      <a:pt x="21924" y="17016"/>
                      <a:pt x="17016" y="21924"/>
                      <a:pt x="10962" y="21924"/>
                    </a:cubicBezTo>
                    <a:cubicBezTo>
                      <a:pt x="4908" y="21924"/>
                      <a:pt x="0" y="17016"/>
                      <a:pt x="0" y="10962"/>
                    </a:cubicBezTo>
                    <a:cubicBezTo>
                      <a:pt x="0" y="4908"/>
                      <a:pt x="4908" y="0"/>
                      <a:pt x="10962" y="0"/>
                    </a:cubicBezTo>
                    <a:cubicBezTo>
                      <a:pt x="17016" y="0"/>
                      <a:pt x="21924" y="4908"/>
                      <a:pt x="21924" y="10962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16" name="任意多边形: 形状 615">
                <a:extLst>
                  <a:ext uri="{FF2B5EF4-FFF2-40B4-BE49-F238E27FC236}">
                    <a16:creationId xmlns:a16="http://schemas.microsoft.com/office/drawing/2014/main" id="{9715046D-96C7-4E7F-BFA4-CAE1F4F91D72}"/>
                  </a:ext>
                </a:extLst>
              </p:cNvPr>
              <p:cNvSpPr/>
              <p:nvPr/>
            </p:nvSpPr>
            <p:spPr>
              <a:xfrm>
                <a:off x="7721919" y="1501413"/>
                <a:ext cx="18923" cy="18923"/>
              </a:xfrm>
              <a:custGeom>
                <a:avLst/>
                <a:gdLst>
                  <a:gd name="connsiteX0" fmla="*/ 18924 w 18923"/>
                  <a:gd name="connsiteY0" fmla="*/ 9462 h 18923"/>
                  <a:gd name="connsiteX1" fmla="*/ 9462 w 18923"/>
                  <a:gd name="connsiteY1" fmla="*/ 18924 h 18923"/>
                  <a:gd name="connsiteX2" fmla="*/ 0 w 18923"/>
                  <a:gd name="connsiteY2" fmla="*/ 9462 h 18923"/>
                  <a:gd name="connsiteX3" fmla="*/ 9462 w 18923"/>
                  <a:gd name="connsiteY3" fmla="*/ 0 h 18923"/>
                  <a:gd name="connsiteX4" fmla="*/ 18924 w 18923"/>
                  <a:gd name="connsiteY4" fmla="*/ 9462 h 189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923" h="18923">
                    <a:moveTo>
                      <a:pt x="18924" y="9462"/>
                    </a:moveTo>
                    <a:cubicBezTo>
                      <a:pt x="18924" y="14688"/>
                      <a:pt x="14687" y="18924"/>
                      <a:pt x="9462" y="18924"/>
                    </a:cubicBezTo>
                    <a:cubicBezTo>
                      <a:pt x="4236" y="18924"/>
                      <a:pt x="0" y="14688"/>
                      <a:pt x="0" y="9462"/>
                    </a:cubicBezTo>
                    <a:cubicBezTo>
                      <a:pt x="0" y="4236"/>
                      <a:pt x="4237" y="0"/>
                      <a:pt x="9462" y="0"/>
                    </a:cubicBezTo>
                    <a:cubicBezTo>
                      <a:pt x="14688" y="0"/>
                      <a:pt x="18924" y="4236"/>
                      <a:pt x="18924" y="9462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17" name="任意多边形: 形状 616">
                <a:extLst>
                  <a:ext uri="{FF2B5EF4-FFF2-40B4-BE49-F238E27FC236}">
                    <a16:creationId xmlns:a16="http://schemas.microsoft.com/office/drawing/2014/main" id="{9C7904D0-F148-4F4F-80BD-151CF1167D2A}"/>
                  </a:ext>
                </a:extLst>
              </p:cNvPr>
              <p:cNvSpPr/>
              <p:nvPr/>
            </p:nvSpPr>
            <p:spPr>
              <a:xfrm>
                <a:off x="7847617" y="1613687"/>
                <a:ext cx="16154" cy="16154"/>
              </a:xfrm>
              <a:custGeom>
                <a:avLst/>
                <a:gdLst>
                  <a:gd name="connsiteX0" fmla="*/ 8077 w 16154"/>
                  <a:gd name="connsiteY0" fmla="*/ 16155 h 16154"/>
                  <a:gd name="connsiteX1" fmla="*/ 0 w 16154"/>
                  <a:gd name="connsiteY1" fmla="*/ 8077 h 16154"/>
                  <a:gd name="connsiteX2" fmla="*/ 8077 w 16154"/>
                  <a:gd name="connsiteY2" fmla="*/ 0 h 16154"/>
                  <a:gd name="connsiteX3" fmla="*/ 16154 w 16154"/>
                  <a:gd name="connsiteY3" fmla="*/ 8077 h 16154"/>
                  <a:gd name="connsiteX4" fmla="*/ 8077 w 16154"/>
                  <a:gd name="connsiteY4" fmla="*/ 16155 h 161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154" h="16154">
                    <a:moveTo>
                      <a:pt x="8077" y="16155"/>
                    </a:moveTo>
                    <a:cubicBezTo>
                      <a:pt x="3615" y="16155"/>
                      <a:pt x="0" y="12539"/>
                      <a:pt x="0" y="8077"/>
                    </a:cubicBezTo>
                    <a:cubicBezTo>
                      <a:pt x="0" y="3616"/>
                      <a:pt x="3615" y="0"/>
                      <a:pt x="8077" y="0"/>
                    </a:cubicBezTo>
                    <a:cubicBezTo>
                      <a:pt x="12539" y="0"/>
                      <a:pt x="16154" y="3616"/>
                      <a:pt x="16154" y="8077"/>
                    </a:cubicBezTo>
                    <a:cubicBezTo>
                      <a:pt x="16154" y="12539"/>
                      <a:pt x="12539" y="16155"/>
                      <a:pt x="8077" y="16155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18" name="任意多边形: 形状 617">
                <a:extLst>
                  <a:ext uri="{FF2B5EF4-FFF2-40B4-BE49-F238E27FC236}">
                    <a16:creationId xmlns:a16="http://schemas.microsoft.com/office/drawing/2014/main" id="{E929D265-D4A5-41D3-A008-C3800EB04935}"/>
                  </a:ext>
                </a:extLst>
              </p:cNvPr>
              <p:cNvSpPr/>
              <p:nvPr/>
            </p:nvSpPr>
            <p:spPr>
              <a:xfrm>
                <a:off x="7965468" y="1733770"/>
                <a:ext cx="13769" cy="13769"/>
              </a:xfrm>
              <a:custGeom>
                <a:avLst/>
                <a:gdLst>
                  <a:gd name="connsiteX0" fmla="*/ 6885 w 13769"/>
                  <a:gd name="connsiteY0" fmla="*/ 13770 h 13769"/>
                  <a:gd name="connsiteX1" fmla="*/ 0 w 13769"/>
                  <a:gd name="connsiteY1" fmla="*/ 6885 h 13769"/>
                  <a:gd name="connsiteX2" fmla="*/ 6885 w 13769"/>
                  <a:gd name="connsiteY2" fmla="*/ 0 h 13769"/>
                  <a:gd name="connsiteX3" fmla="*/ 13770 w 13769"/>
                  <a:gd name="connsiteY3" fmla="*/ 6885 h 13769"/>
                  <a:gd name="connsiteX4" fmla="*/ 6885 w 13769"/>
                  <a:gd name="connsiteY4" fmla="*/ 13770 h 137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769" h="13769">
                    <a:moveTo>
                      <a:pt x="6885" y="13770"/>
                    </a:moveTo>
                    <a:cubicBezTo>
                      <a:pt x="3077" y="13770"/>
                      <a:pt x="0" y="10693"/>
                      <a:pt x="0" y="6885"/>
                    </a:cubicBezTo>
                    <a:cubicBezTo>
                      <a:pt x="0" y="3077"/>
                      <a:pt x="3077" y="0"/>
                      <a:pt x="6885" y="0"/>
                    </a:cubicBezTo>
                    <a:cubicBezTo>
                      <a:pt x="10692" y="0"/>
                      <a:pt x="13770" y="3077"/>
                      <a:pt x="13770" y="6885"/>
                    </a:cubicBezTo>
                    <a:cubicBezTo>
                      <a:pt x="13770" y="10693"/>
                      <a:pt x="10692" y="13770"/>
                      <a:pt x="6885" y="13770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19" name="任意多边形: 形状 618">
                <a:extLst>
                  <a:ext uri="{FF2B5EF4-FFF2-40B4-BE49-F238E27FC236}">
                    <a16:creationId xmlns:a16="http://schemas.microsoft.com/office/drawing/2014/main" id="{205FCE05-1778-48C1-A5E0-5AE309243C2F}"/>
                  </a:ext>
                </a:extLst>
              </p:cNvPr>
              <p:cNvSpPr/>
              <p:nvPr/>
            </p:nvSpPr>
            <p:spPr>
              <a:xfrm>
                <a:off x="8075242" y="1861391"/>
                <a:ext cx="11308" cy="11308"/>
              </a:xfrm>
              <a:custGeom>
                <a:avLst/>
                <a:gdLst>
                  <a:gd name="connsiteX0" fmla="*/ 5654 w 11308"/>
                  <a:gd name="connsiteY0" fmla="*/ 11308 h 11308"/>
                  <a:gd name="connsiteX1" fmla="*/ 0 w 11308"/>
                  <a:gd name="connsiteY1" fmla="*/ 5654 h 11308"/>
                  <a:gd name="connsiteX2" fmla="*/ 5654 w 11308"/>
                  <a:gd name="connsiteY2" fmla="*/ 0 h 11308"/>
                  <a:gd name="connsiteX3" fmla="*/ 11308 w 11308"/>
                  <a:gd name="connsiteY3" fmla="*/ 5654 h 11308"/>
                  <a:gd name="connsiteX4" fmla="*/ 5654 w 11308"/>
                  <a:gd name="connsiteY4" fmla="*/ 11308 h 113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308" h="11308">
                    <a:moveTo>
                      <a:pt x="5654" y="11308"/>
                    </a:moveTo>
                    <a:cubicBezTo>
                      <a:pt x="2539" y="11308"/>
                      <a:pt x="0" y="8770"/>
                      <a:pt x="0" y="5654"/>
                    </a:cubicBezTo>
                    <a:cubicBezTo>
                      <a:pt x="0" y="2539"/>
                      <a:pt x="2539" y="0"/>
                      <a:pt x="5654" y="0"/>
                    </a:cubicBezTo>
                    <a:cubicBezTo>
                      <a:pt x="8770" y="0"/>
                      <a:pt x="11308" y="2539"/>
                      <a:pt x="11308" y="5654"/>
                    </a:cubicBezTo>
                    <a:cubicBezTo>
                      <a:pt x="11308" y="8770"/>
                      <a:pt x="8770" y="11308"/>
                      <a:pt x="5654" y="11308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20" name="任意多边形: 形状 619">
                <a:extLst>
                  <a:ext uri="{FF2B5EF4-FFF2-40B4-BE49-F238E27FC236}">
                    <a16:creationId xmlns:a16="http://schemas.microsoft.com/office/drawing/2014/main" id="{721053C9-C4FA-4535-A041-C887B9194930}"/>
                  </a:ext>
                </a:extLst>
              </p:cNvPr>
              <p:cNvSpPr/>
              <p:nvPr/>
            </p:nvSpPr>
            <p:spPr>
              <a:xfrm>
                <a:off x="8176208" y="1995743"/>
                <a:ext cx="9231" cy="9231"/>
              </a:xfrm>
              <a:custGeom>
                <a:avLst/>
                <a:gdLst>
                  <a:gd name="connsiteX0" fmla="*/ 4616 w 9231"/>
                  <a:gd name="connsiteY0" fmla="*/ 9231 h 9231"/>
                  <a:gd name="connsiteX1" fmla="*/ 0 w 9231"/>
                  <a:gd name="connsiteY1" fmla="*/ 4616 h 9231"/>
                  <a:gd name="connsiteX2" fmla="*/ 4616 w 9231"/>
                  <a:gd name="connsiteY2" fmla="*/ 0 h 9231"/>
                  <a:gd name="connsiteX3" fmla="*/ 9231 w 9231"/>
                  <a:gd name="connsiteY3" fmla="*/ 4616 h 9231"/>
                  <a:gd name="connsiteX4" fmla="*/ 4616 w 9231"/>
                  <a:gd name="connsiteY4" fmla="*/ 9231 h 92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231" h="9231">
                    <a:moveTo>
                      <a:pt x="4616" y="9231"/>
                    </a:moveTo>
                    <a:cubicBezTo>
                      <a:pt x="2077" y="9231"/>
                      <a:pt x="0" y="7154"/>
                      <a:pt x="0" y="4616"/>
                    </a:cubicBezTo>
                    <a:cubicBezTo>
                      <a:pt x="0" y="2077"/>
                      <a:pt x="2077" y="0"/>
                      <a:pt x="4616" y="0"/>
                    </a:cubicBezTo>
                    <a:cubicBezTo>
                      <a:pt x="7154" y="0"/>
                      <a:pt x="9231" y="2077"/>
                      <a:pt x="9231" y="4616"/>
                    </a:cubicBezTo>
                    <a:cubicBezTo>
                      <a:pt x="9231" y="7154"/>
                      <a:pt x="7154" y="9231"/>
                      <a:pt x="4616" y="9231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21" name="任意多边形: 形状 620">
                <a:extLst>
                  <a:ext uri="{FF2B5EF4-FFF2-40B4-BE49-F238E27FC236}">
                    <a16:creationId xmlns:a16="http://schemas.microsoft.com/office/drawing/2014/main" id="{319C9FDE-1A7F-4DCA-98FC-5CFCF386BD28}"/>
                  </a:ext>
                </a:extLst>
              </p:cNvPr>
              <p:cNvSpPr/>
              <p:nvPr/>
            </p:nvSpPr>
            <p:spPr>
              <a:xfrm>
                <a:off x="8267905" y="2136249"/>
                <a:ext cx="7461" cy="7461"/>
              </a:xfrm>
              <a:custGeom>
                <a:avLst/>
                <a:gdLst>
                  <a:gd name="connsiteX0" fmla="*/ 3731 w 7461"/>
                  <a:gd name="connsiteY0" fmla="*/ 7462 h 7461"/>
                  <a:gd name="connsiteX1" fmla="*/ 0 w 7461"/>
                  <a:gd name="connsiteY1" fmla="*/ 3731 h 7461"/>
                  <a:gd name="connsiteX2" fmla="*/ 3731 w 7461"/>
                  <a:gd name="connsiteY2" fmla="*/ 0 h 7461"/>
                  <a:gd name="connsiteX3" fmla="*/ 7462 w 7461"/>
                  <a:gd name="connsiteY3" fmla="*/ 3731 h 7461"/>
                  <a:gd name="connsiteX4" fmla="*/ 3731 w 7461"/>
                  <a:gd name="connsiteY4" fmla="*/ 7462 h 74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461" h="7461">
                    <a:moveTo>
                      <a:pt x="3731" y="7462"/>
                    </a:moveTo>
                    <a:cubicBezTo>
                      <a:pt x="1692" y="7462"/>
                      <a:pt x="0" y="5808"/>
                      <a:pt x="0" y="3731"/>
                    </a:cubicBezTo>
                    <a:cubicBezTo>
                      <a:pt x="0" y="1692"/>
                      <a:pt x="1654" y="0"/>
                      <a:pt x="3731" y="0"/>
                    </a:cubicBezTo>
                    <a:cubicBezTo>
                      <a:pt x="5808" y="0"/>
                      <a:pt x="7462" y="1654"/>
                      <a:pt x="7462" y="3731"/>
                    </a:cubicBezTo>
                    <a:cubicBezTo>
                      <a:pt x="7423" y="5808"/>
                      <a:pt x="5769" y="7462"/>
                      <a:pt x="3731" y="7462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22" name="任意多边形: 形状 621">
                <a:extLst>
                  <a:ext uri="{FF2B5EF4-FFF2-40B4-BE49-F238E27FC236}">
                    <a16:creationId xmlns:a16="http://schemas.microsoft.com/office/drawing/2014/main" id="{006C0917-EE14-4DD2-B221-562FF028B000}"/>
                  </a:ext>
                </a:extLst>
              </p:cNvPr>
              <p:cNvSpPr/>
              <p:nvPr/>
            </p:nvSpPr>
            <p:spPr>
              <a:xfrm>
                <a:off x="8350101" y="2282602"/>
                <a:ext cx="5615" cy="5615"/>
              </a:xfrm>
              <a:custGeom>
                <a:avLst/>
                <a:gdLst>
                  <a:gd name="connsiteX0" fmla="*/ 2808 w 5615"/>
                  <a:gd name="connsiteY0" fmla="*/ 5615 h 5615"/>
                  <a:gd name="connsiteX1" fmla="*/ 0 w 5615"/>
                  <a:gd name="connsiteY1" fmla="*/ 2808 h 5615"/>
                  <a:gd name="connsiteX2" fmla="*/ 2808 w 5615"/>
                  <a:gd name="connsiteY2" fmla="*/ 0 h 5615"/>
                  <a:gd name="connsiteX3" fmla="*/ 5615 w 5615"/>
                  <a:gd name="connsiteY3" fmla="*/ 2808 h 5615"/>
                  <a:gd name="connsiteX4" fmla="*/ 2808 w 5615"/>
                  <a:gd name="connsiteY4" fmla="*/ 5615 h 56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615" h="5615">
                    <a:moveTo>
                      <a:pt x="2808" y="5615"/>
                    </a:moveTo>
                    <a:cubicBezTo>
                      <a:pt x="1231" y="5615"/>
                      <a:pt x="0" y="4346"/>
                      <a:pt x="0" y="2808"/>
                    </a:cubicBezTo>
                    <a:cubicBezTo>
                      <a:pt x="0" y="1269"/>
                      <a:pt x="1269" y="0"/>
                      <a:pt x="2808" y="0"/>
                    </a:cubicBezTo>
                    <a:cubicBezTo>
                      <a:pt x="4346" y="0"/>
                      <a:pt x="5615" y="1269"/>
                      <a:pt x="5615" y="2808"/>
                    </a:cubicBezTo>
                    <a:cubicBezTo>
                      <a:pt x="5615" y="4346"/>
                      <a:pt x="4385" y="5615"/>
                      <a:pt x="2808" y="5615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23" name="任意多边形: 形状 622">
                <a:extLst>
                  <a:ext uri="{FF2B5EF4-FFF2-40B4-BE49-F238E27FC236}">
                    <a16:creationId xmlns:a16="http://schemas.microsoft.com/office/drawing/2014/main" id="{CE7DB758-071C-4532-A00D-7890C73FDC70}"/>
                  </a:ext>
                </a:extLst>
              </p:cNvPr>
              <p:cNvSpPr/>
              <p:nvPr/>
            </p:nvSpPr>
            <p:spPr>
              <a:xfrm>
                <a:off x="8422181" y="2433801"/>
                <a:ext cx="4230" cy="4230"/>
              </a:xfrm>
              <a:custGeom>
                <a:avLst/>
                <a:gdLst>
                  <a:gd name="connsiteX0" fmla="*/ 2115 w 4230"/>
                  <a:gd name="connsiteY0" fmla="*/ 4231 h 4230"/>
                  <a:gd name="connsiteX1" fmla="*/ 0 w 4230"/>
                  <a:gd name="connsiteY1" fmla="*/ 2115 h 4230"/>
                  <a:gd name="connsiteX2" fmla="*/ 2115 w 4230"/>
                  <a:gd name="connsiteY2" fmla="*/ 0 h 4230"/>
                  <a:gd name="connsiteX3" fmla="*/ 4231 w 4230"/>
                  <a:gd name="connsiteY3" fmla="*/ 2115 h 4230"/>
                  <a:gd name="connsiteX4" fmla="*/ 2115 w 4230"/>
                  <a:gd name="connsiteY4" fmla="*/ 4231 h 42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30" h="4230">
                    <a:moveTo>
                      <a:pt x="2115" y="4231"/>
                    </a:moveTo>
                    <a:cubicBezTo>
                      <a:pt x="962" y="4231"/>
                      <a:pt x="0" y="3269"/>
                      <a:pt x="0" y="2115"/>
                    </a:cubicBezTo>
                    <a:cubicBezTo>
                      <a:pt x="0" y="962"/>
                      <a:pt x="962" y="0"/>
                      <a:pt x="2115" y="0"/>
                    </a:cubicBezTo>
                    <a:cubicBezTo>
                      <a:pt x="3269" y="0"/>
                      <a:pt x="4231" y="962"/>
                      <a:pt x="4231" y="2115"/>
                    </a:cubicBezTo>
                    <a:cubicBezTo>
                      <a:pt x="4231" y="3269"/>
                      <a:pt x="3269" y="4231"/>
                      <a:pt x="2115" y="4231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24" name="任意多边形: 形状 623">
                <a:extLst>
                  <a:ext uri="{FF2B5EF4-FFF2-40B4-BE49-F238E27FC236}">
                    <a16:creationId xmlns:a16="http://schemas.microsoft.com/office/drawing/2014/main" id="{177248E4-9428-4194-A15E-CAD36BFE1953}"/>
                  </a:ext>
                </a:extLst>
              </p:cNvPr>
              <p:cNvSpPr/>
              <p:nvPr/>
            </p:nvSpPr>
            <p:spPr>
              <a:xfrm>
                <a:off x="8483837" y="2589308"/>
                <a:ext cx="3153" cy="3153"/>
              </a:xfrm>
              <a:custGeom>
                <a:avLst/>
                <a:gdLst>
                  <a:gd name="connsiteX0" fmla="*/ 3154 w 3153"/>
                  <a:gd name="connsiteY0" fmla="*/ 1577 h 3153"/>
                  <a:gd name="connsiteX1" fmla="*/ 1577 w 3153"/>
                  <a:gd name="connsiteY1" fmla="*/ 3154 h 3153"/>
                  <a:gd name="connsiteX2" fmla="*/ 0 w 3153"/>
                  <a:gd name="connsiteY2" fmla="*/ 1577 h 3153"/>
                  <a:gd name="connsiteX3" fmla="*/ 1577 w 3153"/>
                  <a:gd name="connsiteY3" fmla="*/ 0 h 3153"/>
                  <a:gd name="connsiteX4" fmla="*/ 3154 w 3153"/>
                  <a:gd name="connsiteY4" fmla="*/ 1577 h 31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53" h="3153">
                    <a:moveTo>
                      <a:pt x="3154" y="1577"/>
                    </a:moveTo>
                    <a:cubicBezTo>
                      <a:pt x="3154" y="2448"/>
                      <a:pt x="2448" y="3154"/>
                      <a:pt x="1577" y="3154"/>
                    </a:cubicBezTo>
                    <a:cubicBezTo>
                      <a:pt x="706" y="3154"/>
                      <a:pt x="0" y="2448"/>
                      <a:pt x="0" y="1577"/>
                    </a:cubicBezTo>
                    <a:cubicBezTo>
                      <a:pt x="0" y="706"/>
                      <a:pt x="706" y="0"/>
                      <a:pt x="1577" y="0"/>
                    </a:cubicBezTo>
                    <a:cubicBezTo>
                      <a:pt x="2448" y="0"/>
                      <a:pt x="3154" y="706"/>
                      <a:pt x="3154" y="1577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25" name="任意多边形: 形状 624">
                <a:extLst>
                  <a:ext uri="{FF2B5EF4-FFF2-40B4-BE49-F238E27FC236}">
                    <a16:creationId xmlns:a16="http://schemas.microsoft.com/office/drawing/2014/main" id="{CEB5F2C9-6303-4B1A-97DE-C73630C7F17C}"/>
                  </a:ext>
                </a:extLst>
              </p:cNvPr>
              <p:cNvSpPr/>
              <p:nvPr/>
            </p:nvSpPr>
            <p:spPr>
              <a:xfrm>
                <a:off x="8534993" y="2748623"/>
                <a:ext cx="2000" cy="2000"/>
              </a:xfrm>
              <a:custGeom>
                <a:avLst/>
                <a:gdLst>
                  <a:gd name="connsiteX0" fmla="*/ 1000 w 2000"/>
                  <a:gd name="connsiteY0" fmla="*/ 2000 h 2000"/>
                  <a:gd name="connsiteX1" fmla="*/ 0 w 2000"/>
                  <a:gd name="connsiteY1" fmla="*/ 1000 h 2000"/>
                  <a:gd name="connsiteX2" fmla="*/ 1000 w 2000"/>
                  <a:gd name="connsiteY2" fmla="*/ 0 h 2000"/>
                  <a:gd name="connsiteX3" fmla="*/ 2000 w 2000"/>
                  <a:gd name="connsiteY3" fmla="*/ 1000 h 2000"/>
                  <a:gd name="connsiteX4" fmla="*/ 1000 w 2000"/>
                  <a:gd name="connsiteY4" fmla="*/ 2000 h 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00" h="2000">
                    <a:moveTo>
                      <a:pt x="1000" y="2000"/>
                    </a:moveTo>
                    <a:cubicBezTo>
                      <a:pt x="423" y="2000"/>
                      <a:pt x="0" y="1539"/>
                      <a:pt x="0" y="1000"/>
                    </a:cubicBezTo>
                    <a:cubicBezTo>
                      <a:pt x="0" y="462"/>
                      <a:pt x="462" y="0"/>
                      <a:pt x="1000" y="0"/>
                    </a:cubicBezTo>
                    <a:cubicBezTo>
                      <a:pt x="1539" y="0"/>
                      <a:pt x="2000" y="462"/>
                      <a:pt x="2000" y="1000"/>
                    </a:cubicBezTo>
                    <a:cubicBezTo>
                      <a:pt x="2000" y="1539"/>
                      <a:pt x="1539" y="2000"/>
                      <a:pt x="1000" y="2000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26" name="任意多边形: 形状 625">
                <a:extLst>
                  <a:ext uri="{FF2B5EF4-FFF2-40B4-BE49-F238E27FC236}">
                    <a16:creationId xmlns:a16="http://schemas.microsoft.com/office/drawing/2014/main" id="{04CDFBFE-2525-4220-8625-F605FCCED3C3}"/>
                  </a:ext>
                </a:extLst>
              </p:cNvPr>
              <p:cNvSpPr/>
              <p:nvPr/>
            </p:nvSpPr>
            <p:spPr>
              <a:xfrm>
                <a:off x="8575188" y="2910823"/>
                <a:ext cx="1153" cy="1153"/>
              </a:xfrm>
              <a:custGeom>
                <a:avLst/>
                <a:gdLst>
                  <a:gd name="connsiteX0" fmla="*/ 577 w 1153"/>
                  <a:gd name="connsiteY0" fmla="*/ 1154 h 1153"/>
                  <a:gd name="connsiteX1" fmla="*/ 0 w 1153"/>
                  <a:gd name="connsiteY1" fmla="*/ 577 h 1153"/>
                  <a:gd name="connsiteX2" fmla="*/ 577 w 1153"/>
                  <a:gd name="connsiteY2" fmla="*/ 0 h 1153"/>
                  <a:gd name="connsiteX3" fmla="*/ 1154 w 1153"/>
                  <a:gd name="connsiteY3" fmla="*/ 577 h 1153"/>
                  <a:gd name="connsiteX4" fmla="*/ 577 w 1153"/>
                  <a:gd name="connsiteY4" fmla="*/ 1154 h 11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53" h="1153">
                    <a:moveTo>
                      <a:pt x="577" y="1154"/>
                    </a:moveTo>
                    <a:cubicBezTo>
                      <a:pt x="269" y="1154"/>
                      <a:pt x="0" y="885"/>
                      <a:pt x="0" y="577"/>
                    </a:cubicBezTo>
                    <a:cubicBezTo>
                      <a:pt x="0" y="269"/>
                      <a:pt x="269" y="0"/>
                      <a:pt x="577" y="0"/>
                    </a:cubicBezTo>
                    <a:cubicBezTo>
                      <a:pt x="885" y="0"/>
                      <a:pt x="1154" y="269"/>
                      <a:pt x="1154" y="577"/>
                    </a:cubicBezTo>
                    <a:cubicBezTo>
                      <a:pt x="1154" y="885"/>
                      <a:pt x="885" y="1154"/>
                      <a:pt x="577" y="1154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27" name="任意多边形: 形状 626">
                <a:extLst>
                  <a:ext uri="{FF2B5EF4-FFF2-40B4-BE49-F238E27FC236}">
                    <a16:creationId xmlns:a16="http://schemas.microsoft.com/office/drawing/2014/main" id="{572DD2A9-AB44-4FD6-AF8F-FE311FCBDFFF}"/>
                  </a:ext>
                </a:extLst>
              </p:cNvPr>
              <p:cNvSpPr/>
              <p:nvPr/>
            </p:nvSpPr>
            <p:spPr>
              <a:xfrm>
                <a:off x="8604227" y="3075099"/>
                <a:ext cx="769" cy="769"/>
              </a:xfrm>
              <a:custGeom>
                <a:avLst/>
                <a:gdLst>
                  <a:gd name="connsiteX0" fmla="*/ 769 w 769"/>
                  <a:gd name="connsiteY0" fmla="*/ 385 h 769"/>
                  <a:gd name="connsiteX1" fmla="*/ 385 w 769"/>
                  <a:gd name="connsiteY1" fmla="*/ 769 h 769"/>
                  <a:gd name="connsiteX2" fmla="*/ 0 w 769"/>
                  <a:gd name="connsiteY2" fmla="*/ 385 h 769"/>
                  <a:gd name="connsiteX3" fmla="*/ 385 w 769"/>
                  <a:gd name="connsiteY3" fmla="*/ 0 h 769"/>
                  <a:gd name="connsiteX4" fmla="*/ 769 w 769"/>
                  <a:gd name="connsiteY4" fmla="*/ 385 h 7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69" h="769">
                    <a:moveTo>
                      <a:pt x="769" y="385"/>
                    </a:moveTo>
                    <a:cubicBezTo>
                      <a:pt x="769" y="597"/>
                      <a:pt x="597" y="769"/>
                      <a:pt x="385" y="769"/>
                    </a:cubicBezTo>
                    <a:cubicBezTo>
                      <a:pt x="173" y="769"/>
                      <a:pt x="0" y="597"/>
                      <a:pt x="0" y="385"/>
                    </a:cubicBezTo>
                    <a:cubicBezTo>
                      <a:pt x="0" y="172"/>
                      <a:pt x="173" y="0"/>
                      <a:pt x="385" y="0"/>
                    </a:cubicBezTo>
                    <a:cubicBezTo>
                      <a:pt x="597" y="0"/>
                      <a:pt x="769" y="173"/>
                      <a:pt x="769" y="385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28" name="任意多边形: 形状 627">
                <a:extLst>
                  <a:ext uri="{FF2B5EF4-FFF2-40B4-BE49-F238E27FC236}">
                    <a16:creationId xmlns:a16="http://schemas.microsoft.com/office/drawing/2014/main" id="{1F43DBF3-5AAF-4592-9837-FBAF2887C748}"/>
                  </a:ext>
                </a:extLst>
              </p:cNvPr>
              <p:cNvSpPr/>
              <p:nvPr/>
            </p:nvSpPr>
            <p:spPr>
              <a:xfrm>
                <a:off x="8622228" y="3240914"/>
                <a:ext cx="384" cy="384"/>
              </a:xfrm>
              <a:custGeom>
                <a:avLst/>
                <a:gdLst>
                  <a:gd name="connsiteX0" fmla="*/ 192 w 384"/>
                  <a:gd name="connsiteY0" fmla="*/ 385 h 384"/>
                  <a:gd name="connsiteX1" fmla="*/ 0 w 384"/>
                  <a:gd name="connsiteY1" fmla="*/ 193 h 384"/>
                  <a:gd name="connsiteX2" fmla="*/ 192 w 384"/>
                  <a:gd name="connsiteY2" fmla="*/ 0 h 384"/>
                  <a:gd name="connsiteX3" fmla="*/ 385 w 384"/>
                  <a:gd name="connsiteY3" fmla="*/ 193 h 384"/>
                  <a:gd name="connsiteX4" fmla="*/ 192 w 384"/>
                  <a:gd name="connsiteY4" fmla="*/ 385 h 3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4" h="384">
                    <a:moveTo>
                      <a:pt x="192" y="385"/>
                    </a:moveTo>
                    <a:cubicBezTo>
                      <a:pt x="77" y="385"/>
                      <a:pt x="0" y="308"/>
                      <a:pt x="0" y="193"/>
                    </a:cubicBezTo>
                    <a:cubicBezTo>
                      <a:pt x="0" y="77"/>
                      <a:pt x="77" y="0"/>
                      <a:pt x="192" y="0"/>
                    </a:cubicBezTo>
                    <a:cubicBezTo>
                      <a:pt x="308" y="0"/>
                      <a:pt x="385" y="77"/>
                      <a:pt x="385" y="193"/>
                    </a:cubicBezTo>
                    <a:cubicBezTo>
                      <a:pt x="385" y="308"/>
                      <a:pt x="308" y="385"/>
                      <a:pt x="192" y="385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29" name="任意多边形: 形状 628">
                <a:extLst>
                  <a:ext uri="{FF2B5EF4-FFF2-40B4-BE49-F238E27FC236}">
                    <a16:creationId xmlns:a16="http://schemas.microsoft.com/office/drawing/2014/main" id="{7DDF58E7-156E-438E-A256-E4283340EA20}"/>
                  </a:ext>
                </a:extLst>
              </p:cNvPr>
              <p:cNvSpPr/>
              <p:nvPr/>
            </p:nvSpPr>
            <p:spPr>
              <a:xfrm>
                <a:off x="8629228" y="3407537"/>
                <a:ext cx="38" cy="38"/>
              </a:xfrm>
              <a:custGeom>
                <a:avLst/>
                <a:gdLst>
                  <a:gd name="connsiteX0" fmla="*/ 0 w 38"/>
                  <a:gd name="connsiteY0" fmla="*/ 39 h 38"/>
                  <a:gd name="connsiteX1" fmla="*/ 0 w 38"/>
                  <a:gd name="connsiteY1" fmla="*/ 0 h 38"/>
                  <a:gd name="connsiteX2" fmla="*/ 0 w 38"/>
                  <a:gd name="connsiteY2" fmla="*/ 0 h 38"/>
                  <a:gd name="connsiteX3" fmla="*/ 39 w 38"/>
                  <a:gd name="connsiteY3" fmla="*/ 0 h 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8" h="38">
                    <a:moveTo>
                      <a:pt x="0" y="39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39" y="0"/>
                    </a:ln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41" name="图形 1">
              <a:extLst>
                <a:ext uri="{FF2B5EF4-FFF2-40B4-BE49-F238E27FC236}">
                  <a16:creationId xmlns:a16="http://schemas.microsoft.com/office/drawing/2014/main" id="{DA86BF8D-C1EC-47FC-B05C-17609D426E72}"/>
                </a:ext>
              </a:extLst>
            </p:cNvPr>
            <p:cNvGrpSpPr/>
            <p:nvPr/>
          </p:nvGrpSpPr>
          <p:grpSpPr>
            <a:xfrm>
              <a:off x="2667000" y="0"/>
              <a:ext cx="5649984" cy="5635406"/>
              <a:chOff x="2667000" y="0"/>
              <a:chExt cx="5649984" cy="5635406"/>
            </a:xfrm>
            <a:grpFill/>
          </p:grpSpPr>
          <p:sp>
            <p:nvSpPr>
              <p:cNvPr id="396" name="任意多边形: 形状 395">
                <a:extLst>
                  <a:ext uri="{FF2B5EF4-FFF2-40B4-BE49-F238E27FC236}">
                    <a16:creationId xmlns:a16="http://schemas.microsoft.com/office/drawing/2014/main" id="{21312C88-A478-4901-83B5-59FA0CDB9A60}"/>
                  </a:ext>
                </a:extLst>
              </p:cNvPr>
              <p:cNvSpPr/>
              <p:nvPr/>
            </p:nvSpPr>
            <p:spPr>
              <a:xfrm>
                <a:off x="2667000" y="0"/>
                <a:ext cx="3846" cy="3846"/>
              </a:xfrm>
              <a:custGeom>
                <a:avLst/>
                <a:gdLst/>
                <a:ahLst/>
                <a:cxnLst/>
                <a:rect l="l" t="t" r="r" b="b"/>
                <a:pathLst>
                  <a:path w="3846" h="3846"/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7" name="任意多边形: 形状 396">
                <a:extLst>
                  <a:ext uri="{FF2B5EF4-FFF2-40B4-BE49-F238E27FC236}">
                    <a16:creationId xmlns:a16="http://schemas.microsoft.com/office/drawing/2014/main" id="{FB350F49-14BF-4623-A54A-286FED6AEDB9}"/>
                  </a:ext>
                </a:extLst>
              </p:cNvPr>
              <p:cNvSpPr/>
              <p:nvPr/>
            </p:nvSpPr>
            <p:spPr>
              <a:xfrm>
                <a:off x="8312099" y="3573660"/>
                <a:ext cx="307" cy="307"/>
              </a:xfrm>
              <a:custGeom>
                <a:avLst/>
                <a:gdLst>
                  <a:gd name="connsiteX0" fmla="*/ 308 w 307"/>
                  <a:gd name="connsiteY0" fmla="*/ 154 h 307"/>
                  <a:gd name="connsiteX1" fmla="*/ 154 w 307"/>
                  <a:gd name="connsiteY1" fmla="*/ 308 h 307"/>
                  <a:gd name="connsiteX2" fmla="*/ 0 w 307"/>
                  <a:gd name="connsiteY2" fmla="*/ 154 h 307"/>
                  <a:gd name="connsiteX3" fmla="*/ 154 w 307"/>
                  <a:gd name="connsiteY3" fmla="*/ 0 h 307"/>
                  <a:gd name="connsiteX4" fmla="*/ 308 w 307"/>
                  <a:gd name="connsiteY4" fmla="*/ 154 h 3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7" h="307">
                    <a:moveTo>
                      <a:pt x="308" y="154"/>
                    </a:moveTo>
                    <a:cubicBezTo>
                      <a:pt x="308" y="239"/>
                      <a:pt x="239" y="308"/>
                      <a:pt x="154" y="308"/>
                    </a:cubicBezTo>
                    <a:cubicBezTo>
                      <a:pt x="69" y="308"/>
                      <a:pt x="0" y="239"/>
                      <a:pt x="0" y="154"/>
                    </a:cubicBezTo>
                    <a:cubicBezTo>
                      <a:pt x="0" y="69"/>
                      <a:pt x="69" y="0"/>
                      <a:pt x="154" y="0"/>
                    </a:cubicBezTo>
                    <a:cubicBezTo>
                      <a:pt x="239" y="0"/>
                      <a:pt x="308" y="69"/>
                      <a:pt x="308" y="154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8" name="任意多边形: 形状 397">
                <a:extLst>
                  <a:ext uri="{FF2B5EF4-FFF2-40B4-BE49-F238E27FC236}">
                    <a16:creationId xmlns:a16="http://schemas.microsoft.com/office/drawing/2014/main" id="{20A58DEB-4680-4CE9-9217-0E2EAFC356A1}"/>
                  </a:ext>
                </a:extLst>
              </p:cNvPr>
              <p:cNvSpPr/>
              <p:nvPr/>
            </p:nvSpPr>
            <p:spPr>
              <a:xfrm>
                <a:off x="8297560" y="3718512"/>
                <a:ext cx="615" cy="615"/>
              </a:xfrm>
              <a:custGeom>
                <a:avLst/>
                <a:gdLst>
                  <a:gd name="connsiteX0" fmla="*/ 616 w 615"/>
                  <a:gd name="connsiteY0" fmla="*/ 308 h 615"/>
                  <a:gd name="connsiteX1" fmla="*/ 308 w 615"/>
                  <a:gd name="connsiteY1" fmla="*/ 615 h 615"/>
                  <a:gd name="connsiteX2" fmla="*/ 0 w 615"/>
                  <a:gd name="connsiteY2" fmla="*/ 308 h 615"/>
                  <a:gd name="connsiteX3" fmla="*/ 308 w 615"/>
                  <a:gd name="connsiteY3" fmla="*/ 0 h 615"/>
                  <a:gd name="connsiteX4" fmla="*/ 616 w 615"/>
                  <a:gd name="connsiteY4" fmla="*/ 308 h 6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15" h="615">
                    <a:moveTo>
                      <a:pt x="616" y="308"/>
                    </a:moveTo>
                    <a:cubicBezTo>
                      <a:pt x="616" y="478"/>
                      <a:pt x="478" y="615"/>
                      <a:pt x="308" y="615"/>
                    </a:cubicBezTo>
                    <a:cubicBezTo>
                      <a:pt x="138" y="615"/>
                      <a:pt x="0" y="478"/>
                      <a:pt x="0" y="308"/>
                    </a:cubicBezTo>
                    <a:cubicBezTo>
                      <a:pt x="0" y="138"/>
                      <a:pt x="138" y="0"/>
                      <a:pt x="308" y="0"/>
                    </a:cubicBezTo>
                    <a:cubicBezTo>
                      <a:pt x="478" y="0"/>
                      <a:pt x="616" y="138"/>
                      <a:pt x="616" y="308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9" name="任意多边形: 形状 398">
                <a:extLst>
                  <a:ext uri="{FF2B5EF4-FFF2-40B4-BE49-F238E27FC236}">
                    <a16:creationId xmlns:a16="http://schemas.microsoft.com/office/drawing/2014/main" id="{15D5CC5A-411D-4047-90D3-1F429A59FE4A}"/>
                  </a:ext>
                </a:extLst>
              </p:cNvPr>
              <p:cNvSpPr/>
              <p:nvPr/>
            </p:nvSpPr>
            <p:spPr>
              <a:xfrm>
                <a:off x="8273328" y="3862173"/>
                <a:ext cx="927" cy="923"/>
              </a:xfrm>
              <a:custGeom>
                <a:avLst/>
                <a:gdLst>
                  <a:gd name="connsiteX0" fmla="*/ 462 w 927"/>
                  <a:gd name="connsiteY0" fmla="*/ 923 h 923"/>
                  <a:gd name="connsiteX1" fmla="*/ 0 w 927"/>
                  <a:gd name="connsiteY1" fmla="*/ 462 h 923"/>
                  <a:gd name="connsiteX2" fmla="*/ 462 w 927"/>
                  <a:gd name="connsiteY2" fmla="*/ 0 h 923"/>
                  <a:gd name="connsiteX3" fmla="*/ 923 w 927"/>
                  <a:gd name="connsiteY3" fmla="*/ 462 h 923"/>
                  <a:gd name="connsiteX4" fmla="*/ 462 w 927"/>
                  <a:gd name="connsiteY4" fmla="*/ 923 h 9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27" h="923">
                    <a:moveTo>
                      <a:pt x="462" y="923"/>
                    </a:moveTo>
                    <a:cubicBezTo>
                      <a:pt x="193" y="923"/>
                      <a:pt x="0" y="692"/>
                      <a:pt x="0" y="462"/>
                    </a:cubicBezTo>
                    <a:cubicBezTo>
                      <a:pt x="0" y="192"/>
                      <a:pt x="231" y="0"/>
                      <a:pt x="462" y="0"/>
                    </a:cubicBezTo>
                    <a:cubicBezTo>
                      <a:pt x="731" y="0"/>
                      <a:pt x="923" y="231"/>
                      <a:pt x="923" y="462"/>
                    </a:cubicBezTo>
                    <a:cubicBezTo>
                      <a:pt x="962" y="692"/>
                      <a:pt x="731" y="923"/>
                      <a:pt x="462" y="923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0" name="任意多边形: 形状 399">
                <a:extLst>
                  <a:ext uri="{FF2B5EF4-FFF2-40B4-BE49-F238E27FC236}">
                    <a16:creationId xmlns:a16="http://schemas.microsoft.com/office/drawing/2014/main" id="{754AE94E-125E-41BB-B16A-5615CD867020}"/>
                  </a:ext>
                </a:extLst>
              </p:cNvPr>
              <p:cNvSpPr/>
              <p:nvPr/>
            </p:nvSpPr>
            <p:spPr>
              <a:xfrm>
                <a:off x="8239365" y="4003641"/>
                <a:ext cx="1615" cy="1615"/>
              </a:xfrm>
              <a:custGeom>
                <a:avLst/>
                <a:gdLst>
                  <a:gd name="connsiteX0" fmla="*/ 808 w 1615"/>
                  <a:gd name="connsiteY0" fmla="*/ 1615 h 1615"/>
                  <a:gd name="connsiteX1" fmla="*/ 0 w 1615"/>
                  <a:gd name="connsiteY1" fmla="*/ 808 h 1615"/>
                  <a:gd name="connsiteX2" fmla="*/ 808 w 1615"/>
                  <a:gd name="connsiteY2" fmla="*/ 0 h 1615"/>
                  <a:gd name="connsiteX3" fmla="*/ 1616 w 1615"/>
                  <a:gd name="connsiteY3" fmla="*/ 808 h 1615"/>
                  <a:gd name="connsiteX4" fmla="*/ 808 w 1615"/>
                  <a:gd name="connsiteY4" fmla="*/ 1615 h 16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15" h="1615">
                    <a:moveTo>
                      <a:pt x="808" y="1615"/>
                    </a:moveTo>
                    <a:cubicBezTo>
                      <a:pt x="346" y="1615"/>
                      <a:pt x="0" y="1269"/>
                      <a:pt x="0" y="808"/>
                    </a:cubicBezTo>
                    <a:cubicBezTo>
                      <a:pt x="0" y="346"/>
                      <a:pt x="346" y="0"/>
                      <a:pt x="808" y="0"/>
                    </a:cubicBezTo>
                    <a:cubicBezTo>
                      <a:pt x="1269" y="0"/>
                      <a:pt x="1616" y="346"/>
                      <a:pt x="1616" y="808"/>
                    </a:cubicBezTo>
                    <a:cubicBezTo>
                      <a:pt x="1616" y="1231"/>
                      <a:pt x="1269" y="1615"/>
                      <a:pt x="808" y="1615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1" name="任意多边形: 形状 400">
                <a:extLst>
                  <a:ext uri="{FF2B5EF4-FFF2-40B4-BE49-F238E27FC236}">
                    <a16:creationId xmlns:a16="http://schemas.microsoft.com/office/drawing/2014/main" id="{49E80002-B6C3-4960-BBBD-1B17B60B0F33}"/>
                  </a:ext>
                </a:extLst>
              </p:cNvPr>
              <p:cNvSpPr/>
              <p:nvPr/>
            </p:nvSpPr>
            <p:spPr>
              <a:xfrm>
                <a:off x="8195786" y="4142339"/>
                <a:ext cx="2615" cy="2615"/>
              </a:xfrm>
              <a:custGeom>
                <a:avLst/>
                <a:gdLst>
                  <a:gd name="connsiteX0" fmla="*/ 1308 w 2615"/>
                  <a:gd name="connsiteY0" fmla="*/ 2616 h 2615"/>
                  <a:gd name="connsiteX1" fmla="*/ 0 w 2615"/>
                  <a:gd name="connsiteY1" fmla="*/ 1308 h 2615"/>
                  <a:gd name="connsiteX2" fmla="*/ 1308 w 2615"/>
                  <a:gd name="connsiteY2" fmla="*/ 0 h 2615"/>
                  <a:gd name="connsiteX3" fmla="*/ 2615 w 2615"/>
                  <a:gd name="connsiteY3" fmla="*/ 1308 h 2615"/>
                  <a:gd name="connsiteX4" fmla="*/ 1308 w 2615"/>
                  <a:gd name="connsiteY4" fmla="*/ 2616 h 26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15" h="2615">
                    <a:moveTo>
                      <a:pt x="1308" y="2616"/>
                    </a:moveTo>
                    <a:cubicBezTo>
                      <a:pt x="577" y="2616"/>
                      <a:pt x="0" y="2039"/>
                      <a:pt x="0" y="1308"/>
                    </a:cubicBezTo>
                    <a:cubicBezTo>
                      <a:pt x="0" y="577"/>
                      <a:pt x="577" y="0"/>
                      <a:pt x="1308" y="0"/>
                    </a:cubicBezTo>
                    <a:cubicBezTo>
                      <a:pt x="2038" y="0"/>
                      <a:pt x="2615" y="577"/>
                      <a:pt x="2615" y="1308"/>
                    </a:cubicBezTo>
                    <a:cubicBezTo>
                      <a:pt x="2615" y="2039"/>
                      <a:pt x="2038" y="2616"/>
                      <a:pt x="1308" y="2616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5" name="任意多边形: 形状 424">
                <a:extLst>
                  <a:ext uri="{FF2B5EF4-FFF2-40B4-BE49-F238E27FC236}">
                    <a16:creationId xmlns:a16="http://schemas.microsoft.com/office/drawing/2014/main" id="{7F6B1873-CB92-4E00-A27C-50EBDEC6F9AC}"/>
                  </a:ext>
                </a:extLst>
              </p:cNvPr>
              <p:cNvSpPr/>
              <p:nvPr/>
            </p:nvSpPr>
            <p:spPr>
              <a:xfrm>
                <a:off x="8142976" y="4277922"/>
                <a:ext cx="3538" cy="3538"/>
              </a:xfrm>
              <a:custGeom>
                <a:avLst/>
                <a:gdLst>
                  <a:gd name="connsiteX0" fmla="*/ 1770 w 3538"/>
                  <a:gd name="connsiteY0" fmla="*/ 3539 h 3538"/>
                  <a:gd name="connsiteX1" fmla="*/ 0 w 3538"/>
                  <a:gd name="connsiteY1" fmla="*/ 1770 h 3538"/>
                  <a:gd name="connsiteX2" fmla="*/ 1770 w 3538"/>
                  <a:gd name="connsiteY2" fmla="*/ 0 h 3538"/>
                  <a:gd name="connsiteX3" fmla="*/ 3539 w 3538"/>
                  <a:gd name="connsiteY3" fmla="*/ 1770 h 3538"/>
                  <a:gd name="connsiteX4" fmla="*/ 1770 w 3538"/>
                  <a:gd name="connsiteY4" fmla="*/ 3539 h 35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38" h="3538">
                    <a:moveTo>
                      <a:pt x="1770" y="3539"/>
                    </a:moveTo>
                    <a:cubicBezTo>
                      <a:pt x="808" y="3539"/>
                      <a:pt x="0" y="2731"/>
                      <a:pt x="0" y="1770"/>
                    </a:cubicBezTo>
                    <a:cubicBezTo>
                      <a:pt x="0" y="808"/>
                      <a:pt x="808" y="0"/>
                      <a:pt x="1770" y="0"/>
                    </a:cubicBezTo>
                    <a:cubicBezTo>
                      <a:pt x="2731" y="0"/>
                      <a:pt x="3539" y="808"/>
                      <a:pt x="3539" y="1770"/>
                    </a:cubicBezTo>
                    <a:cubicBezTo>
                      <a:pt x="3539" y="2731"/>
                      <a:pt x="2731" y="3539"/>
                      <a:pt x="1770" y="3539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3" name="任意多边形: 形状 432">
                <a:extLst>
                  <a:ext uri="{FF2B5EF4-FFF2-40B4-BE49-F238E27FC236}">
                    <a16:creationId xmlns:a16="http://schemas.microsoft.com/office/drawing/2014/main" id="{B79ACBD0-DF77-4A5D-AC7E-C30491930352}"/>
                  </a:ext>
                </a:extLst>
              </p:cNvPr>
              <p:cNvSpPr/>
              <p:nvPr/>
            </p:nvSpPr>
            <p:spPr>
              <a:xfrm>
                <a:off x="8081050" y="4409505"/>
                <a:ext cx="4692" cy="4692"/>
              </a:xfrm>
              <a:custGeom>
                <a:avLst/>
                <a:gdLst>
                  <a:gd name="connsiteX0" fmla="*/ 4693 w 4692"/>
                  <a:gd name="connsiteY0" fmla="*/ 2346 h 4692"/>
                  <a:gd name="connsiteX1" fmla="*/ 2347 w 4692"/>
                  <a:gd name="connsiteY1" fmla="*/ 4693 h 4692"/>
                  <a:gd name="connsiteX2" fmla="*/ 0 w 4692"/>
                  <a:gd name="connsiteY2" fmla="*/ 2346 h 4692"/>
                  <a:gd name="connsiteX3" fmla="*/ 2347 w 4692"/>
                  <a:gd name="connsiteY3" fmla="*/ 0 h 4692"/>
                  <a:gd name="connsiteX4" fmla="*/ 4693 w 4692"/>
                  <a:gd name="connsiteY4" fmla="*/ 2346 h 46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692" h="4692">
                    <a:moveTo>
                      <a:pt x="4693" y="2346"/>
                    </a:moveTo>
                    <a:cubicBezTo>
                      <a:pt x="4693" y="3642"/>
                      <a:pt x="3642" y="4693"/>
                      <a:pt x="2347" y="4693"/>
                    </a:cubicBezTo>
                    <a:cubicBezTo>
                      <a:pt x="1051" y="4693"/>
                      <a:pt x="0" y="3642"/>
                      <a:pt x="0" y="2346"/>
                    </a:cubicBezTo>
                    <a:cubicBezTo>
                      <a:pt x="0" y="1050"/>
                      <a:pt x="1051" y="0"/>
                      <a:pt x="2347" y="0"/>
                    </a:cubicBezTo>
                    <a:cubicBezTo>
                      <a:pt x="3642" y="0"/>
                      <a:pt x="4693" y="1050"/>
                      <a:pt x="4693" y="2346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4" name="任意多边形: 形状 433">
                <a:extLst>
                  <a:ext uri="{FF2B5EF4-FFF2-40B4-BE49-F238E27FC236}">
                    <a16:creationId xmlns:a16="http://schemas.microsoft.com/office/drawing/2014/main" id="{D21BE572-D08E-4667-AD51-A0905F1087CF}"/>
                  </a:ext>
                </a:extLst>
              </p:cNvPr>
              <p:cNvSpPr/>
              <p:nvPr/>
            </p:nvSpPr>
            <p:spPr>
              <a:xfrm>
                <a:off x="8010201" y="4536549"/>
                <a:ext cx="6231" cy="6231"/>
              </a:xfrm>
              <a:custGeom>
                <a:avLst/>
                <a:gdLst>
                  <a:gd name="connsiteX0" fmla="*/ 3115 w 6231"/>
                  <a:gd name="connsiteY0" fmla="*/ 6231 h 6231"/>
                  <a:gd name="connsiteX1" fmla="*/ 0 w 6231"/>
                  <a:gd name="connsiteY1" fmla="*/ 3116 h 6231"/>
                  <a:gd name="connsiteX2" fmla="*/ 3115 w 6231"/>
                  <a:gd name="connsiteY2" fmla="*/ 0 h 6231"/>
                  <a:gd name="connsiteX3" fmla="*/ 6231 w 6231"/>
                  <a:gd name="connsiteY3" fmla="*/ 3116 h 6231"/>
                  <a:gd name="connsiteX4" fmla="*/ 3115 w 6231"/>
                  <a:gd name="connsiteY4" fmla="*/ 6231 h 62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231" h="6231">
                    <a:moveTo>
                      <a:pt x="3115" y="6231"/>
                    </a:moveTo>
                    <a:cubicBezTo>
                      <a:pt x="1385" y="6231"/>
                      <a:pt x="0" y="4846"/>
                      <a:pt x="0" y="3116"/>
                    </a:cubicBezTo>
                    <a:cubicBezTo>
                      <a:pt x="0" y="1385"/>
                      <a:pt x="1385" y="0"/>
                      <a:pt x="3115" y="0"/>
                    </a:cubicBezTo>
                    <a:cubicBezTo>
                      <a:pt x="4846" y="0"/>
                      <a:pt x="6231" y="1385"/>
                      <a:pt x="6231" y="3116"/>
                    </a:cubicBezTo>
                    <a:cubicBezTo>
                      <a:pt x="6231" y="4808"/>
                      <a:pt x="4846" y="6231"/>
                      <a:pt x="3115" y="6231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5" name="任意多边形: 形状 434">
                <a:extLst>
                  <a:ext uri="{FF2B5EF4-FFF2-40B4-BE49-F238E27FC236}">
                    <a16:creationId xmlns:a16="http://schemas.microsoft.com/office/drawing/2014/main" id="{102565F2-1EA0-4CEC-BDDC-8182256C5EB0}"/>
                  </a:ext>
                </a:extLst>
              </p:cNvPr>
              <p:cNvSpPr/>
              <p:nvPr/>
            </p:nvSpPr>
            <p:spPr>
              <a:xfrm>
                <a:off x="7931005" y="4658593"/>
                <a:ext cx="7769" cy="7769"/>
              </a:xfrm>
              <a:custGeom>
                <a:avLst/>
                <a:gdLst>
                  <a:gd name="connsiteX0" fmla="*/ 7769 w 7769"/>
                  <a:gd name="connsiteY0" fmla="*/ 3885 h 7769"/>
                  <a:gd name="connsiteX1" fmla="*/ 3885 w 7769"/>
                  <a:gd name="connsiteY1" fmla="*/ 7769 h 7769"/>
                  <a:gd name="connsiteX2" fmla="*/ 0 w 7769"/>
                  <a:gd name="connsiteY2" fmla="*/ 3885 h 7769"/>
                  <a:gd name="connsiteX3" fmla="*/ 3885 w 7769"/>
                  <a:gd name="connsiteY3" fmla="*/ 0 h 7769"/>
                  <a:gd name="connsiteX4" fmla="*/ 7769 w 7769"/>
                  <a:gd name="connsiteY4" fmla="*/ 3885 h 77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769" h="7769">
                    <a:moveTo>
                      <a:pt x="7769" y="3885"/>
                    </a:moveTo>
                    <a:cubicBezTo>
                      <a:pt x="7769" y="6030"/>
                      <a:pt x="6030" y="7769"/>
                      <a:pt x="3885" y="7769"/>
                    </a:cubicBezTo>
                    <a:cubicBezTo>
                      <a:pt x="1739" y="7769"/>
                      <a:pt x="0" y="6030"/>
                      <a:pt x="0" y="3885"/>
                    </a:cubicBezTo>
                    <a:cubicBezTo>
                      <a:pt x="0" y="1739"/>
                      <a:pt x="1739" y="0"/>
                      <a:pt x="3885" y="0"/>
                    </a:cubicBezTo>
                    <a:cubicBezTo>
                      <a:pt x="6030" y="0"/>
                      <a:pt x="7769" y="1739"/>
                      <a:pt x="7769" y="3885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6" name="任意多边形: 形状 435">
                <a:extLst>
                  <a:ext uri="{FF2B5EF4-FFF2-40B4-BE49-F238E27FC236}">
                    <a16:creationId xmlns:a16="http://schemas.microsoft.com/office/drawing/2014/main" id="{780FDAAA-3BFF-4B3C-B26D-D96B7CC1595D}"/>
                  </a:ext>
                </a:extLst>
              </p:cNvPr>
              <p:cNvSpPr/>
              <p:nvPr/>
            </p:nvSpPr>
            <p:spPr>
              <a:xfrm>
                <a:off x="7843693" y="4775098"/>
                <a:ext cx="9461" cy="9461"/>
              </a:xfrm>
              <a:custGeom>
                <a:avLst/>
                <a:gdLst>
                  <a:gd name="connsiteX0" fmla="*/ 9462 w 9461"/>
                  <a:gd name="connsiteY0" fmla="*/ 4731 h 9461"/>
                  <a:gd name="connsiteX1" fmla="*/ 4731 w 9461"/>
                  <a:gd name="connsiteY1" fmla="*/ 9462 h 9461"/>
                  <a:gd name="connsiteX2" fmla="*/ 0 w 9461"/>
                  <a:gd name="connsiteY2" fmla="*/ 4731 h 9461"/>
                  <a:gd name="connsiteX3" fmla="*/ 4731 w 9461"/>
                  <a:gd name="connsiteY3" fmla="*/ 0 h 9461"/>
                  <a:gd name="connsiteX4" fmla="*/ 9462 w 9461"/>
                  <a:gd name="connsiteY4" fmla="*/ 4731 h 94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461" h="9461">
                    <a:moveTo>
                      <a:pt x="9462" y="4731"/>
                    </a:moveTo>
                    <a:cubicBezTo>
                      <a:pt x="9462" y="7344"/>
                      <a:pt x="7344" y="9462"/>
                      <a:pt x="4731" y="9462"/>
                    </a:cubicBezTo>
                    <a:cubicBezTo>
                      <a:pt x="2118" y="9462"/>
                      <a:pt x="0" y="7344"/>
                      <a:pt x="0" y="4731"/>
                    </a:cubicBezTo>
                    <a:cubicBezTo>
                      <a:pt x="0" y="2118"/>
                      <a:pt x="2118" y="0"/>
                      <a:pt x="4731" y="0"/>
                    </a:cubicBezTo>
                    <a:cubicBezTo>
                      <a:pt x="7344" y="0"/>
                      <a:pt x="9462" y="2118"/>
                      <a:pt x="9462" y="4731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0" name="任意多边形: 形状 449">
                <a:extLst>
                  <a:ext uri="{FF2B5EF4-FFF2-40B4-BE49-F238E27FC236}">
                    <a16:creationId xmlns:a16="http://schemas.microsoft.com/office/drawing/2014/main" id="{EDBBC91D-4B18-4548-B0DC-06F35F038B3F}"/>
                  </a:ext>
                </a:extLst>
              </p:cNvPr>
              <p:cNvSpPr/>
              <p:nvPr/>
            </p:nvSpPr>
            <p:spPr>
              <a:xfrm>
                <a:off x="7748574" y="4885334"/>
                <a:ext cx="11615" cy="11615"/>
              </a:xfrm>
              <a:custGeom>
                <a:avLst/>
                <a:gdLst>
                  <a:gd name="connsiteX0" fmla="*/ 5808 w 11615"/>
                  <a:gd name="connsiteY0" fmla="*/ 11616 h 11615"/>
                  <a:gd name="connsiteX1" fmla="*/ 0 w 11615"/>
                  <a:gd name="connsiteY1" fmla="*/ 5808 h 11615"/>
                  <a:gd name="connsiteX2" fmla="*/ 5808 w 11615"/>
                  <a:gd name="connsiteY2" fmla="*/ 0 h 11615"/>
                  <a:gd name="connsiteX3" fmla="*/ 11616 w 11615"/>
                  <a:gd name="connsiteY3" fmla="*/ 5808 h 11615"/>
                  <a:gd name="connsiteX4" fmla="*/ 5808 w 11615"/>
                  <a:gd name="connsiteY4" fmla="*/ 11616 h 116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615" h="11615">
                    <a:moveTo>
                      <a:pt x="5808" y="11616"/>
                    </a:moveTo>
                    <a:cubicBezTo>
                      <a:pt x="2615" y="11616"/>
                      <a:pt x="0" y="9000"/>
                      <a:pt x="0" y="5808"/>
                    </a:cubicBezTo>
                    <a:cubicBezTo>
                      <a:pt x="0" y="2616"/>
                      <a:pt x="2615" y="0"/>
                      <a:pt x="5808" y="0"/>
                    </a:cubicBezTo>
                    <a:cubicBezTo>
                      <a:pt x="9000" y="0"/>
                      <a:pt x="11616" y="2616"/>
                      <a:pt x="11616" y="5808"/>
                    </a:cubicBezTo>
                    <a:cubicBezTo>
                      <a:pt x="11616" y="9000"/>
                      <a:pt x="9039" y="11616"/>
                      <a:pt x="5808" y="11616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1" name="任意多边形: 形状 450">
                <a:extLst>
                  <a:ext uri="{FF2B5EF4-FFF2-40B4-BE49-F238E27FC236}">
                    <a16:creationId xmlns:a16="http://schemas.microsoft.com/office/drawing/2014/main" id="{7B97A5CE-59A3-4553-836F-31079A4DB8FD}"/>
                  </a:ext>
                </a:extLst>
              </p:cNvPr>
              <p:cNvSpPr/>
              <p:nvPr/>
            </p:nvSpPr>
            <p:spPr>
              <a:xfrm>
                <a:off x="7646338" y="4989185"/>
                <a:ext cx="13693" cy="13692"/>
              </a:xfrm>
              <a:custGeom>
                <a:avLst/>
                <a:gdLst>
                  <a:gd name="connsiteX0" fmla="*/ 6847 w 13693"/>
                  <a:gd name="connsiteY0" fmla="*/ 13693 h 13692"/>
                  <a:gd name="connsiteX1" fmla="*/ 0 w 13693"/>
                  <a:gd name="connsiteY1" fmla="*/ 6847 h 13692"/>
                  <a:gd name="connsiteX2" fmla="*/ 6847 w 13693"/>
                  <a:gd name="connsiteY2" fmla="*/ 0 h 13692"/>
                  <a:gd name="connsiteX3" fmla="*/ 13693 w 13693"/>
                  <a:gd name="connsiteY3" fmla="*/ 6847 h 13692"/>
                  <a:gd name="connsiteX4" fmla="*/ 6847 w 13693"/>
                  <a:gd name="connsiteY4" fmla="*/ 13693 h 136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693" h="13692">
                    <a:moveTo>
                      <a:pt x="6847" y="13693"/>
                    </a:moveTo>
                    <a:cubicBezTo>
                      <a:pt x="3039" y="13693"/>
                      <a:pt x="0" y="10616"/>
                      <a:pt x="0" y="6847"/>
                    </a:cubicBezTo>
                    <a:cubicBezTo>
                      <a:pt x="0" y="3039"/>
                      <a:pt x="3077" y="0"/>
                      <a:pt x="6847" y="0"/>
                    </a:cubicBezTo>
                    <a:cubicBezTo>
                      <a:pt x="10616" y="0"/>
                      <a:pt x="13693" y="3077"/>
                      <a:pt x="13693" y="6847"/>
                    </a:cubicBezTo>
                    <a:cubicBezTo>
                      <a:pt x="13693" y="10616"/>
                      <a:pt x="10616" y="13693"/>
                      <a:pt x="6847" y="13693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2" name="任意多边形: 形状 451">
                <a:extLst>
                  <a:ext uri="{FF2B5EF4-FFF2-40B4-BE49-F238E27FC236}">
                    <a16:creationId xmlns:a16="http://schemas.microsoft.com/office/drawing/2014/main" id="{C1BA00AF-F69E-405B-895D-541611C6C785}"/>
                  </a:ext>
                </a:extLst>
              </p:cNvPr>
              <p:cNvSpPr/>
              <p:nvPr/>
            </p:nvSpPr>
            <p:spPr>
              <a:xfrm>
                <a:off x="7537218" y="5085920"/>
                <a:ext cx="16000" cy="16000"/>
              </a:xfrm>
              <a:custGeom>
                <a:avLst/>
                <a:gdLst>
                  <a:gd name="connsiteX0" fmla="*/ 8001 w 16000"/>
                  <a:gd name="connsiteY0" fmla="*/ 16000 h 16000"/>
                  <a:gd name="connsiteX1" fmla="*/ 0 w 16000"/>
                  <a:gd name="connsiteY1" fmla="*/ 8000 h 16000"/>
                  <a:gd name="connsiteX2" fmla="*/ 8001 w 16000"/>
                  <a:gd name="connsiteY2" fmla="*/ 0 h 16000"/>
                  <a:gd name="connsiteX3" fmla="*/ 16001 w 16000"/>
                  <a:gd name="connsiteY3" fmla="*/ 8000 h 16000"/>
                  <a:gd name="connsiteX4" fmla="*/ 8001 w 16000"/>
                  <a:gd name="connsiteY4" fmla="*/ 16000 h 16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000" h="16000">
                    <a:moveTo>
                      <a:pt x="8001" y="16000"/>
                    </a:moveTo>
                    <a:cubicBezTo>
                      <a:pt x="3577" y="16000"/>
                      <a:pt x="0" y="12424"/>
                      <a:pt x="0" y="8000"/>
                    </a:cubicBezTo>
                    <a:cubicBezTo>
                      <a:pt x="0" y="3577"/>
                      <a:pt x="3577" y="0"/>
                      <a:pt x="8001" y="0"/>
                    </a:cubicBezTo>
                    <a:cubicBezTo>
                      <a:pt x="12424" y="0"/>
                      <a:pt x="16001" y="3577"/>
                      <a:pt x="16001" y="8000"/>
                    </a:cubicBezTo>
                    <a:cubicBezTo>
                      <a:pt x="16001" y="12424"/>
                      <a:pt x="12424" y="16000"/>
                      <a:pt x="8001" y="16000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3" name="任意多边形: 形状 452">
                <a:extLst>
                  <a:ext uri="{FF2B5EF4-FFF2-40B4-BE49-F238E27FC236}">
                    <a16:creationId xmlns:a16="http://schemas.microsoft.com/office/drawing/2014/main" id="{9802264E-05BA-4AB3-97B9-6DDA56F6CCC2}"/>
                  </a:ext>
                </a:extLst>
              </p:cNvPr>
              <p:cNvSpPr/>
              <p:nvPr/>
            </p:nvSpPr>
            <p:spPr>
              <a:xfrm>
                <a:off x="7421674" y="5175116"/>
                <a:ext cx="18616" cy="18616"/>
              </a:xfrm>
              <a:custGeom>
                <a:avLst/>
                <a:gdLst>
                  <a:gd name="connsiteX0" fmla="*/ 9308 w 18616"/>
                  <a:gd name="connsiteY0" fmla="*/ 18617 h 18616"/>
                  <a:gd name="connsiteX1" fmla="*/ 0 w 18616"/>
                  <a:gd name="connsiteY1" fmla="*/ 9308 h 18616"/>
                  <a:gd name="connsiteX2" fmla="*/ 9308 w 18616"/>
                  <a:gd name="connsiteY2" fmla="*/ 0 h 18616"/>
                  <a:gd name="connsiteX3" fmla="*/ 18616 w 18616"/>
                  <a:gd name="connsiteY3" fmla="*/ 9308 h 18616"/>
                  <a:gd name="connsiteX4" fmla="*/ 9308 w 18616"/>
                  <a:gd name="connsiteY4" fmla="*/ 18617 h 186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616" h="18616">
                    <a:moveTo>
                      <a:pt x="9308" y="18617"/>
                    </a:moveTo>
                    <a:cubicBezTo>
                      <a:pt x="4154" y="18617"/>
                      <a:pt x="0" y="14462"/>
                      <a:pt x="0" y="9308"/>
                    </a:cubicBezTo>
                    <a:cubicBezTo>
                      <a:pt x="0" y="4154"/>
                      <a:pt x="4154" y="0"/>
                      <a:pt x="9308" y="0"/>
                    </a:cubicBezTo>
                    <a:cubicBezTo>
                      <a:pt x="14462" y="0"/>
                      <a:pt x="18616" y="4154"/>
                      <a:pt x="18616" y="9308"/>
                    </a:cubicBezTo>
                    <a:cubicBezTo>
                      <a:pt x="18616" y="14462"/>
                      <a:pt x="14462" y="18617"/>
                      <a:pt x="9308" y="18617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4" name="任意多边形: 形状 453">
                <a:extLst>
                  <a:ext uri="{FF2B5EF4-FFF2-40B4-BE49-F238E27FC236}">
                    <a16:creationId xmlns:a16="http://schemas.microsoft.com/office/drawing/2014/main" id="{C48CA13F-00BC-48D9-871D-9431AEAEF443}"/>
                  </a:ext>
                </a:extLst>
              </p:cNvPr>
              <p:cNvSpPr/>
              <p:nvPr/>
            </p:nvSpPr>
            <p:spPr>
              <a:xfrm>
                <a:off x="7300400" y="5256543"/>
                <a:ext cx="21231" cy="21231"/>
              </a:xfrm>
              <a:custGeom>
                <a:avLst/>
                <a:gdLst>
                  <a:gd name="connsiteX0" fmla="*/ 10616 w 21231"/>
                  <a:gd name="connsiteY0" fmla="*/ 21232 h 21231"/>
                  <a:gd name="connsiteX1" fmla="*/ 0 w 21231"/>
                  <a:gd name="connsiteY1" fmla="*/ 10616 h 21231"/>
                  <a:gd name="connsiteX2" fmla="*/ 10616 w 21231"/>
                  <a:gd name="connsiteY2" fmla="*/ 0 h 21231"/>
                  <a:gd name="connsiteX3" fmla="*/ 21232 w 21231"/>
                  <a:gd name="connsiteY3" fmla="*/ 10616 h 21231"/>
                  <a:gd name="connsiteX4" fmla="*/ 10616 w 21231"/>
                  <a:gd name="connsiteY4" fmla="*/ 21232 h 212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231" h="21231">
                    <a:moveTo>
                      <a:pt x="10616" y="21232"/>
                    </a:moveTo>
                    <a:cubicBezTo>
                      <a:pt x="4769" y="21232"/>
                      <a:pt x="0" y="16501"/>
                      <a:pt x="0" y="10616"/>
                    </a:cubicBezTo>
                    <a:cubicBezTo>
                      <a:pt x="0" y="4769"/>
                      <a:pt x="4731" y="0"/>
                      <a:pt x="10616" y="0"/>
                    </a:cubicBezTo>
                    <a:cubicBezTo>
                      <a:pt x="16462" y="0"/>
                      <a:pt x="21232" y="4731"/>
                      <a:pt x="21232" y="10616"/>
                    </a:cubicBezTo>
                    <a:cubicBezTo>
                      <a:pt x="21232" y="16501"/>
                      <a:pt x="16462" y="21232"/>
                      <a:pt x="10616" y="21232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5" name="任意多边形: 形状 454">
                <a:extLst>
                  <a:ext uri="{FF2B5EF4-FFF2-40B4-BE49-F238E27FC236}">
                    <a16:creationId xmlns:a16="http://schemas.microsoft.com/office/drawing/2014/main" id="{BBBD7539-4982-42F3-859A-AE79E14AE5EA}"/>
                  </a:ext>
                </a:extLst>
              </p:cNvPr>
              <p:cNvSpPr/>
              <p:nvPr/>
            </p:nvSpPr>
            <p:spPr>
              <a:xfrm>
                <a:off x="7173778" y="5329739"/>
                <a:ext cx="24001" cy="24001"/>
              </a:xfrm>
              <a:custGeom>
                <a:avLst/>
                <a:gdLst>
                  <a:gd name="connsiteX0" fmla="*/ 12001 w 24001"/>
                  <a:gd name="connsiteY0" fmla="*/ 24001 h 24001"/>
                  <a:gd name="connsiteX1" fmla="*/ 0 w 24001"/>
                  <a:gd name="connsiteY1" fmla="*/ 12001 h 24001"/>
                  <a:gd name="connsiteX2" fmla="*/ 12001 w 24001"/>
                  <a:gd name="connsiteY2" fmla="*/ 0 h 24001"/>
                  <a:gd name="connsiteX3" fmla="*/ 24001 w 24001"/>
                  <a:gd name="connsiteY3" fmla="*/ 12001 h 24001"/>
                  <a:gd name="connsiteX4" fmla="*/ 12001 w 24001"/>
                  <a:gd name="connsiteY4" fmla="*/ 24001 h 240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001" h="24001">
                    <a:moveTo>
                      <a:pt x="12001" y="24001"/>
                    </a:moveTo>
                    <a:cubicBezTo>
                      <a:pt x="5385" y="24001"/>
                      <a:pt x="0" y="18616"/>
                      <a:pt x="0" y="12001"/>
                    </a:cubicBezTo>
                    <a:cubicBezTo>
                      <a:pt x="0" y="5384"/>
                      <a:pt x="5385" y="0"/>
                      <a:pt x="12001" y="0"/>
                    </a:cubicBezTo>
                    <a:cubicBezTo>
                      <a:pt x="18617" y="0"/>
                      <a:pt x="24001" y="5384"/>
                      <a:pt x="24001" y="12001"/>
                    </a:cubicBezTo>
                    <a:cubicBezTo>
                      <a:pt x="24001" y="18616"/>
                      <a:pt x="18655" y="24001"/>
                      <a:pt x="12001" y="24001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6" name="任意多边形: 形状 455">
                <a:extLst>
                  <a:ext uri="{FF2B5EF4-FFF2-40B4-BE49-F238E27FC236}">
                    <a16:creationId xmlns:a16="http://schemas.microsoft.com/office/drawing/2014/main" id="{4625ECEE-3058-446D-8B40-77B5DBA747F2}"/>
                  </a:ext>
                </a:extLst>
              </p:cNvPr>
              <p:cNvSpPr/>
              <p:nvPr/>
            </p:nvSpPr>
            <p:spPr>
              <a:xfrm>
                <a:off x="7042350" y="5394241"/>
                <a:ext cx="27001" cy="27001"/>
              </a:xfrm>
              <a:custGeom>
                <a:avLst/>
                <a:gdLst>
                  <a:gd name="connsiteX0" fmla="*/ 13501 w 27001"/>
                  <a:gd name="connsiteY0" fmla="*/ 27001 h 27001"/>
                  <a:gd name="connsiteX1" fmla="*/ 0 w 27001"/>
                  <a:gd name="connsiteY1" fmla="*/ 13501 h 27001"/>
                  <a:gd name="connsiteX2" fmla="*/ 13501 w 27001"/>
                  <a:gd name="connsiteY2" fmla="*/ 0 h 27001"/>
                  <a:gd name="connsiteX3" fmla="*/ 27001 w 27001"/>
                  <a:gd name="connsiteY3" fmla="*/ 13501 h 27001"/>
                  <a:gd name="connsiteX4" fmla="*/ 13501 w 27001"/>
                  <a:gd name="connsiteY4" fmla="*/ 27001 h 270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001" h="27001">
                    <a:moveTo>
                      <a:pt x="13501" y="27001"/>
                    </a:moveTo>
                    <a:cubicBezTo>
                      <a:pt x="6039" y="27001"/>
                      <a:pt x="0" y="20963"/>
                      <a:pt x="0" y="13501"/>
                    </a:cubicBezTo>
                    <a:cubicBezTo>
                      <a:pt x="0" y="6039"/>
                      <a:pt x="6039" y="0"/>
                      <a:pt x="13501" y="0"/>
                    </a:cubicBezTo>
                    <a:cubicBezTo>
                      <a:pt x="20962" y="0"/>
                      <a:pt x="27001" y="6039"/>
                      <a:pt x="27001" y="13501"/>
                    </a:cubicBezTo>
                    <a:cubicBezTo>
                      <a:pt x="27001" y="20963"/>
                      <a:pt x="20962" y="27001"/>
                      <a:pt x="13501" y="27001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7" name="任意多边形: 形状 456">
                <a:extLst>
                  <a:ext uri="{FF2B5EF4-FFF2-40B4-BE49-F238E27FC236}">
                    <a16:creationId xmlns:a16="http://schemas.microsoft.com/office/drawing/2014/main" id="{4F62A056-8A9C-4477-A857-F0D621BCD842}"/>
                  </a:ext>
                </a:extLst>
              </p:cNvPr>
              <p:cNvSpPr/>
              <p:nvPr/>
            </p:nvSpPr>
            <p:spPr>
              <a:xfrm>
                <a:off x="6906805" y="5449898"/>
                <a:ext cx="30001" cy="30001"/>
              </a:xfrm>
              <a:custGeom>
                <a:avLst/>
                <a:gdLst>
                  <a:gd name="connsiteX0" fmla="*/ 15000 w 30001"/>
                  <a:gd name="connsiteY0" fmla="*/ 30001 h 30001"/>
                  <a:gd name="connsiteX1" fmla="*/ 0 w 30001"/>
                  <a:gd name="connsiteY1" fmla="*/ 15001 h 30001"/>
                  <a:gd name="connsiteX2" fmla="*/ 15000 w 30001"/>
                  <a:gd name="connsiteY2" fmla="*/ 0 h 30001"/>
                  <a:gd name="connsiteX3" fmla="*/ 30001 w 30001"/>
                  <a:gd name="connsiteY3" fmla="*/ 15001 h 30001"/>
                  <a:gd name="connsiteX4" fmla="*/ 15000 w 30001"/>
                  <a:gd name="connsiteY4" fmla="*/ 30001 h 300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001" h="30001">
                    <a:moveTo>
                      <a:pt x="15000" y="30001"/>
                    </a:moveTo>
                    <a:cubicBezTo>
                      <a:pt x="6731" y="30001"/>
                      <a:pt x="0" y="23308"/>
                      <a:pt x="0" y="15001"/>
                    </a:cubicBezTo>
                    <a:cubicBezTo>
                      <a:pt x="0" y="6731"/>
                      <a:pt x="6693" y="0"/>
                      <a:pt x="15000" y="0"/>
                    </a:cubicBezTo>
                    <a:cubicBezTo>
                      <a:pt x="23270" y="0"/>
                      <a:pt x="30001" y="6693"/>
                      <a:pt x="30001" y="15001"/>
                    </a:cubicBezTo>
                    <a:cubicBezTo>
                      <a:pt x="29963" y="23308"/>
                      <a:pt x="23270" y="30001"/>
                      <a:pt x="15000" y="30001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8" name="任意多边形: 形状 457">
                <a:extLst>
                  <a:ext uri="{FF2B5EF4-FFF2-40B4-BE49-F238E27FC236}">
                    <a16:creationId xmlns:a16="http://schemas.microsoft.com/office/drawing/2014/main" id="{7E9848D0-FBA6-436F-8A38-1FCD600F3A57}"/>
                  </a:ext>
                </a:extLst>
              </p:cNvPr>
              <p:cNvSpPr/>
              <p:nvPr/>
            </p:nvSpPr>
            <p:spPr>
              <a:xfrm>
                <a:off x="6767568" y="5496323"/>
                <a:ext cx="33232" cy="33232"/>
              </a:xfrm>
              <a:custGeom>
                <a:avLst/>
                <a:gdLst>
                  <a:gd name="connsiteX0" fmla="*/ 33232 w 33232"/>
                  <a:gd name="connsiteY0" fmla="*/ 16616 h 33232"/>
                  <a:gd name="connsiteX1" fmla="*/ 16616 w 33232"/>
                  <a:gd name="connsiteY1" fmla="*/ 33232 h 33232"/>
                  <a:gd name="connsiteX2" fmla="*/ 0 w 33232"/>
                  <a:gd name="connsiteY2" fmla="*/ 16616 h 33232"/>
                  <a:gd name="connsiteX3" fmla="*/ 16616 w 33232"/>
                  <a:gd name="connsiteY3" fmla="*/ 0 h 33232"/>
                  <a:gd name="connsiteX4" fmla="*/ 33232 w 33232"/>
                  <a:gd name="connsiteY4" fmla="*/ 16616 h 332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232" h="33232">
                    <a:moveTo>
                      <a:pt x="33232" y="16616"/>
                    </a:moveTo>
                    <a:cubicBezTo>
                      <a:pt x="33232" y="25793"/>
                      <a:pt x="25793" y="33232"/>
                      <a:pt x="16616" y="33232"/>
                    </a:cubicBezTo>
                    <a:cubicBezTo>
                      <a:pt x="7439" y="33232"/>
                      <a:pt x="0" y="25793"/>
                      <a:pt x="0" y="16616"/>
                    </a:cubicBezTo>
                    <a:cubicBezTo>
                      <a:pt x="0" y="7440"/>
                      <a:pt x="7439" y="0"/>
                      <a:pt x="16616" y="0"/>
                    </a:cubicBezTo>
                    <a:cubicBezTo>
                      <a:pt x="25793" y="0"/>
                      <a:pt x="33232" y="7440"/>
                      <a:pt x="33232" y="16616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9" name="任意多边形: 形状 458">
                <a:extLst>
                  <a:ext uri="{FF2B5EF4-FFF2-40B4-BE49-F238E27FC236}">
                    <a16:creationId xmlns:a16="http://schemas.microsoft.com/office/drawing/2014/main" id="{25DD2A7E-0502-4521-B5BE-20C251EDAFAE}"/>
                  </a:ext>
                </a:extLst>
              </p:cNvPr>
              <p:cNvSpPr/>
              <p:nvPr/>
            </p:nvSpPr>
            <p:spPr>
              <a:xfrm>
                <a:off x="6625408" y="5533363"/>
                <a:ext cx="36540" cy="36540"/>
              </a:xfrm>
              <a:custGeom>
                <a:avLst/>
                <a:gdLst>
                  <a:gd name="connsiteX0" fmla="*/ 18270 w 36540"/>
                  <a:gd name="connsiteY0" fmla="*/ 36540 h 36540"/>
                  <a:gd name="connsiteX1" fmla="*/ 0 w 36540"/>
                  <a:gd name="connsiteY1" fmla="*/ 18270 h 36540"/>
                  <a:gd name="connsiteX2" fmla="*/ 18270 w 36540"/>
                  <a:gd name="connsiteY2" fmla="*/ 0 h 36540"/>
                  <a:gd name="connsiteX3" fmla="*/ 36540 w 36540"/>
                  <a:gd name="connsiteY3" fmla="*/ 18270 h 36540"/>
                  <a:gd name="connsiteX4" fmla="*/ 18270 w 36540"/>
                  <a:gd name="connsiteY4" fmla="*/ 36540 h 365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540" h="36540">
                    <a:moveTo>
                      <a:pt x="18270" y="36540"/>
                    </a:moveTo>
                    <a:cubicBezTo>
                      <a:pt x="8193" y="36540"/>
                      <a:pt x="0" y="28347"/>
                      <a:pt x="0" y="18270"/>
                    </a:cubicBezTo>
                    <a:cubicBezTo>
                      <a:pt x="0" y="8193"/>
                      <a:pt x="8193" y="0"/>
                      <a:pt x="18270" y="0"/>
                    </a:cubicBezTo>
                    <a:cubicBezTo>
                      <a:pt x="28347" y="0"/>
                      <a:pt x="36540" y="8193"/>
                      <a:pt x="36540" y="18270"/>
                    </a:cubicBezTo>
                    <a:cubicBezTo>
                      <a:pt x="36540" y="28347"/>
                      <a:pt x="28347" y="36540"/>
                      <a:pt x="18270" y="36540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0" name="任意多边形: 形状 459">
                <a:extLst>
                  <a:ext uri="{FF2B5EF4-FFF2-40B4-BE49-F238E27FC236}">
                    <a16:creationId xmlns:a16="http://schemas.microsoft.com/office/drawing/2014/main" id="{E009C74F-8A70-49E6-B6E0-C3B169295A58}"/>
                  </a:ext>
                </a:extLst>
              </p:cNvPr>
              <p:cNvSpPr/>
              <p:nvPr/>
            </p:nvSpPr>
            <p:spPr>
              <a:xfrm>
                <a:off x="6480901" y="5560787"/>
                <a:ext cx="39924" cy="39924"/>
              </a:xfrm>
              <a:custGeom>
                <a:avLst/>
                <a:gdLst>
                  <a:gd name="connsiteX0" fmla="*/ 19962 w 39924"/>
                  <a:gd name="connsiteY0" fmla="*/ 39925 h 39924"/>
                  <a:gd name="connsiteX1" fmla="*/ 0 w 39924"/>
                  <a:gd name="connsiteY1" fmla="*/ 19963 h 39924"/>
                  <a:gd name="connsiteX2" fmla="*/ 19962 w 39924"/>
                  <a:gd name="connsiteY2" fmla="*/ 0 h 39924"/>
                  <a:gd name="connsiteX3" fmla="*/ 39925 w 39924"/>
                  <a:gd name="connsiteY3" fmla="*/ 19963 h 39924"/>
                  <a:gd name="connsiteX4" fmla="*/ 19962 w 39924"/>
                  <a:gd name="connsiteY4" fmla="*/ 39925 h 399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924" h="39924">
                    <a:moveTo>
                      <a:pt x="19962" y="39925"/>
                    </a:moveTo>
                    <a:cubicBezTo>
                      <a:pt x="8962" y="39925"/>
                      <a:pt x="0" y="31002"/>
                      <a:pt x="0" y="19963"/>
                    </a:cubicBezTo>
                    <a:cubicBezTo>
                      <a:pt x="0" y="8962"/>
                      <a:pt x="8924" y="0"/>
                      <a:pt x="19962" y="0"/>
                    </a:cubicBezTo>
                    <a:cubicBezTo>
                      <a:pt x="30963" y="0"/>
                      <a:pt x="39925" y="8924"/>
                      <a:pt x="39925" y="19963"/>
                    </a:cubicBezTo>
                    <a:cubicBezTo>
                      <a:pt x="39925" y="30963"/>
                      <a:pt x="31001" y="39925"/>
                      <a:pt x="19962" y="39925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1" name="任意多边形: 形状 460">
                <a:extLst>
                  <a:ext uri="{FF2B5EF4-FFF2-40B4-BE49-F238E27FC236}">
                    <a16:creationId xmlns:a16="http://schemas.microsoft.com/office/drawing/2014/main" id="{48AF8DF3-32AD-474B-96B9-D6D49DAB1ADD}"/>
                  </a:ext>
                </a:extLst>
              </p:cNvPr>
              <p:cNvSpPr/>
              <p:nvPr/>
            </p:nvSpPr>
            <p:spPr>
              <a:xfrm>
                <a:off x="6334856" y="5578673"/>
                <a:ext cx="43232" cy="43232"/>
              </a:xfrm>
              <a:custGeom>
                <a:avLst/>
                <a:gdLst>
                  <a:gd name="connsiteX0" fmla="*/ 43233 w 43232"/>
                  <a:gd name="connsiteY0" fmla="*/ 21616 h 43232"/>
                  <a:gd name="connsiteX1" fmla="*/ 21616 w 43232"/>
                  <a:gd name="connsiteY1" fmla="*/ 43233 h 43232"/>
                  <a:gd name="connsiteX2" fmla="*/ 0 w 43232"/>
                  <a:gd name="connsiteY2" fmla="*/ 21616 h 43232"/>
                  <a:gd name="connsiteX3" fmla="*/ 21616 w 43232"/>
                  <a:gd name="connsiteY3" fmla="*/ 0 h 43232"/>
                  <a:gd name="connsiteX4" fmla="*/ 43233 w 43232"/>
                  <a:gd name="connsiteY4" fmla="*/ 21616 h 432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232" h="43232">
                    <a:moveTo>
                      <a:pt x="43233" y="21616"/>
                    </a:moveTo>
                    <a:cubicBezTo>
                      <a:pt x="43233" y="33555"/>
                      <a:pt x="33555" y="43233"/>
                      <a:pt x="21616" y="43233"/>
                    </a:cubicBezTo>
                    <a:cubicBezTo>
                      <a:pt x="9678" y="43233"/>
                      <a:pt x="0" y="33555"/>
                      <a:pt x="0" y="21616"/>
                    </a:cubicBezTo>
                    <a:cubicBezTo>
                      <a:pt x="0" y="9678"/>
                      <a:pt x="9678" y="0"/>
                      <a:pt x="21616" y="0"/>
                    </a:cubicBezTo>
                    <a:cubicBezTo>
                      <a:pt x="33555" y="0"/>
                      <a:pt x="43233" y="9678"/>
                      <a:pt x="43233" y="21616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2" name="任意多边形: 形状 461">
                <a:extLst>
                  <a:ext uri="{FF2B5EF4-FFF2-40B4-BE49-F238E27FC236}">
                    <a16:creationId xmlns:a16="http://schemas.microsoft.com/office/drawing/2014/main" id="{A87AADB0-F4FB-4ADF-9A96-0EFEE4EC8816}"/>
                  </a:ext>
                </a:extLst>
              </p:cNvPr>
              <p:cNvSpPr/>
              <p:nvPr/>
            </p:nvSpPr>
            <p:spPr>
              <a:xfrm>
                <a:off x="6187773" y="5586904"/>
                <a:ext cx="46540" cy="46540"/>
              </a:xfrm>
              <a:custGeom>
                <a:avLst/>
                <a:gdLst>
                  <a:gd name="connsiteX0" fmla="*/ 23270 w 46540"/>
                  <a:gd name="connsiteY0" fmla="*/ 46540 h 46540"/>
                  <a:gd name="connsiteX1" fmla="*/ 0 w 46540"/>
                  <a:gd name="connsiteY1" fmla="*/ 23270 h 46540"/>
                  <a:gd name="connsiteX2" fmla="*/ 23270 w 46540"/>
                  <a:gd name="connsiteY2" fmla="*/ 0 h 46540"/>
                  <a:gd name="connsiteX3" fmla="*/ 46541 w 46540"/>
                  <a:gd name="connsiteY3" fmla="*/ 23270 h 46540"/>
                  <a:gd name="connsiteX4" fmla="*/ 23270 w 46540"/>
                  <a:gd name="connsiteY4" fmla="*/ 46540 h 465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6540" h="46540">
                    <a:moveTo>
                      <a:pt x="23270" y="46540"/>
                    </a:moveTo>
                    <a:cubicBezTo>
                      <a:pt x="10424" y="46540"/>
                      <a:pt x="0" y="36117"/>
                      <a:pt x="0" y="23270"/>
                    </a:cubicBezTo>
                    <a:cubicBezTo>
                      <a:pt x="0" y="10423"/>
                      <a:pt x="10424" y="0"/>
                      <a:pt x="23270" y="0"/>
                    </a:cubicBezTo>
                    <a:cubicBezTo>
                      <a:pt x="36117" y="0"/>
                      <a:pt x="46541" y="10423"/>
                      <a:pt x="46541" y="23270"/>
                    </a:cubicBezTo>
                    <a:cubicBezTo>
                      <a:pt x="46541" y="36117"/>
                      <a:pt x="36156" y="46540"/>
                      <a:pt x="23270" y="46540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3" name="任意多边形: 形状 462">
                <a:extLst>
                  <a:ext uri="{FF2B5EF4-FFF2-40B4-BE49-F238E27FC236}">
                    <a16:creationId xmlns:a16="http://schemas.microsoft.com/office/drawing/2014/main" id="{339BDC61-F049-45F1-931C-F48D9B47145B}"/>
                  </a:ext>
                </a:extLst>
              </p:cNvPr>
              <p:cNvSpPr/>
              <p:nvPr/>
            </p:nvSpPr>
            <p:spPr>
              <a:xfrm>
                <a:off x="6040343" y="5585481"/>
                <a:ext cx="49925" cy="49925"/>
              </a:xfrm>
              <a:custGeom>
                <a:avLst/>
                <a:gdLst>
                  <a:gd name="connsiteX0" fmla="*/ 24963 w 49925"/>
                  <a:gd name="connsiteY0" fmla="*/ 49925 h 49925"/>
                  <a:gd name="connsiteX1" fmla="*/ 0 w 49925"/>
                  <a:gd name="connsiteY1" fmla="*/ 24963 h 49925"/>
                  <a:gd name="connsiteX2" fmla="*/ 24963 w 49925"/>
                  <a:gd name="connsiteY2" fmla="*/ 0 h 49925"/>
                  <a:gd name="connsiteX3" fmla="*/ 49925 w 49925"/>
                  <a:gd name="connsiteY3" fmla="*/ 24963 h 49925"/>
                  <a:gd name="connsiteX4" fmla="*/ 24963 w 49925"/>
                  <a:gd name="connsiteY4" fmla="*/ 49925 h 49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925" h="49925">
                    <a:moveTo>
                      <a:pt x="24963" y="49925"/>
                    </a:moveTo>
                    <a:cubicBezTo>
                      <a:pt x="11193" y="49925"/>
                      <a:pt x="0" y="38771"/>
                      <a:pt x="0" y="24963"/>
                    </a:cubicBezTo>
                    <a:cubicBezTo>
                      <a:pt x="0" y="11192"/>
                      <a:pt x="11154" y="0"/>
                      <a:pt x="24963" y="0"/>
                    </a:cubicBezTo>
                    <a:cubicBezTo>
                      <a:pt x="38771" y="0"/>
                      <a:pt x="49925" y="11154"/>
                      <a:pt x="49925" y="24963"/>
                    </a:cubicBezTo>
                    <a:cubicBezTo>
                      <a:pt x="49925" y="38732"/>
                      <a:pt x="38732" y="49925"/>
                      <a:pt x="24963" y="49925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4" name="任意多边形: 形状 463">
                <a:extLst>
                  <a:ext uri="{FF2B5EF4-FFF2-40B4-BE49-F238E27FC236}">
                    <a16:creationId xmlns:a16="http://schemas.microsoft.com/office/drawing/2014/main" id="{D5276AC7-BF32-4FC1-A73D-68B5B0158F3C}"/>
                  </a:ext>
                </a:extLst>
              </p:cNvPr>
              <p:cNvSpPr/>
              <p:nvPr/>
            </p:nvSpPr>
            <p:spPr>
              <a:xfrm>
                <a:off x="5893221" y="5574557"/>
                <a:ext cx="53233" cy="53233"/>
              </a:xfrm>
              <a:custGeom>
                <a:avLst/>
                <a:gdLst>
                  <a:gd name="connsiteX0" fmla="*/ 53233 w 53233"/>
                  <a:gd name="connsiteY0" fmla="*/ 26617 h 53233"/>
                  <a:gd name="connsiteX1" fmla="*/ 26617 w 53233"/>
                  <a:gd name="connsiteY1" fmla="*/ 53233 h 53233"/>
                  <a:gd name="connsiteX2" fmla="*/ 0 w 53233"/>
                  <a:gd name="connsiteY2" fmla="*/ 26617 h 53233"/>
                  <a:gd name="connsiteX3" fmla="*/ 26617 w 53233"/>
                  <a:gd name="connsiteY3" fmla="*/ 0 h 53233"/>
                  <a:gd name="connsiteX4" fmla="*/ 53233 w 53233"/>
                  <a:gd name="connsiteY4" fmla="*/ 26617 h 532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3233" h="53233">
                    <a:moveTo>
                      <a:pt x="53233" y="26617"/>
                    </a:moveTo>
                    <a:cubicBezTo>
                      <a:pt x="53233" y="41316"/>
                      <a:pt x="41316" y="53233"/>
                      <a:pt x="26617" y="53233"/>
                    </a:cubicBezTo>
                    <a:cubicBezTo>
                      <a:pt x="11917" y="53233"/>
                      <a:pt x="0" y="41317"/>
                      <a:pt x="0" y="26617"/>
                    </a:cubicBezTo>
                    <a:cubicBezTo>
                      <a:pt x="0" y="11917"/>
                      <a:pt x="11917" y="0"/>
                      <a:pt x="26617" y="0"/>
                    </a:cubicBezTo>
                    <a:cubicBezTo>
                      <a:pt x="41317" y="0"/>
                      <a:pt x="53233" y="11916"/>
                      <a:pt x="53233" y="26617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5" name="任意多边形: 形状 464">
                <a:extLst>
                  <a:ext uri="{FF2B5EF4-FFF2-40B4-BE49-F238E27FC236}">
                    <a16:creationId xmlns:a16="http://schemas.microsoft.com/office/drawing/2014/main" id="{12ECC7BE-5118-4446-BEC8-2C1D8CF82DBD}"/>
                  </a:ext>
                </a:extLst>
              </p:cNvPr>
              <p:cNvSpPr/>
              <p:nvPr/>
            </p:nvSpPr>
            <p:spPr>
              <a:xfrm rot="-1350026">
                <a:off x="5747220" y="5554049"/>
                <a:ext cx="56542" cy="56542"/>
              </a:xfrm>
              <a:custGeom>
                <a:avLst/>
                <a:gdLst>
                  <a:gd name="connsiteX0" fmla="*/ 56542 w 56542"/>
                  <a:gd name="connsiteY0" fmla="*/ 28271 h 56542"/>
                  <a:gd name="connsiteX1" fmla="*/ 28271 w 56542"/>
                  <a:gd name="connsiteY1" fmla="*/ 56542 h 56542"/>
                  <a:gd name="connsiteX2" fmla="*/ 0 w 56542"/>
                  <a:gd name="connsiteY2" fmla="*/ 28271 h 56542"/>
                  <a:gd name="connsiteX3" fmla="*/ 28271 w 56542"/>
                  <a:gd name="connsiteY3" fmla="*/ 0 h 56542"/>
                  <a:gd name="connsiteX4" fmla="*/ 56542 w 56542"/>
                  <a:gd name="connsiteY4" fmla="*/ 28271 h 565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6542" h="56542">
                    <a:moveTo>
                      <a:pt x="56542" y="28271"/>
                    </a:moveTo>
                    <a:cubicBezTo>
                      <a:pt x="56542" y="43885"/>
                      <a:pt x="43885" y="56542"/>
                      <a:pt x="28271" y="56542"/>
                    </a:cubicBezTo>
                    <a:cubicBezTo>
                      <a:pt x="12658" y="56542"/>
                      <a:pt x="0" y="43885"/>
                      <a:pt x="0" y="28271"/>
                    </a:cubicBezTo>
                    <a:cubicBezTo>
                      <a:pt x="0" y="12657"/>
                      <a:pt x="12658" y="0"/>
                      <a:pt x="28271" y="0"/>
                    </a:cubicBezTo>
                    <a:cubicBezTo>
                      <a:pt x="43885" y="0"/>
                      <a:pt x="56542" y="12657"/>
                      <a:pt x="56542" y="28271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6" name="任意多边形: 形状 465">
                <a:extLst>
                  <a:ext uri="{FF2B5EF4-FFF2-40B4-BE49-F238E27FC236}">
                    <a16:creationId xmlns:a16="http://schemas.microsoft.com/office/drawing/2014/main" id="{DA45C4DB-96F8-413E-B864-55582A98CA25}"/>
                  </a:ext>
                </a:extLst>
              </p:cNvPr>
              <p:cNvSpPr/>
              <p:nvPr/>
            </p:nvSpPr>
            <p:spPr>
              <a:xfrm>
                <a:off x="5602439" y="5523709"/>
                <a:ext cx="59925" cy="59926"/>
              </a:xfrm>
              <a:custGeom>
                <a:avLst/>
                <a:gdLst>
                  <a:gd name="connsiteX0" fmla="*/ 29963 w 59925"/>
                  <a:gd name="connsiteY0" fmla="*/ 59926 h 59926"/>
                  <a:gd name="connsiteX1" fmla="*/ 0 w 59925"/>
                  <a:gd name="connsiteY1" fmla="*/ 29963 h 59926"/>
                  <a:gd name="connsiteX2" fmla="*/ 29963 w 59925"/>
                  <a:gd name="connsiteY2" fmla="*/ 0 h 59926"/>
                  <a:gd name="connsiteX3" fmla="*/ 59926 w 59925"/>
                  <a:gd name="connsiteY3" fmla="*/ 29963 h 59926"/>
                  <a:gd name="connsiteX4" fmla="*/ 29963 w 59925"/>
                  <a:gd name="connsiteY4" fmla="*/ 59926 h 59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9925" h="59926">
                    <a:moveTo>
                      <a:pt x="29963" y="59926"/>
                    </a:moveTo>
                    <a:cubicBezTo>
                      <a:pt x="13424" y="59926"/>
                      <a:pt x="0" y="46502"/>
                      <a:pt x="0" y="29963"/>
                    </a:cubicBezTo>
                    <a:cubicBezTo>
                      <a:pt x="0" y="13424"/>
                      <a:pt x="13424" y="0"/>
                      <a:pt x="29963" y="0"/>
                    </a:cubicBezTo>
                    <a:cubicBezTo>
                      <a:pt x="46502" y="0"/>
                      <a:pt x="59926" y="13424"/>
                      <a:pt x="59926" y="29963"/>
                    </a:cubicBezTo>
                    <a:cubicBezTo>
                      <a:pt x="59926" y="46502"/>
                      <a:pt x="46502" y="59926"/>
                      <a:pt x="29963" y="59926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7" name="任意多边形: 形状 466">
                <a:extLst>
                  <a:ext uri="{FF2B5EF4-FFF2-40B4-BE49-F238E27FC236}">
                    <a16:creationId xmlns:a16="http://schemas.microsoft.com/office/drawing/2014/main" id="{3339959A-03FD-4231-BE60-D5148BDF1726}"/>
                  </a:ext>
                </a:extLst>
              </p:cNvPr>
              <p:cNvSpPr/>
              <p:nvPr/>
            </p:nvSpPr>
            <p:spPr>
              <a:xfrm>
                <a:off x="5460125" y="5483976"/>
                <a:ext cx="63233" cy="63233"/>
              </a:xfrm>
              <a:custGeom>
                <a:avLst/>
                <a:gdLst>
                  <a:gd name="connsiteX0" fmla="*/ 63234 w 63233"/>
                  <a:gd name="connsiteY0" fmla="*/ 31617 h 63233"/>
                  <a:gd name="connsiteX1" fmla="*/ 31617 w 63233"/>
                  <a:gd name="connsiteY1" fmla="*/ 63233 h 63233"/>
                  <a:gd name="connsiteX2" fmla="*/ 0 w 63233"/>
                  <a:gd name="connsiteY2" fmla="*/ 31617 h 63233"/>
                  <a:gd name="connsiteX3" fmla="*/ 31617 w 63233"/>
                  <a:gd name="connsiteY3" fmla="*/ 0 h 63233"/>
                  <a:gd name="connsiteX4" fmla="*/ 63234 w 63233"/>
                  <a:gd name="connsiteY4" fmla="*/ 31617 h 632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3233" h="63233">
                    <a:moveTo>
                      <a:pt x="63234" y="31617"/>
                    </a:moveTo>
                    <a:cubicBezTo>
                      <a:pt x="63234" y="49078"/>
                      <a:pt x="49078" y="63233"/>
                      <a:pt x="31617" y="63233"/>
                    </a:cubicBezTo>
                    <a:cubicBezTo>
                      <a:pt x="14155" y="63233"/>
                      <a:pt x="0" y="49078"/>
                      <a:pt x="0" y="31617"/>
                    </a:cubicBezTo>
                    <a:cubicBezTo>
                      <a:pt x="0" y="14155"/>
                      <a:pt x="14156" y="0"/>
                      <a:pt x="31617" y="0"/>
                    </a:cubicBezTo>
                    <a:cubicBezTo>
                      <a:pt x="49078" y="0"/>
                      <a:pt x="63234" y="14155"/>
                      <a:pt x="63234" y="31617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8" name="任意多边形: 形状 467">
                <a:extLst>
                  <a:ext uri="{FF2B5EF4-FFF2-40B4-BE49-F238E27FC236}">
                    <a16:creationId xmlns:a16="http://schemas.microsoft.com/office/drawing/2014/main" id="{10DEA474-985F-495A-BB13-93994C810C99}"/>
                  </a:ext>
                </a:extLst>
              </p:cNvPr>
              <p:cNvSpPr/>
              <p:nvPr/>
            </p:nvSpPr>
            <p:spPr>
              <a:xfrm>
                <a:off x="5320657" y="5434859"/>
                <a:ext cx="66541" cy="66541"/>
              </a:xfrm>
              <a:custGeom>
                <a:avLst/>
                <a:gdLst>
                  <a:gd name="connsiteX0" fmla="*/ 66541 w 66541"/>
                  <a:gd name="connsiteY0" fmla="*/ 33271 h 66541"/>
                  <a:gd name="connsiteX1" fmla="*/ 33271 w 66541"/>
                  <a:gd name="connsiteY1" fmla="*/ 66542 h 66541"/>
                  <a:gd name="connsiteX2" fmla="*/ 0 w 66541"/>
                  <a:gd name="connsiteY2" fmla="*/ 33271 h 66541"/>
                  <a:gd name="connsiteX3" fmla="*/ 33271 w 66541"/>
                  <a:gd name="connsiteY3" fmla="*/ 0 h 66541"/>
                  <a:gd name="connsiteX4" fmla="*/ 66541 w 66541"/>
                  <a:gd name="connsiteY4" fmla="*/ 33271 h 665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6541" h="66541">
                    <a:moveTo>
                      <a:pt x="66541" y="33271"/>
                    </a:moveTo>
                    <a:cubicBezTo>
                      <a:pt x="66541" y="51646"/>
                      <a:pt x="51646" y="66542"/>
                      <a:pt x="33271" y="66542"/>
                    </a:cubicBezTo>
                    <a:cubicBezTo>
                      <a:pt x="14896" y="66542"/>
                      <a:pt x="0" y="51646"/>
                      <a:pt x="0" y="33271"/>
                    </a:cubicBezTo>
                    <a:cubicBezTo>
                      <a:pt x="0" y="14896"/>
                      <a:pt x="14896" y="0"/>
                      <a:pt x="33271" y="0"/>
                    </a:cubicBezTo>
                    <a:cubicBezTo>
                      <a:pt x="51646" y="0"/>
                      <a:pt x="66541" y="14896"/>
                      <a:pt x="66541" y="33271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9" name="任意多边形: 形状 468">
                <a:extLst>
                  <a:ext uri="{FF2B5EF4-FFF2-40B4-BE49-F238E27FC236}">
                    <a16:creationId xmlns:a16="http://schemas.microsoft.com/office/drawing/2014/main" id="{2991DA6A-479A-4096-B0CC-3D84F6FCDA0B}"/>
                  </a:ext>
                </a:extLst>
              </p:cNvPr>
              <p:cNvSpPr/>
              <p:nvPr/>
            </p:nvSpPr>
            <p:spPr>
              <a:xfrm>
                <a:off x="5184843" y="5376779"/>
                <a:ext cx="69541" cy="69541"/>
              </a:xfrm>
              <a:custGeom>
                <a:avLst/>
                <a:gdLst>
                  <a:gd name="connsiteX0" fmla="*/ 69542 w 69541"/>
                  <a:gd name="connsiteY0" fmla="*/ 34771 h 69541"/>
                  <a:gd name="connsiteX1" fmla="*/ 34771 w 69541"/>
                  <a:gd name="connsiteY1" fmla="*/ 69542 h 69541"/>
                  <a:gd name="connsiteX2" fmla="*/ 0 w 69541"/>
                  <a:gd name="connsiteY2" fmla="*/ 34771 h 69541"/>
                  <a:gd name="connsiteX3" fmla="*/ 34771 w 69541"/>
                  <a:gd name="connsiteY3" fmla="*/ 0 h 69541"/>
                  <a:gd name="connsiteX4" fmla="*/ 69542 w 69541"/>
                  <a:gd name="connsiteY4" fmla="*/ 34771 h 695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9541" h="69541">
                    <a:moveTo>
                      <a:pt x="69542" y="34771"/>
                    </a:moveTo>
                    <a:cubicBezTo>
                      <a:pt x="69542" y="53974"/>
                      <a:pt x="53974" y="69542"/>
                      <a:pt x="34771" y="69542"/>
                    </a:cubicBezTo>
                    <a:cubicBezTo>
                      <a:pt x="15567" y="69542"/>
                      <a:pt x="0" y="53974"/>
                      <a:pt x="0" y="34771"/>
                    </a:cubicBezTo>
                    <a:cubicBezTo>
                      <a:pt x="0" y="15567"/>
                      <a:pt x="15568" y="0"/>
                      <a:pt x="34771" y="0"/>
                    </a:cubicBezTo>
                    <a:cubicBezTo>
                      <a:pt x="53974" y="0"/>
                      <a:pt x="69542" y="15567"/>
                      <a:pt x="69542" y="34771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0" name="任意多边形: 形状 469">
                <a:extLst>
                  <a:ext uri="{FF2B5EF4-FFF2-40B4-BE49-F238E27FC236}">
                    <a16:creationId xmlns:a16="http://schemas.microsoft.com/office/drawing/2014/main" id="{6AF9702D-7051-4935-8006-4EC4473933DF}"/>
                  </a:ext>
                </a:extLst>
              </p:cNvPr>
              <p:cNvSpPr/>
              <p:nvPr/>
            </p:nvSpPr>
            <p:spPr>
              <a:xfrm>
                <a:off x="5053145" y="5309776"/>
                <a:ext cx="72541" cy="72541"/>
              </a:xfrm>
              <a:custGeom>
                <a:avLst/>
                <a:gdLst>
                  <a:gd name="connsiteX0" fmla="*/ 72542 w 72541"/>
                  <a:gd name="connsiteY0" fmla="*/ 36271 h 72541"/>
                  <a:gd name="connsiteX1" fmla="*/ 36271 w 72541"/>
                  <a:gd name="connsiteY1" fmla="*/ 72542 h 72541"/>
                  <a:gd name="connsiteX2" fmla="*/ 0 w 72541"/>
                  <a:gd name="connsiteY2" fmla="*/ 36271 h 72541"/>
                  <a:gd name="connsiteX3" fmla="*/ 36271 w 72541"/>
                  <a:gd name="connsiteY3" fmla="*/ 0 h 72541"/>
                  <a:gd name="connsiteX4" fmla="*/ 72542 w 72541"/>
                  <a:gd name="connsiteY4" fmla="*/ 36271 h 725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2541" h="72541">
                    <a:moveTo>
                      <a:pt x="72542" y="36271"/>
                    </a:moveTo>
                    <a:cubicBezTo>
                      <a:pt x="72542" y="56303"/>
                      <a:pt x="56303" y="72542"/>
                      <a:pt x="36271" y="72542"/>
                    </a:cubicBezTo>
                    <a:cubicBezTo>
                      <a:pt x="16239" y="72542"/>
                      <a:pt x="0" y="56303"/>
                      <a:pt x="0" y="36271"/>
                    </a:cubicBezTo>
                    <a:cubicBezTo>
                      <a:pt x="0" y="16239"/>
                      <a:pt x="16239" y="0"/>
                      <a:pt x="36271" y="0"/>
                    </a:cubicBezTo>
                    <a:cubicBezTo>
                      <a:pt x="56303" y="0"/>
                      <a:pt x="72542" y="16239"/>
                      <a:pt x="72542" y="36271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1" name="任意多边形: 形状 470">
                <a:extLst>
                  <a:ext uri="{FF2B5EF4-FFF2-40B4-BE49-F238E27FC236}">
                    <a16:creationId xmlns:a16="http://schemas.microsoft.com/office/drawing/2014/main" id="{2813A183-2619-426A-AF1E-0FE0E6A2479C}"/>
                  </a:ext>
                </a:extLst>
              </p:cNvPr>
              <p:cNvSpPr/>
              <p:nvPr/>
            </p:nvSpPr>
            <p:spPr>
              <a:xfrm rot="-4049974">
                <a:off x="4926345" y="5234334"/>
                <a:ext cx="75389" cy="75389"/>
              </a:xfrm>
              <a:custGeom>
                <a:avLst/>
                <a:gdLst>
                  <a:gd name="connsiteX0" fmla="*/ 75390 w 75389"/>
                  <a:gd name="connsiteY0" fmla="*/ 37695 h 75389"/>
                  <a:gd name="connsiteX1" fmla="*/ 37695 w 75389"/>
                  <a:gd name="connsiteY1" fmla="*/ 75390 h 75389"/>
                  <a:gd name="connsiteX2" fmla="*/ 0 w 75389"/>
                  <a:gd name="connsiteY2" fmla="*/ 37695 h 75389"/>
                  <a:gd name="connsiteX3" fmla="*/ 37695 w 75389"/>
                  <a:gd name="connsiteY3" fmla="*/ 0 h 75389"/>
                  <a:gd name="connsiteX4" fmla="*/ 75390 w 75389"/>
                  <a:gd name="connsiteY4" fmla="*/ 37695 h 753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5389" h="75389">
                    <a:moveTo>
                      <a:pt x="75390" y="37695"/>
                    </a:moveTo>
                    <a:cubicBezTo>
                      <a:pt x="75390" y="58513"/>
                      <a:pt x="58513" y="75390"/>
                      <a:pt x="37695" y="75390"/>
                    </a:cubicBezTo>
                    <a:cubicBezTo>
                      <a:pt x="16876" y="75390"/>
                      <a:pt x="0" y="58514"/>
                      <a:pt x="0" y="37695"/>
                    </a:cubicBezTo>
                    <a:cubicBezTo>
                      <a:pt x="0" y="16877"/>
                      <a:pt x="16877" y="0"/>
                      <a:pt x="37695" y="0"/>
                    </a:cubicBezTo>
                    <a:cubicBezTo>
                      <a:pt x="58513" y="0"/>
                      <a:pt x="75390" y="16876"/>
                      <a:pt x="75390" y="37695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2" name="任意多边形: 形状 471">
                <a:extLst>
                  <a:ext uri="{FF2B5EF4-FFF2-40B4-BE49-F238E27FC236}">
                    <a16:creationId xmlns:a16="http://schemas.microsoft.com/office/drawing/2014/main" id="{B1BAB200-B86F-4019-89B3-7738CEBA9506}"/>
                  </a:ext>
                </a:extLst>
              </p:cNvPr>
              <p:cNvSpPr/>
              <p:nvPr/>
            </p:nvSpPr>
            <p:spPr>
              <a:xfrm rot="-553102">
                <a:off x="4804683" y="5150793"/>
                <a:ext cx="78004" cy="78004"/>
              </a:xfrm>
              <a:custGeom>
                <a:avLst/>
                <a:gdLst>
                  <a:gd name="connsiteX0" fmla="*/ 78005 w 78004"/>
                  <a:gd name="connsiteY0" fmla="*/ 39002 h 78004"/>
                  <a:gd name="connsiteX1" fmla="*/ 39002 w 78004"/>
                  <a:gd name="connsiteY1" fmla="*/ 78005 h 78004"/>
                  <a:gd name="connsiteX2" fmla="*/ 0 w 78004"/>
                  <a:gd name="connsiteY2" fmla="*/ 39002 h 78004"/>
                  <a:gd name="connsiteX3" fmla="*/ 39002 w 78004"/>
                  <a:gd name="connsiteY3" fmla="*/ 0 h 78004"/>
                  <a:gd name="connsiteX4" fmla="*/ 78005 w 78004"/>
                  <a:gd name="connsiteY4" fmla="*/ 39002 h 780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8004" h="78004">
                    <a:moveTo>
                      <a:pt x="78005" y="39002"/>
                    </a:moveTo>
                    <a:cubicBezTo>
                      <a:pt x="78005" y="60543"/>
                      <a:pt x="60543" y="78005"/>
                      <a:pt x="39002" y="78005"/>
                    </a:cubicBezTo>
                    <a:cubicBezTo>
                      <a:pt x="17462" y="78005"/>
                      <a:pt x="0" y="60543"/>
                      <a:pt x="0" y="39002"/>
                    </a:cubicBezTo>
                    <a:cubicBezTo>
                      <a:pt x="0" y="17462"/>
                      <a:pt x="17462" y="0"/>
                      <a:pt x="39002" y="0"/>
                    </a:cubicBezTo>
                    <a:cubicBezTo>
                      <a:pt x="60543" y="0"/>
                      <a:pt x="78005" y="17462"/>
                      <a:pt x="78005" y="39002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3" name="任意多边形: 形状 472">
                <a:extLst>
                  <a:ext uri="{FF2B5EF4-FFF2-40B4-BE49-F238E27FC236}">
                    <a16:creationId xmlns:a16="http://schemas.microsoft.com/office/drawing/2014/main" id="{9337149C-CEF1-4F45-9E5D-57D12CDF694C}"/>
                  </a:ext>
                </a:extLst>
              </p:cNvPr>
              <p:cNvSpPr/>
              <p:nvPr/>
            </p:nvSpPr>
            <p:spPr>
              <a:xfrm rot="-4846898">
                <a:off x="4688770" y="5059450"/>
                <a:ext cx="80620" cy="80620"/>
              </a:xfrm>
              <a:custGeom>
                <a:avLst/>
                <a:gdLst>
                  <a:gd name="connsiteX0" fmla="*/ 80620 w 80620"/>
                  <a:gd name="connsiteY0" fmla="*/ 40310 h 80620"/>
                  <a:gd name="connsiteX1" fmla="*/ 40310 w 80620"/>
                  <a:gd name="connsiteY1" fmla="*/ 80620 h 80620"/>
                  <a:gd name="connsiteX2" fmla="*/ 0 w 80620"/>
                  <a:gd name="connsiteY2" fmla="*/ 40310 h 80620"/>
                  <a:gd name="connsiteX3" fmla="*/ 40310 w 80620"/>
                  <a:gd name="connsiteY3" fmla="*/ 0 h 80620"/>
                  <a:gd name="connsiteX4" fmla="*/ 80620 w 80620"/>
                  <a:gd name="connsiteY4" fmla="*/ 40310 h 806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0620" h="80620">
                    <a:moveTo>
                      <a:pt x="80620" y="40310"/>
                    </a:moveTo>
                    <a:cubicBezTo>
                      <a:pt x="80620" y="62573"/>
                      <a:pt x="62573" y="80620"/>
                      <a:pt x="40310" y="80620"/>
                    </a:cubicBezTo>
                    <a:cubicBezTo>
                      <a:pt x="18048" y="80620"/>
                      <a:pt x="0" y="62573"/>
                      <a:pt x="0" y="40310"/>
                    </a:cubicBezTo>
                    <a:cubicBezTo>
                      <a:pt x="0" y="18047"/>
                      <a:pt x="18048" y="0"/>
                      <a:pt x="40310" y="0"/>
                    </a:cubicBezTo>
                    <a:cubicBezTo>
                      <a:pt x="62573" y="0"/>
                      <a:pt x="80620" y="18047"/>
                      <a:pt x="80620" y="40310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4" name="任意多边形: 形状 473">
                <a:extLst>
                  <a:ext uri="{FF2B5EF4-FFF2-40B4-BE49-F238E27FC236}">
                    <a16:creationId xmlns:a16="http://schemas.microsoft.com/office/drawing/2014/main" id="{288FE34E-E012-48FF-8871-909C35F91398}"/>
                  </a:ext>
                </a:extLst>
              </p:cNvPr>
              <p:cNvSpPr/>
              <p:nvPr/>
            </p:nvSpPr>
            <p:spPr>
              <a:xfrm>
                <a:off x="4579124" y="4960722"/>
                <a:ext cx="83003" cy="83003"/>
              </a:xfrm>
              <a:custGeom>
                <a:avLst/>
                <a:gdLst>
                  <a:gd name="connsiteX0" fmla="*/ 83004 w 83003"/>
                  <a:gd name="connsiteY0" fmla="*/ 41502 h 83003"/>
                  <a:gd name="connsiteX1" fmla="*/ 41502 w 83003"/>
                  <a:gd name="connsiteY1" fmla="*/ 83004 h 83003"/>
                  <a:gd name="connsiteX2" fmla="*/ 0 w 83003"/>
                  <a:gd name="connsiteY2" fmla="*/ 41502 h 83003"/>
                  <a:gd name="connsiteX3" fmla="*/ 41502 w 83003"/>
                  <a:gd name="connsiteY3" fmla="*/ 0 h 83003"/>
                  <a:gd name="connsiteX4" fmla="*/ 83004 w 83003"/>
                  <a:gd name="connsiteY4" fmla="*/ 41502 h 830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3003" h="83003">
                    <a:moveTo>
                      <a:pt x="83004" y="41502"/>
                    </a:moveTo>
                    <a:cubicBezTo>
                      <a:pt x="83004" y="64423"/>
                      <a:pt x="64423" y="83004"/>
                      <a:pt x="41502" y="83004"/>
                    </a:cubicBezTo>
                    <a:cubicBezTo>
                      <a:pt x="18581" y="83004"/>
                      <a:pt x="0" y="64423"/>
                      <a:pt x="0" y="41502"/>
                    </a:cubicBezTo>
                    <a:cubicBezTo>
                      <a:pt x="0" y="18581"/>
                      <a:pt x="18581" y="0"/>
                      <a:pt x="41502" y="0"/>
                    </a:cubicBezTo>
                    <a:cubicBezTo>
                      <a:pt x="64423" y="0"/>
                      <a:pt x="83004" y="18581"/>
                      <a:pt x="83004" y="41502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5" name="任意多边形: 形状 474">
                <a:extLst>
                  <a:ext uri="{FF2B5EF4-FFF2-40B4-BE49-F238E27FC236}">
                    <a16:creationId xmlns:a16="http://schemas.microsoft.com/office/drawing/2014/main" id="{C186A0B2-CA62-45BE-95AD-5E8E6AB221A2}"/>
                  </a:ext>
                </a:extLst>
              </p:cNvPr>
              <p:cNvSpPr/>
              <p:nvPr/>
            </p:nvSpPr>
            <p:spPr>
              <a:xfrm rot="-5060819">
                <a:off x="4476218" y="4855166"/>
                <a:ext cx="85077" cy="85077"/>
              </a:xfrm>
              <a:custGeom>
                <a:avLst/>
                <a:gdLst>
                  <a:gd name="connsiteX0" fmla="*/ 85078 w 85077"/>
                  <a:gd name="connsiteY0" fmla="*/ 42539 h 85077"/>
                  <a:gd name="connsiteX1" fmla="*/ 42539 w 85077"/>
                  <a:gd name="connsiteY1" fmla="*/ 85078 h 85077"/>
                  <a:gd name="connsiteX2" fmla="*/ 0 w 85077"/>
                  <a:gd name="connsiteY2" fmla="*/ 42539 h 85077"/>
                  <a:gd name="connsiteX3" fmla="*/ 42539 w 85077"/>
                  <a:gd name="connsiteY3" fmla="*/ 0 h 85077"/>
                  <a:gd name="connsiteX4" fmla="*/ 85078 w 85077"/>
                  <a:gd name="connsiteY4" fmla="*/ 42539 h 850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5077" h="85077">
                    <a:moveTo>
                      <a:pt x="85078" y="42539"/>
                    </a:moveTo>
                    <a:cubicBezTo>
                      <a:pt x="85078" y="66032"/>
                      <a:pt x="66032" y="85078"/>
                      <a:pt x="42539" y="85078"/>
                    </a:cubicBezTo>
                    <a:cubicBezTo>
                      <a:pt x="19045" y="85078"/>
                      <a:pt x="0" y="66032"/>
                      <a:pt x="0" y="42539"/>
                    </a:cubicBezTo>
                    <a:cubicBezTo>
                      <a:pt x="0" y="19045"/>
                      <a:pt x="19045" y="0"/>
                      <a:pt x="42539" y="0"/>
                    </a:cubicBezTo>
                    <a:cubicBezTo>
                      <a:pt x="66032" y="0"/>
                      <a:pt x="85078" y="19045"/>
                      <a:pt x="85078" y="42539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6" name="任意多边形: 形状 475">
                <a:extLst>
                  <a:ext uri="{FF2B5EF4-FFF2-40B4-BE49-F238E27FC236}">
                    <a16:creationId xmlns:a16="http://schemas.microsoft.com/office/drawing/2014/main" id="{13EDA7A1-4687-4A78-8010-2C51EEC8D024}"/>
                  </a:ext>
                </a:extLst>
              </p:cNvPr>
              <p:cNvSpPr/>
              <p:nvPr/>
            </p:nvSpPr>
            <p:spPr>
              <a:xfrm>
                <a:off x="4380884" y="4743212"/>
                <a:ext cx="87234" cy="87234"/>
              </a:xfrm>
              <a:custGeom>
                <a:avLst/>
                <a:gdLst>
                  <a:gd name="connsiteX0" fmla="*/ 87235 w 87234"/>
                  <a:gd name="connsiteY0" fmla="*/ 43617 h 87234"/>
                  <a:gd name="connsiteX1" fmla="*/ 43617 w 87234"/>
                  <a:gd name="connsiteY1" fmla="*/ 87235 h 87234"/>
                  <a:gd name="connsiteX2" fmla="*/ 0 w 87234"/>
                  <a:gd name="connsiteY2" fmla="*/ 43617 h 87234"/>
                  <a:gd name="connsiteX3" fmla="*/ 43617 w 87234"/>
                  <a:gd name="connsiteY3" fmla="*/ 0 h 87234"/>
                  <a:gd name="connsiteX4" fmla="*/ 87235 w 87234"/>
                  <a:gd name="connsiteY4" fmla="*/ 43617 h 872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7234" h="87234">
                    <a:moveTo>
                      <a:pt x="87235" y="43617"/>
                    </a:moveTo>
                    <a:cubicBezTo>
                      <a:pt x="87235" y="67707"/>
                      <a:pt x="67707" y="87235"/>
                      <a:pt x="43617" y="87235"/>
                    </a:cubicBezTo>
                    <a:cubicBezTo>
                      <a:pt x="19528" y="87235"/>
                      <a:pt x="0" y="67706"/>
                      <a:pt x="0" y="43617"/>
                    </a:cubicBezTo>
                    <a:cubicBezTo>
                      <a:pt x="0" y="19528"/>
                      <a:pt x="19528" y="0"/>
                      <a:pt x="43617" y="0"/>
                    </a:cubicBezTo>
                    <a:cubicBezTo>
                      <a:pt x="67707" y="0"/>
                      <a:pt x="87235" y="19529"/>
                      <a:pt x="87235" y="43617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7" name="任意多边形: 形状 476">
                <a:extLst>
                  <a:ext uri="{FF2B5EF4-FFF2-40B4-BE49-F238E27FC236}">
                    <a16:creationId xmlns:a16="http://schemas.microsoft.com/office/drawing/2014/main" id="{80BAF022-2D92-4CA5-ACA2-6229426FC3E4}"/>
                  </a:ext>
                </a:extLst>
              </p:cNvPr>
              <p:cNvSpPr/>
              <p:nvPr/>
            </p:nvSpPr>
            <p:spPr>
              <a:xfrm>
                <a:off x="4293034" y="4625322"/>
                <a:ext cx="89080" cy="89080"/>
              </a:xfrm>
              <a:custGeom>
                <a:avLst/>
                <a:gdLst>
                  <a:gd name="connsiteX0" fmla="*/ 89081 w 89080"/>
                  <a:gd name="connsiteY0" fmla="*/ 44540 h 89080"/>
                  <a:gd name="connsiteX1" fmla="*/ 44541 w 89080"/>
                  <a:gd name="connsiteY1" fmla="*/ 89081 h 89080"/>
                  <a:gd name="connsiteX2" fmla="*/ 0 w 89080"/>
                  <a:gd name="connsiteY2" fmla="*/ 44540 h 89080"/>
                  <a:gd name="connsiteX3" fmla="*/ 44541 w 89080"/>
                  <a:gd name="connsiteY3" fmla="*/ 0 h 89080"/>
                  <a:gd name="connsiteX4" fmla="*/ 89081 w 89080"/>
                  <a:gd name="connsiteY4" fmla="*/ 44540 h 890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9080" h="89080">
                    <a:moveTo>
                      <a:pt x="89081" y="44540"/>
                    </a:moveTo>
                    <a:cubicBezTo>
                      <a:pt x="89081" y="69140"/>
                      <a:pt x="69140" y="89081"/>
                      <a:pt x="44541" y="89081"/>
                    </a:cubicBezTo>
                    <a:cubicBezTo>
                      <a:pt x="19942" y="89081"/>
                      <a:pt x="0" y="69139"/>
                      <a:pt x="0" y="44540"/>
                    </a:cubicBezTo>
                    <a:cubicBezTo>
                      <a:pt x="0" y="19941"/>
                      <a:pt x="19942" y="0"/>
                      <a:pt x="44541" y="0"/>
                    </a:cubicBezTo>
                    <a:cubicBezTo>
                      <a:pt x="69140" y="0"/>
                      <a:pt x="89081" y="19942"/>
                      <a:pt x="89081" y="44540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8" name="任意多边形: 形状 477">
                <a:extLst>
                  <a:ext uri="{FF2B5EF4-FFF2-40B4-BE49-F238E27FC236}">
                    <a16:creationId xmlns:a16="http://schemas.microsoft.com/office/drawing/2014/main" id="{FE33635E-7745-4B88-9150-2DA354E2C265}"/>
                  </a:ext>
                </a:extLst>
              </p:cNvPr>
              <p:cNvSpPr/>
              <p:nvPr/>
            </p:nvSpPr>
            <p:spPr>
              <a:xfrm rot="-4846898">
                <a:off x="4213394" y="4502109"/>
                <a:ext cx="90620" cy="90620"/>
              </a:xfrm>
              <a:custGeom>
                <a:avLst/>
                <a:gdLst>
                  <a:gd name="connsiteX0" fmla="*/ 90621 w 90620"/>
                  <a:gd name="connsiteY0" fmla="*/ 45310 h 90620"/>
                  <a:gd name="connsiteX1" fmla="*/ 45310 w 90620"/>
                  <a:gd name="connsiteY1" fmla="*/ 90621 h 90620"/>
                  <a:gd name="connsiteX2" fmla="*/ 0 w 90620"/>
                  <a:gd name="connsiteY2" fmla="*/ 45310 h 90620"/>
                  <a:gd name="connsiteX3" fmla="*/ 45310 w 90620"/>
                  <a:gd name="connsiteY3" fmla="*/ 0 h 90620"/>
                  <a:gd name="connsiteX4" fmla="*/ 90621 w 90620"/>
                  <a:gd name="connsiteY4" fmla="*/ 45310 h 906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0620" h="90620">
                    <a:moveTo>
                      <a:pt x="90621" y="45310"/>
                    </a:moveTo>
                    <a:cubicBezTo>
                      <a:pt x="90621" y="70335"/>
                      <a:pt x="70335" y="90621"/>
                      <a:pt x="45310" y="90621"/>
                    </a:cubicBezTo>
                    <a:cubicBezTo>
                      <a:pt x="20286" y="90621"/>
                      <a:pt x="0" y="70335"/>
                      <a:pt x="0" y="45310"/>
                    </a:cubicBezTo>
                    <a:cubicBezTo>
                      <a:pt x="0" y="20286"/>
                      <a:pt x="20286" y="0"/>
                      <a:pt x="45310" y="0"/>
                    </a:cubicBezTo>
                    <a:cubicBezTo>
                      <a:pt x="70335" y="0"/>
                      <a:pt x="90621" y="20286"/>
                      <a:pt x="90621" y="45310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9" name="任意多边形: 形状 478">
                <a:extLst>
                  <a:ext uri="{FF2B5EF4-FFF2-40B4-BE49-F238E27FC236}">
                    <a16:creationId xmlns:a16="http://schemas.microsoft.com/office/drawing/2014/main" id="{E54F2F58-4E75-4E41-87AF-BA9B436FD3E2}"/>
                  </a:ext>
                </a:extLst>
              </p:cNvPr>
              <p:cNvSpPr/>
              <p:nvPr/>
            </p:nvSpPr>
            <p:spPr>
              <a:xfrm rot="-4049974">
                <a:off x="4142062" y="4373803"/>
                <a:ext cx="92160" cy="92160"/>
              </a:xfrm>
              <a:custGeom>
                <a:avLst/>
                <a:gdLst>
                  <a:gd name="connsiteX0" fmla="*/ 92160 w 92160"/>
                  <a:gd name="connsiteY0" fmla="*/ 46080 h 92160"/>
                  <a:gd name="connsiteX1" fmla="*/ 46080 w 92160"/>
                  <a:gd name="connsiteY1" fmla="*/ 92160 h 92160"/>
                  <a:gd name="connsiteX2" fmla="*/ 0 w 92160"/>
                  <a:gd name="connsiteY2" fmla="*/ 46080 h 92160"/>
                  <a:gd name="connsiteX3" fmla="*/ 46080 w 92160"/>
                  <a:gd name="connsiteY3" fmla="*/ 0 h 92160"/>
                  <a:gd name="connsiteX4" fmla="*/ 92160 w 92160"/>
                  <a:gd name="connsiteY4" fmla="*/ 46080 h 921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2160" h="92160">
                    <a:moveTo>
                      <a:pt x="92160" y="46080"/>
                    </a:moveTo>
                    <a:cubicBezTo>
                      <a:pt x="92160" y="71529"/>
                      <a:pt x="71530" y="92160"/>
                      <a:pt x="46080" y="92160"/>
                    </a:cubicBezTo>
                    <a:cubicBezTo>
                      <a:pt x="20631" y="92160"/>
                      <a:pt x="0" y="71529"/>
                      <a:pt x="0" y="46080"/>
                    </a:cubicBezTo>
                    <a:cubicBezTo>
                      <a:pt x="0" y="20631"/>
                      <a:pt x="20631" y="0"/>
                      <a:pt x="46080" y="0"/>
                    </a:cubicBezTo>
                    <a:cubicBezTo>
                      <a:pt x="71529" y="0"/>
                      <a:pt x="92160" y="20631"/>
                      <a:pt x="92160" y="46080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0" name="任意多边形: 形状 479">
                <a:extLst>
                  <a:ext uri="{FF2B5EF4-FFF2-40B4-BE49-F238E27FC236}">
                    <a16:creationId xmlns:a16="http://schemas.microsoft.com/office/drawing/2014/main" id="{E6DF07CE-9241-4F8E-ACBE-95F0232A3F6F}"/>
                  </a:ext>
                </a:extLst>
              </p:cNvPr>
              <p:cNvSpPr/>
              <p:nvPr/>
            </p:nvSpPr>
            <p:spPr>
              <a:xfrm>
                <a:off x="4079371" y="4241190"/>
                <a:ext cx="93465" cy="93465"/>
              </a:xfrm>
              <a:custGeom>
                <a:avLst/>
                <a:gdLst>
                  <a:gd name="connsiteX0" fmla="*/ 93466 w 93465"/>
                  <a:gd name="connsiteY0" fmla="*/ 46733 h 93465"/>
                  <a:gd name="connsiteX1" fmla="*/ 46733 w 93465"/>
                  <a:gd name="connsiteY1" fmla="*/ 93466 h 93465"/>
                  <a:gd name="connsiteX2" fmla="*/ 0 w 93465"/>
                  <a:gd name="connsiteY2" fmla="*/ 46733 h 93465"/>
                  <a:gd name="connsiteX3" fmla="*/ 46733 w 93465"/>
                  <a:gd name="connsiteY3" fmla="*/ 0 h 93465"/>
                  <a:gd name="connsiteX4" fmla="*/ 93466 w 93465"/>
                  <a:gd name="connsiteY4" fmla="*/ 46733 h 934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465" h="93465">
                    <a:moveTo>
                      <a:pt x="93466" y="46733"/>
                    </a:moveTo>
                    <a:cubicBezTo>
                      <a:pt x="93466" y="72543"/>
                      <a:pt x="72543" y="93466"/>
                      <a:pt x="46733" y="93466"/>
                    </a:cubicBezTo>
                    <a:cubicBezTo>
                      <a:pt x="20923" y="93466"/>
                      <a:pt x="0" y="72543"/>
                      <a:pt x="0" y="46733"/>
                    </a:cubicBezTo>
                    <a:cubicBezTo>
                      <a:pt x="0" y="20923"/>
                      <a:pt x="20923" y="0"/>
                      <a:pt x="46733" y="0"/>
                    </a:cubicBezTo>
                    <a:cubicBezTo>
                      <a:pt x="72543" y="0"/>
                      <a:pt x="93466" y="20923"/>
                      <a:pt x="93466" y="46733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1" name="任意多边形: 形状 480">
                <a:extLst>
                  <a:ext uri="{FF2B5EF4-FFF2-40B4-BE49-F238E27FC236}">
                    <a16:creationId xmlns:a16="http://schemas.microsoft.com/office/drawing/2014/main" id="{59AD8287-EF8E-4EC7-B41E-40FDEA86E56A}"/>
                  </a:ext>
                </a:extLst>
              </p:cNvPr>
              <p:cNvSpPr/>
              <p:nvPr/>
            </p:nvSpPr>
            <p:spPr>
              <a:xfrm rot="-1350026">
                <a:off x="4026119" y="4104975"/>
                <a:ext cx="94391" cy="94391"/>
              </a:xfrm>
              <a:custGeom>
                <a:avLst/>
                <a:gdLst>
                  <a:gd name="connsiteX0" fmla="*/ 94391 w 94391"/>
                  <a:gd name="connsiteY0" fmla="*/ 47196 h 94391"/>
                  <a:gd name="connsiteX1" fmla="*/ 47196 w 94391"/>
                  <a:gd name="connsiteY1" fmla="*/ 94391 h 94391"/>
                  <a:gd name="connsiteX2" fmla="*/ 0 w 94391"/>
                  <a:gd name="connsiteY2" fmla="*/ 47196 h 94391"/>
                  <a:gd name="connsiteX3" fmla="*/ 47196 w 94391"/>
                  <a:gd name="connsiteY3" fmla="*/ 0 h 94391"/>
                  <a:gd name="connsiteX4" fmla="*/ 94391 w 94391"/>
                  <a:gd name="connsiteY4" fmla="*/ 47196 h 943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4391" h="94391">
                    <a:moveTo>
                      <a:pt x="94391" y="47196"/>
                    </a:moveTo>
                    <a:cubicBezTo>
                      <a:pt x="94391" y="73261"/>
                      <a:pt x="73261" y="94391"/>
                      <a:pt x="47196" y="94391"/>
                    </a:cubicBezTo>
                    <a:cubicBezTo>
                      <a:pt x="21130" y="94391"/>
                      <a:pt x="0" y="73261"/>
                      <a:pt x="0" y="47196"/>
                    </a:cubicBezTo>
                    <a:cubicBezTo>
                      <a:pt x="0" y="21130"/>
                      <a:pt x="21130" y="0"/>
                      <a:pt x="47196" y="0"/>
                    </a:cubicBezTo>
                    <a:cubicBezTo>
                      <a:pt x="73261" y="0"/>
                      <a:pt x="94391" y="21130"/>
                      <a:pt x="94391" y="47196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2" name="任意多边形: 形状 481">
                <a:extLst>
                  <a:ext uri="{FF2B5EF4-FFF2-40B4-BE49-F238E27FC236}">
                    <a16:creationId xmlns:a16="http://schemas.microsoft.com/office/drawing/2014/main" id="{46C9988A-5959-4362-8451-87480F61F680}"/>
                  </a:ext>
                </a:extLst>
              </p:cNvPr>
              <p:cNvSpPr/>
              <p:nvPr/>
            </p:nvSpPr>
            <p:spPr>
              <a:xfrm rot="-4846898">
                <a:off x="3981983" y="3965463"/>
                <a:ext cx="95313" cy="95313"/>
              </a:xfrm>
              <a:custGeom>
                <a:avLst/>
                <a:gdLst>
                  <a:gd name="connsiteX0" fmla="*/ 95314 w 95313"/>
                  <a:gd name="connsiteY0" fmla="*/ 47657 h 95313"/>
                  <a:gd name="connsiteX1" fmla="*/ 47657 w 95313"/>
                  <a:gd name="connsiteY1" fmla="*/ 95313 h 95313"/>
                  <a:gd name="connsiteX2" fmla="*/ 0 w 95313"/>
                  <a:gd name="connsiteY2" fmla="*/ 47657 h 95313"/>
                  <a:gd name="connsiteX3" fmla="*/ 47657 w 95313"/>
                  <a:gd name="connsiteY3" fmla="*/ 0 h 95313"/>
                  <a:gd name="connsiteX4" fmla="*/ 95314 w 95313"/>
                  <a:gd name="connsiteY4" fmla="*/ 47657 h 953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5313" h="95313">
                    <a:moveTo>
                      <a:pt x="95314" y="47657"/>
                    </a:moveTo>
                    <a:cubicBezTo>
                      <a:pt x="95314" y="73977"/>
                      <a:pt x="73977" y="95313"/>
                      <a:pt x="47657" y="95313"/>
                    </a:cubicBezTo>
                    <a:cubicBezTo>
                      <a:pt x="21337" y="95313"/>
                      <a:pt x="0" y="73977"/>
                      <a:pt x="0" y="47657"/>
                    </a:cubicBezTo>
                    <a:cubicBezTo>
                      <a:pt x="0" y="21337"/>
                      <a:pt x="21337" y="0"/>
                      <a:pt x="47657" y="0"/>
                    </a:cubicBezTo>
                    <a:cubicBezTo>
                      <a:pt x="73977" y="0"/>
                      <a:pt x="95314" y="21337"/>
                      <a:pt x="95314" y="47657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3" name="任意多边形: 形状 482">
                <a:extLst>
                  <a:ext uri="{FF2B5EF4-FFF2-40B4-BE49-F238E27FC236}">
                    <a16:creationId xmlns:a16="http://schemas.microsoft.com/office/drawing/2014/main" id="{E2E60EC6-8911-4793-A18A-D422636319D3}"/>
                  </a:ext>
                </a:extLst>
              </p:cNvPr>
              <p:cNvSpPr/>
              <p:nvPr/>
            </p:nvSpPr>
            <p:spPr>
              <a:xfrm>
                <a:off x="3947249" y="3823325"/>
                <a:ext cx="96158" cy="96158"/>
              </a:xfrm>
              <a:custGeom>
                <a:avLst/>
                <a:gdLst>
                  <a:gd name="connsiteX0" fmla="*/ 96158 w 96158"/>
                  <a:gd name="connsiteY0" fmla="*/ 48079 h 96158"/>
                  <a:gd name="connsiteX1" fmla="*/ 48079 w 96158"/>
                  <a:gd name="connsiteY1" fmla="*/ 96158 h 96158"/>
                  <a:gd name="connsiteX2" fmla="*/ 0 w 96158"/>
                  <a:gd name="connsiteY2" fmla="*/ 48079 h 96158"/>
                  <a:gd name="connsiteX3" fmla="*/ 48079 w 96158"/>
                  <a:gd name="connsiteY3" fmla="*/ 0 h 96158"/>
                  <a:gd name="connsiteX4" fmla="*/ 96158 w 96158"/>
                  <a:gd name="connsiteY4" fmla="*/ 48079 h 961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6158" h="96158">
                    <a:moveTo>
                      <a:pt x="96158" y="48079"/>
                    </a:moveTo>
                    <a:cubicBezTo>
                      <a:pt x="96158" y="74633"/>
                      <a:pt x="74632" y="96158"/>
                      <a:pt x="48079" y="96158"/>
                    </a:cubicBezTo>
                    <a:cubicBezTo>
                      <a:pt x="21526" y="96158"/>
                      <a:pt x="0" y="74633"/>
                      <a:pt x="0" y="48079"/>
                    </a:cubicBezTo>
                    <a:cubicBezTo>
                      <a:pt x="0" y="21526"/>
                      <a:pt x="21526" y="0"/>
                      <a:pt x="48079" y="0"/>
                    </a:cubicBezTo>
                    <a:cubicBezTo>
                      <a:pt x="74632" y="0"/>
                      <a:pt x="96158" y="21526"/>
                      <a:pt x="96158" y="48079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4" name="任意多边形: 形状 483">
                <a:extLst>
                  <a:ext uri="{FF2B5EF4-FFF2-40B4-BE49-F238E27FC236}">
                    <a16:creationId xmlns:a16="http://schemas.microsoft.com/office/drawing/2014/main" id="{11D2888A-263F-4677-A787-FB763C61825F}"/>
                  </a:ext>
                </a:extLst>
              </p:cNvPr>
              <p:cNvSpPr/>
              <p:nvPr/>
            </p:nvSpPr>
            <p:spPr>
              <a:xfrm>
                <a:off x="3922479" y="3679511"/>
                <a:ext cx="96465" cy="96465"/>
              </a:xfrm>
              <a:custGeom>
                <a:avLst/>
                <a:gdLst>
                  <a:gd name="connsiteX0" fmla="*/ 96466 w 96465"/>
                  <a:gd name="connsiteY0" fmla="*/ 48233 h 96465"/>
                  <a:gd name="connsiteX1" fmla="*/ 48233 w 96465"/>
                  <a:gd name="connsiteY1" fmla="*/ 96466 h 96465"/>
                  <a:gd name="connsiteX2" fmla="*/ 0 w 96465"/>
                  <a:gd name="connsiteY2" fmla="*/ 48233 h 96465"/>
                  <a:gd name="connsiteX3" fmla="*/ 48233 w 96465"/>
                  <a:gd name="connsiteY3" fmla="*/ 0 h 96465"/>
                  <a:gd name="connsiteX4" fmla="*/ 96466 w 96465"/>
                  <a:gd name="connsiteY4" fmla="*/ 48233 h 964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6465" h="96465">
                    <a:moveTo>
                      <a:pt x="96466" y="48233"/>
                    </a:moveTo>
                    <a:cubicBezTo>
                      <a:pt x="96466" y="74871"/>
                      <a:pt x="74871" y="96466"/>
                      <a:pt x="48233" y="96466"/>
                    </a:cubicBezTo>
                    <a:cubicBezTo>
                      <a:pt x="21595" y="96466"/>
                      <a:pt x="0" y="74871"/>
                      <a:pt x="0" y="48233"/>
                    </a:cubicBezTo>
                    <a:cubicBezTo>
                      <a:pt x="0" y="21595"/>
                      <a:pt x="21595" y="0"/>
                      <a:pt x="48233" y="0"/>
                    </a:cubicBezTo>
                    <a:cubicBezTo>
                      <a:pt x="74871" y="0"/>
                      <a:pt x="96466" y="21595"/>
                      <a:pt x="96466" y="48233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5" name="任意多边形: 形状 484">
                <a:extLst>
                  <a:ext uri="{FF2B5EF4-FFF2-40B4-BE49-F238E27FC236}">
                    <a16:creationId xmlns:a16="http://schemas.microsoft.com/office/drawing/2014/main" id="{9F9D6859-ACA9-4B00-9166-FD85A01DA7C1}"/>
                  </a:ext>
                </a:extLst>
              </p:cNvPr>
              <p:cNvSpPr/>
              <p:nvPr/>
            </p:nvSpPr>
            <p:spPr>
              <a:xfrm rot="-5156063">
                <a:off x="3907398" y="3534425"/>
                <a:ext cx="96775" cy="96775"/>
              </a:xfrm>
              <a:custGeom>
                <a:avLst/>
                <a:gdLst>
                  <a:gd name="connsiteX0" fmla="*/ 96775 w 96775"/>
                  <a:gd name="connsiteY0" fmla="*/ 48388 h 96775"/>
                  <a:gd name="connsiteX1" fmla="*/ 48388 w 96775"/>
                  <a:gd name="connsiteY1" fmla="*/ 96775 h 96775"/>
                  <a:gd name="connsiteX2" fmla="*/ 0 w 96775"/>
                  <a:gd name="connsiteY2" fmla="*/ 48388 h 96775"/>
                  <a:gd name="connsiteX3" fmla="*/ 48388 w 96775"/>
                  <a:gd name="connsiteY3" fmla="*/ 0 h 96775"/>
                  <a:gd name="connsiteX4" fmla="*/ 96775 w 96775"/>
                  <a:gd name="connsiteY4" fmla="*/ 48388 h 96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6775" h="96775">
                    <a:moveTo>
                      <a:pt x="96775" y="48388"/>
                    </a:moveTo>
                    <a:cubicBezTo>
                      <a:pt x="96775" y="75111"/>
                      <a:pt x="75111" y="96775"/>
                      <a:pt x="48388" y="96775"/>
                    </a:cubicBezTo>
                    <a:cubicBezTo>
                      <a:pt x="21664" y="96775"/>
                      <a:pt x="0" y="75111"/>
                      <a:pt x="0" y="48388"/>
                    </a:cubicBezTo>
                    <a:cubicBezTo>
                      <a:pt x="0" y="21664"/>
                      <a:pt x="21664" y="0"/>
                      <a:pt x="48388" y="0"/>
                    </a:cubicBezTo>
                    <a:cubicBezTo>
                      <a:pt x="75111" y="0"/>
                      <a:pt x="96775" y="21664"/>
                      <a:pt x="96775" y="48388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6" name="任意多边形: 形状 485">
                <a:extLst>
                  <a:ext uri="{FF2B5EF4-FFF2-40B4-BE49-F238E27FC236}">
                    <a16:creationId xmlns:a16="http://schemas.microsoft.com/office/drawing/2014/main" id="{A1DA14BD-27FE-4040-B287-CD7B5DEEFCDB}"/>
                  </a:ext>
                </a:extLst>
              </p:cNvPr>
              <p:cNvSpPr/>
              <p:nvPr/>
            </p:nvSpPr>
            <p:spPr>
              <a:xfrm>
                <a:off x="3901786" y="3388575"/>
                <a:ext cx="97081" cy="97081"/>
              </a:xfrm>
              <a:custGeom>
                <a:avLst/>
                <a:gdLst>
                  <a:gd name="connsiteX0" fmla="*/ 97081 w 97081"/>
                  <a:gd name="connsiteY0" fmla="*/ 48541 h 97081"/>
                  <a:gd name="connsiteX1" fmla="*/ 48541 w 97081"/>
                  <a:gd name="connsiteY1" fmla="*/ 97081 h 97081"/>
                  <a:gd name="connsiteX2" fmla="*/ 0 w 97081"/>
                  <a:gd name="connsiteY2" fmla="*/ 48541 h 97081"/>
                  <a:gd name="connsiteX3" fmla="*/ 48541 w 97081"/>
                  <a:gd name="connsiteY3" fmla="*/ 0 h 97081"/>
                  <a:gd name="connsiteX4" fmla="*/ 97081 w 97081"/>
                  <a:gd name="connsiteY4" fmla="*/ 48541 h 970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7081" h="97081">
                    <a:moveTo>
                      <a:pt x="97081" y="48541"/>
                    </a:moveTo>
                    <a:cubicBezTo>
                      <a:pt x="97081" y="75349"/>
                      <a:pt x="75349" y="97081"/>
                      <a:pt x="48541" y="97081"/>
                    </a:cubicBezTo>
                    <a:cubicBezTo>
                      <a:pt x="21732" y="97081"/>
                      <a:pt x="0" y="75349"/>
                      <a:pt x="0" y="48541"/>
                    </a:cubicBezTo>
                    <a:cubicBezTo>
                      <a:pt x="0" y="21732"/>
                      <a:pt x="21732" y="0"/>
                      <a:pt x="48541" y="0"/>
                    </a:cubicBezTo>
                    <a:cubicBezTo>
                      <a:pt x="75349" y="0"/>
                      <a:pt x="97081" y="21732"/>
                      <a:pt x="97081" y="48541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7" name="任意多边形: 形状 486">
                <a:extLst>
                  <a:ext uri="{FF2B5EF4-FFF2-40B4-BE49-F238E27FC236}">
                    <a16:creationId xmlns:a16="http://schemas.microsoft.com/office/drawing/2014/main" id="{A8968E1C-0306-4854-B0E7-B59F28D6ED73}"/>
                  </a:ext>
                </a:extLst>
              </p:cNvPr>
              <p:cNvSpPr/>
              <p:nvPr/>
            </p:nvSpPr>
            <p:spPr>
              <a:xfrm rot="-4049974">
                <a:off x="3906158" y="3243026"/>
                <a:ext cx="96929" cy="96929"/>
              </a:xfrm>
              <a:custGeom>
                <a:avLst/>
                <a:gdLst>
                  <a:gd name="connsiteX0" fmla="*/ 96930 w 96929"/>
                  <a:gd name="connsiteY0" fmla="*/ 48465 h 96929"/>
                  <a:gd name="connsiteX1" fmla="*/ 48465 w 96929"/>
                  <a:gd name="connsiteY1" fmla="*/ 96930 h 96929"/>
                  <a:gd name="connsiteX2" fmla="*/ 0 w 96929"/>
                  <a:gd name="connsiteY2" fmla="*/ 48465 h 96929"/>
                  <a:gd name="connsiteX3" fmla="*/ 48465 w 96929"/>
                  <a:gd name="connsiteY3" fmla="*/ 0 h 96929"/>
                  <a:gd name="connsiteX4" fmla="*/ 96930 w 96929"/>
                  <a:gd name="connsiteY4" fmla="*/ 48465 h 969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6929" h="96929">
                    <a:moveTo>
                      <a:pt x="96930" y="48465"/>
                    </a:moveTo>
                    <a:cubicBezTo>
                      <a:pt x="96930" y="75231"/>
                      <a:pt x="75231" y="96930"/>
                      <a:pt x="48465" y="96930"/>
                    </a:cubicBezTo>
                    <a:cubicBezTo>
                      <a:pt x="21698" y="96930"/>
                      <a:pt x="0" y="75231"/>
                      <a:pt x="0" y="48465"/>
                    </a:cubicBezTo>
                    <a:cubicBezTo>
                      <a:pt x="0" y="21698"/>
                      <a:pt x="21698" y="0"/>
                      <a:pt x="48465" y="0"/>
                    </a:cubicBezTo>
                    <a:cubicBezTo>
                      <a:pt x="75231" y="0"/>
                      <a:pt x="96930" y="21699"/>
                      <a:pt x="96930" y="48465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8" name="任意多边形: 形状 487">
                <a:extLst>
                  <a:ext uri="{FF2B5EF4-FFF2-40B4-BE49-F238E27FC236}">
                    <a16:creationId xmlns:a16="http://schemas.microsoft.com/office/drawing/2014/main" id="{CD615B10-40DA-44CB-A242-C1E2D69D2078}"/>
                  </a:ext>
                </a:extLst>
              </p:cNvPr>
              <p:cNvSpPr/>
              <p:nvPr/>
            </p:nvSpPr>
            <p:spPr>
              <a:xfrm rot="-4049974">
                <a:off x="3920122" y="3098088"/>
                <a:ext cx="96622" cy="96622"/>
              </a:xfrm>
              <a:custGeom>
                <a:avLst/>
                <a:gdLst>
                  <a:gd name="connsiteX0" fmla="*/ 96622 w 96622"/>
                  <a:gd name="connsiteY0" fmla="*/ 48311 h 96622"/>
                  <a:gd name="connsiteX1" fmla="*/ 48311 w 96622"/>
                  <a:gd name="connsiteY1" fmla="*/ 96622 h 96622"/>
                  <a:gd name="connsiteX2" fmla="*/ 0 w 96622"/>
                  <a:gd name="connsiteY2" fmla="*/ 48311 h 96622"/>
                  <a:gd name="connsiteX3" fmla="*/ 48311 w 96622"/>
                  <a:gd name="connsiteY3" fmla="*/ 0 h 96622"/>
                  <a:gd name="connsiteX4" fmla="*/ 96622 w 96622"/>
                  <a:gd name="connsiteY4" fmla="*/ 48311 h 96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6622" h="96622">
                    <a:moveTo>
                      <a:pt x="96622" y="48311"/>
                    </a:moveTo>
                    <a:cubicBezTo>
                      <a:pt x="96622" y="74993"/>
                      <a:pt x="74993" y="96622"/>
                      <a:pt x="48311" y="96622"/>
                    </a:cubicBezTo>
                    <a:cubicBezTo>
                      <a:pt x="21630" y="96622"/>
                      <a:pt x="0" y="74993"/>
                      <a:pt x="0" y="48311"/>
                    </a:cubicBezTo>
                    <a:cubicBezTo>
                      <a:pt x="0" y="21630"/>
                      <a:pt x="21630" y="0"/>
                      <a:pt x="48311" y="0"/>
                    </a:cubicBezTo>
                    <a:cubicBezTo>
                      <a:pt x="74993" y="0"/>
                      <a:pt x="96622" y="21630"/>
                      <a:pt x="96622" y="48311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9" name="任意多边形: 形状 488">
                <a:extLst>
                  <a:ext uri="{FF2B5EF4-FFF2-40B4-BE49-F238E27FC236}">
                    <a16:creationId xmlns:a16="http://schemas.microsoft.com/office/drawing/2014/main" id="{1AAC0FFE-7335-425D-98CC-ECBBF4FB443B}"/>
                  </a:ext>
                </a:extLst>
              </p:cNvPr>
              <p:cNvSpPr/>
              <p:nvPr/>
            </p:nvSpPr>
            <p:spPr>
              <a:xfrm>
                <a:off x="3943634" y="2954363"/>
                <a:ext cx="96312" cy="96312"/>
              </a:xfrm>
              <a:custGeom>
                <a:avLst/>
                <a:gdLst>
                  <a:gd name="connsiteX0" fmla="*/ 96312 w 96312"/>
                  <a:gd name="connsiteY0" fmla="*/ 48156 h 96312"/>
                  <a:gd name="connsiteX1" fmla="*/ 48156 w 96312"/>
                  <a:gd name="connsiteY1" fmla="*/ 96312 h 96312"/>
                  <a:gd name="connsiteX2" fmla="*/ 0 w 96312"/>
                  <a:gd name="connsiteY2" fmla="*/ 48156 h 96312"/>
                  <a:gd name="connsiteX3" fmla="*/ 48156 w 96312"/>
                  <a:gd name="connsiteY3" fmla="*/ 0 h 96312"/>
                  <a:gd name="connsiteX4" fmla="*/ 96312 w 96312"/>
                  <a:gd name="connsiteY4" fmla="*/ 48156 h 9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6312" h="96312">
                    <a:moveTo>
                      <a:pt x="96312" y="48156"/>
                    </a:moveTo>
                    <a:cubicBezTo>
                      <a:pt x="96312" y="74752"/>
                      <a:pt x="74752" y="96312"/>
                      <a:pt x="48156" y="96312"/>
                    </a:cubicBezTo>
                    <a:cubicBezTo>
                      <a:pt x="21560" y="96312"/>
                      <a:pt x="0" y="74752"/>
                      <a:pt x="0" y="48156"/>
                    </a:cubicBezTo>
                    <a:cubicBezTo>
                      <a:pt x="0" y="21560"/>
                      <a:pt x="21560" y="0"/>
                      <a:pt x="48156" y="0"/>
                    </a:cubicBezTo>
                    <a:cubicBezTo>
                      <a:pt x="74752" y="0"/>
                      <a:pt x="96312" y="21560"/>
                      <a:pt x="96312" y="48156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0" name="任意多边形: 形状 489">
                <a:extLst>
                  <a:ext uri="{FF2B5EF4-FFF2-40B4-BE49-F238E27FC236}">
                    <a16:creationId xmlns:a16="http://schemas.microsoft.com/office/drawing/2014/main" id="{FF809626-6791-41A8-A1A7-F05E47495381}"/>
                  </a:ext>
                </a:extLst>
              </p:cNvPr>
              <p:cNvSpPr/>
              <p:nvPr/>
            </p:nvSpPr>
            <p:spPr>
              <a:xfrm>
                <a:off x="3976981" y="2812703"/>
                <a:ext cx="95696" cy="95696"/>
              </a:xfrm>
              <a:custGeom>
                <a:avLst/>
                <a:gdLst>
                  <a:gd name="connsiteX0" fmla="*/ 95697 w 95696"/>
                  <a:gd name="connsiteY0" fmla="*/ 47848 h 95696"/>
                  <a:gd name="connsiteX1" fmla="*/ 47848 w 95696"/>
                  <a:gd name="connsiteY1" fmla="*/ 95697 h 95696"/>
                  <a:gd name="connsiteX2" fmla="*/ 0 w 95696"/>
                  <a:gd name="connsiteY2" fmla="*/ 47848 h 95696"/>
                  <a:gd name="connsiteX3" fmla="*/ 47848 w 95696"/>
                  <a:gd name="connsiteY3" fmla="*/ 0 h 95696"/>
                  <a:gd name="connsiteX4" fmla="*/ 95697 w 95696"/>
                  <a:gd name="connsiteY4" fmla="*/ 47848 h 956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5696" h="95696">
                    <a:moveTo>
                      <a:pt x="95697" y="47848"/>
                    </a:moveTo>
                    <a:cubicBezTo>
                      <a:pt x="95697" y="74274"/>
                      <a:pt x="74274" y="95697"/>
                      <a:pt x="47848" y="95697"/>
                    </a:cubicBezTo>
                    <a:cubicBezTo>
                      <a:pt x="21422" y="95697"/>
                      <a:pt x="0" y="74274"/>
                      <a:pt x="0" y="47848"/>
                    </a:cubicBezTo>
                    <a:cubicBezTo>
                      <a:pt x="0" y="21422"/>
                      <a:pt x="21422" y="0"/>
                      <a:pt x="47848" y="0"/>
                    </a:cubicBezTo>
                    <a:cubicBezTo>
                      <a:pt x="74274" y="0"/>
                      <a:pt x="95697" y="21422"/>
                      <a:pt x="95697" y="47848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1" name="任意多边形: 形状 490">
                <a:extLst>
                  <a:ext uri="{FF2B5EF4-FFF2-40B4-BE49-F238E27FC236}">
                    <a16:creationId xmlns:a16="http://schemas.microsoft.com/office/drawing/2014/main" id="{D5272D92-F01F-4D55-9FB2-55E0F1818172}"/>
                  </a:ext>
                </a:extLst>
              </p:cNvPr>
              <p:cNvSpPr/>
              <p:nvPr/>
            </p:nvSpPr>
            <p:spPr>
              <a:xfrm>
                <a:off x="4019945" y="2673773"/>
                <a:ext cx="94773" cy="94773"/>
              </a:xfrm>
              <a:custGeom>
                <a:avLst/>
                <a:gdLst>
                  <a:gd name="connsiteX0" fmla="*/ 94774 w 94773"/>
                  <a:gd name="connsiteY0" fmla="*/ 47387 h 94773"/>
                  <a:gd name="connsiteX1" fmla="*/ 47387 w 94773"/>
                  <a:gd name="connsiteY1" fmla="*/ 94773 h 94773"/>
                  <a:gd name="connsiteX2" fmla="*/ 0 w 94773"/>
                  <a:gd name="connsiteY2" fmla="*/ 47387 h 94773"/>
                  <a:gd name="connsiteX3" fmla="*/ 47387 w 94773"/>
                  <a:gd name="connsiteY3" fmla="*/ 0 h 94773"/>
                  <a:gd name="connsiteX4" fmla="*/ 94774 w 94773"/>
                  <a:gd name="connsiteY4" fmla="*/ 47387 h 947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4773" h="94773">
                    <a:moveTo>
                      <a:pt x="94774" y="47387"/>
                    </a:moveTo>
                    <a:cubicBezTo>
                      <a:pt x="94774" y="73558"/>
                      <a:pt x="73558" y="94773"/>
                      <a:pt x="47387" y="94773"/>
                    </a:cubicBezTo>
                    <a:cubicBezTo>
                      <a:pt x="21216" y="94773"/>
                      <a:pt x="0" y="73558"/>
                      <a:pt x="0" y="47387"/>
                    </a:cubicBezTo>
                    <a:cubicBezTo>
                      <a:pt x="0" y="21216"/>
                      <a:pt x="21216" y="0"/>
                      <a:pt x="47387" y="0"/>
                    </a:cubicBezTo>
                    <a:cubicBezTo>
                      <a:pt x="73558" y="0"/>
                      <a:pt x="94774" y="21216"/>
                      <a:pt x="94774" y="47387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2" name="任意多边形: 形状 491">
                <a:extLst>
                  <a:ext uri="{FF2B5EF4-FFF2-40B4-BE49-F238E27FC236}">
                    <a16:creationId xmlns:a16="http://schemas.microsoft.com/office/drawing/2014/main" id="{69673A34-E06F-4046-B690-1ECDEC4BD8A0}"/>
                  </a:ext>
                </a:extLst>
              </p:cNvPr>
              <p:cNvSpPr/>
              <p:nvPr/>
            </p:nvSpPr>
            <p:spPr>
              <a:xfrm rot="-553102">
                <a:off x="4072282" y="2538045"/>
                <a:ext cx="93774" cy="93774"/>
              </a:xfrm>
              <a:custGeom>
                <a:avLst/>
                <a:gdLst>
                  <a:gd name="connsiteX0" fmla="*/ 93775 w 93774"/>
                  <a:gd name="connsiteY0" fmla="*/ 46887 h 93774"/>
                  <a:gd name="connsiteX1" fmla="*/ 46887 w 93774"/>
                  <a:gd name="connsiteY1" fmla="*/ 93775 h 93774"/>
                  <a:gd name="connsiteX2" fmla="*/ 0 w 93774"/>
                  <a:gd name="connsiteY2" fmla="*/ 46887 h 93774"/>
                  <a:gd name="connsiteX3" fmla="*/ 46887 w 93774"/>
                  <a:gd name="connsiteY3" fmla="*/ 0 h 93774"/>
                  <a:gd name="connsiteX4" fmla="*/ 93775 w 93774"/>
                  <a:gd name="connsiteY4" fmla="*/ 46887 h 937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774" h="93774">
                    <a:moveTo>
                      <a:pt x="93775" y="46887"/>
                    </a:moveTo>
                    <a:cubicBezTo>
                      <a:pt x="93775" y="72783"/>
                      <a:pt x="72783" y="93775"/>
                      <a:pt x="46887" y="93775"/>
                    </a:cubicBezTo>
                    <a:cubicBezTo>
                      <a:pt x="20992" y="93775"/>
                      <a:pt x="0" y="72783"/>
                      <a:pt x="0" y="46887"/>
                    </a:cubicBezTo>
                    <a:cubicBezTo>
                      <a:pt x="0" y="20992"/>
                      <a:pt x="20992" y="0"/>
                      <a:pt x="46887" y="0"/>
                    </a:cubicBezTo>
                    <a:cubicBezTo>
                      <a:pt x="72783" y="0"/>
                      <a:pt x="93775" y="20992"/>
                      <a:pt x="93775" y="46887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3" name="任意多边形: 形状 492">
                <a:extLst>
                  <a:ext uri="{FF2B5EF4-FFF2-40B4-BE49-F238E27FC236}">
                    <a16:creationId xmlns:a16="http://schemas.microsoft.com/office/drawing/2014/main" id="{15C93CDD-B5FA-4094-8916-D1A0D64CC468}"/>
                  </a:ext>
                </a:extLst>
              </p:cNvPr>
              <p:cNvSpPr/>
              <p:nvPr/>
            </p:nvSpPr>
            <p:spPr>
              <a:xfrm rot="-1350026">
                <a:off x="4133596" y="2406097"/>
                <a:ext cx="92775" cy="92775"/>
              </a:xfrm>
              <a:custGeom>
                <a:avLst/>
                <a:gdLst>
                  <a:gd name="connsiteX0" fmla="*/ 92776 w 92775"/>
                  <a:gd name="connsiteY0" fmla="*/ 46388 h 92775"/>
                  <a:gd name="connsiteX1" fmla="*/ 46388 w 92775"/>
                  <a:gd name="connsiteY1" fmla="*/ 92776 h 92775"/>
                  <a:gd name="connsiteX2" fmla="*/ 0 w 92775"/>
                  <a:gd name="connsiteY2" fmla="*/ 46388 h 92775"/>
                  <a:gd name="connsiteX3" fmla="*/ 46388 w 92775"/>
                  <a:gd name="connsiteY3" fmla="*/ 0 h 92775"/>
                  <a:gd name="connsiteX4" fmla="*/ 92776 w 92775"/>
                  <a:gd name="connsiteY4" fmla="*/ 46388 h 92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2775" h="92775">
                    <a:moveTo>
                      <a:pt x="92776" y="46388"/>
                    </a:moveTo>
                    <a:cubicBezTo>
                      <a:pt x="92776" y="72007"/>
                      <a:pt x="72007" y="92776"/>
                      <a:pt x="46388" y="92776"/>
                    </a:cubicBezTo>
                    <a:cubicBezTo>
                      <a:pt x="20769" y="92776"/>
                      <a:pt x="0" y="72007"/>
                      <a:pt x="0" y="46388"/>
                    </a:cubicBezTo>
                    <a:cubicBezTo>
                      <a:pt x="0" y="20768"/>
                      <a:pt x="20769" y="0"/>
                      <a:pt x="46388" y="0"/>
                    </a:cubicBezTo>
                    <a:cubicBezTo>
                      <a:pt x="72007" y="0"/>
                      <a:pt x="92776" y="20769"/>
                      <a:pt x="92776" y="46388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4" name="任意多边形: 形状 493">
                <a:extLst>
                  <a:ext uri="{FF2B5EF4-FFF2-40B4-BE49-F238E27FC236}">
                    <a16:creationId xmlns:a16="http://schemas.microsoft.com/office/drawing/2014/main" id="{82556423-4808-47C9-BFDF-28F4210F57FB}"/>
                  </a:ext>
                </a:extLst>
              </p:cNvPr>
              <p:cNvSpPr/>
              <p:nvPr/>
            </p:nvSpPr>
            <p:spPr>
              <a:xfrm rot="-4846898">
                <a:off x="4203913" y="2278827"/>
                <a:ext cx="91159" cy="91159"/>
              </a:xfrm>
              <a:custGeom>
                <a:avLst/>
                <a:gdLst>
                  <a:gd name="connsiteX0" fmla="*/ 91159 w 91159"/>
                  <a:gd name="connsiteY0" fmla="*/ 45580 h 91159"/>
                  <a:gd name="connsiteX1" fmla="*/ 45580 w 91159"/>
                  <a:gd name="connsiteY1" fmla="*/ 91159 h 91159"/>
                  <a:gd name="connsiteX2" fmla="*/ 0 w 91159"/>
                  <a:gd name="connsiteY2" fmla="*/ 45580 h 91159"/>
                  <a:gd name="connsiteX3" fmla="*/ 45580 w 91159"/>
                  <a:gd name="connsiteY3" fmla="*/ 0 h 91159"/>
                  <a:gd name="connsiteX4" fmla="*/ 91159 w 91159"/>
                  <a:gd name="connsiteY4" fmla="*/ 45580 h 911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1159" h="91159">
                    <a:moveTo>
                      <a:pt x="91159" y="45580"/>
                    </a:moveTo>
                    <a:cubicBezTo>
                      <a:pt x="91159" y="70753"/>
                      <a:pt x="70753" y="91159"/>
                      <a:pt x="45580" y="91159"/>
                    </a:cubicBezTo>
                    <a:cubicBezTo>
                      <a:pt x="20407" y="91159"/>
                      <a:pt x="0" y="70753"/>
                      <a:pt x="0" y="45580"/>
                    </a:cubicBezTo>
                    <a:cubicBezTo>
                      <a:pt x="0" y="20407"/>
                      <a:pt x="20407" y="0"/>
                      <a:pt x="45580" y="0"/>
                    </a:cubicBezTo>
                    <a:cubicBezTo>
                      <a:pt x="70753" y="0"/>
                      <a:pt x="91159" y="20407"/>
                      <a:pt x="91159" y="45580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5" name="任意多边形: 形状 494">
                <a:extLst>
                  <a:ext uri="{FF2B5EF4-FFF2-40B4-BE49-F238E27FC236}">
                    <a16:creationId xmlns:a16="http://schemas.microsoft.com/office/drawing/2014/main" id="{E96B499F-5BE5-44D6-817D-9B3A63FFF177}"/>
                  </a:ext>
                </a:extLst>
              </p:cNvPr>
              <p:cNvSpPr/>
              <p:nvPr/>
            </p:nvSpPr>
            <p:spPr>
              <a:xfrm>
                <a:off x="4282572" y="2156442"/>
                <a:ext cx="89619" cy="89619"/>
              </a:xfrm>
              <a:custGeom>
                <a:avLst/>
                <a:gdLst>
                  <a:gd name="connsiteX0" fmla="*/ 89619 w 89619"/>
                  <a:gd name="connsiteY0" fmla="*/ 44810 h 89619"/>
                  <a:gd name="connsiteX1" fmla="*/ 44810 w 89619"/>
                  <a:gd name="connsiteY1" fmla="*/ 89619 h 89619"/>
                  <a:gd name="connsiteX2" fmla="*/ 0 w 89619"/>
                  <a:gd name="connsiteY2" fmla="*/ 44810 h 89619"/>
                  <a:gd name="connsiteX3" fmla="*/ 44810 w 89619"/>
                  <a:gd name="connsiteY3" fmla="*/ 0 h 89619"/>
                  <a:gd name="connsiteX4" fmla="*/ 89619 w 89619"/>
                  <a:gd name="connsiteY4" fmla="*/ 44810 h 896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9619" h="89619">
                    <a:moveTo>
                      <a:pt x="89619" y="44810"/>
                    </a:moveTo>
                    <a:cubicBezTo>
                      <a:pt x="89619" y="69557"/>
                      <a:pt x="69557" y="89619"/>
                      <a:pt x="44810" y="89619"/>
                    </a:cubicBezTo>
                    <a:cubicBezTo>
                      <a:pt x="20062" y="89619"/>
                      <a:pt x="0" y="69557"/>
                      <a:pt x="0" y="44810"/>
                    </a:cubicBezTo>
                    <a:cubicBezTo>
                      <a:pt x="0" y="20062"/>
                      <a:pt x="20062" y="0"/>
                      <a:pt x="44810" y="0"/>
                    </a:cubicBezTo>
                    <a:cubicBezTo>
                      <a:pt x="69557" y="0"/>
                      <a:pt x="89619" y="20062"/>
                      <a:pt x="89619" y="44810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6" name="任意多边形: 形状 495">
                <a:extLst>
                  <a:ext uri="{FF2B5EF4-FFF2-40B4-BE49-F238E27FC236}">
                    <a16:creationId xmlns:a16="http://schemas.microsoft.com/office/drawing/2014/main" id="{E23680DD-3B04-4368-8732-DC09A7FDEB39}"/>
                  </a:ext>
                </a:extLst>
              </p:cNvPr>
              <p:cNvSpPr/>
              <p:nvPr/>
            </p:nvSpPr>
            <p:spPr>
              <a:xfrm>
                <a:off x="4369345" y="2039553"/>
                <a:ext cx="88003" cy="88003"/>
              </a:xfrm>
              <a:custGeom>
                <a:avLst/>
                <a:gdLst>
                  <a:gd name="connsiteX0" fmla="*/ 88004 w 88003"/>
                  <a:gd name="connsiteY0" fmla="*/ 44002 h 88003"/>
                  <a:gd name="connsiteX1" fmla="*/ 44002 w 88003"/>
                  <a:gd name="connsiteY1" fmla="*/ 88004 h 88003"/>
                  <a:gd name="connsiteX2" fmla="*/ 0 w 88003"/>
                  <a:gd name="connsiteY2" fmla="*/ 44002 h 88003"/>
                  <a:gd name="connsiteX3" fmla="*/ 44002 w 88003"/>
                  <a:gd name="connsiteY3" fmla="*/ 0 h 88003"/>
                  <a:gd name="connsiteX4" fmla="*/ 88004 w 88003"/>
                  <a:gd name="connsiteY4" fmla="*/ 44002 h 880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8003" h="88003">
                    <a:moveTo>
                      <a:pt x="88004" y="44002"/>
                    </a:moveTo>
                    <a:cubicBezTo>
                      <a:pt x="88004" y="68304"/>
                      <a:pt x="68304" y="88004"/>
                      <a:pt x="44002" y="88004"/>
                    </a:cubicBezTo>
                    <a:cubicBezTo>
                      <a:pt x="19700" y="88004"/>
                      <a:pt x="0" y="68304"/>
                      <a:pt x="0" y="44002"/>
                    </a:cubicBezTo>
                    <a:cubicBezTo>
                      <a:pt x="0" y="19700"/>
                      <a:pt x="19700" y="0"/>
                      <a:pt x="44002" y="0"/>
                    </a:cubicBezTo>
                    <a:cubicBezTo>
                      <a:pt x="68304" y="0"/>
                      <a:pt x="88004" y="19700"/>
                      <a:pt x="88004" y="44002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7" name="任意多边形: 形状 496">
                <a:extLst>
                  <a:ext uri="{FF2B5EF4-FFF2-40B4-BE49-F238E27FC236}">
                    <a16:creationId xmlns:a16="http://schemas.microsoft.com/office/drawing/2014/main" id="{DD500E81-BC7B-490C-A4E6-2A5C7A45014E}"/>
                  </a:ext>
                </a:extLst>
              </p:cNvPr>
              <p:cNvSpPr/>
              <p:nvPr/>
            </p:nvSpPr>
            <p:spPr>
              <a:xfrm>
                <a:off x="4464003" y="1928894"/>
                <a:ext cx="85850" cy="85850"/>
              </a:xfrm>
              <a:custGeom>
                <a:avLst/>
                <a:gdLst>
                  <a:gd name="connsiteX0" fmla="*/ 85850 w 85850"/>
                  <a:gd name="connsiteY0" fmla="*/ 42925 h 85850"/>
                  <a:gd name="connsiteX1" fmla="*/ 42925 w 85850"/>
                  <a:gd name="connsiteY1" fmla="*/ 85850 h 85850"/>
                  <a:gd name="connsiteX2" fmla="*/ 0 w 85850"/>
                  <a:gd name="connsiteY2" fmla="*/ 42925 h 85850"/>
                  <a:gd name="connsiteX3" fmla="*/ 42925 w 85850"/>
                  <a:gd name="connsiteY3" fmla="*/ 0 h 85850"/>
                  <a:gd name="connsiteX4" fmla="*/ 85850 w 85850"/>
                  <a:gd name="connsiteY4" fmla="*/ 42925 h 85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5850" h="85850">
                    <a:moveTo>
                      <a:pt x="85850" y="42925"/>
                    </a:moveTo>
                    <a:cubicBezTo>
                      <a:pt x="85850" y="66632"/>
                      <a:pt x="66632" y="85850"/>
                      <a:pt x="42925" y="85850"/>
                    </a:cubicBezTo>
                    <a:cubicBezTo>
                      <a:pt x="19218" y="85850"/>
                      <a:pt x="0" y="66632"/>
                      <a:pt x="0" y="42925"/>
                    </a:cubicBezTo>
                    <a:cubicBezTo>
                      <a:pt x="0" y="19218"/>
                      <a:pt x="19218" y="0"/>
                      <a:pt x="42925" y="0"/>
                    </a:cubicBezTo>
                    <a:cubicBezTo>
                      <a:pt x="66632" y="0"/>
                      <a:pt x="85850" y="19218"/>
                      <a:pt x="85850" y="42925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8" name="任意多边形: 形状 497">
                <a:extLst>
                  <a:ext uri="{FF2B5EF4-FFF2-40B4-BE49-F238E27FC236}">
                    <a16:creationId xmlns:a16="http://schemas.microsoft.com/office/drawing/2014/main" id="{98CEAE3C-524E-4514-B508-CF9E816AA7E7}"/>
                  </a:ext>
                </a:extLst>
              </p:cNvPr>
              <p:cNvSpPr/>
              <p:nvPr/>
            </p:nvSpPr>
            <p:spPr>
              <a:xfrm rot="-4602852">
                <a:off x="4565843" y="1824848"/>
                <a:ext cx="83769" cy="83769"/>
              </a:xfrm>
              <a:custGeom>
                <a:avLst/>
                <a:gdLst>
                  <a:gd name="connsiteX0" fmla="*/ 83770 w 83769"/>
                  <a:gd name="connsiteY0" fmla="*/ 41885 h 83769"/>
                  <a:gd name="connsiteX1" fmla="*/ 41885 w 83769"/>
                  <a:gd name="connsiteY1" fmla="*/ 83770 h 83769"/>
                  <a:gd name="connsiteX2" fmla="*/ 0 w 83769"/>
                  <a:gd name="connsiteY2" fmla="*/ 41885 h 83769"/>
                  <a:gd name="connsiteX3" fmla="*/ 41885 w 83769"/>
                  <a:gd name="connsiteY3" fmla="*/ 0 h 83769"/>
                  <a:gd name="connsiteX4" fmla="*/ 83770 w 83769"/>
                  <a:gd name="connsiteY4" fmla="*/ 41885 h 837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3769" h="83769">
                    <a:moveTo>
                      <a:pt x="83770" y="41885"/>
                    </a:moveTo>
                    <a:cubicBezTo>
                      <a:pt x="83770" y="65017"/>
                      <a:pt x="65017" y="83770"/>
                      <a:pt x="41885" y="83770"/>
                    </a:cubicBezTo>
                    <a:cubicBezTo>
                      <a:pt x="18753" y="83770"/>
                      <a:pt x="0" y="65018"/>
                      <a:pt x="0" y="41885"/>
                    </a:cubicBezTo>
                    <a:cubicBezTo>
                      <a:pt x="0" y="18753"/>
                      <a:pt x="18752" y="0"/>
                      <a:pt x="41885" y="0"/>
                    </a:cubicBezTo>
                    <a:cubicBezTo>
                      <a:pt x="65017" y="0"/>
                      <a:pt x="83770" y="18752"/>
                      <a:pt x="83770" y="41885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9" name="任意多边形: 形状 498">
                <a:extLst>
                  <a:ext uri="{FF2B5EF4-FFF2-40B4-BE49-F238E27FC236}">
                    <a16:creationId xmlns:a16="http://schemas.microsoft.com/office/drawing/2014/main" id="{433E1561-6A78-427B-BE64-4A055C9EA48D}"/>
                  </a:ext>
                </a:extLst>
              </p:cNvPr>
              <p:cNvSpPr/>
              <p:nvPr/>
            </p:nvSpPr>
            <p:spPr>
              <a:xfrm rot="-4602852">
                <a:off x="4674521" y="1727621"/>
                <a:ext cx="81539" cy="81539"/>
              </a:xfrm>
              <a:custGeom>
                <a:avLst/>
                <a:gdLst>
                  <a:gd name="connsiteX0" fmla="*/ 81539 w 81539"/>
                  <a:gd name="connsiteY0" fmla="*/ 40770 h 81539"/>
                  <a:gd name="connsiteX1" fmla="*/ 40770 w 81539"/>
                  <a:gd name="connsiteY1" fmla="*/ 81539 h 81539"/>
                  <a:gd name="connsiteX2" fmla="*/ 0 w 81539"/>
                  <a:gd name="connsiteY2" fmla="*/ 40770 h 81539"/>
                  <a:gd name="connsiteX3" fmla="*/ 40770 w 81539"/>
                  <a:gd name="connsiteY3" fmla="*/ 0 h 81539"/>
                  <a:gd name="connsiteX4" fmla="*/ 81539 w 81539"/>
                  <a:gd name="connsiteY4" fmla="*/ 40770 h 815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1539" h="81539">
                    <a:moveTo>
                      <a:pt x="81539" y="40770"/>
                    </a:moveTo>
                    <a:cubicBezTo>
                      <a:pt x="81539" y="63286"/>
                      <a:pt x="63286" y="81539"/>
                      <a:pt x="40770" y="81539"/>
                    </a:cubicBezTo>
                    <a:cubicBezTo>
                      <a:pt x="18253" y="81539"/>
                      <a:pt x="0" y="63286"/>
                      <a:pt x="0" y="40770"/>
                    </a:cubicBezTo>
                    <a:cubicBezTo>
                      <a:pt x="0" y="18253"/>
                      <a:pt x="18253" y="0"/>
                      <a:pt x="40770" y="0"/>
                    </a:cubicBezTo>
                    <a:cubicBezTo>
                      <a:pt x="63286" y="0"/>
                      <a:pt x="81539" y="18253"/>
                      <a:pt x="81539" y="40770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0" name="任意多边形: 形状 499">
                <a:extLst>
                  <a:ext uri="{FF2B5EF4-FFF2-40B4-BE49-F238E27FC236}">
                    <a16:creationId xmlns:a16="http://schemas.microsoft.com/office/drawing/2014/main" id="{91715325-569B-4DFF-B555-67BB71FCF52D}"/>
                  </a:ext>
                </a:extLst>
              </p:cNvPr>
              <p:cNvSpPr/>
              <p:nvPr/>
            </p:nvSpPr>
            <p:spPr>
              <a:xfrm rot="-1350026">
                <a:off x="4789737" y="1637724"/>
                <a:ext cx="78928" cy="78928"/>
              </a:xfrm>
              <a:custGeom>
                <a:avLst/>
                <a:gdLst>
                  <a:gd name="connsiteX0" fmla="*/ 78929 w 78928"/>
                  <a:gd name="connsiteY0" fmla="*/ 39464 h 78928"/>
                  <a:gd name="connsiteX1" fmla="*/ 39464 w 78928"/>
                  <a:gd name="connsiteY1" fmla="*/ 78929 h 78928"/>
                  <a:gd name="connsiteX2" fmla="*/ 0 w 78928"/>
                  <a:gd name="connsiteY2" fmla="*/ 39464 h 78928"/>
                  <a:gd name="connsiteX3" fmla="*/ 39464 w 78928"/>
                  <a:gd name="connsiteY3" fmla="*/ 0 h 78928"/>
                  <a:gd name="connsiteX4" fmla="*/ 78929 w 78928"/>
                  <a:gd name="connsiteY4" fmla="*/ 39464 h 78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8928" h="78928">
                    <a:moveTo>
                      <a:pt x="78929" y="39464"/>
                    </a:moveTo>
                    <a:cubicBezTo>
                      <a:pt x="78929" y="61260"/>
                      <a:pt x="61260" y="78929"/>
                      <a:pt x="39464" y="78929"/>
                    </a:cubicBezTo>
                    <a:cubicBezTo>
                      <a:pt x="17669" y="78929"/>
                      <a:pt x="0" y="61260"/>
                      <a:pt x="0" y="39464"/>
                    </a:cubicBezTo>
                    <a:cubicBezTo>
                      <a:pt x="0" y="17669"/>
                      <a:pt x="17669" y="0"/>
                      <a:pt x="39464" y="0"/>
                    </a:cubicBezTo>
                    <a:cubicBezTo>
                      <a:pt x="61260" y="0"/>
                      <a:pt x="78929" y="17669"/>
                      <a:pt x="78929" y="39464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1" name="任意多边形: 形状 500">
                <a:extLst>
                  <a:ext uri="{FF2B5EF4-FFF2-40B4-BE49-F238E27FC236}">
                    <a16:creationId xmlns:a16="http://schemas.microsoft.com/office/drawing/2014/main" id="{E3B9A583-A372-4169-9845-5FFB9521C557}"/>
                  </a:ext>
                </a:extLst>
              </p:cNvPr>
              <p:cNvSpPr/>
              <p:nvPr/>
            </p:nvSpPr>
            <p:spPr>
              <a:xfrm>
                <a:off x="4910600" y="1555800"/>
                <a:ext cx="76311" cy="76311"/>
              </a:xfrm>
              <a:custGeom>
                <a:avLst/>
                <a:gdLst>
                  <a:gd name="connsiteX0" fmla="*/ 76311 w 76311"/>
                  <a:gd name="connsiteY0" fmla="*/ 38156 h 76311"/>
                  <a:gd name="connsiteX1" fmla="*/ 38156 w 76311"/>
                  <a:gd name="connsiteY1" fmla="*/ 76311 h 76311"/>
                  <a:gd name="connsiteX2" fmla="*/ 0 w 76311"/>
                  <a:gd name="connsiteY2" fmla="*/ 38156 h 76311"/>
                  <a:gd name="connsiteX3" fmla="*/ 38156 w 76311"/>
                  <a:gd name="connsiteY3" fmla="*/ 0 h 76311"/>
                  <a:gd name="connsiteX4" fmla="*/ 76311 w 76311"/>
                  <a:gd name="connsiteY4" fmla="*/ 38156 h 763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6311" h="76311">
                    <a:moveTo>
                      <a:pt x="76311" y="38156"/>
                    </a:moveTo>
                    <a:cubicBezTo>
                      <a:pt x="76311" y="59228"/>
                      <a:pt x="59228" y="76311"/>
                      <a:pt x="38156" y="76311"/>
                    </a:cubicBezTo>
                    <a:cubicBezTo>
                      <a:pt x="17083" y="76311"/>
                      <a:pt x="0" y="59228"/>
                      <a:pt x="0" y="38156"/>
                    </a:cubicBezTo>
                    <a:cubicBezTo>
                      <a:pt x="0" y="17083"/>
                      <a:pt x="17083" y="0"/>
                      <a:pt x="38156" y="0"/>
                    </a:cubicBezTo>
                    <a:cubicBezTo>
                      <a:pt x="59228" y="0"/>
                      <a:pt x="76311" y="17083"/>
                      <a:pt x="76311" y="38156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2" name="任意多边形: 形状 501">
                <a:extLst>
                  <a:ext uri="{FF2B5EF4-FFF2-40B4-BE49-F238E27FC236}">
                    <a16:creationId xmlns:a16="http://schemas.microsoft.com/office/drawing/2014/main" id="{6A9FCC75-EA64-4E1E-9611-D8E8EB502F1E}"/>
                  </a:ext>
                </a:extLst>
              </p:cNvPr>
              <p:cNvSpPr/>
              <p:nvPr/>
            </p:nvSpPr>
            <p:spPr>
              <a:xfrm>
                <a:off x="5036914" y="1482143"/>
                <a:ext cx="73541" cy="73541"/>
              </a:xfrm>
              <a:custGeom>
                <a:avLst/>
                <a:gdLst>
                  <a:gd name="connsiteX0" fmla="*/ 73542 w 73541"/>
                  <a:gd name="connsiteY0" fmla="*/ 36771 h 73541"/>
                  <a:gd name="connsiteX1" fmla="*/ 36771 w 73541"/>
                  <a:gd name="connsiteY1" fmla="*/ 73542 h 73541"/>
                  <a:gd name="connsiteX2" fmla="*/ 0 w 73541"/>
                  <a:gd name="connsiteY2" fmla="*/ 36771 h 73541"/>
                  <a:gd name="connsiteX3" fmla="*/ 36771 w 73541"/>
                  <a:gd name="connsiteY3" fmla="*/ 0 h 73541"/>
                  <a:gd name="connsiteX4" fmla="*/ 73542 w 73541"/>
                  <a:gd name="connsiteY4" fmla="*/ 36771 h 735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3541" h="73541">
                    <a:moveTo>
                      <a:pt x="73542" y="36771"/>
                    </a:moveTo>
                    <a:cubicBezTo>
                      <a:pt x="73542" y="57079"/>
                      <a:pt x="57079" y="73542"/>
                      <a:pt x="36771" y="73542"/>
                    </a:cubicBezTo>
                    <a:cubicBezTo>
                      <a:pt x="16463" y="73542"/>
                      <a:pt x="0" y="57079"/>
                      <a:pt x="0" y="36771"/>
                    </a:cubicBezTo>
                    <a:cubicBezTo>
                      <a:pt x="0" y="16463"/>
                      <a:pt x="16463" y="0"/>
                      <a:pt x="36771" y="0"/>
                    </a:cubicBezTo>
                    <a:cubicBezTo>
                      <a:pt x="57079" y="0"/>
                      <a:pt x="73542" y="16463"/>
                      <a:pt x="73542" y="36771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3" name="任意多边形: 形状 502">
                <a:extLst>
                  <a:ext uri="{FF2B5EF4-FFF2-40B4-BE49-F238E27FC236}">
                    <a16:creationId xmlns:a16="http://schemas.microsoft.com/office/drawing/2014/main" id="{E546F7A1-3886-4581-8829-069F6C1B6ABD}"/>
                  </a:ext>
                </a:extLst>
              </p:cNvPr>
              <p:cNvSpPr/>
              <p:nvPr/>
            </p:nvSpPr>
            <p:spPr>
              <a:xfrm>
                <a:off x="5168073" y="1417063"/>
                <a:ext cx="70541" cy="70541"/>
              </a:xfrm>
              <a:custGeom>
                <a:avLst/>
                <a:gdLst>
                  <a:gd name="connsiteX0" fmla="*/ 70542 w 70541"/>
                  <a:gd name="connsiteY0" fmla="*/ 35271 h 70541"/>
                  <a:gd name="connsiteX1" fmla="*/ 35271 w 70541"/>
                  <a:gd name="connsiteY1" fmla="*/ 70542 h 70541"/>
                  <a:gd name="connsiteX2" fmla="*/ 0 w 70541"/>
                  <a:gd name="connsiteY2" fmla="*/ 35271 h 70541"/>
                  <a:gd name="connsiteX3" fmla="*/ 35271 w 70541"/>
                  <a:gd name="connsiteY3" fmla="*/ 0 h 70541"/>
                  <a:gd name="connsiteX4" fmla="*/ 70542 w 70541"/>
                  <a:gd name="connsiteY4" fmla="*/ 35271 h 705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0541" h="70541">
                    <a:moveTo>
                      <a:pt x="70542" y="35271"/>
                    </a:moveTo>
                    <a:cubicBezTo>
                      <a:pt x="70542" y="54750"/>
                      <a:pt x="54751" y="70542"/>
                      <a:pt x="35271" y="70542"/>
                    </a:cubicBezTo>
                    <a:cubicBezTo>
                      <a:pt x="15791" y="70542"/>
                      <a:pt x="0" y="54750"/>
                      <a:pt x="0" y="35271"/>
                    </a:cubicBezTo>
                    <a:cubicBezTo>
                      <a:pt x="0" y="15791"/>
                      <a:pt x="15791" y="0"/>
                      <a:pt x="35271" y="0"/>
                    </a:cubicBezTo>
                    <a:cubicBezTo>
                      <a:pt x="54751" y="0"/>
                      <a:pt x="70542" y="15791"/>
                      <a:pt x="70542" y="35271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4" name="任意多边形: 形状 503">
                <a:extLst>
                  <a:ext uri="{FF2B5EF4-FFF2-40B4-BE49-F238E27FC236}">
                    <a16:creationId xmlns:a16="http://schemas.microsoft.com/office/drawing/2014/main" id="{C26DE159-50CE-4F3F-BFA2-06992F583C99}"/>
                  </a:ext>
                </a:extLst>
              </p:cNvPr>
              <p:cNvSpPr/>
              <p:nvPr/>
            </p:nvSpPr>
            <p:spPr>
              <a:xfrm>
                <a:off x="5303425" y="1360907"/>
                <a:ext cx="67464" cy="67464"/>
              </a:xfrm>
              <a:custGeom>
                <a:avLst/>
                <a:gdLst>
                  <a:gd name="connsiteX0" fmla="*/ 67464 w 67464"/>
                  <a:gd name="connsiteY0" fmla="*/ 33732 h 67464"/>
                  <a:gd name="connsiteX1" fmla="*/ 33732 w 67464"/>
                  <a:gd name="connsiteY1" fmla="*/ 67465 h 67464"/>
                  <a:gd name="connsiteX2" fmla="*/ 0 w 67464"/>
                  <a:gd name="connsiteY2" fmla="*/ 33732 h 67464"/>
                  <a:gd name="connsiteX3" fmla="*/ 33732 w 67464"/>
                  <a:gd name="connsiteY3" fmla="*/ 0 h 67464"/>
                  <a:gd name="connsiteX4" fmla="*/ 67464 w 67464"/>
                  <a:gd name="connsiteY4" fmla="*/ 33732 h 674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7464" h="67464">
                    <a:moveTo>
                      <a:pt x="67464" y="33732"/>
                    </a:moveTo>
                    <a:cubicBezTo>
                      <a:pt x="67464" y="52362"/>
                      <a:pt x="52362" y="67465"/>
                      <a:pt x="33732" y="67465"/>
                    </a:cubicBezTo>
                    <a:cubicBezTo>
                      <a:pt x="15102" y="67465"/>
                      <a:pt x="0" y="52362"/>
                      <a:pt x="0" y="33732"/>
                    </a:cubicBezTo>
                    <a:cubicBezTo>
                      <a:pt x="0" y="15102"/>
                      <a:pt x="15102" y="0"/>
                      <a:pt x="33732" y="0"/>
                    </a:cubicBezTo>
                    <a:cubicBezTo>
                      <a:pt x="52362" y="0"/>
                      <a:pt x="67464" y="15102"/>
                      <a:pt x="67464" y="33732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5" name="任意多边形: 形状 504">
                <a:extLst>
                  <a:ext uri="{FF2B5EF4-FFF2-40B4-BE49-F238E27FC236}">
                    <a16:creationId xmlns:a16="http://schemas.microsoft.com/office/drawing/2014/main" id="{E8FFB344-D06C-4F3D-9860-7D69634F7794}"/>
                  </a:ext>
                </a:extLst>
              </p:cNvPr>
              <p:cNvSpPr/>
              <p:nvPr/>
            </p:nvSpPr>
            <p:spPr>
              <a:xfrm>
                <a:off x="5442470" y="1313905"/>
                <a:ext cx="64233" cy="64233"/>
              </a:xfrm>
              <a:custGeom>
                <a:avLst/>
                <a:gdLst>
                  <a:gd name="connsiteX0" fmla="*/ 64234 w 64233"/>
                  <a:gd name="connsiteY0" fmla="*/ 32117 h 64233"/>
                  <a:gd name="connsiteX1" fmla="*/ 32117 w 64233"/>
                  <a:gd name="connsiteY1" fmla="*/ 64234 h 64233"/>
                  <a:gd name="connsiteX2" fmla="*/ 0 w 64233"/>
                  <a:gd name="connsiteY2" fmla="*/ 32117 h 64233"/>
                  <a:gd name="connsiteX3" fmla="*/ 32117 w 64233"/>
                  <a:gd name="connsiteY3" fmla="*/ 0 h 64233"/>
                  <a:gd name="connsiteX4" fmla="*/ 64234 w 64233"/>
                  <a:gd name="connsiteY4" fmla="*/ 32117 h 642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4233" h="64233">
                    <a:moveTo>
                      <a:pt x="64234" y="32117"/>
                    </a:moveTo>
                    <a:cubicBezTo>
                      <a:pt x="64234" y="49854"/>
                      <a:pt x="49854" y="64234"/>
                      <a:pt x="32117" y="64234"/>
                    </a:cubicBezTo>
                    <a:cubicBezTo>
                      <a:pt x="14379" y="64234"/>
                      <a:pt x="0" y="49854"/>
                      <a:pt x="0" y="32117"/>
                    </a:cubicBezTo>
                    <a:cubicBezTo>
                      <a:pt x="0" y="14379"/>
                      <a:pt x="14379" y="0"/>
                      <a:pt x="32117" y="0"/>
                    </a:cubicBezTo>
                    <a:cubicBezTo>
                      <a:pt x="49854" y="0"/>
                      <a:pt x="64234" y="14379"/>
                      <a:pt x="64234" y="32117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6" name="任意多边形: 形状 505">
                <a:extLst>
                  <a:ext uri="{FF2B5EF4-FFF2-40B4-BE49-F238E27FC236}">
                    <a16:creationId xmlns:a16="http://schemas.microsoft.com/office/drawing/2014/main" id="{08829F7D-0B8F-4C4F-9AEA-2113EE4AFE9B}"/>
                  </a:ext>
                </a:extLst>
              </p:cNvPr>
              <p:cNvSpPr/>
              <p:nvPr/>
            </p:nvSpPr>
            <p:spPr>
              <a:xfrm rot="-1350026">
                <a:off x="5584559" y="1276295"/>
                <a:ext cx="60927" cy="60927"/>
              </a:xfrm>
              <a:custGeom>
                <a:avLst/>
                <a:gdLst>
                  <a:gd name="connsiteX0" fmla="*/ 60927 w 60927"/>
                  <a:gd name="connsiteY0" fmla="*/ 30464 h 60927"/>
                  <a:gd name="connsiteX1" fmla="*/ 30464 w 60927"/>
                  <a:gd name="connsiteY1" fmla="*/ 60927 h 60927"/>
                  <a:gd name="connsiteX2" fmla="*/ 0 w 60927"/>
                  <a:gd name="connsiteY2" fmla="*/ 30464 h 60927"/>
                  <a:gd name="connsiteX3" fmla="*/ 30464 w 60927"/>
                  <a:gd name="connsiteY3" fmla="*/ 0 h 60927"/>
                  <a:gd name="connsiteX4" fmla="*/ 60927 w 60927"/>
                  <a:gd name="connsiteY4" fmla="*/ 30464 h 609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27" h="60927">
                    <a:moveTo>
                      <a:pt x="60927" y="30464"/>
                    </a:moveTo>
                    <a:cubicBezTo>
                      <a:pt x="60927" y="47288"/>
                      <a:pt x="47288" y="60927"/>
                      <a:pt x="30464" y="60927"/>
                    </a:cubicBezTo>
                    <a:cubicBezTo>
                      <a:pt x="13639" y="60927"/>
                      <a:pt x="0" y="47288"/>
                      <a:pt x="0" y="30464"/>
                    </a:cubicBezTo>
                    <a:cubicBezTo>
                      <a:pt x="0" y="13639"/>
                      <a:pt x="13639" y="0"/>
                      <a:pt x="30464" y="0"/>
                    </a:cubicBezTo>
                    <a:cubicBezTo>
                      <a:pt x="47288" y="0"/>
                      <a:pt x="60927" y="13639"/>
                      <a:pt x="60927" y="30464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7" name="任意多边形: 形状 506">
                <a:extLst>
                  <a:ext uri="{FF2B5EF4-FFF2-40B4-BE49-F238E27FC236}">
                    <a16:creationId xmlns:a16="http://schemas.microsoft.com/office/drawing/2014/main" id="{1115F080-6C0A-4143-8ADA-AEEEEBAB2EC2}"/>
                  </a:ext>
                </a:extLst>
              </p:cNvPr>
              <p:cNvSpPr/>
              <p:nvPr/>
            </p:nvSpPr>
            <p:spPr>
              <a:xfrm>
                <a:off x="5728829" y="1248286"/>
                <a:ext cx="57541" cy="57541"/>
              </a:xfrm>
              <a:custGeom>
                <a:avLst/>
                <a:gdLst>
                  <a:gd name="connsiteX0" fmla="*/ 57541 w 57541"/>
                  <a:gd name="connsiteY0" fmla="*/ 28770 h 57541"/>
                  <a:gd name="connsiteX1" fmla="*/ 28771 w 57541"/>
                  <a:gd name="connsiteY1" fmla="*/ 57541 h 57541"/>
                  <a:gd name="connsiteX2" fmla="*/ 0 w 57541"/>
                  <a:gd name="connsiteY2" fmla="*/ 28770 h 57541"/>
                  <a:gd name="connsiteX3" fmla="*/ 28771 w 57541"/>
                  <a:gd name="connsiteY3" fmla="*/ 0 h 57541"/>
                  <a:gd name="connsiteX4" fmla="*/ 57541 w 57541"/>
                  <a:gd name="connsiteY4" fmla="*/ 28770 h 575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7541" h="57541">
                    <a:moveTo>
                      <a:pt x="57541" y="28770"/>
                    </a:moveTo>
                    <a:cubicBezTo>
                      <a:pt x="57541" y="44660"/>
                      <a:pt x="44660" y="57541"/>
                      <a:pt x="28771" y="57541"/>
                    </a:cubicBezTo>
                    <a:cubicBezTo>
                      <a:pt x="12881" y="57541"/>
                      <a:pt x="0" y="44660"/>
                      <a:pt x="0" y="28770"/>
                    </a:cubicBezTo>
                    <a:cubicBezTo>
                      <a:pt x="0" y="12881"/>
                      <a:pt x="12881" y="0"/>
                      <a:pt x="28771" y="0"/>
                    </a:cubicBezTo>
                    <a:cubicBezTo>
                      <a:pt x="44660" y="0"/>
                      <a:pt x="57541" y="12881"/>
                      <a:pt x="57541" y="28770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8" name="任意多边形: 形状 507">
                <a:extLst>
                  <a:ext uri="{FF2B5EF4-FFF2-40B4-BE49-F238E27FC236}">
                    <a16:creationId xmlns:a16="http://schemas.microsoft.com/office/drawing/2014/main" id="{4B63BAB6-A989-4D1F-8533-B45787AD7670}"/>
                  </a:ext>
                </a:extLst>
              </p:cNvPr>
              <p:cNvSpPr/>
              <p:nvPr/>
            </p:nvSpPr>
            <p:spPr>
              <a:xfrm rot="-4049974">
                <a:off x="5874951" y="1229802"/>
                <a:ext cx="54157" cy="54157"/>
              </a:xfrm>
              <a:custGeom>
                <a:avLst/>
                <a:gdLst>
                  <a:gd name="connsiteX0" fmla="*/ 54158 w 54157"/>
                  <a:gd name="connsiteY0" fmla="*/ 27079 h 54157"/>
                  <a:gd name="connsiteX1" fmla="*/ 27079 w 54157"/>
                  <a:gd name="connsiteY1" fmla="*/ 54158 h 54157"/>
                  <a:gd name="connsiteX2" fmla="*/ 0 w 54157"/>
                  <a:gd name="connsiteY2" fmla="*/ 27079 h 54157"/>
                  <a:gd name="connsiteX3" fmla="*/ 27079 w 54157"/>
                  <a:gd name="connsiteY3" fmla="*/ 0 h 54157"/>
                  <a:gd name="connsiteX4" fmla="*/ 54158 w 54157"/>
                  <a:gd name="connsiteY4" fmla="*/ 27079 h 541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4157" h="54157">
                    <a:moveTo>
                      <a:pt x="54158" y="27079"/>
                    </a:moveTo>
                    <a:cubicBezTo>
                      <a:pt x="54158" y="42034"/>
                      <a:pt x="42034" y="54158"/>
                      <a:pt x="27079" y="54158"/>
                    </a:cubicBezTo>
                    <a:cubicBezTo>
                      <a:pt x="12124" y="54158"/>
                      <a:pt x="0" y="42034"/>
                      <a:pt x="0" y="27079"/>
                    </a:cubicBezTo>
                    <a:cubicBezTo>
                      <a:pt x="0" y="12124"/>
                      <a:pt x="12124" y="0"/>
                      <a:pt x="27079" y="0"/>
                    </a:cubicBezTo>
                    <a:cubicBezTo>
                      <a:pt x="42034" y="0"/>
                      <a:pt x="54158" y="12124"/>
                      <a:pt x="54158" y="27079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9" name="任意多边形: 形状 508">
                <a:extLst>
                  <a:ext uri="{FF2B5EF4-FFF2-40B4-BE49-F238E27FC236}">
                    <a16:creationId xmlns:a16="http://schemas.microsoft.com/office/drawing/2014/main" id="{F33CE3E1-4158-407D-BDA2-967A1A9C6FDD}"/>
                  </a:ext>
                </a:extLst>
              </p:cNvPr>
              <p:cNvSpPr/>
              <p:nvPr/>
            </p:nvSpPr>
            <p:spPr>
              <a:xfrm rot="-4746011">
                <a:off x="6021920" y="1220864"/>
                <a:ext cx="50850" cy="50850"/>
              </a:xfrm>
              <a:custGeom>
                <a:avLst/>
                <a:gdLst>
                  <a:gd name="connsiteX0" fmla="*/ 50851 w 50850"/>
                  <a:gd name="connsiteY0" fmla="*/ 25425 h 50850"/>
                  <a:gd name="connsiteX1" fmla="*/ 25425 w 50850"/>
                  <a:gd name="connsiteY1" fmla="*/ 50850 h 50850"/>
                  <a:gd name="connsiteX2" fmla="*/ 0 w 50850"/>
                  <a:gd name="connsiteY2" fmla="*/ 25425 h 50850"/>
                  <a:gd name="connsiteX3" fmla="*/ 25425 w 50850"/>
                  <a:gd name="connsiteY3" fmla="*/ 0 h 50850"/>
                  <a:gd name="connsiteX4" fmla="*/ 50851 w 50850"/>
                  <a:gd name="connsiteY4" fmla="*/ 25425 h 50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0850" h="50850">
                    <a:moveTo>
                      <a:pt x="50851" y="25425"/>
                    </a:moveTo>
                    <a:cubicBezTo>
                      <a:pt x="50851" y="39467"/>
                      <a:pt x="39467" y="50850"/>
                      <a:pt x="25425" y="50850"/>
                    </a:cubicBezTo>
                    <a:cubicBezTo>
                      <a:pt x="11384" y="50850"/>
                      <a:pt x="0" y="39467"/>
                      <a:pt x="0" y="25425"/>
                    </a:cubicBezTo>
                    <a:cubicBezTo>
                      <a:pt x="0" y="11383"/>
                      <a:pt x="11384" y="0"/>
                      <a:pt x="25425" y="0"/>
                    </a:cubicBezTo>
                    <a:cubicBezTo>
                      <a:pt x="39467" y="0"/>
                      <a:pt x="50851" y="11383"/>
                      <a:pt x="50851" y="25425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0" name="任意多边形: 形状 509">
                <a:extLst>
                  <a:ext uri="{FF2B5EF4-FFF2-40B4-BE49-F238E27FC236}">
                    <a16:creationId xmlns:a16="http://schemas.microsoft.com/office/drawing/2014/main" id="{6F2A4B06-A49B-4F77-893C-5191B342DB3C}"/>
                  </a:ext>
                </a:extLst>
              </p:cNvPr>
              <p:cNvSpPr/>
              <p:nvPr/>
            </p:nvSpPr>
            <p:spPr>
              <a:xfrm>
                <a:off x="6169310" y="1221862"/>
                <a:ext cx="47463" cy="47463"/>
              </a:xfrm>
              <a:custGeom>
                <a:avLst/>
                <a:gdLst>
                  <a:gd name="connsiteX0" fmla="*/ 23732 w 47463"/>
                  <a:gd name="connsiteY0" fmla="*/ 47464 h 47463"/>
                  <a:gd name="connsiteX1" fmla="*/ 0 w 47463"/>
                  <a:gd name="connsiteY1" fmla="*/ 23732 h 47463"/>
                  <a:gd name="connsiteX2" fmla="*/ 23732 w 47463"/>
                  <a:gd name="connsiteY2" fmla="*/ 0 h 47463"/>
                  <a:gd name="connsiteX3" fmla="*/ 47464 w 47463"/>
                  <a:gd name="connsiteY3" fmla="*/ 23732 h 47463"/>
                  <a:gd name="connsiteX4" fmla="*/ 23732 w 47463"/>
                  <a:gd name="connsiteY4" fmla="*/ 47464 h 474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7463" h="47463">
                    <a:moveTo>
                      <a:pt x="23732" y="47464"/>
                    </a:moveTo>
                    <a:cubicBezTo>
                      <a:pt x="10616" y="47464"/>
                      <a:pt x="0" y="36848"/>
                      <a:pt x="0" y="23732"/>
                    </a:cubicBezTo>
                    <a:cubicBezTo>
                      <a:pt x="0" y="10616"/>
                      <a:pt x="10616" y="0"/>
                      <a:pt x="23732" y="0"/>
                    </a:cubicBezTo>
                    <a:cubicBezTo>
                      <a:pt x="36848" y="0"/>
                      <a:pt x="47464" y="10616"/>
                      <a:pt x="47464" y="23732"/>
                    </a:cubicBezTo>
                    <a:cubicBezTo>
                      <a:pt x="47464" y="36848"/>
                      <a:pt x="36848" y="47464"/>
                      <a:pt x="23732" y="47464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2" name="任意多边形: 形状 511">
                <a:extLst>
                  <a:ext uri="{FF2B5EF4-FFF2-40B4-BE49-F238E27FC236}">
                    <a16:creationId xmlns:a16="http://schemas.microsoft.com/office/drawing/2014/main" id="{E2DABFA3-0383-4DD6-BE90-7F997526E1DE}"/>
                  </a:ext>
                </a:extLst>
              </p:cNvPr>
              <p:cNvSpPr/>
              <p:nvPr/>
            </p:nvSpPr>
            <p:spPr>
              <a:xfrm>
                <a:off x="6316471" y="1232209"/>
                <a:ext cx="44155" cy="44155"/>
              </a:xfrm>
              <a:custGeom>
                <a:avLst/>
                <a:gdLst>
                  <a:gd name="connsiteX0" fmla="*/ 44156 w 44155"/>
                  <a:gd name="connsiteY0" fmla="*/ 22078 h 44155"/>
                  <a:gd name="connsiteX1" fmla="*/ 22078 w 44155"/>
                  <a:gd name="connsiteY1" fmla="*/ 44156 h 44155"/>
                  <a:gd name="connsiteX2" fmla="*/ 0 w 44155"/>
                  <a:gd name="connsiteY2" fmla="*/ 22078 h 44155"/>
                  <a:gd name="connsiteX3" fmla="*/ 22078 w 44155"/>
                  <a:gd name="connsiteY3" fmla="*/ 0 h 44155"/>
                  <a:gd name="connsiteX4" fmla="*/ 44156 w 44155"/>
                  <a:gd name="connsiteY4" fmla="*/ 22078 h 44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155" h="44155">
                    <a:moveTo>
                      <a:pt x="44156" y="22078"/>
                    </a:moveTo>
                    <a:cubicBezTo>
                      <a:pt x="44156" y="34271"/>
                      <a:pt x="34271" y="44156"/>
                      <a:pt x="22078" y="44156"/>
                    </a:cubicBezTo>
                    <a:cubicBezTo>
                      <a:pt x="9885" y="44156"/>
                      <a:pt x="0" y="34271"/>
                      <a:pt x="0" y="22078"/>
                    </a:cubicBezTo>
                    <a:cubicBezTo>
                      <a:pt x="0" y="9885"/>
                      <a:pt x="9885" y="0"/>
                      <a:pt x="22078" y="0"/>
                    </a:cubicBezTo>
                    <a:cubicBezTo>
                      <a:pt x="34271" y="0"/>
                      <a:pt x="44156" y="9885"/>
                      <a:pt x="44156" y="22078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3" name="任意多边形: 形状 512">
                <a:extLst>
                  <a:ext uri="{FF2B5EF4-FFF2-40B4-BE49-F238E27FC236}">
                    <a16:creationId xmlns:a16="http://schemas.microsoft.com/office/drawing/2014/main" id="{3A851AED-7839-483A-BA4A-CD60E1585786}"/>
                  </a:ext>
                </a:extLst>
              </p:cNvPr>
              <p:cNvSpPr/>
              <p:nvPr/>
            </p:nvSpPr>
            <p:spPr>
              <a:xfrm>
                <a:off x="6462747" y="1252210"/>
                <a:ext cx="40771" cy="40771"/>
              </a:xfrm>
              <a:custGeom>
                <a:avLst/>
                <a:gdLst>
                  <a:gd name="connsiteX0" fmla="*/ 40771 w 40771"/>
                  <a:gd name="connsiteY0" fmla="*/ 20385 h 40771"/>
                  <a:gd name="connsiteX1" fmla="*/ 20386 w 40771"/>
                  <a:gd name="connsiteY1" fmla="*/ 40771 h 40771"/>
                  <a:gd name="connsiteX2" fmla="*/ 0 w 40771"/>
                  <a:gd name="connsiteY2" fmla="*/ 20385 h 40771"/>
                  <a:gd name="connsiteX3" fmla="*/ 20386 w 40771"/>
                  <a:gd name="connsiteY3" fmla="*/ 0 h 40771"/>
                  <a:gd name="connsiteX4" fmla="*/ 40771 w 40771"/>
                  <a:gd name="connsiteY4" fmla="*/ 20385 h 407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771" h="40771">
                    <a:moveTo>
                      <a:pt x="40771" y="20385"/>
                    </a:moveTo>
                    <a:cubicBezTo>
                      <a:pt x="40771" y="31644"/>
                      <a:pt x="31644" y="40771"/>
                      <a:pt x="20386" y="40771"/>
                    </a:cubicBezTo>
                    <a:cubicBezTo>
                      <a:pt x="9127" y="40771"/>
                      <a:pt x="0" y="31644"/>
                      <a:pt x="0" y="20385"/>
                    </a:cubicBezTo>
                    <a:cubicBezTo>
                      <a:pt x="0" y="9127"/>
                      <a:pt x="9127" y="0"/>
                      <a:pt x="20386" y="0"/>
                    </a:cubicBezTo>
                    <a:cubicBezTo>
                      <a:pt x="31644" y="0"/>
                      <a:pt x="40771" y="9127"/>
                      <a:pt x="40771" y="20385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4" name="任意多边形: 形状 513">
                <a:extLst>
                  <a:ext uri="{FF2B5EF4-FFF2-40B4-BE49-F238E27FC236}">
                    <a16:creationId xmlns:a16="http://schemas.microsoft.com/office/drawing/2014/main" id="{664E4F79-75DD-437B-B6D5-7ECAD669A6FF}"/>
                  </a:ext>
                </a:extLst>
              </p:cNvPr>
              <p:cNvSpPr/>
              <p:nvPr/>
            </p:nvSpPr>
            <p:spPr>
              <a:xfrm>
                <a:off x="6607484" y="1281865"/>
                <a:ext cx="37386" cy="37386"/>
              </a:xfrm>
              <a:custGeom>
                <a:avLst/>
                <a:gdLst>
                  <a:gd name="connsiteX0" fmla="*/ 37386 w 37386"/>
                  <a:gd name="connsiteY0" fmla="*/ 18693 h 37386"/>
                  <a:gd name="connsiteX1" fmla="*/ 18693 w 37386"/>
                  <a:gd name="connsiteY1" fmla="*/ 37386 h 37386"/>
                  <a:gd name="connsiteX2" fmla="*/ 0 w 37386"/>
                  <a:gd name="connsiteY2" fmla="*/ 18693 h 37386"/>
                  <a:gd name="connsiteX3" fmla="*/ 18693 w 37386"/>
                  <a:gd name="connsiteY3" fmla="*/ 0 h 37386"/>
                  <a:gd name="connsiteX4" fmla="*/ 37386 w 37386"/>
                  <a:gd name="connsiteY4" fmla="*/ 18693 h 373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7386" h="37386">
                    <a:moveTo>
                      <a:pt x="37386" y="18693"/>
                    </a:moveTo>
                    <a:cubicBezTo>
                      <a:pt x="37386" y="29017"/>
                      <a:pt x="29017" y="37386"/>
                      <a:pt x="18693" y="37386"/>
                    </a:cubicBezTo>
                    <a:cubicBezTo>
                      <a:pt x="8369" y="37386"/>
                      <a:pt x="0" y="29017"/>
                      <a:pt x="0" y="18693"/>
                    </a:cubicBezTo>
                    <a:cubicBezTo>
                      <a:pt x="0" y="8369"/>
                      <a:pt x="8369" y="0"/>
                      <a:pt x="18693" y="0"/>
                    </a:cubicBezTo>
                    <a:cubicBezTo>
                      <a:pt x="29017" y="0"/>
                      <a:pt x="37386" y="8369"/>
                      <a:pt x="37386" y="18693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5" name="任意多边形: 形状 514">
                <a:extLst>
                  <a:ext uri="{FF2B5EF4-FFF2-40B4-BE49-F238E27FC236}">
                    <a16:creationId xmlns:a16="http://schemas.microsoft.com/office/drawing/2014/main" id="{4B47E09F-B49E-4284-8B29-04ED5F5C19E6}"/>
                  </a:ext>
                </a:extLst>
              </p:cNvPr>
              <p:cNvSpPr/>
              <p:nvPr/>
            </p:nvSpPr>
            <p:spPr>
              <a:xfrm>
                <a:off x="6749990" y="1321020"/>
                <a:ext cx="34078" cy="34078"/>
              </a:xfrm>
              <a:custGeom>
                <a:avLst/>
                <a:gdLst>
                  <a:gd name="connsiteX0" fmla="*/ 34079 w 34078"/>
                  <a:gd name="connsiteY0" fmla="*/ 17039 h 34078"/>
                  <a:gd name="connsiteX1" fmla="*/ 17039 w 34078"/>
                  <a:gd name="connsiteY1" fmla="*/ 34078 h 34078"/>
                  <a:gd name="connsiteX2" fmla="*/ 0 w 34078"/>
                  <a:gd name="connsiteY2" fmla="*/ 17039 h 34078"/>
                  <a:gd name="connsiteX3" fmla="*/ 17039 w 34078"/>
                  <a:gd name="connsiteY3" fmla="*/ 0 h 34078"/>
                  <a:gd name="connsiteX4" fmla="*/ 34079 w 34078"/>
                  <a:gd name="connsiteY4" fmla="*/ 17039 h 340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4078" h="34078">
                    <a:moveTo>
                      <a:pt x="34079" y="17039"/>
                    </a:moveTo>
                    <a:cubicBezTo>
                      <a:pt x="34079" y="26450"/>
                      <a:pt x="26450" y="34078"/>
                      <a:pt x="17039" y="34078"/>
                    </a:cubicBezTo>
                    <a:cubicBezTo>
                      <a:pt x="7628" y="34078"/>
                      <a:pt x="0" y="26450"/>
                      <a:pt x="0" y="17039"/>
                    </a:cubicBezTo>
                    <a:cubicBezTo>
                      <a:pt x="0" y="7629"/>
                      <a:pt x="7628" y="0"/>
                      <a:pt x="17039" y="0"/>
                    </a:cubicBezTo>
                    <a:cubicBezTo>
                      <a:pt x="26450" y="0"/>
                      <a:pt x="34079" y="7629"/>
                      <a:pt x="34079" y="17039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6" name="任意多边形: 形状 515">
                <a:extLst>
                  <a:ext uri="{FF2B5EF4-FFF2-40B4-BE49-F238E27FC236}">
                    <a16:creationId xmlns:a16="http://schemas.microsoft.com/office/drawing/2014/main" id="{10877FFE-2043-4DF7-9B6E-C2837CA41E97}"/>
                  </a:ext>
                </a:extLst>
              </p:cNvPr>
              <p:cNvSpPr/>
              <p:nvPr/>
            </p:nvSpPr>
            <p:spPr>
              <a:xfrm>
                <a:off x="6889650" y="1369599"/>
                <a:ext cx="30693" cy="30693"/>
              </a:xfrm>
              <a:custGeom>
                <a:avLst/>
                <a:gdLst>
                  <a:gd name="connsiteX0" fmla="*/ 30693 w 30693"/>
                  <a:gd name="connsiteY0" fmla="*/ 15347 h 30693"/>
                  <a:gd name="connsiteX1" fmla="*/ 15347 w 30693"/>
                  <a:gd name="connsiteY1" fmla="*/ 30694 h 30693"/>
                  <a:gd name="connsiteX2" fmla="*/ 0 w 30693"/>
                  <a:gd name="connsiteY2" fmla="*/ 15347 h 30693"/>
                  <a:gd name="connsiteX3" fmla="*/ 15347 w 30693"/>
                  <a:gd name="connsiteY3" fmla="*/ 0 h 30693"/>
                  <a:gd name="connsiteX4" fmla="*/ 30693 w 30693"/>
                  <a:gd name="connsiteY4" fmla="*/ 15347 h 306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693" h="30693">
                    <a:moveTo>
                      <a:pt x="30693" y="15347"/>
                    </a:moveTo>
                    <a:cubicBezTo>
                      <a:pt x="30693" y="23823"/>
                      <a:pt x="23822" y="30694"/>
                      <a:pt x="15347" y="30694"/>
                    </a:cubicBezTo>
                    <a:cubicBezTo>
                      <a:pt x="6871" y="30694"/>
                      <a:pt x="0" y="23823"/>
                      <a:pt x="0" y="15347"/>
                    </a:cubicBezTo>
                    <a:cubicBezTo>
                      <a:pt x="0" y="6871"/>
                      <a:pt x="6871" y="0"/>
                      <a:pt x="15347" y="0"/>
                    </a:cubicBezTo>
                    <a:cubicBezTo>
                      <a:pt x="23822" y="0"/>
                      <a:pt x="30693" y="6871"/>
                      <a:pt x="30693" y="15347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7" name="任意多边形: 形状 516">
                <a:extLst>
                  <a:ext uri="{FF2B5EF4-FFF2-40B4-BE49-F238E27FC236}">
                    <a16:creationId xmlns:a16="http://schemas.microsoft.com/office/drawing/2014/main" id="{7FAEC589-8BAA-4F9D-833C-D25116084DB5}"/>
                  </a:ext>
                </a:extLst>
              </p:cNvPr>
              <p:cNvSpPr/>
              <p:nvPr/>
            </p:nvSpPr>
            <p:spPr>
              <a:xfrm>
                <a:off x="7025695" y="1427140"/>
                <a:ext cx="27693" cy="27693"/>
              </a:xfrm>
              <a:custGeom>
                <a:avLst/>
                <a:gdLst>
                  <a:gd name="connsiteX0" fmla="*/ 13847 w 27693"/>
                  <a:gd name="connsiteY0" fmla="*/ 27693 h 27693"/>
                  <a:gd name="connsiteX1" fmla="*/ 0 w 27693"/>
                  <a:gd name="connsiteY1" fmla="*/ 13847 h 27693"/>
                  <a:gd name="connsiteX2" fmla="*/ 13847 w 27693"/>
                  <a:gd name="connsiteY2" fmla="*/ 0 h 27693"/>
                  <a:gd name="connsiteX3" fmla="*/ 27694 w 27693"/>
                  <a:gd name="connsiteY3" fmla="*/ 13847 h 27693"/>
                  <a:gd name="connsiteX4" fmla="*/ 13847 w 27693"/>
                  <a:gd name="connsiteY4" fmla="*/ 27693 h 276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693" h="27693">
                    <a:moveTo>
                      <a:pt x="13847" y="27693"/>
                    </a:moveTo>
                    <a:cubicBezTo>
                      <a:pt x="6193" y="27693"/>
                      <a:pt x="0" y="21501"/>
                      <a:pt x="0" y="13847"/>
                    </a:cubicBezTo>
                    <a:cubicBezTo>
                      <a:pt x="0" y="6193"/>
                      <a:pt x="6193" y="0"/>
                      <a:pt x="13847" y="0"/>
                    </a:cubicBezTo>
                    <a:cubicBezTo>
                      <a:pt x="21501" y="0"/>
                      <a:pt x="27694" y="6193"/>
                      <a:pt x="27694" y="13847"/>
                    </a:cubicBezTo>
                    <a:cubicBezTo>
                      <a:pt x="27694" y="21501"/>
                      <a:pt x="21501" y="27693"/>
                      <a:pt x="13847" y="27693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8" name="任意多边形: 形状 517">
                <a:extLst>
                  <a:ext uri="{FF2B5EF4-FFF2-40B4-BE49-F238E27FC236}">
                    <a16:creationId xmlns:a16="http://schemas.microsoft.com/office/drawing/2014/main" id="{41BB58C7-A33D-428E-AADB-C945C9862FEF}"/>
                  </a:ext>
                </a:extLst>
              </p:cNvPr>
              <p:cNvSpPr/>
              <p:nvPr/>
            </p:nvSpPr>
            <p:spPr>
              <a:xfrm>
                <a:off x="7157663" y="1493567"/>
                <a:ext cx="24693" cy="24693"/>
              </a:xfrm>
              <a:custGeom>
                <a:avLst/>
                <a:gdLst>
                  <a:gd name="connsiteX0" fmla="*/ 24693 w 24693"/>
                  <a:gd name="connsiteY0" fmla="*/ 12347 h 24693"/>
                  <a:gd name="connsiteX1" fmla="*/ 12347 w 24693"/>
                  <a:gd name="connsiteY1" fmla="*/ 24693 h 24693"/>
                  <a:gd name="connsiteX2" fmla="*/ 0 w 24693"/>
                  <a:gd name="connsiteY2" fmla="*/ 12347 h 24693"/>
                  <a:gd name="connsiteX3" fmla="*/ 12347 w 24693"/>
                  <a:gd name="connsiteY3" fmla="*/ 0 h 24693"/>
                  <a:gd name="connsiteX4" fmla="*/ 24693 w 24693"/>
                  <a:gd name="connsiteY4" fmla="*/ 12347 h 246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693" h="24693">
                    <a:moveTo>
                      <a:pt x="24693" y="12347"/>
                    </a:moveTo>
                    <a:cubicBezTo>
                      <a:pt x="24693" y="19166"/>
                      <a:pt x="19166" y="24693"/>
                      <a:pt x="12347" y="24693"/>
                    </a:cubicBezTo>
                    <a:cubicBezTo>
                      <a:pt x="5528" y="24693"/>
                      <a:pt x="0" y="19166"/>
                      <a:pt x="0" y="12347"/>
                    </a:cubicBezTo>
                    <a:cubicBezTo>
                      <a:pt x="0" y="5528"/>
                      <a:pt x="5528" y="0"/>
                      <a:pt x="12347" y="0"/>
                    </a:cubicBezTo>
                    <a:cubicBezTo>
                      <a:pt x="19166" y="0"/>
                      <a:pt x="24693" y="5528"/>
                      <a:pt x="24693" y="12347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9" name="任意多边形: 形状 518">
                <a:extLst>
                  <a:ext uri="{FF2B5EF4-FFF2-40B4-BE49-F238E27FC236}">
                    <a16:creationId xmlns:a16="http://schemas.microsoft.com/office/drawing/2014/main" id="{431C3F5E-7D40-4009-BB16-2C699974CDE9}"/>
                  </a:ext>
                </a:extLst>
              </p:cNvPr>
              <p:cNvSpPr/>
              <p:nvPr/>
            </p:nvSpPr>
            <p:spPr>
              <a:xfrm>
                <a:off x="7284976" y="1568570"/>
                <a:ext cx="21770" cy="21770"/>
              </a:xfrm>
              <a:custGeom>
                <a:avLst/>
                <a:gdLst>
                  <a:gd name="connsiteX0" fmla="*/ 21770 w 21770"/>
                  <a:gd name="connsiteY0" fmla="*/ 10885 h 21770"/>
                  <a:gd name="connsiteX1" fmla="*/ 10885 w 21770"/>
                  <a:gd name="connsiteY1" fmla="*/ 21770 h 21770"/>
                  <a:gd name="connsiteX2" fmla="*/ 0 w 21770"/>
                  <a:gd name="connsiteY2" fmla="*/ 10885 h 21770"/>
                  <a:gd name="connsiteX3" fmla="*/ 10885 w 21770"/>
                  <a:gd name="connsiteY3" fmla="*/ 0 h 21770"/>
                  <a:gd name="connsiteX4" fmla="*/ 21770 w 21770"/>
                  <a:gd name="connsiteY4" fmla="*/ 10885 h 21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770" h="21770">
                    <a:moveTo>
                      <a:pt x="21770" y="10885"/>
                    </a:moveTo>
                    <a:cubicBezTo>
                      <a:pt x="21770" y="16897"/>
                      <a:pt x="16897" y="21770"/>
                      <a:pt x="10885" y="21770"/>
                    </a:cubicBezTo>
                    <a:cubicBezTo>
                      <a:pt x="4874" y="21770"/>
                      <a:pt x="0" y="16897"/>
                      <a:pt x="0" y="10885"/>
                    </a:cubicBezTo>
                    <a:cubicBezTo>
                      <a:pt x="0" y="4874"/>
                      <a:pt x="4874" y="0"/>
                      <a:pt x="10885" y="0"/>
                    </a:cubicBezTo>
                    <a:cubicBezTo>
                      <a:pt x="16897" y="0"/>
                      <a:pt x="21770" y="4874"/>
                      <a:pt x="21770" y="10885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0" name="任意多边形: 形状 519">
                <a:extLst>
                  <a:ext uri="{FF2B5EF4-FFF2-40B4-BE49-F238E27FC236}">
                    <a16:creationId xmlns:a16="http://schemas.microsoft.com/office/drawing/2014/main" id="{B85CC959-D77A-483E-996B-F968DB635EA9}"/>
                  </a:ext>
                </a:extLst>
              </p:cNvPr>
              <p:cNvSpPr/>
              <p:nvPr/>
            </p:nvSpPr>
            <p:spPr>
              <a:xfrm>
                <a:off x="7406943" y="1651612"/>
                <a:ext cx="19155" cy="19154"/>
              </a:xfrm>
              <a:custGeom>
                <a:avLst/>
                <a:gdLst>
                  <a:gd name="connsiteX0" fmla="*/ 9577 w 19155"/>
                  <a:gd name="connsiteY0" fmla="*/ 19155 h 19154"/>
                  <a:gd name="connsiteX1" fmla="*/ 0 w 19155"/>
                  <a:gd name="connsiteY1" fmla="*/ 9577 h 19154"/>
                  <a:gd name="connsiteX2" fmla="*/ 9577 w 19155"/>
                  <a:gd name="connsiteY2" fmla="*/ 0 h 19154"/>
                  <a:gd name="connsiteX3" fmla="*/ 19155 w 19155"/>
                  <a:gd name="connsiteY3" fmla="*/ 9577 h 19154"/>
                  <a:gd name="connsiteX4" fmla="*/ 9577 w 19155"/>
                  <a:gd name="connsiteY4" fmla="*/ 19155 h 191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155" h="19154">
                    <a:moveTo>
                      <a:pt x="9577" y="19155"/>
                    </a:moveTo>
                    <a:cubicBezTo>
                      <a:pt x="4269" y="19155"/>
                      <a:pt x="0" y="14885"/>
                      <a:pt x="0" y="9577"/>
                    </a:cubicBezTo>
                    <a:cubicBezTo>
                      <a:pt x="0" y="4269"/>
                      <a:pt x="4269" y="0"/>
                      <a:pt x="9577" y="0"/>
                    </a:cubicBezTo>
                    <a:cubicBezTo>
                      <a:pt x="14885" y="0"/>
                      <a:pt x="19155" y="4269"/>
                      <a:pt x="19155" y="9577"/>
                    </a:cubicBezTo>
                    <a:cubicBezTo>
                      <a:pt x="19155" y="14885"/>
                      <a:pt x="14847" y="19155"/>
                      <a:pt x="9577" y="19155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1" name="任意多边形: 形状 520">
                <a:extLst>
                  <a:ext uri="{FF2B5EF4-FFF2-40B4-BE49-F238E27FC236}">
                    <a16:creationId xmlns:a16="http://schemas.microsoft.com/office/drawing/2014/main" id="{50416A78-5B29-41F7-A356-940CC87D70CB}"/>
                  </a:ext>
                </a:extLst>
              </p:cNvPr>
              <p:cNvSpPr/>
              <p:nvPr/>
            </p:nvSpPr>
            <p:spPr>
              <a:xfrm>
                <a:off x="7523179" y="1742539"/>
                <a:ext cx="16538" cy="16539"/>
              </a:xfrm>
              <a:custGeom>
                <a:avLst/>
                <a:gdLst>
                  <a:gd name="connsiteX0" fmla="*/ 8269 w 16538"/>
                  <a:gd name="connsiteY0" fmla="*/ 16539 h 16539"/>
                  <a:gd name="connsiteX1" fmla="*/ 0 w 16538"/>
                  <a:gd name="connsiteY1" fmla="*/ 8270 h 16539"/>
                  <a:gd name="connsiteX2" fmla="*/ 8269 w 16538"/>
                  <a:gd name="connsiteY2" fmla="*/ 0 h 16539"/>
                  <a:gd name="connsiteX3" fmla="*/ 16539 w 16538"/>
                  <a:gd name="connsiteY3" fmla="*/ 8270 h 16539"/>
                  <a:gd name="connsiteX4" fmla="*/ 8269 w 16538"/>
                  <a:gd name="connsiteY4" fmla="*/ 16539 h 165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538" h="16539">
                    <a:moveTo>
                      <a:pt x="8269" y="16539"/>
                    </a:moveTo>
                    <a:cubicBezTo>
                      <a:pt x="3692" y="16539"/>
                      <a:pt x="0" y="12847"/>
                      <a:pt x="0" y="8270"/>
                    </a:cubicBezTo>
                    <a:cubicBezTo>
                      <a:pt x="0" y="3692"/>
                      <a:pt x="3692" y="0"/>
                      <a:pt x="8269" y="0"/>
                    </a:cubicBezTo>
                    <a:cubicBezTo>
                      <a:pt x="12847" y="0"/>
                      <a:pt x="16539" y="3692"/>
                      <a:pt x="16539" y="8270"/>
                    </a:cubicBezTo>
                    <a:cubicBezTo>
                      <a:pt x="16539" y="12847"/>
                      <a:pt x="12847" y="16539"/>
                      <a:pt x="8269" y="16539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2" name="任意多边形: 形状 521">
                <a:extLst>
                  <a:ext uri="{FF2B5EF4-FFF2-40B4-BE49-F238E27FC236}">
                    <a16:creationId xmlns:a16="http://schemas.microsoft.com/office/drawing/2014/main" id="{77432259-08A4-48E8-9450-EEF50BB5F0B9}"/>
                  </a:ext>
                </a:extLst>
              </p:cNvPr>
              <p:cNvSpPr/>
              <p:nvPr/>
            </p:nvSpPr>
            <p:spPr>
              <a:xfrm>
                <a:off x="7633145" y="1840736"/>
                <a:ext cx="14154" cy="14154"/>
              </a:xfrm>
              <a:custGeom>
                <a:avLst/>
                <a:gdLst>
                  <a:gd name="connsiteX0" fmla="*/ 7077 w 14154"/>
                  <a:gd name="connsiteY0" fmla="*/ 14154 h 14154"/>
                  <a:gd name="connsiteX1" fmla="*/ 0 w 14154"/>
                  <a:gd name="connsiteY1" fmla="*/ 7077 h 14154"/>
                  <a:gd name="connsiteX2" fmla="*/ 7077 w 14154"/>
                  <a:gd name="connsiteY2" fmla="*/ 0 h 14154"/>
                  <a:gd name="connsiteX3" fmla="*/ 14154 w 14154"/>
                  <a:gd name="connsiteY3" fmla="*/ 7077 h 14154"/>
                  <a:gd name="connsiteX4" fmla="*/ 7077 w 14154"/>
                  <a:gd name="connsiteY4" fmla="*/ 14154 h 141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154" h="14154">
                    <a:moveTo>
                      <a:pt x="7077" y="14154"/>
                    </a:moveTo>
                    <a:cubicBezTo>
                      <a:pt x="3154" y="14154"/>
                      <a:pt x="0" y="11000"/>
                      <a:pt x="0" y="7077"/>
                    </a:cubicBezTo>
                    <a:cubicBezTo>
                      <a:pt x="0" y="3154"/>
                      <a:pt x="3154" y="0"/>
                      <a:pt x="7077" y="0"/>
                    </a:cubicBezTo>
                    <a:cubicBezTo>
                      <a:pt x="11000" y="0"/>
                      <a:pt x="14154" y="3154"/>
                      <a:pt x="14154" y="7077"/>
                    </a:cubicBezTo>
                    <a:cubicBezTo>
                      <a:pt x="14154" y="11000"/>
                      <a:pt x="10962" y="14154"/>
                      <a:pt x="7077" y="14154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3" name="任意多边形: 形状 522">
                <a:extLst>
                  <a:ext uri="{FF2B5EF4-FFF2-40B4-BE49-F238E27FC236}">
                    <a16:creationId xmlns:a16="http://schemas.microsoft.com/office/drawing/2014/main" id="{EFA34642-6136-45DF-AAC5-5645AD843E3D}"/>
                  </a:ext>
                </a:extLst>
              </p:cNvPr>
              <p:cNvSpPr/>
              <p:nvPr/>
            </p:nvSpPr>
            <p:spPr>
              <a:xfrm>
                <a:off x="7736304" y="1945856"/>
                <a:ext cx="12000" cy="12000"/>
              </a:xfrm>
              <a:custGeom>
                <a:avLst/>
                <a:gdLst>
                  <a:gd name="connsiteX0" fmla="*/ 6000 w 12000"/>
                  <a:gd name="connsiteY0" fmla="*/ 12001 h 12000"/>
                  <a:gd name="connsiteX1" fmla="*/ 0 w 12000"/>
                  <a:gd name="connsiteY1" fmla="*/ 6000 h 12000"/>
                  <a:gd name="connsiteX2" fmla="*/ 6000 w 12000"/>
                  <a:gd name="connsiteY2" fmla="*/ 0 h 12000"/>
                  <a:gd name="connsiteX3" fmla="*/ 12001 w 12000"/>
                  <a:gd name="connsiteY3" fmla="*/ 6000 h 12000"/>
                  <a:gd name="connsiteX4" fmla="*/ 6000 w 12000"/>
                  <a:gd name="connsiteY4" fmla="*/ 12001 h 1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000" h="12000">
                    <a:moveTo>
                      <a:pt x="6000" y="12001"/>
                    </a:moveTo>
                    <a:cubicBezTo>
                      <a:pt x="2693" y="12001"/>
                      <a:pt x="0" y="9308"/>
                      <a:pt x="0" y="6000"/>
                    </a:cubicBezTo>
                    <a:cubicBezTo>
                      <a:pt x="0" y="2692"/>
                      <a:pt x="2693" y="0"/>
                      <a:pt x="6000" y="0"/>
                    </a:cubicBezTo>
                    <a:cubicBezTo>
                      <a:pt x="9308" y="0"/>
                      <a:pt x="12001" y="2692"/>
                      <a:pt x="12001" y="6000"/>
                    </a:cubicBezTo>
                    <a:cubicBezTo>
                      <a:pt x="12001" y="9308"/>
                      <a:pt x="9308" y="12001"/>
                      <a:pt x="6000" y="12001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4" name="任意多边形: 形状 523">
                <a:extLst>
                  <a:ext uri="{FF2B5EF4-FFF2-40B4-BE49-F238E27FC236}">
                    <a16:creationId xmlns:a16="http://schemas.microsoft.com/office/drawing/2014/main" id="{9A903F76-486B-49CA-967F-870F5981E3E4}"/>
                  </a:ext>
                </a:extLst>
              </p:cNvPr>
              <p:cNvSpPr/>
              <p:nvPr/>
            </p:nvSpPr>
            <p:spPr>
              <a:xfrm>
                <a:off x="7832270" y="2057438"/>
                <a:ext cx="9923" cy="9923"/>
              </a:xfrm>
              <a:custGeom>
                <a:avLst/>
                <a:gdLst>
                  <a:gd name="connsiteX0" fmla="*/ 4961 w 9923"/>
                  <a:gd name="connsiteY0" fmla="*/ 9924 h 9923"/>
                  <a:gd name="connsiteX1" fmla="*/ 0 w 9923"/>
                  <a:gd name="connsiteY1" fmla="*/ 4962 h 9923"/>
                  <a:gd name="connsiteX2" fmla="*/ 4961 w 9923"/>
                  <a:gd name="connsiteY2" fmla="*/ 0 h 9923"/>
                  <a:gd name="connsiteX3" fmla="*/ 9923 w 9923"/>
                  <a:gd name="connsiteY3" fmla="*/ 4962 h 9923"/>
                  <a:gd name="connsiteX4" fmla="*/ 4961 w 9923"/>
                  <a:gd name="connsiteY4" fmla="*/ 9924 h 99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923" h="9923">
                    <a:moveTo>
                      <a:pt x="4961" y="9924"/>
                    </a:moveTo>
                    <a:cubicBezTo>
                      <a:pt x="2231" y="9924"/>
                      <a:pt x="0" y="7693"/>
                      <a:pt x="0" y="4962"/>
                    </a:cubicBezTo>
                    <a:cubicBezTo>
                      <a:pt x="0" y="2231"/>
                      <a:pt x="2231" y="0"/>
                      <a:pt x="4961" y="0"/>
                    </a:cubicBezTo>
                    <a:cubicBezTo>
                      <a:pt x="7693" y="0"/>
                      <a:pt x="9923" y="2231"/>
                      <a:pt x="9923" y="4962"/>
                    </a:cubicBezTo>
                    <a:cubicBezTo>
                      <a:pt x="9923" y="7693"/>
                      <a:pt x="7731" y="9924"/>
                      <a:pt x="4961" y="9924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5" name="任意多边形: 形状 524">
                <a:extLst>
                  <a:ext uri="{FF2B5EF4-FFF2-40B4-BE49-F238E27FC236}">
                    <a16:creationId xmlns:a16="http://schemas.microsoft.com/office/drawing/2014/main" id="{FE2FA10B-D620-4C13-A984-342882A41978}"/>
                  </a:ext>
                </a:extLst>
              </p:cNvPr>
              <p:cNvSpPr/>
              <p:nvPr/>
            </p:nvSpPr>
            <p:spPr>
              <a:xfrm>
                <a:off x="7920620" y="2174982"/>
                <a:ext cx="8077" cy="8077"/>
              </a:xfrm>
              <a:custGeom>
                <a:avLst/>
                <a:gdLst>
                  <a:gd name="connsiteX0" fmla="*/ 4039 w 8077"/>
                  <a:gd name="connsiteY0" fmla="*/ 8077 h 8077"/>
                  <a:gd name="connsiteX1" fmla="*/ 0 w 8077"/>
                  <a:gd name="connsiteY1" fmla="*/ 4039 h 8077"/>
                  <a:gd name="connsiteX2" fmla="*/ 4039 w 8077"/>
                  <a:gd name="connsiteY2" fmla="*/ 0 h 8077"/>
                  <a:gd name="connsiteX3" fmla="*/ 8077 w 8077"/>
                  <a:gd name="connsiteY3" fmla="*/ 4039 h 8077"/>
                  <a:gd name="connsiteX4" fmla="*/ 4039 w 8077"/>
                  <a:gd name="connsiteY4" fmla="*/ 8077 h 80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077" h="8077">
                    <a:moveTo>
                      <a:pt x="4039" y="8077"/>
                    </a:moveTo>
                    <a:cubicBezTo>
                      <a:pt x="1808" y="8077"/>
                      <a:pt x="0" y="6270"/>
                      <a:pt x="0" y="4039"/>
                    </a:cubicBezTo>
                    <a:cubicBezTo>
                      <a:pt x="0" y="1808"/>
                      <a:pt x="1808" y="0"/>
                      <a:pt x="4039" y="0"/>
                    </a:cubicBezTo>
                    <a:cubicBezTo>
                      <a:pt x="6270" y="0"/>
                      <a:pt x="8077" y="1808"/>
                      <a:pt x="8077" y="4039"/>
                    </a:cubicBezTo>
                    <a:cubicBezTo>
                      <a:pt x="8077" y="6270"/>
                      <a:pt x="6270" y="8077"/>
                      <a:pt x="4039" y="8077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6" name="任意多边形: 形状 525">
                <a:extLst>
                  <a:ext uri="{FF2B5EF4-FFF2-40B4-BE49-F238E27FC236}">
                    <a16:creationId xmlns:a16="http://schemas.microsoft.com/office/drawing/2014/main" id="{AFDF46F0-6A74-44C9-B7AA-725B9D3250D4}"/>
                  </a:ext>
                </a:extLst>
              </p:cNvPr>
              <p:cNvSpPr/>
              <p:nvPr/>
            </p:nvSpPr>
            <p:spPr>
              <a:xfrm>
                <a:off x="8000854" y="2297910"/>
                <a:ext cx="6538" cy="6538"/>
              </a:xfrm>
              <a:custGeom>
                <a:avLst/>
                <a:gdLst>
                  <a:gd name="connsiteX0" fmla="*/ 3269 w 6538"/>
                  <a:gd name="connsiteY0" fmla="*/ 6539 h 6538"/>
                  <a:gd name="connsiteX1" fmla="*/ 0 w 6538"/>
                  <a:gd name="connsiteY1" fmla="*/ 3270 h 6538"/>
                  <a:gd name="connsiteX2" fmla="*/ 3269 w 6538"/>
                  <a:gd name="connsiteY2" fmla="*/ 0 h 6538"/>
                  <a:gd name="connsiteX3" fmla="*/ 6539 w 6538"/>
                  <a:gd name="connsiteY3" fmla="*/ 3270 h 6538"/>
                  <a:gd name="connsiteX4" fmla="*/ 3269 w 6538"/>
                  <a:gd name="connsiteY4" fmla="*/ 6539 h 65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538" h="6538">
                    <a:moveTo>
                      <a:pt x="3269" y="6539"/>
                    </a:moveTo>
                    <a:cubicBezTo>
                      <a:pt x="1462" y="6539"/>
                      <a:pt x="0" y="5077"/>
                      <a:pt x="0" y="3270"/>
                    </a:cubicBezTo>
                    <a:cubicBezTo>
                      <a:pt x="0" y="1462"/>
                      <a:pt x="1462" y="0"/>
                      <a:pt x="3269" y="0"/>
                    </a:cubicBezTo>
                    <a:cubicBezTo>
                      <a:pt x="5077" y="0"/>
                      <a:pt x="6539" y="1462"/>
                      <a:pt x="6539" y="3270"/>
                    </a:cubicBezTo>
                    <a:cubicBezTo>
                      <a:pt x="6501" y="5116"/>
                      <a:pt x="5039" y="6539"/>
                      <a:pt x="3269" y="6539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7" name="任意多边形: 形状 526">
                <a:extLst>
                  <a:ext uri="{FF2B5EF4-FFF2-40B4-BE49-F238E27FC236}">
                    <a16:creationId xmlns:a16="http://schemas.microsoft.com/office/drawing/2014/main" id="{43C9D3F5-3C8B-4E38-BEC1-4B7F85CE08F1}"/>
                  </a:ext>
                </a:extLst>
              </p:cNvPr>
              <p:cNvSpPr/>
              <p:nvPr/>
            </p:nvSpPr>
            <p:spPr>
              <a:xfrm>
                <a:off x="8072780" y="2425954"/>
                <a:ext cx="4923" cy="4923"/>
              </a:xfrm>
              <a:custGeom>
                <a:avLst/>
                <a:gdLst>
                  <a:gd name="connsiteX0" fmla="*/ 2462 w 4923"/>
                  <a:gd name="connsiteY0" fmla="*/ 4923 h 4923"/>
                  <a:gd name="connsiteX1" fmla="*/ 0 w 4923"/>
                  <a:gd name="connsiteY1" fmla="*/ 2462 h 4923"/>
                  <a:gd name="connsiteX2" fmla="*/ 2462 w 4923"/>
                  <a:gd name="connsiteY2" fmla="*/ 0 h 4923"/>
                  <a:gd name="connsiteX3" fmla="*/ 4923 w 4923"/>
                  <a:gd name="connsiteY3" fmla="*/ 2462 h 4923"/>
                  <a:gd name="connsiteX4" fmla="*/ 2462 w 4923"/>
                  <a:gd name="connsiteY4" fmla="*/ 4923 h 49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23" h="4923">
                    <a:moveTo>
                      <a:pt x="2462" y="4923"/>
                    </a:moveTo>
                    <a:cubicBezTo>
                      <a:pt x="1116" y="4923"/>
                      <a:pt x="0" y="3808"/>
                      <a:pt x="0" y="2462"/>
                    </a:cubicBezTo>
                    <a:cubicBezTo>
                      <a:pt x="0" y="1077"/>
                      <a:pt x="1116" y="0"/>
                      <a:pt x="2462" y="0"/>
                    </a:cubicBezTo>
                    <a:cubicBezTo>
                      <a:pt x="3846" y="0"/>
                      <a:pt x="4923" y="1116"/>
                      <a:pt x="4923" y="2462"/>
                    </a:cubicBezTo>
                    <a:cubicBezTo>
                      <a:pt x="4923" y="3846"/>
                      <a:pt x="3808" y="4923"/>
                      <a:pt x="2462" y="4923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8" name="任意多边形: 形状 527">
                <a:extLst>
                  <a:ext uri="{FF2B5EF4-FFF2-40B4-BE49-F238E27FC236}">
                    <a16:creationId xmlns:a16="http://schemas.microsoft.com/office/drawing/2014/main" id="{652A725F-BF60-4648-8939-7AFD6FC7E660}"/>
                  </a:ext>
                </a:extLst>
              </p:cNvPr>
              <p:cNvSpPr/>
              <p:nvPr/>
            </p:nvSpPr>
            <p:spPr>
              <a:xfrm>
                <a:off x="8135822" y="2558268"/>
                <a:ext cx="3692" cy="3692"/>
              </a:xfrm>
              <a:custGeom>
                <a:avLst/>
                <a:gdLst>
                  <a:gd name="connsiteX0" fmla="*/ 3693 w 3692"/>
                  <a:gd name="connsiteY0" fmla="*/ 1846 h 3692"/>
                  <a:gd name="connsiteX1" fmla="*/ 1846 w 3692"/>
                  <a:gd name="connsiteY1" fmla="*/ 3692 h 3692"/>
                  <a:gd name="connsiteX2" fmla="*/ 0 w 3692"/>
                  <a:gd name="connsiteY2" fmla="*/ 1846 h 3692"/>
                  <a:gd name="connsiteX3" fmla="*/ 1846 w 3692"/>
                  <a:gd name="connsiteY3" fmla="*/ 0 h 3692"/>
                  <a:gd name="connsiteX4" fmla="*/ 3693 w 3692"/>
                  <a:gd name="connsiteY4" fmla="*/ 1846 h 36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92" h="3692">
                    <a:moveTo>
                      <a:pt x="3693" y="1846"/>
                    </a:moveTo>
                    <a:cubicBezTo>
                      <a:pt x="3693" y="2866"/>
                      <a:pt x="2866" y="3692"/>
                      <a:pt x="1846" y="3692"/>
                    </a:cubicBezTo>
                    <a:cubicBezTo>
                      <a:pt x="827" y="3692"/>
                      <a:pt x="0" y="2866"/>
                      <a:pt x="0" y="1846"/>
                    </a:cubicBezTo>
                    <a:cubicBezTo>
                      <a:pt x="0" y="827"/>
                      <a:pt x="827" y="0"/>
                      <a:pt x="1846" y="0"/>
                    </a:cubicBezTo>
                    <a:cubicBezTo>
                      <a:pt x="2866" y="0"/>
                      <a:pt x="3693" y="827"/>
                      <a:pt x="3693" y="1846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9" name="任意多边形: 形状 528">
                <a:extLst>
                  <a:ext uri="{FF2B5EF4-FFF2-40B4-BE49-F238E27FC236}">
                    <a16:creationId xmlns:a16="http://schemas.microsoft.com/office/drawing/2014/main" id="{E00541F1-42BE-4E8E-8036-3B22166622E6}"/>
                  </a:ext>
                </a:extLst>
              </p:cNvPr>
              <p:cNvSpPr/>
              <p:nvPr/>
            </p:nvSpPr>
            <p:spPr>
              <a:xfrm>
                <a:off x="8189786" y="2694351"/>
                <a:ext cx="2692" cy="2692"/>
              </a:xfrm>
              <a:custGeom>
                <a:avLst/>
                <a:gdLst>
                  <a:gd name="connsiteX0" fmla="*/ 2693 w 2692"/>
                  <a:gd name="connsiteY0" fmla="*/ 1346 h 2692"/>
                  <a:gd name="connsiteX1" fmla="*/ 1347 w 2692"/>
                  <a:gd name="connsiteY1" fmla="*/ 2692 h 2692"/>
                  <a:gd name="connsiteX2" fmla="*/ 0 w 2692"/>
                  <a:gd name="connsiteY2" fmla="*/ 1346 h 2692"/>
                  <a:gd name="connsiteX3" fmla="*/ 1347 w 2692"/>
                  <a:gd name="connsiteY3" fmla="*/ 0 h 2692"/>
                  <a:gd name="connsiteX4" fmla="*/ 2693 w 2692"/>
                  <a:gd name="connsiteY4" fmla="*/ 1346 h 26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2" h="2692">
                    <a:moveTo>
                      <a:pt x="2693" y="1346"/>
                    </a:moveTo>
                    <a:cubicBezTo>
                      <a:pt x="2693" y="2090"/>
                      <a:pt x="2090" y="2692"/>
                      <a:pt x="1347" y="2692"/>
                    </a:cubicBezTo>
                    <a:cubicBezTo>
                      <a:pt x="603" y="2692"/>
                      <a:pt x="0" y="2090"/>
                      <a:pt x="0" y="1346"/>
                    </a:cubicBezTo>
                    <a:cubicBezTo>
                      <a:pt x="0" y="603"/>
                      <a:pt x="603" y="0"/>
                      <a:pt x="1347" y="0"/>
                    </a:cubicBezTo>
                    <a:cubicBezTo>
                      <a:pt x="2090" y="0"/>
                      <a:pt x="2693" y="603"/>
                      <a:pt x="2693" y="1346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0" name="任意多边形: 形状 529">
                <a:extLst>
                  <a:ext uri="{FF2B5EF4-FFF2-40B4-BE49-F238E27FC236}">
                    <a16:creationId xmlns:a16="http://schemas.microsoft.com/office/drawing/2014/main" id="{39B86E66-A123-45EB-805D-2A3A0F0B47CA}"/>
                  </a:ext>
                </a:extLst>
              </p:cNvPr>
              <p:cNvSpPr/>
              <p:nvPr/>
            </p:nvSpPr>
            <p:spPr>
              <a:xfrm>
                <a:off x="8234480" y="2833665"/>
                <a:ext cx="1769" cy="1769"/>
              </a:xfrm>
              <a:custGeom>
                <a:avLst/>
                <a:gdLst>
                  <a:gd name="connsiteX0" fmla="*/ 885 w 1769"/>
                  <a:gd name="connsiteY0" fmla="*/ 1769 h 1769"/>
                  <a:gd name="connsiteX1" fmla="*/ 0 w 1769"/>
                  <a:gd name="connsiteY1" fmla="*/ 885 h 1769"/>
                  <a:gd name="connsiteX2" fmla="*/ 885 w 1769"/>
                  <a:gd name="connsiteY2" fmla="*/ 0 h 1769"/>
                  <a:gd name="connsiteX3" fmla="*/ 1769 w 1769"/>
                  <a:gd name="connsiteY3" fmla="*/ 885 h 1769"/>
                  <a:gd name="connsiteX4" fmla="*/ 885 w 1769"/>
                  <a:gd name="connsiteY4" fmla="*/ 1769 h 17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69" h="1769">
                    <a:moveTo>
                      <a:pt x="885" y="1769"/>
                    </a:moveTo>
                    <a:cubicBezTo>
                      <a:pt x="385" y="1769"/>
                      <a:pt x="0" y="1385"/>
                      <a:pt x="0" y="885"/>
                    </a:cubicBezTo>
                    <a:cubicBezTo>
                      <a:pt x="0" y="385"/>
                      <a:pt x="385" y="0"/>
                      <a:pt x="885" y="0"/>
                    </a:cubicBezTo>
                    <a:cubicBezTo>
                      <a:pt x="1385" y="0"/>
                      <a:pt x="1769" y="385"/>
                      <a:pt x="1769" y="885"/>
                    </a:cubicBezTo>
                    <a:cubicBezTo>
                      <a:pt x="1769" y="1385"/>
                      <a:pt x="1385" y="1769"/>
                      <a:pt x="885" y="1769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1" name="任意多边形: 形状 530">
                <a:extLst>
                  <a:ext uri="{FF2B5EF4-FFF2-40B4-BE49-F238E27FC236}">
                    <a16:creationId xmlns:a16="http://schemas.microsoft.com/office/drawing/2014/main" id="{BC218381-6B30-426A-8D3A-EC6129E4150F}"/>
                  </a:ext>
                </a:extLst>
              </p:cNvPr>
              <p:cNvSpPr/>
              <p:nvPr/>
            </p:nvSpPr>
            <p:spPr>
              <a:xfrm>
                <a:off x="8269674" y="2975556"/>
                <a:ext cx="1000" cy="1000"/>
              </a:xfrm>
              <a:custGeom>
                <a:avLst/>
                <a:gdLst>
                  <a:gd name="connsiteX0" fmla="*/ 1000 w 1000"/>
                  <a:gd name="connsiteY0" fmla="*/ 500 h 1000"/>
                  <a:gd name="connsiteX1" fmla="*/ 500 w 1000"/>
                  <a:gd name="connsiteY1" fmla="*/ 1000 h 1000"/>
                  <a:gd name="connsiteX2" fmla="*/ 0 w 1000"/>
                  <a:gd name="connsiteY2" fmla="*/ 500 h 1000"/>
                  <a:gd name="connsiteX3" fmla="*/ 500 w 1000"/>
                  <a:gd name="connsiteY3" fmla="*/ 0 h 1000"/>
                  <a:gd name="connsiteX4" fmla="*/ 1000 w 1000"/>
                  <a:gd name="connsiteY4" fmla="*/ 500 h 1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00" h="1000">
                    <a:moveTo>
                      <a:pt x="1000" y="500"/>
                    </a:moveTo>
                    <a:cubicBezTo>
                      <a:pt x="1000" y="776"/>
                      <a:pt x="776" y="1000"/>
                      <a:pt x="500" y="1000"/>
                    </a:cubicBezTo>
                    <a:cubicBezTo>
                      <a:pt x="224" y="1000"/>
                      <a:pt x="0" y="776"/>
                      <a:pt x="0" y="500"/>
                    </a:cubicBezTo>
                    <a:cubicBezTo>
                      <a:pt x="0" y="224"/>
                      <a:pt x="224" y="0"/>
                      <a:pt x="500" y="0"/>
                    </a:cubicBezTo>
                    <a:cubicBezTo>
                      <a:pt x="776" y="0"/>
                      <a:pt x="1000" y="224"/>
                      <a:pt x="1000" y="500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2" name="任意多边形: 形状 531">
                <a:extLst>
                  <a:ext uri="{FF2B5EF4-FFF2-40B4-BE49-F238E27FC236}">
                    <a16:creationId xmlns:a16="http://schemas.microsoft.com/office/drawing/2014/main" id="{74A13D1C-BE8B-4551-B023-8B98AD8B55D1}"/>
                  </a:ext>
                </a:extLst>
              </p:cNvPr>
              <p:cNvSpPr/>
              <p:nvPr/>
            </p:nvSpPr>
            <p:spPr>
              <a:xfrm>
                <a:off x="8295060" y="3119255"/>
                <a:ext cx="692" cy="692"/>
              </a:xfrm>
              <a:custGeom>
                <a:avLst/>
                <a:gdLst>
                  <a:gd name="connsiteX0" fmla="*/ 346 w 692"/>
                  <a:gd name="connsiteY0" fmla="*/ 693 h 692"/>
                  <a:gd name="connsiteX1" fmla="*/ 0 w 692"/>
                  <a:gd name="connsiteY1" fmla="*/ 346 h 692"/>
                  <a:gd name="connsiteX2" fmla="*/ 346 w 692"/>
                  <a:gd name="connsiteY2" fmla="*/ 0 h 692"/>
                  <a:gd name="connsiteX3" fmla="*/ 693 w 692"/>
                  <a:gd name="connsiteY3" fmla="*/ 346 h 692"/>
                  <a:gd name="connsiteX4" fmla="*/ 346 w 692"/>
                  <a:gd name="connsiteY4" fmla="*/ 693 h 6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92" h="692">
                    <a:moveTo>
                      <a:pt x="346" y="693"/>
                    </a:moveTo>
                    <a:cubicBezTo>
                      <a:pt x="154" y="693"/>
                      <a:pt x="0" y="539"/>
                      <a:pt x="0" y="346"/>
                    </a:cubicBezTo>
                    <a:cubicBezTo>
                      <a:pt x="0" y="154"/>
                      <a:pt x="154" y="0"/>
                      <a:pt x="346" y="0"/>
                    </a:cubicBezTo>
                    <a:cubicBezTo>
                      <a:pt x="539" y="0"/>
                      <a:pt x="693" y="154"/>
                      <a:pt x="693" y="346"/>
                    </a:cubicBezTo>
                    <a:cubicBezTo>
                      <a:pt x="693" y="539"/>
                      <a:pt x="539" y="693"/>
                      <a:pt x="346" y="693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3" name="任意多边形: 形状 532">
                <a:extLst>
                  <a:ext uri="{FF2B5EF4-FFF2-40B4-BE49-F238E27FC236}">
                    <a16:creationId xmlns:a16="http://schemas.microsoft.com/office/drawing/2014/main" id="{D1386376-4FF1-4DC9-A78A-848FCDF85EE3}"/>
                  </a:ext>
                </a:extLst>
              </p:cNvPr>
              <p:cNvSpPr/>
              <p:nvPr/>
            </p:nvSpPr>
            <p:spPr>
              <a:xfrm>
                <a:off x="8310791" y="3264338"/>
                <a:ext cx="384" cy="384"/>
              </a:xfrm>
              <a:custGeom>
                <a:avLst/>
                <a:gdLst>
                  <a:gd name="connsiteX0" fmla="*/ 385 w 384"/>
                  <a:gd name="connsiteY0" fmla="*/ 192 h 384"/>
                  <a:gd name="connsiteX1" fmla="*/ 192 w 384"/>
                  <a:gd name="connsiteY1" fmla="*/ 385 h 384"/>
                  <a:gd name="connsiteX2" fmla="*/ 0 w 384"/>
                  <a:gd name="connsiteY2" fmla="*/ 192 h 384"/>
                  <a:gd name="connsiteX3" fmla="*/ 192 w 384"/>
                  <a:gd name="connsiteY3" fmla="*/ 0 h 384"/>
                  <a:gd name="connsiteX4" fmla="*/ 385 w 384"/>
                  <a:gd name="connsiteY4" fmla="*/ 192 h 3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4" h="384">
                    <a:moveTo>
                      <a:pt x="385" y="192"/>
                    </a:moveTo>
                    <a:cubicBezTo>
                      <a:pt x="385" y="298"/>
                      <a:pt x="299" y="385"/>
                      <a:pt x="192" y="385"/>
                    </a:cubicBezTo>
                    <a:cubicBezTo>
                      <a:pt x="86" y="385"/>
                      <a:pt x="0" y="298"/>
                      <a:pt x="0" y="192"/>
                    </a:cubicBezTo>
                    <a:cubicBezTo>
                      <a:pt x="0" y="86"/>
                      <a:pt x="86" y="0"/>
                      <a:pt x="192" y="0"/>
                    </a:cubicBezTo>
                    <a:cubicBezTo>
                      <a:pt x="298" y="0"/>
                      <a:pt x="385" y="86"/>
                      <a:pt x="385" y="192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4" name="任意多边形: 形状 533">
                <a:extLst>
                  <a:ext uri="{FF2B5EF4-FFF2-40B4-BE49-F238E27FC236}">
                    <a16:creationId xmlns:a16="http://schemas.microsoft.com/office/drawing/2014/main" id="{B76E20B5-ADBC-458B-9A96-61400245FACA}"/>
                  </a:ext>
                </a:extLst>
              </p:cNvPr>
              <p:cNvSpPr/>
              <p:nvPr/>
            </p:nvSpPr>
            <p:spPr>
              <a:xfrm>
                <a:off x="8316945" y="3410114"/>
                <a:ext cx="38" cy="38"/>
              </a:xfrm>
              <a:custGeom>
                <a:avLst/>
                <a:gdLst>
                  <a:gd name="connsiteX0" fmla="*/ 0 w 38"/>
                  <a:gd name="connsiteY0" fmla="*/ 38 h 38"/>
                  <a:gd name="connsiteX1" fmla="*/ 0 w 38"/>
                  <a:gd name="connsiteY1" fmla="*/ 38 h 38"/>
                  <a:gd name="connsiteX2" fmla="*/ 0 w 38"/>
                  <a:gd name="connsiteY2" fmla="*/ 0 h 38"/>
                  <a:gd name="connsiteX3" fmla="*/ 39 w 38"/>
                  <a:gd name="connsiteY3" fmla="*/ 38 h 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8" h="38">
                    <a:moveTo>
                      <a:pt x="0" y="38"/>
                    </a:moveTo>
                    <a:lnTo>
                      <a:pt x="0" y="38"/>
                    </a:lnTo>
                    <a:lnTo>
                      <a:pt x="0" y="0"/>
                    </a:lnTo>
                    <a:lnTo>
                      <a:pt x="39" y="38"/>
                    </a:ln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45" name="图形 1">
              <a:extLst>
                <a:ext uri="{FF2B5EF4-FFF2-40B4-BE49-F238E27FC236}">
                  <a16:creationId xmlns:a16="http://schemas.microsoft.com/office/drawing/2014/main" id="{8116DF8C-882C-41AF-84CC-86CC9EBD6963}"/>
                </a:ext>
              </a:extLst>
            </p:cNvPr>
            <p:cNvGrpSpPr/>
            <p:nvPr/>
          </p:nvGrpSpPr>
          <p:grpSpPr>
            <a:xfrm>
              <a:off x="2667000" y="0"/>
              <a:ext cx="5396626" cy="5379241"/>
              <a:chOff x="2667000" y="0"/>
              <a:chExt cx="5396626" cy="5379241"/>
            </a:xfrm>
            <a:grpFill/>
          </p:grpSpPr>
          <p:sp>
            <p:nvSpPr>
              <p:cNvPr id="283" name="任意多边形: 形状 282">
                <a:extLst>
                  <a:ext uri="{FF2B5EF4-FFF2-40B4-BE49-F238E27FC236}">
                    <a16:creationId xmlns:a16="http://schemas.microsoft.com/office/drawing/2014/main" id="{7C50B859-E852-45B7-95F0-73B8CDC83D75}"/>
                  </a:ext>
                </a:extLst>
              </p:cNvPr>
              <p:cNvSpPr/>
              <p:nvPr/>
            </p:nvSpPr>
            <p:spPr>
              <a:xfrm>
                <a:off x="2667000" y="0"/>
                <a:ext cx="3846" cy="3846"/>
              </a:xfrm>
              <a:custGeom>
                <a:avLst/>
                <a:gdLst/>
                <a:ahLst/>
                <a:cxnLst/>
                <a:rect l="l" t="t" r="r" b="b"/>
                <a:pathLst>
                  <a:path w="3846" h="3846"/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4" name="任意多边形: 形状 283">
                <a:extLst>
                  <a:ext uri="{FF2B5EF4-FFF2-40B4-BE49-F238E27FC236}">
                    <a16:creationId xmlns:a16="http://schemas.microsoft.com/office/drawing/2014/main" id="{48948993-52C1-4B3B-874D-48E56BB6C7C6}"/>
                  </a:ext>
                </a:extLst>
              </p:cNvPr>
              <p:cNvSpPr/>
              <p:nvPr/>
            </p:nvSpPr>
            <p:spPr>
              <a:xfrm>
                <a:off x="8059280" y="3556736"/>
                <a:ext cx="307" cy="307"/>
              </a:xfrm>
              <a:custGeom>
                <a:avLst/>
                <a:gdLst>
                  <a:gd name="connsiteX0" fmla="*/ 308 w 307"/>
                  <a:gd name="connsiteY0" fmla="*/ 154 h 307"/>
                  <a:gd name="connsiteX1" fmla="*/ 154 w 307"/>
                  <a:gd name="connsiteY1" fmla="*/ 308 h 307"/>
                  <a:gd name="connsiteX2" fmla="*/ 0 w 307"/>
                  <a:gd name="connsiteY2" fmla="*/ 154 h 307"/>
                  <a:gd name="connsiteX3" fmla="*/ 154 w 307"/>
                  <a:gd name="connsiteY3" fmla="*/ 0 h 307"/>
                  <a:gd name="connsiteX4" fmla="*/ 308 w 307"/>
                  <a:gd name="connsiteY4" fmla="*/ 154 h 3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7" h="307">
                    <a:moveTo>
                      <a:pt x="308" y="154"/>
                    </a:moveTo>
                    <a:cubicBezTo>
                      <a:pt x="308" y="239"/>
                      <a:pt x="239" y="308"/>
                      <a:pt x="154" y="308"/>
                    </a:cubicBezTo>
                    <a:cubicBezTo>
                      <a:pt x="69" y="308"/>
                      <a:pt x="0" y="239"/>
                      <a:pt x="0" y="154"/>
                    </a:cubicBezTo>
                    <a:cubicBezTo>
                      <a:pt x="0" y="69"/>
                      <a:pt x="69" y="0"/>
                      <a:pt x="154" y="0"/>
                    </a:cubicBezTo>
                    <a:cubicBezTo>
                      <a:pt x="239" y="0"/>
                      <a:pt x="308" y="69"/>
                      <a:pt x="308" y="154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5" name="任意多边形: 形状 284">
                <a:extLst>
                  <a:ext uri="{FF2B5EF4-FFF2-40B4-BE49-F238E27FC236}">
                    <a16:creationId xmlns:a16="http://schemas.microsoft.com/office/drawing/2014/main" id="{2E45C686-B6D5-4A37-AE48-E72DFFC51DC7}"/>
                  </a:ext>
                </a:extLst>
              </p:cNvPr>
              <p:cNvSpPr/>
              <p:nvPr/>
            </p:nvSpPr>
            <p:spPr>
              <a:xfrm>
                <a:off x="8046433" y="3684819"/>
                <a:ext cx="538" cy="538"/>
              </a:xfrm>
              <a:custGeom>
                <a:avLst/>
                <a:gdLst>
                  <a:gd name="connsiteX0" fmla="*/ 538 w 538"/>
                  <a:gd name="connsiteY0" fmla="*/ 269 h 538"/>
                  <a:gd name="connsiteX1" fmla="*/ 269 w 538"/>
                  <a:gd name="connsiteY1" fmla="*/ 539 h 538"/>
                  <a:gd name="connsiteX2" fmla="*/ 0 w 538"/>
                  <a:gd name="connsiteY2" fmla="*/ 269 h 538"/>
                  <a:gd name="connsiteX3" fmla="*/ 269 w 538"/>
                  <a:gd name="connsiteY3" fmla="*/ 0 h 538"/>
                  <a:gd name="connsiteX4" fmla="*/ 538 w 538"/>
                  <a:gd name="connsiteY4" fmla="*/ 269 h 5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38" h="538">
                    <a:moveTo>
                      <a:pt x="538" y="269"/>
                    </a:moveTo>
                    <a:cubicBezTo>
                      <a:pt x="538" y="418"/>
                      <a:pt x="418" y="539"/>
                      <a:pt x="269" y="539"/>
                    </a:cubicBezTo>
                    <a:cubicBezTo>
                      <a:pt x="121" y="539"/>
                      <a:pt x="0" y="418"/>
                      <a:pt x="0" y="269"/>
                    </a:cubicBezTo>
                    <a:cubicBezTo>
                      <a:pt x="0" y="121"/>
                      <a:pt x="121" y="0"/>
                      <a:pt x="269" y="0"/>
                    </a:cubicBezTo>
                    <a:cubicBezTo>
                      <a:pt x="418" y="0"/>
                      <a:pt x="538" y="120"/>
                      <a:pt x="538" y="269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6" name="任意多边形: 形状 285">
                <a:extLst>
                  <a:ext uri="{FF2B5EF4-FFF2-40B4-BE49-F238E27FC236}">
                    <a16:creationId xmlns:a16="http://schemas.microsoft.com/office/drawing/2014/main" id="{09131891-5CCD-4E5F-930F-9204154C84FD}"/>
                  </a:ext>
                </a:extLst>
              </p:cNvPr>
              <p:cNvSpPr/>
              <p:nvPr/>
            </p:nvSpPr>
            <p:spPr>
              <a:xfrm>
                <a:off x="8025048" y="3811747"/>
                <a:ext cx="846" cy="846"/>
              </a:xfrm>
              <a:custGeom>
                <a:avLst/>
                <a:gdLst>
                  <a:gd name="connsiteX0" fmla="*/ 846 w 846"/>
                  <a:gd name="connsiteY0" fmla="*/ 423 h 846"/>
                  <a:gd name="connsiteX1" fmla="*/ 423 w 846"/>
                  <a:gd name="connsiteY1" fmla="*/ 846 h 846"/>
                  <a:gd name="connsiteX2" fmla="*/ 0 w 846"/>
                  <a:gd name="connsiteY2" fmla="*/ 423 h 846"/>
                  <a:gd name="connsiteX3" fmla="*/ 423 w 846"/>
                  <a:gd name="connsiteY3" fmla="*/ 0 h 846"/>
                  <a:gd name="connsiteX4" fmla="*/ 846 w 846"/>
                  <a:gd name="connsiteY4" fmla="*/ 423 h 8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46" h="846">
                    <a:moveTo>
                      <a:pt x="846" y="423"/>
                    </a:moveTo>
                    <a:cubicBezTo>
                      <a:pt x="846" y="657"/>
                      <a:pt x="657" y="846"/>
                      <a:pt x="423" y="846"/>
                    </a:cubicBezTo>
                    <a:cubicBezTo>
                      <a:pt x="189" y="846"/>
                      <a:pt x="0" y="657"/>
                      <a:pt x="0" y="423"/>
                    </a:cubicBezTo>
                    <a:cubicBezTo>
                      <a:pt x="0" y="189"/>
                      <a:pt x="189" y="0"/>
                      <a:pt x="423" y="0"/>
                    </a:cubicBezTo>
                    <a:cubicBezTo>
                      <a:pt x="657" y="0"/>
                      <a:pt x="846" y="189"/>
                      <a:pt x="846" y="423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7" name="任意多边形: 形状 286">
                <a:extLst>
                  <a:ext uri="{FF2B5EF4-FFF2-40B4-BE49-F238E27FC236}">
                    <a16:creationId xmlns:a16="http://schemas.microsoft.com/office/drawing/2014/main" id="{277D3D24-0062-4401-83E4-FBC73A769A6C}"/>
                  </a:ext>
                </a:extLst>
              </p:cNvPr>
              <p:cNvSpPr/>
              <p:nvPr/>
            </p:nvSpPr>
            <p:spPr>
              <a:xfrm>
                <a:off x="7995008" y="3936792"/>
                <a:ext cx="1461" cy="1461"/>
              </a:xfrm>
              <a:custGeom>
                <a:avLst/>
                <a:gdLst>
                  <a:gd name="connsiteX0" fmla="*/ 731 w 1461"/>
                  <a:gd name="connsiteY0" fmla="*/ 1462 h 1461"/>
                  <a:gd name="connsiteX1" fmla="*/ 0 w 1461"/>
                  <a:gd name="connsiteY1" fmla="*/ 731 h 1461"/>
                  <a:gd name="connsiteX2" fmla="*/ 731 w 1461"/>
                  <a:gd name="connsiteY2" fmla="*/ 0 h 1461"/>
                  <a:gd name="connsiteX3" fmla="*/ 1462 w 1461"/>
                  <a:gd name="connsiteY3" fmla="*/ 731 h 1461"/>
                  <a:gd name="connsiteX4" fmla="*/ 731 w 1461"/>
                  <a:gd name="connsiteY4" fmla="*/ 1462 h 14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61" h="1461">
                    <a:moveTo>
                      <a:pt x="731" y="1462"/>
                    </a:moveTo>
                    <a:cubicBezTo>
                      <a:pt x="347" y="1462"/>
                      <a:pt x="0" y="1154"/>
                      <a:pt x="0" y="731"/>
                    </a:cubicBezTo>
                    <a:cubicBezTo>
                      <a:pt x="0" y="308"/>
                      <a:pt x="308" y="0"/>
                      <a:pt x="731" y="0"/>
                    </a:cubicBezTo>
                    <a:cubicBezTo>
                      <a:pt x="1154" y="0"/>
                      <a:pt x="1462" y="308"/>
                      <a:pt x="1462" y="731"/>
                    </a:cubicBezTo>
                    <a:cubicBezTo>
                      <a:pt x="1462" y="1154"/>
                      <a:pt x="1116" y="1462"/>
                      <a:pt x="731" y="1462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8" name="任意多边形: 形状 287">
                <a:extLst>
                  <a:ext uri="{FF2B5EF4-FFF2-40B4-BE49-F238E27FC236}">
                    <a16:creationId xmlns:a16="http://schemas.microsoft.com/office/drawing/2014/main" id="{CF38A658-56B0-4B98-87F9-DB5377526A9B}"/>
                  </a:ext>
                </a:extLst>
              </p:cNvPr>
              <p:cNvSpPr/>
              <p:nvPr/>
            </p:nvSpPr>
            <p:spPr>
              <a:xfrm>
                <a:off x="7956506" y="4059451"/>
                <a:ext cx="2308" cy="2307"/>
              </a:xfrm>
              <a:custGeom>
                <a:avLst/>
                <a:gdLst>
                  <a:gd name="connsiteX0" fmla="*/ 1154 w 2308"/>
                  <a:gd name="connsiteY0" fmla="*/ 2308 h 2307"/>
                  <a:gd name="connsiteX1" fmla="*/ 0 w 2308"/>
                  <a:gd name="connsiteY1" fmla="*/ 1154 h 2307"/>
                  <a:gd name="connsiteX2" fmla="*/ 1154 w 2308"/>
                  <a:gd name="connsiteY2" fmla="*/ 0 h 2307"/>
                  <a:gd name="connsiteX3" fmla="*/ 2308 w 2308"/>
                  <a:gd name="connsiteY3" fmla="*/ 1154 h 2307"/>
                  <a:gd name="connsiteX4" fmla="*/ 1154 w 2308"/>
                  <a:gd name="connsiteY4" fmla="*/ 2308 h 23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08" h="2307">
                    <a:moveTo>
                      <a:pt x="1154" y="2308"/>
                    </a:moveTo>
                    <a:cubicBezTo>
                      <a:pt x="539" y="2308"/>
                      <a:pt x="0" y="1808"/>
                      <a:pt x="0" y="1154"/>
                    </a:cubicBezTo>
                    <a:cubicBezTo>
                      <a:pt x="0" y="539"/>
                      <a:pt x="500" y="0"/>
                      <a:pt x="1154" y="0"/>
                    </a:cubicBezTo>
                    <a:cubicBezTo>
                      <a:pt x="1770" y="0"/>
                      <a:pt x="2308" y="500"/>
                      <a:pt x="2308" y="1154"/>
                    </a:cubicBezTo>
                    <a:cubicBezTo>
                      <a:pt x="2270" y="1808"/>
                      <a:pt x="1770" y="2308"/>
                      <a:pt x="1154" y="2308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9" name="任意多边形: 形状 288">
                <a:extLst>
                  <a:ext uri="{FF2B5EF4-FFF2-40B4-BE49-F238E27FC236}">
                    <a16:creationId xmlns:a16="http://schemas.microsoft.com/office/drawing/2014/main" id="{06564256-0969-4022-B362-1A8C760EF74F}"/>
                  </a:ext>
                </a:extLst>
              </p:cNvPr>
              <p:cNvSpPr/>
              <p:nvPr/>
            </p:nvSpPr>
            <p:spPr>
              <a:xfrm>
                <a:off x="7909812" y="4179302"/>
                <a:ext cx="3153" cy="3153"/>
              </a:xfrm>
              <a:custGeom>
                <a:avLst/>
                <a:gdLst>
                  <a:gd name="connsiteX0" fmla="*/ 3154 w 3153"/>
                  <a:gd name="connsiteY0" fmla="*/ 1577 h 3153"/>
                  <a:gd name="connsiteX1" fmla="*/ 1577 w 3153"/>
                  <a:gd name="connsiteY1" fmla="*/ 3154 h 3153"/>
                  <a:gd name="connsiteX2" fmla="*/ 0 w 3153"/>
                  <a:gd name="connsiteY2" fmla="*/ 1577 h 3153"/>
                  <a:gd name="connsiteX3" fmla="*/ 1577 w 3153"/>
                  <a:gd name="connsiteY3" fmla="*/ 0 h 3153"/>
                  <a:gd name="connsiteX4" fmla="*/ 3154 w 3153"/>
                  <a:gd name="connsiteY4" fmla="*/ 1577 h 31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53" h="3153">
                    <a:moveTo>
                      <a:pt x="3154" y="1577"/>
                    </a:moveTo>
                    <a:cubicBezTo>
                      <a:pt x="3154" y="2448"/>
                      <a:pt x="2448" y="3154"/>
                      <a:pt x="1577" y="3154"/>
                    </a:cubicBezTo>
                    <a:cubicBezTo>
                      <a:pt x="706" y="3154"/>
                      <a:pt x="0" y="2448"/>
                      <a:pt x="0" y="1577"/>
                    </a:cubicBezTo>
                    <a:cubicBezTo>
                      <a:pt x="0" y="706"/>
                      <a:pt x="706" y="0"/>
                      <a:pt x="1577" y="0"/>
                    </a:cubicBezTo>
                    <a:cubicBezTo>
                      <a:pt x="2448" y="0"/>
                      <a:pt x="3154" y="706"/>
                      <a:pt x="3154" y="1577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0" name="任意多边形: 形状 289">
                <a:extLst>
                  <a:ext uri="{FF2B5EF4-FFF2-40B4-BE49-F238E27FC236}">
                    <a16:creationId xmlns:a16="http://schemas.microsoft.com/office/drawing/2014/main" id="{AD34FA9B-5FC1-42BC-870B-BA435F681D3F}"/>
                  </a:ext>
                </a:extLst>
              </p:cNvPr>
              <p:cNvSpPr/>
              <p:nvPr/>
            </p:nvSpPr>
            <p:spPr>
              <a:xfrm>
                <a:off x="7855078" y="4295654"/>
                <a:ext cx="4154" cy="4154"/>
              </a:xfrm>
              <a:custGeom>
                <a:avLst/>
                <a:gdLst>
                  <a:gd name="connsiteX0" fmla="*/ 4154 w 4154"/>
                  <a:gd name="connsiteY0" fmla="*/ 2077 h 4154"/>
                  <a:gd name="connsiteX1" fmla="*/ 2077 w 4154"/>
                  <a:gd name="connsiteY1" fmla="*/ 4154 h 4154"/>
                  <a:gd name="connsiteX2" fmla="*/ 0 w 4154"/>
                  <a:gd name="connsiteY2" fmla="*/ 2077 h 4154"/>
                  <a:gd name="connsiteX3" fmla="*/ 2077 w 4154"/>
                  <a:gd name="connsiteY3" fmla="*/ 0 h 4154"/>
                  <a:gd name="connsiteX4" fmla="*/ 4154 w 4154"/>
                  <a:gd name="connsiteY4" fmla="*/ 2077 h 41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54" h="4154">
                    <a:moveTo>
                      <a:pt x="4154" y="2077"/>
                    </a:moveTo>
                    <a:cubicBezTo>
                      <a:pt x="4154" y="3224"/>
                      <a:pt x="3224" y="4154"/>
                      <a:pt x="2077" y="4154"/>
                    </a:cubicBezTo>
                    <a:cubicBezTo>
                      <a:pt x="930" y="4154"/>
                      <a:pt x="0" y="3224"/>
                      <a:pt x="0" y="2077"/>
                    </a:cubicBezTo>
                    <a:cubicBezTo>
                      <a:pt x="0" y="930"/>
                      <a:pt x="930" y="0"/>
                      <a:pt x="2077" y="0"/>
                    </a:cubicBezTo>
                    <a:cubicBezTo>
                      <a:pt x="3224" y="0"/>
                      <a:pt x="4154" y="930"/>
                      <a:pt x="4154" y="2077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1" name="任意多边形: 形状 290">
                <a:extLst>
                  <a:ext uri="{FF2B5EF4-FFF2-40B4-BE49-F238E27FC236}">
                    <a16:creationId xmlns:a16="http://schemas.microsoft.com/office/drawing/2014/main" id="{B5C29307-FF43-4BB6-B700-0848113F8086}"/>
                  </a:ext>
                </a:extLst>
              </p:cNvPr>
              <p:cNvSpPr/>
              <p:nvPr/>
            </p:nvSpPr>
            <p:spPr>
              <a:xfrm>
                <a:off x="7792422" y="4407890"/>
                <a:ext cx="5538" cy="5538"/>
              </a:xfrm>
              <a:custGeom>
                <a:avLst/>
                <a:gdLst>
                  <a:gd name="connsiteX0" fmla="*/ 5539 w 5538"/>
                  <a:gd name="connsiteY0" fmla="*/ 2769 h 5538"/>
                  <a:gd name="connsiteX1" fmla="*/ 2769 w 5538"/>
                  <a:gd name="connsiteY1" fmla="*/ 5538 h 5538"/>
                  <a:gd name="connsiteX2" fmla="*/ 0 w 5538"/>
                  <a:gd name="connsiteY2" fmla="*/ 2769 h 5538"/>
                  <a:gd name="connsiteX3" fmla="*/ 2769 w 5538"/>
                  <a:gd name="connsiteY3" fmla="*/ 0 h 5538"/>
                  <a:gd name="connsiteX4" fmla="*/ 5539 w 5538"/>
                  <a:gd name="connsiteY4" fmla="*/ 2769 h 55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538" h="5538">
                    <a:moveTo>
                      <a:pt x="5539" y="2769"/>
                    </a:moveTo>
                    <a:cubicBezTo>
                      <a:pt x="5539" y="4299"/>
                      <a:pt x="4299" y="5538"/>
                      <a:pt x="2769" y="5538"/>
                    </a:cubicBezTo>
                    <a:cubicBezTo>
                      <a:pt x="1240" y="5538"/>
                      <a:pt x="0" y="4298"/>
                      <a:pt x="0" y="2769"/>
                    </a:cubicBezTo>
                    <a:cubicBezTo>
                      <a:pt x="0" y="1240"/>
                      <a:pt x="1240" y="0"/>
                      <a:pt x="2769" y="0"/>
                    </a:cubicBezTo>
                    <a:cubicBezTo>
                      <a:pt x="4299" y="0"/>
                      <a:pt x="5539" y="1240"/>
                      <a:pt x="5539" y="2769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2" name="任意多边形: 形状 291">
                <a:extLst>
                  <a:ext uri="{FF2B5EF4-FFF2-40B4-BE49-F238E27FC236}">
                    <a16:creationId xmlns:a16="http://schemas.microsoft.com/office/drawing/2014/main" id="{D7B86BAE-5CD9-40CC-9878-13A6042FDACC}"/>
                  </a:ext>
                </a:extLst>
              </p:cNvPr>
              <p:cNvSpPr/>
              <p:nvPr/>
            </p:nvSpPr>
            <p:spPr>
              <a:xfrm>
                <a:off x="7722419" y="4515779"/>
                <a:ext cx="6923" cy="6923"/>
              </a:xfrm>
              <a:custGeom>
                <a:avLst/>
                <a:gdLst>
                  <a:gd name="connsiteX0" fmla="*/ 3462 w 6923"/>
                  <a:gd name="connsiteY0" fmla="*/ 6923 h 6923"/>
                  <a:gd name="connsiteX1" fmla="*/ 0 w 6923"/>
                  <a:gd name="connsiteY1" fmla="*/ 3461 h 6923"/>
                  <a:gd name="connsiteX2" fmla="*/ 3462 w 6923"/>
                  <a:gd name="connsiteY2" fmla="*/ 0 h 6923"/>
                  <a:gd name="connsiteX3" fmla="*/ 6924 w 6923"/>
                  <a:gd name="connsiteY3" fmla="*/ 3461 h 6923"/>
                  <a:gd name="connsiteX4" fmla="*/ 3462 w 6923"/>
                  <a:gd name="connsiteY4" fmla="*/ 6923 h 69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923" h="6923">
                    <a:moveTo>
                      <a:pt x="3462" y="6923"/>
                    </a:moveTo>
                    <a:cubicBezTo>
                      <a:pt x="1577" y="6923"/>
                      <a:pt x="0" y="5384"/>
                      <a:pt x="0" y="3461"/>
                    </a:cubicBezTo>
                    <a:cubicBezTo>
                      <a:pt x="0" y="1577"/>
                      <a:pt x="1539" y="0"/>
                      <a:pt x="3462" y="0"/>
                    </a:cubicBezTo>
                    <a:cubicBezTo>
                      <a:pt x="5346" y="0"/>
                      <a:pt x="6924" y="1538"/>
                      <a:pt x="6924" y="3461"/>
                    </a:cubicBezTo>
                    <a:cubicBezTo>
                      <a:pt x="6885" y="5384"/>
                      <a:pt x="5346" y="6923"/>
                      <a:pt x="3462" y="6923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3" name="任意多边形: 形状 292">
                <a:extLst>
                  <a:ext uri="{FF2B5EF4-FFF2-40B4-BE49-F238E27FC236}">
                    <a16:creationId xmlns:a16="http://schemas.microsoft.com/office/drawing/2014/main" id="{07315915-C1ED-406B-84FB-B105B298AA42}"/>
                  </a:ext>
                </a:extLst>
              </p:cNvPr>
              <p:cNvSpPr/>
              <p:nvPr/>
            </p:nvSpPr>
            <p:spPr>
              <a:xfrm>
                <a:off x="7645261" y="4618783"/>
                <a:ext cx="8384" cy="8385"/>
              </a:xfrm>
              <a:custGeom>
                <a:avLst/>
                <a:gdLst>
                  <a:gd name="connsiteX0" fmla="*/ 4192 w 8384"/>
                  <a:gd name="connsiteY0" fmla="*/ 8385 h 8385"/>
                  <a:gd name="connsiteX1" fmla="*/ 0 w 8384"/>
                  <a:gd name="connsiteY1" fmla="*/ 4193 h 8385"/>
                  <a:gd name="connsiteX2" fmla="*/ 4192 w 8384"/>
                  <a:gd name="connsiteY2" fmla="*/ 0 h 8385"/>
                  <a:gd name="connsiteX3" fmla="*/ 8385 w 8384"/>
                  <a:gd name="connsiteY3" fmla="*/ 4193 h 8385"/>
                  <a:gd name="connsiteX4" fmla="*/ 4192 w 8384"/>
                  <a:gd name="connsiteY4" fmla="*/ 8385 h 83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384" h="8385">
                    <a:moveTo>
                      <a:pt x="4192" y="8385"/>
                    </a:moveTo>
                    <a:cubicBezTo>
                      <a:pt x="1885" y="8385"/>
                      <a:pt x="0" y="6501"/>
                      <a:pt x="0" y="4193"/>
                    </a:cubicBezTo>
                    <a:cubicBezTo>
                      <a:pt x="0" y="1885"/>
                      <a:pt x="1885" y="0"/>
                      <a:pt x="4192" y="0"/>
                    </a:cubicBezTo>
                    <a:cubicBezTo>
                      <a:pt x="6500" y="0"/>
                      <a:pt x="8385" y="1885"/>
                      <a:pt x="8385" y="4193"/>
                    </a:cubicBezTo>
                    <a:cubicBezTo>
                      <a:pt x="8385" y="6501"/>
                      <a:pt x="6500" y="8385"/>
                      <a:pt x="4192" y="8385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4" name="任意多边形: 形状 293">
                <a:extLst>
                  <a:ext uri="{FF2B5EF4-FFF2-40B4-BE49-F238E27FC236}">
                    <a16:creationId xmlns:a16="http://schemas.microsoft.com/office/drawing/2014/main" id="{22401506-0897-4674-90A1-6ABD9AFFB542}"/>
                  </a:ext>
                </a:extLst>
              </p:cNvPr>
              <p:cNvSpPr/>
              <p:nvPr/>
            </p:nvSpPr>
            <p:spPr>
              <a:xfrm>
                <a:off x="7561219" y="4716288"/>
                <a:ext cx="10231" cy="10230"/>
              </a:xfrm>
              <a:custGeom>
                <a:avLst/>
                <a:gdLst>
                  <a:gd name="connsiteX0" fmla="*/ 5116 w 10231"/>
                  <a:gd name="connsiteY0" fmla="*/ 10231 h 10230"/>
                  <a:gd name="connsiteX1" fmla="*/ 0 w 10231"/>
                  <a:gd name="connsiteY1" fmla="*/ 5115 h 10230"/>
                  <a:gd name="connsiteX2" fmla="*/ 5116 w 10231"/>
                  <a:gd name="connsiteY2" fmla="*/ 0 h 10230"/>
                  <a:gd name="connsiteX3" fmla="*/ 10231 w 10231"/>
                  <a:gd name="connsiteY3" fmla="*/ 5115 h 10230"/>
                  <a:gd name="connsiteX4" fmla="*/ 5116 w 10231"/>
                  <a:gd name="connsiteY4" fmla="*/ 10231 h 102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31" h="10230">
                    <a:moveTo>
                      <a:pt x="5116" y="10231"/>
                    </a:moveTo>
                    <a:cubicBezTo>
                      <a:pt x="2270" y="10231"/>
                      <a:pt x="0" y="7923"/>
                      <a:pt x="0" y="5115"/>
                    </a:cubicBezTo>
                    <a:cubicBezTo>
                      <a:pt x="0" y="2308"/>
                      <a:pt x="2308" y="0"/>
                      <a:pt x="5116" y="0"/>
                    </a:cubicBezTo>
                    <a:cubicBezTo>
                      <a:pt x="7962" y="0"/>
                      <a:pt x="10231" y="2308"/>
                      <a:pt x="10231" y="5115"/>
                    </a:cubicBezTo>
                    <a:cubicBezTo>
                      <a:pt x="10231" y="7923"/>
                      <a:pt x="7924" y="10231"/>
                      <a:pt x="5116" y="10231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5" name="任意多边形: 形状 294">
                <a:extLst>
                  <a:ext uri="{FF2B5EF4-FFF2-40B4-BE49-F238E27FC236}">
                    <a16:creationId xmlns:a16="http://schemas.microsoft.com/office/drawing/2014/main" id="{D2F0A4EC-E58E-4403-BBDC-2C9DA259E171}"/>
                  </a:ext>
                </a:extLst>
              </p:cNvPr>
              <p:cNvSpPr/>
              <p:nvPr/>
            </p:nvSpPr>
            <p:spPr>
              <a:xfrm>
                <a:off x="7470754" y="4807985"/>
                <a:ext cx="12154" cy="12154"/>
              </a:xfrm>
              <a:custGeom>
                <a:avLst/>
                <a:gdLst>
                  <a:gd name="connsiteX0" fmla="*/ 6077 w 12154"/>
                  <a:gd name="connsiteY0" fmla="*/ 12155 h 12154"/>
                  <a:gd name="connsiteX1" fmla="*/ 0 w 12154"/>
                  <a:gd name="connsiteY1" fmla="*/ 6077 h 12154"/>
                  <a:gd name="connsiteX2" fmla="*/ 6077 w 12154"/>
                  <a:gd name="connsiteY2" fmla="*/ 0 h 12154"/>
                  <a:gd name="connsiteX3" fmla="*/ 12154 w 12154"/>
                  <a:gd name="connsiteY3" fmla="*/ 6077 h 12154"/>
                  <a:gd name="connsiteX4" fmla="*/ 6077 w 12154"/>
                  <a:gd name="connsiteY4" fmla="*/ 12155 h 121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154" h="12154">
                    <a:moveTo>
                      <a:pt x="6077" y="12155"/>
                    </a:moveTo>
                    <a:cubicBezTo>
                      <a:pt x="2731" y="12155"/>
                      <a:pt x="0" y="9423"/>
                      <a:pt x="0" y="6077"/>
                    </a:cubicBezTo>
                    <a:cubicBezTo>
                      <a:pt x="0" y="2731"/>
                      <a:pt x="2731" y="0"/>
                      <a:pt x="6077" y="0"/>
                    </a:cubicBezTo>
                    <a:cubicBezTo>
                      <a:pt x="9423" y="0"/>
                      <a:pt x="12154" y="2731"/>
                      <a:pt x="12154" y="6077"/>
                    </a:cubicBezTo>
                    <a:cubicBezTo>
                      <a:pt x="12154" y="9423"/>
                      <a:pt x="9423" y="12155"/>
                      <a:pt x="6077" y="12155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6" name="任意多边形: 形状 295">
                <a:extLst>
                  <a:ext uri="{FF2B5EF4-FFF2-40B4-BE49-F238E27FC236}">
                    <a16:creationId xmlns:a16="http://schemas.microsoft.com/office/drawing/2014/main" id="{EE255576-37C9-47D7-8E81-F15BB113CC8B}"/>
                  </a:ext>
                </a:extLst>
              </p:cNvPr>
              <p:cNvSpPr/>
              <p:nvPr/>
            </p:nvSpPr>
            <p:spPr>
              <a:xfrm>
                <a:off x="7374326" y="4893527"/>
                <a:ext cx="14154" cy="14154"/>
              </a:xfrm>
              <a:custGeom>
                <a:avLst/>
                <a:gdLst>
                  <a:gd name="connsiteX0" fmla="*/ 7077 w 14154"/>
                  <a:gd name="connsiteY0" fmla="*/ 14154 h 14154"/>
                  <a:gd name="connsiteX1" fmla="*/ 0 w 14154"/>
                  <a:gd name="connsiteY1" fmla="*/ 7077 h 14154"/>
                  <a:gd name="connsiteX2" fmla="*/ 7077 w 14154"/>
                  <a:gd name="connsiteY2" fmla="*/ 0 h 14154"/>
                  <a:gd name="connsiteX3" fmla="*/ 14155 w 14154"/>
                  <a:gd name="connsiteY3" fmla="*/ 7077 h 14154"/>
                  <a:gd name="connsiteX4" fmla="*/ 7077 w 14154"/>
                  <a:gd name="connsiteY4" fmla="*/ 14154 h 141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154" h="14154">
                    <a:moveTo>
                      <a:pt x="7077" y="14154"/>
                    </a:moveTo>
                    <a:cubicBezTo>
                      <a:pt x="3154" y="14154"/>
                      <a:pt x="0" y="11000"/>
                      <a:pt x="0" y="7077"/>
                    </a:cubicBezTo>
                    <a:cubicBezTo>
                      <a:pt x="0" y="3154"/>
                      <a:pt x="3154" y="0"/>
                      <a:pt x="7077" y="0"/>
                    </a:cubicBezTo>
                    <a:cubicBezTo>
                      <a:pt x="11000" y="0"/>
                      <a:pt x="14155" y="3154"/>
                      <a:pt x="14155" y="7077"/>
                    </a:cubicBezTo>
                    <a:cubicBezTo>
                      <a:pt x="14155" y="11000"/>
                      <a:pt x="11000" y="14154"/>
                      <a:pt x="7077" y="14154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7" name="任意多边形: 形状 296">
                <a:extLst>
                  <a:ext uri="{FF2B5EF4-FFF2-40B4-BE49-F238E27FC236}">
                    <a16:creationId xmlns:a16="http://schemas.microsoft.com/office/drawing/2014/main" id="{8E1DE27C-2C1E-4B42-950A-D53D023019B5}"/>
                  </a:ext>
                </a:extLst>
              </p:cNvPr>
              <p:cNvSpPr/>
              <p:nvPr/>
            </p:nvSpPr>
            <p:spPr>
              <a:xfrm>
                <a:off x="7272206" y="4972415"/>
                <a:ext cx="16462" cy="16462"/>
              </a:xfrm>
              <a:custGeom>
                <a:avLst/>
                <a:gdLst>
                  <a:gd name="connsiteX0" fmla="*/ 16462 w 16462"/>
                  <a:gd name="connsiteY0" fmla="*/ 8231 h 16462"/>
                  <a:gd name="connsiteX1" fmla="*/ 8231 w 16462"/>
                  <a:gd name="connsiteY1" fmla="*/ 16462 h 16462"/>
                  <a:gd name="connsiteX2" fmla="*/ 0 w 16462"/>
                  <a:gd name="connsiteY2" fmla="*/ 8231 h 16462"/>
                  <a:gd name="connsiteX3" fmla="*/ 8231 w 16462"/>
                  <a:gd name="connsiteY3" fmla="*/ 0 h 16462"/>
                  <a:gd name="connsiteX4" fmla="*/ 16462 w 16462"/>
                  <a:gd name="connsiteY4" fmla="*/ 8231 h 164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462" h="16462">
                    <a:moveTo>
                      <a:pt x="16462" y="8231"/>
                    </a:moveTo>
                    <a:cubicBezTo>
                      <a:pt x="16462" y="12777"/>
                      <a:pt x="12777" y="16462"/>
                      <a:pt x="8231" y="16462"/>
                    </a:cubicBezTo>
                    <a:cubicBezTo>
                      <a:pt x="3685" y="16462"/>
                      <a:pt x="0" y="12777"/>
                      <a:pt x="0" y="8231"/>
                    </a:cubicBezTo>
                    <a:cubicBezTo>
                      <a:pt x="0" y="3685"/>
                      <a:pt x="3685" y="0"/>
                      <a:pt x="8231" y="0"/>
                    </a:cubicBezTo>
                    <a:cubicBezTo>
                      <a:pt x="12777" y="0"/>
                      <a:pt x="16462" y="3685"/>
                      <a:pt x="16462" y="8231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8" name="任意多边形: 形状 297">
                <a:extLst>
                  <a:ext uri="{FF2B5EF4-FFF2-40B4-BE49-F238E27FC236}">
                    <a16:creationId xmlns:a16="http://schemas.microsoft.com/office/drawing/2014/main" id="{FB234214-BF0F-4593-8B5F-C290E8A62EE6}"/>
                  </a:ext>
                </a:extLst>
              </p:cNvPr>
              <p:cNvSpPr/>
              <p:nvPr/>
            </p:nvSpPr>
            <p:spPr>
              <a:xfrm>
                <a:off x="7165009" y="5044380"/>
                <a:ext cx="18770" cy="18770"/>
              </a:xfrm>
              <a:custGeom>
                <a:avLst/>
                <a:gdLst>
                  <a:gd name="connsiteX0" fmla="*/ 9385 w 18770"/>
                  <a:gd name="connsiteY0" fmla="*/ 18770 h 18770"/>
                  <a:gd name="connsiteX1" fmla="*/ 0 w 18770"/>
                  <a:gd name="connsiteY1" fmla="*/ 9385 h 18770"/>
                  <a:gd name="connsiteX2" fmla="*/ 9385 w 18770"/>
                  <a:gd name="connsiteY2" fmla="*/ 0 h 18770"/>
                  <a:gd name="connsiteX3" fmla="*/ 18770 w 18770"/>
                  <a:gd name="connsiteY3" fmla="*/ 9385 h 18770"/>
                  <a:gd name="connsiteX4" fmla="*/ 9385 w 18770"/>
                  <a:gd name="connsiteY4" fmla="*/ 18770 h 18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770" h="18770">
                    <a:moveTo>
                      <a:pt x="9385" y="18770"/>
                    </a:moveTo>
                    <a:cubicBezTo>
                      <a:pt x="4192" y="18770"/>
                      <a:pt x="0" y="14578"/>
                      <a:pt x="0" y="9385"/>
                    </a:cubicBezTo>
                    <a:cubicBezTo>
                      <a:pt x="0" y="4192"/>
                      <a:pt x="4192" y="0"/>
                      <a:pt x="9385" y="0"/>
                    </a:cubicBezTo>
                    <a:cubicBezTo>
                      <a:pt x="14577" y="0"/>
                      <a:pt x="18770" y="4192"/>
                      <a:pt x="18770" y="9385"/>
                    </a:cubicBezTo>
                    <a:cubicBezTo>
                      <a:pt x="18770" y="14578"/>
                      <a:pt x="14577" y="18770"/>
                      <a:pt x="9385" y="18770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9" name="任意多边形: 形状 298">
                <a:extLst>
                  <a:ext uri="{FF2B5EF4-FFF2-40B4-BE49-F238E27FC236}">
                    <a16:creationId xmlns:a16="http://schemas.microsoft.com/office/drawing/2014/main" id="{F6163C50-4047-4340-B818-7CDF82CD6C28}"/>
                  </a:ext>
                </a:extLst>
              </p:cNvPr>
              <p:cNvSpPr/>
              <p:nvPr/>
            </p:nvSpPr>
            <p:spPr>
              <a:xfrm>
                <a:off x="7053081" y="5109037"/>
                <a:ext cx="21231" cy="21231"/>
              </a:xfrm>
              <a:custGeom>
                <a:avLst/>
                <a:gdLst>
                  <a:gd name="connsiteX0" fmla="*/ 10616 w 21231"/>
                  <a:gd name="connsiteY0" fmla="*/ 21232 h 21231"/>
                  <a:gd name="connsiteX1" fmla="*/ 0 w 21231"/>
                  <a:gd name="connsiteY1" fmla="*/ 10616 h 21231"/>
                  <a:gd name="connsiteX2" fmla="*/ 10616 w 21231"/>
                  <a:gd name="connsiteY2" fmla="*/ 0 h 21231"/>
                  <a:gd name="connsiteX3" fmla="*/ 21232 w 21231"/>
                  <a:gd name="connsiteY3" fmla="*/ 10616 h 21231"/>
                  <a:gd name="connsiteX4" fmla="*/ 10616 w 21231"/>
                  <a:gd name="connsiteY4" fmla="*/ 21232 h 212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231" h="21231">
                    <a:moveTo>
                      <a:pt x="10616" y="21232"/>
                    </a:moveTo>
                    <a:cubicBezTo>
                      <a:pt x="4769" y="21232"/>
                      <a:pt x="0" y="16500"/>
                      <a:pt x="0" y="10616"/>
                    </a:cubicBezTo>
                    <a:cubicBezTo>
                      <a:pt x="0" y="4769"/>
                      <a:pt x="4731" y="0"/>
                      <a:pt x="10616" y="0"/>
                    </a:cubicBezTo>
                    <a:cubicBezTo>
                      <a:pt x="16501" y="0"/>
                      <a:pt x="21232" y="4731"/>
                      <a:pt x="21232" y="10616"/>
                    </a:cubicBezTo>
                    <a:cubicBezTo>
                      <a:pt x="21232" y="16500"/>
                      <a:pt x="16462" y="21232"/>
                      <a:pt x="10616" y="21232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0" name="任意多边形: 形状 299">
                <a:extLst>
                  <a:ext uri="{FF2B5EF4-FFF2-40B4-BE49-F238E27FC236}">
                    <a16:creationId xmlns:a16="http://schemas.microsoft.com/office/drawing/2014/main" id="{2D285FF5-F8BC-42CA-90FA-D4311F0A1631}"/>
                  </a:ext>
                </a:extLst>
              </p:cNvPr>
              <p:cNvSpPr/>
              <p:nvPr/>
            </p:nvSpPr>
            <p:spPr>
              <a:xfrm>
                <a:off x="6936922" y="5166116"/>
                <a:ext cx="23847" cy="23847"/>
              </a:xfrm>
              <a:custGeom>
                <a:avLst/>
                <a:gdLst>
                  <a:gd name="connsiteX0" fmla="*/ 11924 w 23847"/>
                  <a:gd name="connsiteY0" fmla="*/ 23847 h 23847"/>
                  <a:gd name="connsiteX1" fmla="*/ 0 w 23847"/>
                  <a:gd name="connsiteY1" fmla="*/ 11924 h 23847"/>
                  <a:gd name="connsiteX2" fmla="*/ 11924 w 23847"/>
                  <a:gd name="connsiteY2" fmla="*/ 0 h 23847"/>
                  <a:gd name="connsiteX3" fmla="*/ 23847 w 23847"/>
                  <a:gd name="connsiteY3" fmla="*/ 11924 h 23847"/>
                  <a:gd name="connsiteX4" fmla="*/ 11924 w 23847"/>
                  <a:gd name="connsiteY4" fmla="*/ 23847 h 238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847" h="23847">
                    <a:moveTo>
                      <a:pt x="11924" y="23847"/>
                    </a:moveTo>
                    <a:cubicBezTo>
                      <a:pt x="5346" y="23847"/>
                      <a:pt x="0" y="18501"/>
                      <a:pt x="0" y="11924"/>
                    </a:cubicBezTo>
                    <a:cubicBezTo>
                      <a:pt x="0" y="5346"/>
                      <a:pt x="5346" y="0"/>
                      <a:pt x="11924" y="0"/>
                    </a:cubicBezTo>
                    <a:cubicBezTo>
                      <a:pt x="18501" y="0"/>
                      <a:pt x="23847" y="5346"/>
                      <a:pt x="23847" y="11924"/>
                    </a:cubicBezTo>
                    <a:cubicBezTo>
                      <a:pt x="23847" y="18501"/>
                      <a:pt x="18501" y="23847"/>
                      <a:pt x="11924" y="23847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1" name="任意多边形: 形状 300">
                <a:extLst>
                  <a:ext uri="{FF2B5EF4-FFF2-40B4-BE49-F238E27FC236}">
                    <a16:creationId xmlns:a16="http://schemas.microsoft.com/office/drawing/2014/main" id="{19B3CCDB-F09F-47DE-9CA7-36C34C545AAC}"/>
                  </a:ext>
                </a:extLst>
              </p:cNvPr>
              <p:cNvSpPr/>
              <p:nvPr/>
            </p:nvSpPr>
            <p:spPr>
              <a:xfrm>
                <a:off x="6817109" y="5215349"/>
                <a:ext cx="26462" cy="26462"/>
              </a:xfrm>
              <a:custGeom>
                <a:avLst/>
                <a:gdLst>
                  <a:gd name="connsiteX0" fmla="*/ 13232 w 26462"/>
                  <a:gd name="connsiteY0" fmla="*/ 26463 h 26462"/>
                  <a:gd name="connsiteX1" fmla="*/ 0 w 26462"/>
                  <a:gd name="connsiteY1" fmla="*/ 13231 h 26462"/>
                  <a:gd name="connsiteX2" fmla="*/ 13232 w 26462"/>
                  <a:gd name="connsiteY2" fmla="*/ 0 h 26462"/>
                  <a:gd name="connsiteX3" fmla="*/ 26463 w 26462"/>
                  <a:gd name="connsiteY3" fmla="*/ 13231 h 26462"/>
                  <a:gd name="connsiteX4" fmla="*/ 13232 w 26462"/>
                  <a:gd name="connsiteY4" fmla="*/ 26463 h 264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462" h="26462">
                    <a:moveTo>
                      <a:pt x="13232" y="26463"/>
                    </a:moveTo>
                    <a:cubicBezTo>
                      <a:pt x="5923" y="26463"/>
                      <a:pt x="0" y="20539"/>
                      <a:pt x="0" y="13231"/>
                    </a:cubicBezTo>
                    <a:cubicBezTo>
                      <a:pt x="0" y="5923"/>
                      <a:pt x="5923" y="0"/>
                      <a:pt x="13232" y="0"/>
                    </a:cubicBezTo>
                    <a:cubicBezTo>
                      <a:pt x="20539" y="0"/>
                      <a:pt x="26463" y="5923"/>
                      <a:pt x="26463" y="13231"/>
                    </a:cubicBezTo>
                    <a:cubicBezTo>
                      <a:pt x="26463" y="20539"/>
                      <a:pt x="20539" y="26463"/>
                      <a:pt x="13232" y="26463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2" name="任意多边形: 形状 301">
                <a:extLst>
                  <a:ext uri="{FF2B5EF4-FFF2-40B4-BE49-F238E27FC236}">
                    <a16:creationId xmlns:a16="http://schemas.microsoft.com/office/drawing/2014/main" id="{1BB17B67-B76B-4665-B5B3-8E4A1EFCA560}"/>
                  </a:ext>
                </a:extLst>
              </p:cNvPr>
              <p:cNvSpPr/>
              <p:nvPr/>
            </p:nvSpPr>
            <p:spPr>
              <a:xfrm>
                <a:off x="6694026" y="5256312"/>
                <a:ext cx="29385" cy="29385"/>
              </a:xfrm>
              <a:custGeom>
                <a:avLst/>
                <a:gdLst>
                  <a:gd name="connsiteX0" fmla="*/ 29386 w 29385"/>
                  <a:gd name="connsiteY0" fmla="*/ 14693 h 29385"/>
                  <a:gd name="connsiteX1" fmla="*/ 14693 w 29385"/>
                  <a:gd name="connsiteY1" fmla="*/ 29386 h 29385"/>
                  <a:gd name="connsiteX2" fmla="*/ 0 w 29385"/>
                  <a:gd name="connsiteY2" fmla="*/ 14693 h 29385"/>
                  <a:gd name="connsiteX3" fmla="*/ 14693 w 29385"/>
                  <a:gd name="connsiteY3" fmla="*/ 0 h 29385"/>
                  <a:gd name="connsiteX4" fmla="*/ 29386 w 29385"/>
                  <a:gd name="connsiteY4" fmla="*/ 14693 h 293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385" h="29385">
                    <a:moveTo>
                      <a:pt x="29386" y="14693"/>
                    </a:moveTo>
                    <a:cubicBezTo>
                      <a:pt x="29386" y="22808"/>
                      <a:pt x="22807" y="29386"/>
                      <a:pt x="14693" y="29386"/>
                    </a:cubicBezTo>
                    <a:cubicBezTo>
                      <a:pt x="6578" y="29386"/>
                      <a:pt x="0" y="22807"/>
                      <a:pt x="0" y="14693"/>
                    </a:cubicBezTo>
                    <a:cubicBezTo>
                      <a:pt x="0" y="6578"/>
                      <a:pt x="6579" y="0"/>
                      <a:pt x="14693" y="0"/>
                    </a:cubicBezTo>
                    <a:cubicBezTo>
                      <a:pt x="22808" y="0"/>
                      <a:pt x="29386" y="6579"/>
                      <a:pt x="29386" y="14693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3" name="任意多边形: 形状 302">
                <a:extLst>
                  <a:ext uri="{FF2B5EF4-FFF2-40B4-BE49-F238E27FC236}">
                    <a16:creationId xmlns:a16="http://schemas.microsoft.com/office/drawing/2014/main" id="{2B13B0F8-01D0-439A-A6B9-1975E579C846}"/>
                  </a:ext>
                </a:extLst>
              </p:cNvPr>
              <p:cNvSpPr/>
              <p:nvPr/>
            </p:nvSpPr>
            <p:spPr>
              <a:xfrm>
                <a:off x="6568328" y="5289044"/>
                <a:ext cx="32309" cy="32309"/>
              </a:xfrm>
              <a:custGeom>
                <a:avLst/>
                <a:gdLst>
                  <a:gd name="connsiteX0" fmla="*/ 16155 w 32309"/>
                  <a:gd name="connsiteY0" fmla="*/ 32309 h 32309"/>
                  <a:gd name="connsiteX1" fmla="*/ 0 w 32309"/>
                  <a:gd name="connsiteY1" fmla="*/ 16155 h 32309"/>
                  <a:gd name="connsiteX2" fmla="*/ 16155 w 32309"/>
                  <a:gd name="connsiteY2" fmla="*/ 0 h 32309"/>
                  <a:gd name="connsiteX3" fmla="*/ 32309 w 32309"/>
                  <a:gd name="connsiteY3" fmla="*/ 16155 h 32309"/>
                  <a:gd name="connsiteX4" fmla="*/ 16155 w 32309"/>
                  <a:gd name="connsiteY4" fmla="*/ 32309 h 323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309" h="32309">
                    <a:moveTo>
                      <a:pt x="16155" y="32309"/>
                    </a:moveTo>
                    <a:cubicBezTo>
                      <a:pt x="7231" y="32309"/>
                      <a:pt x="0" y="25078"/>
                      <a:pt x="0" y="16155"/>
                    </a:cubicBezTo>
                    <a:cubicBezTo>
                      <a:pt x="0" y="7231"/>
                      <a:pt x="7231" y="0"/>
                      <a:pt x="16155" y="0"/>
                    </a:cubicBezTo>
                    <a:cubicBezTo>
                      <a:pt x="25078" y="0"/>
                      <a:pt x="32309" y="7231"/>
                      <a:pt x="32309" y="16155"/>
                    </a:cubicBezTo>
                    <a:cubicBezTo>
                      <a:pt x="32309" y="25078"/>
                      <a:pt x="25078" y="32309"/>
                      <a:pt x="16155" y="32309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4" name="任意多边形: 形状 303">
                <a:extLst>
                  <a:ext uri="{FF2B5EF4-FFF2-40B4-BE49-F238E27FC236}">
                    <a16:creationId xmlns:a16="http://schemas.microsoft.com/office/drawing/2014/main" id="{EA732928-BAD0-4E9E-8FF1-BB1C30D23E4C}"/>
                  </a:ext>
                </a:extLst>
              </p:cNvPr>
              <p:cNvSpPr/>
              <p:nvPr/>
            </p:nvSpPr>
            <p:spPr>
              <a:xfrm>
                <a:off x="6440630" y="5313353"/>
                <a:ext cx="35232" cy="35232"/>
              </a:xfrm>
              <a:custGeom>
                <a:avLst/>
                <a:gdLst>
                  <a:gd name="connsiteX0" fmla="*/ 17616 w 35232"/>
                  <a:gd name="connsiteY0" fmla="*/ 35232 h 35232"/>
                  <a:gd name="connsiteX1" fmla="*/ 0 w 35232"/>
                  <a:gd name="connsiteY1" fmla="*/ 17616 h 35232"/>
                  <a:gd name="connsiteX2" fmla="*/ 17616 w 35232"/>
                  <a:gd name="connsiteY2" fmla="*/ 0 h 35232"/>
                  <a:gd name="connsiteX3" fmla="*/ 35232 w 35232"/>
                  <a:gd name="connsiteY3" fmla="*/ 17616 h 35232"/>
                  <a:gd name="connsiteX4" fmla="*/ 17616 w 35232"/>
                  <a:gd name="connsiteY4" fmla="*/ 35232 h 352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232" h="35232">
                    <a:moveTo>
                      <a:pt x="17616" y="35232"/>
                    </a:moveTo>
                    <a:cubicBezTo>
                      <a:pt x="7885" y="35232"/>
                      <a:pt x="0" y="27347"/>
                      <a:pt x="0" y="17616"/>
                    </a:cubicBezTo>
                    <a:cubicBezTo>
                      <a:pt x="0" y="7885"/>
                      <a:pt x="7885" y="0"/>
                      <a:pt x="17616" y="0"/>
                    </a:cubicBezTo>
                    <a:cubicBezTo>
                      <a:pt x="27348" y="0"/>
                      <a:pt x="35232" y="7885"/>
                      <a:pt x="35232" y="17616"/>
                    </a:cubicBezTo>
                    <a:cubicBezTo>
                      <a:pt x="35271" y="27347"/>
                      <a:pt x="27386" y="35232"/>
                      <a:pt x="17616" y="35232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5" name="任意多边形: 形状 304">
                <a:extLst>
                  <a:ext uri="{FF2B5EF4-FFF2-40B4-BE49-F238E27FC236}">
                    <a16:creationId xmlns:a16="http://schemas.microsoft.com/office/drawing/2014/main" id="{C66B7682-9BEA-4659-B171-7DAEA8A3F496}"/>
                  </a:ext>
                </a:extLst>
              </p:cNvPr>
              <p:cNvSpPr/>
              <p:nvPr/>
            </p:nvSpPr>
            <p:spPr>
              <a:xfrm>
                <a:off x="6311509" y="5329085"/>
                <a:ext cx="38232" cy="38232"/>
              </a:xfrm>
              <a:custGeom>
                <a:avLst/>
                <a:gdLst>
                  <a:gd name="connsiteX0" fmla="*/ 19116 w 38232"/>
                  <a:gd name="connsiteY0" fmla="*/ 38232 h 38232"/>
                  <a:gd name="connsiteX1" fmla="*/ 0 w 38232"/>
                  <a:gd name="connsiteY1" fmla="*/ 19116 h 38232"/>
                  <a:gd name="connsiteX2" fmla="*/ 19116 w 38232"/>
                  <a:gd name="connsiteY2" fmla="*/ 0 h 38232"/>
                  <a:gd name="connsiteX3" fmla="*/ 38232 w 38232"/>
                  <a:gd name="connsiteY3" fmla="*/ 19116 h 38232"/>
                  <a:gd name="connsiteX4" fmla="*/ 19116 w 38232"/>
                  <a:gd name="connsiteY4" fmla="*/ 38232 h 382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232" h="38232">
                    <a:moveTo>
                      <a:pt x="19116" y="38232"/>
                    </a:moveTo>
                    <a:cubicBezTo>
                      <a:pt x="8577" y="38232"/>
                      <a:pt x="0" y="29694"/>
                      <a:pt x="0" y="19116"/>
                    </a:cubicBezTo>
                    <a:cubicBezTo>
                      <a:pt x="0" y="8577"/>
                      <a:pt x="8539" y="0"/>
                      <a:pt x="19116" y="0"/>
                    </a:cubicBezTo>
                    <a:cubicBezTo>
                      <a:pt x="29655" y="0"/>
                      <a:pt x="38232" y="8539"/>
                      <a:pt x="38232" y="19116"/>
                    </a:cubicBezTo>
                    <a:cubicBezTo>
                      <a:pt x="38194" y="29694"/>
                      <a:pt x="29655" y="38232"/>
                      <a:pt x="19116" y="38232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6" name="任意多边形: 形状 305">
                <a:extLst>
                  <a:ext uri="{FF2B5EF4-FFF2-40B4-BE49-F238E27FC236}">
                    <a16:creationId xmlns:a16="http://schemas.microsoft.com/office/drawing/2014/main" id="{02E747C2-5B7E-4472-8899-4908E46B1916}"/>
                  </a:ext>
                </a:extLst>
              </p:cNvPr>
              <p:cNvSpPr/>
              <p:nvPr/>
            </p:nvSpPr>
            <p:spPr>
              <a:xfrm>
                <a:off x="6181503" y="5336354"/>
                <a:ext cx="41155" cy="41155"/>
              </a:xfrm>
              <a:custGeom>
                <a:avLst/>
                <a:gdLst>
                  <a:gd name="connsiteX0" fmla="*/ 41156 w 41155"/>
                  <a:gd name="connsiteY0" fmla="*/ 20578 h 41155"/>
                  <a:gd name="connsiteX1" fmla="*/ 20578 w 41155"/>
                  <a:gd name="connsiteY1" fmla="*/ 41156 h 41155"/>
                  <a:gd name="connsiteX2" fmla="*/ 0 w 41155"/>
                  <a:gd name="connsiteY2" fmla="*/ 20578 h 41155"/>
                  <a:gd name="connsiteX3" fmla="*/ 20578 w 41155"/>
                  <a:gd name="connsiteY3" fmla="*/ 0 h 41155"/>
                  <a:gd name="connsiteX4" fmla="*/ 41156 w 41155"/>
                  <a:gd name="connsiteY4" fmla="*/ 20578 h 41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155" h="41155">
                    <a:moveTo>
                      <a:pt x="41156" y="20578"/>
                    </a:moveTo>
                    <a:cubicBezTo>
                      <a:pt x="41156" y="31943"/>
                      <a:pt x="31943" y="41156"/>
                      <a:pt x="20578" y="41156"/>
                    </a:cubicBezTo>
                    <a:cubicBezTo>
                      <a:pt x="9213" y="41156"/>
                      <a:pt x="0" y="31943"/>
                      <a:pt x="0" y="20578"/>
                    </a:cubicBezTo>
                    <a:cubicBezTo>
                      <a:pt x="0" y="9213"/>
                      <a:pt x="9213" y="0"/>
                      <a:pt x="20578" y="0"/>
                    </a:cubicBezTo>
                    <a:cubicBezTo>
                      <a:pt x="31943" y="0"/>
                      <a:pt x="41156" y="9213"/>
                      <a:pt x="41156" y="20578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7" name="任意多边形: 形状 306">
                <a:extLst>
                  <a:ext uri="{FF2B5EF4-FFF2-40B4-BE49-F238E27FC236}">
                    <a16:creationId xmlns:a16="http://schemas.microsoft.com/office/drawing/2014/main" id="{DD11475A-4B6C-4A4A-B0AC-A34081098DBA}"/>
                  </a:ext>
                </a:extLst>
              </p:cNvPr>
              <p:cNvSpPr/>
              <p:nvPr/>
            </p:nvSpPr>
            <p:spPr>
              <a:xfrm>
                <a:off x="6051190" y="5335162"/>
                <a:ext cx="44078" cy="44078"/>
              </a:xfrm>
              <a:custGeom>
                <a:avLst/>
                <a:gdLst>
                  <a:gd name="connsiteX0" fmla="*/ 44079 w 44078"/>
                  <a:gd name="connsiteY0" fmla="*/ 22040 h 44078"/>
                  <a:gd name="connsiteX1" fmla="*/ 22040 w 44078"/>
                  <a:gd name="connsiteY1" fmla="*/ 44079 h 44078"/>
                  <a:gd name="connsiteX2" fmla="*/ 0 w 44078"/>
                  <a:gd name="connsiteY2" fmla="*/ 22040 h 44078"/>
                  <a:gd name="connsiteX3" fmla="*/ 22040 w 44078"/>
                  <a:gd name="connsiteY3" fmla="*/ 0 h 44078"/>
                  <a:gd name="connsiteX4" fmla="*/ 44079 w 44078"/>
                  <a:gd name="connsiteY4" fmla="*/ 22040 h 440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078" h="44078">
                    <a:moveTo>
                      <a:pt x="44079" y="22040"/>
                    </a:moveTo>
                    <a:cubicBezTo>
                      <a:pt x="44079" y="34212"/>
                      <a:pt x="34211" y="44079"/>
                      <a:pt x="22040" y="44079"/>
                    </a:cubicBezTo>
                    <a:cubicBezTo>
                      <a:pt x="9867" y="44079"/>
                      <a:pt x="0" y="34212"/>
                      <a:pt x="0" y="22040"/>
                    </a:cubicBezTo>
                    <a:cubicBezTo>
                      <a:pt x="0" y="9868"/>
                      <a:pt x="9868" y="0"/>
                      <a:pt x="22040" y="0"/>
                    </a:cubicBezTo>
                    <a:cubicBezTo>
                      <a:pt x="34212" y="0"/>
                      <a:pt x="44079" y="9868"/>
                      <a:pt x="44079" y="22040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8" name="任意多边形: 形状 307">
                <a:extLst>
                  <a:ext uri="{FF2B5EF4-FFF2-40B4-BE49-F238E27FC236}">
                    <a16:creationId xmlns:a16="http://schemas.microsoft.com/office/drawing/2014/main" id="{E5D55B17-8CC7-470B-B86A-AD47F8E110FF}"/>
                  </a:ext>
                </a:extLst>
              </p:cNvPr>
              <p:cNvSpPr/>
              <p:nvPr/>
            </p:nvSpPr>
            <p:spPr>
              <a:xfrm>
                <a:off x="5921145" y="5325431"/>
                <a:ext cx="47079" cy="47078"/>
              </a:xfrm>
              <a:custGeom>
                <a:avLst/>
                <a:gdLst>
                  <a:gd name="connsiteX0" fmla="*/ 23539 w 47079"/>
                  <a:gd name="connsiteY0" fmla="*/ 47079 h 47078"/>
                  <a:gd name="connsiteX1" fmla="*/ 0 w 47079"/>
                  <a:gd name="connsiteY1" fmla="*/ 23539 h 47078"/>
                  <a:gd name="connsiteX2" fmla="*/ 23539 w 47079"/>
                  <a:gd name="connsiteY2" fmla="*/ 0 h 47078"/>
                  <a:gd name="connsiteX3" fmla="*/ 47079 w 47079"/>
                  <a:gd name="connsiteY3" fmla="*/ 23539 h 47078"/>
                  <a:gd name="connsiteX4" fmla="*/ 23539 w 47079"/>
                  <a:gd name="connsiteY4" fmla="*/ 47079 h 470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7079" h="47078">
                    <a:moveTo>
                      <a:pt x="23539" y="47079"/>
                    </a:moveTo>
                    <a:cubicBezTo>
                      <a:pt x="10539" y="47079"/>
                      <a:pt x="0" y="36540"/>
                      <a:pt x="0" y="23539"/>
                    </a:cubicBezTo>
                    <a:cubicBezTo>
                      <a:pt x="0" y="10539"/>
                      <a:pt x="10539" y="0"/>
                      <a:pt x="23539" y="0"/>
                    </a:cubicBezTo>
                    <a:cubicBezTo>
                      <a:pt x="36540" y="0"/>
                      <a:pt x="47079" y="10539"/>
                      <a:pt x="47079" y="23539"/>
                    </a:cubicBezTo>
                    <a:cubicBezTo>
                      <a:pt x="47041" y="36540"/>
                      <a:pt x="36502" y="47079"/>
                      <a:pt x="23539" y="47079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9" name="任意多边形: 形状 308">
                <a:extLst>
                  <a:ext uri="{FF2B5EF4-FFF2-40B4-BE49-F238E27FC236}">
                    <a16:creationId xmlns:a16="http://schemas.microsoft.com/office/drawing/2014/main" id="{21AA765F-375F-4E7F-A93B-0E1246DBD10A}"/>
                  </a:ext>
                </a:extLst>
              </p:cNvPr>
              <p:cNvSpPr/>
              <p:nvPr/>
            </p:nvSpPr>
            <p:spPr>
              <a:xfrm>
                <a:off x="5791909" y="5307276"/>
                <a:ext cx="50002" cy="50002"/>
              </a:xfrm>
              <a:custGeom>
                <a:avLst/>
                <a:gdLst>
                  <a:gd name="connsiteX0" fmla="*/ 25001 w 50002"/>
                  <a:gd name="connsiteY0" fmla="*/ 50002 h 50002"/>
                  <a:gd name="connsiteX1" fmla="*/ 0 w 50002"/>
                  <a:gd name="connsiteY1" fmla="*/ 25001 h 50002"/>
                  <a:gd name="connsiteX2" fmla="*/ 25001 w 50002"/>
                  <a:gd name="connsiteY2" fmla="*/ 0 h 50002"/>
                  <a:gd name="connsiteX3" fmla="*/ 50002 w 50002"/>
                  <a:gd name="connsiteY3" fmla="*/ 25001 h 50002"/>
                  <a:gd name="connsiteX4" fmla="*/ 25001 w 50002"/>
                  <a:gd name="connsiteY4" fmla="*/ 50002 h 500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0002" h="50002">
                    <a:moveTo>
                      <a:pt x="25001" y="50002"/>
                    </a:moveTo>
                    <a:cubicBezTo>
                      <a:pt x="11193" y="50002"/>
                      <a:pt x="0" y="38810"/>
                      <a:pt x="0" y="25001"/>
                    </a:cubicBezTo>
                    <a:cubicBezTo>
                      <a:pt x="0" y="11193"/>
                      <a:pt x="11193" y="0"/>
                      <a:pt x="25001" y="0"/>
                    </a:cubicBezTo>
                    <a:cubicBezTo>
                      <a:pt x="38810" y="0"/>
                      <a:pt x="50002" y="11193"/>
                      <a:pt x="50002" y="25001"/>
                    </a:cubicBezTo>
                    <a:cubicBezTo>
                      <a:pt x="50041" y="38810"/>
                      <a:pt x="38810" y="50002"/>
                      <a:pt x="25001" y="50002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0" name="任意多边形: 形状 309">
                <a:extLst>
                  <a:ext uri="{FF2B5EF4-FFF2-40B4-BE49-F238E27FC236}">
                    <a16:creationId xmlns:a16="http://schemas.microsoft.com/office/drawing/2014/main" id="{D69ADB42-D373-492F-85F3-B674F03357D5}"/>
                  </a:ext>
                </a:extLst>
              </p:cNvPr>
              <p:cNvSpPr/>
              <p:nvPr/>
            </p:nvSpPr>
            <p:spPr>
              <a:xfrm>
                <a:off x="5664134" y="5280544"/>
                <a:ext cx="52925" cy="52925"/>
              </a:xfrm>
              <a:custGeom>
                <a:avLst/>
                <a:gdLst>
                  <a:gd name="connsiteX0" fmla="*/ 52925 w 52925"/>
                  <a:gd name="connsiteY0" fmla="*/ 26463 h 52925"/>
                  <a:gd name="connsiteX1" fmla="*/ 26463 w 52925"/>
                  <a:gd name="connsiteY1" fmla="*/ 52926 h 52925"/>
                  <a:gd name="connsiteX2" fmla="*/ 0 w 52925"/>
                  <a:gd name="connsiteY2" fmla="*/ 26463 h 52925"/>
                  <a:gd name="connsiteX3" fmla="*/ 26463 w 52925"/>
                  <a:gd name="connsiteY3" fmla="*/ 0 h 52925"/>
                  <a:gd name="connsiteX4" fmla="*/ 52925 w 52925"/>
                  <a:gd name="connsiteY4" fmla="*/ 26463 h 52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925" h="52925">
                    <a:moveTo>
                      <a:pt x="52925" y="26463"/>
                    </a:moveTo>
                    <a:cubicBezTo>
                      <a:pt x="52925" y="41078"/>
                      <a:pt x="41078" y="52926"/>
                      <a:pt x="26463" y="52926"/>
                    </a:cubicBezTo>
                    <a:cubicBezTo>
                      <a:pt x="11848" y="52926"/>
                      <a:pt x="0" y="41078"/>
                      <a:pt x="0" y="26463"/>
                    </a:cubicBezTo>
                    <a:cubicBezTo>
                      <a:pt x="0" y="11848"/>
                      <a:pt x="11848" y="0"/>
                      <a:pt x="26463" y="0"/>
                    </a:cubicBezTo>
                    <a:cubicBezTo>
                      <a:pt x="41078" y="0"/>
                      <a:pt x="52925" y="11848"/>
                      <a:pt x="52925" y="26463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1" name="任意多边形: 形状 310">
                <a:extLst>
                  <a:ext uri="{FF2B5EF4-FFF2-40B4-BE49-F238E27FC236}">
                    <a16:creationId xmlns:a16="http://schemas.microsoft.com/office/drawing/2014/main" id="{3563BDE1-47A3-4978-BFEA-D3D57655F2DC}"/>
                  </a:ext>
                </a:extLst>
              </p:cNvPr>
              <p:cNvSpPr/>
              <p:nvPr/>
            </p:nvSpPr>
            <p:spPr>
              <a:xfrm>
                <a:off x="5538244" y="5245389"/>
                <a:ext cx="55925" cy="55925"/>
              </a:xfrm>
              <a:custGeom>
                <a:avLst/>
                <a:gdLst>
                  <a:gd name="connsiteX0" fmla="*/ 27963 w 55925"/>
                  <a:gd name="connsiteY0" fmla="*/ 55926 h 55925"/>
                  <a:gd name="connsiteX1" fmla="*/ 0 w 55925"/>
                  <a:gd name="connsiteY1" fmla="*/ 27963 h 55925"/>
                  <a:gd name="connsiteX2" fmla="*/ 27963 w 55925"/>
                  <a:gd name="connsiteY2" fmla="*/ 0 h 55925"/>
                  <a:gd name="connsiteX3" fmla="*/ 55926 w 55925"/>
                  <a:gd name="connsiteY3" fmla="*/ 27963 h 55925"/>
                  <a:gd name="connsiteX4" fmla="*/ 27963 w 55925"/>
                  <a:gd name="connsiteY4" fmla="*/ 55926 h 55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5925" h="55925">
                    <a:moveTo>
                      <a:pt x="27963" y="55926"/>
                    </a:moveTo>
                    <a:cubicBezTo>
                      <a:pt x="12539" y="55926"/>
                      <a:pt x="0" y="43425"/>
                      <a:pt x="0" y="27963"/>
                    </a:cubicBezTo>
                    <a:cubicBezTo>
                      <a:pt x="0" y="12539"/>
                      <a:pt x="12501" y="0"/>
                      <a:pt x="27963" y="0"/>
                    </a:cubicBezTo>
                    <a:cubicBezTo>
                      <a:pt x="43387" y="0"/>
                      <a:pt x="55926" y="12501"/>
                      <a:pt x="55926" y="27963"/>
                    </a:cubicBezTo>
                    <a:cubicBezTo>
                      <a:pt x="55926" y="43425"/>
                      <a:pt x="43425" y="55926"/>
                      <a:pt x="27963" y="55926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2" name="任意多边形: 形状 311">
                <a:extLst>
                  <a:ext uri="{FF2B5EF4-FFF2-40B4-BE49-F238E27FC236}">
                    <a16:creationId xmlns:a16="http://schemas.microsoft.com/office/drawing/2014/main" id="{48C6C062-FD01-4910-9ED6-507106D3535B}"/>
                  </a:ext>
                </a:extLst>
              </p:cNvPr>
              <p:cNvSpPr/>
              <p:nvPr/>
            </p:nvSpPr>
            <p:spPr>
              <a:xfrm rot="-4846898">
                <a:off x="5415112" y="5202058"/>
                <a:ext cx="58849" cy="58849"/>
              </a:xfrm>
              <a:custGeom>
                <a:avLst/>
                <a:gdLst>
                  <a:gd name="connsiteX0" fmla="*/ 58850 w 58849"/>
                  <a:gd name="connsiteY0" fmla="*/ 29425 h 58849"/>
                  <a:gd name="connsiteX1" fmla="*/ 29425 w 58849"/>
                  <a:gd name="connsiteY1" fmla="*/ 58850 h 58849"/>
                  <a:gd name="connsiteX2" fmla="*/ 0 w 58849"/>
                  <a:gd name="connsiteY2" fmla="*/ 29425 h 58849"/>
                  <a:gd name="connsiteX3" fmla="*/ 29425 w 58849"/>
                  <a:gd name="connsiteY3" fmla="*/ 0 h 58849"/>
                  <a:gd name="connsiteX4" fmla="*/ 58850 w 58849"/>
                  <a:gd name="connsiteY4" fmla="*/ 29425 h 588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8849" h="58849">
                    <a:moveTo>
                      <a:pt x="58850" y="29425"/>
                    </a:moveTo>
                    <a:cubicBezTo>
                      <a:pt x="58850" y="45676"/>
                      <a:pt x="45676" y="58850"/>
                      <a:pt x="29425" y="58850"/>
                    </a:cubicBezTo>
                    <a:cubicBezTo>
                      <a:pt x="13174" y="58850"/>
                      <a:pt x="0" y="45676"/>
                      <a:pt x="0" y="29425"/>
                    </a:cubicBezTo>
                    <a:cubicBezTo>
                      <a:pt x="0" y="13174"/>
                      <a:pt x="13174" y="0"/>
                      <a:pt x="29425" y="0"/>
                    </a:cubicBezTo>
                    <a:cubicBezTo>
                      <a:pt x="45676" y="0"/>
                      <a:pt x="58850" y="13174"/>
                      <a:pt x="58850" y="29425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3" name="任意多边形: 形状 312">
                <a:extLst>
                  <a:ext uri="{FF2B5EF4-FFF2-40B4-BE49-F238E27FC236}">
                    <a16:creationId xmlns:a16="http://schemas.microsoft.com/office/drawing/2014/main" id="{83589B48-6BFF-449D-AEA1-65AB45AD47F3}"/>
                  </a:ext>
                </a:extLst>
              </p:cNvPr>
              <p:cNvSpPr/>
              <p:nvPr/>
            </p:nvSpPr>
            <p:spPr>
              <a:xfrm>
                <a:off x="5294964" y="5150654"/>
                <a:ext cx="61464" cy="61464"/>
              </a:xfrm>
              <a:custGeom>
                <a:avLst/>
                <a:gdLst>
                  <a:gd name="connsiteX0" fmla="*/ 61464 w 61464"/>
                  <a:gd name="connsiteY0" fmla="*/ 30732 h 61464"/>
                  <a:gd name="connsiteX1" fmla="*/ 30732 w 61464"/>
                  <a:gd name="connsiteY1" fmla="*/ 61464 h 61464"/>
                  <a:gd name="connsiteX2" fmla="*/ 0 w 61464"/>
                  <a:gd name="connsiteY2" fmla="*/ 30732 h 61464"/>
                  <a:gd name="connsiteX3" fmla="*/ 30732 w 61464"/>
                  <a:gd name="connsiteY3" fmla="*/ 0 h 61464"/>
                  <a:gd name="connsiteX4" fmla="*/ 61464 w 61464"/>
                  <a:gd name="connsiteY4" fmla="*/ 30732 h 614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1464" h="61464">
                    <a:moveTo>
                      <a:pt x="61464" y="30732"/>
                    </a:moveTo>
                    <a:cubicBezTo>
                      <a:pt x="61464" y="47705"/>
                      <a:pt x="47705" y="61464"/>
                      <a:pt x="30732" y="61464"/>
                    </a:cubicBezTo>
                    <a:cubicBezTo>
                      <a:pt x="13759" y="61464"/>
                      <a:pt x="0" y="47705"/>
                      <a:pt x="0" y="30732"/>
                    </a:cubicBezTo>
                    <a:cubicBezTo>
                      <a:pt x="0" y="13759"/>
                      <a:pt x="13759" y="0"/>
                      <a:pt x="30732" y="0"/>
                    </a:cubicBezTo>
                    <a:cubicBezTo>
                      <a:pt x="47705" y="0"/>
                      <a:pt x="61464" y="13759"/>
                      <a:pt x="61464" y="30732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4" name="任意多边形: 形状 313">
                <a:extLst>
                  <a:ext uri="{FF2B5EF4-FFF2-40B4-BE49-F238E27FC236}">
                    <a16:creationId xmlns:a16="http://schemas.microsoft.com/office/drawing/2014/main" id="{80187CF3-EDF9-453B-ADA0-CDBBFE7FF9E9}"/>
                  </a:ext>
                </a:extLst>
              </p:cNvPr>
              <p:cNvSpPr/>
              <p:nvPr/>
            </p:nvSpPr>
            <p:spPr>
              <a:xfrm rot="-4846898">
                <a:off x="5178648" y="5091479"/>
                <a:ext cx="64157" cy="64157"/>
              </a:xfrm>
              <a:custGeom>
                <a:avLst/>
                <a:gdLst>
                  <a:gd name="connsiteX0" fmla="*/ 64158 w 64157"/>
                  <a:gd name="connsiteY0" fmla="*/ 32079 h 64157"/>
                  <a:gd name="connsiteX1" fmla="*/ 32079 w 64157"/>
                  <a:gd name="connsiteY1" fmla="*/ 64158 h 64157"/>
                  <a:gd name="connsiteX2" fmla="*/ 0 w 64157"/>
                  <a:gd name="connsiteY2" fmla="*/ 32079 h 64157"/>
                  <a:gd name="connsiteX3" fmla="*/ 32079 w 64157"/>
                  <a:gd name="connsiteY3" fmla="*/ 0 h 64157"/>
                  <a:gd name="connsiteX4" fmla="*/ 64158 w 64157"/>
                  <a:gd name="connsiteY4" fmla="*/ 32079 h 641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4157" h="64157">
                    <a:moveTo>
                      <a:pt x="64158" y="32079"/>
                    </a:moveTo>
                    <a:cubicBezTo>
                      <a:pt x="64158" y="49796"/>
                      <a:pt x="49796" y="64158"/>
                      <a:pt x="32079" y="64158"/>
                    </a:cubicBezTo>
                    <a:cubicBezTo>
                      <a:pt x="14362" y="64158"/>
                      <a:pt x="0" y="49796"/>
                      <a:pt x="0" y="32079"/>
                    </a:cubicBezTo>
                    <a:cubicBezTo>
                      <a:pt x="0" y="14362"/>
                      <a:pt x="14362" y="0"/>
                      <a:pt x="32079" y="0"/>
                    </a:cubicBezTo>
                    <a:cubicBezTo>
                      <a:pt x="49796" y="0"/>
                      <a:pt x="64158" y="14362"/>
                      <a:pt x="64158" y="32079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5" name="任意多边形: 形状 314">
                <a:extLst>
                  <a:ext uri="{FF2B5EF4-FFF2-40B4-BE49-F238E27FC236}">
                    <a16:creationId xmlns:a16="http://schemas.microsoft.com/office/drawing/2014/main" id="{85EEFF4A-233F-4442-977C-DE48D245F2C1}"/>
                  </a:ext>
                </a:extLst>
              </p:cNvPr>
              <p:cNvSpPr/>
              <p:nvPr/>
            </p:nvSpPr>
            <p:spPr>
              <a:xfrm rot="-553102">
                <a:off x="5066411" y="5024709"/>
                <a:ext cx="66696" cy="66696"/>
              </a:xfrm>
              <a:custGeom>
                <a:avLst/>
                <a:gdLst>
                  <a:gd name="connsiteX0" fmla="*/ 66696 w 66696"/>
                  <a:gd name="connsiteY0" fmla="*/ 33348 h 66696"/>
                  <a:gd name="connsiteX1" fmla="*/ 33348 w 66696"/>
                  <a:gd name="connsiteY1" fmla="*/ 66697 h 66696"/>
                  <a:gd name="connsiteX2" fmla="*/ 0 w 66696"/>
                  <a:gd name="connsiteY2" fmla="*/ 33348 h 66696"/>
                  <a:gd name="connsiteX3" fmla="*/ 33348 w 66696"/>
                  <a:gd name="connsiteY3" fmla="*/ 0 h 66696"/>
                  <a:gd name="connsiteX4" fmla="*/ 66696 w 66696"/>
                  <a:gd name="connsiteY4" fmla="*/ 33348 h 666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6696" h="66696">
                    <a:moveTo>
                      <a:pt x="66696" y="33348"/>
                    </a:moveTo>
                    <a:cubicBezTo>
                      <a:pt x="66696" y="51766"/>
                      <a:pt x="51766" y="66697"/>
                      <a:pt x="33348" y="66697"/>
                    </a:cubicBezTo>
                    <a:cubicBezTo>
                      <a:pt x="14931" y="66697"/>
                      <a:pt x="0" y="51766"/>
                      <a:pt x="0" y="33348"/>
                    </a:cubicBezTo>
                    <a:cubicBezTo>
                      <a:pt x="0" y="14931"/>
                      <a:pt x="14931" y="0"/>
                      <a:pt x="33348" y="0"/>
                    </a:cubicBezTo>
                    <a:cubicBezTo>
                      <a:pt x="51766" y="0"/>
                      <a:pt x="66696" y="14931"/>
                      <a:pt x="66696" y="33348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6" name="任意多边形: 形状 315">
                <a:extLst>
                  <a:ext uri="{FF2B5EF4-FFF2-40B4-BE49-F238E27FC236}">
                    <a16:creationId xmlns:a16="http://schemas.microsoft.com/office/drawing/2014/main" id="{07A0467A-593D-42CD-AD58-32483E4A6B5A}"/>
                  </a:ext>
                </a:extLst>
              </p:cNvPr>
              <p:cNvSpPr/>
              <p:nvPr/>
            </p:nvSpPr>
            <p:spPr>
              <a:xfrm>
                <a:off x="4958795" y="4950837"/>
                <a:ext cx="69003" cy="69003"/>
              </a:xfrm>
              <a:custGeom>
                <a:avLst/>
                <a:gdLst>
                  <a:gd name="connsiteX0" fmla="*/ 69003 w 69003"/>
                  <a:gd name="connsiteY0" fmla="*/ 34502 h 69003"/>
                  <a:gd name="connsiteX1" fmla="*/ 34502 w 69003"/>
                  <a:gd name="connsiteY1" fmla="*/ 69003 h 69003"/>
                  <a:gd name="connsiteX2" fmla="*/ 0 w 69003"/>
                  <a:gd name="connsiteY2" fmla="*/ 34502 h 69003"/>
                  <a:gd name="connsiteX3" fmla="*/ 34502 w 69003"/>
                  <a:gd name="connsiteY3" fmla="*/ 0 h 69003"/>
                  <a:gd name="connsiteX4" fmla="*/ 69003 w 69003"/>
                  <a:gd name="connsiteY4" fmla="*/ 34502 h 690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9003" h="69003">
                    <a:moveTo>
                      <a:pt x="69003" y="34502"/>
                    </a:moveTo>
                    <a:cubicBezTo>
                      <a:pt x="69003" y="53556"/>
                      <a:pt x="53556" y="69003"/>
                      <a:pt x="34502" y="69003"/>
                    </a:cubicBezTo>
                    <a:cubicBezTo>
                      <a:pt x="15447" y="69003"/>
                      <a:pt x="0" y="53556"/>
                      <a:pt x="0" y="34502"/>
                    </a:cubicBezTo>
                    <a:cubicBezTo>
                      <a:pt x="0" y="15447"/>
                      <a:pt x="15447" y="0"/>
                      <a:pt x="34502" y="0"/>
                    </a:cubicBezTo>
                    <a:cubicBezTo>
                      <a:pt x="53556" y="0"/>
                      <a:pt x="69003" y="15447"/>
                      <a:pt x="69003" y="34502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7" name="任意多边形: 形状 316">
                <a:extLst>
                  <a:ext uri="{FF2B5EF4-FFF2-40B4-BE49-F238E27FC236}">
                    <a16:creationId xmlns:a16="http://schemas.microsoft.com/office/drawing/2014/main" id="{A9997B55-DD3E-4763-9EE9-F0EC2C4036EA}"/>
                  </a:ext>
                </a:extLst>
              </p:cNvPr>
              <p:cNvSpPr/>
              <p:nvPr/>
            </p:nvSpPr>
            <p:spPr>
              <a:xfrm>
                <a:off x="4856328" y="4870064"/>
                <a:ext cx="71310" cy="71310"/>
              </a:xfrm>
              <a:custGeom>
                <a:avLst/>
                <a:gdLst>
                  <a:gd name="connsiteX0" fmla="*/ 71311 w 71310"/>
                  <a:gd name="connsiteY0" fmla="*/ 35656 h 71310"/>
                  <a:gd name="connsiteX1" fmla="*/ 35655 w 71310"/>
                  <a:gd name="connsiteY1" fmla="*/ 71311 h 71310"/>
                  <a:gd name="connsiteX2" fmla="*/ 0 w 71310"/>
                  <a:gd name="connsiteY2" fmla="*/ 35656 h 71310"/>
                  <a:gd name="connsiteX3" fmla="*/ 35655 w 71310"/>
                  <a:gd name="connsiteY3" fmla="*/ 0 h 71310"/>
                  <a:gd name="connsiteX4" fmla="*/ 71311 w 71310"/>
                  <a:gd name="connsiteY4" fmla="*/ 35656 h 71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1310" h="71310">
                    <a:moveTo>
                      <a:pt x="71311" y="35656"/>
                    </a:moveTo>
                    <a:cubicBezTo>
                      <a:pt x="71311" y="55347"/>
                      <a:pt x="55347" y="71311"/>
                      <a:pt x="35655" y="71311"/>
                    </a:cubicBezTo>
                    <a:cubicBezTo>
                      <a:pt x="15963" y="71311"/>
                      <a:pt x="0" y="55348"/>
                      <a:pt x="0" y="35656"/>
                    </a:cubicBezTo>
                    <a:cubicBezTo>
                      <a:pt x="0" y="15964"/>
                      <a:pt x="15963" y="0"/>
                      <a:pt x="35655" y="0"/>
                    </a:cubicBezTo>
                    <a:cubicBezTo>
                      <a:pt x="55347" y="0"/>
                      <a:pt x="71311" y="15963"/>
                      <a:pt x="71311" y="35656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8" name="任意多边形: 形状 317">
                <a:extLst>
                  <a:ext uri="{FF2B5EF4-FFF2-40B4-BE49-F238E27FC236}">
                    <a16:creationId xmlns:a16="http://schemas.microsoft.com/office/drawing/2014/main" id="{7544B7F7-483D-47ED-A9C2-BCD5BAF8351A}"/>
                  </a:ext>
                </a:extLst>
              </p:cNvPr>
              <p:cNvSpPr/>
              <p:nvPr/>
            </p:nvSpPr>
            <p:spPr>
              <a:xfrm>
                <a:off x="4759516" y="4782868"/>
                <a:ext cx="73387" cy="73387"/>
              </a:xfrm>
              <a:custGeom>
                <a:avLst/>
                <a:gdLst>
                  <a:gd name="connsiteX0" fmla="*/ 73388 w 73387"/>
                  <a:gd name="connsiteY0" fmla="*/ 36694 h 73387"/>
                  <a:gd name="connsiteX1" fmla="*/ 36694 w 73387"/>
                  <a:gd name="connsiteY1" fmla="*/ 73388 h 73387"/>
                  <a:gd name="connsiteX2" fmla="*/ 0 w 73387"/>
                  <a:gd name="connsiteY2" fmla="*/ 36694 h 73387"/>
                  <a:gd name="connsiteX3" fmla="*/ 36694 w 73387"/>
                  <a:gd name="connsiteY3" fmla="*/ 0 h 73387"/>
                  <a:gd name="connsiteX4" fmla="*/ 73388 w 73387"/>
                  <a:gd name="connsiteY4" fmla="*/ 36694 h 733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3387" h="73387">
                    <a:moveTo>
                      <a:pt x="73388" y="36694"/>
                    </a:moveTo>
                    <a:cubicBezTo>
                      <a:pt x="73388" y="56960"/>
                      <a:pt x="56960" y="73388"/>
                      <a:pt x="36694" y="73388"/>
                    </a:cubicBezTo>
                    <a:cubicBezTo>
                      <a:pt x="16428" y="73388"/>
                      <a:pt x="0" y="56960"/>
                      <a:pt x="0" y="36694"/>
                    </a:cubicBezTo>
                    <a:cubicBezTo>
                      <a:pt x="0" y="16429"/>
                      <a:pt x="16428" y="0"/>
                      <a:pt x="36694" y="0"/>
                    </a:cubicBezTo>
                    <a:cubicBezTo>
                      <a:pt x="56960" y="0"/>
                      <a:pt x="73388" y="16429"/>
                      <a:pt x="73388" y="36694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9" name="任意多边形: 形状 318">
                <a:extLst>
                  <a:ext uri="{FF2B5EF4-FFF2-40B4-BE49-F238E27FC236}">
                    <a16:creationId xmlns:a16="http://schemas.microsoft.com/office/drawing/2014/main" id="{34391138-FBBF-4624-8673-5A5FB3714271}"/>
                  </a:ext>
                </a:extLst>
              </p:cNvPr>
              <p:cNvSpPr/>
              <p:nvPr/>
            </p:nvSpPr>
            <p:spPr>
              <a:xfrm>
                <a:off x="4668743" y="4689633"/>
                <a:ext cx="75234" cy="75234"/>
              </a:xfrm>
              <a:custGeom>
                <a:avLst/>
                <a:gdLst>
                  <a:gd name="connsiteX0" fmla="*/ 75234 w 75234"/>
                  <a:gd name="connsiteY0" fmla="*/ 37617 h 75234"/>
                  <a:gd name="connsiteX1" fmla="*/ 37617 w 75234"/>
                  <a:gd name="connsiteY1" fmla="*/ 75234 h 75234"/>
                  <a:gd name="connsiteX2" fmla="*/ 0 w 75234"/>
                  <a:gd name="connsiteY2" fmla="*/ 37617 h 75234"/>
                  <a:gd name="connsiteX3" fmla="*/ 37617 w 75234"/>
                  <a:gd name="connsiteY3" fmla="*/ 0 h 75234"/>
                  <a:gd name="connsiteX4" fmla="*/ 75234 w 75234"/>
                  <a:gd name="connsiteY4" fmla="*/ 37617 h 752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5234" h="75234">
                    <a:moveTo>
                      <a:pt x="75234" y="37617"/>
                    </a:moveTo>
                    <a:cubicBezTo>
                      <a:pt x="75234" y="58393"/>
                      <a:pt x="58392" y="75234"/>
                      <a:pt x="37617" y="75234"/>
                    </a:cubicBezTo>
                    <a:cubicBezTo>
                      <a:pt x="16842" y="75234"/>
                      <a:pt x="0" y="58393"/>
                      <a:pt x="0" y="37617"/>
                    </a:cubicBezTo>
                    <a:cubicBezTo>
                      <a:pt x="0" y="16842"/>
                      <a:pt x="16842" y="0"/>
                      <a:pt x="37617" y="0"/>
                    </a:cubicBezTo>
                    <a:cubicBezTo>
                      <a:pt x="58392" y="0"/>
                      <a:pt x="75234" y="16842"/>
                      <a:pt x="75234" y="37617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0" name="任意多边形: 形状 319">
                <a:extLst>
                  <a:ext uri="{FF2B5EF4-FFF2-40B4-BE49-F238E27FC236}">
                    <a16:creationId xmlns:a16="http://schemas.microsoft.com/office/drawing/2014/main" id="{6DBAF32D-987A-48AF-9C87-5FC8D5795832}"/>
                  </a:ext>
                </a:extLst>
              </p:cNvPr>
              <p:cNvSpPr/>
              <p:nvPr/>
            </p:nvSpPr>
            <p:spPr>
              <a:xfrm rot="-4846898">
                <a:off x="4584376" y="4590686"/>
                <a:ext cx="77081" cy="77081"/>
              </a:xfrm>
              <a:custGeom>
                <a:avLst/>
                <a:gdLst>
                  <a:gd name="connsiteX0" fmla="*/ 77082 w 77081"/>
                  <a:gd name="connsiteY0" fmla="*/ 38541 h 77081"/>
                  <a:gd name="connsiteX1" fmla="*/ 38541 w 77081"/>
                  <a:gd name="connsiteY1" fmla="*/ 77082 h 77081"/>
                  <a:gd name="connsiteX2" fmla="*/ 0 w 77081"/>
                  <a:gd name="connsiteY2" fmla="*/ 38541 h 77081"/>
                  <a:gd name="connsiteX3" fmla="*/ 38541 w 77081"/>
                  <a:gd name="connsiteY3" fmla="*/ 0 h 77081"/>
                  <a:gd name="connsiteX4" fmla="*/ 77082 w 77081"/>
                  <a:gd name="connsiteY4" fmla="*/ 38541 h 770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7081" h="77081">
                    <a:moveTo>
                      <a:pt x="77082" y="38541"/>
                    </a:moveTo>
                    <a:cubicBezTo>
                      <a:pt x="77082" y="59827"/>
                      <a:pt x="59826" y="77082"/>
                      <a:pt x="38541" y="77082"/>
                    </a:cubicBezTo>
                    <a:cubicBezTo>
                      <a:pt x="17255" y="77082"/>
                      <a:pt x="0" y="59827"/>
                      <a:pt x="0" y="38541"/>
                    </a:cubicBezTo>
                    <a:cubicBezTo>
                      <a:pt x="0" y="17255"/>
                      <a:pt x="17255" y="0"/>
                      <a:pt x="38541" y="0"/>
                    </a:cubicBezTo>
                    <a:cubicBezTo>
                      <a:pt x="59826" y="0"/>
                      <a:pt x="77082" y="17255"/>
                      <a:pt x="77082" y="38541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1" name="任意多边形: 形状 320">
                <a:extLst>
                  <a:ext uri="{FF2B5EF4-FFF2-40B4-BE49-F238E27FC236}">
                    <a16:creationId xmlns:a16="http://schemas.microsoft.com/office/drawing/2014/main" id="{036CC0AF-57A6-41D7-8BA2-DF1A19488056}"/>
                  </a:ext>
                </a:extLst>
              </p:cNvPr>
              <p:cNvSpPr/>
              <p:nvPr/>
            </p:nvSpPr>
            <p:spPr>
              <a:xfrm rot="-1350026">
                <a:off x="4506776" y="4486486"/>
                <a:ext cx="78697" cy="78697"/>
              </a:xfrm>
              <a:custGeom>
                <a:avLst/>
                <a:gdLst>
                  <a:gd name="connsiteX0" fmla="*/ 78698 w 78697"/>
                  <a:gd name="connsiteY0" fmla="*/ 39349 h 78697"/>
                  <a:gd name="connsiteX1" fmla="*/ 39349 w 78697"/>
                  <a:gd name="connsiteY1" fmla="*/ 78698 h 78697"/>
                  <a:gd name="connsiteX2" fmla="*/ 0 w 78697"/>
                  <a:gd name="connsiteY2" fmla="*/ 39349 h 78697"/>
                  <a:gd name="connsiteX3" fmla="*/ 39349 w 78697"/>
                  <a:gd name="connsiteY3" fmla="*/ 0 h 78697"/>
                  <a:gd name="connsiteX4" fmla="*/ 78698 w 78697"/>
                  <a:gd name="connsiteY4" fmla="*/ 39349 h 78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8697" h="78697">
                    <a:moveTo>
                      <a:pt x="78698" y="39349"/>
                    </a:moveTo>
                    <a:cubicBezTo>
                      <a:pt x="78698" y="61081"/>
                      <a:pt x="61081" y="78698"/>
                      <a:pt x="39349" y="78698"/>
                    </a:cubicBezTo>
                    <a:cubicBezTo>
                      <a:pt x="17617" y="78698"/>
                      <a:pt x="0" y="61081"/>
                      <a:pt x="0" y="39349"/>
                    </a:cubicBezTo>
                    <a:cubicBezTo>
                      <a:pt x="0" y="17617"/>
                      <a:pt x="17617" y="0"/>
                      <a:pt x="39349" y="0"/>
                    </a:cubicBezTo>
                    <a:cubicBezTo>
                      <a:pt x="61081" y="0"/>
                      <a:pt x="78698" y="17617"/>
                      <a:pt x="78698" y="39349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2" name="任意多边形: 形状 321">
                <a:extLst>
                  <a:ext uri="{FF2B5EF4-FFF2-40B4-BE49-F238E27FC236}">
                    <a16:creationId xmlns:a16="http://schemas.microsoft.com/office/drawing/2014/main" id="{E90B8DE8-5906-491B-9D99-9E35A1D3DCE7}"/>
                  </a:ext>
                </a:extLst>
              </p:cNvPr>
              <p:cNvSpPr/>
              <p:nvPr/>
            </p:nvSpPr>
            <p:spPr>
              <a:xfrm rot="-1350026">
                <a:off x="4436262" y="4377492"/>
                <a:ext cx="80082" cy="80082"/>
              </a:xfrm>
              <a:custGeom>
                <a:avLst/>
                <a:gdLst>
                  <a:gd name="connsiteX0" fmla="*/ 80083 w 80082"/>
                  <a:gd name="connsiteY0" fmla="*/ 40041 h 80082"/>
                  <a:gd name="connsiteX1" fmla="*/ 40041 w 80082"/>
                  <a:gd name="connsiteY1" fmla="*/ 80083 h 80082"/>
                  <a:gd name="connsiteX2" fmla="*/ 0 w 80082"/>
                  <a:gd name="connsiteY2" fmla="*/ 40041 h 80082"/>
                  <a:gd name="connsiteX3" fmla="*/ 40041 w 80082"/>
                  <a:gd name="connsiteY3" fmla="*/ 0 h 80082"/>
                  <a:gd name="connsiteX4" fmla="*/ 80083 w 80082"/>
                  <a:gd name="connsiteY4" fmla="*/ 40041 h 800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0082" h="80082">
                    <a:moveTo>
                      <a:pt x="80083" y="40041"/>
                    </a:moveTo>
                    <a:cubicBezTo>
                      <a:pt x="80083" y="62155"/>
                      <a:pt x="62156" y="80083"/>
                      <a:pt x="40041" y="80083"/>
                    </a:cubicBezTo>
                    <a:cubicBezTo>
                      <a:pt x="17927" y="80083"/>
                      <a:pt x="0" y="62155"/>
                      <a:pt x="0" y="40041"/>
                    </a:cubicBezTo>
                    <a:cubicBezTo>
                      <a:pt x="0" y="17927"/>
                      <a:pt x="17927" y="0"/>
                      <a:pt x="40041" y="0"/>
                    </a:cubicBezTo>
                    <a:cubicBezTo>
                      <a:pt x="62156" y="0"/>
                      <a:pt x="80083" y="17927"/>
                      <a:pt x="80083" y="40041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3" name="任意多边形: 形状 322">
                <a:extLst>
                  <a:ext uri="{FF2B5EF4-FFF2-40B4-BE49-F238E27FC236}">
                    <a16:creationId xmlns:a16="http://schemas.microsoft.com/office/drawing/2014/main" id="{C120FA9E-6981-43E3-A8F5-68DB7EEA9708}"/>
                  </a:ext>
                </a:extLst>
              </p:cNvPr>
              <p:cNvSpPr/>
              <p:nvPr/>
            </p:nvSpPr>
            <p:spPr>
              <a:xfrm rot="-4846898">
                <a:off x="4373161" y="4264085"/>
                <a:ext cx="81466" cy="81466"/>
              </a:xfrm>
              <a:custGeom>
                <a:avLst/>
                <a:gdLst>
                  <a:gd name="connsiteX0" fmla="*/ 81466 w 81466"/>
                  <a:gd name="connsiteY0" fmla="*/ 40733 h 81466"/>
                  <a:gd name="connsiteX1" fmla="*/ 40733 w 81466"/>
                  <a:gd name="connsiteY1" fmla="*/ 81466 h 81466"/>
                  <a:gd name="connsiteX2" fmla="*/ 0 w 81466"/>
                  <a:gd name="connsiteY2" fmla="*/ 40733 h 81466"/>
                  <a:gd name="connsiteX3" fmla="*/ 40733 w 81466"/>
                  <a:gd name="connsiteY3" fmla="*/ 0 h 81466"/>
                  <a:gd name="connsiteX4" fmla="*/ 81466 w 81466"/>
                  <a:gd name="connsiteY4" fmla="*/ 40733 h 814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1466" h="81466">
                    <a:moveTo>
                      <a:pt x="81466" y="40733"/>
                    </a:moveTo>
                    <a:cubicBezTo>
                      <a:pt x="81466" y="63230"/>
                      <a:pt x="63230" y="81466"/>
                      <a:pt x="40733" y="81466"/>
                    </a:cubicBezTo>
                    <a:cubicBezTo>
                      <a:pt x="18237" y="81466"/>
                      <a:pt x="0" y="63229"/>
                      <a:pt x="0" y="40733"/>
                    </a:cubicBezTo>
                    <a:cubicBezTo>
                      <a:pt x="0" y="18236"/>
                      <a:pt x="18237" y="0"/>
                      <a:pt x="40733" y="0"/>
                    </a:cubicBezTo>
                    <a:cubicBezTo>
                      <a:pt x="63230" y="0"/>
                      <a:pt x="81466" y="18237"/>
                      <a:pt x="81466" y="40733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4" name="任意多边形: 形状 323">
                <a:extLst>
                  <a:ext uri="{FF2B5EF4-FFF2-40B4-BE49-F238E27FC236}">
                    <a16:creationId xmlns:a16="http://schemas.microsoft.com/office/drawing/2014/main" id="{58FB3685-A97E-4BBD-95DB-2754DB4BCAC0}"/>
                  </a:ext>
                </a:extLst>
              </p:cNvPr>
              <p:cNvSpPr/>
              <p:nvPr/>
            </p:nvSpPr>
            <p:spPr>
              <a:xfrm>
                <a:off x="4317766" y="4146839"/>
                <a:ext cx="82619" cy="82619"/>
              </a:xfrm>
              <a:custGeom>
                <a:avLst/>
                <a:gdLst>
                  <a:gd name="connsiteX0" fmla="*/ 82619 w 82619"/>
                  <a:gd name="connsiteY0" fmla="*/ 41310 h 82619"/>
                  <a:gd name="connsiteX1" fmla="*/ 41310 w 82619"/>
                  <a:gd name="connsiteY1" fmla="*/ 82619 h 82619"/>
                  <a:gd name="connsiteX2" fmla="*/ 0 w 82619"/>
                  <a:gd name="connsiteY2" fmla="*/ 41310 h 82619"/>
                  <a:gd name="connsiteX3" fmla="*/ 41310 w 82619"/>
                  <a:gd name="connsiteY3" fmla="*/ 0 h 82619"/>
                  <a:gd name="connsiteX4" fmla="*/ 82619 w 82619"/>
                  <a:gd name="connsiteY4" fmla="*/ 41310 h 826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2619" h="82619">
                    <a:moveTo>
                      <a:pt x="82619" y="41310"/>
                    </a:moveTo>
                    <a:cubicBezTo>
                      <a:pt x="82619" y="64124"/>
                      <a:pt x="64124" y="82619"/>
                      <a:pt x="41310" y="82619"/>
                    </a:cubicBezTo>
                    <a:cubicBezTo>
                      <a:pt x="18495" y="82619"/>
                      <a:pt x="0" y="64124"/>
                      <a:pt x="0" y="41310"/>
                    </a:cubicBezTo>
                    <a:cubicBezTo>
                      <a:pt x="0" y="18495"/>
                      <a:pt x="18495" y="0"/>
                      <a:pt x="41310" y="0"/>
                    </a:cubicBezTo>
                    <a:cubicBezTo>
                      <a:pt x="64124" y="0"/>
                      <a:pt x="82619" y="18495"/>
                      <a:pt x="82619" y="41310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5" name="任意多边形: 形状 324">
                <a:extLst>
                  <a:ext uri="{FF2B5EF4-FFF2-40B4-BE49-F238E27FC236}">
                    <a16:creationId xmlns:a16="http://schemas.microsoft.com/office/drawing/2014/main" id="{2367EBAC-5F9D-4BF6-B0D5-23094DE3CCC8}"/>
                  </a:ext>
                </a:extLst>
              </p:cNvPr>
              <p:cNvSpPr/>
              <p:nvPr/>
            </p:nvSpPr>
            <p:spPr>
              <a:xfrm>
                <a:off x="4270571" y="4026372"/>
                <a:ext cx="83465" cy="83465"/>
              </a:xfrm>
              <a:custGeom>
                <a:avLst/>
                <a:gdLst>
                  <a:gd name="connsiteX0" fmla="*/ 83465 w 83465"/>
                  <a:gd name="connsiteY0" fmla="*/ 41733 h 83465"/>
                  <a:gd name="connsiteX1" fmla="*/ 41733 w 83465"/>
                  <a:gd name="connsiteY1" fmla="*/ 83465 h 83465"/>
                  <a:gd name="connsiteX2" fmla="*/ 0 w 83465"/>
                  <a:gd name="connsiteY2" fmla="*/ 41733 h 83465"/>
                  <a:gd name="connsiteX3" fmla="*/ 41733 w 83465"/>
                  <a:gd name="connsiteY3" fmla="*/ 0 h 83465"/>
                  <a:gd name="connsiteX4" fmla="*/ 83465 w 83465"/>
                  <a:gd name="connsiteY4" fmla="*/ 41733 h 834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3465" h="83465">
                    <a:moveTo>
                      <a:pt x="83465" y="41733"/>
                    </a:moveTo>
                    <a:cubicBezTo>
                      <a:pt x="83465" y="64781"/>
                      <a:pt x="64781" y="83465"/>
                      <a:pt x="41733" y="83465"/>
                    </a:cubicBezTo>
                    <a:cubicBezTo>
                      <a:pt x="18684" y="83465"/>
                      <a:pt x="0" y="64781"/>
                      <a:pt x="0" y="41733"/>
                    </a:cubicBezTo>
                    <a:cubicBezTo>
                      <a:pt x="0" y="18684"/>
                      <a:pt x="18684" y="0"/>
                      <a:pt x="41733" y="0"/>
                    </a:cubicBezTo>
                    <a:cubicBezTo>
                      <a:pt x="64781" y="0"/>
                      <a:pt x="83465" y="18684"/>
                      <a:pt x="83465" y="41733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6" name="任意多边形: 形状 325">
                <a:extLst>
                  <a:ext uri="{FF2B5EF4-FFF2-40B4-BE49-F238E27FC236}">
                    <a16:creationId xmlns:a16="http://schemas.microsoft.com/office/drawing/2014/main" id="{7AFCDC4D-4CAA-474F-8359-89646038CF2B}"/>
                  </a:ext>
                </a:extLst>
              </p:cNvPr>
              <p:cNvSpPr/>
              <p:nvPr/>
            </p:nvSpPr>
            <p:spPr>
              <a:xfrm rot="-1350026">
                <a:off x="4231665" y="3903077"/>
                <a:ext cx="84313" cy="84313"/>
              </a:xfrm>
              <a:custGeom>
                <a:avLst/>
                <a:gdLst>
                  <a:gd name="connsiteX0" fmla="*/ 84314 w 84313"/>
                  <a:gd name="connsiteY0" fmla="*/ 42157 h 84313"/>
                  <a:gd name="connsiteX1" fmla="*/ 42157 w 84313"/>
                  <a:gd name="connsiteY1" fmla="*/ 84313 h 84313"/>
                  <a:gd name="connsiteX2" fmla="*/ 0 w 84313"/>
                  <a:gd name="connsiteY2" fmla="*/ 42157 h 84313"/>
                  <a:gd name="connsiteX3" fmla="*/ 42157 w 84313"/>
                  <a:gd name="connsiteY3" fmla="*/ 0 h 84313"/>
                  <a:gd name="connsiteX4" fmla="*/ 84314 w 84313"/>
                  <a:gd name="connsiteY4" fmla="*/ 42157 h 843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4313" h="84313">
                    <a:moveTo>
                      <a:pt x="84314" y="42157"/>
                    </a:moveTo>
                    <a:cubicBezTo>
                      <a:pt x="84314" y="65439"/>
                      <a:pt x="65439" y="84313"/>
                      <a:pt x="42157" y="84313"/>
                    </a:cubicBezTo>
                    <a:cubicBezTo>
                      <a:pt x="18874" y="84313"/>
                      <a:pt x="0" y="65439"/>
                      <a:pt x="0" y="42157"/>
                    </a:cubicBezTo>
                    <a:cubicBezTo>
                      <a:pt x="0" y="18874"/>
                      <a:pt x="18874" y="0"/>
                      <a:pt x="42157" y="0"/>
                    </a:cubicBezTo>
                    <a:cubicBezTo>
                      <a:pt x="65439" y="0"/>
                      <a:pt x="84314" y="18874"/>
                      <a:pt x="84314" y="42157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7" name="任意多边形: 形状 326">
                <a:extLst>
                  <a:ext uri="{FF2B5EF4-FFF2-40B4-BE49-F238E27FC236}">
                    <a16:creationId xmlns:a16="http://schemas.microsoft.com/office/drawing/2014/main" id="{8D2D0F01-9943-4ABE-8255-D93794708806}"/>
                  </a:ext>
                </a:extLst>
              </p:cNvPr>
              <p:cNvSpPr/>
              <p:nvPr/>
            </p:nvSpPr>
            <p:spPr>
              <a:xfrm rot="-5060819">
                <a:off x="4200792" y="3777335"/>
                <a:ext cx="85000" cy="85000"/>
              </a:xfrm>
              <a:custGeom>
                <a:avLst/>
                <a:gdLst>
                  <a:gd name="connsiteX0" fmla="*/ 85001 w 85000"/>
                  <a:gd name="connsiteY0" fmla="*/ 42500 h 85000"/>
                  <a:gd name="connsiteX1" fmla="*/ 42500 w 85000"/>
                  <a:gd name="connsiteY1" fmla="*/ 85001 h 85000"/>
                  <a:gd name="connsiteX2" fmla="*/ 0 w 85000"/>
                  <a:gd name="connsiteY2" fmla="*/ 42500 h 85000"/>
                  <a:gd name="connsiteX3" fmla="*/ 42500 w 85000"/>
                  <a:gd name="connsiteY3" fmla="*/ 0 h 85000"/>
                  <a:gd name="connsiteX4" fmla="*/ 85001 w 85000"/>
                  <a:gd name="connsiteY4" fmla="*/ 42500 h 85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5000" h="85000">
                    <a:moveTo>
                      <a:pt x="85001" y="42500"/>
                    </a:moveTo>
                    <a:cubicBezTo>
                      <a:pt x="85001" y="65973"/>
                      <a:pt x="65973" y="85001"/>
                      <a:pt x="42500" y="85001"/>
                    </a:cubicBezTo>
                    <a:cubicBezTo>
                      <a:pt x="19028" y="85001"/>
                      <a:pt x="0" y="65973"/>
                      <a:pt x="0" y="42500"/>
                    </a:cubicBezTo>
                    <a:cubicBezTo>
                      <a:pt x="0" y="19028"/>
                      <a:pt x="19028" y="0"/>
                      <a:pt x="42500" y="0"/>
                    </a:cubicBezTo>
                    <a:cubicBezTo>
                      <a:pt x="65973" y="0"/>
                      <a:pt x="85001" y="19028"/>
                      <a:pt x="85001" y="42500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0" name="任意多边形: 形状 329">
                <a:extLst>
                  <a:ext uri="{FF2B5EF4-FFF2-40B4-BE49-F238E27FC236}">
                    <a16:creationId xmlns:a16="http://schemas.microsoft.com/office/drawing/2014/main" id="{6E5E9478-C8EF-4BEB-908C-64E66C4A1321}"/>
                  </a:ext>
                </a:extLst>
              </p:cNvPr>
              <p:cNvSpPr/>
              <p:nvPr/>
            </p:nvSpPr>
            <p:spPr>
              <a:xfrm rot="-4846898">
                <a:off x="4179131" y="3650344"/>
                <a:ext cx="85312" cy="85312"/>
              </a:xfrm>
              <a:custGeom>
                <a:avLst/>
                <a:gdLst>
                  <a:gd name="connsiteX0" fmla="*/ 85313 w 85312"/>
                  <a:gd name="connsiteY0" fmla="*/ 42656 h 85312"/>
                  <a:gd name="connsiteX1" fmla="*/ 42656 w 85312"/>
                  <a:gd name="connsiteY1" fmla="*/ 85313 h 85312"/>
                  <a:gd name="connsiteX2" fmla="*/ 0 w 85312"/>
                  <a:gd name="connsiteY2" fmla="*/ 42656 h 85312"/>
                  <a:gd name="connsiteX3" fmla="*/ 42656 w 85312"/>
                  <a:gd name="connsiteY3" fmla="*/ 0 h 85312"/>
                  <a:gd name="connsiteX4" fmla="*/ 85313 w 85312"/>
                  <a:gd name="connsiteY4" fmla="*/ 42656 h 85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5312" h="85312">
                    <a:moveTo>
                      <a:pt x="85313" y="42656"/>
                    </a:moveTo>
                    <a:cubicBezTo>
                      <a:pt x="85313" y="66215"/>
                      <a:pt x="66215" y="85313"/>
                      <a:pt x="42656" y="85313"/>
                    </a:cubicBezTo>
                    <a:cubicBezTo>
                      <a:pt x="19098" y="85313"/>
                      <a:pt x="0" y="66215"/>
                      <a:pt x="0" y="42656"/>
                    </a:cubicBezTo>
                    <a:cubicBezTo>
                      <a:pt x="0" y="19098"/>
                      <a:pt x="19098" y="0"/>
                      <a:pt x="42656" y="0"/>
                    </a:cubicBezTo>
                    <a:cubicBezTo>
                      <a:pt x="66215" y="0"/>
                      <a:pt x="85313" y="19098"/>
                      <a:pt x="85313" y="42656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4" name="任意多边形: 形状 333">
                <a:extLst>
                  <a:ext uri="{FF2B5EF4-FFF2-40B4-BE49-F238E27FC236}">
                    <a16:creationId xmlns:a16="http://schemas.microsoft.com/office/drawing/2014/main" id="{387D84CA-E3C3-4BCB-AC6C-0DB711A495F0}"/>
                  </a:ext>
                </a:extLst>
              </p:cNvPr>
              <p:cNvSpPr/>
              <p:nvPr/>
            </p:nvSpPr>
            <p:spPr>
              <a:xfrm>
                <a:off x="4165682" y="3522042"/>
                <a:ext cx="85542" cy="85542"/>
              </a:xfrm>
              <a:custGeom>
                <a:avLst/>
                <a:gdLst>
                  <a:gd name="connsiteX0" fmla="*/ 85542 w 85542"/>
                  <a:gd name="connsiteY0" fmla="*/ 42771 h 85542"/>
                  <a:gd name="connsiteX1" fmla="*/ 42771 w 85542"/>
                  <a:gd name="connsiteY1" fmla="*/ 85542 h 85542"/>
                  <a:gd name="connsiteX2" fmla="*/ 0 w 85542"/>
                  <a:gd name="connsiteY2" fmla="*/ 42771 h 85542"/>
                  <a:gd name="connsiteX3" fmla="*/ 42771 w 85542"/>
                  <a:gd name="connsiteY3" fmla="*/ 0 h 85542"/>
                  <a:gd name="connsiteX4" fmla="*/ 85542 w 85542"/>
                  <a:gd name="connsiteY4" fmla="*/ 42771 h 855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5542" h="85542">
                    <a:moveTo>
                      <a:pt x="85542" y="42771"/>
                    </a:moveTo>
                    <a:cubicBezTo>
                      <a:pt x="85542" y="66393"/>
                      <a:pt x="66393" y="85542"/>
                      <a:pt x="42771" y="85542"/>
                    </a:cubicBezTo>
                    <a:cubicBezTo>
                      <a:pt x="19149" y="85542"/>
                      <a:pt x="0" y="66393"/>
                      <a:pt x="0" y="42771"/>
                    </a:cubicBezTo>
                    <a:cubicBezTo>
                      <a:pt x="0" y="19149"/>
                      <a:pt x="19149" y="0"/>
                      <a:pt x="42771" y="0"/>
                    </a:cubicBezTo>
                    <a:cubicBezTo>
                      <a:pt x="66393" y="0"/>
                      <a:pt x="85542" y="19149"/>
                      <a:pt x="85542" y="42771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5" name="任意多边形: 形状 334">
                <a:extLst>
                  <a:ext uri="{FF2B5EF4-FFF2-40B4-BE49-F238E27FC236}">
                    <a16:creationId xmlns:a16="http://schemas.microsoft.com/office/drawing/2014/main" id="{CF6EF336-0349-43AB-975A-11CD2D7FEFC4}"/>
                  </a:ext>
                </a:extLst>
              </p:cNvPr>
              <p:cNvSpPr/>
              <p:nvPr/>
            </p:nvSpPr>
            <p:spPr>
              <a:xfrm>
                <a:off x="4160797" y="3393152"/>
                <a:ext cx="85850" cy="85850"/>
              </a:xfrm>
              <a:custGeom>
                <a:avLst/>
                <a:gdLst>
                  <a:gd name="connsiteX0" fmla="*/ 85850 w 85850"/>
                  <a:gd name="connsiteY0" fmla="*/ 42925 h 85850"/>
                  <a:gd name="connsiteX1" fmla="*/ 42925 w 85850"/>
                  <a:gd name="connsiteY1" fmla="*/ 85850 h 85850"/>
                  <a:gd name="connsiteX2" fmla="*/ 0 w 85850"/>
                  <a:gd name="connsiteY2" fmla="*/ 42925 h 85850"/>
                  <a:gd name="connsiteX3" fmla="*/ 42925 w 85850"/>
                  <a:gd name="connsiteY3" fmla="*/ 0 h 85850"/>
                  <a:gd name="connsiteX4" fmla="*/ 85850 w 85850"/>
                  <a:gd name="connsiteY4" fmla="*/ 42925 h 85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5850" h="85850">
                    <a:moveTo>
                      <a:pt x="85850" y="42925"/>
                    </a:moveTo>
                    <a:cubicBezTo>
                      <a:pt x="85850" y="66632"/>
                      <a:pt x="66632" y="85850"/>
                      <a:pt x="42925" y="85850"/>
                    </a:cubicBezTo>
                    <a:cubicBezTo>
                      <a:pt x="19218" y="85850"/>
                      <a:pt x="0" y="66632"/>
                      <a:pt x="0" y="42925"/>
                    </a:cubicBezTo>
                    <a:cubicBezTo>
                      <a:pt x="0" y="19218"/>
                      <a:pt x="19218" y="0"/>
                      <a:pt x="42925" y="0"/>
                    </a:cubicBezTo>
                    <a:cubicBezTo>
                      <a:pt x="66632" y="0"/>
                      <a:pt x="85850" y="19218"/>
                      <a:pt x="85850" y="42925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6" name="任意多边形: 形状 335">
                <a:extLst>
                  <a:ext uri="{FF2B5EF4-FFF2-40B4-BE49-F238E27FC236}">
                    <a16:creationId xmlns:a16="http://schemas.microsoft.com/office/drawing/2014/main" id="{34F6049A-67E6-4EE6-B9B3-07EAE3627493}"/>
                  </a:ext>
                </a:extLst>
              </p:cNvPr>
              <p:cNvSpPr/>
              <p:nvPr/>
            </p:nvSpPr>
            <p:spPr>
              <a:xfrm>
                <a:off x="4164567" y="3264454"/>
                <a:ext cx="85696" cy="85696"/>
              </a:xfrm>
              <a:custGeom>
                <a:avLst/>
                <a:gdLst>
                  <a:gd name="connsiteX0" fmla="*/ 85696 w 85696"/>
                  <a:gd name="connsiteY0" fmla="*/ 42848 h 85696"/>
                  <a:gd name="connsiteX1" fmla="*/ 42848 w 85696"/>
                  <a:gd name="connsiteY1" fmla="*/ 85696 h 85696"/>
                  <a:gd name="connsiteX2" fmla="*/ 0 w 85696"/>
                  <a:gd name="connsiteY2" fmla="*/ 42848 h 85696"/>
                  <a:gd name="connsiteX3" fmla="*/ 42848 w 85696"/>
                  <a:gd name="connsiteY3" fmla="*/ 0 h 85696"/>
                  <a:gd name="connsiteX4" fmla="*/ 85696 w 85696"/>
                  <a:gd name="connsiteY4" fmla="*/ 42848 h 856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5696" h="85696">
                    <a:moveTo>
                      <a:pt x="85696" y="42848"/>
                    </a:moveTo>
                    <a:cubicBezTo>
                      <a:pt x="85696" y="66512"/>
                      <a:pt x="66512" y="85696"/>
                      <a:pt x="42848" y="85696"/>
                    </a:cubicBezTo>
                    <a:cubicBezTo>
                      <a:pt x="19184" y="85696"/>
                      <a:pt x="0" y="66512"/>
                      <a:pt x="0" y="42848"/>
                    </a:cubicBezTo>
                    <a:cubicBezTo>
                      <a:pt x="0" y="19184"/>
                      <a:pt x="19184" y="0"/>
                      <a:pt x="42848" y="0"/>
                    </a:cubicBezTo>
                    <a:cubicBezTo>
                      <a:pt x="66512" y="0"/>
                      <a:pt x="85696" y="19184"/>
                      <a:pt x="85696" y="42848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9" name="任意多边形: 形状 338">
                <a:extLst>
                  <a:ext uri="{FF2B5EF4-FFF2-40B4-BE49-F238E27FC236}">
                    <a16:creationId xmlns:a16="http://schemas.microsoft.com/office/drawing/2014/main" id="{07A4DACF-F49B-46AF-BAE3-0D988E4DDB49}"/>
                  </a:ext>
                </a:extLst>
              </p:cNvPr>
              <p:cNvSpPr/>
              <p:nvPr/>
            </p:nvSpPr>
            <p:spPr>
              <a:xfrm rot="-4602852">
                <a:off x="4176847" y="3136613"/>
                <a:ext cx="85385" cy="85385"/>
              </a:xfrm>
              <a:custGeom>
                <a:avLst/>
                <a:gdLst>
                  <a:gd name="connsiteX0" fmla="*/ 85385 w 85385"/>
                  <a:gd name="connsiteY0" fmla="*/ 42693 h 85385"/>
                  <a:gd name="connsiteX1" fmla="*/ 42693 w 85385"/>
                  <a:gd name="connsiteY1" fmla="*/ 85385 h 85385"/>
                  <a:gd name="connsiteX2" fmla="*/ 0 w 85385"/>
                  <a:gd name="connsiteY2" fmla="*/ 42693 h 85385"/>
                  <a:gd name="connsiteX3" fmla="*/ 42693 w 85385"/>
                  <a:gd name="connsiteY3" fmla="*/ 0 h 85385"/>
                  <a:gd name="connsiteX4" fmla="*/ 85385 w 85385"/>
                  <a:gd name="connsiteY4" fmla="*/ 42693 h 853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5385" h="85385">
                    <a:moveTo>
                      <a:pt x="85385" y="42693"/>
                    </a:moveTo>
                    <a:cubicBezTo>
                      <a:pt x="85385" y="66271"/>
                      <a:pt x="66271" y="85385"/>
                      <a:pt x="42693" y="85385"/>
                    </a:cubicBezTo>
                    <a:cubicBezTo>
                      <a:pt x="19114" y="85385"/>
                      <a:pt x="0" y="66271"/>
                      <a:pt x="0" y="42693"/>
                    </a:cubicBezTo>
                    <a:cubicBezTo>
                      <a:pt x="0" y="19114"/>
                      <a:pt x="19114" y="0"/>
                      <a:pt x="42693" y="0"/>
                    </a:cubicBezTo>
                    <a:cubicBezTo>
                      <a:pt x="66271" y="0"/>
                      <a:pt x="85385" y="19114"/>
                      <a:pt x="85385" y="42693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0" name="任意多边形: 形状 339">
                <a:extLst>
                  <a:ext uri="{FF2B5EF4-FFF2-40B4-BE49-F238E27FC236}">
                    <a16:creationId xmlns:a16="http://schemas.microsoft.com/office/drawing/2014/main" id="{D2DEA50D-93CC-456C-95F7-C5C541BE29F3}"/>
                  </a:ext>
                </a:extLst>
              </p:cNvPr>
              <p:cNvSpPr/>
              <p:nvPr/>
            </p:nvSpPr>
            <p:spPr>
              <a:xfrm rot="-4602852">
                <a:off x="4197747" y="3009596"/>
                <a:ext cx="85077" cy="85077"/>
              </a:xfrm>
              <a:custGeom>
                <a:avLst/>
                <a:gdLst>
                  <a:gd name="connsiteX0" fmla="*/ 85078 w 85077"/>
                  <a:gd name="connsiteY0" fmla="*/ 42539 h 85077"/>
                  <a:gd name="connsiteX1" fmla="*/ 42539 w 85077"/>
                  <a:gd name="connsiteY1" fmla="*/ 85078 h 85077"/>
                  <a:gd name="connsiteX2" fmla="*/ 0 w 85077"/>
                  <a:gd name="connsiteY2" fmla="*/ 42539 h 85077"/>
                  <a:gd name="connsiteX3" fmla="*/ 42539 w 85077"/>
                  <a:gd name="connsiteY3" fmla="*/ 0 h 85077"/>
                  <a:gd name="connsiteX4" fmla="*/ 85078 w 85077"/>
                  <a:gd name="connsiteY4" fmla="*/ 42539 h 850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5077" h="85077">
                    <a:moveTo>
                      <a:pt x="85078" y="42539"/>
                    </a:moveTo>
                    <a:cubicBezTo>
                      <a:pt x="85078" y="66033"/>
                      <a:pt x="66032" y="85078"/>
                      <a:pt x="42539" y="85078"/>
                    </a:cubicBezTo>
                    <a:cubicBezTo>
                      <a:pt x="19045" y="85078"/>
                      <a:pt x="0" y="66033"/>
                      <a:pt x="0" y="42539"/>
                    </a:cubicBezTo>
                    <a:cubicBezTo>
                      <a:pt x="0" y="19045"/>
                      <a:pt x="19045" y="0"/>
                      <a:pt x="42539" y="0"/>
                    </a:cubicBezTo>
                    <a:cubicBezTo>
                      <a:pt x="66032" y="0"/>
                      <a:pt x="85078" y="19045"/>
                      <a:pt x="85078" y="42539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3" name="任意多边形: 形状 342">
                <a:extLst>
                  <a:ext uri="{FF2B5EF4-FFF2-40B4-BE49-F238E27FC236}">
                    <a16:creationId xmlns:a16="http://schemas.microsoft.com/office/drawing/2014/main" id="{D02F1890-4018-4219-A1BA-A41683FD9ABA}"/>
                  </a:ext>
                </a:extLst>
              </p:cNvPr>
              <p:cNvSpPr/>
              <p:nvPr/>
            </p:nvSpPr>
            <p:spPr>
              <a:xfrm rot="-4846898">
                <a:off x="4227310" y="2884089"/>
                <a:ext cx="84620" cy="84620"/>
              </a:xfrm>
              <a:custGeom>
                <a:avLst/>
                <a:gdLst>
                  <a:gd name="connsiteX0" fmla="*/ 84620 w 84620"/>
                  <a:gd name="connsiteY0" fmla="*/ 42310 h 84620"/>
                  <a:gd name="connsiteX1" fmla="*/ 42310 w 84620"/>
                  <a:gd name="connsiteY1" fmla="*/ 84621 h 84620"/>
                  <a:gd name="connsiteX2" fmla="*/ 0 w 84620"/>
                  <a:gd name="connsiteY2" fmla="*/ 42310 h 84620"/>
                  <a:gd name="connsiteX3" fmla="*/ 42310 w 84620"/>
                  <a:gd name="connsiteY3" fmla="*/ 0 h 84620"/>
                  <a:gd name="connsiteX4" fmla="*/ 84620 w 84620"/>
                  <a:gd name="connsiteY4" fmla="*/ 42310 h 846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4620" h="84620">
                    <a:moveTo>
                      <a:pt x="84620" y="42310"/>
                    </a:moveTo>
                    <a:cubicBezTo>
                      <a:pt x="84620" y="65678"/>
                      <a:pt x="65678" y="84621"/>
                      <a:pt x="42310" y="84621"/>
                    </a:cubicBezTo>
                    <a:cubicBezTo>
                      <a:pt x="18943" y="84621"/>
                      <a:pt x="0" y="65678"/>
                      <a:pt x="0" y="42310"/>
                    </a:cubicBezTo>
                    <a:cubicBezTo>
                      <a:pt x="0" y="18943"/>
                      <a:pt x="18943" y="0"/>
                      <a:pt x="42310" y="0"/>
                    </a:cubicBezTo>
                    <a:cubicBezTo>
                      <a:pt x="65678" y="0"/>
                      <a:pt x="84620" y="18943"/>
                      <a:pt x="84620" y="42310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4" name="任意多边形: 形状 343">
                <a:extLst>
                  <a:ext uri="{FF2B5EF4-FFF2-40B4-BE49-F238E27FC236}">
                    <a16:creationId xmlns:a16="http://schemas.microsoft.com/office/drawing/2014/main" id="{E79E455B-6D8B-4F66-8C21-98C7AE6BB494}"/>
                  </a:ext>
                </a:extLst>
              </p:cNvPr>
              <p:cNvSpPr/>
              <p:nvPr/>
            </p:nvSpPr>
            <p:spPr>
              <a:xfrm rot="-1350026">
                <a:off x="4265305" y="2761311"/>
                <a:ext cx="83775" cy="83775"/>
              </a:xfrm>
              <a:custGeom>
                <a:avLst/>
                <a:gdLst>
                  <a:gd name="connsiteX0" fmla="*/ 83775 w 83775"/>
                  <a:gd name="connsiteY0" fmla="*/ 41887 h 83775"/>
                  <a:gd name="connsiteX1" fmla="*/ 41887 w 83775"/>
                  <a:gd name="connsiteY1" fmla="*/ 83775 h 83775"/>
                  <a:gd name="connsiteX2" fmla="*/ 0 w 83775"/>
                  <a:gd name="connsiteY2" fmla="*/ 41887 h 83775"/>
                  <a:gd name="connsiteX3" fmla="*/ 41887 w 83775"/>
                  <a:gd name="connsiteY3" fmla="*/ 0 h 83775"/>
                  <a:gd name="connsiteX4" fmla="*/ 83775 w 83775"/>
                  <a:gd name="connsiteY4" fmla="*/ 41887 h 83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3775" h="83775">
                    <a:moveTo>
                      <a:pt x="83775" y="41887"/>
                    </a:moveTo>
                    <a:cubicBezTo>
                      <a:pt x="83775" y="65021"/>
                      <a:pt x="65021" y="83775"/>
                      <a:pt x="41887" y="83775"/>
                    </a:cubicBezTo>
                    <a:cubicBezTo>
                      <a:pt x="18754" y="83775"/>
                      <a:pt x="0" y="65021"/>
                      <a:pt x="0" y="41887"/>
                    </a:cubicBezTo>
                    <a:cubicBezTo>
                      <a:pt x="0" y="18754"/>
                      <a:pt x="18754" y="0"/>
                      <a:pt x="41887" y="0"/>
                    </a:cubicBezTo>
                    <a:cubicBezTo>
                      <a:pt x="65021" y="0"/>
                      <a:pt x="83775" y="18754"/>
                      <a:pt x="83775" y="41887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6" name="任意多边形: 形状 345">
                <a:extLst>
                  <a:ext uri="{FF2B5EF4-FFF2-40B4-BE49-F238E27FC236}">
                    <a16:creationId xmlns:a16="http://schemas.microsoft.com/office/drawing/2014/main" id="{F0638092-3519-4B2B-AEB2-83F8D0390D13}"/>
                  </a:ext>
                </a:extLst>
              </p:cNvPr>
              <p:cNvSpPr/>
              <p:nvPr/>
            </p:nvSpPr>
            <p:spPr>
              <a:xfrm>
                <a:off x="4311419" y="2641272"/>
                <a:ext cx="82926" cy="82926"/>
              </a:xfrm>
              <a:custGeom>
                <a:avLst/>
                <a:gdLst>
                  <a:gd name="connsiteX0" fmla="*/ 82927 w 82926"/>
                  <a:gd name="connsiteY0" fmla="*/ 41463 h 82926"/>
                  <a:gd name="connsiteX1" fmla="*/ 41463 w 82926"/>
                  <a:gd name="connsiteY1" fmla="*/ 82927 h 82926"/>
                  <a:gd name="connsiteX2" fmla="*/ 0 w 82926"/>
                  <a:gd name="connsiteY2" fmla="*/ 41463 h 82926"/>
                  <a:gd name="connsiteX3" fmla="*/ 41463 w 82926"/>
                  <a:gd name="connsiteY3" fmla="*/ 0 h 82926"/>
                  <a:gd name="connsiteX4" fmla="*/ 82927 w 82926"/>
                  <a:gd name="connsiteY4" fmla="*/ 41463 h 82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2926" h="82926">
                    <a:moveTo>
                      <a:pt x="82927" y="41463"/>
                    </a:moveTo>
                    <a:cubicBezTo>
                      <a:pt x="82927" y="64363"/>
                      <a:pt x="64363" y="82927"/>
                      <a:pt x="41463" y="82927"/>
                    </a:cubicBezTo>
                    <a:cubicBezTo>
                      <a:pt x="18564" y="82927"/>
                      <a:pt x="0" y="64363"/>
                      <a:pt x="0" y="41463"/>
                    </a:cubicBezTo>
                    <a:cubicBezTo>
                      <a:pt x="0" y="18564"/>
                      <a:pt x="18564" y="0"/>
                      <a:pt x="41463" y="0"/>
                    </a:cubicBezTo>
                    <a:cubicBezTo>
                      <a:pt x="64363" y="0"/>
                      <a:pt x="82927" y="18564"/>
                      <a:pt x="82927" y="41463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7" name="任意多边形: 形状 346">
                <a:extLst>
                  <a:ext uri="{FF2B5EF4-FFF2-40B4-BE49-F238E27FC236}">
                    <a16:creationId xmlns:a16="http://schemas.microsoft.com/office/drawing/2014/main" id="{2307141E-3F6F-45F6-85F9-D1B1CDD96A77}"/>
                  </a:ext>
                </a:extLst>
              </p:cNvPr>
              <p:cNvSpPr/>
              <p:nvPr/>
            </p:nvSpPr>
            <p:spPr>
              <a:xfrm>
                <a:off x="4365653" y="2524651"/>
                <a:ext cx="82003" cy="82003"/>
              </a:xfrm>
              <a:custGeom>
                <a:avLst/>
                <a:gdLst>
                  <a:gd name="connsiteX0" fmla="*/ 82004 w 82003"/>
                  <a:gd name="connsiteY0" fmla="*/ 41002 h 82003"/>
                  <a:gd name="connsiteX1" fmla="*/ 41002 w 82003"/>
                  <a:gd name="connsiteY1" fmla="*/ 82003 h 82003"/>
                  <a:gd name="connsiteX2" fmla="*/ 0 w 82003"/>
                  <a:gd name="connsiteY2" fmla="*/ 41002 h 82003"/>
                  <a:gd name="connsiteX3" fmla="*/ 41002 w 82003"/>
                  <a:gd name="connsiteY3" fmla="*/ 0 h 82003"/>
                  <a:gd name="connsiteX4" fmla="*/ 82004 w 82003"/>
                  <a:gd name="connsiteY4" fmla="*/ 41002 h 820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2003" h="82003">
                    <a:moveTo>
                      <a:pt x="82004" y="41002"/>
                    </a:moveTo>
                    <a:cubicBezTo>
                      <a:pt x="82004" y="63646"/>
                      <a:pt x="63647" y="82003"/>
                      <a:pt x="41002" y="82003"/>
                    </a:cubicBezTo>
                    <a:cubicBezTo>
                      <a:pt x="18357" y="82003"/>
                      <a:pt x="0" y="63646"/>
                      <a:pt x="0" y="41002"/>
                    </a:cubicBezTo>
                    <a:cubicBezTo>
                      <a:pt x="0" y="18357"/>
                      <a:pt x="18357" y="0"/>
                      <a:pt x="41002" y="0"/>
                    </a:cubicBezTo>
                    <a:cubicBezTo>
                      <a:pt x="63647" y="0"/>
                      <a:pt x="82004" y="18357"/>
                      <a:pt x="82004" y="41002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8" name="任意多边形: 形状 347">
                <a:extLst>
                  <a:ext uri="{FF2B5EF4-FFF2-40B4-BE49-F238E27FC236}">
                    <a16:creationId xmlns:a16="http://schemas.microsoft.com/office/drawing/2014/main" id="{B1F79261-4E7D-4B2F-B1E9-3E5A91FDC995}"/>
                  </a:ext>
                </a:extLst>
              </p:cNvPr>
              <p:cNvSpPr/>
              <p:nvPr/>
            </p:nvSpPr>
            <p:spPr>
              <a:xfrm>
                <a:off x="4427809" y="2412146"/>
                <a:ext cx="80619" cy="80619"/>
              </a:xfrm>
              <a:custGeom>
                <a:avLst/>
                <a:gdLst>
                  <a:gd name="connsiteX0" fmla="*/ 80619 w 80619"/>
                  <a:gd name="connsiteY0" fmla="*/ 40309 h 80619"/>
                  <a:gd name="connsiteX1" fmla="*/ 40309 w 80619"/>
                  <a:gd name="connsiteY1" fmla="*/ 80619 h 80619"/>
                  <a:gd name="connsiteX2" fmla="*/ 0 w 80619"/>
                  <a:gd name="connsiteY2" fmla="*/ 40309 h 80619"/>
                  <a:gd name="connsiteX3" fmla="*/ 40309 w 80619"/>
                  <a:gd name="connsiteY3" fmla="*/ 0 h 80619"/>
                  <a:gd name="connsiteX4" fmla="*/ 80619 w 80619"/>
                  <a:gd name="connsiteY4" fmla="*/ 40309 h 806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0619" h="80619">
                    <a:moveTo>
                      <a:pt x="80619" y="40309"/>
                    </a:moveTo>
                    <a:cubicBezTo>
                      <a:pt x="80619" y="62572"/>
                      <a:pt x="62572" y="80619"/>
                      <a:pt x="40309" y="80619"/>
                    </a:cubicBezTo>
                    <a:cubicBezTo>
                      <a:pt x="18047" y="80619"/>
                      <a:pt x="0" y="62572"/>
                      <a:pt x="0" y="40309"/>
                    </a:cubicBezTo>
                    <a:cubicBezTo>
                      <a:pt x="0" y="18047"/>
                      <a:pt x="18047" y="0"/>
                      <a:pt x="40309" y="0"/>
                    </a:cubicBezTo>
                    <a:cubicBezTo>
                      <a:pt x="62572" y="0"/>
                      <a:pt x="80619" y="18047"/>
                      <a:pt x="80619" y="40309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0" name="任意多边形: 形状 349">
                <a:extLst>
                  <a:ext uri="{FF2B5EF4-FFF2-40B4-BE49-F238E27FC236}">
                    <a16:creationId xmlns:a16="http://schemas.microsoft.com/office/drawing/2014/main" id="{DFFF821F-9714-46FD-8A75-7B72CF09B6B3}"/>
                  </a:ext>
                </a:extLst>
              </p:cNvPr>
              <p:cNvSpPr/>
              <p:nvPr/>
            </p:nvSpPr>
            <p:spPr>
              <a:xfrm rot="-1350026">
                <a:off x="4497468" y="2304007"/>
                <a:ext cx="79236" cy="79236"/>
              </a:xfrm>
              <a:custGeom>
                <a:avLst/>
                <a:gdLst>
                  <a:gd name="connsiteX0" fmla="*/ 79236 w 79236"/>
                  <a:gd name="connsiteY0" fmla="*/ 39618 h 79236"/>
                  <a:gd name="connsiteX1" fmla="*/ 39618 w 79236"/>
                  <a:gd name="connsiteY1" fmla="*/ 79236 h 79236"/>
                  <a:gd name="connsiteX2" fmla="*/ 0 w 79236"/>
                  <a:gd name="connsiteY2" fmla="*/ 39618 h 79236"/>
                  <a:gd name="connsiteX3" fmla="*/ 39618 w 79236"/>
                  <a:gd name="connsiteY3" fmla="*/ 0 h 79236"/>
                  <a:gd name="connsiteX4" fmla="*/ 79236 w 79236"/>
                  <a:gd name="connsiteY4" fmla="*/ 39618 h 79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9236" h="79236">
                    <a:moveTo>
                      <a:pt x="79236" y="39618"/>
                    </a:moveTo>
                    <a:cubicBezTo>
                      <a:pt x="79236" y="61499"/>
                      <a:pt x="61499" y="79236"/>
                      <a:pt x="39618" y="79236"/>
                    </a:cubicBezTo>
                    <a:cubicBezTo>
                      <a:pt x="17738" y="79236"/>
                      <a:pt x="0" y="61499"/>
                      <a:pt x="0" y="39618"/>
                    </a:cubicBezTo>
                    <a:cubicBezTo>
                      <a:pt x="0" y="17738"/>
                      <a:pt x="17738" y="0"/>
                      <a:pt x="39618" y="0"/>
                    </a:cubicBezTo>
                    <a:cubicBezTo>
                      <a:pt x="61499" y="0"/>
                      <a:pt x="79236" y="17738"/>
                      <a:pt x="79236" y="39618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1" name="任意多边形: 形状 350">
                <a:extLst>
                  <a:ext uri="{FF2B5EF4-FFF2-40B4-BE49-F238E27FC236}">
                    <a16:creationId xmlns:a16="http://schemas.microsoft.com/office/drawing/2014/main" id="{96BB8A3E-C97E-4EF6-9E85-1E10A198184B}"/>
                  </a:ext>
                </a:extLst>
              </p:cNvPr>
              <p:cNvSpPr/>
              <p:nvPr/>
            </p:nvSpPr>
            <p:spPr>
              <a:xfrm>
                <a:off x="4574124" y="2200675"/>
                <a:ext cx="77772" cy="77772"/>
              </a:xfrm>
              <a:custGeom>
                <a:avLst/>
                <a:gdLst>
                  <a:gd name="connsiteX0" fmla="*/ 77773 w 77772"/>
                  <a:gd name="connsiteY0" fmla="*/ 38886 h 77772"/>
                  <a:gd name="connsiteX1" fmla="*/ 38886 w 77772"/>
                  <a:gd name="connsiteY1" fmla="*/ 77773 h 77772"/>
                  <a:gd name="connsiteX2" fmla="*/ 0 w 77772"/>
                  <a:gd name="connsiteY2" fmla="*/ 38886 h 77772"/>
                  <a:gd name="connsiteX3" fmla="*/ 38886 w 77772"/>
                  <a:gd name="connsiteY3" fmla="*/ 0 h 77772"/>
                  <a:gd name="connsiteX4" fmla="*/ 77773 w 77772"/>
                  <a:gd name="connsiteY4" fmla="*/ 38886 h 777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7772" h="77772">
                    <a:moveTo>
                      <a:pt x="77773" y="38886"/>
                    </a:moveTo>
                    <a:cubicBezTo>
                      <a:pt x="77773" y="60363"/>
                      <a:pt x="60363" y="77773"/>
                      <a:pt x="38886" y="77773"/>
                    </a:cubicBezTo>
                    <a:cubicBezTo>
                      <a:pt x="17410" y="77773"/>
                      <a:pt x="0" y="60363"/>
                      <a:pt x="0" y="38886"/>
                    </a:cubicBezTo>
                    <a:cubicBezTo>
                      <a:pt x="0" y="17410"/>
                      <a:pt x="17410" y="0"/>
                      <a:pt x="38886" y="0"/>
                    </a:cubicBezTo>
                    <a:cubicBezTo>
                      <a:pt x="60363" y="0"/>
                      <a:pt x="77773" y="17410"/>
                      <a:pt x="77773" y="38886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4" name="任意多边形: 形状 353">
                <a:extLst>
                  <a:ext uri="{FF2B5EF4-FFF2-40B4-BE49-F238E27FC236}">
                    <a16:creationId xmlns:a16="http://schemas.microsoft.com/office/drawing/2014/main" id="{FE7C2428-5BF3-4275-BB73-F5796788EB97}"/>
                  </a:ext>
                </a:extLst>
              </p:cNvPr>
              <p:cNvSpPr/>
              <p:nvPr/>
            </p:nvSpPr>
            <p:spPr>
              <a:xfrm rot="-4846898">
                <a:off x="4657814" y="2102836"/>
                <a:ext cx="75927" cy="75927"/>
              </a:xfrm>
              <a:custGeom>
                <a:avLst/>
                <a:gdLst>
                  <a:gd name="connsiteX0" fmla="*/ 75928 w 75927"/>
                  <a:gd name="connsiteY0" fmla="*/ 37964 h 75927"/>
                  <a:gd name="connsiteX1" fmla="*/ 37964 w 75927"/>
                  <a:gd name="connsiteY1" fmla="*/ 75928 h 75927"/>
                  <a:gd name="connsiteX2" fmla="*/ 0 w 75927"/>
                  <a:gd name="connsiteY2" fmla="*/ 37964 h 75927"/>
                  <a:gd name="connsiteX3" fmla="*/ 37964 w 75927"/>
                  <a:gd name="connsiteY3" fmla="*/ 0 h 75927"/>
                  <a:gd name="connsiteX4" fmla="*/ 75928 w 75927"/>
                  <a:gd name="connsiteY4" fmla="*/ 37964 h 759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5927" h="75927">
                    <a:moveTo>
                      <a:pt x="75928" y="37964"/>
                    </a:moveTo>
                    <a:cubicBezTo>
                      <a:pt x="75928" y="58931"/>
                      <a:pt x="58931" y="75928"/>
                      <a:pt x="37964" y="75928"/>
                    </a:cubicBezTo>
                    <a:cubicBezTo>
                      <a:pt x="16997" y="75928"/>
                      <a:pt x="0" y="58931"/>
                      <a:pt x="0" y="37964"/>
                    </a:cubicBezTo>
                    <a:cubicBezTo>
                      <a:pt x="0" y="16997"/>
                      <a:pt x="16997" y="0"/>
                      <a:pt x="37964" y="0"/>
                    </a:cubicBezTo>
                    <a:cubicBezTo>
                      <a:pt x="58931" y="0"/>
                      <a:pt x="75928" y="16997"/>
                      <a:pt x="75928" y="37964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5" name="任意多边形: 形状 354">
                <a:extLst>
                  <a:ext uri="{FF2B5EF4-FFF2-40B4-BE49-F238E27FC236}">
                    <a16:creationId xmlns:a16="http://schemas.microsoft.com/office/drawing/2014/main" id="{3B6E38B3-9EA3-4997-B5BE-168EF7DA1C54}"/>
                  </a:ext>
                </a:extLst>
              </p:cNvPr>
              <p:cNvSpPr/>
              <p:nvPr/>
            </p:nvSpPr>
            <p:spPr>
              <a:xfrm rot="-2700000">
                <a:off x="4747791" y="2010750"/>
                <a:ext cx="74002" cy="74002"/>
              </a:xfrm>
              <a:custGeom>
                <a:avLst/>
                <a:gdLst>
                  <a:gd name="connsiteX0" fmla="*/ 74003 w 74002"/>
                  <a:gd name="connsiteY0" fmla="*/ 37001 h 74002"/>
                  <a:gd name="connsiteX1" fmla="*/ 37001 w 74002"/>
                  <a:gd name="connsiteY1" fmla="*/ 74003 h 74002"/>
                  <a:gd name="connsiteX2" fmla="*/ 0 w 74002"/>
                  <a:gd name="connsiteY2" fmla="*/ 37001 h 74002"/>
                  <a:gd name="connsiteX3" fmla="*/ 37001 w 74002"/>
                  <a:gd name="connsiteY3" fmla="*/ 0 h 74002"/>
                  <a:gd name="connsiteX4" fmla="*/ 74003 w 74002"/>
                  <a:gd name="connsiteY4" fmla="*/ 37001 h 740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4002" h="74002">
                    <a:moveTo>
                      <a:pt x="74003" y="37001"/>
                    </a:moveTo>
                    <a:cubicBezTo>
                      <a:pt x="74003" y="57437"/>
                      <a:pt x="57437" y="74003"/>
                      <a:pt x="37001" y="74003"/>
                    </a:cubicBezTo>
                    <a:cubicBezTo>
                      <a:pt x="16566" y="74003"/>
                      <a:pt x="0" y="57437"/>
                      <a:pt x="0" y="37001"/>
                    </a:cubicBezTo>
                    <a:cubicBezTo>
                      <a:pt x="0" y="16566"/>
                      <a:pt x="16566" y="0"/>
                      <a:pt x="37001" y="0"/>
                    </a:cubicBezTo>
                    <a:cubicBezTo>
                      <a:pt x="57437" y="0"/>
                      <a:pt x="74003" y="16566"/>
                      <a:pt x="74003" y="37001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6" name="任意多边形: 形状 355">
                <a:extLst>
                  <a:ext uri="{FF2B5EF4-FFF2-40B4-BE49-F238E27FC236}">
                    <a16:creationId xmlns:a16="http://schemas.microsoft.com/office/drawing/2014/main" id="{0A67FABC-DA35-4CCB-9454-1ECFF07473B3}"/>
                  </a:ext>
                </a:extLst>
              </p:cNvPr>
              <p:cNvSpPr/>
              <p:nvPr/>
            </p:nvSpPr>
            <p:spPr>
              <a:xfrm>
                <a:off x="4843866" y="1924778"/>
                <a:ext cx="72080" cy="72080"/>
              </a:xfrm>
              <a:custGeom>
                <a:avLst/>
                <a:gdLst>
                  <a:gd name="connsiteX0" fmla="*/ 72080 w 72080"/>
                  <a:gd name="connsiteY0" fmla="*/ 36040 h 72080"/>
                  <a:gd name="connsiteX1" fmla="*/ 36040 w 72080"/>
                  <a:gd name="connsiteY1" fmla="*/ 72080 h 72080"/>
                  <a:gd name="connsiteX2" fmla="*/ 0 w 72080"/>
                  <a:gd name="connsiteY2" fmla="*/ 36040 h 72080"/>
                  <a:gd name="connsiteX3" fmla="*/ 36040 w 72080"/>
                  <a:gd name="connsiteY3" fmla="*/ 0 h 72080"/>
                  <a:gd name="connsiteX4" fmla="*/ 72080 w 72080"/>
                  <a:gd name="connsiteY4" fmla="*/ 36040 h 720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2080" h="72080">
                    <a:moveTo>
                      <a:pt x="72080" y="36040"/>
                    </a:moveTo>
                    <a:cubicBezTo>
                      <a:pt x="72080" y="55944"/>
                      <a:pt x="55945" y="72080"/>
                      <a:pt x="36040" y="72080"/>
                    </a:cubicBezTo>
                    <a:cubicBezTo>
                      <a:pt x="16136" y="72080"/>
                      <a:pt x="0" y="55945"/>
                      <a:pt x="0" y="36040"/>
                    </a:cubicBezTo>
                    <a:cubicBezTo>
                      <a:pt x="0" y="16136"/>
                      <a:pt x="16136" y="0"/>
                      <a:pt x="36040" y="0"/>
                    </a:cubicBezTo>
                    <a:cubicBezTo>
                      <a:pt x="55945" y="0"/>
                      <a:pt x="72080" y="16136"/>
                      <a:pt x="72080" y="36040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7" name="任意多边形: 形状 356">
                <a:extLst>
                  <a:ext uri="{FF2B5EF4-FFF2-40B4-BE49-F238E27FC236}">
                    <a16:creationId xmlns:a16="http://schemas.microsoft.com/office/drawing/2014/main" id="{C5F68390-9CB3-4D18-AA15-04B0DB126B79}"/>
                  </a:ext>
                </a:extLst>
              </p:cNvPr>
              <p:cNvSpPr/>
              <p:nvPr/>
            </p:nvSpPr>
            <p:spPr>
              <a:xfrm>
                <a:off x="4945640" y="1845505"/>
                <a:ext cx="69772" cy="69772"/>
              </a:xfrm>
              <a:custGeom>
                <a:avLst/>
                <a:gdLst>
                  <a:gd name="connsiteX0" fmla="*/ 69772 w 69772"/>
                  <a:gd name="connsiteY0" fmla="*/ 34886 h 69772"/>
                  <a:gd name="connsiteX1" fmla="*/ 34886 w 69772"/>
                  <a:gd name="connsiteY1" fmla="*/ 69772 h 69772"/>
                  <a:gd name="connsiteX2" fmla="*/ 0 w 69772"/>
                  <a:gd name="connsiteY2" fmla="*/ 34886 h 69772"/>
                  <a:gd name="connsiteX3" fmla="*/ 34886 w 69772"/>
                  <a:gd name="connsiteY3" fmla="*/ 0 h 69772"/>
                  <a:gd name="connsiteX4" fmla="*/ 69772 w 69772"/>
                  <a:gd name="connsiteY4" fmla="*/ 34886 h 697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9772" h="69772">
                    <a:moveTo>
                      <a:pt x="69772" y="34886"/>
                    </a:moveTo>
                    <a:cubicBezTo>
                      <a:pt x="69772" y="54153"/>
                      <a:pt x="54153" y="69772"/>
                      <a:pt x="34886" y="69772"/>
                    </a:cubicBezTo>
                    <a:cubicBezTo>
                      <a:pt x="15619" y="69772"/>
                      <a:pt x="0" y="54153"/>
                      <a:pt x="0" y="34886"/>
                    </a:cubicBezTo>
                    <a:cubicBezTo>
                      <a:pt x="0" y="15619"/>
                      <a:pt x="15619" y="0"/>
                      <a:pt x="34886" y="0"/>
                    </a:cubicBezTo>
                    <a:cubicBezTo>
                      <a:pt x="54153" y="0"/>
                      <a:pt x="69772" y="15619"/>
                      <a:pt x="69772" y="34886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8" name="任意多边形: 形状 357">
                <a:extLst>
                  <a:ext uri="{FF2B5EF4-FFF2-40B4-BE49-F238E27FC236}">
                    <a16:creationId xmlns:a16="http://schemas.microsoft.com/office/drawing/2014/main" id="{836A5B1C-80F6-4C4E-8F61-F65B1E307D6F}"/>
                  </a:ext>
                </a:extLst>
              </p:cNvPr>
              <p:cNvSpPr/>
              <p:nvPr/>
            </p:nvSpPr>
            <p:spPr>
              <a:xfrm rot="-1350026">
                <a:off x="5052645" y="1773073"/>
                <a:ext cx="67466" cy="67466"/>
              </a:xfrm>
              <a:custGeom>
                <a:avLst/>
                <a:gdLst>
                  <a:gd name="connsiteX0" fmla="*/ 67466 w 67466"/>
                  <a:gd name="connsiteY0" fmla="*/ 33733 h 67466"/>
                  <a:gd name="connsiteX1" fmla="*/ 33733 w 67466"/>
                  <a:gd name="connsiteY1" fmla="*/ 67466 h 67466"/>
                  <a:gd name="connsiteX2" fmla="*/ 0 w 67466"/>
                  <a:gd name="connsiteY2" fmla="*/ 33733 h 67466"/>
                  <a:gd name="connsiteX3" fmla="*/ 33733 w 67466"/>
                  <a:gd name="connsiteY3" fmla="*/ 0 h 67466"/>
                  <a:gd name="connsiteX4" fmla="*/ 67466 w 67466"/>
                  <a:gd name="connsiteY4" fmla="*/ 33733 h 674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7466" h="67466">
                    <a:moveTo>
                      <a:pt x="67466" y="33733"/>
                    </a:moveTo>
                    <a:cubicBezTo>
                      <a:pt x="67466" y="52363"/>
                      <a:pt x="52364" y="67466"/>
                      <a:pt x="33733" y="67466"/>
                    </a:cubicBezTo>
                    <a:cubicBezTo>
                      <a:pt x="15103" y="67466"/>
                      <a:pt x="0" y="52363"/>
                      <a:pt x="0" y="33733"/>
                    </a:cubicBezTo>
                    <a:cubicBezTo>
                      <a:pt x="0" y="15103"/>
                      <a:pt x="15103" y="0"/>
                      <a:pt x="33733" y="0"/>
                    </a:cubicBezTo>
                    <a:cubicBezTo>
                      <a:pt x="52364" y="0"/>
                      <a:pt x="67466" y="15103"/>
                      <a:pt x="67466" y="33733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9" name="任意多边形: 形状 358">
                <a:extLst>
                  <a:ext uri="{FF2B5EF4-FFF2-40B4-BE49-F238E27FC236}">
                    <a16:creationId xmlns:a16="http://schemas.microsoft.com/office/drawing/2014/main" id="{2F9D980A-3DA8-45A6-9780-2C1AF75C7486}"/>
                  </a:ext>
                </a:extLst>
              </p:cNvPr>
              <p:cNvSpPr/>
              <p:nvPr/>
            </p:nvSpPr>
            <p:spPr>
              <a:xfrm>
                <a:off x="5164227" y="1707961"/>
                <a:ext cx="65002" cy="65002"/>
              </a:xfrm>
              <a:custGeom>
                <a:avLst/>
                <a:gdLst>
                  <a:gd name="connsiteX0" fmla="*/ 65003 w 65002"/>
                  <a:gd name="connsiteY0" fmla="*/ 32501 h 65002"/>
                  <a:gd name="connsiteX1" fmla="*/ 32502 w 65002"/>
                  <a:gd name="connsiteY1" fmla="*/ 65003 h 65002"/>
                  <a:gd name="connsiteX2" fmla="*/ 0 w 65002"/>
                  <a:gd name="connsiteY2" fmla="*/ 32501 h 65002"/>
                  <a:gd name="connsiteX3" fmla="*/ 32502 w 65002"/>
                  <a:gd name="connsiteY3" fmla="*/ 0 h 65002"/>
                  <a:gd name="connsiteX4" fmla="*/ 65003 w 65002"/>
                  <a:gd name="connsiteY4" fmla="*/ 32501 h 650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5002" h="65002">
                    <a:moveTo>
                      <a:pt x="65003" y="32501"/>
                    </a:moveTo>
                    <a:cubicBezTo>
                      <a:pt x="65003" y="50452"/>
                      <a:pt x="50452" y="65003"/>
                      <a:pt x="32502" y="65003"/>
                    </a:cubicBezTo>
                    <a:cubicBezTo>
                      <a:pt x="14551" y="65003"/>
                      <a:pt x="0" y="50452"/>
                      <a:pt x="0" y="32501"/>
                    </a:cubicBezTo>
                    <a:cubicBezTo>
                      <a:pt x="0" y="14551"/>
                      <a:pt x="14551" y="0"/>
                      <a:pt x="32502" y="0"/>
                    </a:cubicBezTo>
                    <a:cubicBezTo>
                      <a:pt x="50452" y="0"/>
                      <a:pt x="65003" y="14551"/>
                      <a:pt x="65003" y="32501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0" name="任意多边形: 形状 359">
                <a:extLst>
                  <a:ext uri="{FF2B5EF4-FFF2-40B4-BE49-F238E27FC236}">
                    <a16:creationId xmlns:a16="http://schemas.microsoft.com/office/drawing/2014/main" id="{A51002C7-3DD8-4BF7-984E-C1A0AB8B885B}"/>
                  </a:ext>
                </a:extLst>
              </p:cNvPr>
              <p:cNvSpPr/>
              <p:nvPr/>
            </p:nvSpPr>
            <p:spPr>
              <a:xfrm>
                <a:off x="5280155" y="1650458"/>
                <a:ext cx="62310" cy="62310"/>
              </a:xfrm>
              <a:custGeom>
                <a:avLst/>
                <a:gdLst>
                  <a:gd name="connsiteX0" fmla="*/ 62311 w 62310"/>
                  <a:gd name="connsiteY0" fmla="*/ 31155 h 62310"/>
                  <a:gd name="connsiteX1" fmla="*/ 31155 w 62310"/>
                  <a:gd name="connsiteY1" fmla="*/ 62311 h 62310"/>
                  <a:gd name="connsiteX2" fmla="*/ 0 w 62310"/>
                  <a:gd name="connsiteY2" fmla="*/ 31155 h 62310"/>
                  <a:gd name="connsiteX3" fmla="*/ 31155 w 62310"/>
                  <a:gd name="connsiteY3" fmla="*/ 0 h 62310"/>
                  <a:gd name="connsiteX4" fmla="*/ 62311 w 62310"/>
                  <a:gd name="connsiteY4" fmla="*/ 31155 h 62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2310" h="62310">
                    <a:moveTo>
                      <a:pt x="62311" y="31155"/>
                    </a:moveTo>
                    <a:cubicBezTo>
                      <a:pt x="62311" y="48362"/>
                      <a:pt x="48362" y="62311"/>
                      <a:pt x="31155" y="62311"/>
                    </a:cubicBezTo>
                    <a:cubicBezTo>
                      <a:pt x="13949" y="62311"/>
                      <a:pt x="0" y="48362"/>
                      <a:pt x="0" y="31155"/>
                    </a:cubicBezTo>
                    <a:cubicBezTo>
                      <a:pt x="0" y="13949"/>
                      <a:pt x="13949" y="0"/>
                      <a:pt x="31155" y="0"/>
                    </a:cubicBezTo>
                    <a:cubicBezTo>
                      <a:pt x="48362" y="0"/>
                      <a:pt x="62311" y="13949"/>
                      <a:pt x="62311" y="31155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1" name="任意多边形: 形状 360">
                <a:extLst>
                  <a:ext uri="{FF2B5EF4-FFF2-40B4-BE49-F238E27FC236}">
                    <a16:creationId xmlns:a16="http://schemas.microsoft.com/office/drawing/2014/main" id="{6DD1FE88-7CD5-4248-9AA3-A6DD97FA5170}"/>
                  </a:ext>
                </a:extLst>
              </p:cNvPr>
              <p:cNvSpPr/>
              <p:nvPr/>
            </p:nvSpPr>
            <p:spPr>
              <a:xfrm>
                <a:off x="5399776" y="1600764"/>
                <a:ext cx="59694" cy="59694"/>
              </a:xfrm>
              <a:custGeom>
                <a:avLst/>
                <a:gdLst>
                  <a:gd name="connsiteX0" fmla="*/ 59695 w 59694"/>
                  <a:gd name="connsiteY0" fmla="*/ 29848 h 59694"/>
                  <a:gd name="connsiteX1" fmla="*/ 29847 w 59694"/>
                  <a:gd name="connsiteY1" fmla="*/ 59695 h 59694"/>
                  <a:gd name="connsiteX2" fmla="*/ 0 w 59694"/>
                  <a:gd name="connsiteY2" fmla="*/ 29848 h 59694"/>
                  <a:gd name="connsiteX3" fmla="*/ 29847 w 59694"/>
                  <a:gd name="connsiteY3" fmla="*/ 0 h 59694"/>
                  <a:gd name="connsiteX4" fmla="*/ 59695 w 59694"/>
                  <a:gd name="connsiteY4" fmla="*/ 29848 h 596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9694" h="59694">
                    <a:moveTo>
                      <a:pt x="59695" y="29848"/>
                    </a:moveTo>
                    <a:cubicBezTo>
                      <a:pt x="59695" y="46332"/>
                      <a:pt x="46332" y="59695"/>
                      <a:pt x="29847" y="59695"/>
                    </a:cubicBezTo>
                    <a:cubicBezTo>
                      <a:pt x="13363" y="59695"/>
                      <a:pt x="0" y="46332"/>
                      <a:pt x="0" y="29848"/>
                    </a:cubicBezTo>
                    <a:cubicBezTo>
                      <a:pt x="0" y="13363"/>
                      <a:pt x="13363" y="0"/>
                      <a:pt x="29847" y="0"/>
                    </a:cubicBezTo>
                    <a:cubicBezTo>
                      <a:pt x="46332" y="0"/>
                      <a:pt x="59695" y="13363"/>
                      <a:pt x="59695" y="29848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2" name="任意多边形: 形状 361">
                <a:extLst>
                  <a:ext uri="{FF2B5EF4-FFF2-40B4-BE49-F238E27FC236}">
                    <a16:creationId xmlns:a16="http://schemas.microsoft.com/office/drawing/2014/main" id="{D116DBC8-0C6B-463A-880C-68C3D835A8C5}"/>
                  </a:ext>
                </a:extLst>
              </p:cNvPr>
              <p:cNvSpPr/>
              <p:nvPr/>
            </p:nvSpPr>
            <p:spPr>
              <a:xfrm rot="-2700000">
                <a:off x="5522672" y="1559258"/>
                <a:ext cx="56771" cy="56771"/>
              </a:xfrm>
              <a:custGeom>
                <a:avLst/>
                <a:gdLst>
                  <a:gd name="connsiteX0" fmla="*/ 56771 w 56771"/>
                  <a:gd name="connsiteY0" fmla="*/ 28386 h 56771"/>
                  <a:gd name="connsiteX1" fmla="*/ 28386 w 56771"/>
                  <a:gd name="connsiteY1" fmla="*/ 56771 h 56771"/>
                  <a:gd name="connsiteX2" fmla="*/ 0 w 56771"/>
                  <a:gd name="connsiteY2" fmla="*/ 28386 h 56771"/>
                  <a:gd name="connsiteX3" fmla="*/ 28386 w 56771"/>
                  <a:gd name="connsiteY3" fmla="*/ 0 h 56771"/>
                  <a:gd name="connsiteX4" fmla="*/ 56771 w 56771"/>
                  <a:gd name="connsiteY4" fmla="*/ 28386 h 567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6771" h="56771">
                    <a:moveTo>
                      <a:pt x="56771" y="28386"/>
                    </a:moveTo>
                    <a:cubicBezTo>
                      <a:pt x="56771" y="44063"/>
                      <a:pt x="44063" y="56771"/>
                      <a:pt x="28386" y="56771"/>
                    </a:cubicBezTo>
                    <a:cubicBezTo>
                      <a:pt x="12709" y="56771"/>
                      <a:pt x="0" y="44063"/>
                      <a:pt x="0" y="28386"/>
                    </a:cubicBezTo>
                    <a:cubicBezTo>
                      <a:pt x="0" y="12709"/>
                      <a:pt x="12709" y="0"/>
                      <a:pt x="28386" y="0"/>
                    </a:cubicBezTo>
                    <a:cubicBezTo>
                      <a:pt x="44063" y="0"/>
                      <a:pt x="56771" y="12709"/>
                      <a:pt x="56771" y="28386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3" name="任意多边形: 形状 362">
                <a:extLst>
                  <a:ext uri="{FF2B5EF4-FFF2-40B4-BE49-F238E27FC236}">
                    <a16:creationId xmlns:a16="http://schemas.microsoft.com/office/drawing/2014/main" id="{F2D340BA-3C2E-4872-8F08-6E89DFF3D25F}"/>
                  </a:ext>
                </a:extLst>
              </p:cNvPr>
              <p:cNvSpPr/>
              <p:nvPr/>
            </p:nvSpPr>
            <p:spPr>
              <a:xfrm>
                <a:off x="5648210" y="1526030"/>
                <a:ext cx="53848" cy="53848"/>
              </a:xfrm>
              <a:custGeom>
                <a:avLst/>
                <a:gdLst>
                  <a:gd name="connsiteX0" fmla="*/ 53849 w 53848"/>
                  <a:gd name="connsiteY0" fmla="*/ 26924 h 53848"/>
                  <a:gd name="connsiteX1" fmla="*/ 26924 w 53848"/>
                  <a:gd name="connsiteY1" fmla="*/ 53849 h 53848"/>
                  <a:gd name="connsiteX2" fmla="*/ 0 w 53848"/>
                  <a:gd name="connsiteY2" fmla="*/ 26924 h 53848"/>
                  <a:gd name="connsiteX3" fmla="*/ 26924 w 53848"/>
                  <a:gd name="connsiteY3" fmla="*/ 0 h 53848"/>
                  <a:gd name="connsiteX4" fmla="*/ 53849 w 53848"/>
                  <a:gd name="connsiteY4" fmla="*/ 26924 h 538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3848" h="53848">
                    <a:moveTo>
                      <a:pt x="53849" y="26924"/>
                    </a:moveTo>
                    <a:cubicBezTo>
                      <a:pt x="53849" y="41794"/>
                      <a:pt x="41794" y="53849"/>
                      <a:pt x="26924" y="53849"/>
                    </a:cubicBezTo>
                    <a:cubicBezTo>
                      <a:pt x="12055" y="53849"/>
                      <a:pt x="0" y="41794"/>
                      <a:pt x="0" y="26924"/>
                    </a:cubicBezTo>
                    <a:cubicBezTo>
                      <a:pt x="0" y="12054"/>
                      <a:pt x="12055" y="0"/>
                      <a:pt x="26924" y="0"/>
                    </a:cubicBezTo>
                    <a:cubicBezTo>
                      <a:pt x="41794" y="0"/>
                      <a:pt x="53849" y="12054"/>
                      <a:pt x="53849" y="26924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4" name="任意多边形: 形状 363">
                <a:extLst>
                  <a:ext uri="{FF2B5EF4-FFF2-40B4-BE49-F238E27FC236}">
                    <a16:creationId xmlns:a16="http://schemas.microsoft.com/office/drawing/2014/main" id="{1C1899C7-0B40-4043-9FA0-A2DF231DC019}"/>
                  </a:ext>
                </a:extLst>
              </p:cNvPr>
              <p:cNvSpPr/>
              <p:nvPr/>
            </p:nvSpPr>
            <p:spPr>
              <a:xfrm>
                <a:off x="5775831" y="1501259"/>
                <a:ext cx="50848" cy="50848"/>
              </a:xfrm>
              <a:custGeom>
                <a:avLst/>
                <a:gdLst>
                  <a:gd name="connsiteX0" fmla="*/ 50848 w 50848"/>
                  <a:gd name="connsiteY0" fmla="*/ 25424 h 50848"/>
                  <a:gd name="connsiteX1" fmla="*/ 25424 w 50848"/>
                  <a:gd name="connsiteY1" fmla="*/ 50848 h 50848"/>
                  <a:gd name="connsiteX2" fmla="*/ 0 w 50848"/>
                  <a:gd name="connsiteY2" fmla="*/ 25424 h 50848"/>
                  <a:gd name="connsiteX3" fmla="*/ 25424 w 50848"/>
                  <a:gd name="connsiteY3" fmla="*/ 0 h 50848"/>
                  <a:gd name="connsiteX4" fmla="*/ 50848 w 50848"/>
                  <a:gd name="connsiteY4" fmla="*/ 25424 h 508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0848" h="50848">
                    <a:moveTo>
                      <a:pt x="50848" y="25424"/>
                    </a:moveTo>
                    <a:cubicBezTo>
                      <a:pt x="50848" y="39466"/>
                      <a:pt x="39465" y="50848"/>
                      <a:pt x="25424" y="50848"/>
                    </a:cubicBezTo>
                    <a:cubicBezTo>
                      <a:pt x="11383" y="50848"/>
                      <a:pt x="0" y="39466"/>
                      <a:pt x="0" y="25424"/>
                    </a:cubicBezTo>
                    <a:cubicBezTo>
                      <a:pt x="0" y="11383"/>
                      <a:pt x="11383" y="0"/>
                      <a:pt x="25424" y="0"/>
                    </a:cubicBezTo>
                    <a:cubicBezTo>
                      <a:pt x="39465" y="0"/>
                      <a:pt x="50848" y="11383"/>
                      <a:pt x="50848" y="25424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5" name="任意多边形: 形状 364">
                <a:extLst>
                  <a:ext uri="{FF2B5EF4-FFF2-40B4-BE49-F238E27FC236}">
                    <a16:creationId xmlns:a16="http://schemas.microsoft.com/office/drawing/2014/main" id="{F6FEEE13-D958-4256-AA69-3D1CDC50760E}"/>
                  </a:ext>
                </a:extLst>
              </p:cNvPr>
              <p:cNvSpPr/>
              <p:nvPr/>
            </p:nvSpPr>
            <p:spPr>
              <a:xfrm rot="-1902869">
                <a:off x="5904981" y="1485098"/>
                <a:ext cx="47926" cy="47926"/>
              </a:xfrm>
              <a:custGeom>
                <a:avLst/>
                <a:gdLst>
                  <a:gd name="connsiteX0" fmla="*/ 47927 w 47926"/>
                  <a:gd name="connsiteY0" fmla="*/ 23963 h 47926"/>
                  <a:gd name="connsiteX1" fmla="*/ 23963 w 47926"/>
                  <a:gd name="connsiteY1" fmla="*/ 47927 h 47926"/>
                  <a:gd name="connsiteX2" fmla="*/ 0 w 47926"/>
                  <a:gd name="connsiteY2" fmla="*/ 23963 h 47926"/>
                  <a:gd name="connsiteX3" fmla="*/ 23963 w 47926"/>
                  <a:gd name="connsiteY3" fmla="*/ 0 h 47926"/>
                  <a:gd name="connsiteX4" fmla="*/ 47927 w 47926"/>
                  <a:gd name="connsiteY4" fmla="*/ 23963 h 4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7926" h="47926">
                    <a:moveTo>
                      <a:pt x="47927" y="23963"/>
                    </a:moveTo>
                    <a:cubicBezTo>
                      <a:pt x="47927" y="37198"/>
                      <a:pt x="37198" y="47927"/>
                      <a:pt x="23963" y="47927"/>
                    </a:cubicBezTo>
                    <a:cubicBezTo>
                      <a:pt x="10729" y="47927"/>
                      <a:pt x="0" y="37198"/>
                      <a:pt x="0" y="23963"/>
                    </a:cubicBezTo>
                    <a:cubicBezTo>
                      <a:pt x="0" y="10729"/>
                      <a:pt x="10729" y="0"/>
                      <a:pt x="23963" y="0"/>
                    </a:cubicBezTo>
                    <a:cubicBezTo>
                      <a:pt x="37198" y="0"/>
                      <a:pt x="47927" y="10729"/>
                      <a:pt x="47927" y="23963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6" name="任意多边形: 形状 365">
                <a:extLst>
                  <a:ext uri="{FF2B5EF4-FFF2-40B4-BE49-F238E27FC236}">
                    <a16:creationId xmlns:a16="http://schemas.microsoft.com/office/drawing/2014/main" id="{DBA9910A-644B-4E38-B1F4-62480619D5FE}"/>
                  </a:ext>
                </a:extLst>
              </p:cNvPr>
              <p:cNvSpPr/>
              <p:nvPr/>
            </p:nvSpPr>
            <p:spPr>
              <a:xfrm rot="-4746011">
                <a:off x="6034927" y="1477004"/>
                <a:ext cx="44926" cy="44926"/>
              </a:xfrm>
              <a:custGeom>
                <a:avLst/>
                <a:gdLst>
                  <a:gd name="connsiteX0" fmla="*/ 44927 w 44926"/>
                  <a:gd name="connsiteY0" fmla="*/ 22463 h 44926"/>
                  <a:gd name="connsiteX1" fmla="*/ 22463 w 44926"/>
                  <a:gd name="connsiteY1" fmla="*/ 44927 h 44926"/>
                  <a:gd name="connsiteX2" fmla="*/ 0 w 44926"/>
                  <a:gd name="connsiteY2" fmla="*/ 22463 h 44926"/>
                  <a:gd name="connsiteX3" fmla="*/ 22463 w 44926"/>
                  <a:gd name="connsiteY3" fmla="*/ 0 h 44926"/>
                  <a:gd name="connsiteX4" fmla="*/ 44927 w 44926"/>
                  <a:gd name="connsiteY4" fmla="*/ 22463 h 44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926" h="44926">
                    <a:moveTo>
                      <a:pt x="44927" y="22463"/>
                    </a:moveTo>
                    <a:cubicBezTo>
                      <a:pt x="44927" y="34870"/>
                      <a:pt x="34870" y="44927"/>
                      <a:pt x="22463" y="44927"/>
                    </a:cubicBezTo>
                    <a:cubicBezTo>
                      <a:pt x="10057" y="44927"/>
                      <a:pt x="0" y="34870"/>
                      <a:pt x="0" y="22463"/>
                    </a:cubicBezTo>
                    <a:cubicBezTo>
                      <a:pt x="0" y="10057"/>
                      <a:pt x="10057" y="0"/>
                      <a:pt x="22463" y="0"/>
                    </a:cubicBezTo>
                    <a:cubicBezTo>
                      <a:pt x="34870" y="0"/>
                      <a:pt x="44927" y="10057"/>
                      <a:pt x="44927" y="22463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7" name="任意多边形: 形状 366">
                <a:extLst>
                  <a:ext uri="{FF2B5EF4-FFF2-40B4-BE49-F238E27FC236}">
                    <a16:creationId xmlns:a16="http://schemas.microsoft.com/office/drawing/2014/main" id="{DD3308B8-3CD2-4A9D-B4BA-9E471FA1229F}"/>
                  </a:ext>
                </a:extLst>
              </p:cNvPr>
              <p:cNvSpPr/>
              <p:nvPr/>
            </p:nvSpPr>
            <p:spPr>
              <a:xfrm>
                <a:off x="6165233" y="1477912"/>
                <a:ext cx="41925" cy="41925"/>
              </a:xfrm>
              <a:custGeom>
                <a:avLst/>
                <a:gdLst>
                  <a:gd name="connsiteX0" fmla="*/ 20963 w 41925"/>
                  <a:gd name="connsiteY0" fmla="*/ 41925 h 41925"/>
                  <a:gd name="connsiteX1" fmla="*/ 0 w 41925"/>
                  <a:gd name="connsiteY1" fmla="*/ 20963 h 41925"/>
                  <a:gd name="connsiteX2" fmla="*/ 20963 w 41925"/>
                  <a:gd name="connsiteY2" fmla="*/ 0 h 41925"/>
                  <a:gd name="connsiteX3" fmla="*/ 41925 w 41925"/>
                  <a:gd name="connsiteY3" fmla="*/ 20963 h 41925"/>
                  <a:gd name="connsiteX4" fmla="*/ 20963 w 41925"/>
                  <a:gd name="connsiteY4" fmla="*/ 41925 h 41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925" h="41925">
                    <a:moveTo>
                      <a:pt x="20963" y="41925"/>
                    </a:moveTo>
                    <a:cubicBezTo>
                      <a:pt x="9385" y="41925"/>
                      <a:pt x="0" y="32540"/>
                      <a:pt x="0" y="20963"/>
                    </a:cubicBezTo>
                    <a:cubicBezTo>
                      <a:pt x="0" y="9385"/>
                      <a:pt x="9385" y="0"/>
                      <a:pt x="20963" y="0"/>
                    </a:cubicBezTo>
                    <a:cubicBezTo>
                      <a:pt x="32540" y="0"/>
                      <a:pt x="41925" y="9385"/>
                      <a:pt x="41925" y="20963"/>
                    </a:cubicBezTo>
                    <a:cubicBezTo>
                      <a:pt x="41925" y="32540"/>
                      <a:pt x="32540" y="41925"/>
                      <a:pt x="20963" y="41925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8" name="任意多边形: 形状 367">
                <a:extLst>
                  <a:ext uri="{FF2B5EF4-FFF2-40B4-BE49-F238E27FC236}">
                    <a16:creationId xmlns:a16="http://schemas.microsoft.com/office/drawing/2014/main" id="{3D261DDA-2C25-4E44-86E4-7CEEC3633D55}"/>
                  </a:ext>
                </a:extLst>
              </p:cNvPr>
              <p:cNvSpPr/>
              <p:nvPr/>
            </p:nvSpPr>
            <p:spPr>
              <a:xfrm>
                <a:off x="6295278" y="1487028"/>
                <a:ext cx="39001" cy="39001"/>
              </a:xfrm>
              <a:custGeom>
                <a:avLst/>
                <a:gdLst>
                  <a:gd name="connsiteX0" fmla="*/ 39002 w 39001"/>
                  <a:gd name="connsiteY0" fmla="*/ 19501 h 39001"/>
                  <a:gd name="connsiteX1" fmla="*/ 19501 w 39001"/>
                  <a:gd name="connsiteY1" fmla="*/ 39002 h 39001"/>
                  <a:gd name="connsiteX2" fmla="*/ 0 w 39001"/>
                  <a:gd name="connsiteY2" fmla="*/ 19501 h 39001"/>
                  <a:gd name="connsiteX3" fmla="*/ 19501 w 39001"/>
                  <a:gd name="connsiteY3" fmla="*/ 0 h 39001"/>
                  <a:gd name="connsiteX4" fmla="*/ 39002 w 39001"/>
                  <a:gd name="connsiteY4" fmla="*/ 19501 h 390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001" h="39001">
                    <a:moveTo>
                      <a:pt x="39002" y="19501"/>
                    </a:moveTo>
                    <a:cubicBezTo>
                      <a:pt x="39002" y="30271"/>
                      <a:pt x="30271" y="39002"/>
                      <a:pt x="19501" y="39002"/>
                    </a:cubicBezTo>
                    <a:cubicBezTo>
                      <a:pt x="8731" y="39002"/>
                      <a:pt x="0" y="30271"/>
                      <a:pt x="0" y="19501"/>
                    </a:cubicBezTo>
                    <a:cubicBezTo>
                      <a:pt x="0" y="8731"/>
                      <a:pt x="8731" y="0"/>
                      <a:pt x="19501" y="0"/>
                    </a:cubicBezTo>
                    <a:cubicBezTo>
                      <a:pt x="30271" y="0"/>
                      <a:pt x="39002" y="8731"/>
                      <a:pt x="39002" y="19501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0" name="任意多边形: 形状 369">
                <a:extLst>
                  <a:ext uri="{FF2B5EF4-FFF2-40B4-BE49-F238E27FC236}">
                    <a16:creationId xmlns:a16="http://schemas.microsoft.com/office/drawing/2014/main" id="{5CEA8E81-DB96-4C31-A6A0-0FC7D868D5E5}"/>
                  </a:ext>
                </a:extLst>
              </p:cNvPr>
              <p:cNvSpPr/>
              <p:nvPr/>
            </p:nvSpPr>
            <p:spPr>
              <a:xfrm>
                <a:off x="6424591" y="1504759"/>
                <a:ext cx="36001" cy="36001"/>
              </a:xfrm>
              <a:custGeom>
                <a:avLst/>
                <a:gdLst>
                  <a:gd name="connsiteX0" fmla="*/ 18001 w 36001"/>
                  <a:gd name="connsiteY0" fmla="*/ 36002 h 36001"/>
                  <a:gd name="connsiteX1" fmla="*/ 0 w 36001"/>
                  <a:gd name="connsiteY1" fmla="*/ 18001 h 36001"/>
                  <a:gd name="connsiteX2" fmla="*/ 18001 w 36001"/>
                  <a:gd name="connsiteY2" fmla="*/ 0 h 36001"/>
                  <a:gd name="connsiteX3" fmla="*/ 36002 w 36001"/>
                  <a:gd name="connsiteY3" fmla="*/ 18001 h 36001"/>
                  <a:gd name="connsiteX4" fmla="*/ 18001 w 36001"/>
                  <a:gd name="connsiteY4" fmla="*/ 36002 h 360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001" h="36001">
                    <a:moveTo>
                      <a:pt x="18001" y="36002"/>
                    </a:moveTo>
                    <a:cubicBezTo>
                      <a:pt x="8039" y="36002"/>
                      <a:pt x="0" y="27924"/>
                      <a:pt x="0" y="18001"/>
                    </a:cubicBezTo>
                    <a:cubicBezTo>
                      <a:pt x="0" y="8039"/>
                      <a:pt x="8077" y="0"/>
                      <a:pt x="18001" y="0"/>
                    </a:cubicBezTo>
                    <a:cubicBezTo>
                      <a:pt x="27963" y="0"/>
                      <a:pt x="36002" y="8077"/>
                      <a:pt x="36002" y="18001"/>
                    </a:cubicBezTo>
                    <a:cubicBezTo>
                      <a:pt x="36002" y="27924"/>
                      <a:pt x="27963" y="36002"/>
                      <a:pt x="18001" y="36002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1" name="任意多边形: 形状 370">
                <a:extLst>
                  <a:ext uri="{FF2B5EF4-FFF2-40B4-BE49-F238E27FC236}">
                    <a16:creationId xmlns:a16="http://schemas.microsoft.com/office/drawing/2014/main" id="{4880012F-073F-4CDA-9ED8-64460B112304}"/>
                  </a:ext>
                </a:extLst>
              </p:cNvPr>
              <p:cNvSpPr/>
              <p:nvPr/>
            </p:nvSpPr>
            <p:spPr>
              <a:xfrm>
                <a:off x="6552482" y="1530914"/>
                <a:ext cx="33078" cy="33078"/>
              </a:xfrm>
              <a:custGeom>
                <a:avLst/>
                <a:gdLst>
                  <a:gd name="connsiteX0" fmla="*/ 33079 w 33078"/>
                  <a:gd name="connsiteY0" fmla="*/ 16539 h 33078"/>
                  <a:gd name="connsiteX1" fmla="*/ 16539 w 33078"/>
                  <a:gd name="connsiteY1" fmla="*/ 33078 h 33078"/>
                  <a:gd name="connsiteX2" fmla="*/ 0 w 33078"/>
                  <a:gd name="connsiteY2" fmla="*/ 16539 h 33078"/>
                  <a:gd name="connsiteX3" fmla="*/ 16539 w 33078"/>
                  <a:gd name="connsiteY3" fmla="*/ 0 h 33078"/>
                  <a:gd name="connsiteX4" fmla="*/ 33079 w 33078"/>
                  <a:gd name="connsiteY4" fmla="*/ 16539 h 330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078" h="33078">
                    <a:moveTo>
                      <a:pt x="33079" y="16539"/>
                    </a:moveTo>
                    <a:cubicBezTo>
                      <a:pt x="33079" y="25674"/>
                      <a:pt x="25674" y="33078"/>
                      <a:pt x="16539" y="33078"/>
                    </a:cubicBezTo>
                    <a:cubicBezTo>
                      <a:pt x="7405" y="33078"/>
                      <a:pt x="0" y="25674"/>
                      <a:pt x="0" y="16539"/>
                    </a:cubicBezTo>
                    <a:cubicBezTo>
                      <a:pt x="0" y="7405"/>
                      <a:pt x="7405" y="0"/>
                      <a:pt x="16539" y="0"/>
                    </a:cubicBezTo>
                    <a:cubicBezTo>
                      <a:pt x="25674" y="0"/>
                      <a:pt x="33079" y="7405"/>
                      <a:pt x="33079" y="16539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3" name="任意多边形: 形状 372">
                <a:extLst>
                  <a:ext uri="{FF2B5EF4-FFF2-40B4-BE49-F238E27FC236}">
                    <a16:creationId xmlns:a16="http://schemas.microsoft.com/office/drawing/2014/main" id="{896E740A-91DB-49E8-BF9A-C290946589C5}"/>
                  </a:ext>
                </a:extLst>
              </p:cNvPr>
              <p:cNvSpPr/>
              <p:nvPr/>
            </p:nvSpPr>
            <p:spPr>
              <a:xfrm>
                <a:off x="6678487" y="1565570"/>
                <a:ext cx="30078" cy="30078"/>
              </a:xfrm>
              <a:custGeom>
                <a:avLst/>
                <a:gdLst>
                  <a:gd name="connsiteX0" fmla="*/ 30078 w 30078"/>
                  <a:gd name="connsiteY0" fmla="*/ 15039 h 30078"/>
                  <a:gd name="connsiteX1" fmla="*/ 15039 w 30078"/>
                  <a:gd name="connsiteY1" fmla="*/ 30078 h 30078"/>
                  <a:gd name="connsiteX2" fmla="*/ 0 w 30078"/>
                  <a:gd name="connsiteY2" fmla="*/ 15039 h 30078"/>
                  <a:gd name="connsiteX3" fmla="*/ 15039 w 30078"/>
                  <a:gd name="connsiteY3" fmla="*/ 0 h 30078"/>
                  <a:gd name="connsiteX4" fmla="*/ 30078 w 30078"/>
                  <a:gd name="connsiteY4" fmla="*/ 15039 h 300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078" h="30078">
                    <a:moveTo>
                      <a:pt x="30078" y="15039"/>
                    </a:moveTo>
                    <a:cubicBezTo>
                      <a:pt x="30078" y="23345"/>
                      <a:pt x="23345" y="30078"/>
                      <a:pt x="15039" y="30078"/>
                    </a:cubicBezTo>
                    <a:cubicBezTo>
                      <a:pt x="6733" y="30078"/>
                      <a:pt x="0" y="23345"/>
                      <a:pt x="0" y="15039"/>
                    </a:cubicBezTo>
                    <a:cubicBezTo>
                      <a:pt x="0" y="6733"/>
                      <a:pt x="6733" y="0"/>
                      <a:pt x="15039" y="0"/>
                    </a:cubicBezTo>
                    <a:cubicBezTo>
                      <a:pt x="23345" y="0"/>
                      <a:pt x="30078" y="6733"/>
                      <a:pt x="30078" y="15039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4" name="任意多边形: 形状 373">
                <a:extLst>
                  <a:ext uri="{FF2B5EF4-FFF2-40B4-BE49-F238E27FC236}">
                    <a16:creationId xmlns:a16="http://schemas.microsoft.com/office/drawing/2014/main" id="{6E2C8428-7F0B-4654-885E-09E326D7A1D8}"/>
                  </a:ext>
                </a:extLst>
              </p:cNvPr>
              <p:cNvSpPr/>
              <p:nvPr/>
            </p:nvSpPr>
            <p:spPr>
              <a:xfrm>
                <a:off x="6801954" y="1608456"/>
                <a:ext cx="27155" cy="27155"/>
              </a:xfrm>
              <a:custGeom>
                <a:avLst/>
                <a:gdLst>
                  <a:gd name="connsiteX0" fmla="*/ 27155 w 27155"/>
                  <a:gd name="connsiteY0" fmla="*/ 13577 h 27155"/>
                  <a:gd name="connsiteX1" fmla="*/ 13577 w 27155"/>
                  <a:gd name="connsiteY1" fmla="*/ 27155 h 27155"/>
                  <a:gd name="connsiteX2" fmla="*/ 0 w 27155"/>
                  <a:gd name="connsiteY2" fmla="*/ 13577 h 27155"/>
                  <a:gd name="connsiteX3" fmla="*/ 13577 w 27155"/>
                  <a:gd name="connsiteY3" fmla="*/ 0 h 27155"/>
                  <a:gd name="connsiteX4" fmla="*/ 27155 w 27155"/>
                  <a:gd name="connsiteY4" fmla="*/ 13577 h 27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155" h="27155">
                    <a:moveTo>
                      <a:pt x="27155" y="13577"/>
                    </a:moveTo>
                    <a:cubicBezTo>
                      <a:pt x="27155" y="21076"/>
                      <a:pt x="21076" y="27155"/>
                      <a:pt x="13577" y="27155"/>
                    </a:cubicBezTo>
                    <a:cubicBezTo>
                      <a:pt x="6079" y="27155"/>
                      <a:pt x="0" y="21076"/>
                      <a:pt x="0" y="13577"/>
                    </a:cubicBezTo>
                    <a:cubicBezTo>
                      <a:pt x="0" y="6079"/>
                      <a:pt x="6079" y="0"/>
                      <a:pt x="13577" y="0"/>
                    </a:cubicBezTo>
                    <a:cubicBezTo>
                      <a:pt x="21076" y="0"/>
                      <a:pt x="27155" y="6079"/>
                      <a:pt x="27155" y="13577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6" name="任意多边形: 形状 375">
                <a:extLst>
                  <a:ext uri="{FF2B5EF4-FFF2-40B4-BE49-F238E27FC236}">
                    <a16:creationId xmlns:a16="http://schemas.microsoft.com/office/drawing/2014/main" id="{1C29765A-4C47-4240-BBE9-A2B3E07D6833}"/>
                  </a:ext>
                </a:extLst>
              </p:cNvPr>
              <p:cNvSpPr/>
              <p:nvPr/>
            </p:nvSpPr>
            <p:spPr>
              <a:xfrm>
                <a:off x="6922229" y="1659382"/>
                <a:ext cx="24462" cy="24462"/>
              </a:xfrm>
              <a:custGeom>
                <a:avLst/>
                <a:gdLst>
                  <a:gd name="connsiteX0" fmla="*/ 12231 w 24462"/>
                  <a:gd name="connsiteY0" fmla="*/ 24463 h 24462"/>
                  <a:gd name="connsiteX1" fmla="*/ 0 w 24462"/>
                  <a:gd name="connsiteY1" fmla="*/ 12231 h 24462"/>
                  <a:gd name="connsiteX2" fmla="*/ 12231 w 24462"/>
                  <a:gd name="connsiteY2" fmla="*/ 0 h 24462"/>
                  <a:gd name="connsiteX3" fmla="*/ 24463 w 24462"/>
                  <a:gd name="connsiteY3" fmla="*/ 12231 h 24462"/>
                  <a:gd name="connsiteX4" fmla="*/ 12231 w 24462"/>
                  <a:gd name="connsiteY4" fmla="*/ 24463 h 244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462" h="24462">
                    <a:moveTo>
                      <a:pt x="12231" y="24463"/>
                    </a:moveTo>
                    <a:cubicBezTo>
                      <a:pt x="5461" y="24463"/>
                      <a:pt x="0" y="19001"/>
                      <a:pt x="0" y="12231"/>
                    </a:cubicBezTo>
                    <a:cubicBezTo>
                      <a:pt x="0" y="5462"/>
                      <a:pt x="5461" y="0"/>
                      <a:pt x="12231" y="0"/>
                    </a:cubicBezTo>
                    <a:cubicBezTo>
                      <a:pt x="19001" y="0"/>
                      <a:pt x="24463" y="5462"/>
                      <a:pt x="24463" y="12231"/>
                    </a:cubicBezTo>
                    <a:cubicBezTo>
                      <a:pt x="24463" y="18962"/>
                      <a:pt x="18962" y="24463"/>
                      <a:pt x="12231" y="24463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7" name="任意多边形: 形状 376">
                <a:extLst>
                  <a:ext uri="{FF2B5EF4-FFF2-40B4-BE49-F238E27FC236}">
                    <a16:creationId xmlns:a16="http://schemas.microsoft.com/office/drawing/2014/main" id="{86BA3AE6-7171-49AE-BC60-A30F732C7915}"/>
                  </a:ext>
                </a:extLst>
              </p:cNvPr>
              <p:cNvSpPr/>
              <p:nvPr/>
            </p:nvSpPr>
            <p:spPr>
              <a:xfrm>
                <a:off x="7038888" y="1718115"/>
                <a:ext cx="21770" cy="21770"/>
              </a:xfrm>
              <a:custGeom>
                <a:avLst/>
                <a:gdLst>
                  <a:gd name="connsiteX0" fmla="*/ 10885 w 21770"/>
                  <a:gd name="connsiteY0" fmla="*/ 21770 h 21770"/>
                  <a:gd name="connsiteX1" fmla="*/ 0 w 21770"/>
                  <a:gd name="connsiteY1" fmla="*/ 10885 h 21770"/>
                  <a:gd name="connsiteX2" fmla="*/ 10885 w 21770"/>
                  <a:gd name="connsiteY2" fmla="*/ 0 h 21770"/>
                  <a:gd name="connsiteX3" fmla="*/ 21770 w 21770"/>
                  <a:gd name="connsiteY3" fmla="*/ 10885 h 21770"/>
                  <a:gd name="connsiteX4" fmla="*/ 10885 w 21770"/>
                  <a:gd name="connsiteY4" fmla="*/ 21770 h 21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770" h="21770">
                    <a:moveTo>
                      <a:pt x="10885" y="21770"/>
                    </a:moveTo>
                    <a:cubicBezTo>
                      <a:pt x="4846" y="21770"/>
                      <a:pt x="0" y="16885"/>
                      <a:pt x="0" y="10885"/>
                    </a:cubicBezTo>
                    <a:cubicBezTo>
                      <a:pt x="0" y="4846"/>
                      <a:pt x="4885" y="0"/>
                      <a:pt x="10885" y="0"/>
                    </a:cubicBezTo>
                    <a:cubicBezTo>
                      <a:pt x="16924" y="0"/>
                      <a:pt x="21770" y="4885"/>
                      <a:pt x="21770" y="10885"/>
                    </a:cubicBezTo>
                    <a:cubicBezTo>
                      <a:pt x="21770" y="16924"/>
                      <a:pt x="16885" y="21770"/>
                      <a:pt x="10885" y="21770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9" name="任意多边形: 形状 378">
                <a:extLst>
                  <a:ext uri="{FF2B5EF4-FFF2-40B4-BE49-F238E27FC236}">
                    <a16:creationId xmlns:a16="http://schemas.microsoft.com/office/drawing/2014/main" id="{8267ACE0-7604-43A1-B342-008E1C8EABD9}"/>
                  </a:ext>
                </a:extLst>
              </p:cNvPr>
              <p:cNvSpPr/>
              <p:nvPr/>
            </p:nvSpPr>
            <p:spPr>
              <a:xfrm>
                <a:off x="7151393" y="1784349"/>
                <a:ext cx="19231" cy="19231"/>
              </a:xfrm>
              <a:custGeom>
                <a:avLst/>
                <a:gdLst>
                  <a:gd name="connsiteX0" fmla="*/ 19232 w 19231"/>
                  <a:gd name="connsiteY0" fmla="*/ 9616 h 19231"/>
                  <a:gd name="connsiteX1" fmla="*/ 9616 w 19231"/>
                  <a:gd name="connsiteY1" fmla="*/ 19232 h 19231"/>
                  <a:gd name="connsiteX2" fmla="*/ 0 w 19231"/>
                  <a:gd name="connsiteY2" fmla="*/ 9616 h 19231"/>
                  <a:gd name="connsiteX3" fmla="*/ 9616 w 19231"/>
                  <a:gd name="connsiteY3" fmla="*/ 0 h 19231"/>
                  <a:gd name="connsiteX4" fmla="*/ 19232 w 19231"/>
                  <a:gd name="connsiteY4" fmla="*/ 9616 h 192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231" h="19231">
                    <a:moveTo>
                      <a:pt x="19232" y="9616"/>
                    </a:moveTo>
                    <a:cubicBezTo>
                      <a:pt x="19232" y="14926"/>
                      <a:pt x="14927" y="19232"/>
                      <a:pt x="9616" y="19232"/>
                    </a:cubicBezTo>
                    <a:cubicBezTo>
                      <a:pt x="4305" y="19232"/>
                      <a:pt x="0" y="14926"/>
                      <a:pt x="0" y="9616"/>
                    </a:cubicBezTo>
                    <a:cubicBezTo>
                      <a:pt x="0" y="4305"/>
                      <a:pt x="4305" y="0"/>
                      <a:pt x="9616" y="0"/>
                    </a:cubicBezTo>
                    <a:cubicBezTo>
                      <a:pt x="14927" y="0"/>
                      <a:pt x="19232" y="4305"/>
                      <a:pt x="19232" y="9616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0" name="任意多边形: 形状 379">
                <a:extLst>
                  <a:ext uri="{FF2B5EF4-FFF2-40B4-BE49-F238E27FC236}">
                    <a16:creationId xmlns:a16="http://schemas.microsoft.com/office/drawing/2014/main" id="{9224D2B0-6C31-44D4-918E-FD2A0423658B}"/>
                  </a:ext>
                </a:extLst>
              </p:cNvPr>
              <p:cNvSpPr/>
              <p:nvPr/>
            </p:nvSpPr>
            <p:spPr>
              <a:xfrm>
                <a:off x="7259167" y="1857775"/>
                <a:ext cx="16923" cy="16923"/>
              </a:xfrm>
              <a:custGeom>
                <a:avLst/>
                <a:gdLst>
                  <a:gd name="connsiteX0" fmla="*/ 8462 w 16923"/>
                  <a:gd name="connsiteY0" fmla="*/ 16924 h 16923"/>
                  <a:gd name="connsiteX1" fmla="*/ 0 w 16923"/>
                  <a:gd name="connsiteY1" fmla="*/ 8462 h 16923"/>
                  <a:gd name="connsiteX2" fmla="*/ 8462 w 16923"/>
                  <a:gd name="connsiteY2" fmla="*/ 0 h 16923"/>
                  <a:gd name="connsiteX3" fmla="*/ 16924 w 16923"/>
                  <a:gd name="connsiteY3" fmla="*/ 8462 h 16923"/>
                  <a:gd name="connsiteX4" fmla="*/ 8462 w 16923"/>
                  <a:gd name="connsiteY4" fmla="*/ 16924 h 169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923" h="16923">
                    <a:moveTo>
                      <a:pt x="8462" y="16924"/>
                    </a:moveTo>
                    <a:cubicBezTo>
                      <a:pt x="3769" y="16924"/>
                      <a:pt x="0" y="13116"/>
                      <a:pt x="0" y="8462"/>
                    </a:cubicBezTo>
                    <a:cubicBezTo>
                      <a:pt x="0" y="3808"/>
                      <a:pt x="3808" y="0"/>
                      <a:pt x="8462" y="0"/>
                    </a:cubicBezTo>
                    <a:cubicBezTo>
                      <a:pt x="13154" y="0"/>
                      <a:pt x="16924" y="3808"/>
                      <a:pt x="16924" y="8462"/>
                    </a:cubicBezTo>
                    <a:cubicBezTo>
                      <a:pt x="16924" y="13116"/>
                      <a:pt x="13154" y="16924"/>
                      <a:pt x="8462" y="16924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2" name="任意多边形: 形状 381">
                <a:extLst>
                  <a:ext uri="{FF2B5EF4-FFF2-40B4-BE49-F238E27FC236}">
                    <a16:creationId xmlns:a16="http://schemas.microsoft.com/office/drawing/2014/main" id="{992A9CAB-BE26-4D9C-A630-E787BC8DBD2E}"/>
                  </a:ext>
                </a:extLst>
              </p:cNvPr>
              <p:cNvSpPr/>
              <p:nvPr/>
            </p:nvSpPr>
            <p:spPr>
              <a:xfrm>
                <a:off x="7361941" y="1938125"/>
                <a:ext cx="14616" cy="14615"/>
              </a:xfrm>
              <a:custGeom>
                <a:avLst/>
                <a:gdLst>
                  <a:gd name="connsiteX0" fmla="*/ 7308 w 14616"/>
                  <a:gd name="connsiteY0" fmla="*/ 14616 h 14615"/>
                  <a:gd name="connsiteX1" fmla="*/ 0 w 14616"/>
                  <a:gd name="connsiteY1" fmla="*/ 7308 h 14615"/>
                  <a:gd name="connsiteX2" fmla="*/ 7308 w 14616"/>
                  <a:gd name="connsiteY2" fmla="*/ 0 h 14615"/>
                  <a:gd name="connsiteX3" fmla="*/ 14616 w 14616"/>
                  <a:gd name="connsiteY3" fmla="*/ 7308 h 14615"/>
                  <a:gd name="connsiteX4" fmla="*/ 7308 w 14616"/>
                  <a:gd name="connsiteY4" fmla="*/ 14616 h 146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616" h="14615">
                    <a:moveTo>
                      <a:pt x="7308" y="14616"/>
                    </a:moveTo>
                    <a:cubicBezTo>
                      <a:pt x="3269" y="14616"/>
                      <a:pt x="0" y="11347"/>
                      <a:pt x="0" y="7308"/>
                    </a:cubicBezTo>
                    <a:cubicBezTo>
                      <a:pt x="0" y="3269"/>
                      <a:pt x="3269" y="0"/>
                      <a:pt x="7308" y="0"/>
                    </a:cubicBezTo>
                    <a:cubicBezTo>
                      <a:pt x="11346" y="0"/>
                      <a:pt x="14616" y="3269"/>
                      <a:pt x="14616" y="7308"/>
                    </a:cubicBezTo>
                    <a:cubicBezTo>
                      <a:pt x="14616" y="11347"/>
                      <a:pt x="11346" y="14616"/>
                      <a:pt x="7308" y="14616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3" name="任意多边形: 形状 382">
                <a:extLst>
                  <a:ext uri="{FF2B5EF4-FFF2-40B4-BE49-F238E27FC236}">
                    <a16:creationId xmlns:a16="http://schemas.microsoft.com/office/drawing/2014/main" id="{0F69BF89-D59E-4443-B339-1B2201A545F8}"/>
                  </a:ext>
                </a:extLst>
              </p:cNvPr>
              <p:cNvSpPr/>
              <p:nvPr/>
            </p:nvSpPr>
            <p:spPr>
              <a:xfrm>
                <a:off x="7459138" y="2024937"/>
                <a:ext cx="12539" cy="12538"/>
              </a:xfrm>
              <a:custGeom>
                <a:avLst/>
                <a:gdLst>
                  <a:gd name="connsiteX0" fmla="*/ 6270 w 12539"/>
                  <a:gd name="connsiteY0" fmla="*/ 12539 h 12538"/>
                  <a:gd name="connsiteX1" fmla="*/ 0 w 12539"/>
                  <a:gd name="connsiteY1" fmla="*/ 6270 h 12538"/>
                  <a:gd name="connsiteX2" fmla="*/ 6270 w 12539"/>
                  <a:gd name="connsiteY2" fmla="*/ 0 h 12538"/>
                  <a:gd name="connsiteX3" fmla="*/ 12539 w 12539"/>
                  <a:gd name="connsiteY3" fmla="*/ 6270 h 12538"/>
                  <a:gd name="connsiteX4" fmla="*/ 6270 w 12539"/>
                  <a:gd name="connsiteY4" fmla="*/ 12539 h 125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539" h="12538">
                    <a:moveTo>
                      <a:pt x="6270" y="12539"/>
                    </a:moveTo>
                    <a:cubicBezTo>
                      <a:pt x="2808" y="12539"/>
                      <a:pt x="0" y="9731"/>
                      <a:pt x="0" y="6270"/>
                    </a:cubicBezTo>
                    <a:cubicBezTo>
                      <a:pt x="0" y="2808"/>
                      <a:pt x="2808" y="0"/>
                      <a:pt x="6270" y="0"/>
                    </a:cubicBezTo>
                    <a:cubicBezTo>
                      <a:pt x="9731" y="0"/>
                      <a:pt x="12539" y="2808"/>
                      <a:pt x="12539" y="6270"/>
                    </a:cubicBezTo>
                    <a:cubicBezTo>
                      <a:pt x="12539" y="9731"/>
                      <a:pt x="9693" y="12539"/>
                      <a:pt x="6270" y="12539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4" name="任意多边形: 形状 383">
                <a:extLst>
                  <a:ext uri="{FF2B5EF4-FFF2-40B4-BE49-F238E27FC236}">
                    <a16:creationId xmlns:a16="http://schemas.microsoft.com/office/drawing/2014/main" id="{BEDC8C63-0442-4508-9E13-CF2BB3A2183A}"/>
                  </a:ext>
                </a:extLst>
              </p:cNvPr>
              <p:cNvSpPr/>
              <p:nvPr/>
            </p:nvSpPr>
            <p:spPr>
              <a:xfrm>
                <a:off x="7550334" y="2117864"/>
                <a:ext cx="10615" cy="10615"/>
              </a:xfrm>
              <a:custGeom>
                <a:avLst/>
                <a:gdLst>
                  <a:gd name="connsiteX0" fmla="*/ 5308 w 10615"/>
                  <a:gd name="connsiteY0" fmla="*/ 10616 h 10615"/>
                  <a:gd name="connsiteX1" fmla="*/ 0 w 10615"/>
                  <a:gd name="connsiteY1" fmla="*/ 5308 h 10615"/>
                  <a:gd name="connsiteX2" fmla="*/ 5308 w 10615"/>
                  <a:gd name="connsiteY2" fmla="*/ 0 h 10615"/>
                  <a:gd name="connsiteX3" fmla="*/ 10616 w 10615"/>
                  <a:gd name="connsiteY3" fmla="*/ 5308 h 10615"/>
                  <a:gd name="connsiteX4" fmla="*/ 5308 w 10615"/>
                  <a:gd name="connsiteY4" fmla="*/ 10616 h 106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615" h="10615">
                    <a:moveTo>
                      <a:pt x="5308" y="10616"/>
                    </a:moveTo>
                    <a:cubicBezTo>
                      <a:pt x="2385" y="10616"/>
                      <a:pt x="0" y="8231"/>
                      <a:pt x="0" y="5308"/>
                    </a:cubicBezTo>
                    <a:cubicBezTo>
                      <a:pt x="0" y="2385"/>
                      <a:pt x="2385" y="0"/>
                      <a:pt x="5308" y="0"/>
                    </a:cubicBezTo>
                    <a:cubicBezTo>
                      <a:pt x="8231" y="0"/>
                      <a:pt x="10616" y="2385"/>
                      <a:pt x="10616" y="5308"/>
                    </a:cubicBezTo>
                    <a:cubicBezTo>
                      <a:pt x="10616" y="8231"/>
                      <a:pt x="8231" y="10616"/>
                      <a:pt x="5308" y="10616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5" name="任意多边形: 形状 384">
                <a:extLst>
                  <a:ext uri="{FF2B5EF4-FFF2-40B4-BE49-F238E27FC236}">
                    <a16:creationId xmlns:a16="http://schemas.microsoft.com/office/drawing/2014/main" id="{89C1FAF9-F42A-43A5-91AC-99BC7F2692CC}"/>
                  </a:ext>
                </a:extLst>
              </p:cNvPr>
              <p:cNvSpPr/>
              <p:nvPr/>
            </p:nvSpPr>
            <p:spPr>
              <a:xfrm>
                <a:off x="7635184" y="2216484"/>
                <a:ext cx="8769" cy="8769"/>
              </a:xfrm>
              <a:custGeom>
                <a:avLst/>
                <a:gdLst>
                  <a:gd name="connsiteX0" fmla="*/ 4385 w 8769"/>
                  <a:gd name="connsiteY0" fmla="*/ 8770 h 8769"/>
                  <a:gd name="connsiteX1" fmla="*/ 0 w 8769"/>
                  <a:gd name="connsiteY1" fmla="*/ 4385 h 8769"/>
                  <a:gd name="connsiteX2" fmla="*/ 4385 w 8769"/>
                  <a:gd name="connsiteY2" fmla="*/ 0 h 8769"/>
                  <a:gd name="connsiteX3" fmla="*/ 8769 w 8769"/>
                  <a:gd name="connsiteY3" fmla="*/ 4385 h 8769"/>
                  <a:gd name="connsiteX4" fmla="*/ 4385 w 8769"/>
                  <a:gd name="connsiteY4" fmla="*/ 8770 h 87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769" h="8769">
                    <a:moveTo>
                      <a:pt x="4385" y="8770"/>
                    </a:moveTo>
                    <a:cubicBezTo>
                      <a:pt x="1962" y="8770"/>
                      <a:pt x="0" y="6808"/>
                      <a:pt x="0" y="4385"/>
                    </a:cubicBezTo>
                    <a:cubicBezTo>
                      <a:pt x="0" y="1962"/>
                      <a:pt x="1962" y="0"/>
                      <a:pt x="4385" y="0"/>
                    </a:cubicBezTo>
                    <a:cubicBezTo>
                      <a:pt x="6808" y="0"/>
                      <a:pt x="8769" y="1962"/>
                      <a:pt x="8769" y="4385"/>
                    </a:cubicBezTo>
                    <a:cubicBezTo>
                      <a:pt x="8731" y="6808"/>
                      <a:pt x="6808" y="8770"/>
                      <a:pt x="4385" y="8770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6" name="任意多边形: 形状 385">
                <a:extLst>
                  <a:ext uri="{FF2B5EF4-FFF2-40B4-BE49-F238E27FC236}">
                    <a16:creationId xmlns:a16="http://schemas.microsoft.com/office/drawing/2014/main" id="{AFA348B5-38FA-413F-98AC-56F86E64E7A0}"/>
                  </a:ext>
                </a:extLst>
              </p:cNvPr>
              <p:cNvSpPr/>
              <p:nvPr/>
            </p:nvSpPr>
            <p:spPr>
              <a:xfrm>
                <a:off x="7713264" y="2320411"/>
                <a:ext cx="7154" cy="7154"/>
              </a:xfrm>
              <a:custGeom>
                <a:avLst/>
                <a:gdLst>
                  <a:gd name="connsiteX0" fmla="*/ 3577 w 7154"/>
                  <a:gd name="connsiteY0" fmla="*/ 7154 h 7154"/>
                  <a:gd name="connsiteX1" fmla="*/ 0 w 7154"/>
                  <a:gd name="connsiteY1" fmla="*/ 3577 h 7154"/>
                  <a:gd name="connsiteX2" fmla="*/ 3577 w 7154"/>
                  <a:gd name="connsiteY2" fmla="*/ 0 h 7154"/>
                  <a:gd name="connsiteX3" fmla="*/ 7154 w 7154"/>
                  <a:gd name="connsiteY3" fmla="*/ 3577 h 7154"/>
                  <a:gd name="connsiteX4" fmla="*/ 3577 w 7154"/>
                  <a:gd name="connsiteY4" fmla="*/ 7154 h 71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154" h="7154">
                    <a:moveTo>
                      <a:pt x="3577" y="7154"/>
                    </a:moveTo>
                    <a:cubicBezTo>
                      <a:pt x="1616" y="7154"/>
                      <a:pt x="0" y="5538"/>
                      <a:pt x="0" y="3577"/>
                    </a:cubicBezTo>
                    <a:cubicBezTo>
                      <a:pt x="0" y="1615"/>
                      <a:pt x="1616" y="0"/>
                      <a:pt x="3577" y="0"/>
                    </a:cubicBezTo>
                    <a:cubicBezTo>
                      <a:pt x="5539" y="0"/>
                      <a:pt x="7154" y="1615"/>
                      <a:pt x="7154" y="3577"/>
                    </a:cubicBezTo>
                    <a:cubicBezTo>
                      <a:pt x="7154" y="5538"/>
                      <a:pt x="5539" y="7154"/>
                      <a:pt x="3577" y="7154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7" name="任意多边形: 形状 386">
                <a:extLst>
                  <a:ext uri="{FF2B5EF4-FFF2-40B4-BE49-F238E27FC236}">
                    <a16:creationId xmlns:a16="http://schemas.microsoft.com/office/drawing/2014/main" id="{A51B82F7-CC4D-4A24-B016-81B241B00DA9}"/>
                  </a:ext>
                </a:extLst>
              </p:cNvPr>
              <p:cNvSpPr/>
              <p:nvPr/>
            </p:nvSpPr>
            <p:spPr>
              <a:xfrm>
                <a:off x="7784152" y="2429108"/>
                <a:ext cx="5769" cy="5769"/>
              </a:xfrm>
              <a:custGeom>
                <a:avLst/>
                <a:gdLst>
                  <a:gd name="connsiteX0" fmla="*/ 2885 w 5769"/>
                  <a:gd name="connsiteY0" fmla="*/ 5769 h 5769"/>
                  <a:gd name="connsiteX1" fmla="*/ 0 w 5769"/>
                  <a:gd name="connsiteY1" fmla="*/ 2885 h 5769"/>
                  <a:gd name="connsiteX2" fmla="*/ 2885 w 5769"/>
                  <a:gd name="connsiteY2" fmla="*/ 0 h 5769"/>
                  <a:gd name="connsiteX3" fmla="*/ 5769 w 5769"/>
                  <a:gd name="connsiteY3" fmla="*/ 2885 h 5769"/>
                  <a:gd name="connsiteX4" fmla="*/ 2885 w 5769"/>
                  <a:gd name="connsiteY4" fmla="*/ 5769 h 57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769" h="5769">
                    <a:moveTo>
                      <a:pt x="2885" y="5769"/>
                    </a:moveTo>
                    <a:cubicBezTo>
                      <a:pt x="1308" y="5769"/>
                      <a:pt x="0" y="4500"/>
                      <a:pt x="0" y="2885"/>
                    </a:cubicBezTo>
                    <a:cubicBezTo>
                      <a:pt x="0" y="1308"/>
                      <a:pt x="1269" y="0"/>
                      <a:pt x="2885" y="0"/>
                    </a:cubicBezTo>
                    <a:cubicBezTo>
                      <a:pt x="4500" y="0"/>
                      <a:pt x="5769" y="1269"/>
                      <a:pt x="5769" y="2885"/>
                    </a:cubicBezTo>
                    <a:cubicBezTo>
                      <a:pt x="5769" y="4462"/>
                      <a:pt x="4500" y="5769"/>
                      <a:pt x="2885" y="5769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8" name="任意多边形: 形状 387">
                <a:extLst>
                  <a:ext uri="{FF2B5EF4-FFF2-40B4-BE49-F238E27FC236}">
                    <a16:creationId xmlns:a16="http://schemas.microsoft.com/office/drawing/2014/main" id="{E0B10893-B08B-45DE-A5DB-23E225C5BC83}"/>
                  </a:ext>
                </a:extLst>
              </p:cNvPr>
              <p:cNvSpPr/>
              <p:nvPr/>
            </p:nvSpPr>
            <p:spPr>
              <a:xfrm>
                <a:off x="7847732" y="2542229"/>
                <a:ext cx="4384" cy="4384"/>
              </a:xfrm>
              <a:custGeom>
                <a:avLst/>
                <a:gdLst>
                  <a:gd name="connsiteX0" fmla="*/ 2192 w 4384"/>
                  <a:gd name="connsiteY0" fmla="*/ 4385 h 4384"/>
                  <a:gd name="connsiteX1" fmla="*/ 0 w 4384"/>
                  <a:gd name="connsiteY1" fmla="*/ 2192 h 4384"/>
                  <a:gd name="connsiteX2" fmla="*/ 2192 w 4384"/>
                  <a:gd name="connsiteY2" fmla="*/ 0 h 4384"/>
                  <a:gd name="connsiteX3" fmla="*/ 4384 w 4384"/>
                  <a:gd name="connsiteY3" fmla="*/ 2192 h 4384"/>
                  <a:gd name="connsiteX4" fmla="*/ 2192 w 4384"/>
                  <a:gd name="connsiteY4" fmla="*/ 4385 h 43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84" h="4384">
                    <a:moveTo>
                      <a:pt x="2192" y="4385"/>
                    </a:moveTo>
                    <a:cubicBezTo>
                      <a:pt x="1000" y="4385"/>
                      <a:pt x="0" y="3423"/>
                      <a:pt x="0" y="2192"/>
                    </a:cubicBezTo>
                    <a:cubicBezTo>
                      <a:pt x="0" y="962"/>
                      <a:pt x="962" y="0"/>
                      <a:pt x="2192" y="0"/>
                    </a:cubicBezTo>
                    <a:cubicBezTo>
                      <a:pt x="3385" y="0"/>
                      <a:pt x="4384" y="962"/>
                      <a:pt x="4384" y="2192"/>
                    </a:cubicBezTo>
                    <a:cubicBezTo>
                      <a:pt x="4384" y="3423"/>
                      <a:pt x="3385" y="4385"/>
                      <a:pt x="2192" y="4385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9" name="任意多边形: 形状 388">
                <a:extLst>
                  <a:ext uri="{FF2B5EF4-FFF2-40B4-BE49-F238E27FC236}">
                    <a16:creationId xmlns:a16="http://schemas.microsoft.com/office/drawing/2014/main" id="{6334066A-2950-4F63-B070-102193F1C9E8}"/>
                  </a:ext>
                </a:extLst>
              </p:cNvPr>
              <p:cNvSpPr/>
              <p:nvPr/>
            </p:nvSpPr>
            <p:spPr>
              <a:xfrm>
                <a:off x="7903504" y="2659234"/>
                <a:ext cx="3230" cy="3231"/>
              </a:xfrm>
              <a:custGeom>
                <a:avLst/>
                <a:gdLst>
                  <a:gd name="connsiteX0" fmla="*/ 1615 w 3230"/>
                  <a:gd name="connsiteY0" fmla="*/ 3231 h 3231"/>
                  <a:gd name="connsiteX1" fmla="*/ 0 w 3230"/>
                  <a:gd name="connsiteY1" fmla="*/ 1615 h 3231"/>
                  <a:gd name="connsiteX2" fmla="*/ 1615 w 3230"/>
                  <a:gd name="connsiteY2" fmla="*/ 0 h 3231"/>
                  <a:gd name="connsiteX3" fmla="*/ 3231 w 3230"/>
                  <a:gd name="connsiteY3" fmla="*/ 1615 h 3231"/>
                  <a:gd name="connsiteX4" fmla="*/ 1615 w 3230"/>
                  <a:gd name="connsiteY4" fmla="*/ 3231 h 32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30" h="3231">
                    <a:moveTo>
                      <a:pt x="1615" y="3231"/>
                    </a:moveTo>
                    <a:cubicBezTo>
                      <a:pt x="731" y="3231"/>
                      <a:pt x="0" y="2500"/>
                      <a:pt x="0" y="1615"/>
                    </a:cubicBezTo>
                    <a:cubicBezTo>
                      <a:pt x="0" y="731"/>
                      <a:pt x="731" y="0"/>
                      <a:pt x="1615" y="0"/>
                    </a:cubicBezTo>
                    <a:cubicBezTo>
                      <a:pt x="2500" y="0"/>
                      <a:pt x="3231" y="731"/>
                      <a:pt x="3231" y="1615"/>
                    </a:cubicBezTo>
                    <a:cubicBezTo>
                      <a:pt x="3231" y="2500"/>
                      <a:pt x="2500" y="3231"/>
                      <a:pt x="1615" y="3231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0" name="任意多边形: 形状 389">
                <a:extLst>
                  <a:ext uri="{FF2B5EF4-FFF2-40B4-BE49-F238E27FC236}">
                    <a16:creationId xmlns:a16="http://schemas.microsoft.com/office/drawing/2014/main" id="{12EE1BEA-0C63-492B-A812-FE006EF64630}"/>
                  </a:ext>
                </a:extLst>
              </p:cNvPr>
              <p:cNvSpPr/>
              <p:nvPr/>
            </p:nvSpPr>
            <p:spPr>
              <a:xfrm>
                <a:off x="7951198" y="2779509"/>
                <a:ext cx="2384" cy="2384"/>
              </a:xfrm>
              <a:custGeom>
                <a:avLst/>
                <a:gdLst>
                  <a:gd name="connsiteX0" fmla="*/ 1193 w 2384"/>
                  <a:gd name="connsiteY0" fmla="*/ 2385 h 2384"/>
                  <a:gd name="connsiteX1" fmla="*/ 0 w 2384"/>
                  <a:gd name="connsiteY1" fmla="*/ 1192 h 2384"/>
                  <a:gd name="connsiteX2" fmla="*/ 1193 w 2384"/>
                  <a:gd name="connsiteY2" fmla="*/ 0 h 2384"/>
                  <a:gd name="connsiteX3" fmla="*/ 2385 w 2384"/>
                  <a:gd name="connsiteY3" fmla="*/ 1192 h 2384"/>
                  <a:gd name="connsiteX4" fmla="*/ 1193 w 2384"/>
                  <a:gd name="connsiteY4" fmla="*/ 2385 h 23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84" h="2384">
                    <a:moveTo>
                      <a:pt x="1193" y="2385"/>
                    </a:moveTo>
                    <a:cubicBezTo>
                      <a:pt x="539" y="2385"/>
                      <a:pt x="0" y="1846"/>
                      <a:pt x="0" y="1192"/>
                    </a:cubicBezTo>
                    <a:cubicBezTo>
                      <a:pt x="0" y="539"/>
                      <a:pt x="539" y="0"/>
                      <a:pt x="1193" y="0"/>
                    </a:cubicBezTo>
                    <a:cubicBezTo>
                      <a:pt x="1847" y="0"/>
                      <a:pt x="2385" y="539"/>
                      <a:pt x="2385" y="1192"/>
                    </a:cubicBezTo>
                    <a:cubicBezTo>
                      <a:pt x="2385" y="1846"/>
                      <a:pt x="1847" y="2385"/>
                      <a:pt x="1193" y="2385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1" name="任意多边形: 形状 390">
                <a:extLst>
                  <a:ext uri="{FF2B5EF4-FFF2-40B4-BE49-F238E27FC236}">
                    <a16:creationId xmlns:a16="http://schemas.microsoft.com/office/drawing/2014/main" id="{C335DBAF-1392-470C-9841-B48B5FAC2919}"/>
                  </a:ext>
                </a:extLst>
              </p:cNvPr>
              <p:cNvSpPr/>
              <p:nvPr/>
            </p:nvSpPr>
            <p:spPr>
              <a:xfrm>
                <a:off x="7990700" y="2902668"/>
                <a:ext cx="1538" cy="1538"/>
              </a:xfrm>
              <a:custGeom>
                <a:avLst/>
                <a:gdLst>
                  <a:gd name="connsiteX0" fmla="*/ 770 w 1538"/>
                  <a:gd name="connsiteY0" fmla="*/ 1539 h 1538"/>
                  <a:gd name="connsiteX1" fmla="*/ 0 w 1538"/>
                  <a:gd name="connsiteY1" fmla="*/ 769 h 1538"/>
                  <a:gd name="connsiteX2" fmla="*/ 770 w 1538"/>
                  <a:gd name="connsiteY2" fmla="*/ 0 h 1538"/>
                  <a:gd name="connsiteX3" fmla="*/ 1539 w 1538"/>
                  <a:gd name="connsiteY3" fmla="*/ 769 h 1538"/>
                  <a:gd name="connsiteX4" fmla="*/ 770 w 1538"/>
                  <a:gd name="connsiteY4" fmla="*/ 1539 h 15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38" h="1538">
                    <a:moveTo>
                      <a:pt x="770" y="1539"/>
                    </a:moveTo>
                    <a:cubicBezTo>
                      <a:pt x="346" y="1539"/>
                      <a:pt x="0" y="1192"/>
                      <a:pt x="0" y="769"/>
                    </a:cubicBezTo>
                    <a:cubicBezTo>
                      <a:pt x="0" y="346"/>
                      <a:pt x="346" y="0"/>
                      <a:pt x="770" y="0"/>
                    </a:cubicBezTo>
                    <a:cubicBezTo>
                      <a:pt x="1193" y="0"/>
                      <a:pt x="1539" y="346"/>
                      <a:pt x="1539" y="769"/>
                    </a:cubicBezTo>
                    <a:cubicBezTo>
                      <a:pt x="1539" y="1192"/>
                      <a:pt x="1231" y="1539"/>
                      <a:pt x="770" y="1539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2" name="任意多边形: 形状 391">
                <a:extLst>
                  <a:ext uri="{FF2B5EF4-FFF2-40B4-BE49-F238E27FC236}">
                    <a16:creationId xmlns:a16="http://schemas.microsoft.com/office/drawing/2014/main" id="{0C994461-46A2-4AAF-BA34-DDEAC76A08AC}"/>
                  </a:ext>
                </a:extLst>
              </p:cNvPr>
              <p:cNvSpPr/>
              <p:nvPr/>
            </p:nvSpPr>
            <p:spPr>
              <a:xfrm>
                <a:off x="8021816" y="3028135"/>
                <a:ext cx="851" cy="846"/>
              </a:xfrm>
              <a:custGeom>
                <a:avLst/>
                <a:gdLst>
                  <a:gd name="connsiteX0" fmla="*/ 424 w 851"/>
                  <a:gd name="connsiteY0" fmla="*/ 846 h 846"/>
                  <a:gd name="connsiteX1" fmla="*/ 0 w 851"/>
                  <a:gd name="connsiteY1" fmla="*/ 423 h 846"/>
                  <a:gd name="connsiteX2" fmla="*/ 424 w 851"/>
                  <a:gd name="connsiteY2" fmla="*/ 0 h 846"/>
                  <a:gd name="connsiteX3" fmla="*/ 847 w 851"/>
                  <a:gd name="connsiteY3" fmla="*/ 423 h 846"/>
                  <a:gd name="connsiteX4" fmla="*/ 424 w 851"/>
                  <a:gd name="connsiteY4" fmla="*/ 846 h 8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51" h="846">
                    <a:moveTo>
                      <a:pt x="424" y="846"/>
                    </a:moveTo>
                    <a:cubicBezTo>
                      <a:pt x="193" y="846"/>
                      <a:pt x="0" y="654"/>
                      <a:pt x="0" y="423"/>
                    </a:cubicBezTo>
                    <a:cubicBezTo>
                      <a:pt x="0" y="192"/>
                      <a:pt x="193" y="0"/>
                      <a:pt x="424" y="0"/>
                    </a:cubicBezTo>
                    <a:cubicBezTo>
                      <a:pt x="654" y="0"/>
                      <a:pt x="847" y="192"/>
                      <a:pt x="847" y="423"/>
                    </a:cubicBezTo>
                    <a:cubicBezTo>
                      <a:pt x="885" y="654"/>
                      <a:pt x="693" y="846"/>
                      <a:pt x="424" y="846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3" name="任意多边形: 形状 392">
                <a:extLst>
                  <a:ext uri="{FF2B5EF4-FFF2-40B4-BE49-F238E27FC236}">
                    <a16:creationId xmlns:a16="http://schemas.microsoft.com/office/drawing/2014/main" id="{AA716606-59ED-4D60-ABFF-692EEEE9E701}"/>
                  </a:ext>
                </a:extLst>
              </p:cNvPr>
              <p:cNvSpPr/>
              <p:nvPr/>
            </p:nvSpPr>
            <p:spPr>
              <a:xfrm>
                <a:off x="8044241" y="3155103"/>
                <a:ext cx="615" cy="615"/>
              </a:xfrm>
              <a:custGeom>
                <a:avLst/>
                <a:gdLst>
                  <a:gd name="connsiteX0" fmla="*/ 308 w 615"/>
                  <a:gd name="connsiteY0" fmla="*/ 616 h 615"/>
                  <a:gd name="connsiteX1" fmla="*/ 0 w 615"/>
                  <a:gd name="connsiteY1" fmla="*/ 308 h 615"/>
                  <a:gd name="connsiteX2" fmla="*/ 308 w 615"/>
                  <a:gd name="connsiteY2" fmla="*/ 0 h 615"/>
                  <a:gd name="connsiteX3" fmla="*/ 616 w 615"/>
                  <a:gd name="connsiteY3" fmla="*/ 308 h 615"/>
                  <a:gd name="connsiteX4" fmla="*/ 308 w 615"/>
                  <a:gd name="connsiteY4" fmla="*/ 616 h 6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15" h="615">
                    <a:moveTo>
                      <a:pt x="308" y="616"/>
                    </a:moveTo>
                    <a:cubicBezTo>
                      <a:pt x="154" y="616"/>
                      <a:pt x="0" y="500"/>
                      <a:pt x="0" y="308"/>
                    </a:cubicBezTo>
                    <a:cubicBezTo>
                      <a:pt x="0" y="116"/>
                      <a:pt x="116" y="0"/>
                      <a:pt x="308" y="0"/>
                    </a:cubicBezTo>
                    <a:cubicBezTo>
                      <a:pt x="462" y="0"/>
                      <a:pt x="616" y="116"/>
                      <a:pt x="616" y="308"/>
                    </a:cubicBezTo>
                    <a:cubicBezTo>
                      <a:pt x="616" y="500"/>
                      <a:pt x="462" y="616"/>
                      <a:pt x="308" y="616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4" name="任意多边形: 形状 393">
                <a:extLst>
                  <a:ext uri="{FF2B5EF4-FFF2-40B4-BE49-F238E27FC236}">
                    <a16:creationId xmlns:a16="http://schemas.microsoft.com/office/drawing/2014/main" id="{48FD1142-9518-4382-AE08-A93F7D726FA5}"/>
                  </a:ext>
                </a:extLst>
              </p:cNvPr>
              <p:cNvSpPr/>
              <p:nvPr/>
            </p:nvSpPr>
            <p:spPr>
              <a:xfrm>
                <a:off x="8058165" y="3283339"/>
                <a:ext cx="307" cy="307"/>
              </a:xfrm>
              <a:custGeom>
                <a:avLst/>
                <a:gdLst>
                  <a:gd name="connsiteX0" fmla="*/ 154 w 307"/>
                  <a:gd name="connsiteY0" fmla="*/ 308 h 307"/>
                  <a:gd name="connsiteX1" fmla="*/ 0 w 307"/>
                  <a:gd name="connsiteY1" fmla="*/ 154 h 307"/>
                  <a:gd name="connsiteX2" fmla="*/ 154 w 307"/>
                  <a:gd name="connsiteY2" fmla="*/ 0 h 307"/>
                  <a:gd name="connsiteX3" fmla="*/ 308 w 307"/>
                  <a:gd name="connsiteY3" fmla="*/ 154 h 307"/>
                  <a:gd name="connsiteX4" fmla="*/ 154 w 307"/>
                  <a:gd name="connsiteY4" fmla="*/ 308 h 3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7" h="307">
                    <a:moveTo>
                      <a:pt x="154" y="308"/>
                    </a:moveTo>
                    <a:cubicBezTo>
                      <a:pt x="77" y="308"/>
                      <a:pt x="0" y="231"/>
                      <a:pt x="0" y="154"/>
                    </a:cubicBezTo>
                    <a:cubicBezTo>
                      <a:pt x="0" y="77"/>
                      <a:pt x="77" y="0"/>
                      <a:pt x="154" y="0"/>
                    </a:cubicBezTo>
                    <a:cubicBezTo>
                      <a:pt x="231" y="0"/>
                      <a:pt x="308" y="77"/>
                      <a:pt x="308" y="154"/>
                    </a:cubicBezTo>
                    <a:cubicBezTo>
                      <a:pt x="308" y="269"/>
                      <a:pt x="269" y="308"/>
                      <a:pt x="154" y="308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5" name="任意多边形: 形状 394">
                <a:extLst>
                  <a:ext uri="{FF2B5EF4-FFF2-40B4-BE49-F238E27FC236}">
                    <a16:creationId xmlns:a16="http://schemas.microsoft.com/office/drawing/2014/main" id="{76612400-503E-44AC-9CDD-50C0060021CA}"/>
                  </a:ext>
                </a:extLst>
              </p:cNvPr>
              <p:cNvSpPr/>
              <p:nvPr/>
            </p:nvSpPr>
            <p:spPr>
              <a:xfrm>
                <a:off x="8063588" y="3412230"/>
                <a:ext cx="38" cy="3846"/>
              </a:xfrm>
              <a:custGeom>
                <a:avLst/>
                <a:gdLst>
                  <a:gd name="connsiteX0" fmla="*/ 0 w 38"/>
                  <a:gd name="connsiteY0" fmla="*/ 0 h 3846"/>
                  <a:gd name="connsiteX1" fmla="*/ 0 w 38"/>
                  <a:gd name="connsiteY1" fmla="*/ 0 h 3846"/>
                  <a:gd name="connsiteX2" fmla="*/ 0 w 38"/>
                  <a:gd name="connsiteY2" fmla="*/ 0 h 3846"/>
                  <a:gd name="connsiteX3" fmla="*/ 39 w 38"/>
                  <a:gd name="connsiteY3" fmla="*/ 0 h 38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8" h="3846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39" y="0"/>
                    </a:ln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47" name="图形 1">
              <a:extLst>
                <a:ext uri="{FF2B5EF4-FFF2-40B4-BE49-F238E27FC236}">
                  <a16:creationId xmlns:a16="http://schemas.microsoft.com/office/drawing/2014/main" id="{745A1FA1-5BB4-4FD0-95DB-5B4A806BF05A}"/>
                </a:ext>
              </a:extLst>
            </p:cNvPr>
            <p:cNvGrpSpPr/>
            <p:nvPr/>
          </p:nvGrpSpPr>
          <p:grpSpPr>
            <a:xfrm>
              <a:off x="2667000" y="0"/>
              <a:ext cx="5137384" cy="5117152"/>
              <a:chOff x="2667000" y="0"/>
              <a:chExt cx="5137384" cy="5117152"/>
            </a:xfrm>
            <a:grpFill/>
          </p:grpSpPr>
          <p:sp>
            <p:nvSpPr>
              <p:cNvPr id="148" name="任意多边形: 形状 147">
                <a:extLst>
                  <a:ext uri="{FF2B5EF4-FFF2-40B4-BE49-F238E27FC236}">
                    <a16:creationId xmlns:a16="http://schemas.microsoft.com/office/drawing/2014/main" id="{75D52685-713B-44CC-AFF6-EF19EC8E6A1F}"/>
                  </a:ext>
                </a:extLst>
              </p:cNvPr>
              <p:cNvSpPr/>
              <p:nvPr/>
            </p:nvSpPr>
            <p:spPr>
              <a:xfrm>
                <a:off x="2667000" y="0"/>
                <a:ext cx="3846" cy="3846"/>
              </a:xfrm>
              <a:custGeom>
                <a:avLst/>
                <a:gdLst/>
                <a:ahLst/>
                <a:cxnLst/>
                <a:rect l="l" t="t" r="r" b="b"/>
                <a:pathLst>
                  <a:path w="3846" h="3846"/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2" name="任意多边形: 形状 151">
                <a:extLst>
                  <a:ext uri="{FF2B5EF4-FFF2-40B4-BE49-F238E27FC236}">
                    <a16:creationId xmlns:a16="http://schemas.microsoft.com/office/drawing/2014/main" id="{125F8BA1-A457-4F37-9B92-5D0AB93BFD2F}"/>
                  </a:ext>
                </a:extLst>
              </p:cNvPr>
              <p:cNvSpPr/>
              <p:nvPr/>
            </p:nvSpPr>
            <p:spPr>
              <a:xfrm>
                <a:off x="7800653" y="3539504"/>
                <a:ext cx="230" cy="230"/>
              </a:xfrm>
              <a:custGeom>
                <a:avLst/>
                <a:gdLst>
                  <a:gd name="connsiteX0" fmla="*/ 231 w 230"/>
                  <a:gd name="connsiteY0" fmla="*/ 115 h 230"/>
                  <a:gd name="connsiteX1" fmla="*/ 115 w 230"/>
                  <a:gd name="connsiteY1" fmla="*/ 231 h 230"/>
                  <a:gd name="connsiteX2" fmla="*/ 0 w 230"/>
                  <a:gd name="connsiteY2" fmla="*/ 115 h 230"/>
                  <a:gd name="connsiteX3" fmla="*/ 115 w 230"/>
                  <a:gd name="connsiteY3" fmla="*/ 0 h 230"/>
                  <a:gd name="connsiteX4" fmla="*/ 231 w 230"/>
                  <a:gd name="connsiteY4" fmla="*/ 115 h 2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0" h="230">
                    <a:moveTo>
                      <a:pt x="231" y="115"/>
                    </a:moveTo>
                    <a:cubicBezTo>
                      <a:pt x="231" y="179"/>
                      <a:pt x="179" y="231"/>
                      <a:pt x="115" y="231"/>
                    </a:cubicBezTo>
                    <a:cubicBezTo>
                      <a:pt x="51" y="231"/>
                      <a:pt x="0" y="179"/>
                      <a:pt x="0" y="115"/>
                    </a:cubicBezTo>
                    <a:cubicBezTo>
                      <a:pt x="0" y="52"/>
                      <a:pt x="51" y="0"/>
                      <a:pt x="115" y="0"/>
                    </a:cubicBezTo>
                    <a:cubicBezTo>
                      <a:pt x="179" y="0"/>
                      <a:pt x="231" y="52"/>
                      <a:pt x="231" y="115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4" name="任意多边形: 形状 153">
                <a:extLst>
                  <a:ext uri="{FF2B5EF4-FFF2-40B4-BE49-F238E27FC236}">
                    <a16:creationId xmlns:a16="http://schemas.microsoft.com/office/drawing/2014/main" id="{EFFB4A12-3C13-4D3A-A879-F56ECC6C3344}"/>
                  </a:ext>
                </a:extLst>
              </p:cNvPr>
              <p:cNvSpPr/>
              <p:nvPr/>
            </p:nvSpPr>
            <p:spPr>
              <a:xfrm>
                <a:off x="7789499" y="3650356"/>
                <a:ext cx="461" cy="461"/>
              </a:xfrm>
              <a:custGeom>
                <a:avLst/>
                <a:gdLst>
                  <a:gd name="connsiteX0" fmla="*/ 231 w 461"/>
                  <a:gd name="connsiteY0" fmla="*/ 462 h 461"/>
                  <a:gd name="connsiteX1" fmla="*/ 0 w 461"/>
                  <a:gd name="connsiteY1" fmla="*/ 231 h 461"/>
                  <a:gd name="connsiteX2" fmla="*/ 231 w 461"/>
                  <a:gd name="connsiteY2" fmla="*/ 0 h 461"/>
                  <a:gd name="connsiteX3" fmla="*/ 462 w 461"/>
                  <a:gd name="connsiteY3" fmla="*/ 231 h 461"/>
                  <a:gd name="connsiteX4" fmla="*/ 231 w 461"/>
                  <a:gd name="connsiteY4" fmla="*/ 462 h 4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61" h="461">
                    <a:moveTo>
                      <a:pt x="231" y="462"/>
                    </a:moveTo>
                    <a:cubicBezTo>
                      <a:pt x="115" y="462"/>
                      <a:pt x="0" y="346"/>
                      <a:pt x="0" y="231"/>
                    </a:cubicBezTo>
                    <a:cubicBezTo>
                      <a:pt x="0" y="116"/>
                      <a:pt x="115" y="0"/>
                      <a:pt x="231" y="0"/>
                    </a:cubicBezTo>
                    <a:cubicBezTo>
                      <a:pt x="346" y="0"/>
                      <a:pt x="462" y="116"/>
                      <a:pt x="462" y="231"/>
                    </a:cubicBezTo>
                    <a:cubicBezTo>
                      <a:pt x="462" y="346"/>
                      <a:pt x="385" y="462"/>
                      <a:pt x="231" y="462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5" name="任意多边形: 形状 154">
                <a:extLst>
                  <a:ext uri="{FF2B5EF4-FFF2-40B4-BE49-F238E27FC236}">
                    <a16:creationId xmlns:a16="http://schemas.microsoft.com/office/drawing/2014/main" id="{61ADCBBA-0C72-403D-9AEE-3F6B7B1BF0C8}"/>
                  </a:ext>
                </a:extLst>
              </p:cNvPr>
              <p:cNvSpPr/>
              <p:nvPr/>
            </p:nvSpPr>
            <p:spPr>
              <a:xfrm>
                <a:off x="7770998" y="3760284"/>
                <a:ext cx="692" cy="692"/>
              </a:xfrm>
              <a:custGeom>
                <a:avLst/>
                <a:gdLst>
                  <a:gd name="connsiteX0" fmla="*/ 346 w 692"/>
                  <a:gd name="connsiteY0" fmla="*/ 692 h 692"/>
                  <a:gd name="connsiteX1" fmla="*/ 0 w 692"/>
                  <a:gd name="connsiteY1" fmla="*/ 346 h 692"/>
                  <a:gd name="connsiteX2" fmla="*/ 346 w 692"/>
                  <a:gd name="connsiteY2" fmla="*/ 0 h 692"/>
                  <a:gd name="connsiteX3" fmla="*/ 693 w 692"/>
                  <a:gd name="connsiteY3" fmla="*/ 346 h 692"/>
                  <a:gd name="connsiteX4" fmla="*/ 346 w 692"/>
                  <a:gd name="connsiteY4" fmla="*/ 692 h 6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92" h="692">
                    <a:moveTo>
                      <a:pt x="346" y="692"/>
                    </a:moveTo>
                    <a:cubicBezTo>
                      <a:pt x="154" y="692"/>
                      <a:pt x="0" y="539"/>
                      <a:pt x="0" y="346"/>
                    </a:cubicBezTo>
                    <a:cubicBezTo>
                      <a:pt x="0" y="154"/>
                      <a:pt x="154" y="0"/>
                      <a:pt x="346" y="0"/>
                    </a:cubicBezTo>
                    <a:cubicBezTo>
                      <a:pt x="539" y="0"/>
                      <a:pt x="693" y="154"/>
                      <a:pt x="693" y="346"/>
                    </a:cubicBezTo>
                    <a:cubicBezTo>
                      <a:pt x="693" y="539"/>
                      <a:pt x="539" y="692"/>
                      <a:pt x="346" y="692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9" name="任意多边形: 形状 158">
                <a:extLst>
                  <a:ext uri="{FF2B5EF4-FFF2-40B4-BE49-F238E27FC236}">
                    <a16:creationId xmlns:a16="http://schemas.microsoft.com/office/drawing/2014/main" id="{672DE657-CD3B-4169-9E28-12DD4F33E1BF}"/>
                  </a:ext>
                </a:extLst>
              </p:cNvPr>
              <p:cNvSpPr/>
              <p:nvPr/>
            </p:nvSpPr>
            <p:spPr>
              <a:xfrm>
                <a:off x="7744996" y="3868519"/>
                <a:ext cx="1231" cy="1230"/>
              </a:xfrm>
              <a:custGeom>
                <a:avLst/>
                <a:gdLst>
                  <a:gd name="connsiteX0" fmla="*/ 616 w 1231"/>
                  <a:gd name="connsiteY0" fmla="*/ 1231 h 1230"/>
                  <a:gd name="connsiteX1" fmla="*/ 0 w 1231"/>
                  <a:gd name="connsiteY1" fmla="*/ 615 h 1230"/>
                  <a:gd name="connsiteX2" fmla="*/ 616 w 1231"/>
                  <a:gd name="connsiteY2" fmla="*/ 0 h 1230"/>
                  <a:gd name="connsiteX3" fmla="*/ 1231 w 1231"/>
                  <a:gd name="connsiteY3" fmla="*/ 615 h 1230"/>
                  <a:gd name="connsiteX4" fmla="*/ 616 w 1231"/>
                  <a:gd name="connsiteY4" fmla="*/ 1231 h 12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31" h="1230">
                    <a:moveTo>
                      <a:pt x="616" y="1231"/>
                    </a:moveTo>
                    <a:cubicBezTo>
                      <a:pt x="270" y="1231"/>
                      <a:pt x="0" y="962"/>
                      <a:pt x="0" y="615"/>
                    </a:cubicBezTo>
                    <a:cubicBezTo>
                      <a:pt x="0" y="269"/>
                      <a:pt x="270" y="0"/>
                      <a:pt x="616" y="0"/>
                    </a:cubicBezTo>
                    <a:cubicBezTo>
                      <a:pt x="962" y="0"/>
                      <a:pt x="1231" y="269"/>
                      <a:pt x="1231" y="615"/>
                    </a:cubicBezTo>
                    <a:cubicBezTo>
                      <a:pt x="1231" y="962"/>
                      <a:pt x="962" y="1231"/>
                      <a:pt x="616" y="1231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1" name="任意多边形: 形状 160">
                <a:extLst>
                  <a:ext uri="{FF2B5EF4-FFF2-40B4-BE49-F238E27FC236}">
                    <a16:creationId xmlns:a16="http://schemas.microsoft.com/office/drawing/2014/main" id="{98FF34E1-8A42-4FA1-929C-88D7FA019908}"/>
                  </a:ext>
                </a:extLst>
              </p:cNvPr>
              <p:cNvSpPr/>
              <p:nvPr/>
            </p:nvSpPr>
            <p:spPr>
              <a:xfrm>
                <a:off x="7711611" y="3974639"/>
                <a:ext cx="2000" cy="2000"/>
              </a:xfrm>
              <a:custGeom>
                <a:avLst/>
                <a:gdLst>
                  <a:gd name="connsiteX0" fmla="*/ 1000 w 2000"/>
                  <a:gd name="connsiteY0" fmla="*/ 2000 h 2000"/>
                  <a:gd name="connsiteX1" fmla="*/ 0 w 2000"/>
                  <a:gd name="connsiteY1" fmla="*/ 1000 h 2000"/>
                  <a:gd name="connsiteX2" fmla="*/ 1000 w 2000"/>
                  <a:gd name="connsiteY2" fmla="*/ 0 h 2000"/>
                  <a:gd name="connsiteX3" fmla="*/ 2000 w 2000"/>
                  <a:gd name="connsiteY3" fmla="*/ 1000 h 2000"/>
                  <a:gd name="connsiteX4" fmla="*/ 1000 w 2000"/>
                  <a:gd name="connsiteY4" fmla="*/ 2000 h 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00" h="2000">
                    <a:moveTo>
                      <a:pt x="1000" y="2000"/>
                    </a:moveTo>
                    <a:cubicBezTo>
                      <a:pt x="462" y="2000"/>
                      <a:pt x="0" y="1577"/>
                      <a:pt x="0" y="1000"/>
                    </a:cubicBezTo>
                    <a:cubicBezTo>
                      <a:pt x="0" y="462"/>
                      <a:pt x="423" y="0"/>
                      <a:pt x="1000" y="0"/>
                    </a:cubicBezTo>
                    <a:cubicBezTo>
                      <a:pt x="1538" y="0"/>
                      <a:pt x="2000" y="423"/>
                      <a:pt x="2000" y="1000"/>
                    </a:cubicBezTo>
                    <a:cubicBezTo>
                      <a:pt x="2000" y="1577"/>
                      <a:pt x="1577" y="2000"/>
                      <a:pt x="1000" y="2000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2" name="任意多边形: 形状 161">
                <a:extLst>
                  <a:ext uri="{FF2B5EF4-FFF2-40B4-BE49-F238E27FC236}">
                    <a16:creationId xmlns:a16="http://schemas.microsoft.com/office/drawing/2014/main" id="{AF56E41C-14AA-47E1-A37D-A3E0D764190C}"/>
                  </a:ext>
                </a:extLst>
              </p:cNvPr>
              <p:cNvSpPr/>
              <p:nvPr/>
            </p:nvSpPr>
            <p:spPr>
              <a:xfrm>
                <a:off x="7671224" y="4078413"/>
                <a:ext cx="2692" cy="2692"/>
              </a:xfrm>
              <a:custGeom>
                <a:avLst/>
                <a:gdLst>
                  <a:gd name="connsiteX0" fmla="*/ 1346 w 2692"/>
                  <a:gd name="connsiteY0" fmla="*/ 2693 h 2692"/>
                  <a:gd name="connsiteX1" fmla="*/ 0 w 2692"/>
                  <a:gd name="connsiteY1" fmla="*/ 1346 h 2692"/>
                  <a:gd name="connsiteX2" fmla="*/ 1346 w 2692"/>
                  <a:gd name="connsiteY2" fmla="*/ 0 h 2692"/>
                  <a:gd name="connsiteX3" fmla="*/ 2692 w 2692"/>
                  <a:gd name="connsiteY3" fmla="*/ 1346 h 2692"/>
                  <a:gd name="connsiteX4" fmla="*/ 1346 w 2692"/>
                  <a:gd name="connsiteY4" fmla="*/ 2693 h 26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2" h="2692">
                    <a:moveTo>
                      <a:pt x="1346" y="2693"/>
                    </a:moveTo>
                    <a:cubicBezTo>
                      <a:pt x="615" y="2693"/>
                      <a:pt x="0" y="2077"/>
                      <a:pt x="0" y="1346"/>
                    </a:cubicBezTo>
                    <a:cubicBezTo>
                      <a:pt x="0" y="616"/>
                      <a:pt x="615" y="0"/>
                      <a:pt x="1346" y="0"/>
                    </a:cubicBezTo>
                    <a:cubicBezTo>
                      <a:pt x="2077" y="0"/>
                      <a:pt x="2692" y="616"/>
                      <a:pt x="2692" y="1346"/>
                    </a:cubicBezTo>
                    <a:cubicBezTo>
                      <a:pt x="2692" y="2077"/>
                      <a:pt x="2077" y="2693"/>
                      <a:pt x="1346" y="2693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3" name="任意多边形: 形状 172">
                <a:extLst>
                  <a:ext uri="{FF2B5EF4-FFF2-40B4-BE49-F238E27FC236}">
                    <a16:creationId xmlns:a16="http://schemas.microsoft.com/office/drawing/2014/main" id="{0DE29B31-7FE3-4343-AD1B-807F573B46AD}"/>
                  </a:ext>
                </a:extLst>
              </p:cNvPr>
              <p:cNvSpPr/>
              <p:nvPr/>
            </p:nvSpPr>
            <p:spPr>
              <a:xfrm>
                <a:off x="7623799" y="4179072"/>
                <a:ext cx="3615" cy="3615"/>
              </a:xfrm>
              <a:custGeom>
                <a:avLst/>
                <a:gdLst>
                  <a:gd name="connsiteX0" fmla="*/ 1808 w 3615"/>
                  <a:gd name="connsiteY0" fmla="*/ 3615 h 3615"/>
                  <a:gd name="connsiteX1" fmla="*/ 0 w 3615"/>
                  <a:gd name="connsiteY1" fmla="*/ 1808 h 3615"/>
                  <a:gd name="connsiteX2" fmla="*/ 1808 w 3615"/>
                  <a:gd name="connsiteY2" fmla="*/ 0 h 3615"/>
                  <a:gd name="connsiteX3" fmla="*/ 3616 w 3615"/>
                  <a:gd name="connsiteY3" fmla="*/ 1808 h 3615"/>
                  <a:gd name="connsiteX4" fmla="*/ 1808 w 3615"/>
                  <a:gd name="connsiteY4" fmla="*/ 3615 h 36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15" h="3615">
                    <a:moveTo>
                      <a:pt x="1808" y="3615"/>
                    </a:moveTo>
                    <a:cubicBezTo>
                      <a:pt x="808" y="3615"/>
                      <a:pt x="0" y="2808"/>
                      <a:pt x="0" y="1808"/>
                    </a:cubicBezTo>
                    <a:cubicBezTo>
                      <a:pt x="0" y="808"/>
                      <a:pt x="808" y="0"/>
                      <a:pt x="1808" y="0"/>
                    </a:cubicBezTo>
                    <a:cubicBezTo>
                      <a:pt x="2808" y="0"/>
                      <a:pt x="3616" y="808"/>
                      <a:pt x="3616" y="1808"/>
                    </a:cubicBezTo>
                    <a:cubicBezTo>
                      <a:pt x="3616" y="2808"/>
                      <a:pt x="2808" y="3615"/>
                      <a:pt x="1808" y="3615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4" name="任意多边形: 形状 173">
                <a:extLst>
                  <a:ext uri="{FF2B5EF4-FFF2-40B4-BE49-F238E27FC236}">
                    <a16:creationId xmlns:a16="http://schemas.microsoft.com/office/drawing/2014/main" id="{6F7E882A-64BD-4B59-A7CB-A5EDDF17EE88}"/>
                  </a:ext>
                </a:extLst>
              </p:cNvPr>
              <p:cNvSpPr/>
              <p:nvPr/>
            </p:nvSpPr>
            <p:spPr>
              <a:xfrm>
                <a:off x="7569643" y="4276307"/>
                <a:ext cx="4769" cy="4769"/>
              </a:xfrm>
              <a:custGeom>
                <a:avLst/>
                <a:gdLst>
                  <a:gd name="connsiteX0" fmla="*/ 2385 w 4769"/>
                  <a:gd name="connsiteY0" fmla="*/ 4769 h 4769"/>
                  <a:gd name="connsiteX1" fmla="*/ 0 w 4769"/>
                  <a:gd name="connsiteY1" fmla="*/ 2385 h 4769"/>
                  <a:gd name="connsiteX2" fmla="*/ 2385 w 4769"/>
                  <a:gd name="connsiteY2" fmla="*/ 0 h 4769"/>
                  <a:gd name="connsiteX3" fmla="*/ 4769 w 4769"/>
                  <a:gd name="connsiteY3" fmla="*/ 2385 h 4769"/>
                  <a:gd name="connsiteX4" fmla="*/ 2385 w 4769"/>
                  <a:gd name="connsiteY4" fmla="*/ 4769 h 47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769" h="4769">
                    <a:moveTo>
                      <a:pt x="2385" y="4769"/>
                    </a:moveTo>
                    <a:cubicBezTo>
                      <a:pt x="1077" y="4769"/>
                      <a:pt x="0" y="3692"/>
                      <a:pt x="0" y="2385"/>
                    </a:cubicBezTo>
                    <a:cubicBezTo>
                      <a:pt x="0" y="1077"/>
                      <a:pt x="1077" y="0"/>
                      <a:pt x="2385" y="0"/>
                    </a:cubicBezTo>
                    <a:cubicBezTo>
                      <a:pt x="3692" y="0"/>
                      <a:pt x="4769" y="1077"/>
                      <a:pt x="4769" y="2385"/>
                    </a:cubicBezTo>
                    <a:cubicBezTo>
                      <a:pt x="4769" y="3692"/>
                      <a:pt x="3692" y="4769"/>
                      <a:pt x="2385" y="4769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5" name="任意多边形: 形状 174">
                <a:extLst>
                  <a:ext uri="{FF2B5EF4-FFF2-40B4-BE49-F238E27FC236}">
                    <a16:creationId xmlns:a16="http://schemas.microsoft.com/office/drawing/2014/main" id="{5A2A8DDA-B86E-403A-88BC-70B7CAF48665}"/>
                  </a:ext>
                </a:extLst>
              </p:cNvPr>
              <p:cNvSpPr/>
              <p:nvPr/>
            </p:nvSpPr>
            <p:spPr>
              <a:xfrm>
                <a:off x="7508986" y="4369657"/>
                <a:ext cx="6000" cy="6000"/>
              </a:xfrm>
              <a:custGeom>
                <a:avLst/>
                <a:gdLst>
                  <a:gd name="connsiteX0" fmla="*/ 3000 w 6000"/>
                  <a:gd name="connsiteY0" fmla="*/ 6000 h 6000"/>
                  <a:gd name="connsiteX1" fmla="*/ 0 w 6000"/>
                  <a:gd name="connsiteY1" fmla="*/ 3000 h 6000"/>
                  <a:gd name="connsiteX2" fmla="*/ 3000 w 6000"/>
                  <a:gd name="connsiteY2" fmla="*/ 0 h 6000"/>
                  <a:gd name="connsiteX3" fmla="*/ 6000 w 6000"/>
                  <a:gd name="connsiteY3" fmla="*/ 3000 h 6000"/>
                  <a:gd name="connsiteX4" fmla="*/ 3000 w 6000"/>
                  <a:gd name="connsiteY4" fmla="*/ 6000 h 6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00" h="6000">
                    <a:moveTo>
                      <a:pt x="3000" y="6000"/>
                    </a:moveTo>
                    <a:cubicBezTo>
                      <a:pt x="1346" y="6000"/>
                      <a:pt x="0" y="4654"/>
                      <a:pt x="0" y="3000"/>
                    </a:cubicBezTo>
                    <a:cubicBezTo>
                      <a:pt x="0" y="1346"/>
                      <a:pt x="1346" y="0"/>
                      <a:pt x="3000" y="0"/>
                    </a:cubicBezTo>
                    <a:cubicBezTo>
                      <a:pt x="4654" y="0"/>
                      <a:pt x="6000" y="1346"/>
                      <a:pt x="6000" y="3000"/>
                    </a:cubicBezTo>
                    <a:cubicBezTo>
                      <a:pt x="6000" y="4654"/>
                      <a:pt x="4654" y="6000"/>
                      <a:pt x="3000" y="6000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6" name="任意多边形: 形状 175">
                <a:extLst>
                  <a:ext uri="{FF2B5EF4-FFF2-40B4-BE49-F238E27FC236}">
                    <a16:creationId xmlns:a16="http://schemas.microsoft.com/office/drawing/2014/main" id="{DD5EA8FE-AF45-4D75-9316-BD35385F038E}"/>
                  </a:ext>
                </a:extLst>
              </p:cNvPr>
              <p:cNvSpPr/>
              <p:nvPr/>
            </p:nvSpPr>
            <p:spPr>
              <a:xfrm>
                <a:off x="7442214" y="4458853"/>
                <a:ext cx="7231" cy="7231"/>
              </a:xfrm>
              <a:custGeom>
                <a:avLst/>
                <a:gdLst>
                  <a:gd name="connsiteX0" fmla="*/ 3615 w 7231"/>
                  <a:gd name="connsiteY0" fmla="*/ 7231 h 7231"/>
                  <a:gd name="connsiteX1" fmla="*/ 0 w 7231"/>
                  <a:gd name="connsiteY1" fmla="*/ 3615 h 7231"/>
                  <a:gd name="connsiteX2" fmla="*/ 3615 w 7231"/>
                  <a:gd name="connsiteY2" fmla="*/ 0 h 7231"/>
                  <a:gd name="connsiteX3" fmla="*/ 7231 w 7231"/>
                  <a:gd name="connsiteY3" fmla="*/ 3615 h 7231"/>
                  <a:gd name="connsiteX4" fmla="*/ 3615 w 7231"/>
                  <a:gd name="connsiteY4" fmla="*/ 7231 h 72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231" h="7231">
                    <a:moveTo>
                      <a:pt x="3615" y="7231"/>
                    </a:moveTo>
                    <a:cubicBezTo>
                      <a:pt x="1616" y="7231"/>
                      <a:pt x="0" y="5615"/>
                      <a:pt x="0" y="3615"/>
                    </a:cubicBezTo>
                    <a:cubicBezTo>
                      <a:pt x="0" y="1616"/>
                      <a:pt x="1616" y="0"/>
                      <a:pt x="3615" y="0"/>
                    </a:cubicBezTo>
                    <a:cubicBezTo>
                      <a:pt x="5615" y="0"/>
                      <a:pt x="7231" y="1616"/>
                      <a:pt x="7231" y="3615"/>
                    </a:cubicBezTo>
                    <a:cubicBezTo>
                      <a:pt x="7270" y="5615"/>
                      <a:pt x="5615" y="7231"/>
                      <a:pt x="3615" y="7231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7" name="任意多边形: 形状 176">
                <a:extLst>
                  <a:ext uri="{FF2B5EF4-FFF2-40B4-BE49-F238E27FC236}">
                    <a16:creationId xmlns:a16="http://schemas.microsoft.com/office/drawing/2014/main" id="{D885FF16-AC08-45B2-9758-09944F6FEB7B}"/>
                  </a:ext>
                </a:extLst>
              </p:cNvPr>
              <p:cNvSpPr/>
              <p:nvPr/>
            </p:nvSpPr>
            <p:spPr>
              <a:xfrm>
                <a:off x="7369403" y="4543165"/>
                <a:ext cx="8923" cy="8923"/>
              </a:xfrm>
              <a:custGeom>
                <a:avLst/>
                <a:gdLst>
                  <a:gd name="connsiteX0" fmla="*/ 4462 w 8923"/>
                  <a:gd name="connsiteY0" fmla="*/ 8923 h 8923"/>
                  <a:gd name="connsiteX1" fmla="*/ 0 w 8923"/>
                  <a:gd name="connsiteY1" fmla="*/ 4461 h 8923"/>
                  <a:gd name="connsiteX2" fmla="*/ 4462 w 8923"/>
                  <a:gd name="connsiteY2" fmla="*/ 0 h 8923"/>
                  <a:gd name="connsiteX3" fmla="*/ 8924 w 8923"/>
                  <a:gd name="connsiteY3" fmla="*/ 4461 h 8923"/>
                  <a:gd name="connsiteX4" fmla="*/ 4462 w 8923"/>
                  <a:gd name="connsiteY4" fmla="*/ 8923 h 89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923" h="8923">
                    <a:moveTo>
                      <a:pt x="4462" y="8923"/>
                    </a:moveTo>
                    <a:cubicBezTo>
                      <a:pt x="2000" y="8923"/>
                      <a:pt x="0" y="6923"/>
                      <a:pt x="0" y="4461"/>
                    </a:cubicBezTo>
                    <a:cubicBezTo>
                      <a:pt x="0" y="2000"/>
                      <a:pt x="2000" y="0"/>
                      <a:pt x="4462" y="0"/>
                    </a:cubicBezTo>
                    <a:cubicBezTo>
                      <a:pt x="6924" y="0"/>
                      <a:pt x="8924" y="2000"/>
                      <a:pt x="8924" y="4461"/>
                    </a:cubicBezTo>
                    <a:cubicBezTo>
                      <a:pt x="8924" y="6923"/>
                      <a:pt x="6924" y="8923"/>
                      <a:pt x="4462" y="8923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8" name="任意多边形: 形状 177">
                <a:extLst>
                  <a:ext uri="{FF2B5EF4-FFF2-40B4-BE49-F238E27FC236}">
                    <a16:creationId xmlns:a16="http://schemas.microsoft.com/office/drawing/2014/main" id="{4D089618-5373-4F78-A8F5-EC72E790BE60}"/>
                  </a:ext>
                </a:extLst>
              </p:cNvPr>
              <p:cNvSpPr/>
              <p:nvPr/>
            </p:nvSpPr>
            <p:spPr>
              <a:xfrm>
                <a:off x="7291130" y="4622630"/>
                <a:ext cx="10538" cy="10538"/>
              </a:xfrm>
              <a:custGeom>
                <a:avLst/>
                <a:gdLst>
                  <a:gd name="connsiteX0" fmla="*/ 10539 w 10538"/>
                  <a:gd name="connsiteY0" fmla="*/ 5269 h 10538"/>
                  <a:gd name="connsiteX1" fmla="*/ 5269 w 10538"/>
                  <a:gd name="connsiteY1" fmla="*/ 10539 h 10538"/>
                  <a:gd name="connsiteX2" fmla="*/ 0 w 10538"/>
                  <a:gd name="connsiteY2" fmla="*/ 5269 h 10538"/>
                  <a:gd name="connsiteX3" fmla="*/ 5269 w 10538"/>
                  <a:gd name="connsiteY3" fmla="*/ 0 h 10538"/>
                  <a:gd name="connsiteX4" fmla="*/ 10539 w 10538"/>
                  <a:gd name="connsiteY4" fmla="*/ 5269 h 105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538" h="10538">
                    <a:moveTo>
                      <a:pt x="10539" y="5269"/>
                    </a:moveTo>
                    <a:cubicBezTo>
                      <a:pt x="10539" y="8179"/>
                      <a:pt x="8179" y="10539"/>
                      <a:pt x="5269" y="10539"/>
                    </a:cubicBezTo>
                    <a:cubicBezTo>
                      <a:pt x="2359" y="10539"/>
                      <a:pt x="0" y="8179"/>
                      <a:pt x="0" y="5269"/>
                    </a:cubicBezTo>
                    <a:cubicBezTo>
                      <a:pt x="0" y="2359"/>
                      <a:pt x="2359" y="0"/>
                      <a:pt x="5269" y="0"/>
                    </a:cubicBezTo>
                    <a:cubicBezTo>
                      <a:pt x="8179" y="0"/>
                      <a:pt x="10539" y="2359"/>
                      <a:pt x="10539" y="5269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9" name="任意多边形: 形状 178">
                <a:extLst>
                  <a:ext uri="{FF2B5EF4-FFF2-40B4-BE49-F238E27FC236}">
                    <a16:creationId xmlns:a16="http://schemas.microsoft.com/office/drawing/2014/main" id="{148F4A50-5A10-4E7C-8108-776F463B1C28}"/>
                  </a:ext>
                </a:extLst>
              </p:cNvPr>
              <p:cNvSpPr/>
              <p:nvPr/>
            </p:nvSpPr>
            <p:spPr>
              <a:xfrm>
                <a:off x="7207703" y="4696710"/>
                <a:ext cx="12231" cy="12231"/>
              </a:xfrm>
              <a:custGeom>
                <a:avLst/>
                <a:gdLst>
                  <a:gd name="connsiteX0" fmla="*/ 6116 w 12231"/>
                  <a:gd name="connsiteY0" fmla="*/ 12232 h 12231"/>
                  <a:gd name="connsiteX1" fmla="*/ 0 w 12231"/>
                  <a:gd name="connsiteY1" fmla="*/ 6116 h 12231"/>
                  <a:gd name="connsiteX2" fmla="*/ 6116 w 12231"/>
                  <a:gd name="connsiteY2" fmla="*/ 0 h 12231"/>
                  <a:gd name="connsiteX3" fmla="*/ 12231 w 12231"/>
                  <a:gd name="connsiteY3" fmla="*/ 6116 h 12231"/>
                  <a:gd name="connsiteX4" fmla="*/ 6116 w 12231"/>
                  <a:gd name="connsiteY4" fmla="*/ 12232 h 122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231" h="12231">
                    <a:moveTo>
                      <a:pt x="6116" y="12232"/>
                    </a:moveTo>
                    <a:cubicBezTo>
                      <a:pt x="2731" y="12232"/>
                      <a:pt x="0" y="9501"/>
                      <a:pt x="0" y="6116"/>
                    </a:cubicBezTo>
                    <a:cubicBezTo>
                      <a:pt x="0" y="2731"/>
                      <a:pt x="2731" y="0"/>
                      <a:pt x="6116" y="0"/>
                    </a:cubicBezTo>
                    <a:cubicBezTo>
                      <a:pt x="9500" y="0"/>
                      <a:pt x="12231" y="2731"/>
                      <a:pt x="12231" y="6116"/>
                    </a:cubicBezTo>
                    <a:cubicBezTo>
                      <a:pt x="12231" y="9501"/>
                      <a:pt x="9462" y="12232"/>
                      <a:pt x="6116" y="12232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0" name="任意多边形: 形状 179">
                <a:extLst>
                  <a:ext uri="{FF2B5EF4-FFF2-40B4-BE49-F238E27FC236}">
                    <a16:creationId xmlns:a16="http://schemas.microsoft.com/office/drawing/2014/main" id="{94B29A0A-40E5-49A8-8FC7-8F48F49A90B2}"/>
                  </a:ext>
                </a:extLst>
              </p:cNvPr>
              <p:cNvSpPr/>
              <p:nvPr/>
            </p:nvSpPr>
            <p:spPr>
              <a:xfrm>
                <a:off x="7119276" y="4764982"/>
                <a:ext cx="14231" cy="14231"/>
              </a:xfrm>
              <a:custGeom>
                <a:avLst/>
                <a:gdLst>
                  <a:gd name="connsiteX0" fmla="*/ 7116 w 14231"/>
                  <a:gd name="connsiteY0" fmla="*/ 14232 h 14231"/>
                  <a:gd name="connsiteX1" fmla="*/ 0 w 14231"/>
                  <a:gd name="connsiteY1" fmla="*/ 7116 h 14231"/>
                  <a:gd name="connsiteX2" fmla="*/ 7116 w 14231"/>
                  <a:gd name="connsiteY2" fmla="*/ 0 h 14231"/>
                  <a:gd name="connsiteX3" fmla="*/ 14231 w 14231"/>
                  <a:gd name="connsiteY3" fmla="*/ 7116 h 14231"/>
                  <a:gd name="connsiteX4" fmla="*/ 7116 w 14231"/>
                  <a:gd name="connsiteY4" fmla="*/ 14232 h 142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231" h="14231">
                    <a:moveTo>
                      <a:pt x="7116" y="14232"/>
                    </a:moveTo>
                    <a:cubicBezTo>
                      <a:pt x="3192" y="14232"/>
                      <a:pt x="0" y="11039"/>
                      <a:pt x="0" y="7116"/>
                    </a:cubicBezTo>
                    <a:cubicBezTo>
                      <a:pt x="0" y="3193"/>
                      <a:pt x="3192" y="0"/>
                      <a:pt x="7116" y="0"/>
                    </a:cubicBezTo>
                    <a:cubicBezTo>
                      <a:pt x="11039" y="0"/>
                      <a:pt x="14231" y="3193"/>
                      <a:pt x="14231" y="7116"/>
                    </a:cubicBezTo>
                    <a:cubicBezTo>
                      <a:pt x="14231" y="11039"/>
                      <a:pt x="11039" y="14232"/>
                      <a:pt x="7116" y="14232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1" name="任意多边形: 形状 180">
                <a:extLst>
                  <a:ext uri="{FF2B5EF4-FFF2-40B4-BE49-F238E27FC236}">
                    <a16:creationId xmlns:a16="http://schemas.microsoft.com/office/drawing/2014/main" id="{537A8A05-35FE-469F-BD95-DF4FEF891ACA}"/>
                  </a:ext>
                </a:extLst>
              </p:cNvPr>
              <p:cNvSpPr/>
              <p:nvPr/>
            </p:nvSpPr>
            <p:spPr>
              <a:xfrm>
                <a:off x="7026464" y="4827293"/>
                <a:ext cx="16231" cy="16231"/>
              </a:xfrm>
              <a:custGeom>
                <a:avLst/>
                <a:gdLst>
                  <a:gd name="connsiteX0" fmla="*/ 16232 w 16231"/>
                  <a:gd name="connsiteY0" fmla="*/ 8116 h 16231"/>
                  <a:gd name="connsiteX1" fmla="*/ 8116 w 16231"/>
                  <a:gd name="connsiteY1" fmla="*/ 16232 h 16231"/>
                  <a:gd name="connsiteX2" fmla="*/ 0 w 16231"/>
                  <a:gd name="connsiteY2" fmla="*/ 8116 h 16231"/>
                  <a:gd name="connsiteX3" fmla="*/ 8116 w 16231"/>
                  <a:gd name="connsiteY3" fmla="*/ 0 h 16231"/>
                  <a:gd name="connsiteX4" fmla="*/ 16232 w 16231"/>
                  <a:gd name="connsiteY4" fmla="*/ 8116 h 162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231" h="16231">
                    <a:moveTo>
                      <a:pt x="16232" y="8116"/>
                    </a:moveTo>
                    <a:cubicBezTo>
                      <a:pt x="16232" y="12598"/>
                      <a:pt x="12598" y="16232"/>
                      <a:pt x="8116" y="16232"/>
                    </a:cubicBezTo>
                    <a:cubicBezTo>
                      <a:pt x="3634" y="16232"/>
                      <a:pt x="0" y="12598"/>
                      <a:pt x="0" y="8116"/>
                    </a:cubicBezTo>
                    <a:cubicBezTo>
                      <a:pt x="0" y="3634"/>
                      <a:pt x="3634" y="0"/>
                      <a:pt x="8116" y="0"/>
                    </a:cubicBezTo>
                    <a:cubicBezTo>
                      <a:pt x="12598" y="0"/>
                      <a:pt x="16232" y="3634"/>
                      <a:pt x="16232" y="8116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2" name="任意多边形: 形状 181">
                <a:extLst>
                  <a:ext uri="{FF2B5EF4-FFF2-40B4-BE49-F238E27FC236}">
                    <a16:creationId xmlns:a16="http://schemas.microsoft.com/office/drawing/2014/main" id="{F300B617-24CB-40A8-B880-DC3C35A5F155}"/>
                  </a:ext>
                </a:extLst>
              </p:cNvPr>
              <p:cNvSpPr/>
              <p:nvPr/>
            </p:nvSpPr>
            <p:spPr>
              <a:xfrm>
                <a:off x="6929575" y="4883257"/>
                <a:ext cx="18385" cy="18385"/>
              </a:xfrm>
              <a:custGeom>
                <a:avLst/>
                <a:gdLst>
                  <a:gd name="connsiteX0" fmla="*/ 9193 w 18385"/>
                  <a:gd name="connsiteY0" fmla="*/ 18386 h 18385"/>
                  <a:gd name="connsiteX1" fmla="*/ 0 w 18385"/>
                  <a:gd name="connsiteY1" fmla="*/ 9193 h 18385"/>
                  <a:gd name="connsiteX2" fmla="*/ 9193 w 18385"/>
                  <a:gd name="connsiteY2" fmla="*/ 0 h 18385"/>
                  <a:gd name="connsiteX3" fmla="*/ 18386 w 18385"/>
                  <a:gd name="connsiteY3" fmla="*/ 9193 h 18385"/>
                  <a:gd name="connsiteX4" fmla="*/ 9193 w 18385"/>
                  <a:gd name="connsiteY4" fmla="*/ 18386 h 183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385" h="18385">
                    <a:moveTo>
                      <a:pt x="9193" y="18386"/>
                    </a:moveTo>
                    <a:cubicBezTo>
                      <a:pt x="4116" y="18386"/>
                      <a:pt x="0" y="14270"/>
                      <a:pt x="0" y="9193"/>
                    </a:cubicBezTo>
                    <a:cubicBezTo>
                      <a:pt x="0" y="4116"/>
                      <a:pt x="4116" y="0"/>
                      <a:pt x="9193" y="0"/>
                    </a:cubicBezTo>
                    <a:cubicBezTo>
                      <a:pt x="14270" y="0"/>
                      <a:pt x="18386" y="4116"/>
                      <a:pt x="18386" y="9193"/>
                    </a:cubicBezTo>
                    <a:cubicBezTo>
                      <a:pt x="18386" y="14270"/>
                      <a:pt x="14270" y="18386"/>
                      <a:pt x="9193" y="18386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3" name="任意多边形: 形状 182">
                <a:extLst>
                  <a:ext uri="{FF2B5EF4-FFF2-40B4-BE49-F238E27FC236}">
                    <a16:creationId xmlns:a16="http://schemas.microsoft.com/office/drawing/2014/main" id="{C3648153-7E97-4418-96DF-B91F213711D8}"/>
                  </a:ext>
                </a:extLst>
              </p:cNvPr>
              <p:cNvSpPr/>
              <p:nvPr/>
            </p:nvSpPr>
            <p:spPr>
              <a:xfrm>
                <a:off x="6829032" y="4932682"/>
                <a:ext cx="20616" cy="20616"/>
              </a:xfrm>
              <a:custGeom>
                <a:avLst/>
                <a:gdLst>
                  <a:gd name="connsiteX0" fmla="*/ 10308 w 20616"/>
                  <a:gd name="connsiteY0" fmla="*/ 20617 h 20616"/>
                  <a:gd name="connsiteX1" fmla="*/ 0 w 20616"/>
                  <a:gd name="connsiteY1" fmla="*/ 10308 h 20616"/>
                  <a:gd name="connsiteX2" fmla="*/ 10308 w 20616"/>
                  <a:gd name="connsiteY2" fmla="*/ 0 h 20616"/>
                  <a:gd name="connsiteX3" fmla="*/ 20616 w 20616"/>
                  <a:gd name="connsiteY3" fmla="*/ 10308 h 20616"/>
                  <a:gd name="connsiteX4" fmla="*/ 10308 w 20616"/>
                  <a:gd name="connsiteY4" fmla="*/ 20617 h 206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616" h="20616">
                    <a:moveTo>
                      <a:pt x="10308" y="20617"/>
                    </a:moveTo>
                    <a:cubicBezTo>
                      <a:pt x="4616" y="20617"/>
                      <a:pt x="0" y="16001"/>
                      <a:pt x="0" y="10308"/>
                    </a:cubicBezTo>
                    <a:cubicBezTo>
                      <a:pt x="0" y="4616"/>
                      <a:pt x="4616" y="0"/>
                      <a:pt x="10308" y="0"/>
                    </a:cubicBezTo>
                    <a:cubicBezTo>
                      <a:pt x="16001" y="0"/>
                      <a:pt x="20616" y="4616"/>
                      <a:pt x="20616" y="10308"/>
                    </a:cubicBezTo>
                    <a:cubicBezTo>
                      <a:pt x="20655" y="16001"/>
                      <a:pt x="16001" y="20617"/>
                      <a:pt x="10308" y="20617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4" name="任意多边形: 形状 183">
                <a:extLst>
                  <a:ext uri="{FF2B5EF4-FFF2-40B4-BE49-F238E27FC236}">
                    <a16:creationId xmlns:a16="http://schemas.microsoft.com/office/drawing/2014/main" id="{1B305063-BC06-4EE1-A37F-7A13FED9F564}"/>
                  </a:ext>
                </a:extLst>
              </p:cNvPr>
              <p:cNvSpPr/>
              <p:nvPr/>
            </p:nvSpPr>
            <p:spPr>
              <a:xfrm>
                <a:off x="6725297" y="4975261"/>
                <a:ext cx="22924" cy="22924"/>
              </a:xfrm>
              <a:custGeom>
                <a:avLst/>
                <a:gdLst>
                  <a:gd name="connsiteX0" fmla="*/ 22924 w 22924"/>
                  <a:gd name="connsiteY0" fmla="*/ 11462 h 22924"/>
                  <a:gd name="connsiteX1" fmla="*/ 11462 w 22924"/>
                  <a:gd name="connsiteY1" fmla="*/ 22924 h 22924"/>
                  <a:gd name="connsiteX2" fmla="*/ 0 w 22924"/>
                  <a:gd name="connsiteY2" fmla="*/ 11462 h 22924"/>
                  <a:gd name="connsiteX3" fmla="*/ 11462 w 22924"/>
                  <a:gd name="connsiteY3" fmla="*/ 0 h 22924"/>
                  <a:gd name="connsiteX4" fmla="*/ 22924 w 22924"/>
                  <a:gd name="connsiteY4" fmla="*/ 11462 h 229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924" h="22924">
                    <a:moveTo>
                      <a:pt x="22924" y="11462"/>
                    </a:moveTo>
                    <a:cubicBezTo>
                      <a:pt x="22924" y="17792"/>
                      <a:pt x="17792" y="22924"/>
                      <a:pt x="11462" y="22924"/>
                    </a:cubicBezTo>
                    <a:cubicBezTo>
                      <a:pt x="5132" y="22924"/>
                      <a:pt x="0" y="17792"/>
                      <a:pt x="0" y="11462"/>
                    </a:cubicBezTo>
                    <a:cubicBezTo>
                      <a:pt x="0" y="5132"/>
                      <a:pt x="5132" y="0"/>
                      <a:pt x="11462" y="0"/>
                    </a:cubicBezTo>
                    <a:cubicBezTo>
                      <a:pt x="17792" y="0"/>
                      <a:pt x="22924" y="5132"/>
                      <a:pt x="22924" y="11462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5" name="任意多边形: 形状 184">
                <a:extLst>
                  <a:ext uri="{FF2B5EF4-FFF2-40B4-BE49-F238E27FC236}">
                    <a16:creationId xmlns:a16="http://schemas.microsoft.com/office/drawing/2014/main" id="{39204C78-7599-418C-86B4-C07BD8FD6F66}"/>
                  </a:ext>
                </a:extLst>
              </p:cNvPr>
              <p:cNvSpPr/>
              <p:nvPr/>
            </p:nvSpPr>
            <p:spPr>
              <a:xfrm>
                <a:off x="6618715" y="5010724"/>
                <a:ext cx="25462" cy="25462"/>
              </a:xfrm>
              <a:custGeom>
                <a:avLst/>
                <a:gdLst>
                  <a:gd name="connsiteX0" fmla="*/ 12731 w 25462"/>
                  <a:gd name="connsiteY0" fmla="*/ 25463 h 25462"/>
                  <a:gd name="connsiteX1" fmla="*/ 0 w 25462"/>
                  <a:gd name="connsiteY1" fmla="*/ 12732 h 25462"/>
                  <a:gd name="connsiteX2" fmla="*/ 12731 w 25462"/>
                  <a:gd name="connsiteY2" fmla="*/ 0 h 25462"/>
                  <a:gd name="connsiteX3" fmla="*/ 25463 w 25462"/>
                  <a:gd name="connsiteY3" fmla="*/ 12732 h 25462"/>
                  <a:gd name="connsiteX4" fmla="*/ 12731 w 25462"/>
                  <a:gd name="connsiteY4" fmla="*/ 25463 h 254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462" h="25462">
                    <a:moveTo>
                      <a:pt x="12731" y="25463"/>
                    </a:moveTo>
                    <a:cubicBezTo>
                      <a:pt x="5692" y="25463"/>
                      <a:pt x="0" y="19770"/>
                      <a:pt x="0" y="12732"/>
                    </a:cubicBezTo>
                    <a:cubicBezTo>
                      <a:pt x="0" y="5692"/>
                      <a:pt x="5692" y="0"/>
                      <a:pt x="12731" y="0"/>
                    </a:cubicBezTo>
                    <a:cubicBezTo>
                      <a:pt x="19770" y="0"/>
                      <a:pt x="25463" y="5692"/>
                      <a:pt x="25463" y="12732"/>
                    </a:cubicBezTo>
                    <a:cubicBezTo>
                      <a:pt x="25463" y="19770"/>
                      <a:pt x="19770" y="25463"/>
                      <a:pt x="12731" y="25463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6" name="任意多边形: 形状 185">
                <a:extLst>
                  <a:ext uri="{FF2B5EF4-FFF2-40B4-BE49-F238E27FC236}">
                    <a16:creationId xmlns:a16="http://schemas.microsoft.com/office/drawing/2014/main" id="{AF22115A-EE61-49AA-B108-A8372D36A09C}"/>
                  </a:ext>
                </a:extLst>
              </p:cNvPr>
              <p:cNvSpPr/>
              <p:nvPr/>
            </p:nvSpPr>
            <p:spPr>
              <a:xfrm>
                <a:off x="6509941" y="5039033"/>
                <a:ext cx="28001" cy="28001"/>
              </a:xfrm>
              <a:custGeom>
                <a:avLst/>
                <a:gdLst>
                  <a:gd name="connsiteX0" fmla="*/ 14001 w 28001"/>
                  <a:gd name="connsiteY0" fmla="*/ 28001 h 28001"/>
                  <a:gd name="connsiteX1" fmla="*/ 0 w 28001"/>
                  <a:gd name="connsiteY1" fmla="*/ 14001 h 28001"/>
                  <a:gd name="connsiteX2" fmla="*/ 14001 w 28001"/>
                  <a:gd name="connsiteY2" fmla="*/ 0 h 28001"/>
                  <a:gd name="connsiteX3" fmla="*/ 28001 w 28001"/>
                  <a:gd name="connsiteY3" fmla="*/ 14001 h 28001"/>
                  <a:gd name="connsiteX4" fmla="*/ 14001 w 28001"/>
                  <a:gd name="connsiteY4" fmla="*/ 28001 h 280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001" h="28001">
                    <a:moveTo>
                      <a:pt x="14001" y="28001"/>
                    </a:moveTo>
                    <a:cubicBezTo>
                      <a:pt x="6270" y="28001"/>
                      <a:pt x="0" y="21732"/>
                      <a:pt x="0" y="14001"/>
                    </a:cubicBezTo>
                    <a:cubicBezTo>
                      <a:pt x="0" y="6270"/>
                      <a:pt x="6270" y="0"/>
                      <a:pt x="14001" y="0"/>
                    </a:cubicBezTo>
                    <a:cubicBezTo>
                      <a:pt x="21732" y="0"/>
                      <a:pt x="28001" y="6270"/>
                      <a:pt x="28001" y="14001"/>
                    </a:cubicBezTo>
                    <a:cubicBezTo>
                      <a:pt x="28001" y="21732"/>
                      <a:pt x="21732" y="28001"/>
                      <a:pt x="14001" y="28001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7" name="任意多边形: 形状 186">
                <a:extLst>
                  <a:ext uri="{FF2B5EF4-FFF2-40B4-BE49-F238E27FC236}">
                    <a16:creationId xmlns:a16="http://schemas.microsoft.com/office/drawing/2014/main" id="{D28C45D0-08DD-4D82-9885-39732E635992}"/>
                  </a:ext>
                </a:extLst>
              </p:cNvPr>
              <p:cNvSpPr/>
              <p:nvPr/>
            </p:nvSpPr>
            <p:spPr>
              <a:xfrm>
                <a:off x="6399398" y="5060073"/>
                <a:ext cx="30539" cy="30539"/>
              </a:xfrm>
              <a:custGeom>
                <a:avLst/>
                <a:gdLst>
                  <a:gd name="connsiteX0" fmla="*/ 15270 w 30539"/>
                  <a:gd name="connsiteY0" fmla="*/ 30540 h 30539"/>
                  <a:gd name="connsiteX1" fmla="*/ 0 w 30539"/>
                  <a:gd name="connsiteY1" fmla="*/ 15270 h 30539"/>
                  <a:gd name="connsiteX2" fmla="*/ 15270 w 30539"/>
                  <a:gd name="connsiteY2" fmla="*/ 0 h 30539"/>
                  <a:gd name="connsiteX3" fmla="*/ 30540 w 30539"/>
                  <a:gd name="connsiteY3" fmla="*/ 15270 h 30539"/>
                  <a:gd name="connsiteX4" fmla="*/ 15270 w 30539"/>
                  <a:gd name="connsiteY4" fmla="*/ 30540 h 305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539" h="30539">
                    <a:moveTo>
                      <a:pt x="15270" y="30540"/>
                    </a:moveTo>
                    <a:cubicBezTo>
                      <a:pt x="6846" y="30540"/>
                      <a:pt x="0" y="23693"/>
                      <a:pt x="0" y="15270"/>
                    </a:cubicBezTo>
                    <a:cubicBezTo>
                      <a:pt x="0" y="6846"/>
                      <a:pt x="6846" y="0"/>
                      <a:pt x="15270" y="0"/>
                    </a:cubicBezTo>
                    <a:cubicBezTo>
                      <a:pt x="23693" y="0"/>
                      <a:pt x="30540" y="6846"/>
                      <a:pt x="30540" y="15270"/>
                    </a:cubicBezTo>
                    <a:cubicBezTo>
                      <a:pt x="30540" y="23693"/>
                      <a:pt x="23693" y="30540"/>
                      <a:pt x="15270" y="30540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8" name="任意多边形: 形状 187">
                <a:extLst>
                  <a:ext uri="{FF2B5EF4-FFF2-40B4-BE49-F238E27FC236}">
                    <a16:creationId xmlns:a16="http://schemas.microsoft.com/office/drawing/2014/main" id="{11460F9C-83C7-43FB-A99B-9C59C37EC404}"/>
                  </a:ext>
                </a:extLst>
              </p:cNvPr>
              <p:cNvSpPr/>
              <p:nvPr/>
            </p:nvSpPr>
            <p:spPr>
              <a:xfrm>
                <a:off x="6287624" y="5073727"/>
                <a:ext cx="33078" cy="33078"/>
              </a:xfrm>
              <a:custGeom>
                <a:avLst/>
                <a:gdLst>
                  <a:gd name="connsiteX0" fmla="*/ 16539 w 33078"/>
                  <a:gd name="connsiteY0" fmla="*/ 33078 h 33078"/>
                  <a:gd name="connsiteX1" fmla="*/ 0 w 33078"/>
                  <a:gd name="connsiteY1" fmla="*/ 16539 h 33078"/>
                  <a:gd name="connsiteX2" fmla="*/ 16539 w 33078"/>
                  <a:gd name="connsiteY2" fmla="*/ 0 h 33078"/>
                  <a:gd name="connsiteX3" fmla="*/ 33078 w 33078"/>
                  <a:gd name="connsiteY3" fmla="*/ 16539 h 33078"/>
                  <a:gd name="connsiteX4" fmla="*/ 16539 w 33078"/>
                  <a:gd name="connsiteY4" fmla="*/ 33078 h 330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078" h="33078">
                    <a:moveTo>
                      <a:pt x="16539" y="33078"/>
                    </a:moveTo>
                    <a:cubicBezTo>
                      <a:pt x="7385" y="33078"/>
                      <a:pt x="0" y="25655"/>
                      <a:pt x="0" y="16539"/>
                    </a:cubicBezTo>
                    <a:cubicBezTo>
                      <a:pt x="0" y="7424"/>
                      <a:pt x="7423" y="0"/>
                      <a:pt x="16539" y="0"/>
                    </a:cubicBezTo>
                    <a:cubicBezTo>
                      <a:pt x="25693" y="0"/>
                      <a:pt x="33078" y="7424"/>
                      <a:pt x="33078" y="16539"/>
                    </a:cubicBezTo>
                    <a:cubicBezTo>
                      <a:pt x="33078" y="25655"/>
                      <a:pt x="25655" y="33078"/>
                      <a:pt x="16539" y="33078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9" name="任意多边形: 形状 188">
                <a:extLst>
                  <a:ext uri="{FF2B5EF4-FFF2-40B4-BE49-F238E27FC236}">
                    <a16:creationId xmlns:a16="http://schemas.microsoft.com/office/drawing/2014/main" id="{3C45B5FD-D8DC-42EE-A5BC-943FC6541FC1}"/>
                  </a:ext>
                </a:extLst>
              </p:cNvPr>
              <p:cNvSpPr/>
              <p:nvPr/>
            </p:nvSpPr>
            <p:spPr>
              <a:xfrm>
                <a:off x="6175080" y="5080035"/>
                <a:ext cx="35617" cy="35617"/>
              </a:xfrm>
              <a:custGeom>
                <a:avLst/>
                <a:gdLst>
                  <a:gd name="connsiteX0" fmla="*/ 17809 w 35617"/>
                  <a:gd name="connsiteY0" fmla="*/ 35617 h 35617"/>
                  <a:gd name="connsiteX1" fmla="*/ 0 w 35617"/>
                  <a:gd name="connsiteY1" fmla="*/ 17809 h 35617"/>
                  <a:gd name="connsiteX2" fmla="*/ 17809 w 35617"/>
                  <a:gd name="connsiteY2" fmla="*/ 0 h 35617"/>
                  <a:gd name="connsiteX3" fmla="*/ 35617 w 35617"/>
                  <a:gd name="connsiteY3" fmla="*/ 17809 h 35617"/>
                  <a:gd name="connsiteX4" fmla="*/ 17809 w 35617"/>
                  <a:gd name="connsiteY4" fmla="*/ 35617 h 356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617" h="35617">
                    <a:moveTo>
                      <a:pt x="17809" y="35617"/>
                    </a:moveTo>
                    <a:cubicBezTo>
                      <a:pt x="7962" y="35617"/>
                      <a:pt x="0" y="27655"/>
                      <a:pt x="0" y="17809"/>
                    </a:cubicBezTo>
                    <a:cubicBezTo>
                      <a:pt x="0" y="7962"/>
                      <a:pt x="7962" y="0"/>
                      <a:pt x="17809" y="0"/>
                    </a:cubicBezTo>
                    <a:cubicBezTo>
                      <a:pt x="27655" y="0"/>
                      <a:pt x="35617" y="7962"/>
                      <a:pt x="35617" y="17809"/>
                    </a:cubicBezTo>
                    <a:cubicBezTo>
                      <a:pt x="35617" y="27655"/>
                      <a:pt x="27655" y="35617"/>
                      <a:pt x="17809" y="35617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0" name="任意多边形: 形状 189">
                <a:extLst>
                  <a:ext uri="{FF2B5EF4-FFF2-40B4-BE49-F238E27FC236}">
                    <a16:creationId xmlns:a16="http://schemas.microsoft.com/office/drawing/2014/main" id="{4073D679-BA16-4EBD-9FC2-EE15E0102C61}"/>
                  </a:ext>
                </a:extLst>
              </p:cNvPr>
              <p:cNvSpPr/>
              <p:nvPr/>
            </p:nvSpPr>
            <p:spPr>
              <a:xfrm>
                <a:off x="6062267" y="5078997"/>
                <a:ext cx="38155" cy="38155"/>
              </a:xfrm>
              <a:custGeom>
                <a:avLst/>
                <a:gdLst>
                  <a:gd name="connsiteX0" fmla="*/ 38156 w 38155"/>
                  <a:gd name="connsiteY0" fmla="*/ 19078 h 38155"/>
                  <a:gd name="connsiteX1" fmla="*/ 19078 w 38155"/>
                  <a:gd name="connsiteY1" fmla="*/ 38155 h 38155"/>
                  <a:gd name="connsiteX2" fmla="*/ 0 w 38155"/>
                  <a:gd name="connsiteY2" fmla="*/ 19078 h 38155"/>
                  <a:gd name="connsiteX3" fmla="*/ 19078 w 38155"/>
                  <a:gd name="connsiteY3" fmla="*/ 0 h 38155"/>
                  <a:gd name="connsiteX4" fmla="*/ 38156 w 38155"/>
                  <a:gd name="connsiteY4" fmla="*/ 19078 h 38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155" h="38155">
                    <a:moveTo>
                      <a:pt x="38156" y="19078"/>
                    </a:moveTo>
                    <a:cubicBezTo>
                      <a:pt x="38156" y="29614"/>
                      <a:pt x="29614" y="38155"/>
                      <a:pt x="19078" y="38155"/>
                    </a:cubicBezTo>
                    <a:cubicBezTo>
                      <a:pt x="8541" y="38155"/>
                      <a:pt x="0" y="29614"/>
                      <a:pt x="0" y="19078"/>
                    </a:cubicBezTo>
                    <a:cubicBezTo>
                      <a:pt x="0" y="8541"/>
                      <a:pt x="8541" y="0"/>
                      <a:pt x="19078" y="0"/>
                    </a:cubicBezTo>
                    <a:cubicBezTo>
                      <a:pt x="29614" y="0"/>
                      <a:pt x="38156" y="8541"/>
                      <a:pt x="38156" y="19078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1" name="任意多边形: 形状 190">
                <a:extLst>
                  <a:ext uri="{FF2B5EF4-FFF2-40B4-BE49-F238E27FC236}">
                    <a16:creationId xmlns:a16="http://schemas.microsoft.com/office/drawing/2014/main" id="{5E8A37BD-0336-4CCF-9AFA-C3174B9CABAF}"/>
                  </a:ext>
                </a:extLst>
              </p:cNvPr>
              <p:cNvSpPr/>
              <p:nvPr/>
            </p:nvSpPr>
            <p:spPr>
              <a:xfrm>
                <a:off x="5949647" y="5070573"/>
                <a:ext cx="40770" cy="40770"/>
              </a:xfrm>
              <a:custGeom>
                <a:avLst/>
                <a:gdLst>
                  <a:gd name="connsiteX0" fmla="*/ 20385 w 40770"/>
                  <a:gd name="connsiteY0" fmla="*/ 40771 h 40770"/>
                  <a:gd name="connsiteX1" fmla="*/ 0 w 40770"/>
                  <a:gd name="connsiteY1" fmla="*/ 20385 h 40770"/>
                  <a:gd name="connsiteX2" fmla="*/ 20385 w 40770"/>
                  <a:gd name="connsiteY2" fmla="*/ 0 h 40770"/>
                  <a:gd name="connsiteX3" fmla="*/ 40771 w 40770"/>
                  <a:gd name="connsiteY3" fmla="*/ 20385 h 40770"/>
                  <a:gd name="connsiteX4" fmla="*/ 20385 w 40770"/>
                  <a:gd name="connsiteY4" fmla="*/ 40771 h 40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770" h="40770">
                    <a:moveTo>
                      <a:pt x="20385" y="40771"/>
                    </a:moveTo>
                    <a:cubicBezTo>
                      <a:pt x="9154" y="40771"/>
                      <a:pt x="0" y="31655"/>
                      <a:pt x="0" y="20385"/>
                    </a:cubicBezTo>
                    <a:cubicBezTo>
                      <a:pt x="0" y="9154"/>
                      <a:pt x="9116" y="0"/>
                      <a:pt x="20385" y="0"/>
                    </a:cubicBezTo>
                    <a:cubicBezTo>
                      <a:pt x="31655" y="0"/>
                      <a:pt x="40771" y="9116"/>
                      <a:pt x="40771" y="20385"/>
                    </a:cubicBezTo>
                    <a:cubicBezTo>
                      <a:pt x="40771" y="31655"/>
                      <a:pt x="31655" y="40771"/>
                      <a:pt x="20385" y="40771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2" name="任意多边形: 形状 191">
                <a:extLst>
                  <a:ext uri="{FF2B5EF4-FFF2-40B4-BE49-F238E27FC236}">
                    <a16:creationId xmlns:a16="http://schemas.microsoft.com/office/drawing/2014/main" id="{39F3F7DE-7A8F-415B-A99C-F47CFBD98F0E}"/>
                  </a:ext>
                </a:extLst>
              </p:cNvPr>
              <p:cNvSpPr/>
              <p:nvPr/>
            </p:nvSpPr>
            <p:spPr>
              <a:xfrm rot="-4846898">
                <a:off x="5837908" y="5054888"/>
                <a:ext cx="43310" cy="43310"/>
              </a:xfrm>
              <a:custGeom>
                <a:avLst/>
                <a:gdLst>
                  <a:gd name="connsiteX0" fmla="*/ 43310 w 43310"/>
                  <a:gd name="connsiteY0" fmla="*/ 21655 h 43310"/>
                  <a:gd name="connsiteX1" fmla="*/ 21655 w 43310"/>
                  <a:gd name="connsiteY1" fmla="*/ 43310 h 43310"/>
                  <a:gd name="connsiteX2" fmla="*/ 0 w 43310"/>
                  <a:gd name="connsiteY2" fmla="*/ 21655 h 43310"/>
                  <a:gd name="connsiteX3" fmla="*/ 21655 w 43310"/>
                  <a:gd name="connsiteY3" fmla="*/ 0 h 43310"/>
                  <a:gd name="connsiteX4" fmla="*/ 43310 w 43310"/>
                  <a:gd name="connsiteY4" fmla="*/ 21655 h 43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310" h="43310">
                    <a:moveTo>
                      <a:pt x="43310" y="21655"/>
                    </a:moveTo>
                    <a:cubicBezTo>
                      <a:pt x="43310" y="33615"/>
                      <a:pt x="33615" y="43310"/>
                      <a:pt x="21655" y="43310"/>
                    </a:cubicBezTo>
                    <a:cubicBezTo>
                      <a:pt x="9695" y="43310"/>
                      <a:pt x="0" y="33615"/>
                      <a:pt x="0" y="21655"/>
                    </a:cubicBezTo>
                    <a:cubicBezTo>
                      <a:pt x="0" y="9695"/>
                      <a:pt x="9695" y="0"/>
                      <a:pt x="21655" y="0"/>
                    </a:cubicBezTo>
                    <a:cubicBezTo>
                      <a:pt x="33615" y="0"/>
                      <a:pt x="43310" y="9695"/>
                      <a:pt x="43310" y="21655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3" name="任意多边形: 形状 192">
                <a:extLst>
                  <a:ext uri="{FF2B5EF4-FFF2-40B4-BE49-F238E27FC236}">
                    <a16:creationId xmlns:a16="http://schemas.microsoft.com/office/drawing/2014/main" id="{3DD7F466-3877-45E6-9CB6-521E8D3765E3}"/>
                  </a:ext>
                </a:extLst>
              </p:cNvPr>
              <p:cNvSpPr/>
              <p:nvPr/>
            </p:nvSpPr>
            <p:spPr>
              <a:xfrm>
                <a:off x="5727175" y="5031687"/>
                <a:ext cx="45848" cy="45847"/>
              </a:xfrm>
              <a:custGeom>
                <a:avLst/>
                <a:gdLst>
                  <a:gd name="connsiteX0" fmla="*/ 22924 w 45848"/>
                  <a:gd name="connsiteY0" fmla="*/ 45848 h 45847"/>
                  <a:gd name="connsiteX1" fmla="*/ 0 w 45848"/>
                  <a:gd name="connsiteY1" fmla="*/ 22924 h 45847"/>
                  <a:gd name="connsiteX2" fmla="*/ 22924 w 45848"/>
                  <a:gd name="connsiteY2" fmla="*/ 0 h 45847"/>
                  <a:gd name="connsiteX3" fmla="*/ 45848 w 45848"/>
                  <a:gd name="connsiteY3" fmla="*/ 22924 h 45847"/>
                  <a:gd name="connsiteX4" fmla="*/ 22924 w 45848"/>
                  <a:gd name="connsiteY4" fmla="*/ 45848 h 458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848" h="45847">
                    <a:moveTo>
                      <a:pt x="22924" y="45848"/>
                    </a:moveTo>
                    <a:cubicBezTo>
                      <a:pt x="10270" y="45848"/>
                      <a:pt x="0" y="35579"/>
                      <a:pt x="0" y="22924"/>
                    </a:cubicBezTo>
                    <a:cubicBezTo>
                      <a:pt x="0" y="10269"/>
                      <a:pt x="10270" y="0"/>
                      <a:pt x="22924" y="0"/>
                    </a:cubicBezTo>
                    <a:cubicBezTo>
                      <a:pt x="35579" y="0"/>
                      <a:pt x="45848" y="10269"/>
                      <a:pt x="45848" y="22924"/>
                    </a:cubicBezTo>
                    <a:cubicBezTo>
                      <a:pt x="45848" y="35617"/>
                      <a:pt x="35579" y="45848"/>
                      <a:pt x="22924" y="45848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4" name="任意多边形: 形状 193">
                <a:extLst>
                  <a:ext uri="{FF2B5EF4-FFF2-40B4-BE49-F238E27FC236}">
                    <a16:creationId xmlns:a16="http://schemas.microsoft.com/office/drawing/2014/main" id="{623D60CC-D24C-4DF8-A967-AEF4972D8B00}"/>
                  </a:ext>
                </a:extLst>
              </p:cNvPr>
              <p:cNvSpPr/>
              <p:nvPr/>
            </p:nvSpPr>
            <p:spPr>
              <a:xfrm rot="-1350026">
                <a:off x="5618396" y="5001346"/>
                <a:ext cx="48388" cy="48388"/>
              </a:xfrm>
              <a:custGeom>
                <a:avLst/>
                <a:gdLst>
                  <a:gd name="connsiteX0" fmla="*/ 48388 w 48388"/>
                  <a:gd name="connsiteY0" fmla="*/ 24194 h 48388"/>
                  <a:gd name="connsiteX1" fmla="*/ 24194 w 48388"/>
                  <a:gd name="connsiteY1" fmla="*/ 48388 h 48388"/>
                  <a:gd name="connsiteX2" fmla="*/ 0 w 48388"/>
                  <a:gd name="connsiteY2" fmla="*/ 24194 h 48388"/>
                  <a:gd name="connsiteX3" fmla="*/ 24194 w 48388"/>
                  <a:gd name="connsiteY3" fmla="*/ 0 h 48388"/>
                  <a:gd name="connsiteX4" fmla="*/ 48388 w 48388"/>
                  <a:gd name="connsiteY4" fmla="*/ 24194 h 483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388" h="48388">
                    <a:moveTo>
                      <a:pt x="48388" y="24194"/>
                    </a:moveTo>
                    <a:cubicBezTo>
                      <a:pt x="48388" y="37556"/>
                      <a:pt x="37556" y="48388"/>
                      <a:pt x="24194" y="48388"/>
                    </a:cubicBezTo>
                    <a:cubicBezTo>
                      <a:pt x="10832" y="48388"/>
                      <a:pt x="0" y="37556"/>
                      <a:pt x="0" y="24194"/>
                    </a:cubicBezTo>
                    <a:cubicBezTo>
                      <a:pt x="0" y="10832"/>
                      <a:pt x="10832" y="0"/>
                      <a:pt x="24194" y="0"/>
                    </a:cubicBezTo>
                    <a:cubicBezTo>
                      <a:pt x="37556" y="0"/>
                      <a:pt x="48388" y="10832"/>
                      <a:pt x="48388" y="24194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5" name="任意多边形: 形状 194">
                <a:extLst>
                  <a:ext uri="{FF2B5EF4-FFF2-40B4-BE49-F238E27FC236}">
                    <a16:creationId xmlns:a16="http://schemas.microsoft.com/office/drawing/2014/main" id="{DA97656B-938C-44EB-AC20-480FBA0ECACE}"/>
                  </a:ext>
                </a:extLst>
              </p:cNvPr>
              <p:cNvSpPr/>
              <p:nvPr/>
            </p:nvSpPr>
            <p:spPr>
              <a:xfrm>
                <a:off x="5511512" y="4963722"/>
                <a:ext cx="50925" cy="50925"/>
              </a:xfrm>
              <a:custGeom>
                <a:avLst/>
                <a:gdLst>
                  <a:gd name="connsiteX0" fmla="*/ 50925 w 50925"/>
                  <a:gd name="connsiteY0" fmla="*/ 25463 h 50925"/>
                  <a:gd name="connsiteX1" fmla="*/ 25463 w 50925"/>
                  <a:gd name="connsiteY1" fmla="*/ 50925 h 50925"/>
                  <a:gd name="connsiteX2" fmla="*/ 0 w 50925"/>
                  <a:gd name="connsiteY2" fmla="*/ 25463 h 50925"/>
                  <a:gd name="connsiteX3" fmla="*/ 25463 w 50925"/>
                  <a:gd name="connsiteY3" fmla="*/ 0 h 50925"/>
                  <a:gd name="connsiteX4" fmla="*/ 50925 w 50925"/>
                  <a:gd name="connsiteY4" fmla="*/ 25463 h 50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0925" h="50925">
                    <a:moveTo>
                      <a:pt x="50925" y="25463"/>
                    </a:moveTo>
                    <a:cubicBezTo>
                      <a:pt x="50925" y="39525"/>
                      <a:pt x="39525" y="50925"/>
                      <a:pt x="25463" y="50925"/>
                    </a:cubicBezTo>
                    <a:cubicBezTo>
                      <a:pt x="11400" y="50925"/>
                      <a:pt x="0" y="39525"/>
                      <a:pt x="0" y="25463"/>
                    </a:cubicBezTo>
                    <a:cubicBezTo>
                      <a:pt x="0" y="11400"/>
                      <a:pt x="11400" y="0"/>
                      <a:pt x="25463" y="0"/>
                    </a:cubicBezTo>
                    <a:cubicBezTo>
                      <a:pt x="39525" y="0"/>
                      <a:pt x="50925" y="11400"/>
                      <a:pt x="50925" y="25463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6" name="任意多边形: 形状 195">
                <a:extLst>
                  <a:ext uri="{FF2B5EF4-FFF2-40B4-BE49-F238E27FC236}">
                    <a16:creationId xmlns:a16="http://schemas.microsoft.com/office/drawing/2014/main" id="{3CB29378-87BD-484C-A1F9-D1709F735AEC}"/>
                  </a:ext>
                </a:extLst>
              </p:cNvPr>
              <p:cNvSpPr/>
              <p:nvPr/>
            </p:nvSpPr>
            <p:spPr>
              <a:xfrm>
                <a:off x="5407584" y="4919220"/>
                <a:ext cx="53233" cy="53233"/>
              </a:xfrm>
              <a:custGeom>
                <a:avLst/>
                <a:gdLst>
                  <a:gd name="connsiteX0" fmla="*/ 26617 w 53233"/>
                  <a:gd name="connsiteY0" fmla="*/ 53233 h 53233"/>
                  <a:gd name="connsiteX1" fmla="*/ 0 w 53233"/>
                  <a:gd name="connsiteY1" fmla="*/ 26617 h 53233"/>
                  <a:gd name="connsiteX2" fmla="*/ 26617 w 53233"/>
                  <a:gd name="connsiteY2" fmla="*/ 0 h 53233"/>
                  <a:gd name="connsiteX3" fmla="*/ 53233 w 53233"/>
                  <a:gd name="connsiteY3" fmla="*/ 26617 h 53233"/>
                  <a:gd name="connsiteX4" fmla="*/ 26617 w 53233"/>
                  <a:gd name="connsiteY4" fmla="*/ 53233 h 532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3233" h="53233">
                    <a:moveTo>
                      <a:pt x="26617" y="53233"/>
                    </a:moveTo>
                    <a:cubicBezTo>
                      <a:pt x="11924" y="53233"/>
                      <a:pt x="0" y="41310"/>
                      <a:pt x="0" y="26617"/>
                    </a:cubicBezTo>
                    <a:cubicBezTo>
                      <a:pt x="0" y="11924"/>
                      <a:pt x="11924" y="0"/>
                      <a:pt x="26617" y="0"/>
                    </a:cubicBezTo>
                    <a:cubicBezTo>
                      <a:pt x="41310" y="0"/>
                      <a:pt x="53233" y="11924"/>
                      <a:pt x="53233" y="26617"/>
                    </a:cubicBezTo>
                    <a:cubicBezTo>
                      <a:pt x="53233" y="41310"/>
                      <a:pt x="41348" y="53233"/>
                      <a:pt x="26617" y="53233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7" name="任意多边形: 形状 196">
                <a:extLst>
                  <a:ext uri="{FF2B5EF4-FFF2-40B4-BE49-F238E27FC236}">
                    <a16:creationId xmlns:a16="http://schemas.microsoft.com/office/drawing/2014/main" id="{6626899F-1555-4E6E-8060-138B58955DC2}"/>
                  </a:ext>
                </a:extLst>
              </p:cNvPr>
              <p:cNvSpPr/>
              <p:nvPr/>
            </p:nvSpPr>
            <p:spPr>
              <a:xfrm>
                <a:off x="5306810" y="4867987"/>
                <a:ext cx="55540" cy="55540"/>
              </a:xfrm>
              <a:custGeom>
                <a:avLst/>
                <a:gdLst>
                  <a:gd name="connsiteX0" fmla="*/ 55541 w 55540"/>
                  <a:gd name="connsiteY0" fmla="*/ 27770 h 55540"/>
                  <a:gd name="connsiteX1" fmla="*/ 27771 w 55540"/>
                  <a:gd name="connsiteY1" fmla="*/ 55541 h 55540"/>
                  <a:gd name="connsiteX2" fmla="*/ 0 w 55540"/>
                  <a:gd name="connsiteY2" fmla="*/ 27770 h 55540"/>
                  <a:gd name="connsiteX3" fmla="*/ 27771 w 55540"/>
                  <a:gd name="connsiteY3" fmla="*/ 0 h 55540"/>
                  <a:gd name="connsiteX4" fmla="*/ 55541 w 55540"/>
                  <a:gd name="connsiteY4" fmla="*/ 27770 h 555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5540" h="55540">
                    <a:moveTo>
                      <a:pt x="55541" y="27770"/>
                    </a:moveTo>
                    <a:cubicBezTo>
                      <a:pt x="55541" y="43108"/>
                      <a:pt x="43108" y="55541"/>
                      <a:pt x="27771" y="55541"/>
                    </a:cubicBezTo>
                    <a:cubicBezTo>
                      <a:pt x="12433" y="55541"/>
                      <a:pt x="0" y="43107"/>
                      <a:pt x="0" y="27770"/>
                    </a:cubicBezTo>
                    <a:cubicBezTo>
                      <a:pt x="0" y="12433"/>
                      <a:pt x="12433" y="0"/>
                      <a:pt x="27771" y="0"/>
                    </a:cubicBezTo>
                    <a:cubicBezTo>
                      <a:pt x="43108" y="0"/>
                      <a:pt x="55541" y="12433"/>
                      <a:pt x="55541" y="27770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8" name="任意多边形: 形状 197">
                <a:extLst>
                  <a:ext uri="{FF2B5EF4-FFF2-40B4-BE49-F238E27FC236}">
                    <a16:creationId xmlns:a16="http://schemas.microsoft.com/office/drawing/2014/main" id="{15370D8C-6D18-4C55-A533-089051BAF39C}"/>
                  </a:ext>
                </a:extLst>
              </p:cNvPr>
              <p:cNvSpPr/>
              <p:nvPr/>
            </p:nvSpPr>
            <p:spPr>
              <a:xfrm>
                <a:off x="5209691" y="4810254"/>
                <a:ext cx="57694" cy="57694"/>
              </a:xfrm>
              <a:custGeom>
                <a:avLst/>
                <a:gdLst>
                  <a:gd name="connsiteX0" fmla="*/ 57695 w 57694"/>
                  <a:gd name="connsiteY0" fmla="*/ 28847 h 57694"/>
                  <a:gd name="connsiteX1" fmla="*/ 28847 w 57694"/>
                  <a:gd name="connsiteY1" fmla="*/ 57695 h 57694"/>
                  <a:gd name="connsiteX2" fmla="*/ 0 w 57694"/>
                  <a:gd name="connsiteY2" fmla="*/ 28847 h 57694"/>
                  <a:gd name="connsiteX3" fmla="*/ 28847 w 57694"/>
                  <a:gd name="connsiteY3" fmla="*/ 0 h 57694"/>
                  <a:gd name="connsiteX4" fmla="*/ 57695 w 57694"/>
                  <a:gd name="connsiteY4" fmla="*/ 28847 h 576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7694" h="57694">
                    <a:moveTo>
                      <a:pt x="57695" y="28847"/>
                    </a:moveTo>
                    <a:cubicBezTo>
                      <a:pt x="57695" y="44779"/>
                      <a:pt x="44780" y="57695"/>
                      <a:pt x="28847" y="57695"/>
                    </a:cubicBezTo>
                    <a:cubicBezTo>
                      <a:pt x="12915" y="57695"/>
                      <a:pt x="0" y="44779"/>
                      <a:pt x="0" y="28847"/>
                    </a:cubicBezTo>
                    <a:cubicBezTo>
                      <a:pt x="0" y="12916"/>
                      <a:pt x="12915" y="0"/>
                      <a:pt x="28847" y="0"/>
                    </a:cubicBezTo>
                    <a:cubicBezTo>
                      <a:pt x="44780" y="0"/>
                      <a:pt x="57695" y="12916"/>
                      <a:pt x="57695" y="28847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9" name="任意多边形: 形状 198">
                <a:extLst>
                  <a:ext uri="{FF2B5EF4-FFF2-40B4-BE49-F238E27FC236}">
                    <a16:creationId xmlns:a16="http://schemas.microsoft.com/office/drawing/2014/main" id="{F6FC8270-878C-437E-91D2-21D1549268E5}"/>
                  </a:ext>
                </a:extLst>
              </p:cNvPr>
              <p:cNvSpPr/>
              <p:nvPr/>
            </p:nvSpPr>
            <p:spPr>
              <a:xfrm>
                <a:off x="5116648" y="4746328"/>
                <a:ext cx="59695" cy="59695"/>
              </a:xfrm>
              <a:custGeom>
                <a:avLst/>
                <a:gdLst>
                  <a:gd name="connsiteX0" fmla="*/ 29848 w 59695"/>
                  <a:gd name="connsiteY0" fmla="*/ 59695 h 59695"/>
                  <a:gd name="connsiteX1" fmla="*/ 0 w 59695"/>
                  <a:gd name="connsiteY1" fmla="*/ 29848 h 59695"/>
                  <a:gd name="connsiteX2" fmla="*/ 29848 w 59695"/>
                  <a:gd name="connsiteY2" fmla="*/ 0 h 59695"/>
                  <a:gd name="connsiteX3" fmla="*/ 59695 w 59695"/>
                  <a:gd name="connsiteY3" fmla="*/ 29848 h 59695"/>
                  <a:gd name="connsiteX4" fmla="*/ 29848 w 59695"/>
                  <a:gd name="connsiteY4" fmla="*/ 59695 h 596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9695" h="59695">
                    <a:moveTo>
                      <a:pt x="29848" y="59695"/>
                    </a:moveTo>
                    <a:cubicBezTo>
                      <a:pt x="13347" y="59695"/>
                      <a:pt x="0" y="46310"/>
                      <a:pt x="0" y="29848"/>
                    </a:cubicBezTo>
                    <a:cubicBezTo>
                      <a:pt x="0" y="13347"/>
                      <a:pt x="13385" y="0"/>
                      <a:pt x="29848" y="0"/>
                    </a:cubicBezTo>
                    <a:cubicBezTo>
                      <a:pt x="46310" y="0"/>
                      <a:pt x="59695" y="13385"/>
                      <a:pt x="59695" y="29848"/>
                    </a:cubicBezTo>
                    <a:cubicBezTo>
                      <a:pt x="59695" y="46310"/>
                      <a:pt x="46310" y="59695"/>
                      <a:pt x="29848" y="59695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0" name="任意多边形: 形状 199">
                <a:extLst>
                  <a:ext uri="{FF2B5EF4-FFF2-40B4-BE49-F238E27FC236}">
                    <a16:creationId xmlns:a16="http://schemas.microsoft.com/office/drawing/2014/main" id="{0F0BD512-9578-491E-8DEA-9F3786856DA8}"/>
                  </a:ext>
                </a:extLst>
              </p:cNvPr>
              <p:cNvSpPr/>
              <p:nvPr/>
            </p:nvSpPr>
            <p:spPr>
              <a:xfrm>
                <a:off x="5027952" y="4676402"/>
                <a:ext cx="61695" cy="61695"/>
              </a:xfrm>
              <a:custGeom>
                <a:avLst/>
                <a:gdLst>
                  <a:gd name="connsiteX0" fmla="*/ 61695 w 61695"/>
                  <a:gd name="connsiteY0" fmla="*/ 30847 h 61695"/>
                  <a:gd name="connsiteX1" fmla="*/ 30847 w 61695"/>
                  <a:gd name="connsiteY1" fmla="*/ 61695 h 61695"/>
                  <a:gd name="connsiteX2" fmla="*/ 0 w 61695"/>
                  <a:gd name="connsiteY2" fmla="*/ 30847 h 61695"/>
                  <a:gd name="connsiteX3" fmla="*/ 30847 w 61695"/>
                  <a:gd name="connsiteY3" fmla="*/ 0 h 61695"/>
                  <a:gd name="connsiteX4" fmla="*/ 61695 w 61695"/>
                  <a:gd name="connsiteY4" fmla="*/ 30847 h 616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1695" h="61695">
                    <a:moveTo>
                      <a:pt x="61695" y="30847"/>
                    </a:moveTo>
                    <a:cubicBezTo>
                      <a:pt x="61695" y="47884"/>
                      <a:pt x="47884" y="61695"/>
                      <a:pt x="30847" y="61695"/>
                    </a:cubicBezTo>
                    <a:cubicBezTo>
                      <a:pt x="13811" y="61695"/>
                      <a:pt x="0" y="47884"/>
                      <a:pt x="0" y="30847"/>
                    </a:cubicBezTo>
                    <a:cubicBezTo>
                      <a:pt x="0" y="13811"/>
                      <a:pt x="13811" y="0"/>
                      <a:pt x="30847" y="0"/>
                    </a:cubicBezTo>
                    <a:cubicBezTo>
                      <a:pt x="47884" y="0"/>
                      <a:pt x="61695" y="13811"/>
                      <a:pt x="61695" y="30847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1" name="任意多边形: 形状 200">
                <a:extLst>
                  <a:ext uri="{FF2B5EF4-FFF2-40B4-BE49-F238E27FC236}">
                    <a16:creationId xmlns:a16="http://schemas.microsoft.com/office/drawing/2014/main" id="{2E74DDF2-C88C-4052-9F2C-FC7E7EDE9B5C}"/>
                  </a:ext>
                </a:extLst>
              </p:cNvPr>
              <p:cNvSpPr/>
              <p:nvPr/>
            </p:nvSpPr>
            <p:spPr>
              <a:xfrm>
                <a:off x="4944102" y="4600898"/>
                <a:ext cx="63541" cy="63541"/>
              </a:xfrm>
              <a:custGeom>
                <a:avLst/>
                <a:gdLst>
                  <a:gd name="connsiteX0" fmla="*/ 63541 w 63541"/>
                  <a:gd name="connsiteY0" fmla="*/ 31770 h 63541"/>
                  <a:gd name="connsiteX1" fmla="*/ 31771 w 63541"/>
                  <a:gd name="connsiteY1" fmla="*/ 63541 h 63541"/>
                  <a:gd name="connsiteX2" fmla="*/ 0 w 63541"/>
                  <a:gd name="connsiteY2" fmla="*/ 31770 h 63541"/>
                  <a:gd name="connsiteX3" fmla="*/ 31771 w 63541"/>
                  <a:gd name="connsiteY3" fmla="*/ 0 h 63541"/>
                  <a:gd name="connsiteX4" fmla="*/ 63541 w 63541"/>
                  <a:gd name="connsiteY4" fmla="*/ 31770 h 635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3541" h="63541">
                    <a:moveTo>
                      <a:pt x="63541" y="31770"/>
                    </a:moveTo>
                    <a:cubicBezTo>
                      <a:pt x="63541" y="49317"/>
                      <a:pt x="49317" y="63541"/>
                      <a:pt x="31771" y="63541"/>
                    </a:cubicBezTo>
                    <a:cubicBezTo>
                      <a:pt x="14224" y="63541"/>
                      <a:pt x="0" y="49317"/>
                      <a:pt x="0" y="31770"/>
                    </a:cubicBezTo>
                    <a:cubicBezTo>
                      <a:pt x="0" y="14224"/>
                      <a:pt x="14224" y="0"/>
                      <a:pt x="31771" y="0"/>
                    </a:cubicBezTo>
                    <a:cubicBezTo>
                      <a:pt x="49317" y="0"/>
                      <a:pt x="63541" y="14224"/>
                      <a:pt x="63541" y="31770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6" name="任意多边形: 形状 205">
                <a:extLst>
                  <a:ext uri="{FF2B5EF4-FFF2-40B4-BE49-F238E27FC236}">
                    <a16:creationId xmlns:a16="http://schemas.microsoft.com/office/drawing/2014/main" id="{226AAC3E-FCCF-4846-985D-0617D33A6C46}"/>
                  </a:ext>
                </a:extLst>
              </p:cNvPr>
              <p:cNvSpPr/>
              <p:nvPr/>
            </p:nvSpPr>
            <p:spPr>
              <a:xfrm>
                <a:off x="4865521" y="4520164"/>
                <a:ext cx="65156" cy="65156"/>
              </a:xfrm>
              <a:custGeom>
                <a:avLst/>
                <a:gdLst>
                  <a:gd name="connsiteX0" fmla="*/ 65157 w 65156"/>
                  <a:gd name="connsiteY0" fmla="*/ 32579 h 65156"/>
                  <a:gd name="connsiteX1" fmla="*/ 32579 w 65156"/>
                  <a:gd name="connsiteY1" fmla="*/ 65157 h 65156"/>
                  <a:gd name="connsiteX2" fmla="*/ 0 w 65156"/>
                  <a:gd name="connsiteY2" fmla="*/ 32579 h 65156"/>
                  <a:gd name="connsiteX3" fmla="*/ 32579 w 65156"/>
                  <a:gd name="connsiteY3" fmla="*/ 0 h 65156"/>
                  <a:gd name="connsiteX4" fmla="*/ 65157 w 65156"/>
                  <a:gd name="connsiteY4" fmla="*/ 32579 h 651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5156" h="65156">
                    <a:moveTo>
                      <a:pt x="65157" y="32579"/>
                    </a:moveTo>
                    <a:cubicBezTo>
                      <a:pt x="65157" y="50571"/>
                      <a:pt x="50571" y="65157"/>
                      <a:pt x="32579" y="65157"/>
                    </a:cubicBezTo>
                    <a:cubicBezTo>
                      <a:pt x="14586" y="65157"/>
                      <a:pt x="0" y="50571"/>
                      <a:pt x="0" y="32579"/>
                    </a:cubicBezTo>
                    <a:cubicBezTo>
                      <a:pt x="0" y="14586"/>
                      <a:pt x="14586" y="0"/>
                      <a:pt x="32579" y="0"/>
                    </a:cubicBezTo>
                    <a:cubicBezTo>
                      <a:pt x="50571" y="0"/>
                      <a:pt x="65157" y="14586"/>
                      <a:pt x="65157" y="32579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7" name="任意多边形: 形状 206">
                <a:extLst>
                  <a:ext uri="{FF2B5EF4-FFF2-40B4-BE49-F238E27FC236}">
                    <a16:creationId xmlns:a16="http://schemas.microsoft.com/office/drawing/2014/main" id="{21C353B3-0293-4001-8BE0-77E360ADBCCD}"/>
                  </a:ext>
                </a:extLst>
              </p:cNvPr>
              <p:cNvSpPr/>
              <p:nvPr/>
            </p:nvSpPr>
            <p:spPr>
              <a:xfrm>
                <a:off x="4792403" y="4434468"/>
                <a:ext cx="66772" cy="66772"/>
              </a:xfrm>
              <a:custGeom>
                <a:avLst/>
                <a:gdLst>
                  <a:gd name="connsiteX0" fmla="*/ 66772 w 66772"/>
                  <a:gd name="connsiteY0" fmla="*/ 33386 h 66772"/>
                  <a:gd name="connsiteX1" fmla="*/ 33386 w 66772"/>
                  <a:gd name="connsiteY1" fmla="*/ 66772 h 66772"/>
                  <a:gd name="connsiteX2" fmla="*/ 0 w 66772"/>
                  <a:gd name="connsiteY2" fmla="*/ 33386 h 66772"/>
                  <a:gd name="connsiteX3" fmla="*/ 33386 w 66772"/>
                  <a:gd name="connsiteY3" fmla="*/ 0 h 66772"/>
                  <a:gd name="connsiteX4" fmla="*/ 66772 w 66772"/>
                  <a:gd name="connsiteY4" fmla="*/ 33386 h 667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6772" h="66772">
                    <a:moveTo>
                      <a:pt x="66772" y="33386"/>
                    </a:moveTo>
                    <a:cubicBezTo>
                      <a:pt x="66772" y="51825"/>
                      <a:pt x="51825" y="66772"/>
                      <a:pt x="33386" y="66772"/>
                    </a:cubicBezTo>
                    <a:cubicBezTo>
                      <a:pt x="14948" y="66772"/>
                      <a:pt x="0" y="51825"/>
                      <a:pt x="0" y="33386"/>
                    </a:cubicBezTo>
                    <a:cubicBezTo>
                      <a:pt x="0" y="14947"/>
                      <a:pt x="14948" y="0"/>
                      <a:pt x="33386" y="0"/>
                    </a:cubicBezTo>
                    <a:cubicBezTo>
                      <a:pt x="51825" y="0"/>
                      <a:pt x="66772" y="14947"/>
                      <a:pt x="66772" y="33386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8" name="任意多边形: 形状 207">
                <a:extLst>
                  <a:ext uri="{FF2B5EF4-FFF2-40B4-BE49-F238E27FC236}">
                    <a16:creationId xmlns:a16="http://schemas.microsoft.com/office/drawing/2014/main" id="{AA70249C-7DF9-4F2B-A71D-EDD3B4D7F1F5}"/>
                  </a:ext>
                </a:extLst>
              </p:cNvPr>
              <p:cNvSpPr/>
              <p:nvPr/>
            </p:nvSpPr>
            <p:spPr>
              <a:xfrm>
                <a:off x="4725207" y="4344233"/>
                <a:ext cx="68156" cy="68156"/>
              </a:xfrm>
              <a:custGeom>
                <a:avLst/>
                <a:gdLst>
                  <a:gd name="connsiteX0" fmla="*/ 68157 w 68156"/>
                  <a:gd name="connsiteY0" fmla="*/ 34079 h 68156"/>
                  <a:gd name="connsiteX1" fmla="*/ 34079 w 68156"/>
                  <a:gd name="connsiteY1" fmla="*/ 68157 h 68156"/>
                  <a:gd name="connsiteX2" fmla="*/ 0 w 68156"/>
                  <a:gd name="connsiteY2" fmla="*/ 34079 h 68156"/>
                  <a:gd name="connsiteX3" fmla="*/ 34079 w 68156"/>
                  <a:gd name="connsiteY3" fmla="*/ 0 h 68156"/>
                  <a:gd name="connsiteX4" fmla="*/ 68157 w 68156"/>
                  <a:gd name="connsiteY4" fmla="*/ 34079 h 681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8156" h="68156">
                    <a:moveTo>
                      <a:pt x="68157" y="34079"/>
                    </a:moveTo>
                    <a:cubicBezTo>
                      <a:pt x="68157" y="52899"/>
                      <a:pt x="52900" y="68157"/>
                      <a:pt x="34079" y="68157"/>
                    </a:cubicBezTo>
                    <a:cubicBezTo>
                      <a:pt x="15258" y="68157"/>
                      <a:pt x="0" y="52899"/>
                      <a:pt x="0" y="34079"/>
                    </a:cubicBezTo>
                    <a:cubicBezTo>
                      <a:pt x="0" y="15258"/>
                      <a:pt x="15258" y="0"/>
                      <a:pt x="34079" y="0"/>
                    </a:cubicBezTo>
                    <a:cubicBezTo>
                      <a:pt x="52900" y="0"/>
                      <a:pt x="68157" y="15258"/>
                      <a:pt x="68157" y="34079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9" name="任意多边形: 形状 208">
                <a:extLst>
                  <a:ext uri="{FF2B5EF4-FFF2-40B4-BE49-F238E27FC236}">
                    <a16:creationId xmlns:a16="http://schemas.microsoft.com/office/drawing/2014/main" id="{EBB1567D-08C2-4AB4-8AAF-D9DCDE0054FC}"/>
                  </a:ext>
                </a:extLst>
              </p:cNvPr>
              <p:cNvSpPr/>
              <p:nvPr/>
            </p:nvSpPr>
            <p:spPr>
              <a:xfrm rot="-4049974">
                <a:off x="4664324" y="4249941"/>
                <a:ext cx="69312" cy="69312"/>
              </a:xfrm>
              <a:custGeom>
                <a:avLst/>
                <a:gdLst>
                  <a:gd name="connsiteX0" fmla="*/ 69313 w 69312"/>
                  <a:gd name="connsiteY0" fmla="*/ 34656 h 69312"/>
                  <a:gd name="connsiteX1" fmla="*/ 34656 w 69312"/>
                  <a:gd name="connsiteY1" fmla="*/ 69312 h 69312"/>
                  <a:gd name="connsiteX2" fmla="*/ 0 w 69312"/>
                  <a:gd name="connsiteY2" fmla="*/ 34656 h 69312"/>
                  <a:gd name="connsiteX3" fmla="*/ 34656 w 69312"/>
                  <a:gd name="connsiteY3" fmla="*/ 0 h 69312"/>
                  <a:gd name="connsiteX4" fmla="*/ 69313 w 69312"/>
                  <a:gd name="connsiteY4" fmla="*/ 34656 h 69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9312" h="69312">
                    <a:moveTo>
                      <a:pt x="69313" y="34656"/>
                    </a:moveTo>
                    <a:cubicBezTo>
                      <a:pt x="69313" y="53796"/>
                      <a:pt x="53796" y="69312"/>
                      <a:pt x="34656" y="69312"/>
                    </a:cubicBezTo>
                    <a:cubicBezTo>
                      <a:pt x="15516" y="69312"/>
                      <a:pt x="0" y="53796"/>
                      <a:pt x="0" y="34656"/>
                    </a:cubicBezTo>
                    <a:cubicBezTo>
                      <a:pt x="0" y="15516"/>
                      <a:pt x="15516" y="0"/>
                      <a:pt x="34656" y="0"/>
                    </a:cubicBezTo>
                    <a:cubicBezTo>
                      <a:pt x="53796" y="0"/>
                      <a:pt x="69313" y="15516"/>
                      <a:pt x="69313" y="34656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0" name="任意多边形: 形状 209">
                <a:extLst>
                  <a:ext uri="{FF2B5EF4-FFF2-40B4-BE49-F238E27FC236}">
                    <a16:creationId xmlns:a16="http://schemas.microsoft.com/office/drawing/2014/main" id="{3B28C5C3-6A03-42AC-8385-F88C55CDC502}"/>
                  </a:ext>
                </a:extLst>
              </p:cNvPr>
              <p:cNvSpPr/>
              <p:nvPr/>
            </p:nvSpPr>
            <p:spPr>
              <a:xfrm>
                <a:off x="4609587" y="4151724"/>
                <a:ext cx="70541" cy="70541"/>
              </a:xfrm>
              <a:custGeom>
                <a:avLst/>
                <a:gdLst>
                  <a:gd name="connsiteX0" fmla="*/ 70542 w 70541"/>
                  <a:gd name="connsiteY0" fmla="*/ 35271 h 70541"/>
                  <a:gd name="connsiteX1" fmla="*/ 35271 w 70541"/>
                  <a:gd name="connsiteY1" fmla="*/ 70542 h 70541"/>
                  <a:gd name="connsiteX2" fmla="*/ 0 w 70541"/>
                  <a:gd name="connsiteY2" fmla="*/ 35271 h 70541"/>
                  <a:gd name="connsiteX3" fmla="*/ 35271 w 70541"/>
                  <a:gd name="connsiteY3" fmla="*/ 0 h 70541"/>
                  <a:gd name="connsiteX4" fmla="*/ 70542 w 70541"/>
                  <a:gd name="connsiteY4" fmla="*/ 35271 h 705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0541" h="70541">
                    <a:moveTo>
                      <a:pt x="70542" y="35271"/>
                    </a:moveTo>
                    <a:cubicBezTo>
                      <a:pt x="70542" y="54750"/>
                      <a:pt x="54750" y="70542"/>
                      <a:pt x="35271" y="70542"/>
                    </a:cubicBezTo>
                    <a:cubicBezTo>
                      <a:pt x="15791" y="70542"/>
                      <a:pt x="0" y="54750"/>
                      <a:pt x="0" y="35271"/>
                    </a:cubicBezTo>
                    <a:cubicBezTo>
                      <a:pt x="0" y="15791"/>
                      <a:pt x="15791" y="0"/>
                      <a:pt x="35271" y="0"/>
                    </a:cubicBezTo>
                    <a:cubicBezTo>
                      <a:pt x="54750" y="0"/>
                      <a:pt x="70542" y="15791"/>
                      <a:pt x="70542" y="35271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1" name="任意多边形: 形状 210">
                <a:extLst>
                  <a:ext uri="{FF2B5EF4-FFF2-40B4-BE49-F238E27FC236}">
                    <a16:creationId xmlns:a16="http://schemas.microsoft.com/office/drawing/2014/main" id="{9AD21A86-9C15-4194-A771-A9166DB957ED}"/>
                  </a:ext>
                </a:extLst>
              </p:cNvPr>
              <p:cNvSpPr/>
              <p:nvPr/>
            </p:nvSpPr>
            <p:spPr>
              <a:xfrm>
                <a:off x="4561700" y="4050258"/>
                <a:ext cx="71541" cy="71541"/>
              </a:xfrm>
              <a:custGeom>
                <a:avLst/>
                <a:gdLst>
                  <a:gd name="connsiteX0" fmla="*/ 71542 w 71541"/>
                  <a:gd name="connsiteY0" fmla="*/ 35771 h 71541"/>
                  <a:gd name="connsiteX1" fmla="*/ 35771 w 71541"/>
                  <a:gd name="connsiteY1" fmla="*/ 71542 h 71541"/>
                  <a:gd name="connsiteX2" fmla="*/ 0 w 71541"/>
                  <a:gd name="connsiteY2" fmla="*/ 35771 h 71541"/>
                  <a:gd name="connsiteX3" fmla="*/ 35771 w 71541"/>
                  <a:gd name="connsiteY3" fmla="*/ 0 h 71541"/>
                  <a:gd name="connsiteX4" fmla="*/ 71542 w 71541"/>
                  <a:gd name="connsiteY4" fmla="*/ 35771 h 715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1541" h="71541">
                    <a:moveTo>
                      <a:pt x="71542" y="35771"/>
                    </a:moveTo>
                    <a:cubicBezTo>
                      <a:pt x="71542" y="55526"/>
                      <a:pt x="55527" y="71542"/>
                      <a:pt x="35771" y="71542"/>
                    </a:cubicBezTo>
                    <a:cubicBezTo>
                      <a:pt x="16015" y="71542"/>
                      <a:pt x="0" y="55527"/>
                      <a:pt x="0" y="35771"/>
                    </a:cubicBezTo>
                    <a:cubicBezTo>
                      <a:pt x="0" y="16015"/>
                      <a:pt x="16015" y="0"/>
                      <a:pt x="35771" y="0"/>
                    </a:cubicBezTo>
                    <a:cubicBezTo>
                      <a:pt x="55527" y="0"/>
                      <a:pt x="71542" y="16015"/>
                      <a:pt x="71542" y="35771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2" name="任意多边形: 形状 211">
                <a:extLst>
                  <a:ext uri="{FF2B5EF4-FFF2-40B4-BE49-F238E27FC236}">
                    <a16:creationId xmlns:a16="http://schemas.microsoft.com/office/drawing/2014/main" id="{1E20D380-8C86-4E8D-945B-F9510B7330E6}"/>
                  </a:ext>
                </a:extLst>
              </p:cNvPr>
              <p:cNvSpPr/>
              <p:nvPr/>
            </p:nvSpPr>
            <p:spPr>
              <a:xfrm>
                <a:off x="4520852" y="3946023"/>
                <a:ext cx="72234" cy="72234"/>
              </a:xfrm>
              <a:custGeom>
                <a:avLst/>
                <a:gdLst>
                  <a:gd name="connsiteX0" fmla="*/ 72234 w 72234"/>
                  <a:gd name="connsiteY0" fmla="*/ 36117 h 72234"/>
                  <a:gd name="connsiteX1" fmla="*/ 36117 w 72234"/>
                  <a:gd name="connsiteY1" fmla="*/ 72234 h 72234"/>
                  <a:gd name="connsiteX2" fmla="*/ 0 w 72234"/>
                  <a:gd name="connsiteY2" fmla="*/ 36117 h 72234"/>
                  <a:gd name="connsiteX3" fmla="*/ 36117 w 72234"/>
                  <a:gd name="connsiteY3" fmla="*/ 0 h 72234"/>
                  <a:gd name="connsiteX4" fmla="*/ 72234 w 72234"/>
                  <a:gd name="connsiteY4" fmla="*/ 36117 h 722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2234" h="72234">
                    <a:moveTo>
                      <a:pt x="72234" y="36117"/>
                    </a:moveTo>
                    <a:cubicBezTo>
                      <a:pt x="72234" y="56064"/>
                      <a:pt x="56064" y="72234"/>
                      <a:pt x="36117" y="72234"/>
                    </a:cubicBezTo>
                    <a:cubicBezTo>
                      <a:pt x="16170" y="72234"/>
                      <a:pt x="0" y="56064"/>
                      <a:pt x="0" y="36117"/>
                    </a:cubicBezTo>
                    <a:cubicBezTo>
                      <a:pt x="0" y="16171"/>
                      <a:pt x="16170" y="0"/>
                      <a:pt x="36117" y="0"/>
                    </a:cubicBezTo>
                    <a:cubicBezTo>
                      <a:pt x="56064" y="0"/>
                      <a:pt x="72234" y="16171"/>
                      <a:pt x="72234" y="36117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3" name="任意多边形: 形状 212">
                <a:extLst>
                  <a:ext uri="{FF2B5EF4-FFF2-40B4-BE49-F238E27FC236}">
                    <a16:creationId xmlns:a16="http://schemas.microsoft.com/office/drawing/2014/main" id="{C8FFDE52-173C-48B6-B47F-19D2F477AF7C}"/>
                  </a:ext>
                </a:extLst>
              </p:cNvPr>
              <p:cNvSpPr/>
              <p:nvPr/>
            </p:nvSpPr>
            <p:spPr>
              <a:xfrm>
                <a:off x="4487120" y="3839249"/>
                <a:ext cx="72926" cy="72926"/>
              </a:xfrm>
              <a:custGeom>
                <a:avLst/>
                <a:gdLst>
                  <a:gd name="connsiteX0" fmla="*/ 72926 w 72926"/>
                  <a:gd name="connsiteY0" fmla="*/ 36463 h 72926"/>
                  <a:gd name="connsiteX1" fmla="*/ 36463 w 72926"/>
                  <a:gd name="connsiteY1" fmla="*/ 72926 h 72926"/>
                  <a:gd name="connsiteX2" fmla="*/ 0 w 72926"/>
                  <a:gd name="connsiteY2" fmla="*/ 36463 h 72926"/>
                  <a:gd name="connsiteX3" fmla="*/ 36463 w 72926"/>
                  <a:gd name="connsiteY3" fmla="*/ 0 h 72926"/>
                  <a:gd name="connsiteX4" fmla="*/ 72926 w 72926"/>
                  <a:gd name="connsiteY4" fmla="*/ 36463 h 72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2926" h="72926">
                    <a:moveTo>
                      <a:pt x="72926" y="36463"/>
                    </a:moveTo>
                    <a:cubicBezTo>
                      <a:pt x="72926" y="56601"/>
                      <a:pt x="56601" y="72926"/>
                      <a:pt x="36463" y="72926"/>
                    </a:cubicBezTo>
                    <a:cubicBezTo>
                      <a:pt x="16325" y="72926"/>
                      <a:pt x="0" y="56601"/>
                      <a:pt x="0" y="36463"/>
                    </a:cubicBezTo>
                    <a:cubicBezTo>
                      <a:pt x="0" y="16325"/>
                      <a:pt x="16325" y="0"/>
                      <a:pt x="36463" y="0"/>
                    </a:cubicBezTo>
                    <a:cubicBezTo>
                      <a:pt x="56601" y="0"/>
                      <a:pt x="72926" y="16325"/>
                      <a:pt x="72926" y="36463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4" name="任意多边形: 形状 213">
                <a:extLst>
                  <a:ext uri="{FF2B5EF4-FFF2-40B4-BE49-F238E27FC236}">
                    <a16:creationId xmlns:a16="http://schemas.microsoft.com/office/drawing/2014/main" id="{F8DF188A-C923-4E41-ABB9-D6B91E5EBF13}"/>
                  </a:ext>
                </a:extLst>
              </p:cNvPr>
              <p:cNvSpPr/>
              <p:nvPr/>
            </p:nvSpPr>
            <p:spPr>
              <a:xfrm rot="-4846898">
                <a:off x="4460710" y="3730621"/>
                <a:ext cx="73542" cy="73542"/>
              </a:xfrm>
              <a:custGeom>
                <a:avLst/>
                <a:gdLst>
                  <a:gd name="connsiteX0" fmla="*/ 73543 w 73542"/>
                  <a:gd name="connsiteY0" fmla="*/ 36772 h 73542"/>
                  <a:gd name="connsiteX1" fmla="*/ 36771 w 73542"/>
                  <a:gd name="connsiteY1" fmla="*/ 73543 h 73542"/>
                  <a:gd name="connsiteX2" fmla="*/ 0 w 73542"/>
                  <a:gd name="connsiteY2" fmla="*/ 36772 h 73542"/>
                  <a:gd name="connsiteX3" fmla="*/ 36771 w 73542"/>
                  <a:gd name="connsiteY3" fmla="*/ 0 h 73542"/>
                  <a:gd name="connsiteX4" fmla="*/ 73543 w 73542"/>
                  <a:gd name="connsiteY4" fmla="*/ 36772 h 735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3542" h="73542">
                    <a:moveTo>
                      <a:pt x="73543" y="36772"/>
                    </a:moveTo>
                    <a:cubicBezTo>
                      <a:pt x="73543" y="57080"/>
                      <a:pt x="57080" y="73543"/>
                      <a:pt x="36771" y="73543"/>
                    </a:cubicBezTo>
                    <a:cubicBezTo>
                      <a:pt x="16463" y="73543"/>
                      <a:pt x="0" y="57080"/>
                      <a:pt x="0" y="36772"/>
                    </a:cubicBezTo>
                    <a:cubicBezTo>
                      <a:pt x="0" y="16463"/>
                      <a:pt x="16463" y="0"/>
                      <a:pt x="36771" y="0"/>
                    </a:cubicBezTo>
                    <a:cubicBezTo>
                      <a:pt x="57080" y="0"/>
                      <a:pt x="73543" y="16463"/>
                      <a:pt x="73543" y="36772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5" name="任意多边形: 形状 214">
                <a:extLst>
                  <a:ext uri="{FF2B5EF4-FFF2-40B4-BE49-F238E27FC236}">
                    <a16:creationId xmlns:a16="http://schemas.microsoft.com/office/drawing/2014/main" id="{77A6FC2B-D553-4DF5-B3D1-7C8FCF1895FD}"/>
                  </a:ext>
                </a:extLst>
              </p:cNvPr>
              <p:cNvSpPr/>
              <p:nvPr/>
            </p:nvSpPr>
            <p:spPr>
              <a:xfrm rot="-4846898">
                <a:off x="4441719" y="3620539"/>
                <a:ext cx="73850" cy="73850"/>
              </a:xfrm>
              <a:custGeom>
                <a:avLst/>
                <a:gdLst>
                  <a:gd name="connsiteX0" fmla="*/ 73851 w 73850"/>
                  <a:gd name="connsiteY0" fmla="*/ 36925 h 73850"/>
                  <a:gd name="connsiteX1" fmla="*/ 36925 w 73850"/>
                  <a:gd name="connsiteY1" fmla="*/ 73851 h 73850"/>
                  <a:gd name="connsiteX2" fmla="*/ 0 w 73850"/>
                  <a:gd name="connsiteY2" fmla="*/ 36925 h 73850"/>
                  <a:gd name="connsiteX3" fmla="*/ 36925 w 73850"/>
                  <a:gd name="connsiteY3" fmla="*/ 0 h 73850"/>
                  <a:gd name="connsiteX4" fmla="*/ 73851 w 73850"/>
                  <a:gd name="connsiteY4" fmla="*/ 36925 h 73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3850" h="73850">
                    <a:moveTo>
                      <a:pt x="73851" y="36925"/>
                    </a:moveTo>
                    <a:cubicBezTo>
                      <a:pt x="73851" y="57319"/>
                      <a:pt x="57319" y="73851"/>
                      <a:pt x="36925" y="73851"/>
                    </a:cubicBezTo>
                    <a:cubicBezTo>
                      <a:pt x="16532" y="73851"/>
                      <a:pt x="0" y="57318"/>
                      <a:pt x="0" y="36925"/>
                    </a:cubicBezTo>
                    <a:cubicBezTo>
                      <a:pt x="0" y="16532"/>
                      <a:pt x="16532" y="0"/>
                      <a:pt x="36925" y="0"/>
                    </a:cubicBezTo>
                    <a:cubicBezTo>
                      <a:pt x="57319" y="0"/>
                      <a:pt x="73851" y="16532"/>
                      <a:pt x="73851" y="36925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6" name="任意多边形: 形状 215">
                <a:extLst>
                  <a:ext uri="{FF2B5EF4-FFF2-40B4-BE49-F238E27FC236}">
                    <a16:creationId xmlns:a16="http://schemas.microsoft.com/office/drawing/2014/main" id="{76B399BF-ED2A-47FE-9333-2488E010E9E1}"/>
                  </a:ext>
                </a:extLst>
              </p:cNvPr>
              <p:cNvSpPr/>
              <p:nvPr/>
            </p:nvSpPr>
            <p:spPr>
              <a:xfrm rot="-1350026">
                <a:off x="4430142" y="3509504"/>
                <a:ext cx="74082" cy="74082"/>
              </a:xfrm>
              <a:custGeom>
                <a:avLst/>
                <a:gdLst>
                  <a:gd name="connsiteX0" fmla="*/ 74082 w 74082"/>
                  <a:gd name="connsiteY0" fmla="*/ 37041 h 74082"/>
                  <a:gd name="connsiteX1" fmla="*/ 37041 w 74082"/>
                  <a:gd name="connsiteY1" fmla="*/ 74082 h 74082"/>
                  <a:gd name="connsiteX2" fmla="*/ 0 w 74082"/>
                  <a:gd name="connsiteY2" fmla="*/ 37041 h 74082"/>
                  <a:gd name="connsiteX3" fmla="*/ 37041 w 74082"/>
                  <a:gd name="connsiteY3" fmla="*/ 0 h 74082"/>
                  <a:gd name="connsiteX4" fmla="*/ 74082 w 74082"/>
                  <a:gd name="connsiteY4" fmla="*/ 37041 h 740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4082" h="74082">
                    <a:moveTo>
                      <a:pt x="74082" y="37041"/>
                    </a:moveTo>
                    <a:cubicBezTo>
                      <a:pt x="74082" y="57498"/>
                      <a:pt x="57498" y="74082"/>
                      <a:pt x="37041" y="74082"/>
                    </a:cubicBezTo>
                    <a:cubicBezTo>
                      <a:pt x="16584" y="74082"/>
                      <a:pt x="0" y="57498"/>
                      <a:pt x="0" y="37041"/>
                    </a:cubicBezTo>
                    <a:cubicBezTo>
                      <a:pt x="0" y="16584"/>
                      <a:pt x="16584" y="0"/>
                      <a:pt x="37041" y="0"/>
                    </a:cubicBezTo>
                    <a:cubicBezTo>
                      <a:pt x="57498" y="0"/>
                      <a:pt x="74082" y="16584"/>
                      <a:pt x="74082" y="37041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7" name="任意多边形: 形状 216">
                <a:extLst>
                  <a:ext uri="{FF2B5EF4-FFF2-40B4-BE49-F238E27FC236}">
                    <a16:creationId xmlns:a16="http://schemas.microsoft.com/office/drawing/2014/main" id="{6A01D12F-1E7A-497D-A309-FE995C916FBB}"/>
                  </a:ext>
                </a:extLst>
              </p:cNvPr>
              <p:cNvSpPr/>
              <p:nvPr/>
            </p:nvSpPr>
            <p:spPr>
              <a:xfrm rot="-2700000">
                <a:off x="4425771" y="3397870"/>
                <a:ext cx="74310" cy="74310"/>
              </a:xfrm>
              <a:custGeom>
                <a:avLst/>
                <a:gdLst>
                  <a:gd name="connsiteX0" fmla="*/ 74310 w 74310"/>
                  <a:gd name="connsiteY0" fmla="*/ 37155 h 74310"/>
                  <a:gd name="connsiteX1" fmla="*/ 37155 w 74310"/>
                  <a:gd name="connsiteY1" fmla="*/ 74310 h 74310"/>
                  <a:gd name="connsiteX2" fmla="*/ 0 w 74310"/>
                  <a:gd name="connsiteY2" fmla="*/ 37155 h 74310"/>
                  <a:gd name="connsiteX3" fmla="*/ 37155 w 74310"/>
                  <a:gd name="connsiteY3" fmla="*/ 0 h 74310"/>
                  <a:gd name="connsiteX4" fmla="*/ 74310 w 74310"/>
                  <a:gd name="connsiteY4" fmla="*/ 37155 h 74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4310" h="74310">
                    <a:moveTo>
                      <a:pt x="74310" y="37155"/>
                    </a:moveTo>
                    <a:cubicBezTo>
                      <a:pt x="74310" y="57675"/>
                      <a:pt x="57675" y="74310"/>
                      <a:pt x="37155" y="74310"/>
                    </a:cubicBezTo>
                    <a:cubicBezTo>
                      <a:pt x="16635" y="74310"/>
                      <a:pt x="0" y="57675"/>
                      <a:pt x="0" y="37155"/>
                    </a:cubicBezTo>
                    <a:cubicBezTo>
                      <a:pt x="0" y="16635"/>
                      <a:pt x="16635" y="0"/>
                      <a:pt x="37155" y="0"/>
                    </a:cubicBezTo>
                    <a:cubicBezTo>
                      <a:pt x="57675" y="0"/>
                      <a:pt x="74310" y="16635"/>
                      <a:pt x="74310" y="37155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8" name="任意多边形: 形状 217">
                <a:extLst>
                  <a:ext uri="{FF2B5EF4-FFF2-40B4-BE49-F238E27FC236}">
                    <a16:creationId xmlns:a16="http://schemas.microsoft.com/office/drawing/2014/main" id="{D36A4F03-DA65-424B-8C77-DFE585A08B36}"/>
                  </a:ext>
                </a:extLst>
              </p:cNvPr>
              <p:cNvSpPr/>
              <p:nvPr/>
            </p:nvSpPr>
            <p:spPr>
              <a:xfrm rot="-2700000">
                <a:off x="4429053" y="3286489"/>
                <a:ext cx="74156" cy="74156"/>
              </a:xfrm>
              <a:custGeom>
                <a:avLst/>
                <a:gdLst>
                  <a:gd name="connsiteX0" fmla="*/ 74156 w 74156"/>
                  <a:gd name="connsiteY0" fmla="*/ 37078 h 74156"/>
                  <a:gd name="connsiteX1" fmla="*/ 37078 w 74156"/>
                  <a:gd name="connsiteY1" fmla="*/ 74157 h 74156"/>
                  <a:gd name="connsiteX2" fmla="*/ 0 w 74156"/>
                  <a:gd name="connsiteY2" fmla="*/ 37078 h 74156"/>
                  <a:gd name="connsiteX3" fmla="*/ 37078 w 74156"/>
                  <a:gd name="connsiteY3" fmla="*/ 0 h 74156"/>
                  <a:gd name="connsiteX4" fmla="*/ 74156 w 74156"/>
                  <a:gd name="connsiteY4" fmla="*/ 37078 h 741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4156" h="74156">
                    <a:moveTo>
                      <a:pt x="74156" y="37078"/>
                    </a:moveTo>
                    <a:cubicBezTo>
                      <a:pt x="74156" y="57556"/>
                      <a:pt x="57556" y="74157"/>
                      <a:pt x="37078" y="74157"/>
                    </a:cubicBezTo>
                    <a:cubicBezTo>
                      <a:pt x="16600" y="74157"/>
                      <a:pt x="0" y="57556"/>
                      <a:pt x="0" y="37078"/>
                    </a:cubicBezTo>
                    <a:cubicBezTo>
                      <a:pt x="0" y="16601"/>
                      <a:pt x="16600" y="0"/>
                      <a:pt x="37078" y="0"/>
                    </a:cubicBezTo>
                    <a:cubicBezTo>
                      <a:pt x="57556" y="0"/>
                      <a:pt x="74156" y="16601"/>
                      <a:pt x="74156" y="37078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9" name="任意多边形: 形状 218">
                <a:extLst>
                  <a:ext uri="{FF2B5EF4-FFF2-40B4-BE49-F238E27FC236}">
                    <a16:creationId xmlns:a16="http://schemas.microsoft.com/office/drawing/2014/main" id="{97ED31F9-1801-4300-AAE1-5993BFECC608}"/>
                  </a:ext>
                </a:extLst>
              </p:cNvPr>
              <p:cNvSpPr/>
              <p:nvPr/>
            </p:nvSpPr>
            <p:spPr>
              <a:xfrm>
                <a:off x="4439771" y="3175565"/>
                <a:ext cx="73926" cy="73926"/>
              </a:xfrm>
              <a:custGeom>
                <a:avLst/>
                <a:gdLst>
                  <a:gd name="connsiteX0" fmla="*/ 73926 w 73926"/>
                  <a:gd name="connsiteY0" fmla="*/ 36963 h 73926"/>
                  <a:gd name="connsiteX1" fmla="*/ 36963 w 73926"/>
                  <a:gd name="connsiteY1" fmla="*/ 73926 h 73926"/>
                  <a:gd name="connsiteX2" fmla="*/ 0 w 73926"/>
                  <a:gd name="connsiteY2" fmla="*/ 36963 h 73926"/>
                  <a:gd name="connsiteX3" fmla="*/ 36963 w 73926"/>
                  <a:gd name="connsiteY3" fmla="*/ 0 h 73926"/>
                  <a:gd name="connsiteX4" fmla="*/ 73926 w 73926"/>
                  <a:gd name="connsiteY4" fmla="*/ 36963 h 73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3926" h="73926">
                    <a:moveTo>
                      <a:pt x="73926" y="36963"/>
                    </a:moveTo>
                    <a:cubicBezTo>
                      <a:pt x="73926" y="57377"/>
                      <a:pt x="57377" y="73926"/>
                      <a:pt x="36963" y="73926"/>
                    </a:cubicBezTo>
                    <a:cubicBezTo>
                      <a:pt x="16549" y="73926"/>
                      <a:pt x="0" y="57377"/>
                      <a:pt x="0" y="36963"/>
                    </a:cubicBezTo>
                    <a:cubicBezTo>
                      <a:pt x="0" y="16549"/>
                      <a:pt x="16549" y="0"/>
                      <a:pt x="36963" y="0"/>
                    </a:cubicBezTo>
                    <a:cubicBezTo>
                      <a:pt x="57377" y="0"/>
                      <a:pt x="73926" y="16549"/>
                      <a:pt x="73926" y="36963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0" name="任意多边形: 形状 219">
                <a:extLst>
                  <a:ext uri="{FF2B5EF4-FFF2-40B4-BE49-F238E27FC236}">
                    <a16:creationId xmlns:a16="http://schemas.microsoft.com/office/drawing/2014/main" id="{3A069DAD-8840-4698-AE90-11A9D3F287CE}"/>
                  </a:ext>
                </a:extLst>
              </p:cNvPr>
              <p:cNvSpPr/>
              <p:nvPr/>
            </p:nvSpPr>
            <p:spPr>
              <a:xfrm rot="-4846898">
                <a:off x="4457891" y="3065663"/>
                <a:ext cx="73696" cy="73696"/>
              </a:xfrm>
              <a:custGeom>
                <a:avLst/>
                <a:gdLst>
                  <a:gd name="connsiteX0" fmla="*/ 73697 w 73696"/>
                  <a:gd name="connsiteY0" fmla="*/ 36848 h 73696"/>
                  <a:gd name="connsiteX1" fmla="*/ 36848 w 73696"/>
                  <a:gd name="connsiteY1" fmla="*/ 73697 h 73696"/>
                  <a:gd name="connsiteX2" fmla="*/ 0 w 73696"/>
                  <a:gd name="connsiteY2" fmla="*/ 36848 h 73696"/>
                  <a:gd name="connsiteX3" fmla="*/ 36848 w 73696"/>
                  <a:gd name="connsiteY3" fmla="*/ 0 h 73696"/>
                  <a:gd name="connsiteX4" fmla="*/ 73697 w 73696"/>
                  <a:gd name="connsiteY4" fmla="*/ 36848 h 736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3696" h="73696">
                    <a:moveTo>
                      <a:pt x="73697" y="36848"/>
                    </a:moveTo>
                    <a:cubicBezTo>
                      <a:pt x="73697" y="57199"/>
                      <a:pt x="57199" y="73697"/>
                      <a:pt x="36848" y="73697"/>
                    </a:cubicBezTo>
                    <a:cubicBezTo>
                      <a:pt x="16498" y="73697"/>
                      <a:pt x="0" y="57199"/>
                      <a:pt x="0" y="36848"/>
                    </a:cubicBezTo>
                    <a:cubicBezTo>
                      <a:pt x="0" y="16497"/>
                      <a:pt x="16498" y="0"/>
                      <a:pt x="36848" y="0"/>
                    </a:cubicBezTo>
                    <a:cubicBezTo>
                      <a:pt x="57199" y="0"/>
                      <a:pt x="73697" y="16497"/>
                      <a:pt x="73697" y="36848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1" name="任意多边形: 形状 220">
                <a:extLst>
                  <a:ext uri="{FF2B5EF4-FFF2-40B4-BE49-F238E27FC236}">
                    <a16:creationId xmlns:a16="http://schemas.microsoft.com/office/drawing/2014/main" id="{668D346E-D881-4197-AF9D-299371B3B2D0}"/>
                  </a:ext>
                </a:extLst>
              </p:cNvPr>
              <p:cNvSpPr/>
              <p:nvPr/>
            </p:nvSpPr>
            <p:spPr>
              <a:xfrm rot="-4846898">
                <a:off x="4483417" y="2957239"/>
                <a:ext cx="73235" cy="73235"/>
              </a:xfrm>
              <a:custGeom>
                <a:avLst/>
                <a:gdLst>
                  <a:gd name="connsiteX0" fmla="*/ 73235 w 73235"/>
                  <a:gd name="connsiteY0" fmla="*/ 36618 h 73235"/>
                  <a:gd name="connsiteX1" fmla="*/ 36618 w 73235"/>
                  <a:gd name="connsiteY1" fmla="*/ 73235 h 73235"/>
                  <a:gd name="connsiteX2" fmla="*/ 0 w 73235"/>
                  <a:gd name="connsiteY2" fmla="*/ 36618 h 73235"/>
                  <a:gd name="connsiteX3" fmla="*/ 36618 w 73235"/>
                  <a:gd name="connsiteY3" fmla="*/ 0 h 73235"/>
                  <a:gd name="connsiteX4" fmla="*/ 73235 w 73235"/>
                  <a:gd name="connsiteY4" fmla="*/ 36618 h 732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3235" h="73235">
                    <a:moveTo>
                      <a:pt x="73235" y="36618"/>
                    </a:moveTo>
                    <a:cubicBezTo>
                      <a:pt x="73235" y="56841"/>
                      <a:pt x="56841" y="73235"/>
                      <a:pt x="36618" y="73235"/>
                    </a:cubicBezTo>
                    <a:cubicBezTo>
                      <a:pt x="16394" y="73235"/>
                      <a:pt x="0" y="56841"/>
                      <a:pt x="0" y="36618"/>
                    </a:cubicBezTo>
                    <a:cubicBezTo>
                      <a:pt x="0" y="16394"/>
                      <a:pt x="16394" y="0"/>
                      <a:pt x="36618" y="0"/>
                    </a:cubicBezTo>
                    <a:cubicBezTo>
                      <a:pt x="56841" y="0"/>
                      <a:pt x="73235" y="16394"/>
                      <a:pt x="73235" y="36618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2" name="任意多边形: 形状 221">
                <a:extLst>
                  <a:ext uri="{FF2B5EF4-FFF2-40B4-BE49-F238E27FC236}">
                    <a16:creationId xmlns:a16="http://schemas.microsoft.com/office/drawing/2014/main" id="{364568ED-CAC2-47D1-A1AC-26ACE0FB0187}"/>
                  </a:ext>
                </a:extLst>
              </p:cNvPr>
              <p:cNvSpPr/>
              <p:nvPr/>
            </p:nvSpPr>
            <p:spPr>
              <a:xfrm>
                <a:off x="4516198" y="2850858"/>
                <a:ext cx="72541" cy="72541"/>
              </a:xfrm>
              <a:custGeom>
                <a:avLst/>
                <a:gdLst>
                  <a:gd name="connsiteX0" fmla="*/ 72542 w 72541"/>
                  <a:gd name="connsiteY0" fmla="*/ 36271 h 72541"/>
                  <a:gd name="connsiteX1" fmla="*/ 36271 w 72541"/>
                  <a:gd name="connsiteY1" fmla="*/ 72542 h 72541"/>
                  <a:gd name="connsiteX2" fmla="*/ 0 w 72541"/>
                  <a:gd name="connsiteY2" fmla="*/ 36271 h 72541"/>
                  <a:gd name="connsiteX3" fmla="*/ 36271 w 72541"/>
                  <a:gd name="connsiteY3" fmla="*/ 0 h 72541"/>
                  <a:gd name="connsiteX4" fmla="*/ 72542 w 72541"/>
                  <a:gd name="connsiteY4" fmla="*/ 36271 h 725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2541" h="72541">
                    <a:moveTo>
                      <a:pt x="72542" y="36271"/>
                    </a:moveTo>
                    <a:cubicBezTo>
                      <a:pt x="72542" y="56303"/>
                      <a:pt x="56303" y="72542"/>
                      <a:pt x="36271" y="72542"/>
                    </a:cubicBezTo>
                    <a:cubicBezTo>
                      <a:pt x="16239" y="72542"/>
                      <a:pt x="0" y="56303"/>
                      <a:pt x="0" y="36271"/>
                    </a:cubicBezTo>
                    <a:cubicBezTo>
                      <a:pt x="0" y="16239"/>
                      <a:pt x="16239" y="0"/>
                      <a:pt x="36271" y="0"/>
                    </a:cubicBezTo>
                    <a:cubicBezTo>
                      <a:pt x="56303" y="0"/>
                      <a:pt x="72542" y="16239"/>
                      <a:pt x="72542" y="36271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3" name="任意多边形: 形状 222">
                <a:extLst>
                  <a:ext uri="{FF2B5EF4-FFF2-40B4-BE49-F238E27FC236}">
                    <a16:creationId xmlns:a16="http://schemas.microsoft.com/office/drawing/2014/main" id="{E1764563-CEBE-4E14-A820-7175F6A91599}"/>
                  </a:ext>
                </a:extLst>
              </p:cNvPr>
              <p:cNvSpPr/>
              <p:nvPr/>
            </p:nvSpPr>
            <p:spPr>
              <a:xfrm rot="-2700000">
                <a:off x="4556202" y="2746990"/>
                <a:ext cx="71771" cy="71771"/>
              </a:xfrm>
              <a:custGeom>
                <a:avLst/>
                <a:gdLst>
                  <a:gd name="connsiteX0" fmla="*/ 71772 w 71771"/>
                  <a:gd name="connsiteY0" fmla="*/ 35886 h 71771"/>
                  <a:gd name="connsiteX1" fmla="*/ 35886 w 71771"/>
                  <a:gd name="connsiteY1" fmla="*/ 71772 h 71771"/>
                  <a:gd name="connsiteX2" fmla="*/ 0 w 71771"/>
                  <a:gd name="connsiteY2" fmla="*/ 35886 h 71771"/>
                  <a:gd name="connsiteX3" fmla="*/ 35886 w 71771"/>
                  <a:gd name="connsiteY3" fmla="*/ 0 h 71771"/>
                  <a:gd name="connsiteX4" fmla="*/ 71772 w 71771"/>
                  <a:gd name="connsiteY4" fmla="*/ 35886 h 717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1771" h="71771">
                    <a:moveTo>
                      <a:pt x="71772" y="35886"/>
                    </a:moveTo>
                    <a:cubicBezTo>
                      <a:pt x="71772" y="55705"/>
                      <a:pt x="55705" y="71772"/>
                      <a:pt x="35886" y="71772"/>
                    </a:cubicBezTo>
                    <a:cubicBezTo>
                      <a:pt x="16067" y="71772"/>
                      <a:pt x="0" y="55705"/>
                      <a:pt x="0" y="35886"/>
                    </a:cubicBezTo>
                    <a:cubicBezTo>
                      <a:pt x="0" y="16067"/>
                      <a:pt x="16067" y="0"/>
                      <a:pt x="35886" y="0"/>
                    </a:cubicBezTo>
                    <a:cubicBezTo>
                      <a:pt x="55705" y="0"/>
                      <a:pt x="71772" y="16067"/>
                      <a:pt x="71772" y="35886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4" name="任意多边形: 形状 223">
                <a:extLst>
                  <a:ext uri="{FF2B5EF4-FFF2-40B4-BE49-F238E27FC236}">
                    <a16:creationId xmlns:a16="http://schemas.microsoft.com/office/drawing/2014/main" id="{1023E587-9C0B-4B61-AE4E-BC5DD3FBF5B3}"/>
                  </a:ext>
                </a:extLst>
              </p:cNvPr>
              <p:cNvSpPr/>
              <p:nvPr/>
            </p:nvSpPr>
            <p:spPr>
              <a:xfrm rot="-4846898">
                <a:off x="4603201" y="2646076"/>
                <a:ext cx="71004" cy="71004"/>
              </a:xfrm>
              <a:custGeom>
                <a:avLst/>
                <a:gdLst>
                  <a:gd name="connsiteX0" fmla="*/ 71004 w 71004"/>
                  <a:gd name="connsiteY0" fmla="*/ 35502 h 71004"/>
                  <a:gd name="connsiteX1" fmla="*/ 35502 w 71004"/>
                  <a:gd name="connsiteY1" fmla="*/ 71004 h 71004"/>
                  <a:gd name="connsiteX2" fmla="*/ 0 w 71004"/>
                  <a:gd name="connsiteY2" fmla="*/ 35502 h 71004"/>
                  <a:gd name="connsiteX3" fmla="*/ 35502 w 71004"/>
                  <a:gd name="connsiteY3" fmla="*/ 0 h 71004"/>
                  <a:gd name="connsiteX4" fmla="*/ 71004 w 71004"/>
                  <a:gd name="connsiteY4" fmla="*/ 35502 h 710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1004" h="71004">
                    <a:moveTo>
                      <a:pt x="71004" y="35502"/>
                    </a:moveTo>
                    <a:cubicBezTo>
                      <a:pt x="71004" y="55109"/>
                      <a:pt x="55110" y="71004"/>
                      <a:pt x="35502" y="71004"/>
                    </a:cubicBezTo>
                    <a:cubicBezTo>
                      <a:pt x="15895" y="71004"/>
                      <a:pt x="0" y="55109"/>
                      <a:pt x="0" y="35502"/>
                    </a:cubicBezTo>
                    <a:cubicBezTo>
                      <a:pt x="0" y="15895"/>
                      <a:pt x="15895" y="0"/>
                      <a:pt x="35502" y="0"/>
                    </a:cubicBezTo>
                    <a:cubicBezTo>
                      <a:pt x="55110" y="0"/>
                      <a:pt x="71004" y="15895"/>
                      <a:pt x="71004" y="35502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5" name="任意多边形: 形状 224">
                <a:extLst>
                  <a:ext uri="{FF2B5EF4-FFF2-40B4-BE49-F238E27FC236}">
                    <a16:creationId xmlns:a16="http://schemas.microsoft.com/office/drawing/2014/main" id="{B14B5AE8-B2A0-4AC1-BB59-C786BEF4F03E}"/>
                  </a:ext>
                </a:extLst>
              </p:cNvPr>
              <p:cNvSpPr/>
              <p:nvPr/>
            </p:nvSpPr>
            <p:spPr>
              <a:xfrm rot="-2700000">
                <a:off x="4656934" y="2548638"/>
                <a:ext cx="69771" cy="69771"/>
              </a:xfrm>
              <a:custGeom>
                <a:avLst/>
                <a:gdLst>
                  <a:gd name="connsiteX0" fmla="*/ 69772 w 69771"/>
                  <a:gd name="connsiteY0" fmla="*/ 34886 h 69771"/>
                  <a:gd name="connsiteX1" fmla="*/ 34886 w 69771"/>
                  <a:gd name="connsiteY1" fmla="*/ 69772 h 69771"/>
                  <a:gd name="connsiteX2" fmla="*/ 0 w 69771"/>
                  <a:gd name="connsiteY2" fmla="*/ 34886 h 69771"/>
                  <a:gd name="connsiteX3" fmla="*/ 34886 w 69771"/>
                  <a:gd name="connsiteY3" fmla="*/ 0 h 69771"/>
                  <a:gd name="connsiteX4" fmla="*/ 69772 w 69771"/>
                  <a:gd name="connsiteY4" fmla="*/ 34886 h 697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9771" h="69771">
                    <a:moveTo>
                      <a:pt x="69772" y="34886"/>
                    </a:moveTo>
                    <a:cubicBezTo>
                      <a:pt x="69772" y="54153"/>
                      <a:pt x="54153" y="69772"/>
                      <a:pt x="34886" y="69772"/>
                    </a:cubicBezTo>
                    <a:cubicBezTo>
                      <a:pt x="15619" y="69772"/>
                      <a:pt x="0" y="54153"/>
                      <a:pt x="0" y="34886"/>
                    </a:cubicBezTo>
                    <a:cubicBezTo>
                      <a:pt x="0" y="15619"/>
                      <a:pt x="15619" y="0"/>
                      <a:pt x="34886" y="0"/>
                    </a:cubicBezTo>
                    <a:cubicBezTo>
                      <a:pt x="54153" y="0"/>
                      <a:pt x="69772" y="15619"/>
                      <a:pt x="69772" y="34886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6" name="任意多边形: 形状 225">
                <a:extLst>
                  <a:ext uri="{FF2B5EF4-FFF2-40B4-BE49-F238E27FC236}">
                    <a16:creationId xmlns:a16="http://schemas.microsoft.com/office/drawing/2014/main" id="{14C8BCD9-E995-4CFC-A0C8-F1C5B30F6C89}"/>
                  </a:ext>
                </a:extLst>
              </p:cNvPr>
              <p:cNvSpPr/>
              <p:nvPr/>
            </p:nvSpPr>
            <p:spPr>
              <a:xfrm>
                <a:off x="4717207" y="2455033"/>
                <a:ext cx="68541" cy="68541"/>
              </a:xfrm>
              <a:custGeom>
                <a:avLst/>
                <a:gdLst>
                  <a:gd name="connsiteX0" fmla="*/ 68541 w 68541"/>
                  <a:gd name="connsiteY0" fmla="*/ 34271 h 68541"/>
                  <a:gd name="connsiteX1" fmla="*/ 34271 w 68541"/>
                  <a:gd name="connsiteY1" fmla="*/ 68541 h 68541"/>
                  <a:gd name="connsiteX2" fmla="*/ 0 w 68541"/>
                  <a:gd name="connsiteY2" fmla="*/ 34271 h 68541"/>
                  <a:gd name="connsiteX3" fmla="*/ 34271 w 68541"/>
                  <a:gd name="connsiteY3" fmla="*/ 0 h 68541"/>
                  <a:gd name="connsiteX4" fmla="*/ 68541 w 68541"/>
                  <a:gd name="connsiteY4" fmla="*/ 34271 h 685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8541" h="68541">
                    <a:moveTo>
                      <a:pt x="68541" y="34271"/>
                    </a:moveTo>
                    <a:cubicBezTo>
                      <a:pt x="68541" y="53198"/>
                      <a:pt x="53198" y="68541"/>
                      <a:pt x="34271" y="68541"/>
                    </a:cubicBezTo>
                    <a:cubicBezTo>
                      <a:pt x="15344" y="68541"/>
                      <a:pt x="0" y="53198"/>
                      <a:pt x="0" y="34271"/>
                    </a:cubicBezTo>
                    <a:cubicBezTo>
                      <a:pt x="0" y="15344"/>
                      <a:pt x="15344" y="0"/>
                      <a:pt x="34271" y="0"/>
                    </a:cubicBezTo>
                    <a:cubicBezTo>
                      <a:pt x="53198" y="0"/>
                      <a:pt x="68541" y="15344"/>
                      <a:pt x="68541" y="34271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7" name="任意多边形: 形状 226">
                <a:extLst>
                  <a:ext uri="{FF2B5EF4-FFF2-40B4-BE49-F238E27FC236}">
                    <a16:creationId xmlns:a16="http://schemas.microsoft.com/office/drawing/2014/main" id="{8F8A7036-4F52-4F43-88C4-A4FAFC7A880F}"/>
                  </a:ext>
                </a:extLst>
              </p:cNvPr>
              <p:cNvSpPr/>
              <p:nvPr/>
            </p:nvSpPr>
            <p:spPr>
              <a:xfrm>
                <a:off x="4783594" y="2365606"/>
                <a:ext cx="67310" cy="67310"/>
              </a:xfrm>
              <a:custGeom>
                <a:avLst/>
                <a:gdLst>
                  <a:gd name="connsiteX0" fmla="*/ 67311 w 67310"/>
                  <a:gd name="connsiteY0" fmla="*/ 33655 h 67310"/>
                  <a:gd name="connsiteX1" fmla="*/ 33655 w 67310"/>
                  <a:gd name="connsiteY1" fmla="*/ 67311 h 67310"/>
                  <a:gd name="connsiteX2" fmla="*/ 0 w 67310"/>
                  <a:gd name="connsiteY2" fmla="*/ 33655 h 67310"/>
                  <a:gd name="connsiteX3" fmla="*/ 33655 w 67310"/>
                  <a:gd name="connsiteY3" fmla="*/ 0 h 67310"/>
                  <a:gd name="connsiteX4" fmla="*/ 67311 w 67310"/>
                  <a:gd name="connsiteY4" fmla="*/ 33655 h 67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7310" h="67310">
                    <a:moveTo>
                      <a:pt x="67311" y="33655"/>
                    </a:moveTo>
                    <a:cubicBezTo>
                      <a:pt x="67311" y="52243"/>
                      <a:pt x="52243" y="67311"/>
                      <a:pt x="33655" y="67311"/>
                    </a:cubicBezTo>
                    <a:cubicBezTo>
                      <a:pt x="15068" y="67311"/>
                      <a:pt x="0" y="52243"/>
                      <a:pt x="0" y="33655"/>
                    </a:cubicBezTo>
                    <a:cubicBezTo>
                      <a:pt x="0" y="15068"/>
                      <a:pt x="15068" y="0"/>
                      <a:pt x="33655" y="0"/>
                    </a:cubicBezTo>
                    <a:cubicBezTo>
                      <a:pt x="52243" y="0"/>
                      <a:pt x="67311" y="15068"/>
                      <a:pt x="67311" y="33655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8" name="任意多边形: 形状 227">
                <a:extLst>
                  <a:ext uri="{FF2B5EF4-FFF2-40B4-BE49-F238E27FC236}">
                    <a16:creationId xmlns:a16="http://schemas.microsoft.com/office/drawing/2014/main" id="{DF681F57-EB3B-4D97-B746-A3122D775B8C}"/>
                  </a:ext>
                </a:extLst>
              </p:cNvPr>
              <p:cNvSpPr/>
              <p:nvPr/>
            </p:nvSpPr>
            <p:spPr>
              <a:xfrm>
                <a:off x="4856021" y="2280910"/>
                <a:ext cx="65695" cy="65695"/>
              </a:xfrm>
              <a:custGeom>
                <a:avLst/>
                <a:gdLst>
                  <a:gd name="connsiteX0" fmla="*/ 65695 w 65695"/>
                  <a:gd name="connsiteY0" fmla="*/ 32848 h 65695"/>
                  <a:gd name="connsiteX1" fmla="*/ 32848 w 65695"/>
                  <a:gd name="connsiteY1" fmla="*/ 65695 h 65695"/>
                  <a:gd name="connsiteX2" fmla="*/ 0 w 65695"/>
                  <a:gd name="connsiteY2" fmla="*/ 32848 h 65695"/>
                  <a:gd name="connsiteX3" fmla="*/ 32848 w 65695"/>
                  <a:gd name="connsiteY3" fmla="*/ 0 h 65695"/>
                  <a:gd name="connsiteX4" fmla="*/ 65695 w 65695"/>
                  <a:gd name="connsiteY4" fmla="*/ 32848 h 656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5695" h="65695">
                    <a:moveTo>
                      <a:pt x="65695" y="32848"/>
                    </a:moveTo>
                    <a:cubicBezTo>
                      <a:pt x="65695" y="50989"/>
                      <a:pt x="50989" y="65695"/>
                      <a:pt x="32848" y="65695"/>
                    </a:cubicBezTo>
                    <a:cubicBezTo>
                      <a:pt x="14707" y="65695"/>
                      <a:pt x="0" y="50989"/>
                      <a:pt x="0" y="32848"/>
                    </a:cubicBezTo>
                    <a:cubicBezTo>
                      <a:pt x="0" y="14706"/>
                      <a:pt x="14707" y="0"/>
                      <a:pt x="32848" y="0"/>
                    </a:cubicBezTo>
                    <a:cubicBezTo>
                      <a:pt x="50989" y="0"/>
                      <a:pt x="65695" y="14706"/>
                      <a:pt x="65695" y="32848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9" name="任意多边形: 形状 228">
                <a:extLst>
                  <a:ext uri="{FF2B5EF4-FFF2-40B4-BE49-F238E27FC236}">
                    <a16:creationId xmlns:a16="http://schemas.microsoft.com/office/drawing/2014/main" id="{8D1D1B3A-2D4C-43A9-9808-56E07401D028}"/>
                  </a:ext>
                </a:extLst>
              </p:cNvPr>
              <p:cNvSpPr/>
              <p:nvPr/>
            </p:nvSpPr>
            <p:spPr>
              <a:xfrm rot="-2700000">
                <a:off x="4933960" y="2201158"/>
                <a:ext cx="64079" cy="64079"/>
              </a:xfrm>
              <a:custGeom>
                <a:avLst/>
                <a:gdLst>
                  <a:gd name="connsiteX0" fmla="*/ 64079 w 64079"/>
                  <a:gd name="connsiteY0" fmla="*/ 32040 h 64079"/>
                  <a:gd name="connsiteX1" fmla="*/ 32039 w 64079"/>
                  <a:gd name="connsiteY1" fmla="*/ 64079 h 64079"/>
                  <a:gd name="connsiteX2" fmla="*/ 0 w 64079"/>
                  <a:gd name="connsiteY2" fmla="*/ 32040 h 64079"/>
                  <a:gd name="connsiteX3" fmla="*/ 32039 w 64079"/>
                  <a:gd name="connsiteY3" fmla="*/ 0 h 64079"/>
                  <a:gd name="connsiteX4" fmla="*/ 64079 w 64079"/>
                  <a:gd name="connsiteY4" fmla="*/ 32040 h 640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4079" h="64079">
                    <a:moveTo>
                      <a:pt x="64079" y="32040"/>
                    </a:moveTo>
                    <a:cubicBezTo>
                      <a:pt x="64079" y="49734"/>
                      <a:pt x="49734" y="64079"/>
                      <a:pt x="32039" y="64079"/>
                    </a:cubicBezTo>
                    <a:cubicBezTo>
                      <a:pt x="14345" y="64079"/>
                      <a:pt x="0" y="49734"/>
                      <a:pt x="0" y="32040"/>
                    </a:cubicBezTo>
                    <a:cubicBezTo>
                      <a:pt x="0" y="14345"/>
                      <a:pt x="14345" y="0"/>
                      <a:pt x="32039" y="0"/>
                    </a:cubicBezTo>
                    <a:cubicBezTo>
                      <a:pt x="49734" y="0"/>
                      <a:pt x="64079" y="14345"/>
                      <a:pt x="64079" y="32040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0" name="任意多边形: 形状 229">
                <a:extLst>
                  <a:ext uri="{FF2B5EF4-FFF2-40B4-BE49-F238E27FC236}">
                    <a16:creationId xmlns:a16="http://schemas.microsoft.com/office/drawing/2014/main" id="{85822FAD-099A-4BB3-A06F-CDB28AEE753E}"/>
                  </a:ext>
                </a:extLst>
              </p:cNvPr>
              <p:cNvSpPr/>
              <p:nvPr/>
            </p:nvSpPr>
            <p:spPr>
              <a:xfrm>
                <a:off x="5017105" y="2126749"/>
                <a:ext cx="62387" cy="62387"/>
              </a:xfrm>
              <a:custGeom>
                <a:avLst/>
                <a:gdLst>
                  <a:gd name="connsiteX0" fmla="*/ 62387 w 62387"/>
                  <a:gd name="connsiteY0" fmla="*/ 31194 h 62387"/>
                  <a:gd name="connsiteX1" fmla="*/ 31194 w 62387"/>
                  <a:gd name="connsiteY1" fmla="*/ 62387 h 62387"/>
                  <a:gd name="connsiteX2" fmla="*/ 0 w 62387"/>
                  <a:gd name="connsiteY2" fmla="*/ 31194 h 62387"/>
                  <a:gd name="connsiteX3" fmla="*/ 31194 w 62387"/>
                  <a:gd name="connsiteY3" fmla="*/ 0 h 62387"/>
                  <a:gd name="connsiteX4" fmla="*/ 62387 w 62387"/>
                  <a:gd name="connsiteY4" fmla="*/ 31194 h 623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2387" h="62387">
                    <a:moveTo>
                      <a:pt x="62387" y="31194"/>
                    </a:moveTo>
                    <a:cubicBezTo>
                      <a:pt x="62387" y="48421"/>
                      <a:pt x="48421" y="62387"/>
                      <a:pt x="31194" y="62387"/>
                    </a:cubicBezTo>
                    <a:cubicBezTo>
                      <a:pt x="13966" y="62387"/>
                      <a:pt x="0" y="48421"/>
                      <a:pt x="0" y="31194"/>
                    </a:cubicBezTo>
                    <a:cubicBezTo>
                      <a:pt x="0" y="13966"/>
                      <a:pt x="13966" y="0"/>
                      <a:pt x="31194" y="0"/>
                    </a:cubicBezTo>
                    <a:cubicBezTo>
                      <a:pt x="48421" y="0"/>
                      <a:pt x="62387" y="13966"/>
                      <a:pt x="62387" y="31194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1" name="任意多边形: 形状 230">
                <a:extLst>
                  <a:ext uri="{FF2B5EF4-FFF2-40B4-BE49-F238E27FC236}">
                    <a16:creationId xmlns:a16="http://schemas.microsoft.com/office/drawing/2014/main" id="{443155AF-B2BE-43A8-A456-7C6BA19FEB2B}"/>
                  </a:ext>
                </a:extLst>
              </p:cNvPr>
              <p:cNvSpPr/>
              <p:nvPr/>
            </p:nvSpPr>
            <p:spPr>
              <a:xfrm rot="-4846898">
                <a:off x="5105312" y="2058121"/>
                <a:ext cx="60388" cy="60388"/>
              </a:xfrm>
              <a:custGeom>
                <a:avLst/>
                <a:gdLst>
                  <a:gd name="connsiteX0" fmla="*/ 60388 w 60388"/>
                  <a:gd name="connsiteY0" fmla="*/ 30194 h 60388"/>
                  <a:gd name="connsiteX1" fmla="*/ 30194 w 60388"/>
                  <a:gd name="connsiteY1" fmla="*/ 60388 h 60388"/>
                  <a:gd name="connsiteX2" fmla="*/ 0 w 60388"/>
                  <a:gd name="connsiteY2" fmla="*/ 30194 h 60388"/>
                  <a:gd name="connsiteX3" fmla="*/ 30194 w 60388"/>
                  <a:gd name="connsiteY3" fmla="*/ 0 h 60388"/>
                  <a:gd name="connsiteX4" fmla="*/ 60388 w 60388"/>
                  <a:gd name="connsiteY4" fmla="*/ 30194 h 603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388" h="60388">
                    <a:moveTo>
                      <a:pt x="60388" y="30194"/>
                    </a:moveTo>
                    <a:cubicBezTo>
                      <a:pt x="60388" y="46870"/>
                      <a:pt x="46870" y="60388"/>
                      <a:pt x="30194" y="60388"/>
                    </a:cubicBezTo>
                    <a:cubicBezTo>
                      <a:pt x="13518" y="60388"/>
                      <a:pt x="0" y="46870"/>
                      <a:pt x="0" y="30194"/>
                    </a:cubicBezTo>
                    <a:cubicBezTo>
                      <a:pt x="0" y="13518"/>
                      <a:pt x="13519" y="0"/>
                      <a:pt x="30194" y="0"/>
                    </a:cubicBezTo>
                    <a:cubicBezTo>
                      <a:pt x="46870" y="0"/>
                      <a:pt x="60388" y="13519"/>
                      <a:pt x="60388" y="30194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2" name="任意多边形: 形状 231">
                <a:extLst>
                  <a:ext uri="{FF2B5EF4-FFF2-40B4-BE49-F238E27FC236}">
                    <a16:creationId xmlns:a16="http://schemas.microsoft.com/office/drawing/2014/main" id="{838C0176-1D98-4B9D-AA59-35BCB08631C8}"/>
                  </a:ext>
                </a:extLst>
              </p:cNvPr>
              <p:cNvSpPr/>
              <p:nvPr/>
            </p:nvSpPr>
            <p:spPr>
              <a:xfrm rot="-1350026">
                <a:off x="5197857" y="1995437"/>
                <a:ext cx="58388" cy="58388"/>
              </a:xfrm>
              <a:custGeom>
                <a:avLst/>
                <a:gdLst>
                  <a:gd name="connsiteX0" fmla="*/ 58389 w 58388"/>
                  <a:gd name="connsiteY0" fmla="*/ 29194 h 58388"/>
                  <a:gd name="connsiteX1" fmla="*/ 29194 w 58388"/>
                  <a:gd name="connsiteY1" fmla="*/ 58389 h 58388"/>
                  <a:gd name="connsiteX2" fmla="*/ 0 w 58388"/>
                  <a:gd name="connsiteY2" fmla="*/ 29194 h 58388"/>
                  <a:gd name="connsiteX3" fmla="*/ 29194 w 58388"/>
                  <a:gd name="connsiteY3" fmla="*/ 0 h 58388"/>
                  <a:gd name="connsiteX4" fmla="*/ 58389 w 58388"/>
                  <a:gd name="connsiteY4" fmla="*/ 29194 h 583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8388" h="58388">
                    <a:moveTo>
                      <a:pt x="58389" y="29194"/>
                    </a:moveTo>
                    <a:cubicBezTo>
                      <a:pt x="58389" y="45318"/>
                      <a:pt x="45318" y="58389"/>
                      <a:pt x="29194" y="58389"/>
                    </a:cubicBezTo>
                    <a:cubicBezTo>
                      <a:pt x="13071" y="58389"/>
                      <a:pt x="0" y="45318"/>
                      <a:pt x="0" y="29194"/>
                    </a:cubicBezTo>
                    <a:cubicBezTo>
                      <a:pt x="0" y="13071"/>
                      <a:pt x="13071" y="0"/>
                      <a:pt x="29194" y="0"/>
                    </a:cubicBezTo>
                    <a:cubicBezTo>
                      <a:pt x="45318" y="0"/>
                      <a:pt x="58389" y="13071"/>
                      <a:pt x="58389" y="29194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4" name="任意多边形: 形状 233">
                <a:extLst>
                  <a:ext uri="{FF2B5EF4-FFF2-40B4-BE49-F238E27FC236}">
                    <a16:creationId xmlns:a16="http://schemas.microsoft.com/office/drawing/2014/main" id="{9326252B-221C-4780-98A9-0E5164E80CF5}"/>
                  </a:ext>
                </a:extLst>
              </p:cNvPr>
              <p:cNvSpPr/>
              <p:nvPr/>
            </p:nvSpPr>
            <p:spPr>
              <a:xfrm rot="-4602852">
                <a:off x="5294459" y="1939287"/>
                <a:ext cx="56231" cy="56231"/>
              </a:xfrm>
              <a:custGeom>
                <a:avLst/>
                <a:gdLst>
                  <a:gd name="connsiteX0" fmla="*/ 56231 w 56231"/>
                  <a:gd name="connsiteY0" fmla="*/ 28116 h 56231"/>
                  <a:gd name="connsiteX1" fmla="*/ 28116 w 56231"/>
                  <a:gd name="connsiteY1" fmla="*/ 56231 h 56231"/>
                  <a:gd name="connsiteX2" fmla="*/ 0 w 56231"/>
                  <a:gd name="connsiteY2" fmla="*/ 28116 h 56231"/>
                  <a:gd name="connsiteX3" fmla="*/ 28116 w 56231"/>
                  <a:gd name="connsiteY3" fmla="*/ 0 h 56231"/>
                  <a:gd name="connsiteX4" fmla="*/ 56231 w 56231"/>
                  <a:gd name="connsiteY4" fmla="*/ 28116 h 562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6231" h="56231">
                    <a:moveTo>
                      <a:pt x="56231" y="28116"/>
                    </a:moveTo>
                    <a:cubicBezTo>
                      <a:pt x="56231" y="43644"/>
                      <a:pt x="43643" y="56231"/>
                      <a:pt x="28116" y="56231"/>
                    </a:cubicBezTo>
                    <a:cubicBezTo>
                      <a:pt x="12588" y="56231"/>
                      <a:pt x="0" y="43643"/>
                      <a:pt x="0" y="28116"/>
                    </a:cubicBezTo>
                    <a:cubicBezTo>
                      <a:pt x="0" y="12588"/>
                      <a:pt x="12588" y="0"/>
                      <a:pt x="28116" y="0"/>
                    </a:cubicBezTo>
                    <a:cubicBezTo>
                      <a:pt x="43643" y="0"/>
                      <a:pt x="56231" y="12588"/>
                      <a:pt x="56231" y="28116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5" name="任意多边形: 形状 234">
                <a:extLst>
                  <a:ext uri="{FF2B5EF4-FFF2-40B4-BE49-F238E27FC236}">
                    <a16:creationId xmlns:a16="http://schemas.microsoft.com/office/drawing/2014/main" id="{A00FB921-E1E3-4C69-AF8E-DBDED245D204}"/>
                  </a:ext>
                </a:extLst>
              </p:cNvPr>
              <p:cNvSpPr/>
              <p:nvPr/>
            </p:nvSpPr>
            <p:spPr>
              <a:xfrm>
                <a:off x="5394814" y="1889277"/>
                <a:ext cx="53925" cy="53925"/>
              </a:xfrm>
              <a:custGeom>
                <a:avLst/>
                <a:gdLst>
                  <a:gd name="connsiteX0" fmla="*/ 53925 w 53925"/>
                  <a:gd name="connsiteY0" fmla="*/ 26963 h 53925"/>
                  <a:gd name="connsiteX1" fmla="*/ 26963 w 53925"/>
                  <a:gd name="connsiteY1" fmla="*/ 53926 h 53925"/>
                  <a:gd name="connsiteX2" fmla="*/ 0 w 53925"/>
                  <a:gd name="connsiteY2" fmla="*/ 26963 h 53925"/>
                  <a:gd name="connsiteX3" fmla="*/ 26963 w 53925"/>
                  <a:gd name="connsiteY3" fmla="*/ 0 h 53925"/>
                  <a:gd name="connsiteX4" fmla="*/ 53925 w 53925"/>
                  <a:gd name="connsiteY4" fmla="*/ 26963 h 53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3925" h="53925">
                    <a:moveTo>
                      <a:pt x="53925" y="26963"/>
                    </a:moveTo>
                    <a:cubicBezTo>
                      <a:pt x="53925" y="41854"/>
                      <a:pt x="41854" y="53926"/>
                      <a:pt x="26963" y="53926"/>
                    </a:cubicBezTo>
                    <a:cubicBezTo>
                      <a:pt x="12071" y="53926"/>
                      <a:pt x="0" y="41854"/>
                      <a:pt x="0" y="26963"/>
                    </a:cubicBezTo>
                    <a:cubicBezTo>
                      <a:pt x="0" y="12072"/>
                      <a:pt x="12071" y="0"/>
                      <a:pt x="26963" y="0"/>
                    </a:cubicBezTo>
                    <a:cubicBezTo>
                      <a:pt x="41854" y="0"/>
                      <a:pt x="53925" y="12072"/>
                      <a:pt x="53925" y="26963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6" name="任意多边形: 形状 235">
                <a:extLst>
                  <a:ext uri="{FF2B5EF4-FFF2-40B4-BE49-F238E27FC236}">
                    <a16:creationId xmlns:a16="http://schemas.microsoft.com/office/drawing/2014/main" id="{0189B8A7-1C2A-49B6-98A7-F8473564EF09}"/>
                  </a:ext>
                </a:extLst>
              </p:cNvPr>
              <p:cNvSpPr/>
              <p:nvPr/>
            </p:nvSpPr>
            <p:spPr>
              <a:xfrm>
                <a:off x="5498357" y="1846275"/>
                <a:ext cx="51617" cy="51617"/>
              </a:xfrm>
              <a:custGeom>
                <a:avLst/>
                <a:gdLst>
                  <a:gd name="connsiteX0" fmla="*/ 51618 w 51617"/>
                  <a:gd name="connsiteY0" fmla="*/ 25809 h 51617"/>
                  <a:gd name="connsiteX1" fmla="*/ 25809 w 51617"/>
                  <a:gd name="connsiteY1" fmla="*/ 51618 h 51617"/>
                  <a:gd name="connsiteX2" fmla="*/ 0 w 51617"/>
                  <a:gd name="connsiteY2" fmla="*/ 25809 h 51617"/>
                  <a:gd name="connsiteX3" fmla="*/ 25809 w 51617"/>
                  <a:gd name="connsiteY3" fmla="*/ 0 h 51617"/>
                  <a:gd name="connsiteX4" fmla="*/ 51618 w 51617"/>
                  <a:gd name="connsiteY4" fmla="*/ 25809 h 516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1617" h="51617">
                    <a:moveTo>
                      <a:pt x="51618" y="25809"/>
                    </a:moveTo>
                    <a:cubicBezTo>
                      <a:pt x="51618" y="40063"/>
                      <a:pt x="40063" y="51618"/>
                      <a:pt x="25809" y="51618"/>
                    </a:cubicBezTo>
                    <a:cubicBezTo>
                      <a:pt x="11555" y="51618"/>
                      <a:pt x="0" y="40063"/>
                      <a:pt x="0" y="25809"/>
                    </a:cubicBezTo>
                    <a:cubicBezTo>
                      <a:pt x="0" y="11555"/>
                      <a:pt x="11555" y="0"/>
                      <a:pt x="25809" y="0"/>
                    </a:cubicBezTo>
                    <a:cubicBezTo>
                      <a:pt x="40062" y="0"/>
                      <a:pt x="51618" y="11555"/>
                      <a:pt x="51618" y="25809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7" name="任意多边形: 形状 236">
                <a:extLst>
                  <a:ext uri="{FF2B5EF4-FFF2-40B4-BE49-F238E27FC236}">
                    <a16:creationId xmlns:a16="http://schemas.microsoft.com/office/drawing/2014/main" id="{FACB9448-810B-4FD9-9F87-C6AD8D6B1CF0}"/>
                  </a:ext>
                </a:extLst>
              </p:cNvPr>
              <p:cNvSpPr/>
              <p:nvPr/>
            </p:nvSpPr>
            <p:spPr>
              <a:xfrm>
                <a:off x="5604747" y="1810311"/>
                <a:ext cx="49156" cy="49156"/>
              </a:xfrm>
              <a:custGeom>
                <a:avLst/>
                <a:gdLst>
                  <a:gd name="connsiteX0" fmla="*/ 49156 w 49156"/>
                  <a:gd name="connsiteY0" fmla="*/ 24578 h 49156"/>
                  <a:gd name="connsiteX1" fmla="*/ 24578 w 49156"/>
                  <a:gd name="connsiteY1" fmla="*/ 49156 h 49156"/>
                  <a:gd name="connsiteX2" fmla="*/ 0 w 49156"/>
                  <a:gd name="connsiteY2" fmla="*/ 24578 h 49156"/>
                  <a:gd name="connsiteX3" fmla="*/ 24578 w 49156"/>
                  <a:gd name="connsiteY3" fmla="*/ 0 h 49156"/>
                  <a:gd name="connsiteX4" fmla="*/ 49156 w 49156"/>
                  <a:gd name="connsiteY4" fmla="*/ 24578 h 491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156" h="49156">
                    <a:moveTo>
                      <a:pt x="49156" y="24578"/>
                    </a:moveTo>
                    <a:cubicBezTo>
                      <a:pt x="49156" y="38152"/>
                      <a:pt x="38152" y="49156"/>
                      <a:pt x="24578" y="49156"/>
                    </a:cubicBezTo>
                    <a:cubicBezTo>
                      <a:pt x="11004" y="49156"/>
                      <a:pt x="0" y="38152"/>
                      <a:pt x="0" y="24578"/>
                    </a:cubicBezTo>
                    <a:cubicBezTo>
                      <a:pt x="0" y="11004"/>
                      <a:pt x="11004" y="0"/>
                      <a:pt x="24578" y="0"/>
                    </a:cubicBezTo>
                    <a:cubicBezTo>
                      <a:pt x="38152" y="0"/>
                      <a:pt x="49156" y="11004"/>
                      <a:pt x="49156" y="24578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8" name="任意多边形: 形状 237">
                <a:extLst>
                  <a:ext uri="{FF2B5EF4-FFF2-40B4-BE49-F238E27FC236}">
                    <a16:creationId xmlns:a16="http://schemas.microsoft.com/office/drawing/2014/main" id="{3B1FC17D-21C3-4189-929A-78B9F524DD93}"/>
                  </a:ext>
                </a:extLst>
              </p:cNvPr>
              <p:cNvSpPr/>
              <p:nvPr/>
            </p:nvSpPr>
            <p:spPr>
              <a:xfrm rot="-4846898">
                <a:off x="5713485" y="1781531"/>
                <a:ext cx="46618" cy="46618"/>
              </a:xfrm>
              <a:custGeom>
                <a:avLst/>
                <a:gdLst>
                  <a:gd name="connsiteX0" fmla="*/ 46618 w 46618"/>
                  <a:gd name="connsiteY0" fmla="*/ 23309 h 46618"/>
                  <a:gd name="connsiteX1" fmla="*/ 23309 w 46618"/>
                  <a:gd name="connsiteY1" fmla="*/ 46618 h 46618"/>
                  <a:gd name="connsiteX2" fmla="*/ 0 w 46618"/>
                  <a:gd name="connsiteY2" fmla="*/ 23309 h 46618"/>
                  <a:gd name="connsiteX3" fmla="*/ 23309 w 46618"/>
                  <a:gd name="connsiteY3" fmla="*/ 0 h 46618"/>
                  <a:gd name="connsiteX4" fmla="*/ 46618 w 46618"/>
                  <a:gd name="connsiteY4" fmla="*/ 23309 h 466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6618" h="46618">
                    <a:moveTo>
                      <a:pt x="46618" y="23309"/>
                    </a:moveTo>
                    <a:cubicBezTo>
                      <a:pt x="46618" y="36182"/>
                      <a:pt x="36183" y="46618"/>
                      <a:pt x="23309" y="46618"/>
                    </a:cubicBezTo>
                    <a:cubicBezTo>
                      <a:pt x="10436" y="46618"/>
                      <a:pt x="0" y="36182"/>
                      <a:pt x="0" y="23309"/>
                    </a:cubicBezTo>
                    <a:cubicBezTo>
                      <a:pt x="0" y="10436"/>
                      <a:pt x="10436" y="0"/>
                      <a:pt x="23309" y="0"/>
                    </a:cubicBezTo>
                    <a:cubicBezTo>
                      <a:pt x="36183" y="0"/>
                      <a:pt x="46618" y="10436"/>
                      <a:pt x="46618" y="23309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9" name="任意多边形: 形状 238">
                <a:extLst>
                  <a:ext uri="{FF2B5EF4-FFF2-40B4-BE49-F238E27FC236}">
                    <a16:creationId xmlns:a16="http://schemas.microsoft.com/office/drawing/2014/main" id="{6B558DD5-2371-4D85-9E9F-8ED9B673706B}"/>
                  </a:ext>
                </a:extLst>
              </p:cNvPr>
              <p:cNvSpPr/>
              <p:nvPr/>
            </p:nvSpPr>
            <p:spPr>
              <a:xfrm rot="-2700000">
                <a:off x="5823885" y="1760112"/>
                <a:ext cx="44001" cy="44001"/>
              </a:xfrm>
              <a:custGeom>
                <a:avLst/>
                <a:gdLst>
                  <a:gd name="connsiteX0" fmla="*/ 44002 w 44001"/>
                  <a:gd name="connsiteY0" fmla="*/ 22001 h 44001"/>
                  <a:gd name="connsiteX1" fmla="*/ 22001 w 44001"/>
                  <a:gd name="connsiteY1" fmla="*/ 44002 h 44001"/>
                  <a:gd name="connsiteX2" fmla="*/ 0 w 44001"/>
                  <a:gd name="connsiteY2" fmla="*/ 22001 h 44001"/>
                  <a:gd name="connsiteX3" fmla="*/ 22001 w 44001"/>
                  <a:gd name="connsiteY3" fmla="*/ 0 h 44001"/>
                  <a:gd name="connsiteX4" fmla="*/ 44002 w 44001"/>
                  <a:gd name="connsiteY4" fmla="*/ 22001 h 440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001" h="44001">
                    <a:moveTo>
                      <a:pt x="44002" y="22001"/>
                    </a:moveTo>
                    <a:cubicBezTo>
                      <a:pt x="44002" y="34151"/>
                      <a:pt x="34152" y="44002"/>
                      <a:pt x="22001" y="44002"/>
                    </a:cubicBezTo>
                    <a:cubicBezTo>
                      <a:pt x="9850" y="44002"/>
                      <a:pt x="0" y="34151"/>
                      <a:pt x="0" y="22001"/>
                    </a:cubicBezTo>
                    <a:cubicBezTo>
                      <a:pt x="0" y="9850"/>
                      <a:pt x="9850" y="0"/>
                      <a:pt x="22001" y="0"/>
                    </a:cubicBezTo>
                    <a:cubicBezTo>
                      <a:pt x="34152" y="0"/>
                      <a:pt x="44002" y="9850"/>
                      <a:pt x="44002" y="22001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0" name="任意多边形: 形状 239">
                <a:extLst>
                  <a:ext uri="{FF2B5EF4-FFF2-40B4-BE49-F238E27FC236}">
                    <a16:creationId xmlns:a16="http://schemas.microsoft.com/office/drawing/2014/main" id="{964B524B-B367-4694-B268-241769096205}"/>
                  </a:ext>
                </a:extLst>
              </p:cNvPr>
              <p:cNvSpPr/>
              <p:nvPr/>
            </p:nvSpPr>
            <p:spPr>
              <a:xfrm rot="-2700000">
                <a:off x="5935564" y="1745979"/>
                <a:ext cx="41463" cy="41463"/>
              </a:xfrm>
              <a:custGeom>
                <a:avLst/>
                <a:gdLst>
                  <a:gd name="connsiteX0" fmla="*/ 41463 w 41463"/>
                  <a:gd name="connsiteY0" fmla="*/ 20732 h 41463"/>
                  <a:gd name="connsiteX1" fmla="*/ 20731 w 41463"/>
                  <a:gd name="connsiteY1" fmla="*/ 41463 h 41463"/>
                  <a:gd name="connsiteX2" fmla="*/ 0 w 41463"/>
                  <a:gd name="connsiteY2" fmla="*/ 20732 h 41463"/>
                  <a:gd name="connsiteX3" fmla="*/ 20731 w 41463"/>
                  <a:gd name="connsiteY3" fmla="*/ 0 h 41463"/>
                  <a:gd name="connsiteX4" fmla="*/ 41463 w 41463"/>
                  <a:gd name="connsiteY4" fmla="*/ 20732 h 414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463" h="41463">
                    <a:moveTo>
                      <a:pt x="41463" y="20732"/>
                    </a:moveTo>
                    <a:cubicBezTo>
                      <a:pt x="41463" y="32181"/>
                      <a:pt x="32181" y="41463"/>
                      <a:pt x="20731" y="41463"/>
                    </a:cubicBezTo>
                    <a:cubicBezTo>
                      <a:pt x="9282" y="41463"/>
                      <a:pt x="0" y="32181"/>
                      <a:pt x="0" y="20732"/>
                    </a:cubicBezTo>
                    <a:cubicBezTo>
                      <a:pt x="0" y="9282"/>
                      <a:pt x="9282" y="0"/>
                      <a:pt x="20731" y="0"/>
                    </a:cubicBezTo>
                    <a:cubicBezTo>
                      <a:pt x="32181" y="0"/>
                      <a:pt x="41463" y="9282"/>
                      <a:pt x="41463" y="20732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1" name="任意多边形: 形状 240">
                <a:extLst>
                  <a:ext uri="{FF2B5EF4-FFF2-40B4-BE49-F238E27FC236}">
                    <a16:creationId xmlns:a16="http://schemas.microsoft.com/office/drawing/2014/main" id="{FE8B7F03-350D-42A3-90EC-BE4EFD9712EA}"/>
                  </a:ext>
                </a:extLst>
              </p:cNvPr>
              <p:cNvSpPr/>
              <p:nvPr/>
            </p:nvSpPr>
            <p:spPr>
              <a:xfrm rot="-4602852">
                <a:off x="6048223" y="1739532"/>
                <a:ext cx="38846" cy="38846"/>
              </a:xfrm>
              <a:custGeom>
                <a:avLst/>
                <a:gdLst>
                  <a:gd name="connsiteX0" fmla="*/ 38846 w 38846"/>
                  <a:gd name="connsiteY0" fmla="*/ 19423 h 38846"/>
                  <a:gd name="connsiteX1" fmla="*/ 19423 w 38846"/>
                  <a:gd name="connsiteY1" fmla="*/ 38846 h 38846"/>
                  <a:gd name="connsiteX2" fmla="*/ 0 w 38846"/>
                  <a:gd name="connsiteY2" fmla="*/ 19423 h 38846"/>
                  <a:gd name="connsiteX3" fmla="*/ 19423 w 38846"/>
                  <a:gd name="connsiteY3" fmla="*/ 0 h 38846"/>
                  <a:gd name="connsiteX4" fmla="*/ 38846 w 38846"/>
                  <a:gd name="connsiteY4" fmla="*/ 19423 h 388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846" h="38846">
                    <a:moveTo>
                      <a:pt x="38846" y="19423"/>
                    </a:moveTo>
                    <a:cubicBezTo>
                      <a:pt x="38846" y="30150"/>
                      <a:pt x="30150" y="38846"/>
                      <a:pt x="19423" y="38846"/>
                    </a:cubicBezTo>
                    <a:cubicBezTo>
                      <a:pt x="8696" y="38846"/>
                      <a:pt x="0" y="30150"/>
                      <a:pt x="0" y="19423"/>
                    </a:cubicBezTo>
                    <a:cubicBezTo>
                      <a:pt x="0" y="8696"/>
                      <a:pt x="8696" y="0"/>
                      <a:pt x="19423" y="0"/>
                    </a:cubicBezTo>
                    <a:cubicBezTo>
                      <a:pt x="30150" y="0"/>
                      <a:pt x="38846" y="8696"/>
                      <a:pt x="38846" y="19423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2" name="任意多边形: 形状 241">
                <a:extLst>
                  <a:ext uri="{FF2B5EF4-FFF2-40B4-BE49-F238E27FC236}">
                    <a16:creationId xmlns:a16="http://schemas.microsoft.com/office/drawing/2014/main" id="{C4274936-87C1-46B7-A682-D2AF4D60B12C}"/>
                  </a:ext>
                </a:extLst>
              </p:cNvPr>
              <p:cNvSpPr/>
              <p:nvPr/>
            </p:nvSpPr>
            <p:spPr>
              <a:xfrm>
                <a:off x="6160964" y="1739847"/>
                <a:ext cx="36309" cy="36309"/>
              </a:xfrm>
              <a:custGeom>
                <a:avLst/>
                <a:gdLst>
                  <a:gd name="connsiteX0" fmla="*/ 36309 w 36309"/>
                  <a:gd name="connsiteY0" fmla="*/ 18155 h 36309"/>
                  <a:gd name="connsiteX1" fmla="*/ 18155 w 36309"/>
                  <a:gd name="connsiteY1" fmla="*/ 36309 h 36309"/>
                  <a:gd name="connsiteX2" fmla="*/ 0 w 36309"/>
                  <a:gd name="connsiteY2" fmla="*/ 18155 h 36309"/>
                  <a:gd name="connsiteX3" fmla="*/ 18155 w 36309"/>
                  <a:gd name="connsiteY3" fmla="*/ 0 h 36309"/>
                  <a:gd name="connsiteX4" fmla="*/ 36309 w 36309"/>
                  <a:gd name="connsiteY4" fmla="*/ 18155 h 363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09" h="36309">
                    <a:moveTo>
                      <a:pt x="36309" y="18155"/>
                    </a:moveTo>
                    <a:cubicBezTo>
                      <a:pt x="36309" y="28181"/>
                      <a:pt x="28181" y="36309"/>
                      <a:pt x="18155" y="36309"/>
                    </a:cubicBezTo>
                    <a:cubicBezTo>
                      <a:pt x="8128" y="36309"/>
                      <a:pt x="0" y="28181"/>
                      <a:pt x="0" y="18155"/>
                    </a:cubicBezTo>
                    <a:cubicBezTo>
                      <a:pt x="0" y="8128"/>
                      <a:pt x="8128" y="0"/>
                      <a:pt x="18155" y="0"/>
                    </a:cubicBezTo>
                    <a:cubicBezTo>
                      <a:pt x="28181" y="0"/>
                      <a:pt x="36309" y="8128"/>
                      <a:pt x="36309" y="18155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3" name="任意多边形: 形状 242">
                <a:extLst>
                  <a:ext uri="{FF2B5EF4-FFF2-40B4-BE49-F238E27FC236}">
                    <a16:creationId xmlns:a16="http://schemas.microsoft.com/office/drawing/2014/main" id="{73589B1F-181A-412B-AC1C-C7A0078F1349}"/>
                  </a:ext>
                </a:extLst>
              </p:cNvPr>
              <p:cNvSpPr/>
              <p:nvPr/>
            </p:nvSpPr>
            <p:spPr>
              <a:xfrm>
                <a:off x="6273546" y="1747770"/>
                <a:ext cx="33770" cy="33770"/>
              </a:xfrm>
              <a:custGeom>
                <a:avLst/>
                <a:gdLst>
                  <a:gd name="connsiteX0" fmla="*/ 16885 w 33770"/>
                  <a:gd name="connsiteY0" fmla="*/ 33771 h 33770"/>
                  <a:gd name="connsiteX1" fmla="*/ 0 w 33770"/>
                  <a:gd name="connsiteY1" fmla="*/ 16885 h 33770"/>
                  <a:gd name="connsiteX2" fmla="*/ 16885 w 33770"/>
                  <a:gd name="connsiteY2" fmla="*/ 0 h 33770"/>
                  <a:gd name="connsiteX3" fmla="*/ 33771 w 33770"/>
                  <a:gd name="connsiteY3" fmla="*/ 16885 h 33770"/>
                  <a:gd name="connsiteX4" fmla="*/ 16885 w 33770"/>
                  <a:gd name="connsiteY4" fmla="*/ 33771 h 33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770" h="33770">
                    <a:moveTo>
                      <a:pt x="16885" y="33771"/>
                    </a:moveTo>
                    <a:cubicBezTo>
                      <a:pt x="7577" y="33771"/>
                      <a:pt x="0" y="26232"/>
                      <a:pt x="0" y="16885"/>
                    </a:cubicBezTo>
                    <a:cubicBezTo>
                      <a:pt x="0" y="7577"/>
                      <a:pt x="7539" y="0"/>
                      <a:pt x="16885" y="0"/>
                    </a:cubicBezTo>
                    <a:cubicBezTo>
                      <a:pt x="26193" y="0"/>
                      <a:pt x="33771" y="7539"/>
                      <a:pt x="33771" y="16885"/>
                    </a:cubicBezTo>
                    <a:cubicBezTo>
                      <a:pt x="33771" y="26232"/>
                      <a:pt x="26193" y="33771"/>
                      <a:pt x="16885" y="33771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4" name="任意多边形: 形状 243">
                <a:extLst>
                  <a:ext uri="{FF2B5EF4-FFF2-40B4-BE49-F238E27FC236}">
                    <a16:creationId xmlns:a16="http://schemas.microsoft.com/office/drawing/2014/main" id="{631A54A6-0291-429E-9B81-2BF39B096804}"/>
                  </a:ext>
                </a:extLst>
              </p:cNvPr>
              <p:cNvSpPr/>
              <p:nvPr/>
            </p:nvSpPr>
            <p:spPr>
              <a:xfrm>
                <a:off x="6385513" y="1763117"/>
                <a:ext cx="31155" cy="31155"/>
              </a:xfrm>
              <a:custGeom>
                <a:avLst/>
                <a:gdLst>
                  <a:gd name="connsiteX0" fmla="*/ 15578 w 31155"/>
                  <a:gd name="connsiteY0" fmla="*/ 31155 h 31155"/>
                  <a:gd name="connsiteX1" fmla="*/ 0 w 31155"/>
                  <a:gd name="connsiteY1" fmla="*/ 15578 h 31155"/>
                  <a:gd name="connsiteX2" fmla="*/ 15578 w 31155"/>
                  <a:gd name="connsiteY2" fmla="*/ 0 h 31155"/>
                  <a:gd name="connsiteX3" fmla="*/ 31155 w 31155"/>
                  <a:gd name="connsiteY3" fmla="*/ 15578 h 31155"/>
                  <a:gd name="connsiteX4" fmla="*/ 15578 w 31155"/>
                  <a:gd name="connsiteY4" fmla="*/ 31155 h 31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155" h="31155">
                    <a:moveTo>
                      <a:pt x="15578" y="31155"/>
                    </a:moveTo>
                    <a:cubicBezTo>
                      <a:pt x="6962" y="31155"/>
                      <a:pt x="0" y="24193"/>
                      <a:pt x="0" y="15578"/>
                    </a:cubicBezTo>
                    <a:cubicBezTo>
                      <a:pt x="0" y="6962"/>
                      <a:pt x="6962" y="0"/>
                      <a:pt x="15578" y="0"/>
                    </a:cubicBezTo>
                    <a:cubicBezTo>
                      <a:pt x="24193" y="0"/>
                      <a:pt x="31155" y="6962"/>
                      <a:pt x="31155" y="15578"/>
                    </a:cubicBezTo>
                    <a:cubicBezTo>
                      <a:pt x="31155" y="24193"/>
                      <a:pt x="24155" y="31155"/>
                      <a:pt x="15578" y="31155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5" name="任意多边形: 形状 244">
                <a:extLst>
                  <a:ext uri="{FF2B5EF4-FFF2-40B4-BE49-F238E27FC236}">
                    <a16:creationId xmlns:a16="http://schemas.microsoft.com/office/drawing/2014/main" id="{36A380D6-9353-477D-AC16-D14C699A7847}"/>
                  </a:ext>
                </a:extLst>
              </p:cNvPr>
              <p:cNvSpPr/>
              <p:nvPr/>
            </p:nvSpPr>
            <p:spPr>
              <a:xfrm>
                <a:off x="6496210" y="1785772"/>
                <a:ext cx="28616" cy="28616"/>
              </a:xfrm>
              <a:custGeom>
                <a:avLst/>
                <a:gdLst>
                  <a:gd name="connsiteX0" fmla="*/ 14308 w 28616"/>
                  <a:gd name="connsiteY0" fmla="*/ 28617 h 28616"/>
                  <a:gd name="connsiteX1" fmla="*/ 0 w 28616"/>
                  <a:gd name="connsiteY1" fmla="*/ 14308 h 28616"/>
                  <a:gd name="connsiteX2" fmla="*/ 14308 w 28616"/>
                  <a:gd name="connsiteY2" fmla="*/ 0 h 28616"/>
                  <a:gd name="connsiteX3" fmla="*/ 28617 w 28616"/>
                  <a:gd name="connsiteY3" fmla="*/ 14308 h 28616"/>
                  <a:gd name="connsiteX4" fmla="*/ 14308 w 28616"/>
                  <a:gd name="connsiteY4" fmla="*/ 28617 h 286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616" h="28616">
                    <a:moveTo>
                      <a:pt x="14308" y="28617"/>
                    </a:moveTo>
                    <a:cubicBezTo>
                      <a:pt x="6423" y="28617"/>
                      <a:pt x="0" y="22193"/>
                      <a:pt x="0" y="14308"/>
                    </a:cubicBezTo>
                    <a:cubicBezTo>
                      <a:pt x="0" y="6423"/>
                      <a:pt x="6423" y="0"/>
                      <a:pt x="14308" y="0"/>
                    </a:cubicBezTo>
                    <a:cubicBezTo>
                      <a:pt x="22193" y="0"/>
                      <a:pt x="28617" y="6423"/>
                      <a:pt x="28617" y="14308"/>
                    </a:cubicBezTo>
                    <a:cubicBezTo>
                      <a:pt x="28617" y="22232"/>
                      <a:pt x="22232" y="28617"/>
                      <a:pt x="14308" y="28617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6" name="任意多边形: 形状 245">
                <a:extLst>
                  <a:ext uri="{FF2B5EF4-FFF2-40B4-BE49-F238E27FC236}">
                    <a16:creationId xmlns:a16="http://schemas.microsoft.com/office/drawing/2014/main" id="{38BC9B3E-DF67-4581-A278-6EAD1F31ECEE}"/>
                  </a:ext>
                </a:extLst>
              </p:cNvPr>
              <p:cNvSpPr/>
              <p:nvPr/>
            </p:nvSpPr>
            <p:spPr>
              <a:xfrm>
                <a:off x="6605330" y="1815812"/>
                <a:ext cx="26039" cy="26001"/>
              </a:xfrm>
              <a:custGeom>
                <a:avLst/>
                <a:gdLst>
                  <a:gd name="connsiteX0" fmla="*/ 13001 w 26039"/>
                  <a:gd name="connsiteY0" fmla="*/ 26001 h 26001"/>
                  <a:gd name="connsiteX1" fmla="*/ 0 w 26039"/>
                  <a:gd name="connsiteY1" fmla="*/ 13001 h 26001"/>
                  <a:gd name="connsiteX2" fmla="*/ 13001 w 26039"/>
                  <a:gd name="connsiteY2" fmla="*/ 0 h 26001"/>
                  <a:gd name="connsiteX3" fmla="*/ 26039 w 26039"/>
                  <a:gd name="connsiteY3" fmla="*/ 13001 h 26001"/>
                  <a:gd name="connsiteX4" fmla="*/ 13001 w 26039"/>
                  <a:gd name="connsiteY4" fmla="*/ 26001 h 260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039" h="26001">
                    <a:moveTo>
                      <a:pt x="13001" y="26001"/>
                    </a:moveTo>
                    <a:cubicBezTo>
                      <a:pt x="5808" y="26001"/>
                      <a:pt x="0" y="20155"/>
                      <a:pt x="0" y="13001"/>
                    </a:cubicBezTo>
                    <a:cubicBezTo>
                      <a:pt x="0" y="5846"/>
                      <a:pt x="5846" y="0"/>
                      <a:pt x="13001" y="0"/>
                    </a:cubicBezTo>
                    <a:cubicBezTo>
                      <a:pt x="20193" y="0"/>
                      <a:pt x="26039" y="5846"/>
                      <a:pt x="26039" y="13001"/>
                    </a:cubicBezTo>
                    <a:cubicBezTo>
                      <a:pt x="26039" y="20155"/>
                      <a:pt x="20155" y="26001"/>
                      <a:pt x="13001" y="26001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7" name="任意多边形: 形状 246">
                <a:extLst>
                  <a:ext uri="{FF2B5EF4-FFF2-40B4-BE49-F238E27FC236}">
                    <a16:creationId xmlns:a16="http://schemas.microsoft.com/office/drawing/2014/main" id="{A0897A35-157A-42D3-8B02-E3563C831239}"/>
                  </a:ext>
                </a:extLst>
              </p:cNvPr>
              <p:cNvSpPr/>
              <p:nvPr/>
            </p:nvSpPr>
            <p:spPr>
              <a:xfrm>
                <a:off x="6712181" y="1852929"/>
                <a:ext cx="23462" cy="23462"/>
              </a:xfrm>
              <a:custGeom>
                <a:avLst/>
                <a:gdLst>
                  <a:gd name="connsiteX0" fmla="*/ 11731 w 23462"/>
                  <a:gd name="connsiteY0" fmla="*/ 23463 h 23462"/>
                  <a:gd name="connsiteX1" fmla="*/ 0 w 23462"/>
                  <a:gd name="connsiteY1" fmla="*/ 11731 h 23462"/>
                  <a:gd name="connsiteX2" fmla="*/ 11731 w 23462"/>
                  <a:gd name="connsiteY2" fmla="*/ 0 h 23462"/>
                  <a:gd name="connsiteX3" fmla="*/ 23463 w 23462"/>
                  <a:gd name="connsiteY3" fmla="*/ 11731 h 23462"/>
                  <a:gd name="connsiteX4" fmla="*/ 11731 w 23462"/>
                  <a:gd name="connsiteY4" fmla="*/ 23463 h 234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462" h="23462">
                    <a:moveTo>
                      <a:pt x="11731" y="23463"/>
                    </a:moveTo>
                    <a:cubicBezTo>
                      <a:pt x="5231" y="23463"/>
                      <a:pt x="0" y="18193"/>
                      <a:pt x="0" y="11731"/>
                    </a:cubicBezTo>
                    <a:cubicBezTo>
                      <a:pt x="0" y="5231"/>
                      <a:pt x="5269" y="0"/>
                      <a:pt x="11731" y="0"/>
                    </a:cubicBezTo>
                    <a:cubicBezTo>
                      <a:pt x="18194" y="0"/>
                      <a:pt x="23463" y="5269"/>
                      <a:pt x="23463" y="11731"/>
                    </a:cubicBezTo>
                    <a:cubicBezTo>
                      <a:pt x="23463" y="18193"/>
                      <a:pt x="18194" y="23463"/>
                      <a:pt x="11731" y="23463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8" name="任意多边形: 形状 247">
                <a:extLst>
                  <a:ext uri="{FF2B5EF4-FFF2-40B4-BE49-F238E27FC236}">
                    <a16:creationId xmlns:a16="http://schemas.microsoft.com/office/drawing/2014/main" id="{C5287F5D-1805-4D85-A251-6BE710A02763}"/>
                  </a:ext>
                </a:extLst>
              </p:cNvPr>
              <p:cNvSpPr/>
              <p:nvPr/>
            </p:nvSpPr>
            <p:spPr>
              <a:xfrm>
                <a:off x="6816263" y="1896969"/>
                <a:ext cx="21155" cy="21154"/>
              </a:xfrm>
              <a:custGeom>
                <a:avLst/>
                <a:gdLst>
                  <a:gd name="connsiteX0" fmla="*/ 10577 w 21155"/>
                  <a:gd name="connsiteY0" fmla="*/ 21155 h 21154"/>
                  <a:gd name="connsiteX1" fmla="*/ 0 w 21155"/>
                  <a:gd name="connsiteY1" fmla="*/ 10577 h 21154"/>
                  <a:gd name="connsiteX2" fmla="*/ 10577 w 21155"/>
                  <a:gd name="connsiteY2" fmla="*/ 0 h 21154"/>
                  <a:gd name="connsiteX3" fmla="*/ 21155 w 21155"/>
                  <a:gd name="connsiteY3" fmla="*/ 10577 h 21154"/>
                  <a:gd name="connsiteX4" fmla="*/ 10577 w 21155"/>
                  <a:gd name="connsiteY4" fmla="*/ 21155 h 211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155" h="21154">
                    <a:moveTo>
                      <a:pt x="10577" y="21155"/>
                    </a:moveTo>
                    <a:cubicBezTo>
                      <a:pt x="4731" y="21155"/>
                      <a:pt x="0" y="16424"/>
                      <a:pt x="0" y="10577"/>
                    </a:cubicBezTo>
                    <a:cubicBezTo>
                      <a:pt x="0" y="4731"/>
                      <a:pt x="4731" y="0"/>
                      <a:pt x="10577" y="0"/>
                    </a:cubicBezTo>
                    <a:cubicBezTo>
                      <a:pt x="16424" y="0"/>
                      <a:pt x="21155" y="4731"/>
                      <a:pt x="21155" y="10577"/>
                    </a:cubicBezTo>
                    <a:cubicBezTo>
                      <a:pt x="21193" y="16424"/>
                      <a:pt x="16424" y="21155"/>
                      <a:pt x="10577" y="21155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9" name="任意多边形: 形状 248">
                <a:extLst>
                  <a:ext uri="{FF2B5EF4-FFF2-40B4-BE49-F238E27FC236}">
                    <a16:creationId xmlns:a16="http://schemas.microsoft.com/office/drawing/2014/main" id="{8CD6F9CB-829D-425A-8383-2148BEFEF3D7}"/>
                  </a:ext>
                </a:extLst>
              </p:cNvPr>
              <p:cNvSpPr/>
              <p:nvPr/>
            </p:nvSpPr>
            <p:spPr>
              <a:xfrm>
                <a:off x="6917267" y="1947818"/>
                <a:ext cx="18847" cy="18846"/>
              </a:xfrm>
              <a:custGeom>
                <a:avLst/>
                <a:gdLst>
                  <a:gd name="connsiteX0" fmla="*/ 9423 w 18847"/>
                  <a:gd name="connsiteY0" fmla="*/ 18847 h 18846"/>
                  <a:gd name="connsiteX1" fmla="*/ 0 w 18847"/>
                  <a:gd name="connsiteY1" fmla="*/ 9423 h 18846"/>
                  <a:gd name="connsiteX2" fmla="*/ 9423 w 18847"/>
                  <a:gd name="connsiteY2" fmla="*/ 0 h 18846"/>
                  <a:gd name="connsiteX3" fmla="*/ 18847 w 18847"/>
                  <a:gd name="connsiteY3" fmla="*/ 9423 h 18846"/>
                  <a:gd name="connsiteX4" fmla="*/ 9423 w 18847"/>
                  <a:gd name="connsiteY4" fmla="*/ 18847 h 188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847" h="18846">
                    <a:moveTo>
                      <a:pt x="9423" y="18847"/>
                    </a:moveTo>
                    <a:cubicBezTo>
                      <a:pt x="4231" y="18847"/>
                      <a:pt x="0" y="14616"/>
                      <a:pt x="0" y="9423"/>
                    </a:cubicBezTo>
                    <a:cubicBezTo>
                      <a:pt x="0" y="4231"/>
                      <a:pt x="4231" y="0"/>
                      <a:pt x="9423" y="0"/>
                    </a:cubicBezTo>
                    <a:cubicBezTo>
                      <a:pt x="14616" y="0"/>
                      <a:pt x="18847" y="4231"/>
                      <a:pt x="18847" y="9423"/>
                    </a:cubicBezTo>
                    <a:cubicBezTo>
                      <a:pt x="18847" y="14616"/>
                      <a:pt x="14616" y="18847"/>
                      <a:pt x="9423" y="18847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1" name="任意多边形: 形状 250">
                <a:extLst>
                  <a:ext uri="{FF2B5EF4-FFF2-40B4-BE49-F238E27FC236}">
                    <a16:creationId xmlns:a16="http://schemas.microsoft.com/office/drawing/2014/main" id="{02C8DC1D-0F99-4177-8B5F-CE4456BF4624}"/>
                  </a:ext>
                </a:extLst>
              </p:cNvPr>
              <p:cNvSpPr/>
              <p:nvPr/>
            </p:nvSpPr>
            <p:spPr>
              <a:xfrm>
                <a:off x="7014656" y="2005205"/>
                <a:ext cx="16616" cy="16616"/>
              </a:xfrm>
              <a:custGeom>
                <a:avLst/>
                <a:gdLst>
                  <a:gd name="connsiteX0" fmla="*/ 8308 w 16616"/>
                  <a:gd name="connsiteY0" fmla="*/ 16616 h 16616"/>
                  <a:gd name="connsiteX1" fmla="*/ 0 w 16616"/>
                  <a:gd name="connsiteY1" fmla="*/ 8308 h 16616"/>
                  <a:gd name="connsiteX2" fmla="*/ 8308 w 16616"/>
                  <a:gd name="connsiteY2" fmla="*/ 0 h 16616"/>
                  <a:gd name="connsiteX3" fmla="*/ 16616 w 16616"/>
                  <a:gd name="connsiteY3" fmla="*/ 8308 h 16616"/>
                  <a:gd name="connsiteX4" fmla="*/ 8308 w 16616"/>
                  <a:gd name="connsiteY4" fmla="*/ 16616 h 166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616" h="16616">
                    <a:moveTo>
                      <a:pt x="8308" y="16616"/>
                    </a:moveTo>
                    <a:cubicBezTo>
                      <a:pt x="3693" y="16616"/>
                      <a:pt x="0" y="12885"/>
                      <a:pt x="0" y="8308"/>
                    </a:cubicBezTo>
                    <a:cubicBezTo>
                      <a:pt x="0" y="3692"/>
                      <a:pt x="3731" y="0"/>
                      <a:pt x="8308" y="0"/>
                    </a:cubicBezTo>
                    <a:cubicBezTo>
                      <a:pt x="12924" y="0"/>
                      <a:pt x="16616" y="3731"/>
                      <a:pt x="16616" y="8308"/>
                    </a:cubicBezTo>
                    <a:cubicBezTo>
                      <a:pt x="16655" y="12885"/>
                      <a:pt x="12924" y="16616"/>
                      <a:pt x="8308" y="16616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2" name="任意多边形: 形状 251">
                <a:extLst>
                  <a:ext uri="{FF2B5EF4-FFF2-40B4-BE49-F238E27FC236}">
                    <a16:creationId xmlns:a16="http://schemas.microsoft.com/office/drawing/2014/main" id="{2328E10D-FE6F-4B61-A133-D20D8F8EF692}"/>
                  </a:ext>
                </a:extLst>
              </p:cNvPr>
              <p:cNvSpPr/>
              <p:nvPr/>
            </p:nvSpPr>
            <p:spPr>
              <a:xfrm>
                <a:off x="7108006" y="2068746"/>
                <a:ext cx="14616" cy="14616"/>
              </a:xfrm>
              <a:custGeom>
                <a:avLst/>
                <a:gdLst>
                  <a:gd name="connsiteX0" fmla="*/ 7308 w 14616"/>
                  <a:gd name="connsiteY0" fmla="*/ 14616 h 14616"/>
                  <a:gd name="connsiteX1" fmla="*/ 0 w 14616"/>
                  <a:gd name="connsiteY1" fmla="*/ 7308 h 14616"/>
                  <a:gd name="connsiteX2" fmla="*/ 7308 w 14616"/>
                  <a:gd name="connsiteY2" fmla="*/ 0 h 14616"/>
                  <a:gd name="connsiteX3" fmla="*/ 14616 w 14616"/>
                  <a:gd name="connsiteY3" fmla="*/ 7308 h 14616"/>
                  <a:gd name="connsiteX4" fmla="*/ 7308 w 14616"/>
                  <a:gd name="connsiteY4" fmla="*/ 14616 h 146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616" h="14616">
                    <a:moveTo>
                      <a:pt x="7308" y="14616"/>
                    </a:moveTo>
                    <a:cubicBezTo>
                      <a:pt x="3269" y="14616"/>
                      <a:pt x="0" y="11347"/>
                      <a:pt x="0" y="7308"/>
                    </a:cubicBezTo>
                    <a:cubicBezTo>
                      <a:pt x="0" y="3270"/>
                      <a:pt x="3269" y="0"/>
                      <a:pt x="7308" y="0"/>
                    </a:cubicBezTo>
                    <a:cubicBezTo>
                      <a:pt x="11347" y="0"/>
                      <a:pt x="14616" y="3270"/>
                      <a:pt x="14616" y="7308"/>
                    </a:cubicBezTo>
                    <a:cubicBezTo>
                      <a:pt x="14616" y="11347"/>
                      <a:pt x="11347" y="14616"/>
                      <a:pt x="7308" y="14616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4" name="任意多边形: 形状 253">
                <a:extLst>
                  <a:ext uri="{FF2B5EF4-FFF2-40B4-BE49-F238E27FC236}">
                    <a16:creationId xmlns:a16="http://schemas.microsoft.com/office/drawing/2014/main" id="{210C1382-EF43-444F-AFE6-479F9EC8BD1D}"/>
                  </a:ext>
                </a:extLst>
              </p:cNvPr>
              <p:cNvSpPr/>
              <p:nvPr/>
            </p:nvSpPr>
            <p:spPr>
              <a:xfrm>
                <a:off x="7196972" y="2138288"/>
                <a:ext cx="12615" cy="12615"/>
              </a:xfrm>
              <a:custGeom>
                <a:avLst/>
                <a:gdLst>
                  <a:gd name="connsiteX0" fmla="*/ 12616 w 12615"/>
                  <a:gd name="connsiteY0" fmla="*/ 6308 h 12615"/>
                  <a:gd name="connsiteX1" fmla="*/ 6308 w 12615"/>
                  <a:gd name="connsiteY1" fmla="*/ 12616 h 12615"/>
                  <a:gd name="connsiteX2" fmla="*/ 0 w 12615"/>
                  <a:gd name="connsiteY2" fmla="*/ 6308 h 12615"/>
                  <a:gd name="connsiteX3" fmla="*/ 6308 w 12615"/>
                  <a:gd name="connsiteY3" fmla="*/ 0 h 12615"/>
                  <a:gd name="connsiteX4" fmla="*/ 12616 w 12615"/>
                  <a:gd name="connsiteY4" fmla="*/ 6308 h 126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615" h="12615">
                    <a:moveTo>
                      <a:pt x="12616" y="6308"/>
                    </a:moveTo>
                    <a:cubicBezTo>
                      <a:pt x="12616" y="9792"/>
                      <a:pt x="9792" y="12616"/>
                      <a:pt x="6308" y="12616"/>
                    </a:cubicBezTo>
                    <a:cubicBezTo>
                      <a:pt x="2824" y="12616"/>
                      <a:pt x="0" y="9792"/>
                      <a:pt x="0" y="6308"/>
                    </a:cubicBezTo>
                    <a:cubicBezTo>
                      <a:pt x="0" y="2824"/>
                      <a:pt x="2824" y="0"/>
                      <a:pt x="6308" y="0"/>
                    </a:cubicBezTo>
                    <a:cubicBezTo>
                      <a:pt x="9792" y="0"/>
                      <a:pt x="12616" y="2824"/>
                      <a:pt x="12616" y="6308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5" name="任意多边形: 形状 254">
                <a:extLst>
                  <a:ext uri="{FF2B5EF4-FFF2-40B4-BE49-F238E27FC236}">
                    <a16:creationId xmlns:a16="http://schemas.microsoft.com/office/drawing/2014/main" id="{97E3B71F-2824-404C-8EE4-FE77482B783A}"/>
                  </a:ext>
                </a:extLst>
              </p:cNvPr>
              <p:cNvSpPr/>
              <p:nvPr/>
            </p:nvSpPr>
            <p:spPr>
              <a:xfrm>
                <a:off x="7281053" y="2213407"/>
                <a:ext cx="10846" cy="10846"/>
              </a:xfrm>
              <a:custGeom>
                <a:avLst/>
                <a:gdLst>
                  <a:gd name="connsiteX0" fmla="*/ 5423 w 10846"/>
                  <a:gd name="connsiteY0" fmla="*/ 10847 h 10846"/>
                  <a:gd name="connsiteX1" fmla="*/ 0 w 10846"/>
                  <a:gd name="connsiteY1" fmla="*/ 5423 h 10846"/>
                  <a:gd name="connsiteX2" fmla="*/ 5423 w 10846"/>
                  <a:gd name="connsiteY2" fmla="*/ 0 h 10846"/>
                  <a:gd name="connsiteX3" fmla="*/ 10847 w 10846"/>
                  <a:gd name="connsiteY3" fmla="*/ 5423 h 10846"/>
                  <a:gd name="connsiteX4" fmla="*/ 5423 w 10846"/>
                  <a:gd name="connsiteY4" fmla="*/ 10847 h 108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846" h="10846">
                    <a:moveTo>
                      <a:pt x="5423" y="10847"/>
                    </a:moveTo>
                    <a:cubicBezTo>
                      <a:pt x="2423" y="10847"/>
                      <a:pt x="0" y="8423"/>
                      <a:pt x="0" y="5423"/>
                    </a:cubicBezTo>
                    <a:cubicBezTo>
                      <a:pt x="0" y="2423"/>
                      <a:pt x="2423" y="0"/>
                      <a:pt x="5423" y="0"/>
                    </a:cubicBezTo>
                    <a:cubicBezTo>
                      <a:pt x="8424" y="0"/>
                      <a:pt x="10847" y="2423"/>
                      <a:pt x="10847" y="5423"/>
                    </a:cubicBezTo>
                    <a:cubicBezTo>
                      <a:pt x="10847" y="8423"/>
                      <a:pt x="8424" y="10847"/>
                      <a:pt x="5423" y="10847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6" name="任意多边形: 形状 255">
                <a:extLst>
                  <a:ext uri="{FF2B5EF4-FFF2-40B4-BE49-F238E27FC236}">
                    <a16:creationId xmlns:a16="http://schemas.microsoft.com/office/drawing/2014/main" id="{2BD92390-2FFA-490F-9F4B-DE529DC8BBFF}"/>
                  </a:ext>
                </a:extLst>
              </p:cNvPr>
              <p:cNvSpPr/>
              <p:nvPr/>
            </p:nvSpPr>
            <p:spPr>
              <a:xfrm>
                <a:off x="7360018" y="2293872"/>
                <a:ext cx="9154" cy="9154"/>
              </a:xfrm>
              <a:custGeom>
                <a:avLst/>
                <a:gdLst>
                  <a:gd name="connsiteX0" fmla="*/ 4577 w 9154"/>
                  <a:gd name="connsiteY0" fmla="*/ 9154 h 9154"/>
                  <a:gd name="connsiteX1" fmla="*/ 0 w 9154"/>
                  <a:gd name="connsiteY1" fmla="*/ 4577 h 9154"/>
                  <a:gd name="connsiteX2" fmla="*/ 4577 w 9154"/>
                  <a:gd name="connsiteY2" fmla="*/ 0 h 9154"/>
                  <a:gd name="connsiteX3" fmla="*/ 9154 w 9154"/>
                  <a:gd name="connsiteY3" fmla="*/ 4577 h 9154"/>
                  <a:gd name="connsiteX4" fmla="*/ 4577 w 9154"/>
                  <a:gd name="connsiteY4" fmla="*/ 9154 h 91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154" h="9154">
                    <a:moveTo>
                      <a:pt x="4577" y="9154"/>
                    </a:moveTo>
                    <a:cubicBezTo>
                      <a:pt x="2039" y="9154"/>
                      <a:pt x="0" y="7116"/>
                      <a:pt x="0" y="4577"/>
                    </a:cubicBezTo>
                    <a:cubicBezTo>
                      <a:pt x="0" y="2038"/>
                      <a:pt x="2077" y="0"/>
                      <a:pt x="4577" y="0"/>
                    </a:cubicBezTo>
                    <a:cubicBezTo>
                      <a:pt x="7077" y="0"/>
                      <a:pt x="9154" y="2038"/>
                      <a:pt x="9154" y="4577"/>
                    </a:cubicBezTo>
                    <a:cubicBezTo>
                      <a:pt x="9193" y="7116"/>
                      <a:pt x="7116" y="9154"/>
                      <a:pt x="4577" y="9154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8" name="任意多边形: 形状 257">
                <a:extLst>
                  <a:ext uri="{FF2B5EF4-FFF2-40B4-BE49-F238E27FC236}">
                    <a16:creationId xmlns:a16="http://schemas.microsoft.com/office/drawing/2014/main" id="{DF8E67DA-FC46-4608-8BF9-4F1946B4E52A}"/>
                  </a:ext>
                </a:extLst>
              </p:cNvPr>
              <p:cNvSpPr/>
              <p:nvPr/>
            </p:nvSpPr>
            <p:spPr>
              <a:xfrm>
                <a:off x="7433483" y="2379260"/>
                <a:ext cx="7538" cy="7538"/>
              </a:xfrm>
              <a:custGeom>
                <a:avLst/>
                <a:gdLst>
                  <a:gd name="connsiteX0" fmla="*/ 7539 w 7538"/>
                  <a:gd name="connsiteY0" fmla="*/ 3769 h 7538"/>
                  <a:gd name="connsiteX1" fmla="*/ 3769 w 7538"/>
                  <a:gd name="connsiteY1" fmla="*/ 7539 h 7538"/>
                  <a:gd name="connsiteX2" fmla="*/ 0 w 7538"/>
                  <a:gd name="connsiteY2" fmla="*/ 3769 h 7538"/>
                  <a:gd name="connsiteX3" fmla="*/ 3769 w 7538"/>
                  <a:gd name="connsiteY3" fmla="*/ 0 h 7538"/>
                  <a:gd name="connsiteX4" fmla="*/ 7539 w 7538"/>
                  <a:gd name="connsiteY4" fmla="*/ 3769 h 75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538" h="7538">
                    <a:moveTo>
                      <a:pt x="7539" y="3769"/>
                    </a:moveTo>
                    <a:cubicBezTo>
                      <a:pt x="7539" y="5851"/>
                      <a:pt x="5851" y="7539"/>
                      <a:pt x="3769" y="7539"/>
                    </a:cubicBezTo>
                    <a:cubicBezTo>
                      <a:pt x="1687" y="7539"/>
                      <a:pt x="0" y="5851"/>
                      <a:pt x="0" y="3769"/>
                    </a:cubicBezTo>
                    <a:cubicBezTo>
                      <a:pt x="0" y="1688"/>
                      <a:pt x="1687" y="0"/>
                      <a:pt x="3769" y="0"/>
                    </a:cubicBezTo>
                    <a:cubicBezTo>
                      <a:pt x="5851" y="0"/>
                      <a:pt x="7539" y="1688"/>
                      <a:pt x="7539" y="3769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9" name="任意多边形: 形状 258">
                <a:extLst>
                  <a:ext uri="{FF2B5EF4-FFF2-40B4-BE49-F238E27FC236}">
                    <a16:creationId xmlns:a16="http://schemas.microsoft.com/office/drawing/2014/main" id="{8503BA45-BF20-4599-964D-90D77A821449}"/>
                  </a:ext>
                </a:extLst>
              </p:cNvPr>
              <p:cNvSpPr/>
              <p:nvPr/>
            </p:nvSpPr>
            <p:spPr>
              <a:xfrm>
                <a:off x="7501063" y="2469226"/>
                <a:ext cx="6154" cy="6154"/>
              </a:xfrm>
              <a:custGeom>
                <a:avLst/>
                <a:gdLst>
                  <a:gd name="connsiteX0" fmla="*/ 6154 w 6154"/>
                  <a:gd name="connsiteY0" fmla="*/ 3077 h 6154"/>
                  <a:gd name="connsiteX1" fmla="*/ 3077 w 6154"/>
                  <a:gd name="connsiteY1" fmla="*/ 6154 h 6154"/>
                  <a:gd name="connsiteX2" fmla="*/ 0 w 6154"/>
                  <a:gd name="connsiteY2" fmla="*/ 3077 h 6154"/>
                  <a:gd name="connsiteX3" fmla="*/ 3077 w 6154"/>
                  <a:gd name="connsiteY3" fmla="*/ 0 h 6154"/>
                  <a:gd name="connsiteX4" fmla="*/ 6154 w 6154"/>
                  <a:gd name="connsiteY4" fmla="*/ 3077 h 61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154" h="6154">
                    <a:moveTo>
                      <a:pt x="6154" y="3077"/>
                    </a:moveTo>
                    <a:cubicBezTo>
                      <a:pt x="6154" y="4777"/>
                      <a:pt x="4777" y="6154"/>
                      <a:pt x="3077" y="6154"/>
                    </a:cubicBezTo>
                    <a:cubicBezTo>
                      <a:pt x="1378" y="6154"/>
                      <a:pt x="0" y="4777"/>
                      <a:pt x="0" y="3077"/>
                    </a:cubicBezTo>
                    <a:cubicBezTo>
                      <a:pt x="0" y="1378"/>
                      <a:pt x="1377" y="0"/>
                      <a:pt x="3077" y="0"/>
                    </a:cubicBezTo>
                    <a:cubicBezTo>
                      <a:pt x="4776" y="0"/>
                      <a:pt x="6154" y="1378"/>
                      <a:pt x="6154" y="3077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0" name="任意多边形: 形状 259">
                <a:extLst>
                  <a:ext uri="{FF2B5EF4-FFF2-40B4-BE49-F238E27FC236}">
                    <a16:creationId xmlns:a16="http://schemas.microsoft.com/office/drawing/2014/main" id="{206BD2B6-B6BB-49FF-9F58-13432F0173C4}"/>
                  </a:ext>
                </a:extLst>
              </p:cNvPr>
              <p:cNvSpPr/>
              <p:nvPr/>
            </p:nvSpPr>
            <p:spPr>
              <a:xfrm>
                <a:off x="7562450" y="2563268"/>
                <a:ext cx="5000" cy="5000"/>
              </a:xfrm>
              <a:custGeom>
                <a:avLst/>
                <a:gdLst>
                  <a:gd name="connsiteX0" fmla="*/ 2500 w 5000"/>
                  <a:gd name="connsiteY0" fmla="*/ 5000 h 5000"/>
                  <a:gd name="connsiteX1" fmla="*/ 0 w 5000"/>
                  <a:gd name="connsiteY1" fmla="*/ 2500 h 5000"/>
                  <a:gd name="connsiteX2" fmla="*/ 2500 w 5000"/>
                  <a:gd name="connsiteY2" fmla="*/ 0 h 5000"/>
                  <a:gd name="connsiteX3" fmla="*/ 5000 w 5000"/>
                  <a:gd name="connsiteY3" fmla="*/ 2500 h 5000"/>
                  <a:gd name="connsiteX4" fmla="*/ 2500 w 5000"/>
                  <a:gd name="connsiteY4" fmla="*/ 5000 h 5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000" h="5000">
                    <a:moveTo>
                      <a:pt x="2500" y="5000"/>
                    </a:moveTo>
                    <a:cubicBezTo>
                      <a:pt x="1116" y="5000"/>
                      <a:pt x="0" y="3885"/>
                      <a:pt x="0" y="2500"/>
                    </a:cubicBezTo>
                    <a:cubicBezTo>
                      <a:pt x="0" y="1116"/>
                      <a:pt x="1116" y="0"/>
                      <a:pt x="2500" y="0"/>
                    </a:cubicBezTo>
                    <a:cubicBezTo>
                      <a:pt x="3885" y="0"/>
                      <a:pt x="5000" y="1116"/>
                      <a:pt x="5000" y="2500"/>
                    </a:cubicBezTo>
                    <a:cubicBezTo>
                      <a:pt x="4962" y="3885"/>
                      <a:pt x="3885" y="5000"/>
                      <a:pt x="2500" y="5000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4" name="任意多边形: 形状 273">
                <a:extLst>
                  <a:ext uri="{FF2B5EF4-FFF2-40B4-BE49-F238E27FC236}">
                    <a16:creationId xmlns:a16="http://schemas.microsoft.com/office/drawing/2014/main" id="{C506E452-A305-4086-A92C-57A1664D1949}"/>
                  </a:ext>
                </a:extLst>
              </p:cNvPr>
              <p:cNvSpPr/>
              <p:nvPr/>
            </p:nvSpPr>
            <p:spPr>
              <a:xfrm>
                <a:off x="7617491" y="2661234"/>
                <a:ext cx="3769" cy="3769"/>
              </a:xfrm>
              <a:custGeom>
                <a:avLst/>
                <a:gdLst>
                  <a:gd name="connsiteX0" fmla="*/ 3770 w 3769"/>
                  <a:gd name="connsiteY0" fmla="*/ 1885 h 3769"/>
                  <a:gd name="connsiteX1" fmla="*/ 1885 w 3769"/>
                  <a:gd name="connsiteY1" fmla="*/ 3769 h 3769"/>
                  <a:gd name="connsiteX2" fmla="*/ 0 w 3769"/>
                  <a:gd name="connsiteY2" fmla="*/ 1885 h 3769"/>
                  <a:gd name="connsiteX3" fmla="*/ 1885 w 3769"/>
                  <a:gd name="connsiteY3" fmla="*/ 0 h 3769"/>
                  <a:gd name="connsiteX4" fmla="*/ 3770 w 3769"/>
                  <a:gd name="connsiteY4" fmla="*/ 1885 h 37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769" h="3769">
                    <a:moveTo>
                      <a:pt x="3770" y="1885"/>
                    </a:moveTo>
                    <a:cubicBezTo>
                      <a:pt x="3770" y="2926"/>
                      <a:pt x="2926" y="3769"/>
                      <a:pt x="1885" y="3769"/>
                    </a:cubicBezTo>
                    <a:cubicBezTo>
                      <a:pt x="844" y="3769"/>
                      <a:pt x="0" y="2926"/>
                      <a:pt x="0" y="1885"/>
                    </a:cubicBezTo>
                    <a:cubicBezTo>
                      <a:pt x="0" y="844"/>
                      <a:pt x="844" y="0"/>
                      <a:pt x="1885" y="0"/>
                    </a:cubicBezTo>
                    <a:cubicBezTo>
                      <a:pt x="2926" y="0"/>
                      <a:pt x="3770" y="844"/>
                      <a:pt x="3770" y="1885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5" name="任意多边形: 形状 274">
                <a:extLst>
                  <a:ext uri="{FF2B5EF4-FFF2-40B4-BE49-F238E27FC236}">
                    <a16:creationId xmlns:a16="http://schemas.microsoft.com/office/drawing/2014/main" id="{890F5F9B-230B-4C05-BFBD-EE4BD15DB091}"/>
                  </a:ext>
                </a:extLst>
              </p:cNvPr>
              <p:cNvSpPr/>
              <p:nvPr/>
            </p:nvSpPr>
            <p:spPr>
              <a:xfrm>
                <a:off x="7665724" y="2762470"/>
                <a:ext cx="2846" cy="2846"/>
              </a:xfrm>
              <a:custGeom>
                <a:avLst/>
                <a:gdLst>
                  <a:gd name="connsiteX0" fmla="*/ 1423 w 2846"/>
                  <a:gd name="connsiteY0" fmla="*/ 2846 h 2846"/>
                  <a:gd name="connsiteX1" fmla="*/ 0 w 2846"/>
                  <a:gd name="connsiteY1" fmla="*/ 1423 h 2846"/>
                  <a:gd name="connsiteX2" fmla="*/ 1423 w 2846"/>
                  <a:gd name="connsiteY2" fmla="*/ 0 h 2846"/>
                  <a:gd name="connsiteX3" fmla="*/ 2846 w 2846"/>
                  <a:gd name="connsiteY3" fmla="*/ 1423 h 2846"/>
                  <a:gd name="connsiteX4" fmla="*/ 1423 w 2846"/>
                  <a:gd name="connsiteY4" fmla="*/ 2846 h 28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46" h="2846">
                    <a:moveTo>
                      <a:pt x="1423" y="2846"/>
                    </a:moveTo>
                    <a:cubicBezTo>
                      <a:pt x="654" y="2846"/>
                      <a:pt x="0" y="2231"/>
                      <a:pt x="0" y="1423"/>
                    </a:cubicBezTo>
                    <a:cubicBezTo>
                      <a:pt x="0" y="654"/>
                      <a:pt x="616" y="0"/>
                      <a:pt x="1423" y="0"/>
                    </a:cubicBezTo>
                    <a:cubicBezTo>
                      <a:pt x="2193" y="0"/>
                      <a:pt x="2846" y="615"/>
                      <a:pt x="2846" y="1423"/>
                    </a:cubicBezTo>
                    <a:cubicBezTo>
                      <a:pt x="2846" y="2192"/>
                      <a:pt x="2193" y="2846"/>
                      <a:pt x="1423" y="2846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6" name="任意多边形: 形状 275">
                <a:extLst>
                  <a:ext uri="{FF2B5EF4-FFF2-40B4-BE49-F238E27FC236}">
                    <a16:creationId xmlns:a16="http://schemas.microsoft.com/office/drawing/2014/main" id="{E49C3C65-8220-4442-9061-EC24F8AE8F85}"/>
                  </a:ext>
                </a:extLst>
              </p:cNvPr>
              <p:cNvSpPr/>
              <p:nvPr/>
            </p:nvSpPr>
            <p:spPr>
              <a:xfrm>
                <a:off x="7707033" y="2866590"/>
                <a:ext cx="2077" cy="2077"/>
              </a:xfrm>
              <a:custGeom>
                <a:avLst/>
                <a:gdLst>
                  <a:gd name="connsiteX0" fmla="*/ 2077 w 2077"/>
                  <a:gd name="connsiteY0" fmla="*/ 1038 h 2077"/>
                  <a:gd name="connsiteX1" fmla="*/ 1038 w 2077"/>
                  <a:gd name="connsiteY1" fmla="*/ 2077 h 2077"/>
                  <a:gd name="connsiteX2" fmla="*/ 0 w 2077"/>
                  <a:gd name="connsiteY2" fmla="*/ 1038 h 2077"/>
                  <a:gd name="connsiteX3" fmla="*/ 1038 w 2077"/>
                  <a:gd name="connsiteY3" fmla="*/ 0 h 2077"/>
                  <a:gd name="connsiteX4" fmla="*/ 2077 w 2077"/>
                  <a:gd name="connsiteY4" fmla="*/ 1038 h 20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77" h="2077">
                    <a:moveTo>
                      <a:pt x="2077" y="1038"/>
                    </a:moveTo>
                    <a:cubicBezTo>
                      <a:pt x="2077" y="1612"/>
                      <a:pt x="1612" y="2077"/>
                      <a:pt x="1038" y="2077"/>
                    </a:cubicBezTo>
                    <a:cubicBezTo>
                      <a:pt x="465" y="2077"/>
                      <a:pt x="0" y="1612"/>
                      <a:pt x="0" y="1038"/>
                    </a:cubicBezTo>
                    <a:cubicBezTo>
                      <a:pt x="0" y="465"/>
                      <a:pt x="465" y="0"/>
                      <a:pt x="1038" y="0"/>
                    </a:cubicBezTo>
                    <a:cubicBezTo>
                      <a:pt x="1612" y="0"/>
                      <a:pt x="2077" y="465"/>
                      <a:pt x="2077" y="1038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7" name="任意多边形: 形状 276">
                <a:extLst>
                  <a:ext uri="{FF2B5EF4-FFF2-40B4-BE49-F238E27FC236}">
                    <a16:creationId xmlns:a16="http://schemas.microsoft.com/office/drawing/2014/main" id="{335FA5D2-9ED1-43E7-8431-8933E54E0F1C}"/>
                  </a:ext>
                </a:extLst>
              </p:cNvPr>
              <p:cNvSpPr/>
              <p:nvPr/>
            </p:nvSpPr>
            <p:spPr>
              <a:xfrm>
                <a:off x="7741227" y="2973171"/>
                <a:ext cx="1384" cy="1384"/>
              </a:xfrm>
              <a:custGeom>
                <a:avLst/>
                <a:gdLst>
                  <a:gd name="connsiteX0" fmla="*/ 693 w 1384"/>
                  <a:gd name="connsiteY0" fmla="*/ 1385 h 1384"/>
                  <a:gd name="connsiteX1" fmla="*/ 0 w 1384"/>
                  <a:gd name="connsiteY1" fmla="*/ 692 h 1384"/>
                  <a:gd name="connsiteX2" fmla="*/ 693 w 1384"/>
                  <a:gd name="connsiteY2" fmla="*/ 0 h 1384"/>
                  <a:gd name="connsiteX3" fmla="*/ 1385 w 1384"/>
                  <a:gd name="connsiteY3" fmla="*/ 692 h 1384"/>
                  <a:gd name="connsiteX4" fmla="*/ 693 w 1384"/>
                  <a:gd name="connsiteY4" fmla="*/ 1385 h 13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84" h="1384">
                    <a:moveTo>
                      <a:pt x="693" y="1385"/>
                    </a:moveTo>
                    <a:cubicBezTo>
                      <a:pt x="308" y="1385"/>
                      <a:pt x="0" y="1077"/>
                      <a:pt x="0" y="692"/>
                    </a:cubicBezTo>
                    <a:cubicBezTo>
                      <a:pt x="0" y="308"/>
                      <a:pt x="308" y="0"/>
                      <a:pt x="693" y="0"/>
                    </a:cubicBezTo>
                    <a:cubicBezTo>
                      <a:pt x="1077" y="0"/>
                      <a:pt x="1385" y="308"/>
                      <a:pt x="1385" y="692"/>
                    </a:cubicBezTo>
                    <a:cubicBezTo>
                      <a:pt x="1385" y="1116"/>
                      <a:pt x="1077" y="1385"/>
                      <a:pt x="693" y="1385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8" name="任意多边形: 形状 277">
                <a:extLst>
                  <a:ext uri="{FF2B5EF4-FFF2-40B4-BE49-F238E27FC236}">
                    <a16:creationId xmlns:a16="http://schemas.microsoft.com/office/drawing/2014/main" id="{A9C6A68F-AFAD-4AAA-B216-FEB48C02F5FD}"/>
                  </a:ext>
                </a:extLst>
              </p:cNvPr>
              <p:cNvSpPr/>
              <p:nvPr/>
            </p:nvSpPr>
            <p:spPr>
              <a:xfrm>
                <a:off x="7768151" y="3081792"/>
                <a:ext cx="769" cy="769"/>
              </a:xfrm>
              <a:custGeom>
                <a:avLst/>
                <a:gdLst>
                  <a:gd name="connsiteX0" fmla="*/ 385 w 769"/>
                  <a:gd name="connsiteY0" fmla="*/ 769 h 769"/>
                  <a:gd name="connsiteX1" fmla="*/ 0 w 769"/>
                  <a:gd name="connsiteY1" fmla="*/ 385 h 769"/>
                  <a:gd name="connsiteX2" fmla="*/ 385 w 769"/>
                  <a:gd name="connsiteY2" fmla="*/ 0 h 769"/>
                  <a:gd name="connsiteX3" fmla="*/ 769 w 769"/>
                  <a:gd name="connsiteY3" fmla="*/ 385 h 769"/>
                  <a:gd name="connsiteX4" fmla="*/ 385 w 769"/>
                  <a:gd name="connsiteY4" fmla="*/ 769 h 7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69" h="769">
                    <a:moveTo>
                      <a:pt x="385" y="769"/>
                    </a:moveTo>
                    <a:cubicBezTo>
                      <a:pt x="193" y="769"/>
                      <a:pt x="0" y="616"/>
                      <a:pt x="0" y="385"/>
                    </a:cubicBezTo>
                    <a:cubicBezTo>
                      <a:pt x="0" y="193"/>
                      <a:pt x="154" y="0"/>
                      <a:pt x="385" y="0"/>
                    </a:cubicBezTo>
                    <a:cubicBezTo>
                      <a:pt x="577" y="0"/>
                      <a:pt x="769" y="154"/>
                      <a:pt x="769" y="385"/>
                    </a:cubicBezTo>
                    <a:cubicBezTo>
                      <a:pt x="769" y="616"/>
                      <a:pt x="616" y="769"/>
                      <a:pt x="385" y="769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0" name="任意多边形: 形状 279">
                <a:extLst>
                  <a:ext uri="{FF2B5EF4-FFF2-40B4-BE49-F238E27FC236}">
                    <a16:creationId xmlns:a16="http://schemas.microsoft.com/office/drawing/2014/main" id="{FFB17BB8-2176-4DCF-903B-D11C22963BA7}"/>
                  </a:ext>
                </a:extLst>
              </p:cNvPr>
              <p:cNvSpPr/>
              <p:nvPr/>
            </p:nvSpPr>
            <p:spPr>
              <a:xfrm>
                <a:off x="7787576" y="3191758"/>
                <a:ext cx="538" cy="538"/>
              </a:xfrm>
              <a:custGeom>
                <a:avLst/>
                <a:gdLst>
                  <a:gd name="connsiteX0" fmla="*/ 269 w 538"/>
                  <a:gd name="connsiteY0" fmla="*/ 539 h 538"/>
                  <a:gd name="connsiteX1" fmla="*/ 0 w 538"/>
                  <a:gd name="connsiteY1" fmla="*/ 269 h 538"/>
                  <a:gd name="connsiteX2" fmla="*/ 269 w 538"/>
                  <a:gd name="connsiteY2" fmla="*/ 0 h 538"/>
                  <a:gd name="connsiteX3" fmla="*/ 539 w 538"/>
                  <a:gd name="connsiteY3" fmla="*/ 269 h 538"/>
                  <a:gd name="connsiteX4" fmla="*/ 269 w 538"/>
                  <a:gd name="connsiteY4" fmla="*/ 539 h 5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38" h="538">
                    <a:moveTo>
                      <a:pt x="269" y="539"/>
                    </a:moveTo>
                    <a:cubicBezTo>
                      <a:pt x="115" y="539"/>
                      <a:pt x="0" y="423"/>
                      <a:pt x="0" y="269"/>
                    </a:cubicBezTo>
                    <a:cubicBezTo>
                      <a:pt x="0" y="115"/>
                      <a:pt x="115" y="0"/>
                      <a:pt x="269" y="0"/>
                    </a:cubicBezTo>
                    <a:cubicBezTo>
                      <a:pt x="423" y="0"/>
                      <a:pt x="539" y="115"/>
                      <a:pt x="539" y="269"/>
                    </a:cubicBezTo>
                    <a:cubicBezTo>
                      <a:pt x="539" y="423"/>
                      <a:pt x="423" y="539"/>
                      <a:pt x="269" y="539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1" name="任意多边形: 形状 280">
                <a:extLst>
                  <a:ext uri="{FF2B5EF4-FFF2-40B4-BE49-F238E27FC236}">
                    <a16:creationId xmlns:a16="http://schemas.microsoft.com/office/drawing/2014/main" id="{2253CDED-6AE7-41BA-8370-FC49B1CF82C6}"/>
                  </a:ext>
                </a:extLst>
              </p:cNvPr>
              <p:cNvSpPr/>
              <p:nvPr/>
            </p:nvSpPr>
            <p:spPr>
              <a:xfrm>
                <a:off x="7799653" y="3302725"/>
                <a:ext cx="307" cy="307"/>
              </a:xfrm>
              <a:custGeom>
                <a:avLst/>
                <a:gdLst>
                  <a:gd name="connsiteX0" fmla="*/ 154 w 307"/>
                  <a:gd name="connsiteY0" fmla="*/ 308 h 307"/>
                  <a:gd name="connsiteX1" fmla="*/ 0 w 307"/>
                  <a:gd name="connsiteY1" fmla="*/ 154 h 307"/>
                  <a:gd name="connsiteX2" fmla="*/ 154 w 307"/>
                  <a:gd name="connsiteY2" fmla="*/ 0 h 307"/>
                  <a:gd name="connsiteX3" fmla="*/ 308 w 307"/>
                  <a:gd name="connsiteY3" fmla="*/ 154 h 307"/>
                  <a:gd name="connsiteX4" fmla="*/ 154 w 307"/>
                  <a:gd name="connsiteY4" fmla="*/ 308 h 3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7" h="307">
                    <a:moveTo>
                      <a:pt x="154" y="308"/>
                    </a:moveTo>
                    <a:cubicBezTo>
                      <a:pt x="77" y="308"/>
                      <a:pt x="0" y="231"/>
                      <a:pt x="0" y="154"/>
                    </a:cubicBezTo>
                    <a:cubicBezTo>
                      <a:pt x="0" y="77"/>
                      <a:pt x="77" y="0"/>
                      <a:pt x="154" y="0"/>
                    </a:cubicBezTo>
                    <a:cubicBezTo>
                      <a:pt x="231" y="0"/>
                      <a:pt x="308" y="77"/>
                      <a:pt x="308" y="154"/>
                    </a:cubicBezTo>
                    <a:cubicBezTo>
                      <a:pt x="269" y="269"/>
                      <a:pt x="192" y="308"/>
                      <a:pt x="154" y="308"/>
                    </a:cubicBez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2" name="任意多边形: 形状 281">
                <a:extLst>
                  <a:ext uri="{FF2B5EF4-FFF2-40B4-BE49-F238E27FC236}">
                    <a16:creationId xmlns:a16="http://schemas.microsoft.com/office/drawing/2014/main" id="{BE9AE0A6-1FCA-467C-906C-6C0EFAE96B31}"/>
                  </a:ext>
                </a:extLst>
              </p:cNvPr>
              <p:cNvSpPr/>
              <p:nvPr/>
            </p:nvSpPr>
            <p:spPr>
              <a:xfrm>
                <a:off x="7804345" y="3414345"/>
                <a:ext cx="38" cy="3846"/>
              </a:xfrm>
              <a:custGeom>
                <a:avLst/>
                <a:gdLst>
                  <a:gd name="connsiteX0" fmla="*/ 0 w 38"/>
                  <a:gd name="connsiteY0" fmla="*/ 0 h 3846"/>
                  <a:gd name="connsiteX1" fmla="*/ 0 w 38"/>
                  <a:gd name="connsiteY1" fmla="*/ 0 h 3846"/>
                  <a:gd name="connsiteX2" fmla="*/ 0 w 38"/>
                  <a:gd name="connsiteY2" fmla="*/ 0 h 3846"/>
                  <a:gd name="connsiteX3" fmla="*/ 39 w 38"/>
                  <a:gd name="connsiteY3" fmla="*/ 0 h 38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8" h="3846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39" y="0"/>
                    </a:lnTo>
                    <a:close/>
                  </a:path>
                </a:pathLst>
              </a:custGeom>
              <a:grpFill/>
              <a:ln w="38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919" name="组合 918">
            <a:extLst>
              <a:ext uri="{FF2B5EF4-FFF2-40B4-BE49-F238E27FC236}">
                <a16:creationId xmlns:a16="http://schemas.microsoft.com/office/drawing/2014/main" id="{2764A45F-FC61-47C9-A140-F9F61D359382}"/>
              </a:ext>
            </a:extLst>
          </p:cNvPr>
          <p:cNvGrpSpPr/>
          <p:nvPr/>
        </p:nvGrpSpPr>
        <p:grpSpPr>
          <a:xfrm flipH="1">
            <a:off x="1111201" y="4679589"/>
            <a:ext cx="1820282" cy="2144567"/>
            <a:chOff x="7678027" y="5130161"/>
            <a:chExt cx="3372135" cy="2414996"/>
          </a:xfrm>
        </p:grpSpPr>
        <p:pic>
          <p:nvPicPr>
            <p:cNvPr id="920" name="图片 919" descr="图片包含 游戏机&#10;&#10;描述已自动生成">
              <a:extLst>
                <a:ext uri="{FF2B5EF4-FFF2-40B4-BE49-F238E27FC236}">
                  <a16:creationId xmlns:a16="http://schemas.microsoft.com/office/drawing/2014/main" id="{D038CA91-4CD7-4F96-AD15-FCB12AEEFAA0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alphaModFix amt="2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1243142">
              <a:off x="7678027" y="5684679"/>
              <a:ext cx="3345465" cy="1860478"/>
            </a:xfrm>
            <a:prstGeom prst="rect">
              <a:avLst/>
            </a:prstGeom>
          </p:spPr>
        </p:pic>
        <p:pic>
          <p:nvPicPr>
            <p:cNvPr id="921" name="图片 920" descr="图片包含 游戏机&#10;&#10;描述已自动生成">
              <a:extLst>
                <a:ext uri="{FF2B5EF4-FFF2-40B4-BE49-F238E27FC236}">
                  <a16:creationId xmlns:a16="http://schemas.microsoft.com/office/drawing/2014/main" id="{6E3867D6-2C2F-4ACC-A218-E40729F9C5E7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duotone>
                <a:schemeClr val="bg2">
                  <a:shade val="45000"/>
                  <a:satMod val="135000"/>
                </a:schemeClr>
                <a:prstClr val="white"/>
              </a:duotone>
              <a:alphaModFix amt="29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443142">
              <a:off x="7704697" y="5130161"/>
              <a:ext cx="3345465" cy="1860478"/>
            </a:xfrm>
            <a:prstGeom prst="rect">
              <a:avLst/>
            </a:prstGeom>
          </p:spPr>
        </p:pic>
      </p:grpSp>
      <p:grpSp>
        <p:nvGrpSpPr>
          <p:cNvPr id="925" name="组合 924">
            <a:extLst>
              <a:ext uri="{FF2B5EF4-FFF2-40B4-BE49-F238E27FC236}">
                <a16:creationId xmlns:a16="http://schemas.microsoft.com/office/drawing/2014/main" id="{4C1D8CDB-D416-406E-9225-A212A680AFCD}"/>
              </a:ext>
            </a:extLst>
          </p:cNvPr>
          <p:cNvGrpSpPr/>
          <p:nvPr/>
        </p:nvGrpSpPr>
        <p:grpSpPr>
          <a:xfrm rot="793871" flipH="1">
            <a:off x="1220505" y="3775446"/>
            <a:ext cx="1886465" cy="2144567"/>
            <a:chOff x="7678027" y="5130161"/>
            <a:chExt cx="3372135" cy="2414996"/>
          </a:xfrm>
        </p:grpSpPr>
        <p:pic>
          <p:nvPicPr>
            <p:cNvPr id="926" name="图片 925" descr="图片包含 游戏机&#10;&#10;描述已自动生成">
              <a:extLst>
                <a:ext uri="{FF2B5EF4-FFF2-40B4-BE49-F238E27FC236}">
                  <a16:creationId xmlns:a16="http://schemas.microsoft.com/office/drawing/2014/main" id="{060FE227-939B-49F1-ADDA-3E6918802A12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alphaModFix amt="5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1243142">
              <a:off x="7678027" y="5684679"/>
              <a:ext cx="3345465" cy="1860478"/>
            </a:xfrm>
            <a:prstGeom prst="rect">
              <a:avLst/>
            </a:prstGeom>
          </p:spPr>
        </p:pic>
        <p:pic>
          <p:nvPicPr>
            <p:cNvPr id="927" name="图片 926" descr="图片包含 游戏机&#10;&#10;描述已自动生成">
              <a:extLst>
                <a:ext uri="{FF2B5EF4-FFF2-40B4-BE49-F238E27FC236}">
                  <a16:creationId xmlns:a16="http://schemas.microsoft.com/office/drawing/2014/main" id="{01AD0C28-8F93-4F46-9539-2E0FFAB20F3D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alphaModFix amt="50000"/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443142">
              <a:off x="7704697" y="5130161"/>
              <a:ext cx="3345465" cy="1860478"/>
            </a:xfrm>
            <a:prstGeom prst="rect">
              <a:avLst/>
            </a:prstGeom>
          </p:spPr>
        </p:pic>
      </p:grpSp>
      <p:pic>
        <p:nvPicPr>
          <p:cNvPr id="8" name="图片 7" descr="桌子上的游戏遥控器&#10;&#10;描述已自动生成">
            <a:extLst>
              <a:ext uri="{FF2B5EF4-FFF2-40B4-BE49-F238E27FC236}">
                <a16:creationId xmlns:a16="http://schemas.microsoft.com/office/drawing/2014/main" id="{7C03D9B3-18DE-4213-8A44-126BE97E2754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160000" flipH="1">
            <a:off x="-584340" y="827306"/>
            <a:ext cx="6682241" cy="4590000"/>
          </a:xfrm>
          <a:prstGeom prst="rect">
            <a:avLst/>
          </a:prstGeom>
          <a:effectLst>
            <a:outerShdw blurRad="139700" dist="38100" dir="2700000" algn="tl" rotWithShape="0">
              <a:prstClr val="black">
                <a:alpha val="27000"/>
              </a:prstClr>
            </a:outerShdw>
          </a:effectLst>
        </p:spPr>
      </p:pic>
      <p:pic>
        <p:nvPicPr>
          <p:cNvPr id="5" name="图片 4" descr="遥控器的特写&#10;&#10;描述已自动生成">
            <a:extLst>
              <a:ext uri="{FF2B5EF4-FFF2-40B4-BE49-F238E27FC236}">
                <a16:creationId xmlns:a16="http://schemas.microsoft.com/office/drawing/2014/main" id="{10177233-6761-40A0-977F-8119DF12EFF7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440000">
            <a:off x="-1549861" y="2181686"/>
            <a:ext cx="5958986" cy="4093200"/>
          </a:xfrm>
          <a:prstGeom prst="rect">
            <a:avLst/>
          </a:prstGeom>
          <a:effectLst>
            <a:outerShdw blurRad="127000" dist="38100" dir="8100000" algn="tr" rotWithShape="0">
              <a:prstClr val="black">
                <a:alpha val="45000"/>
              </a:prstClr>
            </a:outerShdw>
          </a:effectLst>
        </p:spPr>
      </p:pic>
      <p:cxnSp>
        <p:nvCxnSpPr>
          <p:cNvPr id="928" name="直接连接符 927">
            <a:extLst>
              <a:ext uri="{FF2B5EF4-FFF2-40B4-BE49-F238E27FC236}">
                <a16:creationId xmlns:a16="http://schemas.microsoft.com/office/drawing/2014/main" id="{DA7C855B-C833-4D67-A408-C436918E2459}"/>
              </a:ext>
            </a:extLst>
          </p:cNvPr>
          <p:cNvCxnSpPr>
            <a:cxnSpLocks/>
          </p:cNvCxnSpPr>
          <p:nvPr/>
        </p:nvCxnSpPr>
        <p:spPr>
          <a:xfrm>
            <a:off x="4415790" y="866140"/>
            <a:ext cx="7280910" cy="0"/>
          </a:xfrm>
          <a:prstGeom prst="line">
            <a:avLst/>
          </a:prstGeom>
          <a:ln>
            <a:solidFill>
              <a:srgbClr val="00AFF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9" name="文本框 928">
            <a:extLst>
              <a:ext uri="{FF2B5EF4-FFF2-40B4-BE49-F238E27FC236}">
                <a16:creationId xmlns:a16="http://schemas.microsoft.com/office/drawing/2014/main" id="{830B46C5-605E-49C9-B501-6752FD8600A5}"/>
              </a:ext>
            </a:extLst>
          </p:cNvPr>
          <p:cNvSpPr txBox="1"/>
          <p:nvPr/>
        </p:nvSpPr>
        <p:spPr>
          <a:xfrm>
            <a:off x="556784" y="374586"/>
            <a:ext cx="42053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>
                <a:gradFill>
                  <a:gsLst>
                    <a:gs pos="47000">
                      <a:srgbClr val="37CFFF"/>
                    </a:gs>
                    <a:gs pos="63000">
                      <a:srgbClr val="2A98FF"/>
                    </a:gs>
                  </a:gsLst>
                  <a:lin ang="2700000" scaled="1"/>
                </a:gradFill>
                <a:latin typeface="汉仪雅酷黑 85W" panose="020B0904020202020204" pitchFamily="34" charset="-122"/>
                <a:ea typeface="汉仪雅酷黑 85W" panose="020B0904020202020204" pitchFamily="34" charset="-122"/>
                <a:cs typeface="阿里巴巴普惠体 B" panose="00020600040101010101" pitchFamily="18" charset="-122"/>
              </a:defRPr>
            </a:lvl1pPr>
          </a:lstStyle>
          <a:p>
            <a:r>
              <a:rPr lang="en-US" altLang="zh-CN" sz="3600" dirty="0"/>
              <a:t>APP</a:t>
            </a:r>
            <a:r>
              <a:rPr lang="zh-CN" altLang="en-US" sz="3600" dirty="0"/>
              <a:t>业务范围介绍</a:t>
            </a:r>
          </a:p>
        </p:txBody>
      </p:sp>
      <p:sp>
        <p:nvSpPr>
          <p:cNvPr id="930" name="矩形: 圆角 929">
            <a:extLst>
              <a:ext uri="{FF2B5EF4-FFF2-40B4-BE49-F238E27FC236}">
                <a16:creationId xmlns:a16="http://schemas.microsoft.com/office/drawing/2014/main" id="{AF4F4C54-31BC-4249-993E-F91A4FA4890F}"/>
              </a:ext>
            </a:extLst>
          </p:cNvPr>
          <p:cNvSpPr/>
          <p:nvPr/>
        </p:nvSpPr>
        <p:spPr>
          <a:xfrm>
            <a:off x="482600" y="475541"/>
            <a:ext cx="87553" cy="444420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009CE2">
                  <a:lumMod val="90000"/>
                  <a:lumOff val="10000"/>
                </a:srgbClr>
              </a:gs>
              <a:gs pos="100000">
                <a:srgbClr val="009CE2">
                  <a:lumMod val="90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105DC001-CEA3-4AA7-9A92-5C2A562DC956}"/>
              </a:ext>
            </a:extLst>
          </p:cNvPr>
          <p:cNvSpPr/>
          <p:nvPr/>
        </p:nvSpPr>
        <p:spPr>
          <a:xfrm>
            <a:off x="4408659" y="843281"/>
            <a:ext cx="432000" cy="45719"/>
          </a:xfrm>
          <a:prstGeom prst="rect">
            <a:avLst/>
          </a:prstGeom>
          <a:gradFill flip="none" rotWithShape="1">
            <a:gsLst>
              <a:gs pos="92000">
                <a:srgbClr val="2A98FF"/>
              </a:gs>
              <a:gs pos="6000">
                <a:srgbClr val="37CFFF"/>
              </a:gs>
            </a:gsLst>
            <a:lin ang="0" scaled="1"/>
            <a:tileRect/>
          </a:gra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6858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i="1" kern="0">
              <a:solidFill>
                <a:prstClr val="black">
                  <a:lumMod val="85000"/>
                  <a:lumOff val="15000"/>
                </a:prst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972" name="矩形 971">
            <a:extLst>
              <a:ext uri="{FF2B5EF4-FFF2-40B4-BE49-F238E27FC236}">
                <a16:creationId xmlns:a16="http://schemas.microsoft.com/office/drawing/2014/main" id="{3AB9806A-B3CD-4409-9CCD-F09D7E8DA7FD}"/>
              </a:ext>
            </a:extLst>
          </p:cNvPr>
          <p:cNvSpPr/>
          <p:nvPr/>
        </p:nvSpPr>
        <p:spPr>
          <a:xfrm>
            <a:off x="8588127" y="487907"/>
            <a:ext cx="27081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400" dirty="0">
                <a:solidFill>
                  <a:schemeClr val="bg1"/>
                </a:solidFill>
                <a:latin typeface="汉仪雅酷黑 65W" panose="020B0604020202020204" pitchFamily="34" charset="-122"/>
                <a:ea typeface="汉仪雅酷黑 65W" panose="020B0604020202020204" pitchFamily="34" charset="-122"/>
                <a:cs typeface="阿里巴巴普惠体 B" panose="00020600040101010101" pitchFamily="18" charset="-122"/>
              </a:rPr>
              <a:t>CCB</a:t>
            </a:r>
            <a:r>
              <a:rPr lang="zh-CN" altLang="zh-CN" sz="2400" dirty="0">
                <a:solidFill>
                  <a:schemeClr val="bg1"/>
                </a:solidFill>
                <a:latin typeface="汉仪雅酷黑 65W" panose="020B0604020202020204" pitchFamily="34" charset="-122"/>
                <a:ea typeface="汉仪雅酷黑 65W" panose="020B0604020202020204" pitchFamily="34" charset="-122"/>
                <a:cs typeface="阿里巴巴普惠体 B" panose="00020600040101010101" pitchFamily="18" charset="-122"/>
              </a:rPr>
              <a:t>建融家园</a:t>
            </a:r>
            <a:endParaRPr lang="zh-CN" altLang="en-US" sz="2400" dirty="0">
              <a:solidFill>
                <a:schemeClr val="bg1"/>
              </a:solidFill>
              <a:latin typeface="汉仪雅酷黑 65W" panose="020B0604020202020204" pitchFamily="34" charset="-122"/>
              <a:ea typeface="汉仪雅酷黑 65W" panose="020B0604020202020204" pitchFamily="34" charset="-122"/>
              <a:cs typeface="阿里巴巴普惠体 B" panose="00020600040101010101" pitchFamily="18" charset="-122"/>
            </a:endParaRPr>
          </a:p>
        </p:txBody>
      </p:sp>
      <p:pic>
        <p:nvPicPr>
          <p:cNvPr id="973" name="图片 972">
            <a:extLst>
              <a:ext uri="{FF2B5EF4-FFF2-40B4-BE49-F238E27FC236}">
                <a16:creationId xmlns:a16="http://schemas.microsoft.com/office/drawing/2014/main" id="{021D4DDF-6F07-4723-8508-CD3DBCE84567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270216" y="439657"/>
            <a:ext cx="426483" cy="426483"/>
          </a:xfrm>
          <a:prstGeom prst="roundRect">
            <a:avLst>
              <a:gd name="adj" fmla="val 10732"/>
            </a:avLst>
          </a:prstGeom>
        </p:spPr>
      </p:pic>
    </p:spTree>
    <p:extLst>
      <p:ext uri="{BB962C8B-B14F-4D97-AF65-F5344CB8AC3E}">
        <p14:creationId xmlns:p14="http://schemas.microsoft.com/office/powerpoint/2010/main" val="19312414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椭圆 63">
            <a:extLst>
              <a:ext uri="{FF2B5EF4-FFF2-40B4-BE49-F238E27FC236}">
                <a16:creationId xmlns:a16="http://schemas.microsoft.com/office/drawing/2014/main" id="{AF234EAC-C32E-439D-BD6C-BC68CE209DDD}"/>
              </a:ext>
            </a:extLst>
          </p:cNvPr>
          <p:cNvSpPr/>
          <p:nvPr/>
        </p:nvSpPr>
        <p:spPr>
          <a:xfrm>
            <a:off x="4272038" y="1092983"/>
            <a:ext cx="3647926" cy="3647926"/>
          </a:xfrm>
          <a:prstGeom prst="ellipse">
            <a:avLst/>
          </a:prstGeom>
          <a:gradFill flip="none" rotWithShape="1">
            <a:gsLst>
              <a:gs pos="59000">
                <a:srgbClr val="D19A5E">
                  <a:alpha val="0"/>
                </a:srgbClr>
              </a:gs>
              <a:gs pos="100000">
                <a:srgbClr val="D19A5E">
                  <a:alpha val="70000"/>
                </a:srgbClr>
              </a:gs>
            </a:gsLst>
            <a:path path="circle">
              <a:fillToRect l="50000" t="50000" r="50000" b="50000"/>
            </a:path>
            <a:tileRect/>
          </a:gradFill>
          <a:ln w="8572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sp>
        <p:nvSpPr>
          <p:cNvPr id="45" name="Oval 16_1">
            <a:extLst>
              <a:ext uri="{FF2B5EF4-FFF2-40B4-BE49-F238E27FC236}">
                <a16:creationId xmlns:a16="http://schemas.microsoft.com/office/drawing/2014/main" id="{1782ED8C-503A-4B1D-BBDE-A1E65F2C58BE}"/>
              </a:ext>
            </a:extLst>
          </p:cNvPr>
          <p:cNvSpPr/>
          <p:nvPr/>
        </p:nvSpPr>
        <p:spPr>
          <a:xfrm>
            <a:off x="4612530" y="1433475"/>
            <a:ext cx="2966940" cy="2966940"/>
          </a:xfrm>
          <a:prstGeom prst="arc">
            <a:avLst>
              <a:gd name="adj1" fmla="val 8171891"/>
              <a:gd name="adj2" fmla="val 12628087"/>
            </a:avLst>
          </a:prstGeom>
          <a:noFill/>
          <a:ln w="15875" cap="flat" cmpd="sng" algn="ctr">
            <a:gradFill>
              <a:gsLst>
                <a:gs pos="0">
                  <a:srgbClr val="D19A5E"/>
                </a:gs>
                <a:gs pos="100000">
                  <a:srgbClr val="D19A5E">
                    <a:alpha val="0"/>
                  </a:srgbClr>
                </a:gs>
              </a:gsLst>
              <a:lin ang="5400000" scaled="1"/>
            </a:gra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R"/>
              <a:ea typeface="阿里巴巴普惠体 R"/>
              <a:cs typeface="+mn-cs"/>
            </a:endParaRPr>
          </a:p>
        </p:txBody>
      </p:sp>
      <p:sp>
        <p:nvSpPr>
          <p:cNvPr id="46" name="椭圆 45">
            <a:extLst>
              <a:ext uri="{FF2B5EF4-FFF2-40B4-BE49-F238E27FC236}">
                <a16:creationId xmlns:a16="http://schemas.microsoft.com/office/drawing/2014/main" id="{345D0F9D-B8D4-4FC0-BBFC-3318FAD2DA7B}"/>
              </a:ext>
            </a:extLst>
          </p:cNvPr>
          <p:cNvSpPr/>
          <p:nvPr/>
        </p:nvSpPr>
        <p:spPr>
          <a:xfrm>
            <a:off x="4723624" y="1544569"/>
            <a:ext cx="2744751" cy="2744751"/>
          </a:xfrm>
          <a:prstGeom prst="ellipse">
            <a:avLst/>
          </a:prstGeom>
          <a:gradFill>
            <a:gsLst>
              <a:gs pos="87000">
                <a:srgbClr val="D19A5E"/>
              </a:gs>
              <a:gs pos="9000">
                <a:schemeClr val="accent4">
                  <a:lumMod val="40000"/>
                  <a:lumOff val="60000"/>
                </a:schemeClr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R"/>
              <a:ea typeface="阿里巴巴普惠体 R"/>
              <a:cs typeface="+mn-cs"/>
            </a:endParaRPr>
          </a:p>
        </p:txBody>
      </p:sp>
      <p:sp>
        <p:nvSpPr>
          <p:cNvPr id="50" name="Oval 16_1_1">
            <a:extLst>
              <a:ext uri="{FF2B5EF4-FFF2-40B4-BE49-F238E27FC236}">
                <a16:creationId xmlns:a16="http://schemas.microsoft.com/office/drawing/2014/main" id="{A64467F7-DD3A-49C8-8998-DBFED68660DA}"/>
              </a:ext>
            </a:extLst>
          </p:cNvPr>
          <p:cNvSpPr/>
          <p:nvPr/>
        </p:nvSpPr>
        <p:spPr>
          <a:xfrm>
            <a:off x="4798113" y="1619058"/>
            <a:ext cx="2595773" cy="2595773"/>
          </a:xfrm>
          <a:prstGeom prst="ellipse">
            <a:avLst/>
          </a:prstGeom>
          <a:noFill/>
          <a:ln w="6350" cap="flat" cmpd="sng" algn="ctr">
            <a:solidFill>
              <a:srgbClr val="FE700B"/>
            </a:solidFill>
            <a:prstDash val="sysDash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R"/>
              <a:ea typeface="阿里巴巴普惠体 R"/>
              <a:cs typeface="+mn-cs"/>
            </a:endParaRPr>
          </a:p>
        </p:txBody>
      </p:sp>
      <p:sp>
        <p:nvSpPr>
          <p:cNvPr id="83" name="Oval 4_1">
            <a:extLst>
              <a:ext uri="{FF2B5EF4-FFF2-40B4-BE49-F238E27FC236}">
                <a16:creationId xmlns:a16="http://schemas.microsoft.com/office/drawing/2014/main" id="{40DD7287-E342-4B77-8F5C-67534AC3D169}"/>
              </a:ext>
            </a:extLst>
          </p:cNvPr>
          <p:cNvSpPr>
            <a:spLocks noChangeAspect="1"/>
          </p:cNvSpPr>
          <p:nvPr/>
        </p:nvSpPr>
        <p:spPr>
          <a:xfrm>
            <a:off x="3833797" y="654742"/>
            <a:ext cx="4524406" cy="4524406"/>
          </a:xfrm>
          <a:prstGeom prst="ellipse">
            <a:avLst/>
          </a:prstGeom>
          <a:noFill/>
          <a:ln w="19050" cap="flat" cmpd="sng" algn="ctr">
            <a:gradFill flip="none" rotWithShape="1">
              <a:gsLst>
                <a:gs pos="100000">
                  <a:srgbClr val="FDEDC1"/>
                </a:gs>
                <a:gs pos="0">
                  <a:srgbClr val="FDEDC1"/>
                </a:gs>
                <a:gs pos="82000">
                  <a:srgbClr val="D19A5E">
                    <a:alpha val="0"/>
                  </a:srgbClr>
                </a:gs>
                <a:gs pos="18000">
                  <a:srgbClr val="D19A5E">
                    <a:alpha val="0"/>
                  </a:srgbClr>
                </a:gs>
              </a:gsLst>
              <a:lin ang="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R"/>
              <a:ea typeface="阿里巴巴普惠体 R"/>
              <a:cs typeface="+mn-cs"/>
            </a:endParaRPr>
          </a:p>
        </p:txBody>
      </p:sp>
      <p:cxnSp>
        <p:nvCxnSpPr>
          <p:cNvPr id="145" name="直接连接符 144">
            <a:extLst>
              <a:ext uri="{FF2B5EF4-FFF2-40B4-BE49-F238E27FC236}">
                <a16:creationId xmlns:a16="http://schemas.microsoft.com/office/drawing/2014/main" id="{06814AB9-61F3-4691-B024-3891F4480782}"/>
              </a:ext>
            </a:extLst>
          </p:cNvPr>
          <p:cNvCxnSpPr>
            <a:cxnSpLocks/>
          </p:cNvCxnSpPr>
          <p:nvPr/>
        </p:nvCxnSpPr>
        <p:spPr>
          <a:xfrm>
            <a:off x="4888091" y="4426721"/>
            <a:ext cx="0" cy="838859"/>
          </a:xfrm>
          <a:prstGeom prst="line">
            <a:avLst/>
          </a:prstGeom>
          <a:ln>
            <a:gradFill>
              <a:gsLst>
                <a:gs pos="0">
                  <a:schemeClr val="accent4">
                    <a:alpha val="30000"/>
                    <a:lumMod val="100000"/>
                  </a:schemeClr>
                </a:gs>
                <a:gs pos="100000">
                  <a:schemeClr val="accent4">
                    <a:lumMod val="75000"/>
                    <a:alpha val="0"/>
                  </a:schemeClr>
                </a:gs>
              </a:gsLst>
              <a:lin ang="5400000" scaled="1"/>
            </a:gra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4" name="椭圆 163">
            <a:extLst>
              <a:ext uri="{FF2B5EF4-FFF2-40B4-BE49-F238E27FC236}">
                <a16:creationId xmlns:a16="http://schemas.microsoft.com/office/drawing/2014/main" id="{8F4C5099-91E0-4D6B-9216-235DE70FC598}"/>
              </a:ext>
            </a:extLst>
          </p:cNvPr>
          <p:cNvSpPr/>
          <p:nvPr/>
        </p:nvSpPr>
        <p:spPr>
          <a:xfrm>
            <a:off x="-104170" y="4583261"/>
            <a:ext cx="12400340" cy="1964831"/>
          </a:xfrm>
          <a:prstGeom prst="ellipse">
            <a:avLst/>
          </a:prstGeom>
          <a:gradFill flip="none" rotWithShape="1">
            <a:gsLst>
              <a:gs pos="100000">
                <a:schemeClr val="accent4">
                  <a:lumMod val="60000"/>
                  <a:lumOff val="40000"/>
                  <a:alpha val="8000"/>
                </a:schemeClr>
              </a:gs>
              <a:gs pos="42000">
                <a:schemeClr val="accent4">
                  <a:lumMod val="60000"/>
                  <a:lumOff val="40000"/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R"/>
              <a:ea typeface="阿里巴巴普惠体 R"/>
              <a:cs typeface="+mn-cs"/>
            </a:endParaRPr>
          </a:p>
        </p:txBody>
      </p:sp>
      <p:sp>
        <p:nvSpPr>
          <p:cNvPr id="165" name="椭圆 164">
            <a:extLst>
              <a:ext uri="{FF2B5EF4-FFF2-40B4-BE49-F238E27FC236}">
                <a16:creationId xmlns:a16="http://schemas.microsoft.com/office/drawing/2014/main" id="{46AEBAF0-3BF8-4EE3-9224-23E0F12148D4}"/>
              </a:ext>
            </a:extLst>
          </p:cNvPr>
          <p:cNvSpPr/>
          <p:nvPr/>
        </p:nvSpPr>
        <p:spPr>
          <a:xfrm>
            <a:off x="482600" y="5296817"/>
            <a:ext cx="11226800" cy="1238979"/>
          </a:xfrm>
          <a:prstGeom prst="ellipse">
            <a:avLst/>
          </a:prstGeom>
          <a:gradFill flip="none" rotWithShape="1">
            <a:gsLst>
              <a:gs pos="100000">
                <a:srgbClr val="FFD965">
                  <a:alpha val="8000"/>
                </a:srgbClr>
              </a:gs>
              <a:gs pos="42000">
                <a:srgbClr val="FFD965">
                  <a:alpha val="0"/>
                </a:srgbClr>
              </a:gs>
            </a:gsLst>
            <a:lin ang="5400000" scaled="0"/>
            <a:tileRect/>
          </a:gradFill>
          <a:ln>
            <a:gradFill>
              <a:gsLst>
                <a:gs pos="11000">
                  <a:srgbClr val="D19A5E">
                    <a:alpha val="0"/>
                  </a:srgbClr>
                </a:gs>
                <a:gs pos="100000">
                  <a:srgbClr val="FDEDC1">
                    <a:alpha val="6500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R"/>
              <a:ea typeface="阿里巴巴普惠体 R"/>
              <a:cs typeface="+mn-cs"/>
            </a:endParaRPr>
          </a:p>
        </p:txBody>
      </p:sp>
      <p:sp>
        <p:nvSpPr>
          <p:cNvPr id="166" name="椭圆 165">
            <a:extLst>
              <a:ext uri="{FF2B5EF4-FFF2-40B4-BE49-F238E27FC236}">
                <a16:creationId xmlns:a16="http://schemas.microsoft.com/office/drawing/2014/main" id="{487333E0-AC9F-4D1F-AEE9-767460EC2ADF}"/>
              </a:ext>
            </a:extLst>
          </p:cNvPr>
          <p:cNvSpPr/>
          <p:nvPr/>
        </p:nvSpPr>
        <p:spPr>
          <a:xfrm>
            <a:off x="1358509" y="5546334"/>
            <a:ext cx="9474982" cy="932913"/>
          </a:xfrm>
          <a:prstGeom prst="ellipse">
            <a:avLst/>
          </a:prstGeom>
          <a:gradFill flip="none" rotWithShape="1">
            <a:gsLst>
              <a:gs pos="100000">
                <a:srgbClr val="FFD965">
                  <a:alpha val="8000"/>
                </a:srgbClr>
              </a:gs>
              <a:gs pos="42000">
                <a:srgbClr val="FFD965">
                  <a:alpha val="0"/>
                </a:srgbClr>
              </a:gs>
            </a:gsLst>
            <a:lin ang="5400000" scaled="0"/>
            <a:tileRect/>
          </a:gradFill>
          <a:ln w="6350">
            <a:gradFill>
              <a:gsLst>
                <a:gs pos="11000">
                  <a:srgbClr val="D19A5E">
                    <a:alpha val="0"/>
                  </a:srgbClr>
                </a:gs>
                <a:gs pos="100000">
                  <a:srgbClr val="F6E1B3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4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R"/>
              <a:ea typeface="阿里巴巴普惠体 R"/>
              <a:cs typeface="+mn-cs"/>
            </a:endParaRPr>
          </a:p>
        </p:txBody>
      </p:sp>
      <p:sp>
        <p:nvSpPr>
          <p:cNvPr id="167" name="椭圆 166">
            <a:extLst>
              <a:ext uri="{FF2B5EF4-FFF2-40B4-BE49-F238E27FC236}">
                <a16:creationId xmlns:a16="http://schemas.microsoft.com/office/drawing/2014/main" id="{172DBFA1-B4D2-4BBC-B5FF-25B81D85BAEB}"/>
              </a:ext>
            </a:extLst>
          </p:cNvPr>
          <p:cNvSpPr/>
          <p:nvPr/>
        </p:nvSpPr>
        <p:spPr>
          <a:xfrm>
            <a:off x="2103119" y="5721815"/>
            <a:ext cx="7985762" cy="615485"/>
          </a:xfrm>
          <a:prstGeom prst="ellipse">
            <a:avLst/>
          </a:prstGeom>
          <a:gradFill flip="none" rotWithShape="1">
            <a:gsLst>
              <a:gs pos="100000">
                <a:srgbClr val="FFD965">
                  <a:alpha val="10000"/>
                </a:srgbClr>
              </a:gs>
              <a:gs pos="42000">
                <a:srgbClr val="FFD965">
                  <a:alpha val="0"/>
                </a:srgbClr>
              </a:gs>
            </a:gsLst>
            <a:lin ang="5400000" scaled="0"/>
            <a:tileRect/>
          </a:gradFill>
          <a:ln w="6350">
            <a:gradFill>
              <a:gsLst>
                <a:gs pos="11000">
                  <a:srgbClr val="D19A5E">
                    <a:alpha val="0"/>
                  </a:srgbClr>
                </a:gs>
                <a:gs pos="100000">
                  <a:srgbClr val="F6E1B3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R"/>
              <a:ea typeface="阿里巴巴普惠体 R"/>
              <a:cs typeface="+mn-cs"/>
            </a:endParaRPr>
          </a:p>
        </p:txBody>
      </p:sp>
      <p:pic>
        <p:nvPicPr>
          <p:cNvPr id="73" name="图片 72">
            <a:extLst>
              <a:ext uri="{FF2B5EF4-FFF2-40B4-BE49-F238E27FC236}">
                <a16:creationId xmlns:a16="http://schemas.microsoft.com/office/drawing/2014/main" id="{447FD287-A203-42DB-82C2-191C7AEA001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882791" y="990690"/>
            <a:ext cx="2426418" cy="4358004"/>
          </a:xfrm>
          <a:custGeom>
            <a:avLst/>
            <a:gdLst>
              <a:gd name="connsiteX0" fmla="*/ 0 w 2426418"/>
              <a:gd name="connsiteY0" fmla="*/ 0 h 4358004"/>
              <a:gd name="connsiteX1" fmla="*/ 2426418 w 2426418"/>
              <a:gd name="connsiteY1" fmla="*/ 0 h 4358004"/>
              <a:gd name="connsiteX2" fmla="*/ 2426418 w 2426418"/>
              <a:gd name="connsiteY2" fmla="*/ 4090208 h 4358004"/>
              <a:gd name="connsiteX3" fmla="*/ 2267503 w 2426418"/>
              <a:gd name="connsiteY3" fmla="*/ 4158565 h 4358004"/>
              <a:gd name="connsiteX4" fmla="*/ 1213210 w 2426418"/>
              <a:gd name="connsiteY4" fmla="*/ 4358004 h 4358004"/>
              <a:gd name="connsiteX5" fmla="*/ 158918 w 2426418"/>
              <a:gd name="connsiteY5" fmla="*/ 4158565 h 4358004"/>
              <a:gd name="connsiteX6" fmla="*/ 0 w 2426418"/>
              <a:gd name="connsiteY6" fmla="*/ 4090207 h 43580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426418" h="4358004">
                <a:moveTo>
                  <a:pt x="0" y="0"/>
                </a:moveTo>
                <a:lnTo>
                  <a:pt x="2426418" y="0"/>
                </a:lnTo>
                <a:lnTo>
                  <a:pt x="2426418" y="4090208"/>
                </a:lnTo>
                <a:lnTo>
                  <a:pt x="2267503" y="4158565"/>
                </a:lnTo>
                <a:cubicBezTo>
                  <a:pt x="1941057" y="4287290"/>
                  <a:pt x="1585392" y="4358004"/>
                  <a:pt x="1213210" y="4358004"/>
                </a:cubicBezTo>
                <a:cubicBezTo>
                  <a:pt x="841029" y="4358004"/>
                  <a:pt x="485364" y="4287290"/>
                  <a:pt x="158918" y="4158565"/>
                </a:cubicBezTo>
                <a:lnTo>
                  <a:pt x="0" y="4090207"/>
                </a:lnTo>
                <a:close/>
              </a:path>
            </a:pathLst>
          </a:custGeom>
          <a:effectLst>
            <a:innerShdw blurRad="266700" dist="50800" dir="5400000">
              <a:prstClr val="black">
                <a:alpha val="59000"/>
              </a:prstClr>
            </a:innerShdw>
          </a:effectLst>
        </p:spPr>
      </p:pic>
      <p:sp>
        <p:nvSpPr>
          <p:cNvPr id="82" name="Oval 4_1">
            <a:extLst>
              <a:ext uri="{FF2B5EF4-FFF2-40B4-BE49-F238E27FC236}">
                <a16:creationId xmlns:a16="http://schemas.microsoft.com/office/drawing/2014/main" id="{2621ECFA-046A-41C2-A1A6-4F61DB600F50}"/>
              </a:ext>
            </a:extLst>
          </p:cNvPr>
          <p:cNvSpPr>
            <a:spLocks noChangeAspect="1"/>
          </p:cNvSpPr>
          <p:nvPr/>
        </p:nvSpPr>
        <p:spPr>
          <a:xfrm>
            <a:off x="3220721" y="-363766"/>
            <a:ext cx="5750560" cy="5750560"/>
          </a:xfrm>
          <a:prstGeom prst="ellipse">
            <a:avLst/>
          </a:prstGeom>
          <a:noFill/>
          <a:ln w="88900" cap="flat" cmpd="sng" algn="ctr">
            <a:gradFill>
              <a:gsLst>
                <a:gs pos="81000">
                  <a:srgbClr val="D19A5E">
                    <a:alpha val="0"/>
                  </a:srgbClr>
                </a:gs>
                <a:gs pos="100000">
                  <a:srgbClr val="E9C895"/>
                </a:gs>
              </a:gsLst>
              <a:lin ang="5400000" scaled="1"/>
            </a:gra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R"/>
              <a:ea typeface="阿里巴巴普惠体 R"/>
              <a:cs typeface="+mn-cs"/>
            </a:endParaRPr>
          </a:p>
        </p:txBody>
      </p:sp>
      <p:sp>
        <p:nvSpPr>
          <p:cNvPr id="74" name="Oval 16_1">
            <a:extLst>
              <a:ext uri="{FF2B5EF4-FFF2-40B4-BE49-F238E27FC236}">
                <a16:creationId xmlns:a16="http://schemas.microsoft.com/office/drawing/2014/main" id="{EE3E92D7-536F-444A-AA2D-E14A053614C2}"/>
              </a:ext>
            </a:extLst>
          </p:cNvPr>
          <p:cNvSpPr/>
          <p:nvPr/>
        </p:nvSpPr>
        <p:spPr>
          <a:xfrm flipH="1" flipV="1">
            <a:off x="4612530" y="1433475"/>
            <a:ext cx="2966940" cy="2966940"/>
          </a:xfrm>
          <a:prstGeom prst="arc">
            <a:avLst>
              <a:gd name="adj1" fmla="val 8171891"/>
              <a:gd name="adj2" fmla="val 12628087"/>
            </a:avLst>
          </a:prstGeom>
          <a:noFill/>
          <a:ln w="15875" cap="flat" cmpd="sng" algn="ctr">
            <a:gradFill>
              <a:gsLst>
                <a:gs pos="0">
                  <a:srgbClr val="D19A5E"/>
                </a:gs>
                <a:gs pos="100000">
                  <a:srgbClr val="D19A5E">
                    <a:alpha val="0"/>
                  </a:srgbClr>
                </a:gs>
              </a:gsLst>
              <a:lin ang="5400000" scaled="1"/>
            </a:gra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R"/>
              <a:ea typeface="阿里巴巴普惠体 R"/>
              <a:cs typeface="+mn-cs"/>
            </a:endParaRPr>
          </a:p>
        </p:txBody>
      </p:sp>
      <p:grpSp>
        <p:nvGrpSpPr>
          <p:cNvPr id="70" name="组合 69">
            <a:extLst>
              <a:ext uri="{FF2B5EF4-FFF2-40B4-BE49-F238E27FC236}">
                <a16:creationId xmlns:a16="http://schemas.microsoft.com/office/drawing/2014/main" id="{EDCC4001-4AF6-49D2-BE35-220AA14D9A11}"/>
              </a:ext>
            </a:extLst>
          </p:cNvPr>
          <p:cNvGrpSpPr/>
          <p:nvPr/>
        </p:nvGrpSpPr>
        <p:grpSpPr>
          <a:xfrm>
            <a:off x="1251533" y="1194061"/>
            <a:ext cx="3613899" cy="3481520"/>
            <a:chOff x="2529814" y="1736463"/>
            <a:chExt cx="2369554" cy="3363316"/>
          </a:xfrm>
        </p:grpSpPr>
        <p:sp>
          <p:nvSpPr>
            <p:cNvPr id="34" name="梯形 33">
              <a:extLst>
                <a:ext uri="{FF2B5EF4-FFF2-40B4-BE49-F238E27FC236}">
                  <a16:creationId xmlns:a16="http://schemas.microsoft.com/office/drawing/2014/main" id="{C4E4774A-5F5C-4C53-B9F7-70BF65AF2B35}"/>
                </a:ext>
              </a:extLst>
            </p:cNvPr>
            <p:cNvSpPr/>
            <p:nvPr/>
          </p:nvSpPr>
          <p:spPr>
            <a:xfrm rot="5400000" flipH="1">
              <a:off x="953970" y="3376130"/>
              <a:ext cx="3242088" cy="90399"/>
            </a:xfrm>
            <a:prstGeom prst="trapezoid">
              <a:avLst>
                <a:gd name="adj" fmla="val 18140"/>
              </a:avLst>
            </a:prstGeom>
            <a:noFill/>
            <a:ln w="12700" cap="flat" cmpd="sng" algn="ctr">
              <a:gradFill>
                <a:gsLst>
                  <a:gs pos="5000">
                    <a:srgbClr val="D19A5E">
                      <a:alpha val="0"/>
                    </a:srgbClr>
                  </a:gs>
                  <a:gs pos="100000">
                    <a:srgbClr val="F6E1B3"/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R"/>
                <a:ea typeface="阿里巴巴普惠体 R"/>
                <a:cs typeface="+mn-cs"/>
              </a:endParaRPr>
            </a:p>
          </p:txBody>
        </p:sp>
        <p:sp>
          <p:nvSpPr>
            <p:cNvPr id="35" name="梯形 34">
              <a:extLst>
                <a:ext uri="{FF2B5EF4-FFF2-40B4-BE49-F238E27FC236}">
                  <a16:creationId xmlns:a16="http://schemas.microsoft.com/office/drawing/2014/main" id="{1C292E0A-9A94-428F-B13D-0E358CC145DB}"/>
                </a:ext>
              </a:extLst>
            </p:cNvPr>
            <p:cNvSpPr/>
            <p:nvPr/>
          </p:nvSpPr>
          <p:spPr>
            <a:xfrm rot="5400000" flipH="1">
              <a:off x="2078134" y="2278544"/>
              <a:ext cx="3363316" cy="2279153"/>
            </a:xfrm>
            <a:prstGeom prst="trapezoid">
              <a:avLst>
                <a:gd name="adj" fmla="val 14392"/>
              </a:avLst>
            </a:prstGeom>
            <a:gradFill>
              <a:gsLst>
                <a:gs pos="0">
                  <a:schemeClr val="accent4">
                    <a:lumMod val="60000"/>
                    <a:lumOff val="40000"/>
                    <a:alpha val="0"/>
                  </a:schemeClr>
                </a:gs>
                <a:gs pos="94000">
                  <a:schemeClr val="accent4">
                    <a:lumMod val="45000"/>
                    <a:lumOff val="55000"/>
                    <a:alpha val="20000"/>
                  </a:schemeClr>
                </a:gs>
              </a:gsLst>
              <a:lin ang="5400000" scaled="1"/>
            </a:gradFill>
            <a:ln w="12700" cap="flat" cmpd="sng" algn="ctr">
              <a:gradFill>
                <a:gsLst>
                  <a:gs pos="17000">
                    <a:srgbClr val="D19A5E">
                      <a:alpha val="0"/>
                    </a:srgbClr>
                  </a:gs>
                  <a:gs pos="100000">
                    <a:srgbClr val="F6E1B3"/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R"/>
                <a:ea typeface="阿里巴巴普惠体 R"/>
                <a:cs typeface="+mn-cs"/>
              </a:endParaRPr>
            </a:p>
          </p:txBody>
        </p:sp>
      </p:grp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00194B8D-6387-4E31-86D3-CEA53CBF8F65}"/>
              </a:ext>
            </a:extLst>
          </p:cNvPr>
          <p:cNvGrpSpPr/>
          <p:nvPr/>
        </p:nvGrpSpPr>
        <p:grpSpPr>
          <a:xfrm flipH="1">
            <a:off x="7326569" y="1194061"/>
            <a:ext cx="3613899" cy="3481520"/>
            <a:chOff x="2529814" y="1736463"/>
            <a:chExt cx="2369554" cy="3363316"/>
          </a:xfrm>
        </p:grpSpPr>
        <p:sp>
          <p:nvSpPr>
            <p:cNvPr id="67" name="梯形 66">
              <a:extLst>
                <a:ext uri="{FF2B5EF4-FFF2-40B4-BE49-F238E27FC236}">
                  <a16:creationId xmlns:a16="http://schemas.microsoft.com/office/drawing/2014/main" id="{6EA96BA2-8BE9-43B6-90A0-43D75373913E}"/>
                </a:ext>
              </a:extLst>
            </p:cNvPr>
            <p:cNvSpPr/>
            <p:nvPr/>
          </p:nvSpPr>
          <p:spPr>
            <a:xfrm rot="5400000" flipH="1">
              <a:off x="953970" y="3376130"/>
              <a:ext cx="3242088" cy="90399"/>
            </a:xfrm>
            <a:prstGeom prst="trapezoid">
              <a:avLst>
                <a:gd name="adj" fmla="val 18140"/>
              </a:avLst>
            </a:prstGeom>
            <a:noFill/>
            <a:ln w="12700" cap="flat" cmpd="sng" algn="ctr">
              <a:gradFill>
                <a:gsLst>
                  <a:gs pos="5000">
                    <a:srgbClr val="D19A5E">
                      <a:alpha val="0"/>
                    </a:srgbClr>
                  </a:gs>
                  <a:gs pos="100000">
                    <a:srgbClr val="F6E1B3"/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R"/>
                <a:ea typeface="阿里巴巴普惠体 R"/>
                <a:cs typeface="+mn-cs"/>
              </a:endParaRPr>
            </a:p>
          </p:txBody>
        </p:sp>
        <p:sp>
          <p:nvSpPr>
            <p:cNvPr id="68" name="梯形 67">
              <a:extLst>
                <a:ext uri="{FF2B5EF4-FFF2-40B4-BE49-F238E27FC236}">
                  <a16:creationId xmlns:a16="http://schemas.microsoft.com/office/drawing/2014/main" id="{7FEA0E2D-D59D-45D1-8B71-FC5CDAEBD04C}"/>
                </a:ext>
              </a:extLst>
            </p:cNvPr>
            <p:cNvSpPr/>
            <p:nvPr/>
          </p:nvSpPr>
          <p:spPr>
            <a:xfrm rot="5400000" flipH="1">
              <a:off x="2078134" y="2278544"/>
              <a:ext cx="3363316" cy="2279153"/>
            </a:xfrm>
            <a:prstGeom prst="trapezoid">
              <a:avLst>
                <a:gd name="adj" fmla="val 14392"/>
              </a:avLst>
            </a:prstGeom>
            <a:gradFill>
              <a:gsLst>
                <a:gs pos="0">
                  <a:schemeClr val="accent4">
                    <a:lumMod val="60000"/>
                    <a:lumOff val="40000"/>
                    <a:alpha val="0"/>
                  </a:schemeClr>
                </a:gs>
                <a:gs pos="94000">
                  <a:schemeClr val="accent4">
                    <a:lumMod val="45000"/>
                    <a:lumOff val="55000"/>
                    <a:alpha val="20000"/>
                  </a:schemeClr>
                </a:gs>
              </a:gsLst>
              <a:lin ang="5400000" scaled="1"/>
            </a:gradFill>
            <a:ln w="12700" cap="flat" cmpd="sng" algn="ctr">
              <a:gradFill>
                <a:gsLst>
                  <a:gs pos="17000">
                    <a:srgbClr val="D19A5E">
                      <a:alpha val="0"/>
                    </a:srgbClr>
                  </a:gs>
                  <a:gs pos="100000">
                    <a:srgbClr val="F6E1B3"/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R"/>
                <a:ea typeface="阿里巴巴普惠体 R"/>
                <a:cs typeface="+mn-cs"/>
              </a:endParaRPr>
            </a:p>
          </p:txBody>
        </p:sp>
      </p:grpSp>
      <p:sp>
        <p:nvSpPr>
          <p:cNvPr id="106" name="椭圆 2">
            <a:extLst>
              <a:ext uri="{FF2B5EF4-FFF2-40B4-BE49-F238E27FC236}">
                <a16:creationId xmlns:a16="http://schemas.microsoft.com/office/drawing/2014/main" id="{0E0A0ED8-D70D-4888-BCB1-A2141E6461D5}"/>
              </a:ext>
            </a:extLst>
          </p:cNvPr>
          <p:cNvSpPr/>
          <p:nvPr/>
        </p:nvSpPr>
        <p:spPr>
          <a:xfrm>
            <a:off x="3842427" y="3632355"/>
            <a:ext cx="467491" cy="46749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040000"/>
          </a:solidFill>
          <a:ln w="9525" cap="flat" cmpd="sng" algn="ctr">
            <a:solidFill>
              <a:srgbClr val="E9C895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dirty="0">
              <a:ln>
                <a:noFill/>
              </a:ln>
              <a:solidFill>
                <a:srgbClr val="171616"/>
              </a:solidFill>
              <a:effectLst/>
              <a:uLnTx/>
              <a:uFillTx/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14" name="椭圆 2">
            <a:extLst>
              <a:ext uri="{FF2B5EF4-FFF2-40B4-BE49-F238E27FC236}">
                <a16:creationId xmlns:a16="http://schemas.microsoft.com/office/drawing/2014/main" id="{E6DD0555-764B-4391-8B9E-C7371C41C4B2}"/>
              </a:ext>
            </a:extLst>
          </p:cNvPr>
          <p:cNvSpPr/>
          <p:nvPr/>
        </p:nvSpPr>
        <p:spPr>
          <a:xfrm flipH="1">
            <a:off x="7882083" y="1734045"/>
            <a:ext cx="467491" cy="46749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040000"/>
          </a:solidFill>
          <a:ln w="9525" cap="flat" cmpd="sng" algn="ctr">
            <a:solidFill>
              <a:srgbClr val="E9C895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dirty="0">
              <a:ln>
                <a:noFill/>
              </a:ln>
              <a:solidFill>
                <a:srgbClr val="171616"/>
              </a:solidFill>
              <a:effectLst/>
              <a:uLnTx/>
              <a:uFillTx/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10" name="椭圆 2">
            <a:extLst>
              <a:ext uri="{FF2B5EF4-FFF2-40B4-BE49-F238E27FC236}">
                <a16:creationId xmlns:a16="http://schemas.microsoft.com/office/drawing/2014/main" id="{48D42E84-8475-4F40-A782-29AA0CF064A1}"/>
              </a:ext>
            </a:extLst>
          </p:cNvPr>
          <p:cNvSpPr/>
          <p:nvPr/>
        </p:nvSpPr>
        <p:spPr>
          <a:xfrm flipH="1">
            <a:off x="7882083" y="3632355"/>
            <a:ext cx="467491" cy="46749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040000"/>
          </a:solidFill>
          <a:ln w="9525" cap="flat" cmpd="sng" algn="ctr">
            <a:solidFill>
              <a:srgbClr val="E9C895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dirty="0">
              <a:ln>
                <a:noFill/>
              </a:ln>
              <a:solidFill>
                <a:srgbClr val="171616"/>
              </a:solidFill>
              <a:effectLst/>
              <a:uLnTx/>
              <a:uFillTx/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08" name="椭圆 2">
            <a:extLst>
              <a:ext uri="{FF2B5EF4-FFF2-40B4-BE49-F238E27FC236}">
                <a16:creationId xmlns:a16="http://schemas.microsoft.com/office/drawing/2014/main" id="{353A2E10-B2CC-4FC2-9FC6-9848981F1A07}"/>
              </a:ext>
            </a:extLst>
          </p:cNvPr>
          <p:cNvSpPr/>
          <p:nvPr/>
        </p:nvSpPr>
        <p:spPr>
          <a:xfrm flipH="1">
            <a:off x="8126533" y="2682277"/>
            <a:ext cx="467491" cy="46749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040000"/>
          </a:solidFill>
          <a:ln w="9525" cap="flat" cmpd="sng" algn="ctr">
            <a:solidFill>
              <a:srgbClr val="E9C895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dirty="0">
              <a:ln>
                <a:noFill/>
              </a:ln>
              <a:solidFill>
                <a:srgbClr val="171616"/>
              </a:solidFill>
              <a:effectLst/>
              <a:uLnTx/>
              <a:uFillTx/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grpSp>
        <p:nvGrpSpPr>
          <p:cNvPr id="89" name="组合 88">
            <a:extLst>
              <a:ext uri="{FF2B5EF4-FFF2-40B4-BE49-F238E27FC236}">
                <a16:creationId xmlns:a16="http://schemas.microsoft.com/office/drawing/2014/main" id="{AA8D1448-D379-411D-9B01-316CC0FE1E73}"/>
              </a:ext>
            </a:extLst>
          </p:cNvPr>
          <p:cNvGrpSpPr/>
          <p:nvPr/>
        </p:nvGrpSpPr>
        <p:grpSpPr>
          <a:xfrm>
            <a:off x="1933002" y="2609948"/>
            <a:ext cx="1759742" cy="613994"/>
            <a:chOff x="2177447" y="1572178"/>
            <a:chExt cx="1759742" cy="613994"/>
          </a:xfrm>
          <a:scene3d>
            <a:camera prst="perspectiveRight">
              <a:rot lat="0" lon="19500000" rev="0"/>
            </a:camera>
            <a:lightRig rig="threePt" dir="t"/>
          </a:scene3d>
        </p:grpSpPr>
        <p:sp>
          <p:nvSpPr>
            <p:cNvPr id="91" name="文本框 90">
              <a:extLst>
                <a:ext uri="{FF2B5EF4-FFF2-40B4-BE49-F238E27FC236}">
                  <a16:creationId xmlns:a16="http://schemas.microsoft.com/office/drawing/2014/main" id="{5B1344B7-04BB-4933-87B1-A0C24257C9B5}"/>
                </a:ext>
              </a:extLst>
            </p:cNvPr>
            <p:cNvSpPr txBox="1"/>
            <p:nvPr/>
          </p:nvSpPr>
          <p:spPr>
            <a:xfrm>
              <a:off x="2496080" y="1572178"/>
              <a:ext cx="1441109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defRPr sz="2400" b="1" i="0" u="none" strike="noStrike" kern="0" cap="all" spc="50" baseline="0">
                  <a:ln w="0">
                    <a:noFill/>
                  </a:ln>
                  <a:gradFill>
                    <a:gsLst>
                      <a:gs pos="35200">
                        <a:srgbClr val="F9EC7F"/>
                      </a:gs>
                      <a:gs pos="100000">
                        <a:srgbClr val="F6BC15"/>
                      </a:gs>
                    </a:gsLst>
                    <a:lin ang="54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0" cap="all" spc="50" normalizeH="0" baseline="0" noProof="0" dirty="0">
                  <a:ln w="0">
                    <a:noFill/>
                  </a:ln>
                  <a:gradFill>
                    <a:gsLst>
                      <a:gs pos="0">
                        <a:srgbClr val="FDEDC1"/>
                      </a:gs>
                      <a:gs pos="90000">
                        <a:srgbClr val="D19A5E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汉仪雅酷黑 75W" panose="020B0804020202020204" pitchFamily="34" charset="-122"/>
                  <a:ea typeface="汉仪雅酷黑 75W" panose="020B0804020202020204" pitchFamily="34" charset="-122"/>
                  <a:sym typeface="+mn-lt"/>
                </a:rPr>
                <a:t>地图找房</a:t>
              </a:r>
            </a:p>
          </p:txBody>
        </p:sp>
        <p:sp>
          <p:nvSpPr>
            <p:cNvPr id="92" name="矩形 91">
              <a:extLst>
                <a:ext uri="{FF2B5EF4-FFF2-40B4-BE49-F238E27FC236}">
                  <a16:creationId xmlns:a16="http://schemas.microsoft.com/office/drawing/2014/main" id="{8E24F1FA-52A9-49C5-85F3-65E7A2E47A64}"/>
                </a:ext>
              </a:extLst>
            </p:cNvPr>
            <p:cNvSpPr/>
            <p:nvPr/>
          </p:nvSpPr>
          <p:spPr>
            <a:xfrm>
              <a:off x="2177447" y="1970728"/>
              <a:ext cx="1648876" cy="215444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精准定位好房源</a:t>
              </a:r>
            </a:p>
          </p:txBody>
        </p:sp>
      </p:grpSp>
      <p:grpSp>
        <p:nvGrpSpPr>
          <p:cNvPr id="93" name="组合 92">
            <a:extLst>
              <a:ext uri="{FF2B5EF4-FFF2-40B4-BE49-F238E27FC236}">
                <a16:creationId xmlns:a16="http://schemas.microsoft.com/office/drawing/2014/main" id="{145577A3-160A-4717-97AF-FA690A1C1416}"/>
              </a:ext>
            </a:extLst>
          </p:cNvPr>
          <p:cNvGrpSpPr/>
          <p:nvPr/>
        </p:nvGrpSpPr>
        <p:grpSpPr>
          <a:xfrm>
            <a:off x="2193153" y="3726378"/>
            <a:ext cx="1759742" cy="613994"/>
            <a:chOff x="2177447" y="1572178"/>
            <a:chExt cx="1759742" cy="613994"/>
          </a:xfrm>
          <a:scene3d>
            <a:camera prst="perspectiveLeft">
              <a:rot lat="600000" lon="19500000" rev="0"/>
            </a:camera>
            <a:lightRig rig="threePt" dir="t"/>
          </a:scene3d>
        </p:grpSpPr>
        <p:sp>
          <p:nvSpPr>
            <p:cNvPr id="94" name="文本框 93">
              <a:extLst>
                <a:ext uri="{FF2B5EF4-FFF2-40B4-BE49-F238E27FC236}">
                  <a16:creationId xmlns:a16="http://schemas.microsoft.com/office/drawing/2014/main" id="{4915D27C-F554-4265-AF0C-6734C3D7D0B1}"/>
                </a:ext>
              </a:extLst>
            </p:cNvPr>
            <p:cNvSpPr txBox="1"/>
            <p:nvPr/>
          </p:nvSpPr>
          <p:spPr>
            <a:xfrm>
              <a:off x="2496080" y="1572178"/>
              <a:ext cx="1441109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defRPr sz="2400" b="1" i="0" u="none" strike="noStrike" kern="0" cap="all" spc="50" baseline="0">
                  <a:ln w="0">
                    <a:noFill/>
                  </a:ln>
                  <a:gradFill>
                    <a:gsLst>
                      <a:gs pos="35200">
                        <a:srgbClr val="F9EC7F"/>
                      </a:gs>
                      <a:gs pos="100000">
                        <a:srgbClr val="F6BC15"/>
                      </a:gs>
                    </a:gsLst>
                    <a:lin ang="54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0" cap="all" spc="50" normalizeH="0" baseline="0" noProof="0" dirty="0">
                  <a:ln w="0">
                    <a:noFill/>
                  </a:ln>
                  <a:gradFill>
                    <a:gsLst>
                      <a:gs pos="0">
                        <a:srgbClr val="FDEDC1"/>
                      </a:gs>
                      <a:gs pos="90000">
                        <a:srgbClr val="D19A5E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汉仪雅酷黑 75W" panose="020B0804020202020204" pitchFamily="34" charset="-122"/>
                  <a:ea typeface="汉仪雅酷黑 75W" panose="020B0804020202020204" pitchFamily="34" charset="-122"/>
                  <a:sym typeface="+mn-lt"/>
                </a:rPr>
                <a:t>个人直租</a:t>
              </a:r>
            </a:p>
          </p:txBody>
        </p:sp>
        <p:sp>
          <p:nvSpPr>
            <p:cNvPr id="95" name="矩形 94">
              <a:extLst>
                <a:ext uri="{FF2B5EF4-FFF2-40B4-BE49-F238E27FC236}">
                  <a16:creationId xmlns:a16="http://schemas.microsoft.com/office/drawing/2014/main" id="{4A5FDB6E-E53C-4434-AF50-75A27C08BFE6}"/>
                </a:ext>
              </a:extLst>
            </p:cNvPr>
            <p:cNvSpPr/>
            <p:nvPr/>
          </p:nvSpPr>
          <p:spPr>
            <a:xfrm>
              <a:off x="2177447" y="1970728"/>
              <a:ext cx="1648876" cy="215444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资产增值 管理无忧</a:t>
              </a: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29503650-B906-4A32-8D94-F3107BCCFDCC}"/>
              </a:ext>
            </a:extLst>
          </p:cNvPr>
          <p:cNvGrpSpPr/>
          <p:nvPr/>
        </p:nvGrpSpPr>
        <p:grpSpPr>
          <a:xfrm>
            <a:off x="2193153" y="1521304"/>
            <a:ext cx="1759742" cy="613994"/>
            <a:chOff x="2177447" y="1572178"/>
            <a:chExt cx="1759742" cy="613994"/>
          </a:xfrm>
          <a:scene3d>
            <a:camera prst="perspectiveRight">
              <a:rot lat="21180000" lon="19500000" rev="0"/>
            </a:camera>
            <a:lightRig rig="threePt" dir="t"/>
          </a:scene3d>
        </p:grpSpPr>
        <p:sp>
          <p:nvSpPr>
            <p:cNvPr id="76" name="文本框 75">
              <a:extLst>
                <a:ext uri="{FF2B5EF4-FFF2-40B4-BE49-F238E27FC236}">
                  <a16:creationId xmlns:a16="http://schemas.microsoft.com/office/drawing/2014/main" id="{81C6E83D-D87E-48BE-867E-3970F082D310}"/>
                </a:ext>
              </a:extLst>
            </p:cNvPr>
            <p:cNvSpPr txBox="1"/>
            <p:nvPr/>
          </p:nvSpPr>
          <p:spPr>
            <a:xfrm>
              <a:off x="2496080" y="1572178"/>
              <a:ext cx="1441109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defRPr sz="2400" b="1" i="0" u="none" strike="noStrike" kern="0" cap="all" spc="50" baseline="0">
                  <a:ln w="0">
                    <a:noFill/>
                  </a:ln>
                  <a:gradFill>
                    <a:gsLst>
                      <a:gs pos="35200">
                        <a:srgbClr val="F9EC7F"/>
                      </a:gs>
                      <a:gs pos="100000">
                        <a:srgbClr val="F6BC15"/>
                      </a:gs>
                    </a:gsLst>
                    <a:lin ang="54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0" cap="all" spc="50" normalizeH="0" baseline="0" noProof="0" dirty="0">
                  <a:ln w="0">
                    <a:noFill/>
                  </a:ln>
                  <a:gradFill>
                    <a:gsLst>
                      <a:gs pos="0">
                        <a:srgbClr val="FDEDC1"/>
                      </a:gs>
                      <a:gs pos="90000">
                        <a:srgbClr val="D19A5E"/>
                      </a:gs>
                    </a:gsLst>
                    <a:lin ang="3000000" scaled="0"/>
                  </a:gradFill>
                  <a:effectLst/>
                  <a:uLnTx/>
                  <a:uFillTx/>
                  <a:latin typeface="汉仪雅酷黑 75W" panose="020B0804020202020204" pitchFamily="34" charset="-122"/>
                  <a:ea typeface="汉仪雅酷黑 75W" panose="020B0804020202020204" pitchFamily="34" charset="-122"/>
                  <a:sym typeface="+mn-lt"/>
                </a:rPr>
                <a:t>品牌公寓</a:t>
              </a:r>
            </a:p>
          </p:txBody>
        </p:sp>
        <p:sp>
          <p:nvSpPr>
            <p:cNvPr id="88" name="矩形 87">
              <a:extLst>
                <a:ext uri="{FF2B5EF4-FFF2-40B4-BE49-F238E27FC236}">
                  <a16:creationId xmlns:a16="http://schemas.microsoft.com/office/drawing/2014/main" id="{C874EA19-39B8-4743-85D3-D3793FDE849E}"/>
                </a:ext>
              </a:extLst>
            </p:cNvPr>
            <p:cNvSpPr/>
            <p:nvPr/>
          </p:nvSpPr>
          <p:spPr>
            <a:xfrm>
              <a:off x="2177447" y="1970728"/>
              <a:ext cx="1648876" cy="215444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优选品质品牌</a:t>
              </a:r>
            </a:p>
          </p:txBody>
        </p:sp>
      </p:grpSp>
      <p:grpSp>
        <p:nvGrpSpPr>
          <p:cNvPr id="122" name="组合 121">
            <a:extLst>
              <a:ext uri="{FF2B5EF4-FFF2-40B4-BE49-F238E27FC236}">
                <a16:creationId xmlns:a16="http://schemas.microsoft.com/office/drawing/2014/main" id="{B517043E-3755-4BCB-BCCA-F03696CBEFD1}"/>
              </a:ext>
            </a:extLst>
          </p:cNvPr>
          <p:cNvGrpSpPr/>
          <p:nvPr/>
        </p:nvGrpSpPr>
        <p:grpSpPr>
          <a:xfrm flipH="1">
            <a:off x="8499256" y="2609948"/>
            <a:ext cx="1759742" cy="613994"/>
            <a:chOff x="2177447" y="1572178"/>
            <a:chExt cx="1759742" cy="613994"/>
          </a:xfrm>
          <a:scene3d>
            <a:camera prst="perspectiveRight" fov="7200000">
              <a:rot lat="0" lon="2100000" rev="0"/>
            </a:camera>
            <a:lightRig rig="threePt" dir="t"/>
          </a:scene3d>
        </p:grpSpPr>
        <p:sp>
          <p:nvSpPr>
            <p:cNvPr id="131" name="文本框 130">
              <a:extLst>
                <a:ext uri="{FF2B5EF4-FFF2-40B4-BE49-F238E27FC236}">
                  <a16:creationId xmlns:a16="http://schemas.microsoft.com/office/drawing/2014/main" id="{DD25A516-4C11-43D7-B91D-205F6D28C888}"/>
                </a:ext>
              </a:extLst>
            </p:cNvPr>
            <p:cNvSpPr txBox="1"/>
            <p:nvPr/>
          </p:nvSpPr>
          <p:spPr>
            <a:xfrm>
              <a:off x="2496080" y="1572178"/>
              <a:ext cx="1441109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defRPr sz="2400" b="1" i="0" u="none" strike="noStrike" kern="0" cap="all" spc="50" baseline="0">
                  <a:ln w="0">
                    <a:noFill/>
                  </a:ln>
                  <a:gradFill>
                    <a:gsLst>
                      <a:gs pos="35200">
                        <a:srgbClr val="F9EC7F"/>
                      </a:gs>
                      <a:gs pos="100000">
                        <a:srgbClr val="F6BC15"/>
                      </a:gs>
                    </a:gsLst>
                    <a:lin ang="54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0" cap="all" spc="50" normalizeH="0" baseline="0" noProof="0" dirty="0">
                  <a:ln w="0">
                    <a:noFill/>
                  </a:ln>
                  <a:gradFill>
                    <a:gsLst>
                      <a:gs pos="0">
                        <a:srgbClr val="FDEDC1"/>
                      </a:gs>
                      <a:gs pos="90000">
                        <a:srgbClr val="D19A5E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汉仪雅酷黑 75W" panose="020B0804020202020204" pitchFamily="34" charset="-122"/>
                  <a:ea typeface="汉仪雅酷黑 75W" panose="020B0804020202020204" pitchFamily="34" charset="-122"/>
                  <a:sym typeface="+mn-lt"/>
                </a:rPr>
                <a:t>通勤找房</a:t>
              </a:r>
            </a:p>
          </p:txBody>
        </p:sp>
        <p:sp>
          <p:nvSpPr>
            <p:cNvPr id="132" name="矩形 131">
              <a:extLst>
                <a:ext uri="{FF2B5EF4-FFF2-40B4-BE49-F238E27FC236}">
                  <a16:creationId xmlns:a16="http://schemas.microsoft.com/office/drawing/2014/main" id="{C39424FF-EC16-415F-B7F9-925E3B2D16DE}"/>
                </a:ext>
              </a:extLst>
            </p:cNvPr>
            <p:cNvSpPr/>
            <p:nvPr/>
          </p:nvSpPr>
          <p:spPr>
            <a:xfrm>
              <a:off x="2177447" y="1970728"/>
              <a:ext cx="1648876" cy="215444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上班打卡不会迟</a:t>
              </a:r>
            </a:p>
          </p:txBody>
        </p:sp>
      </p:grpSp>
      <p:grpSp>
        <p:nvGrpSpPr>
          <p:cNvPr id="136" name="组合 135">
            <a:extLst>
              <a:ext uri="{FF2B5EF4-FFF2-40B4-BE49-F238E27FC236}">
                <a16:creationId xmlns:a16="http://schemas.microsoft.com/office/drawing/2014/main" id="{01C8E45A-C774-4501-BA28-2B7D4C38D3B0}"/>
              </a:ext>
            </a:extLst>
          </p:cNvPr>
          <p:cNvGrpSpPr/>
          <p:nvPr/>
        </p:nvGrpSpPr>
        <p:grpSpPr>
          <a:xfrm flipH="1">
            <a:off x="8242190" y="3726378"/>
            <a:ext cx="1759742" cy="613994"/>
            <a:chOff x="2177447" y="1572178"/>
            <a:chExt cx="1759742" cy="613994"/>
          </a:xfrm>
          <a:scene3d>
            <a:camera prst="perspectiveLeft" fov="7200000">
              <a:rot lat="600000" lon="2100000" rev="0"/>
            </a:camera>
            <a:lightRig rig="threePt" dir="t"/>
          </a:scene3d>
        </p:grpSpPr>
        <p:sp>
          <p:nvSpPr>
            <p:cNvPr id="137" name="文本框 136">
              <a:extLst>
                <a:ext uri="{FF2B5EF4-FFF2-40B4-BE49-F238E27FC236}">
                  <a16:creationId xmlns:a16="http://schemas.microsoft.com/office/drawing/2014/main" id="{5761C678-23EE-4BD6-86AF-09B1E68F67C2}"/>
                </a:ext>
              </a:extLst>
            </p:cNvPr>
            <p:cNvSpPr txBox="1"/>
            <p:nvPr/>
          </p:nvSpPr>
          <p:spPr>
            <a:xfrm>
              <a:off x="2496080" y="1572178"/>
              <a:ext cx="1441109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defRPr sz="2400" b="1" i="0" u="none" strike="noStrike" kern="0" cap="all" spc="50" baseline="0">
                  <a:ln w="0">
                    <a:noFill/>
                  </a:ln>
                  <a:gradFill>
                    <a:gsLst>
                      <a:gs pos="35200">
                        <a:srgbClr val="F9EC7F"/>
                      </a:gs>
                      <a:gs pos="100000">
                        <a:srgbClr val="F6BC15"/>
                      </a:gs>
                    </a:gsLst>
                    <a:lin ang="54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0" cap="all" spc="50" normalizeH="0" baseline="0" noProof="0" dirty="0">
                  <a:ln w="0">
                    <a:noFill/>
                  </a:ln>
                  <a:gradFill>
                    <a:gsLst>
                      <a:gs pos="0">
                        <a:srgbClr val="FDEDC1"/>
                      </a:gs>
                      <a:gs pos="90000">
                        <a:srgbClr val="D19A5E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汉仪雅酷黑 75W" panose="020B0804020202020204" pitchFamily="34" charset="-122"/>
                  <a:ea typeface="汉仪雅酷黑 75W" panose="020B0804020202020204" pitchFamily="34" charset="-122"/>
                  <a:sym typeface="+mn-lt"/>
                </a:rPr>
                <a:t>委托出租</a:t>
              </a:r>
            </a:p>
          </p:txBody>
        </p:sp>
        <p:sp>
          <p:nvSpPr>
            <p:cNvPr id="141" name="矩形 140">
              <a:extLst>
                <a:ext uri="{FF2B5EF4-FFF2-40B4-BE49-F238E27FC236}">
                  <a16:creationId xmlns:a16="http://schemas.microsoft.com/office/drawing/2014/main" id="{161225A0-1141-4579-91D7-E1FE8D6E4C63}"/>
                </a:ext>
              </a:extLst>
            </p:cNvPr>
            <p:cNvSpPr/>
            <p:nvPr/>
          </p:nvSpPr>
          <p:spPr>
            <a:xfrm>
              <a:off x="2177447" y="1970728"/>
              <a:ext cx="1648876" cy="215444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零手续费 自带流量</a:t>
              </a:r>
            </a:p>
          </p:txBody>
        </p:sp>
      </p:grpSp>
      <p:grpSp>
        <p:nvGrpSpPr>
          <p:cNvPr id="117" name="组合 116">
            <a:extLst>
              <a:ext uri="{FF2B5EF4-FFF2-40B4-BE49-F238E27FC236}">
                <a16:creationId xmlns:a16="http://schemas.microsoft.com/office/drawing/2014/main" id="{DEDB90C3-808A-4867-B41C-BE8DF5509A45}"/>
              </a:ext>
            </a:extLst>
          </p:cNvPr>
          <p:cNvGrpSpPr/>
          <p:nvPr/>
        </p:nvGrpSpPr>
        <p:grpSpPr>
          <a:xfrm flipH="1">
            <a:off x="8242190" y="1521304"/>
            <a:ext cx="1759742" cy="613994"/>
            <a:chOff x="2177447" y="1572178"/>
            <a:chExt cx="1759742" cy="613994"/>
          </a:xfrm>
          <a:scene3d>
            <a:camera prst="perspectiveRight" fov="7200000">
              <a:rot lat="21180000" lon="2100000" rev="0"/>
            </a:camera>
            <a:lightRig rig="threePt" dir="t"/>
          </a:scene3d>
        </p:grpSpPr>
        <p:sp>
          <p:nvSpPr>
            <p:cNvPr id="118" name="文本框 117">
              <a:extLst>
                <a:ext uri="{FF2B5EF4-FFF2-40B4-BE49-F238E27FC236}">
                  <a16:creationId xmlns:a16="http://schemas.microsoft.com/office/drawing/2014/main" id="{6E8D8EF9-82BB-470C-BE05-F050FCDA4292}"/>
                </a:ext>
              </a:extLst>
            </p:cNvPr>
            <p:cNvSpPr txBox="1"/>
            <p:nvPr/>
          </p:nvSpPr>
          <p:spPr>
            <a:xfrm>
              <a:off x="2496080" y="1572178"/>
              <a:ext cx="1441109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defRPr sz="2400" b="1" i="0" u="none" strike="noStrike" kern="0" cap="all" spc="50" baseline="0">
                  <a:ln w="0">
                    <a:noFill/>
                  </a:ln>
                  <a:gradFill>
                    <a:gsLst>
                      <a:gs pos="35200">
                        <a:srgbClr val="F9EC7F"/>
                      </a:gs>
                      <a:gs pos="100000">
                        <a:srgbClr val="F6BC15"/>
                      </a:gs>
                    </a:gsLst>
                    <a:lin ang="54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0" cap="all" spc="50" normalizeH="0" baseline="0" noProof="0" dirty="0">
                  <a:ln w="0">
                    <a:noFill/>
                  </a:ln>
                  <a:gradFill>
                    <a:gsLst>
                      <a:gs pos="0">
                        <a:srgbClr val="FDEDC1"/>
                      </a:gs>
                      <a:gs pos="90000">
                        <a:srgbClr val="D19A5E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汉仪雅酷黑 75W" panose="020B0804020202020204" pitchFamily="34" charset="-122"/>
                  <a:ea typeface="汉仪雅酷黑 75W" panose="020B0804020202020204" pitchFamily="34" charset="-122"/>
                  <a:sym typeface="+mn-lt"/>
                </a:rPr>
                <a:t>个人房源</a:t>
              </a:r>
            </a:p>
          </p:txBody>
        </p:sp>
        <p:sp>
          <p:nvSpPr>
            <p:cNvPr id="119" name="矩形 118">
              <a:extLst>
                <a:ext uri="{FF2B5EF4-FFF2-40B4-BE49-F238E27FC236}">
                  <a16:creationId xmlns:a16="http://schemas.microsoft.com/office/drawing/2014/main" id="{473CB9ED-A0E9-4A1B-8186-18CC51E8A04C}"/>
                </a:ext>
              </a:extLst>
            </p:cNvPr>
            <p:cNvSpPr/>
            <p:nvPr/>
          </p:nvSpPr>
          <p:spPr>
            <a:xfrm>
              <a:off x="2177447" y="1970728"/>
              <a:ext cx="1648876" cy="215444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享受品质生活</a:t>
              </a:r>
            </a:p>
          </p:txBody>
        </p:sp>
      </p:grpSp>
      <p:pic>
        <p:nvPicPr>
          <p:cNvPr id="148" name="图片 147">
            <a:extLst>
              <a:ext uri="{FF2B5EF4-FFF2-40B4-BE49-F238E27FC236}">
                <a16:creationId xmlns:a16="http://schemas.microsoft.com/office/drawing/2014/main" id="{607DDFDC-1750-4F07-BC1B-7129D3D4578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82600" y="344860"/>
            <a:ext cx="497840" cy="497840"/>
          </a:xfrm>
          <a:prstGeom prst="roundRect">
            <a:avLst>
              <a:gd name="adj" fmla="val 7858"/>
            </a:avLst>
          </a:prstGeom>
        </p:spPr>
      </p:pic>
      <p:sp>
        <p:nvSpPr>
          <p:cNvPr id="152" name="矩形 151">
            <a:extLst>
              <a:ext uri="{FF2B5EF4-FFF2-40B4-BE49-F238E27FC236}">
                <a16:creationId xmlns:a16="http://schemas.microsoft.com/office/drawing/2014/main" id="{A9692240-E921-478B-B08B-4902214DFA59}"/>
              </a:ext>
            </a:extLst>
          </p:cNvPr>
          <p:cNvSpPr/>
          <p:nvPr/>
        </p:nvSpPr>
        <p:spPr>
          <a:xfrm>
            <a:off x="958278" y="285437"/>
            <a:ext cx="27043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b="1" kern="0" cap="all" spc="50" dirty="0">
                <a:ln w="0">
                  <a:noFill/>
                </a:ln>
                <a:solidFill>
                  <a:schemeClr val="bg1"/>
                </a:solidFill>
                <a:latin typeface="汉仪雅酷黑 75W" panose="020B0804020202020204" pitchFamily="34" charset="-122"/>
                <a:ea typeface="汉仪雅酷黑 75W" panose="020B0804020202020204" pitchFamily="34" charset="-122"/>
              </a:rPr>
              <a:t>CCB</a:t>
            </a:r>
            <a:r>
              <a:rPr lang="zh-CN" altLang="zh-CN" sz="1200" b="1" kern="0" cap="all" spc="50" dirty="0">
                <a:ln w="0">
                  <a:noFill/>
                </a:ln>
                <a:solidFill>
                  <a:schemeClr val="bg1"/>
                </a:solidFill>
                <a:latin typeface="汉仪雅酷黑 75W" panose="020B0804020202020204" pitchFamily="34" charset="-122"/>
                <a:ea typeface="汉仪雅酷黑 75W" panose="020B0804020202020204" pitchFamily="34" charset="-122"/>
              </a:rPr>
              <a:t>建融家园</a:t>
            </a:r>
            <a:endParaRPr lang="zh-CN" altLang="en-US" sz="1200" b="1" kern="0" cap="all" spc="50" dirty="0">
              <a:ln w="0">
                <a:noFill/>
              </a:ln>
              <a:solidFill>
                <a:schemeClr val="bg1"/>
              </a:solidFill>
              <a:latin typeface="汉仪雅酷黑 75W" panose="020B0804020202020204" pitchFamily="34" charset="-122"/>
              <a:ea typeface="汉仪雅酷黑 75W" panose="020B0804020202020204" pitchFamily="34" charset="-122"/>
            </a:endParaRP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0FDE09CA-6A9E-4871-A266-611D8DC7320C}"/>
              </a:ext>
            </a:extLst>
          </p:cNvPr>
          <p:cNvGrpSpPr/>
          <p:nvPr/>
        </p:nvGrpSpPr>
        <p:grpSpPr>
          <a:xfrm flipH="1">
            <a:off x="9816903" y="5296817"/>
            <a:ext cx="830785" cy="842200"/>
            <a:chOff x="9816903" y="5296817"/>
            <a:chExt cx="830785" cy="842200"/>
          </a:xfrm>
        </p:grpSpPr>
        <p:cxnSp>
          <p:nvCxnSpPr>
            <p:cNvPr id="87" name="直接连接符 86">
              <a:extLst>
                <a:ext uri="{FF2B5EF4-FFF2-40B4-BE49-F238E27FC236}">
                  <a16:creationId xmlns:a16="http://schemas.microsoft.com/office/drawing/2014/main" id="{9D4D2E39-E894-4845-8C33-EA2341A6F9EF}"/>
                </a:ext>
              </a:extLst>
            </p:cNvPr>
            <p:cNvCxnSpPr>
              <a:cxnSpLocks/>
            </p:cNvCxnSpPr>
            <p:nvPr/>
          </p:nvCxnSpPr>
          <p:spPr>
            <a:xfrm>
              <a:off x="9816903" y="5632566"/>
              <a:ext cx="0" cy="506451"/>
            </a:xfrm>
            <a:prstGeom prst="line">
              <a:avLst/>
            </a:prstGeom>
            <a:ln>
              <a:gradFill>
                <a:gsLst>
                  <a:gs pos="0">
                    <a:schemeClr val="accent4">
                      <a:alpha val="30000"/>
                      <a:lumMod val="100000"/>
                    </a:schemeClr>
                  </a:gs>
                  <a:gs pos="100000">
                    <a:schemeClr val="accent4">
                      <a:lumMod val="75000"/>
                      <a:alpha val="0"/>
                    </a:schemeClr>
                  </a:gs>
                </a:gsLst>
                <a:lin ang="5400000" scaled="1"/>
              </a:gra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直接连接符 89">
              <a:extLst>
                <a:ext uri="{FF2B5EF4-FFF2-40B4-BE49-F238E27FC236}">
                  <a16:creationId xmlns:a16="http://schemas.microsoft.com/office/drawing/2014/main" id="{C9BA045B-14BB-413B-AAC6-6E54ECC9A7DB}"/>
                </a:ext>
              </a:extLst>
            </p:cNvPr>
            <p:cNvCxnSpPr>
              <a:cxnSpLocks/>
            </p:cNvCxnSpPr>
            <p:nvPr/>
          </p:nvCxnSpPr>
          <p:spPr>
            <a:xfrm>
              <a:off x="10143156" y="5296817"/>
              <a:ext cx="0" cy="588975"/>
            </a:xfrm>
            <a:prstGeom prst="line">
              <a:avLst/>
            </a:prstGeom>
            <a:ln>
              <a:gradFill>
                <a:gsLst>
                  <a:gs pos="0">
                    <a:schemeClr val="accent4">
                      <a:alpha val="30000"/>
                      <a:lumMod val="100000"/>
                    </a:schemeClr>
                  </a:gs>
                  <a:gs pos="100000">
                    <a:schemeClr val="accent4">
                      <a:lumMod val="75000"/>
                      <a:alpha val="0"/>
                    </a:schemeClr>
                  </a:gs>
                </a:gsLst>
                <a:lin ang="5400000" scaled="1"/>
              </a:gra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直接连接符 96">
              <a:extLst>
                <a:ext uri="{FF2B5EF4-FFF2-40B4-BE49-F238E27FC236}">
                  <a16:creationId xmlns:a16="http://schemas.microsoft.com/office/drawing/2014/main" id="{DA653E04-7093-400E-A9E5-BF1B784F9352}"/>
                </a:ext>
              </a:extLst>
            </p:cNvPr>
            <p:cNvCxnSpPr>
              <a:cxnSpLocks/>
            </p:cNvCxnSpPr>
            <p:nvPr/>
          </p:nvCxnSpPr>
          <p:spPr>
            <a:xfrm>
              <a:off x="10647688" y="5597988"/>
              <a:ext cx="0" cy="506451"/>
            </a:xfrm>
            <a:prstGeom prst="line">
              <a:avLst/>
            </a:prstGeom>
            <a:ln>
              <a:gradFill>
                <a:gsLst>
                  <a:gs pos="11000">
                    <a:srgbClr val="EBD5AA">
                      <a:alpha val="63000"/>
                    </a:srgbClr>
                  </a:gs>
                  <a:gs pos="0">
                    <a:schemeClr val="bg1">
                      <a:alpha val="43000"/>
                    </a:schemeClr>
                  </a:gs>
                  <a:gs pos="80000">
                    <a:srgbClr val="EBD5AA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8" name="组合 97">
            <a:extLst>
              <a:ext uri="{FF2B5EF4-FFF2-40B4-BE49-F238E27FC236}">
                <a16:creationId xmlns:a16="http://schemas.microsoft.com/office/drawing/2014/main" id="{94C765DA-21A6-44EE-A3D4-7CA60843D019}"/>
              </a:ext>
            </a:extLst>
          </p:cNvPr>
          <p:cNvGrpSpPr/>
          <p:nvPr/>
        </p:nvGrpSpPr>
        <p:grpSpPr>
          <a:xfrm>
            <a:off x="1509791" y="5296817"/>
            <a:ext cx="830785" cy="842200"/>
            <a:chOff x="9816903" y="5296817"/>
            <a:chExt cx="830785" cy="842200"/>
          </a:xfrm>
        </p:grpSpPr>
        <p:cxnSp>
          <p:nvCxnSpPr>
            <p:cNvPr id="99" name="直接连接符 98">
              <a:extLst>
                <a:ext uri="{FF2B5EF4-FFF2-40B4-BE49-F238E27FC236}">
                  <a16:creationId xmlns:a16="http://schemas.microsoft.com/office/drawing/2014/main" id="{947D261D-ED64-48D3-88CA-7854DA019A93}"/>
                </a:ext>
              </a:extLst>
            </p:cNvPr>
            <p:cNvCxnSpPr>
              <a:cxnSpLocks/>
            </p:cNvCxnSpPr>
            <p:nvPr/>
          </p:nvCxnSpPr>
          <p:spPr>
            <a:xfrm>
              <a:off x="9816903" y="5632566"/>
              <a:ext cx="0" cy="506451"/>
            </a:xfrm>
            <a:prstGeom prst="line">
              <a:avLst/>
            </a:prstGeom>
            <a:ln>
              <a:gradFill>
                <a:gsLst>
                  <a:gs pos="0">
                    <a:schemeClr val="accent4">
                      <a:alpha val="30000"/>
                      <a:lumMod val="100000"/>
                    </a:schemeClr>
                  </a:gs>
                  <a:gs pos="100000">
                    <a:schemeClr val="accent4">
                      <a:lumMod val="75000"/>
                      <a:alpha val="0"/>
                    </a:schemeClr>
                  </a:gs>
                </a:gsLst>
                <a:lin ang="5400000" scaled="1"/>
              </a:gra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直接连接符 99">
              <a:extLst>
                <a:ext uri="{FF2B5EF4-FFF2-40B4-BE49-F238E27FC236}">
                  <a16:creationId xmlns:a16="http://schemas.microsoft.com/office/drawing/2014/main" id="{9C8E2302-3076-4B09-A3C0-5854F28E0A0B}"/>
                </a:ext>
              </a:extLst>
            </p:cNvPr>
            <p:cNvCxnSpPr>
              <a:cxnSpLocks/>
            </p:cNvCxnSpPr>
            <p:nvPr/>
          </p:nvCxnSpPr>
          <p:spPr>
            <a:xfrm>
              <a:off x="10143156" y="5296817"/>
              <a:ext cx="0" cy="588975"/>
            </a:xfrm>
            <a:prstGeom prst="line">
              <a:avLst/>
            </a:prstGeom>
            <a:ln>
              <a:gradFill>
                <a:gsLst>
                  <a:gs pos="0">
                    <a:schemeClr val="accent4">
                      <a:alpha val="30000"/>
                      <a:lumMod val="100000"/>
                    </a:schemeClr>
                  </a:gs>
                  <a:gs pos="100000">
                    <a:schemeClr val="accent4">
                      <a:lumMod val="75000"/>
                      <a:alpha val="0"/>
                    </a:schemeClr>
                  </a:gs>
                </a:gsLst>
                <a:lin ang="5400000" scaled="1"/>
              </a:gra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直接连接符 110">
              <a:extLst>
                <a:ext uri="{FF2B5EF4-FFF2-40B4-BE49-F238E27FC236}">
                  <a16:creationId xmlns:a16="http://schemas.microsoft.com/office/drawing/2014/main" id="{8C874484-1745-4B5B-98DC-D3CEDB12B19F}"/>
                </a:ext>
              </a:extLst>
            </p:cNvPr>
            <p:cNvCxnSpPr>
              <a:cxnSpLocks/>
            </p:cNvCxnSpPr>
            <p:nvPr/>
          </p:nvCxnSpPr>
          <p:spPr>
            <a:xfrm>
              <a:off x="10647688" y="5597988"/>
              <a:ext cx="0" cy="506451"/>
            </a:xfrm>
            <a:prstGeom prst="line">
              <a:avLst/>
            </a:prstGeom>
            <a:ln>
              <a:gradFill>
                <a:gsLst>
                  <a:gs pos="11000">
                    <a:srgbClr val="EBD5AA">
                      <a:alpha val="63000"/>
                    </a:srgbClr>
                  </a:gs>
                  <a:gs pos="0">
                    <a:schemeClr val="bg1">
                      <a:alpha val="43000"/>
                    </a:schemeClr>
                  </a:gs>
                  <a:gs pos="80000">
                    <a:srgbClr val="EBD5AA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E22BF553-E099-4B54-A560-5882076F6DEE}"/>
              </a:ext>
            </a:extLst>
          </p:cNvPr>
          <p:cNvGrpSpPr/>
          <p:nvPr/>
        </p:nvGrpSpPr>
        <p:grpSpPr>
          <a:xfrm>
            <a:off x="8380584" y="4719170"/>
            <a:ext cx="806526" cy="1078836"/>
            <a:chOff x="8506138" y="4581954"/>
            <a:chExt cx="806526" cy="1216052"/>
          </a:xfrm>
        </p:grpSpPr>
        <p:cxnSp>
          <p:nvCxnSpPr>
            <p:cNvPr id="144" name="直接连接符 143">
              <a:extLst>
                <a:ext uri="{FF2B5EF4-FFF2-40B4-BE49-F238E27FC236}">
                  <a16:creationId xmlns:a16="http://schemas.microsoft.com/office/drawing/2014/main" id="{F5CBF6BA-BC46-4EB7-8A62-DCCAC393817C}"/>
                </a:ext>
              </a:extLst>
            </p:cNvPr>
            <p:cNvCxnSpPr>
              <a:cxnSpLocks/>
            </p:cNvCxnSpPr>
            <p:nvPr/>
          </p:nvCxnSpPr>
          <p:spPr>
            <a:xfrm>
              <a:off x="8506138" y="4581954"/>
              <a:ext cx="0" cy="838859"/>
            </a:xfrm>
            <a:prstGeom prst="line">
              <a:avLst/>
            </a:prstGeom>
            <a:ln>
              <a:gradFill>
                <a:gsLst>
                  <a:gs pos="0">
                    <a:schemeClr val="accent4">
                      <a:alpha val="30000"/>
                      <a:lumMod val="100000"/>
                    </a:schemeClr>
                  </a:gs>
                  <a:gs pos="100000">
                    <a:schemeClr val="accent4">
                      <a:lumMod val="75000"/>
                      <a:alpha val="0"/>
                    </a:schemeClr>
                  </a:gs>
                </a:gsLst>
                <a:lin ang="5400000" scaled="1"/>
              </a:gra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直接连接符 77">
              <a:extLst>
                <a:ext uri="{FF2B5EF4-FFF2-40B4-BE49-F238E27FC236}">
                  <a16:creationId xmlns:a16="http://schemas.microsoft.com/office/drawing/2014/main" id="{57830A4A-B7D6-4BCD-B209-CF2DBE8D5E81}"/>
                </a:ext>
              </a:extLst>
            </p:cNvPr>
            <p:cNvCxnSpPr/>
            <p:nvPr/>
          </p:nvCxnSpPr>
          <p:spPr>
            <a:xfrm>
              <a:off x="9134117" y="4723208"/>
              <a:ext cx="0" cy="868096"/>
            </a:xfrm>
            <a:prstGeom prst="line">
              <a:avLst/>
            </a:prstGeom>
            <a:ln>
              <a:gradFill>
                <a:gsLst>
                  <a:gs pos="11000">
                    <a:srgbClr val="EBD5AA">
                      <a:alpha val="63000"/>
                    </a:srgbClr>
                  </a:gs>
                  <a:gs pos="0">
                    <a:schemeClr val="bg1">
                      <a:alpha val="43000"/>
                    </a:schemeClr>
                  </a:gs>
                  <a:gs pos="80000">
                    <a:srgbClr val="EBD5AA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直接连接符 78">
              <a:extLst>
                <a:ext uri="{FF2B5EF4-FFF2-40B4-BE49-F238E27FC236}">
                  <a16:creationId xmlns:a16="http://schemas.microsoft.com/office/drawing/2014/main" id="{371C7C1F-1BFC-4BB9-8520-5E849C9CC2AE}"/>
                </a:ext>
              </a:extLst>
            </p:cNvPr>
            <p:cNvCxnSpPr>
              <a:cxnSpLocks/>
            </p:cNvCxnSpPr>
            <p:nvPr/>
          </p:nvCxnSpPr>
          <p:spPr>
            <a:xfrm>
              <a:off x="8918965" y="5150606"/>
              <a:ext cx="0" cy="647400"/>
            </a:xfrm>
            <a:prstGeom prst="line">
              <a:avLst/>
            </a:prstGeom>
            <a:ln>
              <a:gradFill>
                <a:gsLst>
                  <a:gs pos="11000">
                    <a:srgbClr val="EBD5AA">
                      <a:alpha val="63000"/>
                    </a:srgbClr>
                  </a:gs>
                  <a:gs pos="0">
                    <a:schemeClr val="bg1">
                      <a:alpha val="43000"/>
                    </a:schemeClr>
                  </a:gs>
                  <a:gs pos="80000">
                    <a:srgbClr val="EBD5AA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直接连接符 79">
              <a:extLst>
                <a:ext uri="{FF2B5EF4-FFF2-40B4-BE49-F238E27FC236}">
                  <a16:creationId xmlns:a16="http://schemas.microsoft.com/office/drawing/2014/main" id="{47B2A488-7377-42B3-946C-3FCF466700D4}"/>
                </a:ext>
              </a:extLst>
            </p:cNvPr>
            <p:cNvCxnSpPr>
              <a:cxnSpLocks/>
            </p:cNvCxnSpPr>
            <p:nvPr/>
          </p:nvCxnSpPr>
          <p:spPr>
            <a:xfrm>
              <a:off x="9312664" y="5013689"/>
              <a:ext cx="0" cy="708126"/>
            </a:xfrm>
            <a:prstGeom prst="line">
              <a:avLst/>
            </a:prstGeom>
            <a:ln>
              <a:gradFill>
                <a:gsLst>
                  <a:gs pos="11000">
                    <a:srgbClr val="EBD5AA">
                      <a:alpha val="63000"/>
                    </a:srgbClr>
                  </a:gs>
                  <a:gs pos="0">
                    <a:schemeClr val="bg1">
                      <a:alpha val="43000"/>
                    </a:schemeClr>
                  </a:gs>
                  <a:gs pos="80000">
                    <a:srgbClr val="EBD5AA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7" name="组合 126">
            <a:extLst>
              <a:ext uri="{FF2B5EF4-FFF2-40B4-BE49-F238E27FC236}">
                <a16:creationId xmlns:a16="http://schemas.microsoft.com/office/drawing/2014/main" id="{1FE154A0-00FA-4789-8BCC-CC945FDE9532}"/>
              </a:ext>
            </a:extLst>
          </p:cNvPr>
          <p:cNvGrpSpPr/>
          <p:nvPr/>
        </p:nvGrpSpPr>
        <p:grpSpPr>
          <a:xfrm flipH="1">
            <a:off x="3004890" y="4761652"/>
            <a:ext cx="806526" cy="1036354"/>
            <a:chOff x="8506138" y="4581954"/>
            <a:chExt cx="806526" cy="1216052"/>
          </a:xfrm>
        </p:grpSpPr>
        <p:cxnSp>
          <p:nvCxnSpPr>
            <p:cNvPr id="128" name="直接连接符 127">
              <a:extLst>
                <a:ext uri="{FF2B5EF4-FFF2-40B4-BE49-F238E27FC236}">
                  <a16:creationId xmlns:a16="http://schemas.microsoft.com/office/drawing/2014/main" id="{B8BC45D5-0C04-4896-9F3B-96EB54D9E427}"/>
                </a:ext>
              </a:extLst>
            </p:cNvPr>
            <p:cNvCxnSpPr>
              <a:cxnSpLocks/>
            </p:cNvCxnSpPr>
            <p:nvPr/>
          </p:nvCxnSpPr>
          <p:spPr>
            <a:xfrm>
              <a:off x="8506138" y="4581954"/>
              <a:ext cx="0" cy="838859"/>
            </a:xfrm>
            <a:prstGeom prst="line">
              <a:avLst/>
            </a:prstGeom>
            <a:ln>
              <a:gradFill>
                <a:gsLst>
                  <a:gs pos="0">
                    <a:schemeClr val="accent4">
                      <a:alpha val="30000"/>
                      <a:lumMod val="100000"/>
                    </a:schemeClr>
                  </a:gs>
                  <a:gs pos="100000">
                    <a:schemeClr val="accent4">
                      <a:lumMod val="75000"/>
                      <a:alpha val="0"/>
                    </a:schemeClr>
                  </a:gs>
                </a:gsLst>
                <a:lin ang="5400000" scaled="1"/>
              </a:gra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9" name="直接连接符 128">
              <a:extLst>
                <a:ext uri="{FF2B5EF4-FFF2-40B4-BE49-F238E27FC236}">
                  <a16:creationId xmlns:a16="http://schemas.microsoft.com/office/drawing/2014/main" id="{2AF87A43-AA19-4B6D-8D5A-ADDCE40C5DA4}"/>
                </a:ext>
              </a:extLst>
            </p:cNvPr>
            <p:cNvCxnSpPr/>
            <p:nvPr/>
          </p:nvCxnSpPr>
          <p:spPr>
            <a:xfrm>
              <a:off x="9134117" y="4723208"/>
              <a:ext cx="0" cy="868096"/>
            </a:xfrm>
            <a:prstGeom prst="line">
              <a:avLst/>
            </a:prstGeom>
            <a:ln>
              <a:gradFill>
                <a:gsLst>
                  <a:gs pos="11000">
                    <a:srgbClr val="EBD5AA">
                      <a:alpha val="63000"/>
                    </a:srgbClr>
                  </a:gs>
                  <a:gs pos="0">
                    <a:schemeClr val="bg1">
                      <a:alpha val="43000"/>
                    </a:schemeClr>
                  </a:gs>
                  <a:gs pos="80000">
                    <a:srgbClr val="EBD5AA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0" name="直接连接符 129">
              <a:extLst>
                <a:ext uri="{FF2B5EF4-FFF2-40B4-BE49-F238E27FC236}">
                  <a16:creationId xmlns:a16="http://schemas.microsoft.com/office/drawing/2014/main" id="{02932B82-2944-4311-81D3-9588A29DBBAC}"/>
                </a:ext>
              </a:extLst>
            </p:cNvPr>
            <p:cNvCxnSpPr>
              <a:cxnSpLocks/>
            </p:cNvCxnSpPr>
            <p:nvPr/>
          </p:nvCxnSpPr>
          <p:spPr>
            <a:xfrm>
              <a:off x="8918965" y="5150606"/>
              <a:ext cx="0" cy="647400"/>
            </a:xfrm>
            <a:prstGeom prst="line">
              <a:avLst/>
            </a:prstGeom>
            <a:ln>
              <a:gradFill>
                <a:gsLst>
                  <a:gs pos="11000">
                    <a:srgbClr val="EBD5AA">
                      <a:alpha val="63000"/>
                    </a:srgbClr>
                  </a:gs>
                  <a:gs pos="0">
                    <a:schemeClr val="bg1">
                      <a:alpha val="43000"/>
                    </a:schemeClr>
                  </a:gs>
                  <a:gs pos="80000">
                    <a:srgbClr val="EBD5AA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3" name="直接连接符 132">
              <a:extLst>
                <a:ext uri="{FF2B5EF4-FFF2-40B4-BE49-F238E27FC236}">
                  <a16:creationId xmlns:a16="http://schemas.microsoft.com/office/drawing/2014/main" id="{050DFEF4-43B6-4686-88FE-0332696267EE}"/>
                </a:ext>
              </a:extLst>
            </p:cNvPr>
            <p:cNvCxnSpPr>
              <a:cxnSpLocks/>
            </p:cNvCxnSpPr>
            <p:nvPr/>
          </p:nvCxnSpPr>
          <p:spPr>
            <a:xfrm>
              <a:off x="9312664" y="5013689"/>
              <a:ext cx="0" cy="708126"/>
            </a:xfrm>
            <a:prstGeom prst="line">
              <a:avLst/>
            </a:prstGeom>
            <a:ln>
              <a:gradFill>
                <a:gsLst>
                  <a:gs pos="11000">
                    <a:srgbClr val="EBD5AA">
                      <a:alpha val="63000"/>
                    </a:srgbClr>
                  </a:gs>
                  <a:gs pos="0">
                    <a:schemeClr val="bg1">
                      <a:alpha val="43000"/>
                    </a:schemeClr>
                  </a:gs>
                  <a:gs pos="80000">
                    <a:srgbClr val="EBD5AA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5" name="文本框 74">
            <a:extLst>
              <a:ext uri="{FF2B5EF4-FFF2-40B4-BE49-F238E27FC236}">
                <a16:creationId xmlns:a16="http://schemas.microsoft.com/office/drawing/2014/main" id="{3F78415E-49AB-4E49-B664-11D32B4FAC86}"/>
              </a:ext>
            </a:extLst>
          </p:cNvPr>
          <p:cNvSpPr txBox="1"/>
          <p:nvPr/>
        </p:nvSpPr>
        <p:spPr>
          <a:xfrm>
            <a:off x="1206650" y="5520140"/>
            <a:ext cx="9778700" cy="70788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2400" b="1" i="0" u="none" strike="noStrike" kern="0" cap="all" spc="50" baseline="0">
                <a:ln w="0">
                  <a:noFill/>
                </a:ln>
                <a:gradFill>
                  <a:gsLst>
                    <a:gs pos="35200">
                      <a:srgbClr val="F9EC7F"/>
                    </a:gs>
                    <a:gs pos="100000">
                      <a:srgbClr val="F6BC15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4000" dirty="0">
                <a:gradFill flip="none" rotWithShape="1">
                  <a:gsLst>
                    <a:gs pos="0">
                      <a:srgbClr val="FDEDC1"/>
                    </a:gs>
                    <a:gs pos="90000">
                      <a:srgbClr val="D19A5E"/>
                    </a:gs>
                  </a:gsLst>
                  <a:lin ang="54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14300" stA="37000" endPos="44000" dir="5400000" sy="-100000" algn="bl" rotWithShape="0"/>
                </a:effectLst>
                <a:latin typeface="汉仪雅酷黑 85W" panose="020B0904020202020204" pitchFamily="34" charset="-122"/>
                <a:ea typeface="汉仪雅酷黑 85W" panose="020B0904020202020204" pitchFamily="34" charset="-122"/>
                <a:sym typeface="+mn-lt"/>
              </a:rPr>
              <a:t>打造租赁</a:t>
            </a:r>
            <a:r>
              <a:rPr lang="en-US" altLang="zh-CN" sz="4000" dirty="0">
                <a:gradFill flip="none" rotWithShape="1">
                  <a:gsLst>
                    <a:gs pos="0">
                      <a:srgbClr val="FDEDC1"/>
                    </a:gs>
                    <a:gs pos="90000">
                      <a:srgbClr val="D19A5E"/>
                    </a:gs>
                  </a:gsLst>
                  <a:lin ang="54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14300" stA="37000" endPos="44000" dir="5400000" sy="-100000" algn="bl" rotWithShape="0"/>
                </a:effectLst>
                <a:latin typeface="汉仪雅酷黑 85W" panose="020B0904020202020204" pitchFamily="34" charset="-122"/>
                <a:ea typeface="汉仪雅酷黑 85W" panose="020B0904020202020204" pitchFamily="34" charset="-122"/>
                <a:sym typeface="+mn-lt"/>
              </a:rPr>
              <a:t>+</a:t>
            </a:r>
            <a:r>
              <a:rPr lang="zh-CN" altLang="en-US" sz="4000" dirty="0">
                <a:gradFill flip="none" rotWithShape="1">
                  <a:gsLst>
                    <a:gs pos="0">
                      <a:srgbClr val="FDEDC1"/>
                    </a:gs>
                    <a:gs pos="90000">
                      <a:srgbClr val="D19A5E"/>
                    </a:gs>
                  </a:gsLst>
                  <a:lin ang="54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14300" stA="37000" endPos="44000" dir="5400000" sy="-100000" algn="bl" rotWithShape="0"/>
                </a:effectLst>
                <a:latin typeface="汉仪雅酷黑 85W" panose="020B0904020202020204" pitchFamily="34" charset="-122"/>
                <a:ea typeface="汉仪雅酷黑 85W" panose="020B0904020202020204" pitchFamily="34" charset="-122"/>
                <a:sym typeface="+mn-lt"/>
              </a:rPr>
              <a:t>金融的综合服务平台</a:t>
            </a:r>
            <a:endParaRPr kumimoji="0" lang="zh-CN" altLang="en-US" sz="4000" b="1" i="0" u="none" strike="noStrike" kern="0" cap="all" spc="50" normalizeH="0" baseline="0" noProof="0" dirty="0">
              <a:ln w="0">
                <a:noFill/>
              </a:ln>
              <a:gradFill flip="none" rotWithShape="1">
                <a:gsLst>
                  <a:gs pos="0">
                    <a:srgbClr val="FDEDC1"/>
                  </a:gs>
                  <a:gs pos="90000">
                    <a:srgbClr val="D19A5E"/>
                  </a:gs>
                </a:gsLst>
                <a:lin ang="5400000" scaled="1"/>
                <a:tileRect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14300" stA="37000" endPos="44000" dir="5400000" sy="-100000" algn="bl" rotWithShape="0"/>
              </a:effectLst>
              <a:uLnTx/>
              <a:uFillTx/>
              <a:latin typeface="汉仪雅酷黑 85W" panose="020B0904020202020204" pitchFamily="34" charset="-122"/>
              <a:ea typeface="汉仪雅酷黑 85W" panose="020B0904020202020204" pitchFamily="34" charset="-122"/>
              <a:sym typeface="+mn-lt"/>
            </a:endParaRPr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109AF5EB-E2EB-4299-B007-2C1E3F8E397D}"/>
              </a:ext>
            </a:extLst>
          </p:cNvPr>
          <p:cNvGrpSpPr/>
          <p:nvPr/>
        </p:nvGrpSpPr>
        <p:grpSpPr>
          <a:xfrm>
            <a:off x="1397566" y="4510647"/>
            <a:ext cx="3039158" cy="428619"/>
            <a:chOff x="1235845" y="4510647"/>
            <a:chExt cx="3039158" cy="428619"/>
          </a:xfrm>
        </p:grpSpPr>
        <p:sp>
          <p:nvSpPr>
            <p:cNvPr id="20" name="平行四边形 19">
              <a:extLst>
                <a:ext uri="{FF2B5EF4-FFF2-40B4-BE49-F238E27FC236}">
                  <a16:creationId xmlns:a16="http://schemas.microsoft.com/office/drawing/2014/main" id="{4E5324EF-ADE6-4A18-B81F-3A0B3E616F50}"/>
                </a:ext>
              </a:extLst>
            </p:cNvPr>
            <p:cNvSpPr/>
            <p:nvPr/>
          </p:nvSpPr>
          <p:spPr>
            <a:xfrm rot="21000000" flipV="1">
              <a:off x="1235845" y="4599017"/>
              <a:ext cx="3024000" cy="91667"/>
            </a:xfrm>
            <a:prstGeom prst="parallelogram">
              <a:avLst>
                <a:gd name="adj" fmla="val 108517"/>
              </a:avLst>
            </a:prstGeom>
            <a:gradFill flip="none" rotWithShape="1">
              <a:gsLst>
                <a:gs pos="0">
                  <a:srgbClr val="F6E1B3">
                    <a:alpha val="0"/>
                  </a:srgbClr>
                </a:gs>
                <a:gs pos="94000">
                  <a:schemeClr val="accent4">
                    <a:lumMod val="45000"/>
                    <a:lumOff val="55000"/>
                    <a:alpha val="20000"/>
                  </a:schemeClr>
                </a:gs>
              </a:gsLst>
              <a:lin ang="10800000" scaled="1"/>
              <a:tileRect/>
            </a:gradFill>
            <a:ln w="12700" cap="flat" cmpd="sng" algn="ctr">
              <a:gradFill flip="none" rotWithShape="1">
                <a:gsLst>
                  <a:gs pos="17000">
                    <a:srgbClr val="E9C895">
                      <a:alpha val="0"/>
                    </a:srgbClr>
                  </a:gs>
                  <a:gs pos="100000">
                    <a:srgbClr val="F6E1B3">
                      <a:alpha val="34000"/>
                    </a:srgbClr>
                  </a:gs>
                </a:gsLst>
                <a:lin ang="10800000" scaled="1"/>
                <a:tileRect/>
              </a:gra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prstClr val="white"/>
                </a:solidFill>
                <a:latin typeface="阿里巴巴普惠体 R"/>
                <a:ea typeface="阿里巴巴普惠体 R"/>
              </a:endParaRPr>
            </a:p>
          </p:txBody>
        </p:sp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id="{7159CFE7-BCEF-45B2-AC64-A92BA8DE4AA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781114" y="4510647"/>
              <a:ext cx="2493889" cy="428619"/>
            </a:xfrm>
            <a:prstGeom prst="line">
              <a:avLst/>
            </a:prstGeom>
            <a:ln w="19050">
              <a:gradFill>
                <a:gsLst>
                  <a:gs pos="0">
                    <a:srgbClr val="F6E1B3">
                      <a:alpha val="35000"/>
                    </a:srgbClr>
                  </a:gs>
                  <a:gs pos="100000">
                    <a:schemeClr val="accent4">
                      <a:lumMod val="5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4" name="组合 133">
            <a:extLst>
              <a:ext uri="{FF2B5EF4-FFF2-40B4-BE49-F238E27FC236}">
                <a16:creationId xmlns:a16="http://schemas.microsoft.com/office/drawing/2014/main" id="{AA990CE0-3B1D-4E6B-8002-82034F82A849}"/>
              </a:ext>
            </a:extLst>
          </p:cNvPr>
          <p:cNvGrpSpPr/>
          <p:nvPr/>
        </p:nvGrpSpPr>
        <p:grpSpPr>
          <a:xfrm flipH="1">
            <a:off x="7770434" y="4515952"/>
            <a:ext cx="3024000" cy="423314"/>
            <a:chOff x="1235845" y="4515952"/>
            <a:chExt cx="3024000" cy="423314"/>
          </a:xfrm>
        </p:grpSpPr>
        <p:sp>
          <p:nvSpPr>
            <p:cNvPr id="135" name="平行四边形 134">
              <a:extLst>
                <a:ext uri="{FF2B5EF4-FFF2-40B4-BE49-F238E27FC236}">
                  <a16:creationId xmlns:a16="http://schemas.microsoft.com/office/drawing/2014/main" id="{1EFA2727-DB07-434B-951A-E2EC08267954}"/>
                </a:ext>
              </a:extLst>
            </p:cNvPr>
            <p:cNvSpPr/>
            <p:nvPr/>
          </p:nvSpPr>
          <p:spPr>
            <a:xfrm rot="21000000" flipV="1">
              <a:off x="1235845" y="4599017"/>
              <a:ext cx="3024000" cy="91667"/>
            </a:xfrm>
            <a:prstGeom prst="parallelogram">
              <a:avLst>
                <a:gd name="adj" fmla="val 108517"/>
              </a:avLst>
            </a:prstGeom>
            <a:gradFill flip="none" rotWithShape="1">
              <a:gsLst>
                <a:gs pos="0">
                  <a:schemeClr val="accent4">
                    <a:lumMod val="60000"/>
                    <a:lumOff val="40000"/>
                    <a:alpha val="0"/>
                  </a:schemeClr>
                </a:gs>
                <a:gs pos="94000">
                  <a:schemeClr val="accent4">
                    <a:lumMod val="45000"/>
                    <a:lumOff val="55000"/>
                    <a:alpha val="20000"/>
                  </a:schemeClr>
                </a:gs>
              </a:gsLst>
              <a:lin ang="10800000" scaled="1"/>
              <a:tileRect/>
            </a:gradFill>
            <a:ln w="12700" cap="flat" cmpd="sng" algn="ctr">
              <a:gradFill flip="none" rotWithShape="1">
                <a:gsLst>
                  <a:gs pos="17000">
                    <a:srgbClr val="D19A5E">
                      <a:alpha val="0"/>
                    </a:srgbClr>
                  </a:gs>
                  <a:gs pos="100000">
                    <a:srgbClr val="F6E1B3">
                      <a:alpha val="34000"/>
                    </a:srgbClr>
                  </a:gs>
                </a:gsLst>
                <a:lin ang="10800000" scaled="1"/>
                <a:tileRect/>
              </a:gra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prstClr val="white"/>
                </a:solidFill>
                <a:latin typeface="阿里巴巴普惠体 R"/>
                <a:ea typeface="阿里巴巴普惠体 R"/>
              </a:endParaRPr>
            </a:p>
          </p:txBody>
        </p:sp>
        <p:cxnSp>
          <p:nvCxnSpPr>
            <p:cNvPr id="138" name="直接连接符 137">
              <a:extLst>
                <a:ext uri="{FF2B5EF4-FFF2-40B4-BE49-F238E27FC236}">
                  <a16:creationId xmlns:a16="http://schemas.microsoft.com/office/drawing/2014/main" id="{00073B4D-EE7A-48B8-8847-8FEE21B1E7E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781113" y="4515952"/>
              <a:ext cx="2463024" cy="423314"/>
            </a:xfrm>
            <a:prstGeom prst="line">
              <a:avLst/>
            </a:prstGeom>
            <a:ln w="19050">
              <a:gradFill>
                <a:gsLst>
                  <a:gs pos="0">
                    <a:srgbClr val="F6E1B3">
                      <a:alpha val="35000"/>
                    </a:srgbClr>
                  </a:gs>
                  <a:gs pos="100000">
                    <a:schemeClr val="accent4">
                      <a:lumMod val="5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39" name="图片 138">
            <a:extLst>
              <a:ext uri="{FF2B5EF4-FFF2-40B4-BE49-F238E27FC236}">
                <a16:creationId xmlns:a16="http://schemas.microsoft.com/office/drawing/2014/main" id="{96CE947A-A2D6-444C-9A30-51E96B860037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112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073582">
            <a:off x="1581757" y="4398390"/>
            <a:ext cx="2223452" cy="188731"/>
          </a:xfrm>
          <a:prstGeom prst="rect">
            <a:avLst/>
          </a:prstGeom>
        </p:spPr>
      </p:pic>
      <p:pic>
        <p:nvPicPr>
          <p:cNvPr id="142" name="图片 141">
            <a:extLst>
              <a:ext uri="{FF2B5EF4-FFF2-40B4-BE49-F238E27FC236}">
                <a16:creationId xmlns:a16="http://schemas.microsoft.com/office/drawing/2014/main" id="{51972DCE-5734-4393-8B6D-F2B7A776F268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112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26418" flipH="1">
            <a:off x="8417758" y="4398390"/>
            <a:ext cx="2223452" cy="188731"/>
          </a:xfrm>
          <a:prstGeom prst="rect">
            <a:avLst/>
          </a:prstGeom>
        </p:spPr>
      </p:pic>
      <p:pic>
        <p:nvPicPr>
          <p:cNvPr id="143" name="图片 142">
            <a:extLst>
              <a:ext uri="{FF2B5EF4-FFF2-40B4-BE49-F238E27FC236}">
                <a16:creationId xmlns:a16="http://schemas.microsoft.com/office/drawing/2014/main" id="{53430D8C-9BFA-4B07-A721-72188664A471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112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079956" flipH="1">
            <a:off x="8829613" y="1233237"/>
            <a:ext cx="2052627" cy="188731"/>
          </a:xfrm>
          <a:prstGeom prst="rect">
            <a:avLst/>
          </a:prstGeom>
        </p:spPr>
      </p:pic>
      <p:pic>
        <p:nvPicPr>
          <p:cNvPr id="146" name="图片 145">
            <a:extLst>
              <a:ext uri="{FF2B5EF4-FFF2-40B4-BE49-F238E27FC236}">
                <a16:creationId xmlns:a16="http://schemas.microsoft.com/office/drawing/2014/main" id="{BF109E26-D034-465B-867F-393472C7205A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112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20044">
            <a:off x="1348993" y="1233237"/>
            <a:ext cx="2052627" cy="188731"/>
          </a:xfrm>
          <a:prstGeom prst="rect">
            <a:avLst/>
          </a:prstGeom>
        </p:spPr>
      </p:pic>
      <p:sp>
        <p:nvSpPr>
          <p:cNvPr id="149" name="矩形 148">
            <a:extLst>
              <a:ext uri="{FF2B5EF4-FFF2-40B4-BE49-F238E27FC236}">
                <a16:creationId xmlns:a16="http://schemas.microsoft.com/office/drawing/2014/main" id="{DCA0C7D5-BBD8-4963-8FE6-2A78DA9AC3AD}"/>
              </a:ext>
            </a:extLst>
          </p:cNvPr>
          <p:cNvSpPr/>
          <p:nvPr/>
        </p:nvSpPr>
        <p:spPr>
          <a:xfrm>
            <a:off x="958278" y="481985"/>
            <a:ext cx="418063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520"/>
            <a:r>
              <a:rPr lang="en-US" altLang="zh-CN" sz="2400" spc="50" dirty="0">
                <a:gradFill>
                  <a:gsLst>
                    <a:gs pos="0">
                      <a:srgbClr val="FFF1C6"/>
                    </a:gs>
                    <a:gs pos="90000">
                      <a:srgbClr val="D19A5E"/>
                    </a:gs>
                  </a:gsLst>
                  <a:lin ang="3000000" scaled="0"/>
                </a:gradFill>
                <a:effectLst>
                  <a:outerShdw blurRad="127000" dist="101600" dir="2700000" algn="tl" rotWithShape="0">
                    <a:prstClr val="black">
                      <a:alpha val="45000"/>
                    </a:prstClr>
                  </a:outerShdw>
                </a:effectLst>
                <a:latin typeface="汉仪雅酷黑 75W" panose="020B0804020202020204" pitchFamily="34" charset="-122"/>
                <a:ea typeface="汉仪雅酷黑 75W" panose="020B0804020202020204" pitchFamily="34" charset="-122"/>
              </a:rPr>
              <a:t>APP</a:t>
            </a:r>
            <a:r>
              <a:rPr lang="zh-CN" altLang="en-US" sz="2400" spc="50" dirty="0">
                <a:gradFill>
                  <a:gsLst>
                    <a:gs pos="0">
                      <a:srgbClr val="FFF1C6"/>
                    </a:gs>
                    <a:gs pos="90000">
                      <a:srgbClr val="D19A5E"/>
                    </a:gs>
                  </a:gsLst>
                  <a:lin ang="3000000" scaled="0"/>
                </a:gradFill>
                <a:effectLst>
                  <a:outerShdw blurRad="127000" dist="101600" dir="2700000" algn="tl" rotWithShape="0">
                    <a:prstClr val="black">
                      <a:alpha val="45000"/>
                    </a:prstClr>
                  </a:outerShdw>
                </a:effectLst>
                <a:latin typeface="汉仪雅酷黑 75W" panose="020B0804020202020204" pitchFamily="34" charset="-122"/>
                <a:ea typeface="汉仪雅酷黑 75W" panose="020B0804020202020204" pitchFamily="34" charset="-122"/>
              </a:rPr>
              <a:t>业务范围介绍</a:t>
            </a:r>
          </a:p>
        </p:txBody>
      </p: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DEA32DCB-FEB2-4DD0-9961-F011FC63232B}"/>
              </a:ext>
            </a:extLst>
          </p:cNvPr>
          <p:cNvGrpSpPr/>
          <p:nvPr/>
        </p:nvGrpSpPr>
        <p:grpSpPr>
          <a:xfrm>
            <a:off x="9808031" y="538093"/>
            <a:ext cx="2406683" cy="338554"/>
            <a:chOff x="9808031" y="584393"/>
            <a:chExt cx="2406683" cy="338554"/>
          </a:xfrm>
        </p:grpSpPr>
        <p:sp>
          <p:nvSpPr>
            <p:cNvPr id="154" name="矩形 153">
              <a:extLst>
                <a:ext uri="{FF2B5EF4-FFF2-40B4-BE49-F238E27FC236}">
                  <a16:creationId xmlns:a16="http://schemas.microsoft.com/office/drawing/2014/main" id="{F0AC4AC3-EC31-4FFE-B750-9556FD9A4A96}"/>
                </a:ext>
              </a:extLst>
            </p:cNvPr>
            <p:cNvSpPr/>
            <p:nvPr/>
          </p:nvSpPr>
          <p:spPr>
            <a:xfrm>
              <a:off x="9808031" y="584393"/>
              <a:ext cx="1942783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600" i="1" kern="0" cap="all" spc="50" dirty="0">
                  <a:ln w="0">
                    <a:noFill/>
                  </a:ln>
                  <a:solidFill>
                    <a:schemeClr val="bg1">
                      <a:lumMod val="85000"/>
                    </a:schemeClr>
                  </a:solidFill>
                  <a:effectLst/>
                  <a:latin typeface="汉仪雅酷黑 65W" panose="020B0604020202020204" pitchFamily="34" charset="-122"/>
                  <a:ea typeface="汉仪雅酷黑 65W" panose="020B0604020202020204" pitchFamily="34" charset="-122"/>
                </a:rPr>
                <a:t>要租房 到建行</a:t>
              </a:r>
            </a:p>
          </p:txBody>
        </p:sp>
        <p:cxnSp>
          <p:nvCxnSpPr>
            <p:cNvPr id="47" name="直接连接符 46">
              <a:extLst>
                <a:ext uri="{FF2B5EF4-FFF2-40B4-BE49-F238E27FC236}">
                  <a16:creationId xmlns:a16="http://schemas.microsoft.com/office/drawing/2014/main" id="{52BF43FF-EF0D-4318-8FAA-FC98AFCE4AF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344150" y="889000"/>
              <a:ext cx="1870564" cy="0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bg1">
                      <a:lumMod val="50000"/>
                      <a:alpha val="0"/>
                    </a:schemeClr>
                  </a:gs>
                  <a:gs pos="100000">
                    <a:schemeClr val="accent4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5" name="椭圆">
            <a:extLst>
              <a:ext uri="{FF2B5EF4-FFF2-40B4-BE49-F238E27FC236}">
                <a16:creationId xmlns:a16="http://schemas.microsoft.com/office/drawing/2014/main" id="{DD492AC0-CDFC-4959-A5D9-9CED0B25A204}"/>
              </a:ext>
            </a:extLst>
          </p:cNvPr>
          <p:cNvSpPr/>
          <p:nvPr/>
        </p:nvSpPr>
        <p:spPr>
          <a:xfrm>
            <a:off x="3842427" y="1734045"/>
            <a:ext cx="467491" cy="46749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040000"/>
          </a:solidFill>
          <a:ln w="9525" cap="flat" cmpd="sng" algn="ctr">
            <a:solidFill>
              <a:srgbClr val="E9C895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dirty="0">
              <a:ln>
                <a:noFill/>
              </a:ln>
              <a:solidFill>
                <a:srgbClr val="171616"/>
              </a:solidFill>
              <a:effectLst/>
              <a:uLnTx/>
              <a:uFillTx/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grpSp>
        <p:nvGrpSpPr>
          <p:cNvPr id="112" name="组合 111">
            <a:extLst>
              <a:ext uri="{FF2B5EF4-FFF2-40B4-BE49-F238E27FC236}">
                <a16:creationId xmlns:a16="http://schemas.microsoft.com/office/drawing/2014/main" id="{B2821CDE-A10E-42D7-BF7C-790A007D4449}"/>
              </a:ext>
            </a:extLst>
          </p:cNvPr>
          <p:cNvGrpSpPr/>
          <p:nvPr/>
        </p:nvGrpSpPr>
        <p:grpSpPr>
          <a:xfrm>
            <a:off x="3923717" y="1849232"/>
            <a:ext cx="304910" cy="237116"/>
            <a:chOff x="5759665" y="3169172"/>
            <a:chExt cx="674369" cy="524431"/>
          </a:xfrm>
          <a:gradFill>
            <a:gsLst>
              <a:gs pos="0">
                <a:srgbClr val="FDEDC1"/>
              </a:gs>
              <a:gs pos="90000">
                <a:srgbClr val="D19A5E"/>
              </a:gs>
            </a:gsLst>
            <a:lin ang="3000000" scaled="0"/>
          </a:gradFill>
        </p:grpSpPr>
        <p:sp>
          <p:nvSpPr>
            <p:cNvPr id="120" name="任意多边形: 形状 119">
              <a:extLst>
                <a:ext uri="{FF2B5EF4-FFF2-40B4-BE49-F238E27FC236}">
                  <a16:creationId xmlns:a16="http://schemas.microsoft.com/office/drawing/2014/main" id="{996E80B8-DFC0-4B1A-8E47-207FEA357B93}"/>
                </a:ext>
              </a:extLst>
            </p:cNvPr>
            <p:cNvSpPr/>
            <p:nvPr/>
          </p:nvSpPr>
          <p:spPr>
            <a:xfrm>
              <a:off x="5759665" y="3169172"/>
              <a:ext cx="674369" cy="456726"/>
            </a:xfrm>
            <a:custGeom>
              <a:avLst/>
              <a:gdLst>
                <a:gd name="connsiteX0" fmla="*/ 607790 w 674370"/>
                <a:gd name="connsiteY0" fmla="*/ 134874 h 456723"/>
                <a:gd name="connsiteX1" fmla="*/ 541496 w 674370"/>
                <a:gd name="connsiteY1" fmla="*/ 201168 h 456723"/>
                <a:gd name="connsiteX2" fmla="*/ 541973 w 674370"/>
                <a:gd name="connsiteY2" fmla="*/ 208693 h 456723"/>
                <a:gd name="connsiteX3" fmla="*/ 469487 w 674370"/>
                <a:gd name="connsiteY3" fmla="*/ 247174 h 456723"/>
                <a:gd name="connsiteX4" fmla="*/ 376238 w 674370"/>
                <a:gd name="connsiteY4" fmla="*/ 124587 h 456723"/>
                <a:gd name="connsiteX5" fmla="*/ 405479 w 674370"/>
                <a:gd name="connsiteY5" fmla="*/ 68485 h 456723"/>
                <a:gd name="connsiteX6" fmla="*/ 336995 w 674370"/>
                <a:gd name="connsiteY6" fmla="*/ 0 h 456723"/>
                <a:gd name="connsiteX7" fmla="*/ 268510 w 674370"/>
                <a:gd name="connsiteY7" fmla="*/ 68485 h 456723"/>
                <a:gd name="connsiteX8" fmla="*/ 297752 w 674370"/>
                <a:gd name="connsiteY8" fmla="*/ 124587 h 456723"/>
                <a:gd name="connsiteX9" fmla="*/ 204597 w 674370"/>
                <a:gd name="connsiteY9" fmla="*/ 247174 h 456723"/>
                <a:gd name="connsiteX10" fmla="*/ 132112 w 674370"/>
                <a:gd name="connsiteY10" fmla="*/ 208693 h 456723"/>
                <a:gd name="connsiteX11" fmla="*/ 132588 w 674370"/>
                <a:gd name="connsiteY11" fmla="*/ 201168 h 456723"/>
                <a:gd name="connsiteX12" fmla="*/ 66294 w 674370"/>
                <a:gd name="connsiteY12" fmla="*/ 134874 h 456723"/>
                <a:gd name="connsiteX13" fmla="*/ 0 w 674370"/>
                <a:gd name="connsiteY13" fmla="*/ 201168 h 456723"/>
                <a:gd name="connsiteX14" fmla="*/ 66294 w 674370"/>
                <a:gd name="connsiteY14" fmla="*/ 267462 h 456723"/>
                <a:gd name="connsiteX15" fmla="*/ 77153 w 674370"/>
                <a:gd name="connsiteY15" fmla="*/ 266509 h 456723"/>
                <a:gd name="connsiteX16" fmla="*/ 148971 w 674370"/>
                <a:gd name="connsiteY16" fmla="*/ 456724 h 456723"/>
                <a:gd name="connsiteX17" fmla="*/ 337185 w 674370"/>
                <a:gd name="connsiteY17" fmla="*/ 456724 h 456723"/>
                <a:gd name="connsiteX18" fmla="*/ 525399 w 674370"/>
                <a:gd name="connsiteY18" fmla="*/ 456724 h 456723"/>
                <a:gd name="connsiteX19" fmla="*/ 597218 w 674370"/>
                <a:gd name="connsiteY19" fmla="*/ 266509 h 456723"/>
                <a:gd name="connsiteX20" fmla="*/ 608076 w 674370"/>
                <a:gd name="connsiteY20" fmla="*/ 267462 h 456723"/>
                <a:gd name="connsiteX21" fmla="*/ 674370 w 674370"/>
                <a:gd name="connsiteY21" fmla="*/ 201168 h 456723"/>
                <a:gd name="connsiteX22" fmla="*/ 607790 w 674370"/>
                <a:gd name="connsiteY22" fmla="*/ 134874 h 4567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674370" h="456723">
                  <a:moveTo>
                    <a:pt x="607790" y="134874"/>
                  </a:moveTo>
                  <a:cubicBezTo>
                    <a:pt x="571214" y="134874"/>
                    <a:pt x="541496" y="164592"/>
                    <a:pt x="541496" y="201168"/>
                  </a:cubicBezTo>
                  <a:cubicBezTo>
                    <a:pt x="541496" y="203740"/>
                    <a:pt x="541687" y="206216"/>
                    <a:pt x="541973" y="208693"/>
                  </a:cubicBezTo>
                  <a:lnTo>
                    <a:pt x="469487" y="247174"/>
                  </a:lnTo>
                  <a:lnTo>
                    <a:pt x="376238" y="124587"/>
                  </a:lnTo>
                  <a:cubicBezTo>
                    <a:pt x="393954" y="112204"/>
                    <a:pt x="405479" y="91726"/>
                    <a:pt x="405479" y="68485"/>
                  </a:cubicBezTo>
                  <a:cubicBezTo>
                    <a:pt x="405479" y="30670"/>
                    <a:pt x="374809" y="0"/>
                    <a:pt x="336995" y="0"/>
                  </a:cubicBezTo>
                  <a:cubicBezTo>
                    <a:pt x="299180" y="0"/>
                    <a:pt x="268510" y="30670"/>
                    <a:pt x="268510" y="68485"/>
                  </a:cubicBezTo>
                  <a:cubicBezTo>
                    <a:pt x="268510" y="91726"/>
                    <a:pt x="280130" y="112204"/>
                    <a:pt x="297752" y="124587"/>
                  </a:cubicBezTo>
                  <a:lnTo>
                    <a:pt x="204597" y="247174"/>
                  </a:lnTo>
                  <a:lnTo>
                    <a:pt x="132112" y="208693"/>
                  </a:lnTo>
                  <a:cubicBezTo>
                    <a:pt x="132398" y="206216"/>
                    <a:pt x="132588" y="203740"/>
                    <a:pt x="132588" y="201168"/>
                  </a:cubicBezTo>
                  <a:cubicBezTo>
                    <a:pt x="132588" y="164592"/>
                    <a:pt x="102870" y="134874"/>
                    <a:pt x="66294" y="134874"/>
                  </a:cubicBezTo>
                  <a:cubicBezTo>
                    <a:pt x="29718" y="134874"/>
                    <a:pt x="0" y="164592"/>
                    <a:pt x="0" y="201168"/>
                  </a:cubicBezTo>
                  <a:cubicBezTo>
                    <a:pt x="0" y="237744"/>
                    <a:pt x="29718" y="267462"/>
                    <a:pt x="66294" y="267462"/>
                  </a:cubicBezTo>
                  <a:cubicBezTo>
                    <a:pt x="70009" y="267462"/>
                    <a:pt x="73628" y="267081"/>
                    <a:pt x="77153" y="266509"/>
                  </a:cubicBezTo>
                  <a:lnTo>
                    <a:pt x="148971" y="456724"/>
                  </a:lnTo>
                  <a:lnTo>
                    <a:pt x="337185" y="456724"/>
                  </a:lnTo>
                  <a:lnTo>
                    <a:pt x="525399" y="456724"/>
                  </a:lnTo>
                  <a:lnTo>
                    <a:pt x="597218" y="266509"/>
                  </a:lnTo>
                  <a:cubicBezTo>
                    <a:pt x="600742" y="267081"/>
                    <a:pt x="604361" y="267462"/>
                    <a:pt x="608076" y="267462"/>
                  </a:cubicBezTo>
                  <a:cubicBezTo>
                    <a:pt x="644652" y="267462"/>
                    <a:pt x="674370" y="237744"/>
                    <a:pt x="674370" y="201168"/>
                  </a:cubicBezTo>
                  <a:cubicBezTo>
                    <a:pt x="674370" y="164592"/>
                    <a:pt x="644366" y="134874"/>
                    <a:pt x="607790" y="134874"/>
                  </a:cubicBezTo>
                  <a:close/>
                </a:path>
              </a:pathLst>
            </a:custGeom>
            <a:grpFill/>
            <a:ln w="9525">
              <a:noFill/>
            </a:ln>
          </p:spPr>
          <p:txBody>
            <a:bodyPr wrap="square" lIns="91440" tIns="45720" rIns="91440" bIns="45720" anchor="ctr">
              <a:normAutofit fontScale="47500" lnSpcReduction="20000"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  <a:latin typeface="Arial" panose="020B0604020202020204"/>
              </a:endParaRPr>
            </a:p>
          </p:txBody>
        </p:sp>
        <p:sp>
          <p:nvSpPr>
            <p:cNvPr id="121" name="任意多边形: 形状 120">
              <a:extLst>
                <a:ext uri="{FF2B5EF4-FFF2-40B4-BE49-F238E27FC236}">
                  <a16:creationId xmlns:a16="http://schemas.microsoft.com/office/drawing/2014/main" id="{839776ED-AF9E-4EB0-A32F-C9D6F38072E1}"/>
                </a:ext>
              </a:extLst>
            </p:cNvPr>
            <p:cNvSpPr/>
            <p:nvPr/>
          </p:nvSpPr>
          <p:spPr>
            <a:xfrm>
              <a:off x="5902881" y="3652264"/>
              <a:ext cx="387952" cy="41339"/>
            </a:xfrm>
            <a:custGeom>
              <a:avLst/>
              <a:gdLst>
                <a:gd name="connsiteX0" fmla="*/ 367284 w 387953"/>
                <a:gd name="connsiteY0" fmla="*/ 0 h 41338"/>
                <a:gd name="connsiteX1" fmla="*/ 20669 w 387953"/>
                <a:gd name="connsiteY1" fmla="*/ 0 h 41338"/>
                <a:gd name="connsiteX2" fmla="*/ 0 w 387953"/>
                <a:gd name="connsiteY2" fmla="*/ 20669 h 41338"/>
                <a:gd name="connsiteX3" fmla="*/ 0 w 387953"/>
                <a:gd name="connsiteY3" fmla="*/ 20669 h 41338"/>
                <a:gd name="connsiteX4" fmla="*/ 20669 w 387953"/>
                <a:gd name="connsiteY4" fmla="*/ 41338 h 41338"/>
                <a:gd name="connsiteX5" fmla="*/ 367284 w 387953"/>
                <a:gd name="connsiteY5" fmla="*/ 41338 h 41338"/>
                <a:gd name="connsiteX6" fmla="*/ 387953 w 387953"/>
                <a:gd name="connsiteY6" fmla="*/ 20669 h 41338"/>
                <a:gd name="connsiteX7" fmla="*/ 387953 w 387953"/>
                <a:gd name="connsiteY7" fmla="*/ 20669 h 41338"/>
                <a:gd name="connsiteX8" fmla="*/ 367284 w 387953"/>
                <a:gd name="connsiteY8" fmla="*/ 0 h 41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87953" h="41338">
                  <a:moveTo>
                    <a:pt x="367284" y="0"/>
                  </a:moveTo>
                  <a:lnTo>
                    <a:pt x="20669" y="0"/>
                  </a:lnTo>
                  <a:cubicBezTo>
                    <a:pt x="9239" y="0"/>
                    <a:pt x="0" y="9239"/>
                    <a:pt x="0" y="20669"/>
                  </a:cubicBezTo>
                  <a:lnTo>
                    <a:pt x="0" y="20669"/>
                  </a:lnTo>
                  <a:cubicBezTo>
                    <a:pt x="0" y="32099"/>
                    <a:pt x="9239" y="41338"/>
                    <a:pt x="20669" y="41338"/>
                  </a:cubicBezTo>
                  <a:lnTo>
                    <a:pt x="367284" y="41338"/>
                  </a:lnTo>
                  <a:cubicBezTo>
                    <a:pt x="378714" y="41338"/>
                    <a:pt x="387953" y="32099"/>
                    <a:pt x="387953" y="20669"/>
                  </a:cubicBezTo>
                  <a:lnTo>
                    <a:pt x="387953" y="20669"/>
                  </a:lnTo>
                  <a:cubicBezTo>
                    <a:pt x="387953" y="9239"/>
                    <a:pt x="378714" y="0"/>
                    <a:pt x="367284" y="0"/>
                  </a:cubicBezTo>
                  <a:close/>
                </a:path>
              </a:pathLst>
            </a:custGeom>
            <a:grpFill/>
            <a:ln w="9525">
              <a:noFill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  <a:latin typeface="Arial" panose="020B0604020202020204"/>
              </a:endParaRPr>
            </a:p>
          </p:txBody>
        </p:sp>
      </p:grpSp>
      <p:sp>
        <p:nvSpPr>
          <p:cNvPr id="104" name="椭圆">
            <a:extLst>
              <a:ext uri="{FF2B5EF4-FFF2-40B4-BE49-F238E27FC236}">
                <a16:creationId xmlns:a16="http://schemas.microsoft.com/office/drawing/2014/main" id="{8FB1F796-7C72-4EC1-94F6-24BBACBD118B}"/>
              </a:ext>
            </a:extLst>
          </p:cNvPr>
          <p:cNvSpPr/>
          <p:nvPr/>
        </p:nvSpPr>
        <p:spPr>
          <a:xfrm>
            <a:off x="3597977" y="2682277"/>
            <a:ext cx="467491" cy="46749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040000"/>
          </a:solidFill>
          <a:ln w="9525" cap="flat" cmpd="sng" algn="ctr">
            <a:solidFill>
              <a:srgbClr val="E9C895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dirty="0">
              <a:ln>
                <a:noFill/>
              </a:ln>
              <a:solidFill>
                <a:srgbClr val="171616"/>
              </a:solidFill>
              <a:effectLst/>
              <a:uLnTx/>
              <a:uFillTx/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grpSp>
        <p:nvGrpSpPr>
          <p:cNvPr id="123" name="组合 122">
            <a:extLst>
              <a:ext uri="{FF2B5EF4-FFF2-40B4-BE49-F238E27FC236}">
                <a16:creationId xmlns:a16="http://schemas.microsoft.com/office/drawing/2014/main" id="{369E5001-BA0D-4C3F-8D02-367CEFBDADD4}"/>
              </a:ext>
            </a:extLst>
          </p:cNvPr>
          <p:cNvGrpSpPr/>
          <p:nvPr/>
        </p:nvGrpSpPr>
        <p:grpSpPr>
          <a:xfrm>
            <a:off x="3707102" y="2789530"/>
            <a:ext cx="249241" cy="252985"/>
            <a:chOff x="5889801" y="3493155"/>
            <a:chExt cx="249241" cy="252985"/>
          </a:xfrm>
          <a:gradFill>
            <a:gsLst>
              <a:gs pos="0">
                <a:srgbClr val="FDEDC1"/>
              </a:gs>
              <a:gs pos="90000">
                <a:srgbClr val="D19A5E"/>
              </a:gs>
            </a:gsLst>
            <a:lin ang="3000000" scaled="0"/>
          </a:gradFill>
        </p:grpSpPr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id="{CA295534-8251-4DDE-8F9E-8EF3775CC738}"/>
                </a:ext>
              </a:extLst>
            </p:cNvPr>
            <p:cNvSpPr/>
            <p:nvPr/>
          </p:nvSpPr>
          <p:spPr>
            <a:xfrm>
              <a:off x="5955777" y="3493155"/>
              <a:ext cx="119811" cy="159733"/>
            </a:xfrm>
            <a:custGeom>
              <a:avLst/>
              <a:gdLst>
                <a:gd name="connsiteX0" fmla="*/ 132493 w 264986"/>
                <a:gd name="connsiteY0" fmla="*/ 80200 h 353282"/>
                <a:gd name="connsiteX1" fmla="*/ 76867 w 264986"/>
                <a:gd name="connsiteY1" fmla="*/ 135540 h 353282"/>
                <a:gd name="connsiteX2" fmla="*/ 132493 w 264986"/>
                <a:gd name="connsiteY2" fmla="*/ 191071 h 353282"/>
                <a:gd name="connsiteX3" fmla="*/ 188119 w 264986"/>
                <a:gd name="connsiteY3" fmla="*/ 135731 h 353282"/>
                <a:gd name="connsiteX4" fmla="*/ 132493 w 264986"/>
                <a:gd name="connsiteY4" fmla="*/ 80200 h 353282"/>
                <a:gd name="connsiteX5" fmla="*/ 132493 w 264986"/>
                <a:gd name="connsiteY5" fmla="*/ 0 h 353282"/>
                <a:gd name="connsiteX6" fmla="*/ 264986 w 264986"/>
                <a:gd name="connsiteY6" fmla="*/ 132112 h 353282"/>
                <a:gd name="connsiteX7" fmla="*/ 237172 w 264986"/>
                <a:gd name="connsiteY7" fmla="*/ 212979 h 353282"/>
                <a:gd name="connsiteX8" fmla="*/ 237363 w 264986"/>
                <a:gd name="connsiteY8" fmla="*/ 212979 h 353282"/>
                <a:gd name="connsiteX9" fmla="*/ 132493 w 264986"/>
                <a:gd name="connsiteY9" fmla="*/ 353282 h 353282"/>
                <a:gd name="connsiteX10" fmla="*/ 25336 w 264986"/>
                <a:gd name="connsiteY10" fmla="*/ 209836 h 353282"/>
                <a:gd name="connsiteX11" fmla="*/ 0 w 264986"/>
                <a:gd name="connsiteY11" fmla="*/ 132112 h 353282"/>
                <a:gd name="connsiteX12" fmla="*/ 132493 w 264986"/>
                <a:gd name="connsiteY12" fmla="*/ 0 h 3532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64986" h="353282">
                  <a:moveTo>
                    <a:pt x="132493" y="80200"/>
                  </a:moveTo>
                  <a:cubicBezTo>
                    <a:pt x="101822" y="80200"/>
                    <a:pt x="76867" y="104775"/>
                    <a:pt x="76867" y="135540"/>
                  </a:cubicBezTo>
                  <a:cubicBezTo>
                    <a:pt x="76867" y="166306"/>
                    <a:pt x="101822" y="191071"/>
                    <a:pt x="132493" y="191071"/>
                  </a:cubicBezTo>
                  <a:cubicBezTo>
                    <a:pt x="163164" y="191071"/>
                    <a:pt x="188119" y="166497"/>
                    <a:pt x="188119" y="135731"/>
                  </a:cubicBezTo>
                  <a:cubicBezTo>
                    <a:pt x="188119" y="104965"/>
                    <a:pt x="163164" y="80200"/>
                    <a:pt x="132493" y="80200"/>
                  </a:cubicBezTo>
                  <a:close/>
                  <a:moveTo>
                    <a:pt x="132493" y="0"/>
                  </a:moveTo>
                  <a:cubicBezTo>
                    <a:pt x="205645" y="0"/>
                    <a:pt x="264986" y="59150"/>
                    <a:pt x="264986" y="132112"/>
                  </a:cubicBezTo>
                  <a:cubicBezTo>
                    <a:pt x="264986" y="162687"/>
                    <a:pt x="254508" y="190595"/>
                    <a:pt x="237172" y="212979"/>
                  </a:cubicBezTo>
                  <a:lnTo>
                    <a:pt x="237363" y="212979"/>
                  </a:lnTo>
                  <a:lnTo>
                    <a:pt x="132493" y="353282"/>
                  </a:lnTo>
                  <a:lnTo>
                    <a:pt x="25336" y="209836"/>
                  </a:lnTo>
                  <a:cubicBezTo>
                    <a:pt x="9430" y="187928"/>
                    <a:pt x="0" y="161068"/>
                    <a:pt x="0" y="132112"/>
                  </a:cubicBezTo>
                  <a:cubicBezTo>
                    <a:pt x="0" y="59150"/>
                    <a:pt x="59341" y="0"/>
                    <a:pt x="132493" y="0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  <a:latin typeface="Arial" panose="020B0604020202020204"/>
              </a:endParaRPr>
            </a:p>
          </p:txBody>
        </p:sp>
        <p:sp>
          <p:nvSpPr>
            <p:cNvPr id="140" name="任意多边形: 形状 139">
              <a:extLst>
                <a:ext uri="{FF2B5EF4-FFF2-40B4-BE49-F238E27FC236}">
                  <a16:creationId xmlns:a16="http://schemas.microsoft.com/office/drawing/2014/main" id="{00F9A160-D917-461B-8FD9-D16D13AFB564}"/>
                </a:ext>
              </a:extLst>
            </p:cNvPr>
            <p:cNvSpPr/>
            <p:nvPr/>
          </p:nvSpPr>
          <p:spPr>
            <a:xfrm>
              <a:off x="5889801" y="3603711"/>
              <a:ext cx="249241" cy="142429"/>
            </a:xfrm>
            <a:custGeom>
              <a:avLst/>
              <a:gdLst>
                <a:gd name="connsiteX0" fmla="*/ 68007 w 551247"/>
                <a:gd name="connsiteY0" fmla="*/ 28279 h 315010"/>
                <a:gd name="connsiteX1" fmla="*/ 2189 w 551247"/>
                <a:gd name="connsiteY1" fmla="*/ 211731 h 315010"/>
                <a:gd name="connsiteX2" fmla="*/ 46576 w 551247"/>
                <a:gd name="connsiteY2" fmla="*/ 258689 h 315010"/>
                <a:gd name="connsiteX3" fmla="*/ 158494 w 551247"/>
                <a:gd name="connsiteY3" fmla="*/ 225542 h 315010"/>
                <a:gd name="connsiteX4" fmla="*/ 190022 w 551247"/>
                <a:gd name="connsiteY4" fmla="*/ 230971 h 315010"/>
                <a:gd name="connsiteX5" fmla="*/ 296607 w 551247"/>
                <a:gd name="connsiteY5" fmla="*/ 308124 h 315010"/>
                <a:gd name="connsiteX6" fmla="*/ 328135 w 551247"/>
                <a:gd name="connsiteY6" fmla="*/ 313553 h 315010"/>
                <a:gd name="connsiteX7" fmla="*/ 525302 w 551247"/>
                <a:gd name="connsiteY7" fmla="*/ 255165 h 315010"/>
                <a:gd name="connsiteX8" fmla="*/ 548543 w 551247"/>
                <a:gd name="connsiteY8" fmla="*/ 206778 h 315010"/>
                <a:gd name="connsiteX9" fmla="*/ 473581 w 551247"/>
                <a:gd name="connsiteY9" fmla="*/ 22564 h 315010"/>
                <a:gd name="connsiteX10" fmla="*/ 413574 w 551247"/>
                <a:gd name="connsiteY10" fmla="*/ 11515 h 315010"/>
                <a:gd name="connsiteX11" fmla="*/ 278509 w 551247"/>
                <a:gd name="connsiteY11" fmla="*/ 156295 h 315010"/>
                <a:gd name="connsiteX12" fmla="*/ 127062 w 551247"/>
                <a:gd name="connsiteY12" fmla="*/ 14182 h 315010"/>
                <a:gd name="connsiteX13" fmla="*/ 68007 w 551247"/>
                <a:gd name="connsiteY13" fmla="*/ 28279 h 3150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51247" h="315010">
                  <a:moveTo>
                    <a:pt x="68007" y="28279"/>
                  </a:moveTo>
                  <a:lnTo>
                    <a:pt x="2189" y="211731"/>
                  </a:lnTo>
                  <a:cubicBezTo>
                    <a:pt x="-7812" y="239639"/>
                    <a:pt x="18096" y="267166"/>
                    <a:pt x="46576" y="258689"/>
                  </a:cubicBezTo>
                  <a:lnTo>
                    <a:pt x="158494" y="225542"/>
                  </a:lnTo>
                  <a:cubicBezTo>
                    <a:pt x="169258" y="222304"/>
                    <a:pt x="180973" y="224304"/>
                    <a:pt x="190022" y="230971"/>
                  </a:cubicBezTo>
                  <a:lnTo>
                    <a:pt x="296607" y="308124"/>
                  </a:lnTo>
                  <a:cubicBezTo>
                    <a:pt x="305751" y="314696"/>
                    <a:pt x="317371" y="316696"/>
                    <a:pt x="328135" y="313553"/>
                  </a:cubicBezTo>
                  <a:lnTo>
                    <a:pt x="525302" y="255165"/>
                  </a:lnTo>
                  <a:cubicBezTo>
                    <a:pt x="545876" y="249069"/>
                    <a:pt x="556639" y="226590"/>
                    <a:pt x="548543" y="206778"/>
                  </a:cubicBezTo>
                  <a:lnTo>
                    <a:pt x="473581" y="22564"/>
                  </a:lnTo>
                  <a:cubicBezTo>
                    <a:pt x="463580" y="-1915"/>
                    <a:pt x="431576" y="-7820"/>
                    <a:pt x="413574" y="11515"/>
                  </a:cubicBezTo>
                  <a:lnTo>
                    <a:pt x="278509" y="156295"/>
                  </a:lnTo>
                  <a:lnTo>
                    <a:pt x="127062" y="14182"/>
                  </a:lnTo>
                  <a:cubicBezTo>
                    <a:pt x="107917" y="-3725"/>
                    <a:pt x="76865" y="3705"/>
                    <a:pt x="68007" y="28279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  <a:latin typeface="Arial" panose="020B0604020202020204"/>
              </a:endParaRPr>
            </a:p>
          </p:txBody>
        </p:sp>
      </p:grpSp>
      <p:grpSp>
        <p:nvGrpSpPr>
          <p:cNvPr id="147" name="组合 146">
            <a:extLst>
              <a:ext uri="{FF2B5EF4-FFF2-40B4-BE49-F238E27FC236}">
                <a16:creationId xmlns:a16="http://schemas.microsoft.com/office/drawing/2014/main" id="{3B585411-5A3B-4E5A-8BDA-37FC861E5310}"/>
              </a:ext>
            </a:extLst>
          </p:cNvPr>
          <p:cNvGrpSpPr/>
          <p:nvPr/>
        </p:nvGrpSpPr>
        <p:grpSpPr>
          <a:xfrm>
            <a:off x="3964350" y="3738344"/>
            <a:ext cx="223644" cy="255513"/>
            <a:chOff x="8717432" y="3466368"/>
            <a:chExt cx="223644" cy="255513"/>
          </a:xfrm>
          <a:gradFill>
            <a:gsLst>
              <a:gs pos="0">
                <a:srgbClr val="FDEDC1"/>
              </a:gs>
              <a:gs pos="90000">
                <a:srgbClr val="D19A5E"/>
              </a:gs>
            </a:gsLst>
            <a:lin ang="3000000" scaled="0"/>
          </a:gradFill>
        </p:grpSpPr>
        <p:sp>
          <p:nvSpPr>
            <p:cNvPr id="150" name="任意多边形: 形状 149">
              <a:extLst>
                <a:ext uri="{FF2B5EF4-FFF2-40B4-BE49-F238E27FC236}">
                  <a16:creationId xmlns:a16="http://schemas.microsoft.com/office/drawing/2014/main" id="{B65304DB-41D8-41D7-8D44-1AB0CEED53B0}"/>
                </a:ext>
              </a:extLst>
            </p:cNvPr>
            <p:cNvSpPr/>
            <p:nvPr/>
          </p:nvSpPr>
          <p:spPr>
            <a:xfrm>
              <a:off x="8717432" y="3466368"/>
              <a:ext cx="223644" cy="222223"/>
            </a:xfrm>
            <a:custGeom>
              <a:avLst/>
              <a:gdLst>
                <a:gd name="connsiteX0" fmla="*/ 494633 w 494633"/>
                <a:gd name="connsiteY0" fmla="*/ 168307 h 491490"/>
                <a:gd name="connsiteX1" fmla="*/ 247269 w 494633"/>
                <a:gd name="connsiteY1" fmla="*/ 0 h 491490"/>
                <a:gd name="connsiteX2" fmla="*/ 0 w 494633"/>
                <a:gd name="connsiteY2" fmla="*/ 168307 h 491490"/>
                <a:gd name="connsiteX3" fmla="*/ 0 w 494633"/>
                <a:gd name="connsiteY3" fmla="*/ 491490 h 491490"/>
                <a:gd name="connsiteX4" fmla="*/ 170021 w 494633"/>
                <a:gd name="connsiteY4" fmla="*/ 491490 h 491490"/>
                <a:gd name="connsiteX5" fmla="*/ 170021 w 494633"/>
                <a:gd name="connsiteY5" fmla="*/ 381572 h 491490"/>
                <a:gd name="connsiteX6" fmla="*/ 195929 w 494633"/>
                <a:gd name="connsiteY6" fmla="*/ 355664 h 491490"/>
                <a:gd name="connsiteX7" fmla="*/ 298609 w 494633"/>
                <a:gd name="connsiteY7" fmla="*/ 355664 h 491490"/>
                <a:gd name="connsiteX8" fmla="*/ 324517 w 494633"/>
                <a:gd name="connsiteY8" fmla="*/ 381572 h 491490"/>
                <a:gd name="connsiteX9" fmla="*/ 324517 w 494633"/>
                <a:gd name="connsiteY9" fmla="*/ 491490 h 491490"/>
                <a:gd name="connsiteX10" fmla="*/ 494538 w 494633"/>
                <a:gd name="connsiteY10" fmla="*/ 491490 h 491490"/>
                <a:gd name="connsiteX11" fmla="*/ 494538 w 494633"/>
                <a:gd name="connsiteY11" fmla="*/ 168307 h 4914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94633" h="491490">
                  <a:moveTo>
                    <a:pt x="494633" y="168307"/>
                  </a:moveTo>
                  <a:lnTo>
                    <a:pt x="247269" y="0"/>
                  </a:lnTo>
                  <a:lnTo>
                    <a:pt x="0" y="168307"/>
                  </a:lnTo>
                  <a:lnTo>
                    <a:pt x="0" y="491490"/>
                  </a:lnTo>
                  <a:lnTo>
                    <a:pt x="170021" y="491490"/>
                  </a:lnTo>
                  <a:lnTo>
                    <a:pt x="170021" y="381572"/>
                  </a:lnTo>
                  <a:cubicBezTo>
                    <a:pt x="170021" y="367284"/>
                    <a:pt x="181642" y="355664"/>
                    <a:pt x="195929" y="355664"/>
                  </a:cubicBezTo>
                  <a:lnTo>
                    <a:pt x="298609" y="355664"/>
                  </a:lnTo>
                  <a:cubicBezTo>
                    <a:pt x="312896" y="355664"/>
                    <a:pt x="324517" y="367284"/>
                    <a:pt x="324517" y="381572"/>
                  </a:cubicBezTo>
                  <a:lnTo>
                    <a:pt x="324517" y="491490"/>
                  </a:lnTo>
                  <a:lnTo>
                    <a:pt x="494538" y="491490"/>
                  </a:lnTo>
                  <a:lnTo>
                    <a:pt x="494538" y="168307"/>
                  </a:ln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wrap="square" lIns="91440" tIns="45720" rIns="91440" bIns="45720" anchor="ctr">
              <a:normAutofit fontScale="55000" lnSpcReduction="20000"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  <a:latin typeface="Arial" panose="020B0604020202020204"/>
              </a:endParaRPr>
            </a:p>
          </p:txBody>
        </p:sp>
        <p:sp>
          <p:nvSpPr>
            <p:cNvPr id="151" name="任意多边形: 形状 150">
              <a:extLst>
                <a:ext uri="{FF2B5EF4-FFF2-40B4-BE49-F238E27FC236}">
                  <a16:creationId xmlns:a16="http://schemas.microsoft.com/office/drawing/2014/main" id="{F78D5A37-1127-418B-AC7A-7E1A598F86F0}"/>
                </a:ext>
              </a:extLst>
            </p:cNvPr>
            <p:cNvSpPr/>
            <p:nvPr/>
          </p:nvSpPr>
          <p:spPr>
            <a:xfrm>
              <a:off x="8794305" y="3688548"/>
              <a:ext cx="69854" cy="33333"/>
            </a:xfrm>
            <a:custGeom>
              <a:avLst/>
              <a:gdLst>
                <a:gd name="connsiteX0" fmla="*/ 0 w 154495"/>
                <a:gd name="connsiteY0" fmla="*/ 47816 h 73723"/>
                <a:gd name="connsiteX1" fmla="*/ 25908 w 154495"/>
                <a:gd name="connsiteY1" fmla="*/ 73723 h 73723"/>
                <a:gd name="connsiteX2" fmla="*/ 128588 w 154495"/>
                <a:gd name="connsiteY2" fmla="*/ 73723 h 73723"/>
                <a:gd name="connsiteX3" fmla="*/ 154495 w 154495"/>
                <a:gd name="connsiteY3" fmla="*/ 47816 h 73723"/>
                <a:gd name="connsiteX4" fmla="*/ 154495 w 154495"/>
                <a:gd name="connsiteY4" fmla="*/ 0 h 73723"/>
                <a:gd name="connsiteX5" fmla="*/ 0 w 154495"/>
                <a:gd name="connsiteY5" fmla="*/ 0 h 73723"/>
                <a:gd name="connsiteX6" fmla="*/ 0 w 154495"/>
                <a:gd name="connsiteY6" fmla="*/ 47816 h 737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4495" h="73723">
                  <a:moveTo>
                    <a:pt x="0" y="47816"/>
                  </a:moveTo>
                  <a:cubicBezTo>
                    <a:pt x="0" y="62103"/>
                    <a:pt x="11621" y="73723"/>
                    <a:pt x="25908" y="73723"/>
                  </a:cubicBezTo>
                  <a:lnTo>
                    <a:pt x="128588" y="73723"/>
                  </a:lnTo>
                  <a:cubicBezTo>
                    <a:pt x="142875" y="73723"/>
                    <a:pt x="154495" y="62103"/>
                    <a:pt x="154495" y="47816"/>
                  </a:cubicBezTo>
                  <a:lnTo>
                    <a:pt x="154495" y="0"/>
                  </a:lnTo>
                  <a:lnTo>
                    <a:pt x="0" y="0"/>
                  </a:lnTo>
                  <a:lnTo>
                    <a:pt x="0" y="47816"/>
                  </a:ln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  <a:latin typeface="Arial" panose="020B0604020202020204"/>
              </a:endParaRPr>
            </a:p>
          </p:txBody>
        </p:sp>
      </p:grpSp>
      <p:sp>
        <p:nvSpPr>
          <p:cNvPr id="153" name="任意多边形: 形状 152">
            <a:extLst>
              <a:ext uri="{FF2B5EF4-FFF2-40B4-BE49-F238E27FC236}">
                <a16:creationId xmlns:a16="http://schemas.microsoft.com/office/drawing/2014/main" id="{73D0AE21-D37A-437B-BD47-5CA8533E6F04}"/>
              </a:ext>
            </a:extLst>
          </p:cNvPr>
          <p:cNvSpPr/>
          <p:nvPr/>
        </p:nvSpPr>
        <p:spPr>
          <a:xfrm>
            <a:off x="8007430" y="1831808"/>
            <a:ext cx="216797" cy="271965"/>
          </a:xfrm>
          <a:custGeom>
            <a:avLst/>
            <a:gdLst>
              <a:gd name="connsiteX0" fmla="*/ 136398 w 479489"/>
              <a:gd name="connsiteY0" fmla="*/ 91154 h 601504"/>
              <a:gd name="connsiteX1" fmla="*/ 80772 w 479489"/>
              <a:gd name="connsiteY1" fmla="*/ 146780 h 601504"/>
              <a:gd name="connsiteX2" fmla="*/ 136398 w 479489"/>
              <a:gd name="connsiteY2" fmla="*/ 202406 h 601504"/>
              <a:gd name="connsiteX3" fmla="*/ 192024 w 479489"/>
              <a:gd name="connsiteY3" fmla="*/ 146780 h 601504"/>
              <a:gd name="connsiteX4" fmla="*/ 136398 w 479489"/>
              <a:gd name="connsiteY4" fmla="*/ 91154 h 601504"/>
              <a:gd name="connsiteX5" fmla="*/ 44006 w 479489"/>
              <a:gd name="connsiteY5" fmla="*/ 0 h 601504"/>
              <a:gd name="connsiteX6" fmla="*/ 212884 w 479489"/>
              <a:gd name="connsiteY6" fmla="*/ 36576 h 601504"/>
              <a:gd name="connsiteX7" fmla="*/ 479489 w 479489"/>
              <a:gd name="connsiteY7" fmla="*/ 471107 h 601504"/>
              <a:gd name="connsiteX8" fmla="*/ 266510 w 479489"/>
              <a:gd name="connsiteY8" fmla="*/ 601504 h 601504"/>
              <a:gd name="connsiteX9" fmla="*/ 0 w 479489"/>
              <a:gd name="connsiteY9" fmla="*/ 166973 h 601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79489" h="601504">
                <a:moveTo>
                  <a:pt x="136398" y="91154"/>
                </a:moveTo>
                <a:cubicBezTo>
                  <a:pt x="105677" y="91154"/>
                  <a:pt x="80772" y="116059"/>
                  <a:pt x="80772" y="146780"/>
                </a:cubicBezTo>
                <a:cubicBezTo>
                  <a:pt x="80772" y="177501"/>
                  <a:pt x="105677" y="202406"/>
                  <a:pt x="136398" y="202406"/>
                </a:cubicBezTo>
                <a:cubicBezTo>
                  <a:pt x="167119" y="202406"/>
                  <a:pt x="192024" y="177501"/>
                  <a:pt x="192024" y="146780"/>
                </a:cubicBezTo>
                <a:cubicBezTo>
                  <a:pt x="192024" y="116059"/>
                  <a:pt x="167119" y="91154"/>
                  <a:pt x="136398" y="91154"/>
                </a:cubicBezTo>
                <a:close/>
                <a:moveTo>
                  <a:pt x="44006" y="0"/>
                </a:moveTo>
                <a:lnTo>
                  <a:pt x="212884" y="36576"/>
                </a:lnTo>
                <a:lnTo>
                  <a:pt x="479489" y="471107"/>
                </a:lnTo>
                <a:lnTo>
                  <a:pt x="266510" y="601504"/>
                </a:lnTo>
                <a:lnTo>
                  <a:pt x="0" y="166973"/>
                </a:lnTo>
                <a:close/>
              </a:path>
            </a:pathLst>
          </a:custGeom>
          <a:gradFill>
            <a:gsLst>
              <a:gs pos="0">
                <a:srgbClr val="FDEDC1"/>
              </a:gs>
              <a:gs pos="90000">
                <a:srgbClr val="D19A5E"/>
              </a:gs>
            </a:gsLst>
            <a:lin ang="3000000" scaled="0"/>
          </a:gradFill>
          <a:ln w="9525">
            <a:noFill/>
          </a:ln>
        </p:spPr>
        <p:txBody>
          <a:bodyPr wrap="square" lIns="91440" tIns="45720" rIns="91440" bIns="45720" anchor="ctr">
            <a:normAutofit fontScale="77500" lnSpcReduction="20000"/>
          </a:bodyPr>
          <a:lstStyle/>
          <a:p>
            <a:pPr algn="ctr"/>
            <a:endParaRPr lang="zh-CN" altLang="en-US">
              <a:solidFill>
                <a:prstClr val="white"/>
              </a:solidFill>
              <a:latin typeface="Arial" panose="020B0604020202020204"/>
            </a:endParaRPr>
          </a:p>
        </p:txBody>
      </p:sp>
      <p:grpSp>
        <p:nvGrpSpPr>
          <p:cNvPr id="155" name="组合 154">
            <a:extLst>
              <a:ext uri="{FF2B5EF4-FFF2-40B4-BE49-F238E27FC236}">
                <a16:creationId xmlns:a16="http://schemas.microsoft.com/office/drawing/2014/main" id="{54E38FEB-D2A4-4723-B4FB-63FFCC3BF35C}"/>
              </a:ext>
            </a:extLst>
          </p:cNvPr>
          <p:cNvGrpSpPr/>
          <p:nvPr/>
        </p:nvGrpSpPr>
        <p:grpSpPr>
          <a:xfrm>
            <a:off x="8232113" y="2813438"/>
            <a:ext cx="256331" cy="205168"/>
            <a:chOff x="5887056" y="4821804"/>
            <a:chExt cx="256331" cy="205168"/>
          </a:xfrm>
        </p:grpSpPr>
        <p:sp>
          <p:nvSpPr>
            <p:cNvPr id="156" name="任意多边形: 形状 155">
              <a:extLst>
                <a:ext uri="{FF2B5EF4-FFF2-40B4-BE49-F238E27FC236}">
                  <a16:creationId xmlns:a16="http://schemas.microsoft.com/office/drawing/2014/main" id="{D79E7B9D-779F-4B6B-AD78-EE8D1C3FFE3C}"/>
                </a:ext>
              </a:extLst>
            </p:cNvPr>
            <p:cNvSpPr/>
            <p:nvPr/>
          </p:nvSpPr>
          <p:spPr>
            <a:xfrm>
              <a:off x="5890244" y="4967627"/>
              <a:ext cx="249871" cy="59345"/>
            </a:xfrm>
            <a:custGeom>
              <a:avLst/>
              <a:gdLst>
                <a:gd name="connsiteX0" fmla="*/ 289274 w 552640"/>
                <a:gd name="connsiteY0" fmla="*/ 0 h 131254"/>
                <a:gd name="connsiteX1" fmla="*/ 263557 w 552640"/>
                <a:gd name="connsiteY1" fmla="*/ 0 h 131254"/>
                <a:gd name="connsiteX2" fmla="*/ 0 w 552640"/>
                <a:gd name="connsiteY2" fmla="*/ 0 h 131254"/>
                <a:gd name="connsiteX3" fmla="*/ 0 w 552640"/>
                <a:gd name="connsiteY3" fmla="*/ 52959 h 131254"/>
                <a:gd name="connsiteX4" fmla="*/ 35243 w 552640"/>
                <a:gd name="connsiteY4" fmla="*/ 52959 h 131254"/>
                <a:gd name="connsiteX5" fmla="*/ 35243 w 552640"/>
                <a:gd name="connsiteY5" fmla="*/ 93536 h 131254"/>
                <a:gd name="connsiteX6" fmla="*/ 72962 w 552640"/>
                <a:gd name="connsiteY6" fmla="*/ 131255 h 131254"/>
                <a:gd name="connsiteX7" fmla="*/ 110680 w 552640"/>
                <a:gd name="connsiteY7" fmla="*/ 93536 h 131254"/>
                <a:gd name="connsiteX8" fmla="*/ 110680 w 552640"/>
                <a:gd name="connsiteY8" fmla="*/ 52959 h 131254"/>
                <a:gd name="connsiteX9" fmla="*/ 263462 w 552640"/>
                <a:gd name="connsiteY9" fmla="*/ 52959 h 131254"/>
                <a:gd name="connsiteX10" fmla="*/ 289179 w 552640"/>
                <a:gd name="connsiteY10" fmla="*/ 52959 h 131254"/>
                <a:gd name="connsiteX11" fmla="*/ 441960 w 552640"/>
                <a:gd name="connsiteY11" fmla="*/ 52959 h 131254"/>
                <a:gd name="connsiteX12" fmla="*/ 441960 w 552640"/>
                <a:gd name="connsiteY12" fmla="*/ 93536 h 131254"/>
                <a:gd name="connsiteX13" fmla="*/ 479679 w 552640"/>
                <a:gd name="connsiteY13" fmla="*/ 131255 h 131254"/>
                <a:gd name="connsiteX14" fmla="*/ 517398 w 552640"/>
                <a:gd name="connsiteY14" fmla="*/ 93536 h 131254"/>
                <a:gd name="connsiteX15" fmla="*/ 517398 w 552640"/>
                <a:gd name="connsiteY15" fmla="*/ 52959 h 131254"/>
                <a:gd name="connsiteX16" fmla="*/ 552640 w 552640"/>
                <a:gd name="connsiteY16" fmla="*/ 52959 h 131254"/>
                <a:gd name="connsiteX17" fmla="*/ 552640 w 552640"/>
                <a:gd name="connsiteY17" fmla="*/ 0 h 131254"/>
                <a:gd name="connsiteX18" fmla="*/ 289274 w 552640"/>
                <a:gd name="connsiteY18" fmla="*/ 0 h 131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52640" h="131254">
                  <a:moveTo>
                    <a:pt x="289274" y="0"/>
                  </a:moveTo>
                  <a:lnTo>
                    <a:pt x="263557" y="0"/>
                  </a:lnTo>
                  <a:lnTo>
                    <a:pt x="0" y="0"/>
                  </a:lnTo>
                  <a:lnTo>
                    <a:pt x="0" y="52959"/>
                  </a:lnTo>
                  <a:lnTo>
                    <a:pt x="35243" y="52959"/>
                  </a:lnTo>
                  <a:lnTo>
                    <a:pt x="35243" y="93536"/>
                  </a:lnTo>
                  <a:cubicBezTo>
                    <a:pt x="35243" y="114395"/>
                    <a:pt x="52102" y="131255"/>
                    <a:pt x="72962" y="131255"/>
                  </a:cubicBezTo>
                  <a:cubicBezTo>
                    <a:pt x="93821" y="131255"/>
                    <a:pt x="110680" y="114395"/>
                    <a:pt x="110680" y="93536"/>
                  </a:cubicBezTo>
                  <a:lnTo>
                    <a:pt x="110680" y="52959"/>
                  </a:lnTo>
                  <a:lnTo>
                    <a:pt x="263462" y="52959"/>
                  </a:lnTo>
                  <a:lnTo>
                    <a:pt x="289179" y="52959"/>
                  </a:lnTo>
                  <a:lnTo>
                    <a:pt x="441960" y="52959"/>
                  </a:lnTo>
                  <a:lnTo>
                    <a:pt x="441960" y="93536"/>
                  </a:lnTo>
                  <a:cubicBezTo>
                    <a:pt x="441960" y="114395"/>
                    <a:pt x="458819" y="131255"/>
                    <a:pt x="479679" y="131255"/>
                  </a:cubicBezTo>
                  <a:cubicBezTo>
                    <a:pt x="500539" y="131255"/>
                    <a:pt x="517398" y="114395"/>
                    <a:pt x="517398" y="93536"/>
                  </a:cubicBezTo>
                  <a:lnTo>
                    <a:pt x="517398" y="52959"/>
                  </a:lnTo>
                  <a:lnTo>
                    <a:pt x="552640" y="52959"/>
                  </a:lnTo>
                  <a:lnTo>
                    <a:pt x="552640" y="0"/>
                  </a:lnTo>
                  <a:lnTo>
                    <a:pt x="289274" y="0"/>
                  </a:lnTo>
                  <a:close/>
                </a:path>
              </a:pathLst>
            </a:custGeom>
            <a:gradFill>
              <a:gsLst>
                <a:gs pos="0">
                  <a:srgbClr val="FDEDC1"/>
                </a:gs>
                <a:gs pos="90000">
                  <a:srgbClr val="D19A5E"/>
                </a:gs>
              </a:gsLst>
              <a:lin ang="3000000" scaled="0"/>
            </a:gradFill>
            <a:ln w="9525">
              <a:noFill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  <a:latin typeface="Arial" panose="020B0604020202020204"/>
              </a:endParaRPr>
            </a:p>
          </p:txBody>
        </p:sp>
        <p:sp>
          <p:nvSpPr>
            <p:cNvPr id="157" name="任意多边形: 形状 156">
              <a:extLst>
                <a:ext uri="{FF2B5EF4-FFF2-40B4-BE49-F238E27FC236}">
                  <a16:creationId xmlns:a16="http://schemas.microsoft.com/office/drawing/2014/main" id="{0E63DBB2-F71A-4E95-AE00-8E8BB0E05C11}"/>
                </a:ext>
              </a:extLst>
            </p:cNvPr>
            <p:cNvSpPr/>
            <p:nvPr/>
          </p:nvSpPr>
          <p:spPr>
            <a:xfrm>
              <a:off x="5887056" y="4821804"/>
              <a:ext cx="256331" cy="139750"/>
            </a:xfrm>
            <a:custGeom>
              <a:avLst/>
              <a:gdLst>
                <a:gd name="connsiteX0" fmla="*/ 487966 w 566928"/>
                <a:gd name="connsiteY0" fmla="*/ 219361 h 309086"/>
                <a:gd name="connsiteX1" fmla="*/ 457962 w 566928"/>
                <a:gd name="connsiteY1" fmla="*/ 249365 h 309086"/>
                <a:gd name="connsiteX2" fmla="*/ 487966 w 566928"/>
                <a:gd name="connsiteY2" fmla="*/ 279368 h 309086"/>
                <a:gd name="connsiteX3" fmla="*/ 517969 w 566928"/>
                <a:gd name="connsiteY3" fmla="*/ 249365 h 309086"/>
                <a:gd name="connsiteX4" fmla="*/ 487966 w 566928"/>
                <a:gd name="connsiteY4" fmla="*/ 219361 h 309086"/>
                <a:gd name="connsiteX5" fmla="*/ 79058 w 566928"/>
                <a:gd name="connsiteY5" fmla="*/ 219361 h 309086"/>
                <a:gd name="connsiteX6" fmla="*/ 49054 w 566928"/>
                <a:gd name="connsiteY6" fmla="*/ 249365 h 309086"/>
                <a:gd name="connsiteX7" fmla="*/ 79058 w 566928"/>
                <a:gd name="connsiteY7" fmla="*/ 279368 h 309086"/>
                <a:gd name="connsiteX8" fmla="*/ 109061 w 566928"/>
                <a:gd name="connsiteY8" fmla="*/ 249365 h 309086"/>
                <a:gd name="connsiteX9" fmla="*/ 79058 w 566928"/>
                <a:gd name="connsiteY9" fmla="*/ 219361 h 309086"/>
                <a:gd name="connsiteX10" fmla="*/ 159829 w 566928"/>
                <a:gd name="connsiteY10" fmla="*/ 42863 h 309086"/>
                <a:gd name="connsiteX11" fmla="*/ 95726 w 566928"/>
                <a:gd name="connsiteY11" fmla="*/ 182785 h 309086"/>
                <a:gd name="connsiteX12" fmla="*/ 270605 w 566928"/>
                <a:gd name="connsiteY12" fmla="*/ 182785 h 309086"/>
                <a:gd name="connsiteX13" fmla="*/ 296323 w 566928"/>
                <a:gd name="connsiteY13" fmla="*/ 182785 h 309086"/>
                <a:gd name="connsiteX14" fmla="*/ 471202 w 566928"/>
                <a:gd name="connsiteY14" fmla="*/ 182785 h 309086"/>
                <a:gd name="connsiteX15" fmla="*/ 407098 w 566928"/>
                <a:gd name="connsiteY15" fmla="*/ 42863 h 309086"/>
                <a:gd name="connsiteX16" fmla="*/ 296323 w 566928"/>
                <a:gd name="connsiteY16" fmla="*/ 42863 h 309086"/>
                <a:gd name="connsiteX17" fmla="*/ 270605 w 566928"/>
                <a:gd name="connsiteY17" fmla="*/ 42863 h 309086"/>
                <a:gd name="connsiteX18" fmla="*/ 155638 w 566928"/>
                <a:gd name="connsiteY18" fmla="*/ 0 h 309086"/>
                <a:gd name="connsiteX19" fmla="*/ 270605 w 566928"/>
                <a:gd name="connsiteY19" fmla="*/ 0 h 309086"/>
                <a:gd name="connsiteX20" fmla="*/ 296323 w 566928"/>
                <a:gd name="connsiteY20" fmla="*/ 0 h 309086"/>
                <a:gd name="connsiteX21" fmla="*/ 411385 w 566928"/>
                <a:gd name="connsiteY21" fmla="*/ 0 h 309086"/>
                <a:gd name="connsiteX22" fmla="*/ 515017 w 566928"/>
                <a:gd name="connsiteY22" fmla="*/ 182309 h 309086"/>
                <a:gd name="connsiteX23" fmla="*/ 515207 w 566928"/>
                <a:gd name="connsiteY23" fmla="*/ 183451 h 309086"/>
                <a:gd name="connsiteX24" fmla="*/ 566928 w 566928"/>
                <a:gd name="connsiteY24" fmla="*/ 249460 h 309086"/>
                <a:gd name="connsiteX25" fmla="*/ 566928 w 566928"/>
                <a:gd name="connsiteY25" fmla="*/ 309086 h 309086"/>
                <a:gd name="connsiteX26" fmla="*/ 296323 w 566928"/>
                <a:gd name="connsiteY26" fmla="*/ 309086 h 309086"/>
                <a:gd name="connsiteX27" fmla="*/ 270605 w 566928"/>
                <a:gd name="connsiteY27" fmla="*/ 309086 h 309086"/>
                <a:gd name="connsiteX28" fmla="*/ 0 w 566928"/>
                <a:gd name="connsiteY28" fmla="*/ 309086 h 309086"/>
                <a:gd name="connsiteX29" fmla="*/ 0 w 566928"/>
                <a:gd name="connsiteY29" fmla="*/ 249460 h 309086"/>
                <a:gd name="connsiteX30" fmla="*/ 51816 w 566928"/>
                <a:gd name="connsiteY30" fmla="*/ 183451 h 309086"/>
                <a:gd name="connsiteX31" fmla="*/ 52006 w 566928"/>
                <a:gd name="connsiteY31" fmla="*/ 182309 h 309086"/>
                <a:gd name="connsiteX32" fmla="*/ 155638 w 566928"/>
                <a:gd name="connsiteY32" fmla="*/ 0 h 309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566928" h="309086">
                  <a:moveTo>
                    <a:pt x="487966" y="219361"/>
                  </a:moveTo>
                  <a:cubicBezTo>
                    <a:pt x="471395" y="219361"/>
                    <a:pt x="457962" y="232794"/>
                    <a:pt x="457962" y="249365"/>
                  </a:cubicBezTo>
                  <a:cubicBezTo>
                    <a:pt x="457962" y="265935"/>
                    <a:pt x="471395" y="279368"/>
                    <a:pt x="487966" y="279368"/>
                  </a:cubicBezTo>
                  <a:cubicBezTo>
                    <a:pt x="504536" y="279368"/>
                    <a:pt x="517969" y="265935"/>
                    <a:pt x="517969" y="249365"/>
                  </a:cubicBezTo>
                  <a:cubicBezTo>
                    <a:pt x="517969" y="232794"/>
                    <a:pt x="504536" y="219361"/>
                    <a:pt x="487966" y="219361"/>
                  </a:cubicBezTo>
                  <a:close/>
                  <a:moveTo>
                    <a:pt x="79058" y="219361"/>
                  </a:moveTo>
                  <a:cubicBezTo>
                    <a:pt x="62487" y="219361"/>
                    <a:pt x="49054" y="232794"/>
                    <a:pt x="49054" y="249365"/>
                  </a:cubicBezTo>
                  <a:cubicBezTo>
                    <a:pt x="49054" y="265935"/>
                    <a:pt x="62487" y="279368"/>
                    <a:pt x="79058" y="279368"/>
                  </a:cubicBezTo>
                  <a:cubicBezTo>
                    <a:pt x="95628" y="279368"/>
                    <a:pt x="109061" y="265935"/>
                    <a:pt x="109061" y="249365"/>
                  </a:cubicBezTo>
                  <a:cubicBezTo>
                    <a:pt x="109061" y="232794"/>
                    <a:pt x="95628" y="219361"/>
                    <a:pt x="79058" y="219361"/>
                  </a:cubicBezTo>
                  <a:close/>
                  <a:moveTo>
                    <a:pt x="159829" y="42863"/>
                  </a:moveTo>
                  <a:cubicBezTo>
                    <a:pt x="145828" y="55245"/>
                    <a:pt x="109538" y="119634"/>
                    <a:pt x="95726" y="182785"/>
                  </a:cubicBezTo>
                  <a:lnTo>
                    <a:pt x="270605" y="182785"/>
                  </a:lnTo>
                  <a:lnTo>
                    <a:pt x="296323" y="182785"/>
                  </a:lnTo>
                  <a:lnTo>
                    <a:pt x="471202" y="182785"/>
                  </a:lnTo>
                  <a:cubicBezTo>
                    <a:pt x="457390" y="119634"/>
                    <a:pt x="421100" y="55245"/>
                    <a:pt x="407098" y="42863"/>
                  </a:cubicBezTo>
                  <a:lnTo>
                    <a:pt x="296323" y="42863"/>
                  </a:lnTo>
                  <a:lnTo>
                    <a:pt x="270605" y="42863"/>
                  </a:lnTo>
                  <a:close/>
                  <a:moveTo>
                    <a:pt x="155638" y="0"/>
                  </a:moveTo>
                  <a:lnTo>
                    <a:pt x="270605" y="0"/>
                  </a:lnTo>
                  <a:lnTo>
                    <a:pt x="296323" y="0"/>
                  </a:lnTo>
                  <a:lnTo>
                    <a:pt x="411385" y="0"/>
                  </a:lnTo>
                  <a:cubicBezTo>
                    <a:pt x="454342" y="0"/>
                    <a:pt x="504444" y="126587"/>
                    <a:pt x="515017" y="182309"/>
                  </a:cubicBezTo>
                  <a:lnTo>
                    <a:pt x="515207" y="183451"/>
                  </a:lnTo>
                  <a:cubicBezTo>
                    <a:pt x="547783" y="187738"/>
                    <a:pt x="566928" y="215646"/>
                    <a:pt x="566928" y="249460"/>
                  </a:cubicBezTo>
                  <a:lnTo>
                    <a:pt x="566928" y="309086"/>
                  </a:lnTo>
                  <a:lnTo>
                    <a:pt x="296323" y="309086"/>
                  </a:lnTo>
                  <a:lnTo>
                    <a:pt x="270605" y="309086"/>
                  </a:lnTo>
                  <a:lnTo>
                    <a:pt x="0" y="309086"/>
                  </a:lnTo>
                  <a:lnTo>
                    <a:pt x="0" y="249460"/>
                  </a:lnTo>
                  <a:cubicBezTo>
                    <a:pt x="0" y="215646"/>
                    <a:pt x="19145" y="187738"/>
                    <a:pt x="51816" y="183451"/>
                  </a:cubicBezTo>
                  <a:lnTo>
                    <a:pt x="52006" y="182309"/>
                  </a:lnTo>
                  <a:cubicBezTo>
                    <a:pt x="62579" y="126682"/>
                    <a:pt x="112776" y="0"/>
                    <a:pt x="155638" y="0"/>
                  </a:cubicBezTo>
                  <a:close/>
                </a:path>
              </a:pathLst>
            </a:custGeom>
            <a:gradFill>
              <a:gsLst>
                <a:gs pos="0">
                  <a:srgbClr val="FDEDC1"/>
                </a:gs>
                <a:gs pos="90000">
                  <a:srgbClr val="D19A5E"/>
                </a:gs>
              </a:gsLst>
              <a:lin ang="3000000" scaled="0"/>
            </a:gradFill>
            <a:ln w="9525">
              <a:noFill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  <a:latin typeface="Arial" panose="020B0604020202020204"/>
              </a:endParaRPr>
            </a:p>
          </p:txBody>
        </p:sp>
      </p:grpSp>
      <p:sp>
        <p:nvSpPr>
          <p:cNvPr id="158" name="任意多边形: 形状 157">
            <a:extLst>
              <a:ext uri="{FF2B5EF4-FFF2-40B4-BE49-F238E27FC236}">
                <a16:creationId xmlns:a16="http://schemas.microsoft.com/office/drawing/2014/main" id="{B74F530F-9C7C-48F9-B0BF-DEA2A3966FD1}"/>
              </a:ext>
            </a:extLst>
          </p:cNvPr>
          <p:cNvSpPr/>
          <p:nvPr/>
        </p:nvSpPr>
        <p:spPr>
          <a:xfrm>
            <a:off x="8010294" y="3750984"/>
            <a:ext cx="211068" cy="230233"/>
          </a:xfrm>
          <a:custGeom>
            <a:avLst/>
            <a:gdLst>
              <a:gd name="connsiteX0" fmla="*/ 113252 w 466820"/>
              <a:gd name="connsiteY0" fmla="*/ 321469 h 509207"/>
              <a:gd name="connsiteX1" fmla="*/ 113252 w 466820"/>
              <a:gd name="connsiteY1" fmla="*/ 390811 h 509207"/>
              <a:gd name="connsiteX2" fmla="*/ 182594 w 466820"/>
              <a:gd name="connsiteY2" fmla="*/ 390811 h 509207"/>
              <a:gd name="connsiteX3" fmla="*/ 182594 w 466820"/>
              <a:gd name="connsiteY3" fmla="*/ 321469 h 509207"/>
              <a:gd name="connsiteX4" fmla="*/ 113252 w 466820"/>
              <a:gd name="connsiteY4" fmla="*/ 201549 h 509207"/>
              <a:gd name="connsiteX5" fmla="*/ 113252 w 466820"/>
              <a:gd name="connsiteY5" fmla="*/ 270891 h 509207"/>
              <a:gd name="connsiteX6" fmla="*/ 182594 w 466820"/>
              <a:gd name="connsiteY6" fmla="*/ 270891 h 509207"/>
              <a:gd name="connsiteX7" fmla="*/ 182594 w 466820"/>
              <a:gd name="connsiteY7" fmla="*/ 201549 h 509207"/>
              <a:gd name="connsiteX8" fmla="*/ 238125 w 466820"/>
              <a:gd name="connsiteY8" fmla="*/ 66675 h 509207"/>
              <a:gd name="connsiteX9" fmla="*/ 238125 w 466820"/>
              <a:gd name="connsiteY9" fmla="*/ 390811 h 509207"/>
              <a:gd name="connsiteX10" fmla="*/ 307467 w 466820"/>
              <a:gd name="connsiteY10" fmla="*/ 390811 h 509207"/>
              <a:gd name="connsiteX11" fmla="*/ 307467 w 466820"/>
              <a:gd name="connsiteY11" fmla="*/ 66675 h 509207"/>
              <a:gd name="connsiteX12" fmla="*/ 113252 w 466820"/>
              <a:gd name="connsiteY12" fmla="*/ 66675 h 509207"/>
              <a:gd name="connsiteX13" fmla="*/ 113252 w 466820"/>
              <a:gd name="connsiteY13" fmla="*/ 136017 h 509207"/>
              <a:gd name="connsiteX14" fmla="*/ 182594 w 466820"/>
              <a:gd name="connsiteY14" fmla="*/ 136017 h 509207"/>
              <a:gd name="connsiteX15" fmla="*/ 182594 w 466820"/>
              <a:gd name="connsiteY15" fmla="*/ 66675 h 509207"/>
              <a:gd name="connsiteX16" fmla="*/ 91059 w 466820"/>
              <a:gd name="connsiteY16" fmla="*/ 0 h 509207"/>
              <a:gd name="connsiteX17" fmla="*/ 375761 w 466820"/>
              <a:gd name="connsiteY17" fmla="*/ 0 h 509207"/>
              <a:gd name="connsiteX18" fmla="*/ 409670 w 466820"/>
              <a:gd name="connsiteY18" fmla="*/ 33909 h 509207"/>
              <a:gd name="connsiteX19" fmla="*/ 409670 w 466820"/>
              <a:gd name="connsiteY19" fmla="*/ 441293 h 509207"/>
              <a:gd name="connsiteX20" fmla="*/ 441388 w 466820"/>
              <a:gd name="connsiteY20" fmla="*/ 441293 h 509207"/>
              <a:gd name="connsiteX21" fmla="*/ 466820 w 466820"/>
              <a:gd name="connsiteY21" fmla="*/ 466820 h 509207"/>
              <a:gd name="connsiteX22" fmla="*/ 466820 w 466820"/>
              <a:gd name="connsiteY22" fmla="*/ 483775 h 509207"/>
              <a:gd name="connsiteX23" fmla="*/ 441388 w 466820"/>
              <a:gd name="connsiteY23" fmla="*/ 509207 h 509207"/>
              <a:gd name="connsiteX24" fmla="*/ 25432 w 466820"/>
              <a:gd name="connsiteY24" fmla="*/ 509207 h 509207"/>
              <a:gd name="connsiteX25" fmla="*/ 0 w 466820"/>
              <a:gd name="connsiteY25" fmla="*/ 483775 h 509207"/>
              <a:gd name="connsiteX26" fmla="*/ 0 w 466820"/>
              <a:gd name="connsiteY26" fmla="*/ 466820 h 509207"/>
              <a:gd name="connsiteX27" fmla="*/ 25432 w 466820"/>
              <a:gd name="connsiteY27" fmla="*/ 441388 h 509207"/>
              <a:gd name="connsiteX28" fmla="*/ 57150 w 466820"/>
              <a:gd name="connsiteY28" fmla="*/ 441388 h 509207"/>
              <a:gd name="connsiteX29" fmla="*/ 57150 w 466820"/>
              <a:gd name="connsiteY29" fmla="*/ 33909 h 509207"/>
              <a:gd name="connsiteX30" fmla="*/ 91059 w 466820"/>
              <a:gd name="connsiteY30" fmla="*/ 0 h 5092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466820" h="509207">
                <a:moveTo>
                  <a:pt x="113252" y="321469"/>
                </a:moveTo>
                <a:lnTo>
                  <a:pt x="113252" y="390811"/>
                </a:lnTo>
                <a:lnTo>
                  <a:pt x="182594" y="390811"/>
                </a:lnTo>
                <a:lnTo>
                  <a:pt x="182594" y="321469"/>
                </a:lnTo>
                <a:close/>
                <a:moveTo>
                  <a:pt x="113252" y="201549"/>
                </a:moveTo>
                <a:lnTo>
                  <a:pt x="113252" y="270891"/>
                </a:lnTo>
                <a:lnTo>
                  <a:pt x="182594" y="270891"/>
                </a:lnTo>
                <a:lnTo>
                  <a:pt x="182594" y="201549"/>
                </a:lnTo>
                <a:close/>
                <a:moveTo>
                  <a:pt x="238125" y="66675"/>
                </a:moveTo>
                <a:lnTo>
                  <a:pt x="238125" y="390811"/>
                </a:lnTo>
                <a:lnTo>
                  <a:pt x="307467" y="390811"/>
                </a:lnTo>
                <a:lnTo>
                  <a:pt x="307467" y="66675"/>
                </a:lnTo>
                <a:close/>
                <a:moveTo>
                  <a:pt x="113252" y="66675"/>
                </a:moveTo>
                <a:lnTo>
                  <a:pt x="113252" y="136017"/>
                </a:lnTo>
                <a:lnTo>
                  <a:pt x="182594" y="136017"/>
                </a:lnTo>
                <a:lnTo>
                  <a:pt x="182594" y="66675"/>
                </a:lnTo>
                <a:close/>
                <a:moveTo>
                  <a:pt x="91059" y="0"/>
                </a:moveTo>
                <a:lnTo>
                  <a:pt x="375761" y="0"/>
                </a:lnTo>
                <a:cubicBezTo>
                  <a:pt x="394525" y="0"/>
                  <a:pt x="409670" y="15240"/>
                  <a:pt x="409670" y="33909"/>
                </a:cubicBezTo>
                <a:lnTo>
                  <a:pt x="409670" y="441293"/>
                </a:lnTo>
                <a:lnTo>
                  <a:pt x="441388" y="441293"/>
                </a:lnTo>
                <a:cubicBezTo>
                  <a:pt x="455390" y="441293"/>
                  <a:pt x="466725" y="452723"/>
                  <a:pt x="466820" y="466820"/>
                </a:cubicBezTo>
                <a:lnTo>
                  <a:pt x="466820" y="483775"/>
                </a:lnTo>
                <a:cubicBezTo>
                  <a:pt x="466820" y="497872"/>
                  <a:pt x="455390" y="509207"/>
                  <a:pt x="441388" y="509207"/>
                </a:cubicBezTo>
                <a:lnTo>
                  <a:pt x="25432" y="509207"/>
                </a:lnTo>
                <a:cubicBezTo>
                  <a:pt x="11335" y="509207"/>
                  <a:pt x="0" y="497777"/>
                  <a:pt x="0" y="483775"/>
                </a:cubicBezTo>
                <a:lnTo>
                  <a:pt x="0" y="466820"/>
                </a:lnTo>
                <a:cubicBezTo>
                  <a:pt x="0" y="452723"/>
                  <a:pt x="11430" y="441388"/>
                  <a:pt x="25432" y="441388"/>
                </a:cubicBezTo>
                <a:lnTo>
                  <a:pt x="57150" y="441388"/>
                </a:lnTo>
                <a:lnTo>
                  <a:pt x="57150" y="33909"/>
                </a:lnTo>
                <a:cubicBezTo>
                  <a:pt x="57150" y="15145"/>
                  <a:pt x="72390" y="0"/>
                  <a:pt x="91059" y="0"/>
                </a:cubicBezTo>
                <a:close/>
              </a:path>
            </a:pathLst>
          </a:custGeom>
          <a:gradFill>
            <a:gsLst>
              <a:gs pos="0">
                <a:srgbClr val="FDEDC1"/>
              </a:gs>
              <a:gs pos="90000">
                <a:srgbClr val="D19A5E"/>
              </a:gs>
            </a:gsLst>
            <a:lin ang="3000000" scaled="0"/>
          </a:gradFill>
          <a:ln w="9525">
            <a:noFill/>
          </a:ln>
        </p:spPr>
        <p:txBody>
          <a:bodyPr wrap="square" lIns="91440" tIns="45720" rIns="91440" bIns="45720" anchor="ctr">
            <a:normAutofit fontScale="62500" lnSpcReduction="20000"/>
          </a:bodyPr>
          <a:lstStyle/>
          <a:p>
            <a:pPr algn="ctr"/>
            <a:endParaRPr lang="zh-CN" altLang="en-US">
              <a:solidFill>
                <a:prstClr val="white"/>
              </a:solidFill>
              <a:latin typeface="Arial" panose="020B0604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135692911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0" name="组合 179">
            <a:extLst>
              <a:ext uri="{FF2B5EF4-FFF2-40B4-BE49-F238E27FC236}">
                <a16:creationId xmlns:a16="http://schemas.microsoft.com/office/drawing/2014/main" id="{EC3EBA73-8BF4-40BD-AE69-47204C7972AD}"/>
              </a:ext>
            </a:extLst>
          </p:cNvPr>
          <p:cNvGrpSpPr>
            <a:grpSpLocks/>
          </p:cNvGrpSpPr>
          <p:nvPr/>
        </p:nvGrpSpPr>
        <p:grpSpPr>
          <a:xfrm>
            <a:off x="0" y="0"/>
            <a:ext cx="12192000" cy="6858002"/>
            <a:chOff x="0" y="0"/>
            <a:chExt cx="12192000" cy="6858000"/>
          </a:xfrm>
        </p:grpSpPr>
        <p:pic>
          <p:nvPicPr>
            <p:cNvPr id="181" name="图片 180">
              <a:extLst>
                <a:ext uri="{FF2B5EF4-FFF2-40B4-BE49-F238E27FC236}">
                  <a16:creationId xmlns:a16="http://schemas.microsoft.com/office/drawing/2014/main" id="{EB7EEE3F-8473-4D38-8A4B-14E73086208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182" name="矩形 181">
              <a:extLst>
                <a:ext uri="{FF2B5EF4-FFF2-40B4-BE49-F238E27FC236}">
                  <a16:creationId xmlns:a16="http://schemas.microsoft.com/office/drawing/2014/main" id="{2E3C8197-0204-43EA-9075-56A7A5717F34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gradFill flip="none" rotWithShape="1">
              <a:gsLst>
                <a:gs pos="20000">
                  <a:srgbClr val="FFFFFF">
                    <a:alpha val="50000"/>
                  </a:srgbClr>
                </a:gs>
                <a:gs pos="60000">
                  <a:srgbClr val="FFFFFF">
                    <a:alpha val="65000"/>
                  </a:srgbClr>
                </a:gs>
                <a:gs pos="100000">
                  <a:schemeClr val="bg1"/>
                </a:gs>
                <a:gs pos="0">
                  <a:schemeClr val="bg1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id="{77E39EB7-5710-4685-AA1E-70FB93FE565E}"/>
              </a:ext>
            </a:extLst>
          </p:cNvPr>
          <p:cNvSpPr/>
          <p:nvPr/>
        </p:nvSpPr>
        <p:spPr>
          <a:xfrm flipH="1">
            <a:off x="-1" y="2467797"/>
            <a:ext cx="2687653" cy="4390203"/>
          </a:xfrm>
          <a:custGeom>
            <a:avLst/>
            <a:gdLst>
              <a:gd name="connsiteX0" fmla="*/ 3421743 w 3421743"/>
              <a:gd name="connsiteY0" fmla="*/ 0 h 5589317"/>
              <a:gd name="connsiteX1" fmla="*/ 0 w 3421743"/>
              <a:gd name="connsiteY1" fmla="*/ 5589317 h 5589317"/>
              <a:gd name="connsiteX2" fmla="*/ 2620107 w 3421743"/>
              <a:gd name="connsiteY2" fmla="*/ 5589317 h 5589317"/>
              <a:gd name="connsiteX3" fmla="*/ 3421743 w 3421743"/>
              <a:gd name="connsiteY3" fmla="*/ 4279868 h 55893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21743" h="5589317">
                <a:moveTo>
                  <a:pt x="3421743" y="0"/>
                </a:moveTo>
                <a:lnTo>
                  <a:pt x="0" y="5589317"/>
                </a:lnTo>
                <a:lnTo>
                  <a:pt x="2620107" y="5589317"/>
                </a:lnTo>
                <a:lnTo>
                  <a:pt x="3421743" y="4279868"/>
                </a:lnTo>
                <a:close/>
              </a:path>
            </a:pathLst>
          </a:custGeom>
          <a:gradFill flip="none" rotWithShape="1">
            <a:gsLst>
              <a:gs pos="4000">
                <a:srgbClr val="1F3CDC"/>
              </a:gs>
              <a:gs pos="90000">
                <a:srgbClr val="01E4F7">
                  <a:alpha val="0"/>
                </a:srgbClr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195EE1"/>
              </a:solidFill>
              <a:effectLst/>
              <a:uLnTx/>
              <a:uFillTx/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176380BF-20A7-4D57-B901-B5A75C0B6FB6}"/>
              </a:ext>
            </a:extLst>
          </p:cNvPr>
          <p:cNvGrpSpPr/>
          <p:nvPr/>
        </p:nvGrpSpPr>
        <p:grpSpPr>
          <a:xfrm>
            <a:off x="479424" y="1986521"/>
            <a:ext cx="2699479" cy="4034822"/>
            <a:chOff x="479424" y="1701478"/>
            <a:chExt cx="2699479" cy="4213185"/>
          </a:xfrm>
        </p:grpSpPr>
        <p:sp>
          <p:nvSpPr>
            <p:cNvPr id="54" name="圆角矩形 3">
              <a:extLst>
                <a:ext uri="{FF2B5EF4-FFF2-40B4-BE49-F238E27FC236}">
                  <a16:creationId xmlns:a16="http://schemas.microsoft.com/office/drawing/2014/main" id="{1B3E2928-0F4A-4968-9337-B37DAC3DC232}"/>
                </a:ext>
              </a:extLst>
            </p:cNvPr>
            <p:cNvSpPr/>
            <p:nvPr/>
          </p:nvSpPr>
          <p:spPr>
            <a:xfrm>
              <a:off x="479424" y="1701478"/>
              <a:ext cx="2699479" cy="4213185"/>
            </a:xfrm>
            <a:prstGeom prst="roundRect">
              <a:avLst>
                <a:gd name="adj" fmla="val 3261"/>
              </a:avLst>
            </a:prstGeom>
            <a:solidFill>
              <a:schemeClr val="bg1"/>
            </a:solidFill>
            <a:ln>
              <a:noFill/>
            </a:ln>
            <a:effectLst>
              <a:outerShdw blurRad="254000" sx="102000" sy="102000" algn="ctr" rotWithShape="0">
                <a:srgbClr val="438ED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2A013028-38E0-4FDD-9ADE-B6AE03CE5CFE}"/>
                </a:ext>
              </a:extLst>
            </p:cNvPr>
            <p:cNvSpPr/>
            <p:nvPr/>
          </p:nvSpPr>
          <p:spPr>
            <a:xfrm>
              <a:off x="485337" y="5847989"/>
              <a:ext cx="2687653" cy="66674"/>
            </a:xfrm>
            <a:custGeom>
              <a:avLst/>
              <a:gdLst>
                <a:gd name="connsiteX0" fmla="*/ 0 w 3050577"/>
                <a:gd name="connsiteY0" fmla="*/ 0 h 66674"/>
                <a:gd name="connsiteX1" fmla="*/ 3050577 w 3050577"/>
                <a:gd name="connsiteY1" fmla="*/ 0 h 66674"/>
                <a:gd name="connsiteX2" fmla="*/ 3049436 w 3050577"/>
                <a:gd name="connsiteY2" fmla="*/ 5650 h 66674"/>
                <a:gd name="connsiteX3" fmla="*/ 2957371 w 3050577"/>
                <a:gd name="connsiteY3" fmla="*/ 66674 h 66674"/>
                <a:gd name="connsiteX4" fmla="*/ 93205 w 3050577"/>
                <a:gd name="connsiteY4" fmla="*/ 66674 h 66674"/>
                <a:gd name="connsiteX5" fmla="*/ 1140 w 3050577"/>
                <a:gd name="connsiteY5" fmla="*/ 5650 h 666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50577" h="66674">
                  <a:moveTo>
                    <a:pt x="0" y="0"/>
                  </a:moveTo>
                  <a:lnTo>
                    <a:pt x="3050577" y="0"/>
                  </a:lnTo>
                  <a:lnTo>
                    <a:pt x="3049436" y="5650"/>
                  </a:lnTo>
                  <a:cubicBezTo>
                    <a:pt x="3034268" y="41511"/>
                    <a:pt x="2998759" y="66674"/>
                    <a:pt x="2957371" y="66674"/>
                  </a:cubicBezTo>
                  <a:lnTo>
                    <a:pt x="93205" y="66674"/>
                  </a:lnTo>
                  <a:cubicBezTo>
                    <a:pt x="51818" y="66674"/>
                    <a:pt x="16308" y="41511"/>
                    <a:pt x="1140" y="565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AFFC"/>
                </a:gs>
                <a:gs pos="100000">
                  <a:srgbClr val="167BEA"/>
                </a:gs>
              </a:gsLst>
              <a:lin ang="108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>
              <a:outerShdw blurRad="254000" sx="101000" sy="101000" algn="ctr" rotWithShape="0">
                <a:srgbClr val="000000">
                  <a:alpha val="12000"/>
                </a:srgbClr>
              </a:outerShdw>
            </a:effectLst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>
                    <a:lumMod val="85000"/>
                  </a:srgbClr>
                </a:solidFill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4B65BAAA-5A36-4471-A740-DB4F946D85AC}"/>
              </a:ext>
            </a:extLst>
          </p:cNvPr>
          <p:cNvGrpSpPr/>
          <p:nvPr/>
        </p:nvGrpSpPr>
        <p:grpSpPr>
          <a:xfrm>
            <a:off x="3346225" y="1986521"/>
            <a:ext cx="2699479" cy="4034822"/>
            <a:chOff x="3346225" y="1701478"/>
            <a:chExt cx="2699479" cy="4213185"/>
          </a:xfrm>
        </p:grpSpPr>
        <p:sp>
          <p:nvSpPr>
            <p:cNvPr id="64" name="圆角矩形 3">
              <a:extLst>
                <a:ext uri="{FF2B5EF4-FFF2-40B4-BE49-F238E27FC236}">
                  <a16:creationId xmlns:a16="http://schemas.microsoft.com/office/drawing/2014/main" id="{A0863754-6471-4686-A840-AAD2E1EB63FB}"/>
                </a:ext>
              </a:extLst>
            </p:cNvPr>
            <p:cNvSpPr/>
            <p:nvPr/>
          </p:nvSpPr>
          <p:spPr>
            <a:xfrm>
              <a:off x="3346225" y="1701478"/>
              <a:ext cx="2699479" cy="4213185"/>
            </a:xfrm>
            <a:prstGeom prst="roundRect">
              <a:avLst>
                <a:gd name="adj" fmla="val 3261"/>
              </a:avLst>
            </a:prstGeom>
            <a:solidFill>
              <a:schemeClr val="bg1"/>
            </a:solidFill>
            <a:ln>
              <a:noFill/>
            </a:ln>
            <a:effectLst>
              <a:outerShdw blurRad="254000" sx="102000" sy="102000" algn="ctr" rotWithShape="0">
                <a:srgbClr val="438ED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C76E326D-4AA8-4FC7-9348-D72B30E9CEE1}"/>
                </a:ext>
              </a:extLst>
            </p:cNvPr>
            <p:cNvSpPr/>
            <p:nvPr/>
          </p:nvSpPr>
          <p:spPr>
            <a:xfrm>
              <a:off x="3352138" y="5847989"/>
              <a:ext cx="2687653" cy="66674"/>
            </a:xfrm>
            <a:custGeom>
              <a:avLst/>
              <a:gdLst>
                <a:gd name="connsiteX0" fmla="*/ 0 w 3050577"/>
                <a:gd name="connsiteY0" fmla="*/ 0 h 66674"/>
                <a:gd name="connsiteX1" fmla="*/ 3050577 w 3050577"/>
                <a:gd name="connsiteY1" fmla="*/ 0 h 66674"/>
                <a:gd name="connsiteX2" fmla="*/ 3049436 w 3050577"/>
                <a:gd name="connsiteY2" fmla="*/ 5650 h 66674"/>
                <a:gd name="connsiteX3" fmla="*/ 2957371 w 3050577"/>
                <a:gd name="connsiteY3" fmla="*/ 66674 h 66674"/>
                <a:gd name="connsiteX4" fmla="*/ 93205 w 3050577"/>
                <a:gd name="connsiteY4" fmla="*/ 66674 h 66674"/>
                <a:gd name="connsiteX5" fmla="*/ 1140 w 3050577"/>
                <a:gd name="connsiteY5" fmla="*/ 5650 h 666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50577" h="66674">
                  <a:moveTo>
                    <a:pt x="0" y="0"/>
                  </a:moveTo>
                  <a:lnTo>
                    <a:pt x="3050577" y="0"/>
                  </a:lnTo>
                  <a:lnTo>
                    <a:pt x="3049436" y="5650"/>
                  </a:lnTo>
                  <a:cubicBezTo>
                    <a:pt x="3034268" y="41511"/>
                    <a:pt x="2998759" y="66674"/>
                    <a:pt x="2957371" y="66674"/>
                  </a:cubicBezTo>
                  <a:lnTo>
                    <a:pt x="93205" y="66674"/>
                  </a:lnTo>
                  <a:cubicBezTo>
                    <a:pt x="51818" y="66674"/>
                    <a:pt x="16308" y="41511"/>
                    <a:pt x="1140" y="565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AFFC"/>
                </a:gs>
                <a:gs pos="100000">
                  <a:srgbClr val="167BEA"/>
                </a:gs>
              </a:gsLst>
              <a:lin ang="108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>
              <a:outerShdw blurRad="254000" sx="101000" sy="101000" algn="ctr" rotWithShape="0">
                <a:srgbClr val="000000">
                  <a:alpha val="12000"/>
                </a:srgbClr>
              </a:outerShdw>
            </a:effectLst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>
                    <a:lumMod val="85000"/>
                  </a:srgbClr>
                </a:solidFill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27939C3B-99B1-433C-8A7C-82E8A1828619}"/>
              </a:ext>
            </a:extLst>
          </p:cNvPr>
          <p:cNvGrpSpPr/>
          <p:nvPr/>
        </p:nvGrpSpPr>
        <p:grpSpPr>
          <a:xfrm>
            <a:off x="6213026" y="1986521"/>
            <a:ext cx="2699479" cy="4034822"/>
            <a:chOff x="6213026" y="1701478"/>
            <a:chExt cx="2699479" cy="4213185"/>
          </a:xfrm>
        </p:grpSpPr>
        <p:sp>
          <p:nvSpPr>
            <p:cNvPr id="68" name="圆角矩形 3">
              <a:extLst>
                <a:ext uri="{FF2B5EF4-FFF2-40B4-BE49-F238E27FC236}">
                  <a16:creationId xmlns:a16="http://schemas.microsoft.com/office/drawing/2014/main" id="{E907DA32-CCA6-49C5-B45E-4632BDF2C5C5}"/>
                </a:ext>
              </a:extLst>
            </p:cNvPr>
            <p:cNvSpPr/>
            <p:nvPr/>
          </p:nvSpPr>
          <p:spPr>
            <a:xfrm>
              <a:off x="6213026" y="1701478"/>
              <a:ext cx="2699479" cy="4213185"/>
            </a:xfrm>
            <a:prstGeom prst="roundRect">
              <a:avLst>
                <a:gd name="adj" fmla="val 3261"/>
              </a:avLst>
            </a:prstGeom>
            <a:solidFill>
              <a:schemeClr val="bg1"/>
            </a:solidFill>
            <a:ln>
              <a:noFill/>
            </a:ln>
            <a:effectLst>
              <a:outerShdw blurRad="254000" sx="102000" sy="102000" algn="ctr" rotWithShape="0">
                <a:srgbClr val="438ED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41A9D95C-87D8-4461-B482-2B3715C5603C}"/>
                </a:ext>
              </a:extLst>
            </p:cNvPr>
            <p:cNvSpPr/>
            <p:nvPr/>
          </p:nvSpPr>
          <p:spPr>
            <a:xfrm>
              <a:off x="6218939" y="5847989"/>
              <a:ext cx="2687653" cy="66674"/>
            </a:xfrm>
            <a:custGeom>
              <a:avLst/>
              <a:gdLst>
                <a:gd name="connsiteX0" fmla="*/ 0 w 3050577"/>
                <a:gd name="connsiteY0" fmla="*/ 0 h 66674"/>
                <a:gd name="connsiteX1" fmla="*/ 3050577 w 3050577"/>
                <a:gd name="connsiteY1" fmla="*/ 0 h 66674"/>
                <a:gd name="connsiteX2" fmla="*/ 3049436 w 3050577"/>
                <a:gd name="connsiteY2" fmla="*/ 5650 h 66674"/>
                <a:gd name="connsiteX3" fmla="*/ 2957371 w 3050577"/>
                <a:gd name="connsiteY3" fmla="*/ 66674 h 66674"/>
                <a:gd name="connsiteX4" fmla="*/ 93205 w 3050577"/>
                <a:gd name="connsiteY4" fmla="*/ 66674 h 66674"/>
                <a:gd name="connsiteX5" fmla="*/ 1140 w 3050577"/>
                <a:gd name="connsiteY5" fmla="*/ 5650 h 666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50577" h="66674">
                  <a:moveTo>
                    <a:pt x="0" y="0"/>
                  </a:moveTo>
                  <a:lnTo>
                    <a:pt x="3050577" y="0"/>
                  </a:lnTo>
                  <a:lnTo>
                    <a:pt x="3049436" y="5650"/>
                  </a:lnTo>
                  <a:cubicBezTo>
                    <a:pt x="3034268" y="41511"/>
                    <a:pt x="2998759" y="66674"/>
                    <a:pt x="2957371" y="66674"/>
                  </a:cubicBezTo>
                  <a:lnTo>
                    <a:pt x="93205" y="66674"/>
                  </a:lnTo>
                  <a:cubicBezTo>
                    <a:pt x="51818" y="66674"/>
                    <a:pt x="16308" y="41511"/>
                    <a:pt x="1140" y="565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AFFC"/>
                </a:gs>
                <a:gs pos="100000">
                  <a:srgbClr val="167BEA"/>
                </a:gs>
              </a:gsLst>
              <a:lin ang="108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>
              <a:outerShdw blurRad="254000" sx="101000" sy="101000" algn="ctr" rotWithShape="0">
                <a:srgbClr val="000000">
                  <a:alpha val="12000"/>
                </a:srgbClr>
              </a:outerShdw>
            </a:effectLst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>
                    <a:lumMod val="85000"/>
                  </a:srgbClr>
                </a:solidFill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</p:grpSp>
      <p:sp>
        <p:nvSpPr>
          <p:cNvPr id="13" name="矩形 12">
            <a:extLst>
              <a:ext uri="{FF2B5EF4-FFF2-40B4-BE49-F238E27FC236}">
                <a16:creationId xmlns:a16="http://schemas.microsoft.com/office/drawing/2014/main" id="{E912591B-DB70-4B4B-A82E-650FB4B4ACF0}"/>
              </a:ext>
            </a:extLst>
          </p:cNvPr>
          <p:cNvSpPr/>
          <p:nvPr/>
        </p:nvSpPr>
        <p:spPr>
          <a:xfrm>
            <a:off x="9797392" y="0"/>
            <a:ext cx="2394608" cy="6858000"/>
          </a:xfrm>
          <a:prstGeom prst="rect">
            <a:avLst/>
          </a:prstGeom>
          <a:gradFill flip="none" rotWithShape="1">
            <a:gsLst>
              <a:gs pos="4000">
                <a:srgbClr val="1F3CDC"/>
              </a:gs>
              <a:gs pos="100000">
                <a:srgbClr val="01E4F7"/>
              </a:gs>
            </a:gsLst>
            <a:lin ang="135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rgbClr val="FFFFFF"/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grpSp>
        <p:nvGrpSpPr>
          <p:cNvPr id="29" name="组合 28" hidden="1">
            <a:extLst>
              <a:ext uri="{FF2B5EF4-FFF2-40B4-BE49-F238E27FC236}">
                <a16:creationId xmlns:a16="http://schemas.microsoft.com/office/drawing/2014/main" id="{BE51C7CE-73E5-4C08-A10E-52D4C1D95C68}"/>
              </a:ext>
            </a:extLst>
          </p:cNvPr>
          <p:cNvGrpSpPr/>
          <p:nvPr/>
        </p:nvGrpSpPr>
        <p:grpSpPr>
          <a:xfrm>
            <a:off x="8912505" y="1879841"/>
            <a:ext cx="2245540" cy="4585084"/>
            <a:chOff x="8108496" y="1624012"/>
            <a:chExt cx="2654619" cy="5420368"/>
          </a:xfrm>
          <a:scene3d>
            <a:camera prst="perspectiveFront">
              <a:rot lat="0" lon="19200000" rev="0"/>
            </a:camera>
            <a:lightRig rig="threePt" dir="t">
              <a:rot lat="0" lon="0" rev="4200000"/>
            </a:lightRig>
          </a:scene3d>
        </p:grpSpPr>
        <p:cxnSp>
          <p:nvCxnSpPr>
            <p:cNvPr id="30" name="直接连接符 29">
              <a:extLst>
                <a:ext uri="{FF2B5EF4-FFF2-40B4-BE49-F238E27FC236}">
                  <a16:creationId xmlns:a16="http://schemas.microsoft.com/office/drawing/2014/main" id="{D48B5B71-8DCB-4ABA-8638-64CD7326024B}"/>
                </a:ext>
              </a:extLst>
            </p:cNvPr>
            <p:cNvCxnSpPr>
              <a:cxnSpLocks/>
            </p:cNvCxnSpPr>
            <p:nvPr/>
          </p:nvCxnSpPr>
          <p:spPr>
            <a:xfrm>
              <a:off x="8110878" y="2420945"/>
              <a:ext cx="0" cy="176213"/>
            </a:xfrm>
            <a:prstGeom prst="line">
              <a:avLst/>
            </a:prstGeom>
            <a:ln w="50800" cap="rnd">
              <a:solidFill>
                <a:srgbClr val="F1F2FF"/>
              </a:solidFill>
            </a:ln>
            <a:sp3d z="-114300" prstMaterial="matte">
              <a:bevelT w="25400" h="25400"/>
              <a:bevelB w="25400" h="25400"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>
              <a:extLst>
                <a:ext uri="{FF2B5EF4-FFF2-40B4-BE49-F238E27FC236}">
                  <a16:creationId xmlns:a16="http://schemas.microsoft.com/office/drawing/2014/main" id="{96F2E97E-CF23-4F87-8376-47EFE6436D96}"/>
                </a:ext>
              </a:extLst>
            </p:cNvPr>
            <p:cNvCxnSpPr>
              <a:cxnSpLocks/>
            </p:cNvCxnSpPr>
            <p:nvPr/>
          </p:nvCxnSpPr>
          <p:spPr>
            <a:xfrm>
              <a:off x="8110878" y="2820995"/>
              <a:ext cx="0" cy="316706"/>
            </a:xfrm>
            <a:prstGeom prst="line">
              <a:avLst/>
            </a:prstGeom>
            <a:ln w="50800" cap="rnd">
              <a:solidFill>
                <a:srgbClr val="F1F2FF"/>
              </a:solidFill>
            </a:ln>
            <a:sp3d z="-114300" prstMaterial="matte">
              <a:bevelT w="25400" h="25400"/>
              <a:bevelB w="25400" h="25400"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>
              <a:extLst>
                <a:ext uri="{FF2B5EF4-FFF2-40B4-BE49-F238E27FC236}">
                  <a16:creationId xmlns:a16="http://schemas.microsoft.com/office/drawing/2014/main" id="{EE32DD26-5462-444A-A71B-96B8A0F6B065}"/>
                </a:ext>
              </a:extLst>
            </p:cNvPr>
            <p:cNvCxnSpPr>
              <a:cxnSpLocks/>
            </p:cNvCxnSpPr>
            <p:nvPr/>
          </p:nvCxnSpPr>
          <p:spPr>
            <a:xfrm>
              <a:off x="8110878" y="3282958"/>
              <a:ext cx="0" cy="300037"/>
            </a:xfrm>
            <a:prstGeom prst="line">
              <a:avLst/>
            </a:prstGeom>
            <a:ln w="50800" cap="rnd">
              <a:solidFill>
                <a:srgbClr val="F1F2FF"/>
              </a:solidFill>
            </a:ln>
            <a:sp3d z="-114300" prstMaterial="matte">
              <a:bevelT w="25400" h="25400"/>
              <a:bevelB w="25400" h="25400"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>
              <a:extLst>
                <a:ext uri="{FF2B5EF4-FFF2-40B4-BE49-F238E27FC236}">
                  <a16:creationId xmlns:a16="http://schemas.microsoft.com/office/drawing/2014/main" id="{E0343881-CA1D-48DD-A68B-36035CC32AF9}"/>
                </a:ext>
              </a:extLst>
            </p:cNvPr>
            <p:cNvCxnSpPr>
              <a:cxnSpLocks/>
            </p:cNvCxnSpPr>
            <p:nvPr/>
          </p:nvCxnSpPr>
          <p:spPr>
            <a:xfrm>
              <a:off x="10760733" y="2820995"/>
              <a:ext cx="0" cy="685800"/>
            </a:xfrm>
            <a:prstGeom prst="line">
              <a:avLst/>
            </a:prstGeom>
            <a:ln w="50800" cap="rnd">
              <a:solidFill>
                <a:srgbClr val="F1F2FF"/>
              </a:solidFill>
            </a:ln>
            <a:sp3d z="-114300" prstMaterial="matte">
              <a:bevelT w="25400" h="25400"/>
              <a:bevelB w="25400" h="25400"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矩形: 圆角 33">
              <a:extLst>
                <a:ext uri="{FF2B5EF4-FFF2-40B4-BE49-F238E27FC236}">
                  <a16:creationId xmlns:a16="http://schemas.microsoft.com/office/drawing/2014/main" id="{1910E95A-C695-48F1-9028-E777FBB0B010}"/>
                </a:ext>
              </a:extLst>
            </p:cNvPr>
            <p:cNvSpPr/>
            <p:nvPr/>
          </p:nvSpPr>
          <p:spPr>
            <a:xfrm>
              <a:off x="8108496" y="1624012"/>
              <a:ext cx="2654619" cy="5420368"/>
            </a:xfrm>
            <a:prstGeom prst="roundRect">
              <a:avLst>
                <a:gd name="adj" fmla="val 12600"/>
              </a:avLst>
            </a:prstGeom>
            <a:solidFill>
              <a:srgbClr val="F1F2FF"/>
            </a:solidFill>
            <a:ln w="12700" cap="flat" cmpd="sng" algn="ctr">
              <a:noFill/>
              <a:prstDash val="solid"/>
              <a:miter lim="800000"/>
            </a:ln>
            <a:effectLst/>
            <a:sp3d prstMaterial="plastic">
              <a:bevelT w="139700" h="139700"/>
              <a:bevelB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OPPOSans R"/>
                <a:cs typeface="+mn-cs"/>
              </a:endParaRPr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2C923FB3-1AA3-403D-B55E-892D8659AB6A}"/>
                </a:ext>
              </a:extLst>
            </p:cNvPr>
            <p:cNvSpPr/>
            <p:nvPr/>
          </p:nvSpPr>
          <p:spPr>
            <a:xfrm>
              <a:off x="8261849" y="1754195"/>
              <a:ext cx="2347913" cy="5119688"/>
            </a:xfrm>
            <a:custGeom>
              <a:avLst/>
              <a:gdLst>
                <a:gd name="connsiteX0" fmla="*/ 210350 w 2347913"/>
                <a:gd name="connsiteY0" fmla="*/ 0 h 5119688"/>
                <a:gd name="connsiteX1" fmla="*/ 503238 w 2347913"/>
                <a:gd name="connsiteY1" fmla="*/ 0 h 5119688"/>
                <a:gd name="connsiteX2" fmla="*/ 503238 w 2347913"/>
                <a:gd name="connsiteY2" fmla="*/ 48416 h 5119688"/>
                <a:gd name="connsiteX3" fmla="*/ 632622 w 2347913"/>
                <a:gd name="connsiteY3" fmla="*/ 177800 h 5119688"/>
                <a:gd name="connsiteX4" fmla="*/ 1715292 w 2347913"/>
                <a:gd name="connsiteY4" fmla="*/ 177800 h 5119688"/>
                <a:gd name="connsiteX5" fmla="*/ 1844676 w 2347913"/>
                <a:gd name="connsiteY5" fmla="*/ 48416 h 5119688"/>
                <a:gd name="connsiteX6" fmla="*/ 1844676 w 2347913"/>
                <a:gd name="connsiteY6" fmla="*/ 0 h 5119688"/>
                <a:gd name="connsiteX7" fmla="*/ 2137563 w 2347913"/>
                <a:gd name="connsiteY7" fmla="*/ 0 h 5119688"/>
                <a:gd name="connsiteX8" fmla="*/ 2347913 w 2347913"/>
                <a:gd name="connsiteY8" fmla="*/ 210350 h 5119688"/>
                <a:gd name="connsiteX9" fmla="*/ 2347913 w 2347913"/>
                <a:gd name="connsiteY9" fmla="*/ 4909338 h 5119688"/>
                <a:gd name="connsiteX10" fmla="*/ 2137563 w 2347913"/>
                <a:gd name="connsiteY10" fmla="*/ 5119688 h 5119688"/>
                <a:gd name="connsiteX11" fmla="*/ 210350 w 2347913"/>
                <a:gd name="connsiteY11" fmla="*/ 5119688 h 5119688"/>
                <a:gd name="connsiteX12" fmla="*/ 0 w 2347913"/>
                <a:gd name="connsiteY12" fmla="*/ 4909338 h 5119688"/>
                <a:gd name="connsiteX13" fmla="*/ 0 w 2347913"/>
                <a:gd name="connsiteY13" fmla="*/ 210350 h 5119688"/>
                <a:gd name="connsiteX14" fmla="*/ 210350 w 2347913"/>
                <a:gd name="connsiteY14" fmla="*/ 0 h 5119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347913" h="5119688">
                  <a:moveTo>
                    <a:pt x="210350" y="0"/>
                  </a:moveTo>
                  <a:lnTo>
                    <a:pt x="503238" y="0"/>
                  </a:lnTo>
                  <a:lnTo>
                    <a:pt x="503238" y="48416"/>
                  </a:lnTo>
                  <a:cubicBezTo>
                    <a:pt x="503238" y="119873"/>
                    <a:pt x="561165" y="177800"/>
                    <a:pt x="632622" y="177800"/>
                  </a:cubicBezTo>
                  <a:lnTo>
                    <a:pt x="1715292" y="177800"/>
                  </a:lnTo>
                  <a:cubicBezTo>
                    <a:pt x="1786749" y="177800"/>
                    <a:pt x="1844676" y="119873"/>
                    <a:pt x="1844676" y="48416"/>
                  </a:cubicBezTo>
                  <a:lnTo>
                    <a:pt x="1844676" y="0"/>
                  </a:lnTo>
                  <a:lnTo>
                    <a:pt x="2137563" y="0"/>
                  </a:lnTo>
                  <a:cubicBezTo>
                    <a:pt x="2253736" y="0"/>
                    <a:pt x="2347913" y="94177"/>
                    <a:pt x="2347913" y="210350"/>
                  </a:cubicBezTo>
                  <a:lnTo>
                    <a:pt x="2347913" y="4909338"/>
                  </a:lnTo>
                  <a:cubicBezTo>
                    <a:pt x="2347913" y="5025511"/>
                    <a:pt x="2253736" y="5119688"/>
                    <a:pt x="2137563" y="5119688"/>
                  </a:cubicBezTo>
                  <a:lnTo>
                    <a:pt x="210350" y="5119688"/>
                  </a:lnTo>
                  <a:cubicBezTo>
                    <a:pt x="94177" y="5119688"/>
                    <a:pt x="0" y="5025511"/>
                    <a:pt x="0" y="4909338"/>
                  </a:cubicBezTo>
                  <a:lnTo>
                    <a:pt x="0" y="210350"/>
                  </a:lnTo>
                  <a:cubicBezTo>
                    <a:pt x="0" y="94177"/>
                    <a:pt x="94177" y="0"/>
                    <a:pt x="210350" y="0"/>
                  </a:cubicBezTo>
                  <a:close/>
                </a:path>
              </a:pathLst>
            </a:custGeom>
            <a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3175" cap="flat" cmpd="sng" algn="ctr">
              <a:noFill/>
              <a:prstDash val="solid"/>
              <a:miter lim="800000"/>
            </a:ln>
            <a:effectLst>
              <a:outerShdw blurRad="25400" algn="ctr" rotWithShape="0">
                <a:prstClr val="black">
                  <a:alpha val="40000"/>
                </a:prstClr>
              </a:outerShdw>
            </a:effectLst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OPPOSans R"/>
                <a:cs typeface="+mn-cs"/>
              </a:endParaRPr>
            </a:p>
          </p:txBody>
        </p:sp>
        <p:sp>
          <p:nvSpPr>
            <p:cNvPr id="36" name="矩形: 圆角 35">
              <a:extLst>
                <a:ext uri="{FF2B5EF4-FFF2-40B4-BE49-F238E27FC236}">
                  <a16:creationId xmlns:a16="http://schemas.microsoft.com/office/drawing/2014/main" id="{2042054F-7EE8-48CB-A72C-2DDF3D30DAC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253243" y="1767689"/>
              <a:ext cx="365125" cy="50800"/>
            </a:xfrm>
            <a:prstGeom prst="roundRect">
              <a:avLst>
                <a:gd name="adj" fmla="val 50000"/>
              </a:avLst>
            </a:prstGeom>
            <a:solidFill>
              <a:srgbClr val="FBFBFF"/>
            </a:solidFill>
            <a:ln w="12700" cap="flat" cmpd="sng" algn="ctr">
              <a:noFill/>
              <a:prstDash val="solid"/>
              <a:miter lim="800000"/>
            </a:ln>
            <a:effectLst>
              <a:innerShdw blurRad="12700" dist="12700" dir="13500000">
                <a:schemeClr val="tx2">
                  <a:alpha val="50000"/>
                </a:schemeClr>
              </a:innerShdw>
            </a:effectLst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OPPOSans R"/>
                <a:cs typeface="+mn-cs"/>
              </a:endParaRPr>
            </a:p>
          </p:txBody>
        </p:sp>
        <p:sp>
          <p:nvSpPr>
            <p:cNvPr id="37" name="椭圆 36">
              <a:extLst>
                <a:ext uri="{FF2B5EF4-FFF2-40B4-BE49-F238E27FC236}">
                  <a16:creationId xmlns:a16="http://schemas.microsoft.com/office/drawing/2014/main" id="{10509BDC-A4EE-4A90-AFBF-8A581A7650F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720920" y="1767689"/>
              <a:ext cx="50800" cy="50800"/>
            </a:xfrm>
            <a:prstGeom prst="ellipse">
              <a:avLst/>
            </a:prstGeom>
            <a:solidFill>
              <a:srgbClr val="FBFBFF"/>
            </a:solidFill>
            <a:ln w="12700" cap="flat" cmpd="sng" algn="ctr">
              <a:noFill/>
              <a:prstDash val="solid"/>
              <a:miter lim="800000"/>
            </a:ln>
            <a:effectLst>
              <a:innerShdw blurRad="12700" dist="12700" dir="13500000">
                <a:schemeClr val="tx2">
                  <a:alpha val="50000"/>
                </a:schemeClr>
              </a:innerShdw>
            </a:effectLst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OPPOSans R"/>
                <a:cs typeface="+mn-cs"/>
              </a:endParaRPr>
            </a:p>
          </p:txBody>
        </p:sp>
      </p:grpSp>
      <p:grpSp>
        <p:nvGrpSpPr>
          <p:cNvPr id="20" name="组合 19" hidden="1">
            <a:extLst>
              <a:ext uri="{FF2B5EF4-FFF2-40B4-BE49-F238E27FC236}">
                <a16:creationId xmlns:a16="http://schemas.microsoft.com/office/drawing/2014/main" id="{7D10FD5E-1420-451B-9BAE-931CBFD7D2B1}"/>
              </a:ext>
            </a:extLst>
          </p:cNvPr>
          <p:cNvGrpSpPr/>
          <p:nvPr/>
        </p:nvGrpSpPr>
        <p:grpSpPr>
          <a:xfrm>
            <a:off x="9697094" y="990600"/>
            <a:ext cx="2245540" cy="4585084"/>
            <a:chOff x="8108496" y="1624012"/>
            <a:chExt cx="2654619" cy="5420368"/>
          </a:xfrm>
          <a:scene3d>
            <a:camera prst="perspectiveFront">
              <a:rot lat="0" lon="1800000" rev="0"/>
            </a:camera>
            <a:lightRig rig="threePt" dir="t">
              <a:rot lat="0" lon="0" rev="4200000"/>
            </a:lightRig>
          </a:scene3d>
        </p:grpSpPr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id="{F4DC75D0-A8F7-443E-8670-018F972EA53D}"/>
                </a:ext>
              </a:extLst>
            </p:cNvPr>
            <p:cNvCxnSpPr>
              <a:cxnSpLocks/>
            </p:cNvCxnSpPr>
            <p:nvPr/>
          </p:nvCxnSpPr>
          <p:spPr>
            <a:xfrm>
              <a:off x="8110878" y="2420945"/>
              <a:ext cx="0" cy="176213"/>
            </a:xfrm>
            <a:prstGeom prst="line">
              <a:avLst/>
            </a:prstGeom>
            <a:ln w="50800" cap="rnd">
              <a:solidFill>
                <a:srgbClr val="F1F2FF"/>
              </a:solidFill>
            </a:ln>
            <a:sp3d z="-114300" prstMaterial="matte">
              <a:bevelT w="25400" h="25400"/>
              <a:bevelB w="25400" h="25400"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id="{ABBD64EF-BF2A-4CF7-A252-84F50CE16483}"/>
                </a:ext>
              </a:extLst>
            </p:cNvPr>
            <p:cNvCxnSpPr>
              <a:cxnSpLocks/>
            </p:cNvCxnSpPr>
            <p:nvPr/>
          </p:nvCxnSpPr>
          <p:spPr>
            <a:xfrm>
              <a:off x="8110878" y="2820995"/>
              <a:ext cx="0" cy="316706"/>
            </a:xfrm>
            <a:prstGeom prst="line">
              <a:avLst/>
            </a:prstGeom>
            <a:ln w="50800" cap="rnd">
              <a:solidFill>
                <a:srgbClr val="F1F2FF"/>
              </a:solidFill>
            </a:ln>
            <a:sp3d z="-114300" prstMaterial="matte">
              <a:bevelT w="25400" h="25400"/>
              <a:bevelB w="25400" h="25400"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id="{0841EAB4-872C-48D6-B95A-68E90F0FCB1B}"/>
                </a:ext>
              </a:extLst>
            </p:cNvPr>
            <p:cNvCxnSpPr>
              <a:cxnSpLocks/>
            </p:cNvCxnSpPr>
            <p:nvPr/>
          </p:nvCxnSpPr>
          <p:spPr>
            <a:xfrm>
              <a:off x="8110878" y="3282958"/>
              <a:ext cx="0" cy="300037"/>
            </a:xfrm>
            <a:prstGeom prst="line">
              <a:avLst/>
            </a:prstGeom>
            <a:ln w="50800" cap="rnd">
              <a:solidFill>
                <a:srgbClr val="F1F2FF"/>
              </a:solidFill>
            </a:ln>
            <a:sp3d z="-114300" prstMaterial="matte">
              <a:bevelT w="25400" h="25400"/>
              <a:bevelB w="25400" h="25400"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id="{72F33EE4-141C-4F6F-8DA5-31470D4EAFA4}"/>
                </a:ext>
              </a:extLst>
            </p:cNvPr>
            <p:cNvCxnSpPr>
              <a:cxnSpLocks/>
            </p:cNvCxnSpPr>
            <p:nvPr/>
          </p:nvCxnSpPr>
          <p:spPr>
            <a:xfrm>
              <a:off x="10760733" y="2820995"/>
              <a:ext cx="0" cy="685800"/>
            </a:xfrm>
            <a:prstGeom prst="line">
              <a:avLst/>
            </a:prstGeom>
            <a:ln w="50800" cap="rnd">
              <a:solidFill>
                <a:srgbClr val="F1F2FF"/>
              </a:solidFill>
            </a:ln>
            <a:sp3d z="-114300" prstMaterial="matte">
              <a:bevelT w="25400" h="25400"/>
              <a:bevelB w="25400" h="25400"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矩形: 圆角 24">
              <a:extLst>
                <a:ext uri="{FF2B5EF4-FFF2-40B4-BE49-F238E27FC236}">
                  <a16:creationId xmlns:a16="http://schemas.microsoft.com/office/drawing/2014/main" id="{E19256A2-4BBE-4F8E-840C-4CB07771E48F}"/>
                </a:ext>
              </a:extLst>
            </p:cNvPr>
            <p:cNvSpPr/>
            <p:nvPr/>
          </p:nvSpPr>
          <p:spPr>
            <a:xfrm>
              <a:off x="8108496" y="1624012"/>
              <a:ext cx="2654619" cy="5420368"/>
            </a:xfrm>
            <a:prstGeom prst="roundRect">
              <a:avLst>
                <a:gd name="adj" fmla="val 12600"/>
              </a:avLst>
            </a:prstGeom>
            <a:solidFill>
              <a:srgbClr val="F1F2FF"/>
            </a:solidFill>
            <a:ln w="12700" cap="flat" cmpd="sng" algn="ctr">
              <a:noFill/>
              <a:prstDash val="solid"/>
              <a:miter lim="800000"/>
            </a:ln>
            <a:effectLst/>
            <a:sp3d prstMaterial="plastic">
              <a:bevelT w="139700" h="139700"/>
              <a:bevelB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OPPOSans R"/>
                <a:cs typeface="+mn-cs"/>
              </a:endParaRPr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947988CA-B5CF-47D7-B13C-51738504F749}"/>
                </a:ext>
              </a:extLst>
            </p:cNvPr>
            <p:cNvSpPr/>
            <p:nvPr/>
          </p:nvSpPr>
          <p:spPr>
            <a:xfrm>
              <a:off x="8261849" y="1754195"/>
              <a:ext cx="2347913" cy="5119688"/>
            </a:xfrm>
            <a:custGeom>
              <a:avLst/>
              <a:gdLst>
                <a:gd name="connsiteX0" fmla="*/ 210350 w 2347913"/>
                <a:gd name="connsiteY0" fmla="*/ 0 h 5119688"/>
                <a:gd name="connsiteX1" fmla="*/ 503238 w 2347913"/>
                <a:gd name="connsiteY1" fmla="*/ 0 h 5119688"/>
                <a:gd name="connsiteX2" fmla="*/ 503238 w 2347913"/>
                <a:gd name="connsiteY2" fmla="*/ 48416 h 5119688"/>
                <a:gd name="connsiteX3" fmla="*/ 632622 w 2347913"/>
                <a:gd name="connsiteY3" fmla="*/ 177800 h 5119688"/>
                <a:gd name="connsiteX4" fmla="*/ 1715292 w 2347913"/>
                <a:gd name="connsiteY4" fmla="*/ 177800 h 5119688"/>
                <a:gd name="connsiteX5" fmla="*/ 1844676 w 2347913"/>
                <a:gd name="connsiteY5" fmla="*/ 48416 h 5119688"/>
                <a:gd name="connsiteX6" fmla="*/ 1844676 w 2347913"/>
                <a:gd name="connsiteY6" fmla="*/ 0 h 5119688"/>
                <a:gd name="connsiteX7" fmla="*/ 2137563 w 2347913"/>
                <a:gd name="connsiteY7" fmla="*/ 0 h 5119688"/>
                <a:gd name="connsiteX8" fmla="*/ 2347913 w 2347913"/>
                <a:gd name="connsiteY8" fmla="*/ 210350 h 5119688"/>
                <a:gd name="connsiteX9" fmla="*/ 2347913 w 2347913"/>
                <a:gd name="connsiteY9" fmla="*/ 4909338 h 5119688"/>
                <a:gd name="connsiteX10" fmla="*/ 2137563 w 2347913"/>
                <a:gd name="connsiteY10" fmla="*/ 5119688 h 5119688"/>
                <a:gd name="connsiteX11" fmla="*/ 210350 w 2347913"/>
                <a:gd name="connsiteY11" fmla="*/ 5119688 h 5119688"/>
                <a:gd name="connsiteX12" fmla="*/ 0 w 2347913"/>
                <a:gd name="connsiteY12" fmla="*/ 4909338 h 5119688"/>
                <a:gd name="connsiteX13" fmla="*/ 0 w 2347913"/>
                <a:gd name="connsiteY13" fmla="*/ 210350 h 5119688"/>
                <a:gd name="connsiteX14" fmla="*/ 210350 w 2347913"/>
                <a:gd name="connsiteY14" fmla="*/ 0 h 5119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347913" h="5119688">
                  <a:moveTo>
                    <a:pt x="210350" y="0"/>
                  </a:moveTo>
                  <a:lnTo>
                    <a:pt x="503238" y="0"/>
                  </a:lnTo>
                  <a:lnTo>
                    <a:pt x="503238" y="48416"/>
                  </a:lnTo>
                  <a:cubicBezTo>
                    <a:pt x="503238" y="119873"/>
                    <a:pt x="561165" y="177800"/>
                    <a:pt x="632622" y="177800"/>
                  </a:cubicBezTo>
                  <a:lnTo>
                    <a:pt x="1715292" y="177800"/>
                  </a:lnTo>
                  <a:cubicBezTo>
                    <a:pt x="1786749" y="177800"/>
                    <a:pt x="1844676" y="119873"/>
                    <a:pt x="1844676" y="48416"/>
                  </a:cubicBezTo>
                  <a:lnTo>
                    <a:pt x="1844676" y="0"/>
                  </a:lnTo>
                  <a:lnTo>
                    <a:pt x="2137563" y="0"/>
                  </a:lnTo>
                  <a:cubicBezTo>
                    <a:pt x="2253736" y="0"/>
                    <a:pt x="2347913" y="94177"/>
                    <a:pt x="2347913" y="210350"/>
                  </a:cubicBezTo>
                  <a:lnTo>
                    <a:pt x="2347913" y="4909338"/>
                  </a:lnTo>
                  <a:cubicBezTo>
                    <a:pt x="2347913" y="5025511"/>
                    <a:pt x="2253736" y="5119688"/>
                    <a:pt x="2137563" y="5119688"/>
                  </a:cubicBezTo>
                  <a:lnTo>
                    <a:pt x="210350" y="5119688"/>
                  </a:lnTo>
                  <a:cubicBezTo>
                    <a:pt x="94177" y="5119688"/>
                    <a:pt x="0" y="5025511"/>
                    <a:pt x="0" y="4909338"/>
                  </a:cubicBezTo>
                  <a:lnTo>
                    <a:pt x="0" y="210350"/>
                  </a:lnTo>
                  <a:cubicBezTo>
                    <a:pt x="0" y="94177"/>
                    <a:pt x="94177" y="0"/>
                    <a:pt x="210350" y="0"/>
                  </a:cubicBezTo>
                  <a:close/>
                </a:path>
              </a:pathLst>
            </a:custGeom>
            <a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3175" cap="flat" cmpd="sng" algn="ctr">
              <a:noFill/>
              <a:prstDash val="solid"/>
              <a:miter lim="800000"/>
            </a:ln>
            <a:effectLst>
              <a:outerShdw blurRad="25400" algn="ctr" rotWithShape="0">
                <a:prstClr val="black">
                  <a:alpha val="40000"/>
                </a:prstClr>
              </a:outerShdw>
            </a:effectLst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OPPOSans R"/>
                <a:cs typeface="+mn-cs"/>
              </a:endParaRPr>
            </a:p>
          </p:txBody>
        </p:sp>
        <p:sp>
          <p:nvSpPr>
            <p:cNvPr id="27" name="矩形: 圆角 26">
              <a:extLst>
                <a:ext uri="{FF2B5EF4-FFF2-40B4-BE49-F238E27FC236}">
                  <a16:creationId xmlns:a16="http://schemas.microsoft.com/office/drawing/2014/main" id="{CB86E393-D1FE-497A-B146-FB983E8933E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253243" y="1767689"/>
              <a:ext cx="365125" cy="50800"/>
            </a:xfrm>
            <a:prstGeom prst="roundRect">
              <a:avLst>
                <a:gd name="adj" fmla="val 50000"/>
              </a:avLst>
            </a:prstGeom>
            <a:solidFill>
              <a:srgbClr val="FBFBFF"/>
            </a:solidFill>
            <a:ln w="12700" cap="flat" cmpd="sng" algn="ctr">
              <a:noFill/>
              <a:prstDash val="solid"/>
              <a:miter lim="800000"/>
            </a:ln>
            <a:effectLst>
              <a:innerShdw blurRad="12700" dist="12700" dir="13500000">
                <a:schemeClr val="tx2">
                  <a:alpha val="50000"/>
                </a:schemeClr>
              </a:innerShdw>
            </a:effectLst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OPPOSans R"/>
                <a:cs typeface="+mn-cs"/>
              </a:endParaRPr>
            </a:p>
          </p:txBody>
        </p: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4A2C2FE0-D9C2-405D-9E96-378B4B03BE9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720920" y="1767689"/>
              <a:ext cx="50800" cy="50800"/>
            </a:xfrm>
            <a:prstGeom prst="ellipse">
              <a:avLst/>
            </a:prstGeom>
            <a:solidFill>
              <a:srgbClr val="FBFBFF"/>
            </a:solidFill>
            <a:ln w="12700" cap="flat" cmpd="sng" algn="ctr">
              <a:noFill/>
              <a:prstDash val="solid"/>
              <a:miter lim="800000"/>
            </a:ln>
            <a:effectLst>
              <a:innerShdw blurRad="12700" dist="12700" dir="13500000">
                <a:schemeClr val="tx2">
                  <a:alpha val="50000"/>
                </a:schemeClr>
              </a:innerShdw>
            </a:effectLst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OPPOSans R"/>
                <a:cs typeface="+mn-cs"/>
              </a:endParaRPr>
            </a:p>
          </p:txBody>
        </p:sp>
      </p:grp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D8E2F2DF-D7D0-45C4-9454-CFBF69C73930}"/>
              </a:ext>
            </a:extLst>
          </p:cNvPr>
          <p:cNvCxnSpPr>
            <a:cxnSpLocks/>
          </p:cNvCxnSpPr>
          <p:nvPr/>
        </p:nvCxnSpPr>
        <p:spPr>
          <a:xfrm>
            <a:off x="946052" y="2948926"/>
            <a:ext cx="1766223" cy="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直接连接符 64">
            <a:extLst>
              <a:ext uri="{FF2B5EF4-FFF2-40B4-BE49-F238E27FC236}">
                <a16:creationId xmlns:a16="http://schemas.microsoft.com/office/drawing/2014/main" id="{C20F9BCD-744E-4915-BB90-FA0AE5871B92}"/>
              </a:ext>
            </a:extLst>
          </p:cNvPr>
          <p:cNvCxnSpPr>
            <a:cxnSpLocks/>
          </p:cNvCxnSpPr>
          <p:nvPr/>
        </p:nvCxnSpPr>
        <p:spPr>
          <a:xfrm>
            <a:off x="3812853" y="2948926"/>
            <a:ext cx="1766223" cy="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直接连接符 68">
            <a:extLst>
              <a:ext uri="{FF2B5EF4-FFF2-40B4-BE49-F238E27FC236}">
                <a16:creationId xmlns:a16="http://schemas.microsoft.com/office/drawing/2014/main" id="{9CFB3CA7-2F8B-4C4C-944A-08C030E4B407}"/>
              </a:ext>
            </a:extLst>
          </p:cNvPr>
          <p:cNvCxnSpPr>
            <a:cxnSpLocks/>
          </p:cNvCxnSpPr>
          <p:nvPr/>
        </p:nvCxnSpPr>
        <p:spPr>
          <a:xfrm>
            <a:off x="6679654" y="2948926"/>
            <a:ext cx="1766223" cy="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矩形 70">
            <a:extLst>
              <a:ext uri="{FF2B5EF4-FFF2-40B4-BE49-F238E27FC236}">
                <a16:creationId xmlns:a16="http://schemas.microsoft.com/office/drawing/2014/main" id="{9BCF9115-7E9E-4876-8788-3B51E4F2CE67}"/>
              </a:ext>
            </a:extLst>
          </p:cNvPr>
          <p:cNvSpPr/>
          <p:nvPr/>
        </p:nvSpPr>
        <p:spPr>
          <a:xfrm>
            <a:off x="1297848" y="419895"/>
            <a:ext cx="1389804" cy="27699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b="0" i="0" u="none" strike="noStrike" kern="1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汉仪雅酷黑 75W" panose="020B0804020202020204" pitchFamily="34" charset="-122"/>
                <a:ea typeface="汉仪雅酷黑 75W" panose="020B0804020202020204" pitchFamily="34" charset="-122"/>
                <a:cs typeface="Times New Roman" panose="02020603050405020304" pitchFamily="18" charset="0"/>
              </a:rPr>
              <a:t>CCB</a:t>
            </a:r>
            <a:r>
              <a:rPr kumimoji="0" lang="zh-CN" altLang="zh-CN" b="0" i="0" u="none" strike="noStrike" kern="1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汉仪雅酷黑 75W" panose="020B0804020202020204" pitchFamily="34" charset="-122"/>
                <a:ea typeface="汉仪雅酷黑 75W" panose="020B0804020202020204" pitchFamily="34" charset="-122"/>
                <a:cs typeface="Times New Roman" panose="02020603050405020304" pitchFamily="18" charset="0"/>
              </a:rPr>
              <a:t>建融家园</a:t>
            </a:r>
            <a:endParaRPr kumimoji="0" lang="zh-CN" altLang="en-US" b="0" i="0" u="none" strike="noStrike" kern="1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汉仪雅酷黑 75W" panose="020B0804020202020204" pitchFamily="34" charset="-122"/>
              <a:ea typeface="汉仪雅酷黑 75W" panose="020B0804020202020204" pitchFamily="34" charset="-122"/>
              <a:cs typeface="Times New Roman" panose="02020603050405020304" pitchFamily="18" charset="0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A9A7CF30-C277-4BA3-AF7B-75902BB30682}"/>
              </a:ext>
            </a:extLst>
          </p:cNvPr>
          <p:cNvGrpSpPr/>
          <p:nvPr/>
        </p:nvGrpSpPr>
        <p:grpSpPr>
          <a:xfrm>
            <a:off x="1297848" y="678508"/>
            <a:ext cx="3789690" cy="538609"/>
            <a:chOff x="1207818" y="562113"/>
            <a:chExt cx="3789690" cy="538609"/>
          </a:xfrm>
        </p:grpSpPr>
        <p:sp>
          <p:nvSpPr>
            <p:cNvPr id="78" name="矩形 77">
              <a:extLst>
                <a:ext uri="{FF2B5EF4-FFF2-40B4-BE49-F238E27FC236}">
                  <a16:creationId xmlns:a16="http://schemas.microsoft.com/office/drawing/2014/main" id="{0B5CD196-C3E5-4A6E-9658-39A14132F27A}"/>
                </a:ext>
              </a:extLst>
            </p:cNvPr>
            <p:cNvSpPr/>
            <p:nvPr/>
          </p:nvSpPr>
          <p:spPr>
            <a:xfrm>
              <a:off x="1207818" y="562113"/>
              <a:ext cx="1215759" cy="538609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r>
                <a:rPr lang="en-US" altLang="zh-CN" sz="3500" kern="100" dirty="0">
                  <a:gradFill flip="none" rotWithShape="1">
                    <a:gsLst>
                      <a:gs pos="0">
                        <a:srgbClr val="00AFFC"/>
                      </a:gs>
                      <a:gs pos="79000">
                        <a:srgbClr val="167BEA"/>
                      </a:gs>
                    </a:gsLst>
                    <a:lin ang="5400000" scaled="1"/>
                    <a:tileRect/>
                  </a:gradFill>
                  <a:effectLst>
                    <a:outerShdw blurRad="228600" dist="38100" dir="2700000" algn="ctr" rotWithShape="0">
                      <a:srgbClr val="167BEA">
                        <a:alpha val="22000"/>
                      </a:srgbClr>
                    </a:outerShdw>
                  </a:effectLst>
                  <a:latin typeface="汉仪雅酷黑 85W" panose="020B0904020202020204" pitchFamily="34" charset="-122"/>
                  <a:ea typeface="汉仪雅酷黑 85W" panose="020B0904020202020204" pitchFamily="34" charset="-122"/>
                  <a:cs typeface="Times New Roman" panose="02020603050405020304" pitchFamily="18" charset="0"/>
                </a:rPr>
                <a:t>APP</a:t>
              </a:r>
              <a:endParaRPr lang="zh-CN" altLang="en-US" sz="3500" kern="100" dirty="0">
                <a:gradFill flip="none" rotWithShape="1">
                  <a:gsLst>
                    <a:gs pos="0">
                      <a:srgbClr val="00AFFC"/>
                    </a:gs>
                    <a:gs pos="79000">
                      <a:srgbClr val="167BEA"/>
                    </a:gs>
                  </a:gsLst>
                  <a:lin ang="5400000" scaled="1"/>
                  <a:tileRect/>
                </a:gradFill>
                <a:effectLst>
                  <a:outerShdw blurRad="228600" dist="38100" dir="2700000" algn="ctr" rotWithShape="0">
                    <a:srgbClr val="167BEA">
                      <a:alpha val="22000"/>
                    </a:srgbClr>
                  </a:outerShdw>
                </a:effectLst>
                <a:latin typeface="汉仪雅酷黑 85W" panose="020B0904020202020204" pitchFamily="34" charset="-122"/>
                <a:ea typeface="汉仪雅酷黑 85W" panose="020B0904020202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79" name="矩形 78">
              <a:extLst>
                <a:ext uri="{FF2B5EF4-FFF2-40B4-BE49-F238E27FC236}">
                  <a16:creationId xmlns:a16="http://schemas.microsoft.com/office/drawing/2014/main" id="{12C00A51-0494-46FC-8138-3B060F2DDF72}"/>
                </a:ext>
              </a:extLst>
            </p:cNvPr>
            <p:cNvSpPr/>
            <p:nvPr/>
          </p:nvSpPr>
          <p:spPr>
            <a:xfrm>
              <a:off x="2137751" y="578539"/>
              <a:ext cx="2859757" cy="492443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r>
                <a:rPr lang="zh-CN" altLang="en-US" sz="3200" kern="100" dirty="0">
                  <a:gradFill flip="none" rotWithShape="1">
                    <a:gsLst>
                      <a:gs pos="0">
                        <a:srgbClr val="00AFFC"/>
                      </a:gs>
                      <a:gs pos="79000">
                        <a:srgbClr val="167BEA"/>
                      </a:gs>
                    </a:gsLst>
                    <a:lin ang="5400000" scaled="1"/>
                    <a:tileRect/>
                  </a:gradFill>
                  <a:effectLst>
                    <a:outerShdw blurRad="228600" dist="38100" dir="2700000" algn="ctr" rotWithShape="0">
                      <a:srgbClr val="167BEA">
                        <a:alpha val="22000"/>
                      </a:srgbClr>
                    </a:outerShdw>
                  </a:effectLst>
                  <a:latin typeface="汉仪雅酷黑 85W" panose="020B0904020202020204" pitchFamily="34" charset="-122"/>
                  <a:ea typeface="汉仪雅酷黑 85W" panose="020B0904020202020204" pitchFamily="34" charset="-122"/>
                  <a:cs typeface="Times New Roman" panose="02020603050405020304" pitchFamily="18" charset="0"/>
                </a:rPr>
                <a:t>业务范围介绍</a:t>
              </a:r>
            </a:p>
          </p:txBody>
        </p:sp>
      </p:grpSp>
      <p:sp>
        <p:nvSpPr>
          <p:cNvPr id="85" name="矩形 84">
            <a:extLst>
              <a:ext uri="{FF2B5EF4-FFF2-40B4-BE49-F238E27FC236}">
                <a16:creationId xmlns:a16="http://schemas.microsoft.com/office/drawing/2014/main" id="{ADB4FB93-4D38-46CA-B22A-04ED154FB817}"/>
              </a:ext>
            </a:extLst>
          </p:cNvPr>
          <p:cNvSpPr/>
          <p:nvPr/>
        </p:nvSpPr>
        <p:spPr>
          <a:xfrm>
            <a:off x="946052" y="2368601"/>
            <a:ext cx="1343733" cy="482183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00" cap="none" spc="0" normalizeH="0" baseline="0" noProof="0" dirty="0">
                <a:ln>
                  <a:noFill/>
                </a:ln>
                <a:solidFill>
                  <a:srgbClr val="167BEA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让每个漂泊的人</a:t>
            </a:r>
            <a:endParaRPr kumimoji="0" lang="en-US" altLang="zh-CN" sz="1400" b="0" i="0" u="none" strike="noStrike" kern="100" cap="none" spc="0" normalizeH="0" baseline="0" noProof="0" dirty="0">
              <a:ln>
                <a:noFill/>
              </a:ln>
              <a:solidFill>
                <a:srgbClr val="167BEA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00" cap="none" spc="0" normalizeH="0" baseline="0" noProof="0" dirty="0">
                <a:ln>
                  <a:noFill/>
                </a:ln>
                <a:solidFill>
                  <a:srgbClr val="167BEA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拥有温馨的家</a:t>
            </a:r>
            <a:endParaRPr kumimoji="0" lang="en-US" altLang="zh-CN" sz="1400" b="0" i="0" u="none" strike="noStrike" kern="100" cap="none" spc="0" normalizeH="0" baseline="0" noProof="0" dirty="0">
              <a:ln>
                <a:noFill/>
              </a:ln>
              <a:solidFill>
                <a:srgbClr val="167BEA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D69F3B82-3CD3-4D51-8ACF-DDA1F4B01BB7}"/>
              </a:ext>
            </a:extLst>
          </p:cNvPr>
          <p:cNvGrpSpPr/>
          <p:nvPr/>
        </p:nvGrpSpPr>
        <p:grpSpPr>
          <a:xfrm>
            <a:off x="890158" y="3497066"/>
            <a:ext cx="7660658" cy="539175"/>
            <a:chOff x="890158" y="3298946"/>
            <a:chExt cx="7660658" cy="539175"/>
          </a:xfrm>
        </p:grpSpPr>
        <p:sp>
          <p:nvSpPr>
            <p:cNvPr id="91" name="矩形 90">
              <a:extLst>
                <a:ext uri="{FF2B5EF4-FFF2-40B4-BE49-F238E27FC236}">
                  <a16:creationId xmlns:a16="http://schemas.microsoft.com/office/drawing/2014/main" id="{14E80D12-5D00-46FE-B2C3-2A0145C5C8B8}"/>
                </a:ext>
              </a:extLst>
            </p:cNvPr>
            <p:cNvSpPr/>
            <p:nvPr/>
          </p:nvSpPr>
          <p:spPr>
            <a:xfrm>
              <a:off x="4243804" y="3622677"/>
              <a:ext cx="1256754" cy="21544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zh-CN" altLang="en-US" sz="1400" kern="100" dirty="0">
                  <a:solidFill>
                    <a:sysClr val="windowText" lastClr="000000"/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精准定位好房源</a:t>
              </a:r>
            </a:p>
          </p:txBody>
        </p:sp>
        <p:sp>
          <p:nvSpPr>
            <p:cNvPr id="92" name="矩形 91">
              <a:extLst>
                <a:ext uri="{FF2B5EF4-FFF2-40B4-BE49-F238E27FC236}">
                  <a16:creationId xmlns:a16="http://schemas.microsoft.com/office/drawing/2014/main" id="{20F016A9-DB62-4CAB-98E9-EA7408EEDB86}"/>
                </a:ext>
              </a:extLst>
            </p:cNvPr>
            <p:cNvSpPr/>
            <p:nvPr/>
          </p:nvSpPr>
          <p:spPr>
            <a:xfrm>
              <a:off x="4243804" y="3298946"/>
              <a:ext cx="1025922" cy="307777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zh-CN" altLang="en-US" sz="2000" kern="100" dirty="0">
                  <a:solidFill>
                    <a:sysClr val="windowText" lastClr="000000"/>
                  </a:solidFill>
                  <a:latin typeface="汉仪雅酷黑 75W" panose="020B0804020202020204" pitchFamily="34" charset="-122"/>
                  <a:ea typeface="汉仪雅酷黑 75W" panose="020B0804020202020204" pitchFamily="34" charset="-122"/>
                  <a:cs typeface="Times New Roman" panose="02020603050405020304" pitchFamily="18" charset="0"/>
                </a:rPr>
                <a:t>地图找房</a:t>
              </a:r>
            </a:p>
          </p:txBody>
        </p:sp>
        <p:sp>
          <p:nvSpPr>
            <p:cNvPr id="97" name="矩形 96">
              <a:extLst>
                <a:ext uri="{FF2B5EF4-FFF2-40B4-BE49-F238E27FC236}">
                  <a16:creationId xmlns:a16="http://schemas.microsoft.com/office/drawing/2014/main" id="{BB07352A-22E7-43FE-906C-B863A0012DEE}"/>
                </a:ext>
              </a:extLst>
            </p:cNvPr>
            <p:cNvSpPr/>
            <p:nvPr/>
          </p:nvSpPr>
          <p:spPr>
            <a:xfrm>
              <a:off x="7061626" y="3622677"/>
              <a:ext cx="1489190" cy="21544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zh-CN" altLang="en-US" sz="1400" kern="100" dirty="0">
                  <a:solidFill>
                    <a:sysClr val="windowText" lastClr="000000"/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资产增值 管理无忧</a:t>
              </a:r>
            </a:p>
          </p:txBody>
        </p:sp>
        <p:sp>
          <p:nvSpPr>
            <p:cNvPr id="98" name="矩形 97">
              <a:extLst>
                <a:ext uri="{FF2B5EF4-FFF2-40B4-BE49-F238E27FC236}">
                  <a16:creationId xmlns:a16="http://schemas.microsoft.com/office/drawing/2014/main" id="{EB345ED1-A7E7-4947-B672-D07686B49380}"/>
                </a:ext>
              </a:extLst>
            </p:cNvPr>
            <p:cNvSpPr/>
            <p:nvPr/>
          </p:nvSpPr>
          <p:spPr>
            <a:xfrm>
              <a:off x="7061626" y="3298946"/>
              <a:ext cx="1025922" cy="307777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zh-CN" altLang="en-US" sz="2000" kern="100" dirty="0">
                  <a:solidFill>
                    <a:sysClr val="windowText" lastClr="000000"/>
                  </a:solidFill>
                  <a:latin typeface="汉仪雅酷黑 75W" panose="020B0804020202020204" pitchFamily="34" charset="-122"/>
                  <a:ea typeface="汉仪雅酷黑 75W" panose="020B0804020202020204" pitchFamily="34" charset="-122"/>
                  <a:cs typeface="Times New Roman" panose="02020603050405020304" pitchFamily="18" charset="0"/>
                </a:rPr>
                <a:t>个人直租</a:t>
              </a:r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5A586DFC-7DD7-48E3-A686-35A152EB5A53}"/>
                </a:ext>
              </a:extLst>
            </p:cNvPr>
            <p:cNvSpPr/>
            <p:nvPr/>
          </p:nvSpPr>
          <p:spPr>
            <a:xfrm>
              <a:off x="3605363" y="3326492"/>
              <a:ext cx="458428" cy="458428"/>
            </a:xfrm>
            <a:custGeom>
              <a:avLst/>
              <a:gdLst>
                <a:gd name="connsiteX0" fmla="*/ 1201865 w 1201864"/>
                <a:gd name="connsiteY0" fmla="*/ 600932 h 1201864"/>
                <a:gd name="connsiteX1" fmla="*/ 600932 w 1201864"/>
                <a:gd name="connsiteY1" fmla="*/ 1201865 h 1201864"/>
                <a:gd name="connsiteX2" fmla="*/ 0 w 1201864"/>
                <a:gd name="connsiteY2" fmla="*/ 600932 h 1201864"/>
                <a:gd name="connsiteX3" fmla="*/ 600932 w 1201864"/>
                <a:gd name="connsiteY3" fmla="*/ 0 h 1201864"/>
                <a:gd name="connsiteX4" fmla="*/ 1201865 w 1201864"/>
                <a:gd name="connsiteY4" fmla="*/ 600932 h 1201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01864" h="1201864">
                  <a:moveTo>
                    <a:pt x="1201865" y="600932"/>
                  </a:moveTo>
                  <a:cubicBezTo>
                    <a:pt x="1201865" y="932818"/>
                    <a:pt x="932818" y="1201865"/>
                    <a:pt x="600932" y="1201865"/>
                  </a:cubicBezTo>
                  <a:cubicBezTo>
                    <a:pt x="269047" y="1201865"/>
                    <a:pt x="0" y="932818"/>
                    <a:pt x="0" y="600932"/>
                  </a:cubicBezTo>
                  <a:cubicBezTo>
                    <a:pt x="0" y="269047"/>
                    <a:pt x="269047" y="0"/>
                    <a:pt x="600932" y="0"/>
                  </a:cubicBezTo>
                  <a:cubicBezTo>
                    <a:pt x="932818" y="0"/>
                    <a:pt x="1201865" y="269047"/>
                    <a:pt x="1201865" y="600932"/>
                  </a:cubicBezTo>
                  <a:close/>
                </a:path>
              </a:pathLst>
            </a:custGeom>
            <a:noFill/>
            <a:ln w="9525" cap="flat">
              <a:gradFill flip="none" rotWithShape="1">
                <a:gsLst>
                  <a:gs pos="0">
                    <a:srgbClr val="167BEA"/>
                  </a:gs>
                  <a:gs pos="100000">
                    <a:srgbClr val="4A84F8"/>
                  </a:gs>
                </a:gsLst>
                <a:lin ang="2700000" scaled="1"/>
                <a:tileRect/>
              </a:gra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ysClr val="windowText" lastClr="000000"/>
                </a:solidFill>
              </a:endParaRPr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73EDF429-21EA-4D21-8B51-07DF4C12884A}"/>
                </a:ext>
              </a:extLst>
            </p:cNvPr>
            <p:cNvSpPr/>
            <p:nvPr/>
          </p:nvSpPr>
          <p:spPr>
            <a:xfrm>
              <a:off x="6421754" y="3326492"/>
              <a:ext cx="458428" cy="458428"/>
            </a:xfrm>
            <a:custGeom>
              <a:avLst/>
              <a:gdLst>
                <a:gd name="connsiteX0" fmla="*/ 1201865 w 1201864"/>
                <a:gd name="connsiteY0" fmla="*/ 600932 h 1201864"/>
                <a:gd name="connsiteX1" fmla="*/ 600932 w 1201864"/>
                <a:gd name="connsiteY1" fmla="*/ 1201865 h 1201864"/>
                <a:gd name="connsiteX2" fmla="*/ 0 w 1201864"/>
                <a:gd name="connsiteY2" fmla="*/ 600932 h 1201864"/>
                <a:gd name="connsiteX3" fmla="*/ 600932 w 1201864"/>
                <a:gd name="connsiteY3" fmla="*/ 0 h 1201864"/>
                <a:gd name="connsiteX4" fmla="*/ 1201865 w 1201864"/>
                <a:gd name="connsiteY4" fmla="*/ 600932 h 1201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01864" h="1201864">
                  <a:moveTo>
                    <a:pt x="1201865" y="600932"/>
                  </a:moveTo>
                  <a:cubicBezTo>
                    <a:pt x="1201865" y="932818"/>
                    <a:pt x="932818" y="1201865"/>
                    <a:pt x="600932" y="1201865"/>
                  </a:cubicBezTo>
                  <a:cubicBezTo>
                    <a:pt x="269047" y="1201865"/>
                    <a:pt x="0" y="932818"/>
                    <a:pt x="0" y="600932"/>
                  </a:cubicBezTo>
                  <a:cubicBezTo>
                    <a:pt x="0" y="269047"/>
                    <a:pt x="269047" y="0"/>
                    <a:pt x="600932" y="0"/>
                  </a:cubicBezTo>
                  <a:cubicBezTo>
                    <a:pt x="932818" y="0"/>
                    <a:pt x="1201865" y="269047"/>
                    <a:pt x="1201865" y="600932"/>
                  </a:cubicBezTo>
                  <a:close/>
                </a:path>
              </a:pathLst>
            </a:custGeom>
            <a:noFill/>
            <a:ln w="9525" cap="flat">
              <a:gradFill flip="none" rotWithShape="1">
                <a:gsLst>
                  <a:gs pos="0">
                    <a:srgbClr val="167BEA"/>
                  </a:gs>
                  <a:gs pos="100000">
                    <a:srgbClr val="4A84F8"/>
                  </a:gs>
                </a:gsLst>
                <a:lin ang="2700000" scaled="1"/>
                <a:tileRect/>
              </a:gra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ysClr val="windowText" lastClr="000000"/>
                </a:solidFill>
              </a:endParaRPr>
            </a:p>
          </p:txBody>
        </p:sp>
        <p:sp>
          <p:nvSpPr>
            <p:cNvPr id="120" name="矩形 119">
              <a:extLst>
                <a:ext uri="{FF2B5EF4-FFF2-40B4-BE49-F238E27FC236}">
                  <a16:creationId xmlns:a16="http://schemas.microsoft.com/office/drawing/2014/main" id="{EDCC8BA4-B60A-4AD8-9282-31D6A7A781EF}"/>
                </a:ext>
              </a:extLst>
            </p:cNvPr>
            <p:cNvSpPr/>
            <p:nvPr/>
          </p:nvSpPr>
          <p:spPr>
            <a:xfrm>
              <a:off x="1525538" y="3622677"/>
              <a:ext cx="1077218" cy="21544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zh-CN" altLang="en-US" sz="1400" kern="100" dirty="0">
                  <a:solidFill>
                    <a:sysClr val="windowText" lastClr="000000"/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优选品质品牌</a:t>
              </a:r>
              <a:endParaRPr lang="en-US" altLang="zh-CN" sz="1400" kern="100" dirty="0">
                <a:solidFill>
                  <a:sysClr val="windowText" lastClr="000000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endParaRPr>
            </a:p>
          </p:txBody>
        </p:sp>
        <p:sp>
          <p:nvSpPr>
            <p:cNvPr id="121" name="矩形 120">
              <a:extLst>
                <a:ext uri="{FF2B5EF4-FFF2-40B4-BE49-F238E27FC236}">
                  <a16:creationId xmlns:a16="http://schemas.microsoft.com/office/drawing/2014/main" id="{ED10741B-0B57-44F3-BC57-B416F2695285}"/>
                </a:ext>
              </a:extLst>
            </p:cNvPr>
            <p:cNvSpPr/>
            <p:nvPr/>
          </p:nvSpPr>
          <p:spPr>
            <a:xfrm>
              <a:off x="1525538" y="3298946"/>
              <a:ext cx="1025922" cy="307777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汉仪雅酷黑 75W" panose="020B0804020202020204" pitchFamily="34" charset="-122"/>
                  <a:ea typeface="汉仪雅酷黑 75W" panose="020B0804020202020204" pitchFamily="34" charset="-122"/>
                  <a:cs typeface="Times New Roman" panose="02020603050405020304" pitchFamily="18" charset="0"/>
                </a:rPr>
                <a:t>品牌公寓</a:t>
              </a:r>
              <a:endParaRPr kumimoji="0" lang="en-US" altLang="zh-CN" sz="2000" b="0" i="0" u="none" strike="noStrike" kern="1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汉仪雅酷黑 75W" panose="020B0804020202020204" pitchFamily="34" charset="-122"/>
                <a:ea typeface="汉仪雅酷黑 75W" panose="020B0804020202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23" name="任意多边形: 形状 122">
              <a:extLst>
                <a:ext uri="{FF2B5EF4-FFF2-40B4-BE49-F238E27FC236}">
                  <a16:creationId xmlns:a16="http://schemas.microsoft.com/office/drawing/2014/main" id="{F0B9816D-9E3B-42FC-A376-AAC429FC0416}"/>
                </a:ext>
              </a:extLst>
            </p:cNvPr>
            <p:cNvSpPr/>
            <p:nvPr/>
          </p:nvSpPr>
          <p:spPr>
            <a:xfrm>
              <a:off x="890158" y="3337201"/>
              <a:ext cx="458428" cy="458428"/>
            </a:xfrm>
            <a:custGeom>
              <a:avLst/>
              <a:gdLst>
                <a:gd name="connsiteX0" fmla="*/ 1201865 w 1201864"/>
                <a:gd name="connsiteY0" fmla="*/ 600932 h 1201864"/>
                <a:gd name="connsiteX1" fmla="*/ 600932 w 1201864"/>
                <a:gd name="connsiteY1" fmla="*/ 1201865 h 1201864"/>
                <a:gd name="connsiteX2" fmla="*/ 0 w 1201864"/>
                <a:gd name="connsiteY2" fmla="*/ 600932 h 1201864"/>
                <a:gd name="connsiteX3" fmla="*/ 600932 w 1201864"/>
                <a:gd name="connsiteY3" fmla="*/ 0 h 1201864"/>
                <a:gd name="connsiteX4" fmla="*/ 1201865 w 1201864"/>
                <a:gd name="connsiteY4" fmla="*/ 600932 h 1201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01864" h="1201864">
                  <a:moveTo>
                    <a:pt x="1201865" y="600932"/>
                  </a:moveTo>
                  <a:cubicBezTo>
                    <a:pt x="1201865" y="932818"/>
                    <a:pt x="932818" y="1201865"/>
                    <a:pt x="600932" y="1201865"/>
                  </a:cubicBezTo>
                  <a:cubicBezTo>
                    <a:pt x="269047" y="1201865"/>
                    <a:pt x="0" y="932818"/>
                    <a:pt x="0" y="600932"/>
                  </a:cubicBezTo>
                  <a:cubicBezTo>
                    <a:pt x="0" y="269047"/>
                    <a:pt x="269047" y="0"/>
                    <a:pt x="600932" y="0"/>
                  </a:cubicBezTo>
                  <a:cubicBezTo>
                    <a:pt x="932818" y="0"/>
                    <a:pt x="1201865" y="269047"/>
                    <a:pt x="1201865" y="600932"/>
                  </a:cubicBezTo>
                  <a:close/>
                </a:path>
              </a:pathLst>
            </a:custGeom>
            <a:noFill/>
            <a:ln w="9525" cap="flat">
              <a:gradFill flip="none" rotWithShape="1">
                <a:gsLst>
                  <a:gs pos="0">
                    <a:srgbClr val="167BEA"/>
                  </a:gs>
                  <a:gs pos="100000">
                    <a:srgbClr val="4A84F8"/>
                  </a:gs>
                </a:gsLst>
                <a:lin ang="2700000" scaled="1"/>
                <a:tileRect/>
              </a:gra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ysClr val="windowText" lastClr="000000"/>
                </a:solidFill>
              </a:endParaRPr>
            </a:p>
          </p:txBody>
        </p:sp>
        <p:grpSp>
          <p:nvGrpSpPr>
            <p:cNvPr id="124" name="组合 123">
              <a:extLst>
                <a:ext uri="{FF2B5EF4-FFF2-40B4-BE49-F238E27FC236}">
                  <a16:creationId xmlns:a16="http://schemas.microsoft.com/office/drawing/2014/main" id="{93D0B99B-3281-4F8C-AE4A-EC5C07969C07}"/>
                </a:ext>
              </a:extLst>
            </p:cNvPr>
            <p:cNvGrpSpPr/>
            <p:nvPr/>
          </p:nvGrpSpPr>
          <p:grpSpPr>
            <a:xfrm>
              <a:off x="966918" y="3448542"/>
              <a:ext cx="304910" cy="237116"/>
              <a:chOff x="5759665" y="3169172"/>
              <a:chExt cx="674369" cy="524431"/>
            </a:xfrm>
            <a:solidFill>
              <a:srgbClr val="37CEFF"/>
            </a:solidFill>
          </p:grpSpPr>
          <p:sp>
            <p:nvSpPr>
              <p:cNvPr id="125" name="任意多边形: 形状 124">
                <a:extLst>
                  <a:ext uri="{FF2B5EF4-FFF2-40B4-BE49-F238E27FC236}">
                    <a16:creationId xmlns:a16="http://schemas.microsoft.com/office/drawing/2014/main" id="{88F3D666-FB4E-4948-A9B6-03A6FA3E48DD}"/>
                  </a:ext>
                </a:extLst>
              </p:cNvPr>
              <p:cNvSpPr/>
              <p:nvPr/>
            </p:nvSpPr>
            <p:spPr>
              <a:xfrm>
                <a:off x="5759665" y="3169172"/>
                <a:ext cx="674369" cy="456726"/>
              </a:xfrm>
              <a:custGeom>
                <a:avLst/>
                <a:gdLst>
                  <a:gd name="connsiteX0" fmla="*/ 607790 w 674370"/>
                  <a:gd name="connsiteY0" fmla="*/ 134874 h 456723"/>
                  <a:gd name="connsiteX1" fmla="*/ 541496 w 674370"/>
                  <a:gd name="connsiteY1" fmla="*/ 201168 h 456723"/>
                  <a:gd name="connsiteX2" fmla="*/ 541973 w 674370"/>
                  <a:gd name="connsiteY2" fmla="*/ 208693 h 456723"/>
                  <a:gd name="connsiteX3" fmla="*/ 469487 w 674370"/>
                  <a:gd name="connsiteY3" fmla="*/ 247174 h 456723"/>
                  <a:gd name="connsiteX4" fmla="*/ 376238 w 674370"/>
                  <a:gd name="connsiteY4" fmla="*/ 124587 h 456723"/>
                  <a:gd name="connsiteX5" fmla="*/ 405479 w 674370"/>
                  <a:gd name="connsiteY5" fmla="*/ 68485 h 456723"/>
                  <a:gd name="connsiteX6" fmla="*/ 336995 w 674370"/>
                  <a:gd name="connsiteY6" fmla="*/ 0 h 456723"/>
                  <a:gd name="connsiteX7" fmla="*/ 268510 w 674370"/>
                  <a:gd name="connsiteY7" fmla="*/ 68485 h 456723"/>
                  <a:gd name="connsiteX8" fmla="*/ 297752 w 674370"/>
                  <a:gd name="connsiteY8" fmla="*/ 124587 h 456723"/>
                  <a:gd name="connsiteX9" fmla="*/ 204597 w 674370"/>
                  <a:gd name="connsiteY9" fmla="*/ 247174 h 456723"/>
                  <a:gd name="connsiteX10" fmla="*/ 132112 w 674370"/>
                  <a:gd name="connsiteY10" fmla="*/ 208693 h 456723"/>
                  <a:gd name="connsiteX11" fmla="*/ 132588 w 674370"/>
                  <a:gd name="connsiteY11" fmla="*/ 201168 h 456723"/>
                  <a:gd name="connsiteX12" fmla="*/ 66294 w 674370"/>
                  <a:gd name="connsiteY12" fmla="*/ 134874 h 456723"/>
                  <a:gd name="connsiteX13" fmla="*/ 0 w 674370"/>
                  <a:gd name="connsiteY13" fmla="*/ 201168 h 456723"/>
                  <a:gd name="connsiteX14" fmla="*/ 66294 w 674370"/>
                  <a:gd name="connsiteY14" fmla="*/ 267462 h 456723"/>
                  <a:gd name="connsiteX15" fmla="*/ 77153 w 674370"/>
                  <a:gd name="connsiteY15" fmla="*/ 266509 h 456723"/>
                  <a:gd name="connsiteX16" fmla="*/ 148971 w 674370"/>
                  <a:gd name="connsiteY16" fmla="*/ 456724 h 456723"/>
                  <a:gd name="connsiteX17" fmla="*/ 337185 w 674370"/>
                  <a:gd name="connsiteY17" fmla="*/ 456724 h 456723"/>
                  <a:gd name="connsiteX18" fmla="*/ 525399 w 674370"/>
                  <a:gd name="connsiteY18" fmla="*/ 456724 h 456723"/>
                  <a:gd name="connsiteX19" fmla="*/ 597218 w 674370"/>
                  <a:gd name="connsiteY19" fmla="*/ 266509 h 456723"/>
                  <a:gd name="connsiteX20" fmla="*/ 608076 w 674370"/>
                  <a:gd name="connsiteY20" fmla="*/ 267462 h 456723"/>
                  <a:gd name="connsiteX21" fmla="*/ 674370 w 674370"/>
                  <a:gd name="connsiteY21" fmla="*/ 201168 h 456723"/>
                  <a:gd name="connsiteX22" fmla="*/ 607790 w 674370"/>
                  <a:gd name="connsiteY22" fmla="*/ 134874 h 4567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674370" h="456723">
                    <a:moveTo>
                      <a:pt x="607790" y="134874"/>
                    </a:moveTo>
                    <a:cubicBezTo>
                      <a:pt x="571214" y="134874"/>
                      <a:pt x="541496" y="164592"/>
                      <a:pt x="541496" y="201168"/>
                    </a:cubicBezTo>
                    <a:cubicBezTo>
                      <a:pt x="541496" y="203740"/>
                      <a:pt x="541687" y="206216"/>
                      <a:pt x="541973" y="208693"/>
                    </a:cubicBezTo>
                    <a:lnTo>
                      <a:pt x="469487" y="247174"/>
                    </a:lnTo>
                    <a:lnTo>
                      <a:pt x="376238" y="124587"/>
                    </a:lnTo>
                    <a:cubicBezTo>
                      <a:pt x="393954" y="112204"/>
                      <a:pt x="405479" y="91726"/>
                      <a:pt x="405479" y="68485"/>
                    </a:cubicBezTo>
                    <a:cubicBezTo>
                      <a:pt x="405479" y="30670"/>
                      <a:pt x="374809" y="0"/>
                      <a:pt x="336995" y="0"/>
                    </a:cubicBezTo>
                    <a:cubicBezTo>
                      <a:pt x="299180" y="0"/>
                      <a:pt x="268510" y="30670"/>
                      <a:pt x="268510" y="68485"/>
                    </a:cubicBezTo>
                    <a:cubicBezTo>
                      <a:pt x="268510" y="91726"/>
                      <a:pt x="280130" y="112204"/>
                      <a:pt x="297752" y="124587"/>
                    </a:cubicBezTo>
                    <a:lnTo>
                      <a:pt x="204597" y="247174"/>
                    </a:lnTo>
                    <a:lnTo>
                      <a:pt x="132112" y="208693"/>
                    </a:lnTo>
                    <a:cubicBezTo>
                      <a:pt x="132398" y="206216"/>
                      <a:pt x="132588" y="203740"/>
                      <a:pt x="132588" y="201168"/>
                    </a:cubicBezTo>
                    <a:cubicBezTo>
                      <a:pt x="132588" y="164592"/>
                      <a:pt x="102870" y="134874"/>
                      <a:pt x="66294" y="134874"/>
                    </a:cubicBezTo>
                    <a:cubicBezTo>
                      <a:pt x="29718" y="134874"/>
                      <a:pt x="0" y="164592"/>
                      <a:pt x="0" y="201168"/>
                    </a:cubicBezTo>
                    <a:cubicBezTo>
                      <a:pt x="0" y="237744"/>
                      <a:pt x="29718" y="267462"/>
                      <a:pt x="66294" y="267462"/>
                    </a:cubicBezTo>
                    <a:cubicBezTo>
                      <a:pt x="70009" y="267462"/>
                      <a:pt x="73628" y="267081"/>
                      <a:pt x="77153" y="266509"/>
                    </a:cubicBezTo>
                    <a:lnTo>
                      <a:pt x="148971" y="456724"/>
                    </a:lnTo>
                    <a:lnTo>
                      <a:pt x="337185" y="456724"/>
                    </a:lnTo>
                    <a:lnTo>
                      <a:pt x="525399" y="456724"/>
                    </a:lnTo>
                    <a:lnTo>
                      <a:pt x="597218" y="266509"/>
                    </a:lnTo>
                    <a:cubicBezTo>
                      <a:pt x="600742" y="267081"/>
                      <a:pt x="604361" y="267462"/>
                      <a:pt x="608076" y="267462"/>
                    </a:cubicBezTo>
                    <a:cubicBezTo>
                      <a:pt x="644652" y="267462"/>
                      <a:pt x="674370" y="237744"/>
                      <a:pt x="674370" y="201168"/>
                    </a:cubicBezTo>
                    <a:cubicBezTo>
                      <a:pt x="674370" y="164592"/>
                      <a:pt x="644366" y="134874"/>
                      <a:pt x="607790" y="134874"/>
                    </a:cubicBezTo>
                    <a:close/>
                  </a:path>
                </a:pathLst>
              </a:custGeom>
              <a:gradFill flip="none" rotWithShape="1">
                <a:gsLst>
                  <a:gs pos="4000">
                    <a:srgbClr val="1F3CDC"/>
                  </a:gs>
                  <a:gs pos="100000">
                    <a:srgbClr val="01E4F7"/>
                  </a:gs>
                </a:gsLst>
                <a:lin ang="135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solidFill>
                    <a:srgbClr val="195EE1"/>
                  </a:solidFill>
                  <a:latin typeface="阿里巴巴普惠体 B" panose="00020600040101010101" pitchFamily="18" charset="-122"/>
                  <a:ea typeface="阿里巴巴普惠体 B" panose="00020600040101010101" pitchFamily="18" charset="-122"/>
                  <a:cs typeface="阿里巴巴普惠体 B" panose="00020600040101010101" pitchFamily="18" charset="-122"/>
                </a:endParaRPr>
              </a:p>
            </p:txBody>
          </p:sp>
          <p:sp>
            <p:nvSpPr>
              <p:cNvPr id="126" name="任意多边形: 形状 125">
                <a:extLst>
                  <a:ext uri="{FF2B5EF4-FFF2-40B4-BE49-F238E27FC236}">
                    <a16:creationId xmlns:a16="http://schemas.microsoft.com/office/drawing/2014/main" id="{E3F8E48E-0A98-40B7-8623-F8FD287B743C}"/>
                  </a:ext>
                </a:extLst>
              </p:cNvPr>
              <p:cNvSpPr/>
              <p:nvPr/>
            </p:nvSpPr>
            <p:spPr>
              <a:xfrm>
                <a:off x="5902881" y="3652264"/>
                <a:ext cx="387952" cy="41339"/>
              </a:xfrm>
              <a:custGeom>
                <a:avLst/>
                <a:gdLst>
                  <a:gd name="connsiteX0" fmla="*/ 367284 w 387953"/>
                  <a:gd name="connsiteY0" fmla="*/ 0 h 41338"/>
                  <a:gd name="connsiteX1" fmla="*/ 20669 w 387953"/>
                  <a:gd name="connsiteY1" fmla="*/ 0 h 41338"/>
                  <a:gd name="connsiteX2" fmla="*/ 0 w 387953"/>
                  <a:gd name="connsiteY2" fmla="*/ 20669 h 41338"/>
                  <a:gd name="connsiteX3" fmla="*/ 0 w 387953"/>
                  <a:gd name="connsiteY3" fmla="*/ 20669 h 41338"/>
                  <a:gd name="connsiteX4" fmla="*/ 20669 w 387953"/>
                  <a:gd name="connsiteY4" fmla="*/ 41338 h 41338"/>
                  <a:gd name="connsiteX5" fmla="*/ 367284 w 387953"/>
                  <a:gd name="connsiteY5" fmla="*/ 41338 h 41338"/>
                  <a:gd name="connsiteX6" fmla="*/ 387953 w 387953"/>
                  <a:gd name="connsiteY6" fmla="*/ 20669 h 41338"/>
                  <a:gd name="connsiteX7" fmla="*/ 387953 w 387953"/>
                  <a:gd name="connsiteY7" fmla="*/ 20669 h 41338"/>
                  <a:gd name="connsiteX8" fmla="*/ 367284 w 387953"/>
                  <a:gd name="connsiteY8" fmla="*/ 0 h 41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87953" h="41338">
                    <a:moveTo>
                      <a:pt x="367284" y="0"/>
                    </a:moveTo>
                    <a:lnTo>
                      <a:pt x="20669" y="0"/>
                    </a:lnTo>
                    <a:cubicBezTo>
                      <a:pt x="9239" y="0"/>
                      <a:pt x="0" y="9239"/>
                      <a:pt x="0" y="20669"/>
                    </a:cubicBezTo>
                    <a:lnTo>
                      <a:pt x="0" y="20669"/>
                    </a:lnTo>
                    <a:cubicBezTo>
                      <a:pt x="0" y="32099"/>
                      <a:pt x="9239" y="41338"/>
                      <a:pt x="20669" y="41338"/>
                    </a:cubicBezTo>
                    <a:lnTo>
                      <a:pt x="367284" y="41338"/>
                    </a:lnTo>
                    <a:cubicBezTo>
                      <a:pt x="378714" y="41338"/>
                      <a:pt x="387953" y="32099"/>
                      <a:pt x="387953" y="20669"/>
                    </a:cubicBezTo>
                    <a:lnTo>
                      <a:pt x="387953" y="20669"/>
                    </a:lnTo>
                    <a:cubicBezTo>
                      <a:pt x="387953" y="9239"/>
                      <a:pt x="378714" y="0"/>
                      <a:pt x="367284" y="0"/>
                    </a:cubicBezTo>
                    <a:close/>
                  </a:path>
                </a:pathLst>
              </a:custGeom>
              <a:gradFill flip="none" rotWithShape="1">
                <a:gsLst>
                  <a:gs pos="4000">
                    <a:srgbClr val="1F3CDC"/>
                  </a:gs>
                  <a:gs pos="100000">
                    <a:srgbClr val="01E4F7"/>
                  </a:gs>
                </a:gsLst>
                <a:lin ang="135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solidFill>
                    <a:srgbClr val="195EE1"/>
                  </a:solidFill>
                  <a:latin typeface="阿里巴巴普惠体 B" panose="00020600040101010101" pitchFamily="18" charset="-122"/>
                  <a:ea typeface="阿里巴巴普惠体 B" panose="00020600040101010101" pitchFamily="18" charset="-122"/>
                  <a:cs typeface="阿里巴巴普惠体 B" panose="00020600040101010101" pitchFamily="18" charset="-122"/>
                </a:endParaRPr>
              </a:p>
            </p:txBody>
          </p:sp>
        </p:grpSp>
        <p:grpSp>
          <p:nvGrpSpPr>
            <p:cNvPr id="108" name="组合 107">
              <a:extLst>
                <a:ext uri="{FF2B5EF4-FFF2-40B4-BE49-F238E27FC236}">
                  <a16:creationId xmlns:a16="http://schemas.microsoft.com/office/drawing/2014/main" id="{AB0D4282-E6AF-4860-827A-CD010FB11568}"/>
                </a:ext>
              </a:extLst>
            </p:cNvPr>
            <p:cNvGrpSpPr/>
            <p:nvPr/>
          </p:nvGrpSpPr>
          <p:grpSpPr>
            <a:xfrm>
              <a:off x="3711537" y="3432665"/>
              <a:ext cx="249241" cy="252985"/>
              <a:chOff x="8016416" y="7620980"/>
              <a:chExt cx="551247" cy="559527"/>
            </a:xfrm>
            <a:solidFill>
              <a:srgbClr val="37CEFF"/>
            </a:solidFill>
          </p:grpSpPr>
          <p:sp>
            <p:nvSpPr>
              <p:cNvPr id="118" name="任意多边形: 形状 117">
                <a:extLst>
                  <a:ext uri="{FF2B5EF4-FFF2-40B4-BE49-F238E27FC236}">
                    <a16:creationId xmlns:a16="http://schemas.microsoft.com/office/drawing/2014/main" id="{811411E3-605E-4F9C-8FA8-CA642FC317BF}"/>
                  </a:ext>
                </a:extLst>
              </p:cNvPr>
              <p:cNvSpPr/>
              <p:nvPr/>
            </p:nvSpPr>
            <p:spPr>
              <a:xfrm>
                <a:off x="8162336" y="7620980"/>
                <a:ext cx="264986" cy="353282"/>
              </a:xfrm>
              <a:custGeom>
                <a:avLst/>
                <a:gdLst>
                  <a:gd name="connsiteX0" fmla="*/ 132493 w 264986"/>
                  <a:gd name="connsiteY0" fmla="*/ 80200 h 353282"/>
                  <a:gd name="connsiteX1" fmla="*/ 76867 w 264986"/>
                  <a:gd name="connsiteY1" fmla="*/ 135540 h 353282"/>
                  <a:gd name="connsiteX2" fmla="*/ 132493 w 264986"/>
                  <a:gd name="connsiteY2" fmla="*/ 191071 h 353282"/>
                  <a:gd name="connsiteX3" fmla="*/ 188119 w 264986"/>
                  <a:gd name="connsiteY3" fmla="*/ 135731 h 353282"/>
                  <a:gd name="connsiteX4" fmla="*/ 132493 w 264986"/>
                  <a:gd name="connsiteY4" fmla="*/ 80200 h 353282"/>
                  <a:gd name="connsiteX5" fmla="*/ 132493 w 264986"/>
                  <a:gd name="connsiteY5" fmla="*/ 0 h 353282"/>
                  <a:gd name="connsiteX6" fmla="*/ 264986 w 264986"/>
                  <a:gd name="connsiteY6" fmla="*/ 132112 h 353282"/>
                  <a:gd name="connsiteX7" fmla="*/ 237172 w 264986"/>
                  <a:gd name="connsiteY7" fmla="*/ 212979 h 353282"/>
                  <a:gd name="connsiteX8" fmla="*/ 237363 w 264986"/>
                  <a:gd name="connsiteY8" fmla="*/ 212979 h 353282"/>
                  <a:gd name="connsiteX9" fmla="*/ 132493 w 264986"/>
                  <a:gd name="connsiteY9" fmla="*/ 353282 h 353282"/>
                  <a:gd name="connsiteX10" fmla="*/ 25336 w 264986"/>
                  <a:gd name="connsiteY10" fmla="*/ 209836 h 353282"/>
                  <a:gd name="connsiteX11" fmla="*/ 0 w 264986"/>
                  <a:gd name="connsiteY11" fmla="*/ 132112 h 353282"/>
                  <a:gd name="connsiteX12" fmla="*/ 132493 w 264986"/>
                  <a:gd name="connsiteY12" fmla="*/ 0 h 3532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64986" h="353282">
                    <a:moveTo>
                      <a:pt x="132493" y="80200"/>
                    </a:moveTo>
                    <a:cubicBezTo>
                      <a:pt x="101822" y="80200"/>
                      <a:pt x="76867" y="104775"/>
                      <a:pt x="76867" y="135540"/>
                    </a:cubicBezTo>
                    <a:cubicBezTo>
                      <a:pt x="76867" y="166306"/>
                      <a:pt x="101822" y="191071"/>
                      <a:pt x="132493" y="191071"/>
                    </a:cubicBezTo>
                    <a:cubicBezTo>
                      <a:pt x="163164" y="191071"/>
                      <a:pt x="188119" y="166497"/>
                      <a:pt x="188119" y="135731"/>
                    </a:cubicBezTo>
                    <a:cubicBezTo>
                      <a:pt x="188119" y="104965"/>
                      <a:pt x="163164" y="80200"/>
                      <a:pt x="132493" y="80200"/>
                    </a:cubicBezTo>
                    <a:close/>
                    <a:moveTo>
                      <a:pt x="132493" y="0"/>
                    </a:moveTo>
                    <a:cubicBezTo>
                      <a:pt x="205645" y="0"/>
                      <a:pt x="264986" y="59150"/>
                      <a:pt x="264986" y="132112"/>
                    </a:cubicBezTo>
                    <a:cubicBezTo>
                      <a:pt x="264986" y="162687"/>
                      <a:pt x="254508" y="190595"/>
                      <a:pt x="237172" y="212979"/>
                    </a:cubicBezTo>
                    <a:lnTo>
                      <a:pt x="237363" y="212979"/>
                    </a:lnTo>
                    <a:lnTo>
                      <a:pt x="132493" y="353282"/>
                    </a:lnTo>
                    <a:lnTo>
                      <a:pt x="25336" y="209836"/>
                    </a:lnTo>
                    <a:cubicBezTo>
                      <a:pt x="9430" y="187928"/>
                      <a:pt x="0" y="161068"/>
                      <a:pt x="0" y="132112"/>
                    </a:cubicBezTo>
                    <a:cubicBezTo>
                      <a:pt x="0" y="59150"/>
                      <a:pt x="59341" y="0"/>
                      <a:pt x="132493" y="0"/>
                    </a:cubicBezTo>
                    <a:close/>
                  </a:path>
                </a:pathLst>
              </a:custGeom>
              <a:gradFill flip="none" rotWithShape="1">
                <a:gsLst>
                  <a:gs pos="4000">
                    <a:srgbClr val="1F3CDC"/>
                  </a:gs>
                  <a:gs pos="100000">
                    <a:srgbClr val="01E4F7"/>
                  </a:gs>
                </a:gsLst>
                <a:lin ang="135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solidFill>
                    <a:srgbClr val="195EE1"/>
                  </a:solidFill>
                  <a:latin typeface="阿里巴巴普惠体 B" panose="00020600040101010101" pitchFamily="18" charset="-122"/>
                  <a:ea typeface="阿里巴巴普惠体 B" panose="00020600040101010101" pitchFamily="18" charset="-122"/>
                  <a:cs typeface="阿里巴巴普惠体 B" panose="00020600040101010101" pitchFamily="18" charset="-122"/>
                </a:endParaRPr>
              </a:p>
            </p:txBody>
          </p:sp>
          <p:sp>
            <p:nvSpPr>
              <p:cNvPr id="119" name="任意多边形: 形状 118">
                <a:extLst>
                  <a:ext uri="{FF2B5EF4-FFF2-40B4-BE49-F238E27FC236}">
                    <a16:creationId xmlns:a16="http://schemas.microsoft.com/office/drawing/2014/main" id="{2DCFF16F-A1DF-4DB6-BF3F-C9ADA22DEB4C}"/>
                  </a:ext>
                </a:extLst>
              </p:cNvPr>
              <p:cNvSpPr/>
              <p:nvPr/>
            </p:nvSpPr>
            <p:spPr>
              <a:xfrm>
                <a:off x="8016416" y="7865497"/>
                <a:ext cx="551247" cy="315010"/>
              </a:xfrm>
              <a:custGeom>
                <a:avLst/>
                <a:gdLst>
                  <a:gd name="connsiteX0" fmla="*/ 68007 w 551247"/>
                  <a:gd name="connsiteY0" fmla="*/ 28279 h 315010"/>
                  <a:gd name="connsiteX1" fmla="*/ 2189 w 551247"/>
                  <a:gd name="connsiteY1" fmla="*/ 211731 h 315010"/>
                  <a:gd name="connsiteX2" fmla="*/ 46576 w 551247"/>
                  <a:gd name="connsiteY2" fmla="*/ 258689 h 315010"/>
                  <a:gd name="connsiteX3" fmla="*/ 158494 w 551247"/>
                  <a:gd name="connsiteY3" fmla="*/ 225542 h 315010"/>
                  <a:gd name="connsiteX4" fmla="*/ 190022 w 551247"/>
                  <a:gd name="connsiteY4" fmla="*/ 230971 h 315010"/>
                  <a:gd name="connsiteX5" fmla="*/ 296607 w 551247"/>
                  <a:gd name="connsiteY5" fmla="*/ 308124 h 315010"/>
                  <a:gd name="connsiteX6" fmla="*/ 328135 w 551247"/>
                  <a:gd name="connsiteY6" fmla="*/ 313553 h 315010"/>
                  <a:gd name="connsiteX7" fmla="*/ 525302 w 551247"/>
                  <a:gd name="connsiteY7" fmla="*/ 255165 h 315010"/>
                  <a:gd name="connsiteX8" fmla="*/ 548543 w 551247"/>
                  <a:gd name="connsiteY8" fmla="*/ 206778 h 315010"/>
                  <a:gd name="connsiteX9" fmla="*/ 473581 w 551247"/>
                  <a:gd name="connsiteY9" fmla="*/ 22564 h 315010"/>
                  <a:gd name="connsiteX10" fmla="*/ 413574 w 551247"/>
                  <a:gd name="connsiteY10" fmla="*/ 11515 h 315010"/>
                  <a:gd name="connsiteX11" fmla="*/ 278509 w 551247"/>
                  <a:gd name="connsiteY11" fmla="*/ 156295 h 315010"/>
                  <a:gd name="connsiteX12" fmla="*/ 127062 w 551247"/>
                  <a:gd name="connsiteY12" fmla="*/ 14182 h 315010"/>
                  <a:gd name="connsiteX13" fmla="*/ 68007 w 551247"/>
                  <a:gd name="connsiteY13" fmla="*/ 28279 h 315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551247" h="315010">
                    <a:moveTo>
                      <a:pt x="68007" y="28279"/>
                    </a:moveTo>
                    <a:lnTo>
                      <a:pt x="2189" y="211731"/>
                    </a:lnTo>
                    <a:cubicBezTo>
                      <a:pt x="-7812" y="239639"/>
                      <a:pt x="18096" y="267166"/>
                      <a:pt x="46576" y="258689"/>
                    </a:cubicBezTo>
                    <a:lnTo>
                      <a:pt x="158494" y="225542"/>
                    </a:lnTo>
                    <a:cubicBezTo>
                      <a:pt x="169258" y="222304"/>
                      <a:pt x="180973" y="224304"/>
                      <a:pt x="190022" y="230971"/>
                    </a:cubicBezTo>
                    <a:lnTo>
                      <a:pt x="296607" y="308124"/>
                    </a:lnTo>
                    <a:cubicBezTo>
                      <a:pt x="305751" y="314696"/>
                      <a:pt x="317371" y="316696"/>
                      <a:pt x="328135" y="313553"/>
                    </a:cubicBezTo>
                    <a:lnTo>
                      <a:pt x="525302" y="255165"/>
                    </a:lnTo>
                    <a:cubicBezTo>
                      <a:pt x="545876" y="249069"/>
                      <a:pt x="556639" y="226590"/>
                      <a:pt x="548543" y="206778"/>
                    </a:cubicBezTo>
                    <a:lnTo>
                      <a:pt x="473581" y="22564"/>
                    </a:lnTo>
                    <a:cubicBezTo>
                      <a:pt x="463580" y="-1915"/>
                      <a:pt x="431576" y="-7820"/>
                      <a:pt x="413574" y="11515"/>
                    </a:cubicBezTo>
                    <a:lnTo>
                      <a:pt x="278509" y="156295"/>
                    </a:lnTo>
                    <a:lnTo>
                      <a:pt x="127062" y="14182"/>
                    </a:lnTo>
                    <a:cubicBezTo>
                      <a:pt x="107917" y="-3725"/>
                      <a:pt x="76865" y="3705"/>
                      <a:pt x="68007" y="28279"/>
                    </a:cubicBezTo>
                    <a:close/>
                  </a:path>
                </a:pathLst>
              </a:custGeom>
              <a:gradFill flip="none" rotWithShape="1">
                <a:gsLst>
                  <a:gs pos="4000">
                    <a:srgbClr val="1F3CDC"/>
                  </a:gs>
                  <a:gs pos="100000">
                    <a:srgbClr val="01E4F7"/>
                  </a:gs>
                </a:gsLst>
                <a:lin ang="135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solidFill>
                    <a:srgbClr val="195EE1"/>
                  </a:solidFill>
                  <a:latin typeface="阿里巴巴普惠体 B" panose="00020600040101010101" pitchFamily="18" charset="-122"/>
                  <a:ea typeface="阿里巴巴普惠体 B" panose="00020600040101010101" pitchFamily="18" charset="-122"/>
                  <a:cs typeface="阿里巴巴普惠体 B" panose="00020600040101010101" pitchFamily="18" charset="-122"/>
                </a:endParaRPr>
              </a:p>
            </p:txBody>
          </p:sp>
        </p:grp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3664F896-CCAF-4661-81CE-D5157B469541}"/>
                </a:ext>
              </a:extLst>
            </p:cNvPr>
            <p:cNvSpPr/>
            <p:nvPr/>
          </p:nvSpPr>
          <p:spPr>
            <a:xfrm>
              <a:off x="6539168" y="3405878"/>
              <a:ext cx="223644" cy="222223"/>
            </a:xfrm>
            <a:custGeom>
              <a:avLst/>
              <a:gdLst>
                <a:gd name="connsiteX0" fmla="*/ 494633 w 494633"/>
                <a:gd name="connsiteY0" fmla="*/ 168307 h 491490"/>
                <a:gd name="connsiteX1" fmla="*/ 247269 w 494633"/>
                <a:gd name="connsiteY1" fmla="*/ 0 h 491490"/>
                <a:gd name="connsiteX2" fmla="*/ 0 w 494633"/>
                <a:gd name="connsiteY2" fmla="*/ 168307 h 491490"/>
                <a:gd name="connsiteX3" fmla="*/ 0 w 494633"/>
                <a:gd name="connsiteY3" fmla="*/ 491490 h 491490"/>
                <a:gd name="connsiteX4" fmla="*/ 170021 w 494633"/>
                <a:gd name="connsiteY4" fmla="*/ 491490 h 491490"/>
                <a:gd name="connsiteX5" fmla="*/ 170021 w 494633"/>
                <a:gd name="connsiteY5" fmla="*/ 381572 h 491490"/>
                <a:gd name="connsiteX6" fmla="*/ 195929 w 494633"/>
                <a:gd name="connsiteY6" fmla="*/ 355664 h 491490"/>
                <a:gd name="connsiteX7" fmla="*/ 298609 w 494633"/>
                <a:gd name="connsiteY7" fmla="*/ 355664 h 491490"/>
                <a:gd name="connsiteX8" fmla="*/ 324517 w 494633"/>
                <a:gd name="connsiteY8" fmla="*/ 381572 h 491490"/>
                <a:gd name="connsiteX9" fmla="*/ 324517 w 494633"/>
                <a:gd name="connsiteY9" fmla="*/ 491490 h 491490"/>
                <a:gd name="connsiteX10" fmla="*/ 494538 w 494633"/>
                <a:gd name="connsiteY10" fmla="*/ 491490 h 491490"/>
                <a:gd name="connsiteX11" fmla="*/ 494538 w 494633"/>
                <a:gd name="connsiteY11" fmla="*/ 168307 h 4914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94633" h="491490">
                  <a:moveTo>
                    <a:pt x="494633" y="168307"/>
                  </a:moveTo>
                  <a:lnTo>
                    <a:pt x="247269" y="0"/>
                  </a:lnTo>
                  <a:lnTo>
                    <a:pt x="0" y="168307"/>
                  </a:lnTo>
                  <a:lnTo>
                    <a:pt x="0" y="491490"/>
                  </a:lnTo>
                  <a:lnTo>
                    <a:pt x="170021" y="491490"/>
                  </a:lnTo>
                  <a:lnTo>
                    <a:pt x="170021" y="381572"/>
                  </a:lnTo>
                  <a:cubicBezTo>
                    <a:pt x="170021" y="367284"/>
                    <a:pt x="181642" y="355664"/>
                    <a:pt x="195929" y="355664"/>
                  </a:cubicBezTo>
                  <a:lnTo>
                    <a:pt x="298609" y="355664"/>
                  </a:lnTo>
                  <a:cubicBezTo>
                    <a:pt x="312896" y="355664"/>
                    <a:pt x="324517" y="367284"/>
                    <a:pt x="324517" y="381572"/>
                  </a:cubicBezTo>
                  <a:lnTo>
                    <a:pt x="324517" y="491490"/>
                  </a:lnTo>
                  <a:lnTo>
                    <a:pt x="494538" y="491490"/>
                  </a:lnTo>
                  <a:lnTo>
                    <a:pt x="494538" y="168307"/>
                  </a:lnTo>
                  <a:close/>
                </a:path>
              </a:pathLst>
            </a:custGeom>
            <a:gradFill flip="none" rotWithShape="1">
              <a:gsLst>
                <a:gs pos="4000">
                  <a:srgbClr val="1F3CDC"/>
                </a:gs>
                <a:gs pos="100000">
                  <a:srgbClr val="01E4F7"/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srgbClr val="195EE1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E26875D0-FC68-4D00-A42C-5896A777B3CE}"/>
                </a:ext>
              </a:extLst>
            </p:cNvPr>
            <p:cNvSpPr/>
            <p:nvPr/>
          </p:nvSpPr>
          <p:spPr>
            <a:xfrm>
              <a:off x="6616041" y="3628058"/>
              <a:ext cx="69854" cy="33333"/>
            </a:xfrm>
            <a:custGeom>
              <a:avLst/>
              <a:gdLst>
                <a:gd name="connsiteX0" fmla="*/ 0 w 154495"/>
                <a:gd name="connsiteY0" fmla="*/ 47816 h 73723"/>
                <a:gd name="connsiteX1" fmla="*/ 25908 w 154495"/>
                <a:gd name="connsiteY1" fmla="*/ 73723 h 73723"/>
                <a:gd name="connsiteX2" fmla="*/ 128588 w 154495"/>
                <a:gd name="connsiteY2" fmla="*/ 73723 h 73723"/>
                <a:gd name="connsiteX3" fmla="*/ 154495 w 154495"/>
                <a:gd name="connsiteY3" fmla="*/ 47816 h 73723"/>
                <a:gd name="connsiteX4" fmla="*/ 154495 w 154495"/>
                <a:gd name="connsiteY4" fmla="*/ 0 h 73723"/>
                <a:gd name="connsiteX5" fmla="*/ 0 w 154495"/>
                <a:gd name="connsiteY5" fmla="*/ 0 h 73723"/>
                <a:gd name="connsiteX6" fmla="*/ 0 w 154495"/>
                <a:gd name="connsiteY6" fmla="*/ 47816 h 737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4495" h="73723">
                  <a:moveTo>
                    <a:pt x="0" y="47816"/>
                  </a:moveTo>
                  <a:cubicBezTo>
                    <a:pt x="0" y="62103"/>
                    <a:pt x="11621" y="73723"/>
                    <a:pt x="25908" y="73723"/>
                  </a:cubicBezTo>
                  <a:lnTo>
                    <a:pt x="128588" y="73723"/>
                  </a:lnTo>
                  <a:cubicBezTo>
                    <a:pt x="142875" y="73723"/>
                    <a:pt x="154495" y="62103"/>
                    <a:pt x="154495" y="47816"/>
                  </a:cubicBezTo>
                  <a:lnTo>
                    <a:pt x="154495" y="0"/>
                  </a:lnTo>
                  <a:lnTo>
                    <a:pt x="0" y="0"/>
                  </a:lnTo>
                  <a:lnTo>
                    <a:pt x="0" y="47816"/>
                  </a:lnTo>
                  <a:close/>
                </a:path>
              </a:pathLst>
            </a:custGeom>
            <a:gradFill flip="none" rotWithShape="1">
              <a:gsLst>
                <a:gs pos="4000">
                  <a:srgbClr val="1F3CDC"/>
                </a:gs>
                <a:gs pos="100000">
                  <a:srgbClr val="01E4F7"/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srgbClr val="195EE1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423ED3AB-6687-4E5C-8D82-DDE1ED53B665}"/>
              </a:ext>
            </a:extLst>
          </p:cNvPr>
          <p:cNvGrpSpPr/>
          <p:nvPr/>
        </p:nvGrpSpPr>
        <p:grpSpPr>
          <a:xfrm>
            <a:off x="883604" y="4815467"/>
            <a:ext cx="7667212" cy="539175"/>
            <a:chOff x="883604" y="4617347"/>
            <a:chExt cx="7667212" cy="539175"/>
          </a:xfrm>
        </p:grpSpPr>
        <p:sp>
          <p:nvSpPr>
            <p:cNvPr id="87" name="矩形 86">
              <a:extLst>
                <a:ext uri="{FF2B5EF4-FFF2-40B4-BE49-F238E27FC236}">
                  <a16:creationId xmlns:a16="http://schemas.microsoft.com/office/drawing/2014/main" id="{B98B6C73-0592-44B1-983A-C6B0E2CDAF1D}"/>
                </a:ext>
              </a:extLst>
            </p:cNvPr>
            <p:cNvSpPr/>
            <p:nvPr/>
          </p:nvSpPr>
          <p:spPr>
            <a:xfrm>
              <a:off x="1525538" y="4941078"/>
              <a:ext cx="1077218" cy="21544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zh-CN" altLang="en-US" sz="1400" kern="100" dirty="0">
                  <a:solidFill>
                    <a:sysClr val="windowText" lastClr="000000"/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享受品质生活</a:t>
              </a:r>
            </a:p>
          </p:txBody>
        </p:sp>
        <p:sp>
          <p:nvSpPr>
            <p:cNvPr id="88" name="矩形 87">
              <a:extLst>
                <a:ext uri="{FF2B5EF4-FFF2-40B4-BE49-F238E27FC236}">
                  <a16:creationId xmlns:a16="http://schemas.microsoft.com/office/drawing/2014/main" id="{6E1A8F66-2149-47EB-8288-82B4BF4564AB}"/>
                </a:ext>
              </a:extLst>
            </p:cNvPr>
            <p:cNvSpPr/>
            <p:nvPr/>
          </p:nvSpPr>
          <p:spPr>
            <a:xfrm>
              <a:off x="1525538" y="4617347"/>
              <a:ext cx="1025922" cy="307777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zh-CN" altLang="en-US" sz="2000" kern="100" dirty="0">
                  <a:solidFill>
                    <a:sysClr val="windowText" lastClr="000000"/>
                  </a:solidFill>
                  <a:latin typeface="汉仪雅酷黑 75W" panose="020B0804020202020204" pitchFamily="34" charset="-122"/>
                  <a:ea typeface="汉仪雅酷黑 75W" panose="020B0804020202020204" pitchFamily="34" charset="-122"/>
                  <a:cs typeface="Times New Roman" panose="02020603050405020304" pitchFamily="18" charset="0"/>
                </a:rPr>
                <a:t>个人房源</a:t>
              </a:r>
            </a:p>
          </p:txBody>
        </p:sp>
        <p:sp>
          <p:nvSpPr>
            <p:cNvPr id="93" name="矩形 92">
              <a:extLst>
                <a:ext uri="{FF2B5EF4-FFF2-40B4-BE49-F238E27FC236}">
                  <a16:creationId xmlns:a16="http://schemas.microsoft.com/office/drawing/2014/main" id="{83792596-49C7-4100-A422-3038F7E18750}"/>
                </a:ext>
              </a:extLst>
            </p:cNvPr>
            <p:cNvSpPr/>
            <p:nvPr/>
          </p:nvSpPr>
          <p:spPr>
            <a:xfrm>
              <a:off x="4243804" y="4941078"/>
              <a:ext cx="1256754" cy="21544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zh-CN" altLang="en-US" sz="1400" kern="100" dirty="0">
                  <a:solidFill>
                    <a:sysClr val="windowText" lastClr="000000"/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上班打卡不会迟</a:t>
              </a:r>
            </a:p>
          </p:txBody>
        </p:sp>
        <p:sp>
          <p:nvSpPr>
            <p:cNvPr id="94" name="矩形 93">
              <a:extLst>
                <a:ext uri="{FF2B5EF4-FFF2-40B4-BE49-F238E27FC236}">
                  <a16:creationId xmlns:a16="http://schemas.microsoft.com/office/drawing/2014/main" id="{DE98EC41-E556-4CAB-B554-0D40E1BACAE8}"/>
                </a:ext>
              </a:extLst>
            </p:cNvPr>
            <p:cNvSpPr/>
            <p:nvPr/>
          </p:nvSpPr>
          <p:spPr>
            <a:xfrm>
              <a:off x="4243804" y="4617347"/>
              <a:ext cx="1025922" cy="307777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zh-CN" altLang="en-US" sz="2000" kern="100" dirty="0">
                  <a:solidFill>
                    <a:sysClr val="windowText" lastClr="000000"/>
                  </a:solidFill>
                  <a:latin typeface="汉仪雅酷黑 75W" panose="020B0804020202020204" pitchFamily="34" charset="-122"/>
                  <a:ea typeface="汉仪雅酷黑 75W" panose="020B0804020202020204" pitchFamily="34" charset="-122"/>
                  <a:cs typeface="Times New Roman" panose="02020603050405020304" pitchFamily="18" charset="0"/>
                </a:rPr>
                <a:t>通勤找房</a:t>
              </a:r>
            </a:p>
          </p:txBody>
        </p:sp>
        <p:sp>
          <p:nvSpPr>
            <p:cNvPr id="99" name="矩形 98">
              <a:extLst>
                <a:ext uri="{FF2B5EF4-FFF2-40B4-BE49-F238E27FC236}">
                  <a16:creationId xmlns:a16="http://schemas.microsoft.com/office/drawing/2014/main" id="{A75FB58B-8955-47FF-A7C6-2E5F744692B4}"/>
                </a:ext>
              </a:extLst>
            </p:cNvPr>
            <p:cNvSpPr/>
            <p:nvPr/>
          </p:nvSpPr>
          <p:spPr>
            <a:xfrm>
              <a:off x="7061626" y="4941078"/>
              <a:ext cx="1489190" cy="21544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zh-CN" altLang="en-US" sz="1400" kern="100" dirty="0">
                  <a:solidFill>
                    <a:sysClr val="windowText" lastClr="000000"/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零手续费 自带流量</a:t>
              </a:r>
            </a:p>
          </p:txBody>
        </p:sp>
        <p:sp>
          <p:nvSpPr>
            <p:cNvPr id="100" name="矩形 99">
              <a:extLst>
                <a:ext uri="{FF2B5EF4-FFF2-40B4-BE49-F238E27FC236}">
                  <a16:creationId xmlns:a16="http://schemas.microsoft.com/office/drawing/2014/main" id="{CA50118B-1D29-4280-94EA-92821D325DB4}"/>
                </a:ext>
              </a:extLst>
            </p:cNvPr>
            <p:cNvSpPr/>
            <p:nvPr/>
          </p:nvSpPr>
          <p:spPr>
            <a:xfrm>
              <a:off x="7061626" y="4617347"/>
              <a:ext cx="1025922" cy="307777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zh-CN" altLang="en-US" sz="2000" kern="100" dirty="0">
                  <a:solidFill>
                    <a:sysClr val="windowText" lastClr="000000"/>
                  </a:solidFill>
                  <a:latin typeface="汉仪雅酷黑 75W" panose="020B0804020202020204" pitchFamily="34" charset="-122"/>
                  <a:ea typeface="汉仪雅酷黑 75W" panose="020B0804020202020204" pitchFamily="34" charset="-122"/>
                  <a:cs typeface="Times New Roman" panose="02020603050405020304" pitchFamily="18" charset="0"/>
                </a:rPr>
                <a:t>委托出租</a:t>
              </a:r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2C9AEC4F-67C6-40DC-9EAB-B6A743466D4E}"/>
                </a:ext>
              </a:extLst>
            </p:cNvPr>
            <p:cNvSpPr/>
            <p:nvPr/>
          </p:nvSpPr>
          <p:spPr>
            <a:xfrm>
              <a:off x="883604" y="4644848"/>
              <a:ext cx="458428" cy="458428"/>
            </a:xfrm>
            <a:custGeom>
              <a:avLst/>
              <a:gdLst>
                <a:gd name="connsiteX0" fmla="*/ 1201865 w 1201864"/>
                <a:gd name="connsiteY0" fmla="*/ 600932 h 1201864"/>
                <a:gd name="connsiteX1" fmla="*/ 600932 w 1201864"/>
                <a:gd name="connsiteY1" fmla="*/ 1201865 h 1201864"/>
                <a:gd name="connsiteX2" fmla="*/ 0 w 1201864"/>
                <a:gd name="connsiteY2" fmla="*/ 600932 h 1201864"/>
                <a:gd name="connsiteX3" fmla="*/ 600932 w 1201864"/>
                <a:gd name="connsiteY3" fmla="*/ 0 h 1201864"/>
                <a:gd name="connsiteX4" fmla="*/ 1201865 w 1201864"/>
                <a:gd name="connsiteY4" fmla="*/ 600932 h 1201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01864" h="1201864">
                  <a:moveTo>
                    <a:pt x="1201865" y="600932"/>
                  </a:moveTo>
                  <a:cubicBezTo>
                    <a:pt x="1201865" y="932818"/>
                    <a:pt x="932818" y="1201865"/>
                    <a:pt x="600932" y="1201865"/>
                  </a:cubicBezTo>
                  <a:cubicBezTo>
                    <a:pt x="269047" y="1201865"/>
                    <a:pt x="0" y="932818"/>
                    <a:pt x="0" y="600932"/>
                  </a:cubicBezTo>
                  <a:cubicBezTo>
                    <a:pt x="0" y="269047"/>
                    <a:pt x="269047" y="0"/>
                    <a:pt x="600932" y="0"/>
                  </a:cubicBezTo>
                  <a:cubicBezTo>
                    <a:pt x="932818" y="0"/>
                    <a:pt x="1201865" y="269047"/>
                    <a:pt x="1201865" y="600932"/>
                  </a:cubicBezTo>
                  <a:close/>
                </a:path>
              </a:pathLst>
            </a:custGeom>
            <a:noFill/>
            <a:ln w="9525" cap="flat">
              <a:gradFill flip="none" rotWithShape="1">
                <a:gsLst>
                  <a:gs pos="0">
                    <a:srgbClr val="167BEA"/>
                  </a:gs>
                  <a:gs pos="100000">
                    <a:srgbClr val="4A84F8"/>
                  </a:gs>
                </a:gsLst>
                <a:lin ang="2700000" scaled="1"/>
                <a:tileRect/>
              </a:gra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OPPOSans R"/>
                <a:cs typeface="+mn-cs"/>
              </a:endParaRPr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F5FF69B5-674C-43B1-977C-A8085381AC02}"/>
                </a:ext>
              </a:extLst>
            </p:cNvPr>
            <p:cNvSpPr/>
            <p:nvPr/>
          </p:nvSpPr>
          <p:spPr>
            <a:xfrm>
              <a:off x="3605363" y="4644848"/>
              <a:ext cx="458428" cy="458428"/>
            </a:xfrm>
            <a:custGeom>
              <a:avLst/>
              <a:gdLst>
                <a:gd name="connsiteX0" fmla="*/ 1201865 w 1201864"/>
                <a:gd name="connsiteY0" fmla="*/ 600932 h 1201864"/>
                <a:gd name="connsiteX1" fmla="*/ 600932 w 1201864"/>
                <a:gd name="connsiteY1" fmla="*/ 1201865 h 1201864"/>
                <a:gd name="connsiteX2" fmla="*/ 0 w 1201864"/>
                <a:gd name="connsiteY2" fmla="*/ 600932 h 1201864"/>
                <a:gd name="connsiteX3" fmla="*/ 600932 w 1201864"/>
                <a:gd name="connsiteY3" fmla="*/ 0 h 1201864"/>
                <a:gd name="connsiteX4" fmla="*/ 1201865 w 1201864"/>
                <a:gd name="connsiteY4" fmla="*/ 600932 h 1201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01864" h="1201864">
                  <a:moveTo>
                    <a:pt x="1201865" y="600932"/>
                  </a:moveTo>
                  <a:cubicBezTo>
                    <a:pt x="1201865" y="932818"/>
                    <a:pt x="932818" y="1201865"/>
                    <a:pt x="600932" y="1201865"/>
                  </a:cubicBezTo>
                  <a:cubicBezTo>
                    <a:pt x="269047" y="1201865"/>
                    <a:pt x="0" y="932818"/>
                    <a:pt x="0" y="600932"/>
                  </a:cubicBezTo>
                  <a:cubicBezTo>
                    <a:pt x="0" y="269047"/>
                    <a:pt x="269047" y="0"/>
                    <a:pt x="600932" y="0"/>
                  </a:cubicBezTo>
                  <a:cubicBezTo>
                    <a:pt x="932818" y="0"/>
                    <a:pt x="1201865" y="269047"/>
                    <a:pt x="1201865" y="600932"/>
                  </a:cubicBezTo>
                  <a:close/>
                </a:path>
              </a:pathLst>
            </a:custGeom>
            <a:noFill/>
            <a:ln w="9525" cap="flat">
              <a:gradFill flip="none" rotWithShape="1">
                <a:gsLst>
                  <a:gs pos="0">
                    <a:srgbClr val="167BEA"/>
                  </a:gs>
                  <a:gs pos="100000">
                    <a:srgbClr val="4A84F8"/>
                  </a:gs>
                </a:gsLst>
                <a:lin ang="2700000" scaled="1"/>
                <a:tileRect/>
              </a:gra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ysClr val="windowText" lastClr="000000"/>
                </a:solidFill>
              </a:endParaRPr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A765C288-BEEC-4011-BDC2-C6527A2DC1E4}"/>
                </a:ext>
              </a:extLst>
            </p:cNvPr>
            <p:cNvSpPr/>
            <p:nvPr/>
          </p:nvSpPr>
          <p:spPr>
            <a:xfrm>
              <a:off x="6421754" y="4644848"/>
              <a:ext cx="458428" cy="458428"/>
            </a:xfrm>
            <a:custGeom>
              <a:avLst/>
              <a:gdLst>
                <a:gd name="connsiteX0" fmla="*/ 1201865 w 1201864"/>
                <a:gd name="connsiteY0" fmla="*/ 600932 h 1201864"/>
                <a:gd name="connsiteX1" fmla="*/ 600932 w 1201864"/>
                <a:gd name="connsiteY1" fmla="*/ 1201865 h 1201864"/>
                <a:gd name="connsiteX2" fmla="*/ 0 w 1201864"/>
                <a:gd name="connsiteY2" fmla="*/ 600932 h 1201864"/>
                <a:gd name="connsiteX3" fmla="*/ 600932 w 1201864"/>
                <a:gd name="connsiteY3" fmla="*/ 0 h 1201864"/>
                <a:gd name="connsiteX4" fmla="*/ 1201865 w 1201864"/>
                <a:gd name="connsiteY4" fmla="*/ 600932 h 1201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01864" h="1201864">
                  <a:moveTo>
                    <a:pt x="1201865" y="600932"/>
                  </a:moveTo>
                  <a:cubicBezTo>
                    <a:pt x="1201865" y="932818"/>
                    <a:pt x="932818" y="1201865"/>
                    <a:pt x="600932" y="1201865"/>
                  </a:cubicBezTo>
                  <a:cubicBezTo>
                    <a:pt x="269047" y="1201865"/>
                    <a:pt x="0" y="932818"/>
                    <a:pt x="0" y="600932"/>
                  </a:cubicBezTo>
                  <a:cubicBezTo>
                    <a:pt x="0" y="269047"/>
                    <a:pt x="269047" y="0"/>
                    <a:pt x="600932" y="0"/>
                  </a:cubicBezTo>
                  <a:cubicBezTo>
                    <a:pt x="932818" y="0"/>
                    <a:pt x="1201865" y="269047"/>
                    <a:pt x="1201865" y="600932"/>
                  </a:cubicBezTo>
                  <a:close/>
                </a:path>
              </a:pathLst>
            </a:custGeom>
            <a:noFill/>
            <a:ln w="9525" cap="flat">
              <a:gradFill flip="none" rotWithShape="1">
                <a:gsLst>
                  <a:gs pos="0">
                    <a:srgbClr val="167BEA"/>
                  </a:gs>
                  <a:gs pos="100000">
                    <a:srgbClr val="4A84F8"/>
                  </a:gs>
                </a:gsLst>
                <a:lin ang="2700000" scaled="1"/>
                <a:tileRect/>
              </a:gra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ysClr val="windowText" lastClr="000000"/>
                </a:solidFill>
              </a:endParaRPr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CC867523-A343-4A66-9940-3C5742D173CE}"/>
                </a:ext>
              </a:extLst>
            </p:cNvPr>
            <p:cNvSpPr/>
            <p:nvPr/>
          </p:nvSpPr>
          <p:spPr>
            <a:xfrm>
              <a:off x="1006272" y="4739092"/>
              <a:ext cx="216797" cy="271965"/>
            </a:xfrm>
            <a:custGeom>
              <a:avLst/>
              <a:gdLst>
                <a:gd name="connsiteX0" fmla="*/ 136398 w 479489"/>
                <a:gd name="connsiteY0" fmla="*/ 91154 h 601504"/>
                <a:gd name="connsiteX1" fmla="*/ 80772 w 479489"/>
                <a:gd name="connsiteY1" fmla="*/ 146780 h 601504"/>
                <a:gd name="connsiteX2" fmla="*/ 136398 w 479489"/>
                <a:gd name="connsiteY2" fmla="*/ 202406 h 601504"/>
                <a:gd name="connsiteX3" fmla="*/ 192024 w 479489"/>
                <a:gd name="connsiteY3" fmla="*/ 146780 h 601504"/>
                <a:gd name="connsiteX4" fmla="*/ 136398 w 479489"/>
                <a:gd name="connsiteY4" fmla="*/ 91154 h 601504"/>
                <a:gd name="connsiteX5" fmla="*/ 44006 w 479489"/>
                <a:gd name="connsiteY5" fmla="*/ 0 h 601504"/>
                <a:gd name="connsiteX6" fmla="*/ 212884 w 479489"/>
                <a:gd name="connsiteY6" fmla="*/ 36576 h 601504"/>
                <a:gd name="connsiteX7" fmla="*/ 479489 w 479489"/>
                <a:gd name="connsiteY7" fmla="*/ 471107 h 601504"/>
                <a:gd name="connsiteX8" fmla="*/ 266510 w 479489"/>
                <a:gd name="connsiteY8" fmla="*/ 601504 h 601504"/>
                <a:gd name="connsiteX9" fmla="*/ 0 w 479489"/>
                <a:gd name="connsiteY9" fmla="*/ 166973 h 601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79489" h="601504">
                  <a:moveTo>
                    <a:pt x="136398" y="91154"/>
                  </a:moveTo>
                  <a:cubicBezTo>
                    <a:pt x="105677" y="91154"/>
                    <a:pt x="80772" y="116059"/>
                    <a:pt x="80772" y="146780"/>
                  </a:cubicBezTo>
                  <a:cubicBezTo>
                    <a:pt x="80772" y="177501"/>
                    <a:pt x="105677" y="202406"/>
                    <a:pt x="136398" y="202406"/>
                  </a:cubicBezTo>
                  <a:cubicBezTo>
                    <a:pt x="167119" y="202406"/>
                    <a:pt x="192024" y="177501"/>
                    <a:pt x="192024" y="146780"/>
                  </a:cubicBezTo>
                  <a:cubicBezTo>
                    <a:pt x="192024" y="116059"/>
                    <a:pt x="167119" y="91154"/>
                    <a:pt x="136398" y="91154"/>
                  </a:cubicBezTo>
                  <a:close/>
                  <a:moveTo>
                    <a:pt x="44006" y="0"/>
                  </a:moveTo>
                  <a:lnTo>
                    <a:pt x="212884" y="36576"/>
                  </a:lnTo>
                  <a:lnTo>
                    <a:pt x="479489" y="471107"/>
                  </a:lnTo>
                  <a:lnTo>
                    <a:pt x="266510" y="601504"/>
                  </a:lnTo>
                  <a:lnTo>
                    <a:pt x="0" y="166973"/>
                  </a:lnTo>
                  <a:close/>
                </a:path>
              </a:pathLst>
            </a:custGeom>
            <a:gradFill flip="none" rotWithShape="1">
              <a:gsLst>
                <a:gs pos="4000">
                  <a:srgbClr val="1F3CDC"/>
                </a:gs>
                <a:gs pos="100000">
                  <a:srgbClr val="01E4F7"/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srgbClr val="195EE1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  <p:grpSp>
          <p:nvGrpSpPr>
            <p:cNvPr id="109" name="组合 108">
              <a:extLst>
                <a:ext uri="{FF2B5EF4-FFF2-40B4-BE49-F238E27FC236}">
                  <a16:creationId xmlns:a16="http://schemas.microsoft.com/office/drawing/2014/main" id="{CEDE951D-922C-4693-81F9-01481FBFC215}"/>
                </a:ext>
              </a:extLst>
            </p:cNvPr>
            <p:cNvGrpSpPr/>
            <p:nvPr/>
          </p:nvGrpSpPr>
          <p:grpSpPr>
            <a:xfrm>
              <a:off x="3708792" y="4761314"/>
              <a:ext cx="256331" cy="205168"/>
              <a:chOff x="7303762" y="7842611"/>
              <a:chExt cx="566928" cy="453770"/>
            </a:xfrm>
            <a:solidFill>
              <a:srgbClr val="37CEFF"/>
            </a:solidFill>
          </p:grpSpPr>
          <p:sp>
            <p:nvSpPr>
              <p:cNvPr id="116" name="任意多边形: 形状 115">
                <a:extLst>
                  <a:ext uri="{FF2B5EF4-FFF2-40B4-BE49-F238E27FC236}">
                    <a16:creationId xmlns:a16="http://schemas.microsoft.com/office/drawing/2014/main" id="{7844B28B-DFFC-4D4D-8B40-1607C09A4315}"/>
                  </a:ext>
                </a:extLst>
              </p:cNvPr>
              <p:cNvSpPr/>
              <p:nvPr/>
            </p:nvSpPr>
            <p:spPr>
              <a:xfrm>
                <a:off x="7310813" y="8165128"/>
                <a:ext cx="552640" cy="131253"/>
              </a:xfrm>
              <a:custGeom>
                <a:avLst/>
                <a:gdLst>
                  <a:gd name="connsiteX0" fmla="*/ 289274 w 552640"/>
                  <a:gd name="connsiteY0" fmla="*/ 0 h 131254"/>
                  <a:gd name="connsiteX1" fmla="*/ 263557 w 552640"/>
                  <a:gd name="connsiteY1" fmla="*/ 0 h 131254"/>
                  <a:gd name="connsiteX2" fmla="*/ 0 w 552640"/>
                  <a:gd name="connsiteY2" fmla="*/ 0 h 131254"/>
                  <a:gd name="connsiteX3" fmla="*/ 0 w 552640"/>
                  <a:gd name="connsiteY3" fmla="*/ 52959 h 131254"/>
                  <a:gd name="connsiteX4" fmla="*/ 35243 w 552640"/>
                  <a:gd name="connsiteY4" fmla="*/ 52959 h 131254"/>
                  <a:gd name="connsiteX5" fmla="*/ 35243 w 552640"/>
                  <a:gd name="connsiteY5" fmla="*/ 93536 h 131254"/>
                  <a:gd name="connsiteX6" fmla="*/ 72962 w 552640"/>
                  <a:gd name="connsiteY6" fmla="*/ 131255 h 131254"/>
                  <a:gd name="connsiteX7" fmla="*/ 110680 w 552640"/>
                  <a:gd name="connsiteY7" fmla="*/ 93536 h 131254"/>
                  <a:gd name="connsiteX8" fmla="*/ 110680 w 552640"/>
                  <a:gd name="connsiteY8" fmla="*/ 52959 h 131254"/>
                  <a:gd name="connsiteX9" fmla="*/ 263462 w 552640"/>
                  <a:gd name="connsiteY9" fmla="*/ 52959 h 131254"/>
                  <a:gd name="connsiteX10" fmla="*/ 289179 w 552640"/>
                  <a:gd name="connsiteY10" fmla="*/ 52959 h 131254"/>
                  <a:gd name="connsiteX11" fmla="*/ 441960 w 552640"/>
                  <a:gd name="connsiteY11" fmla="*/ 52959 h 131254"/>
                  <a:gd name="connsiteX12" fmla="*/ 441960 w 552640"/>
                  <a:gd name="connsiteY12" fmla="*/ 93536 h 131254"/>
                  <a:gd name="connsiteX13" fmla="*/ 479679 w 552640"/>
                  <a:gd name="connsiteY13" fmla="*/ 131255 h 131254"/>
                  <a:gd name="connsiteX14" fmla="*/ 517398 w 552640"/>
                  <a:gd name="connsiteY14" fmla="*/ 93536 h 131254"/>
                  <a:gd name="connsiteX15" fmla="*/ 517398 w 552640"/>
                  <a:gd name="connsiteY15" fmla="*/ 52959 h 131254"/>
                  <a:gd name="connsiteX16" fmla="*/ 552640 w 552640"/>
                  <a:gd name="connsiteY16" fmla="*/ 52959 h 131254"/>
                  <a:gd name="connsiteX17" fmla="*/ 552640 w 552640"/>
                  <a:gd name="connsiteY17" fmla="*/ 0 h 131254"/>
                  <a:gd name="connsiteX18" fmla="*/ 289274 w 552640"/>
                  <a:gd name="connsiteY18" fmla="*/ 0 h 1312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552640" h="131254">
                    <a:moveTo>
                      <a:pt x="289274" y="0"/>
                    </a:moveTo>
                    <a:lnTo>
                      <a:pt x="263557" y="0"/>
                    </a:lnTo>
                    <a:lnTo>
                      <a:pt x="0" y="0"/>
                    </a:lnTo>
                    <a:lnTo>
                      <a:pt x="0" y="52959"/>
                    </a:lnTo>
                    <a:lnTo>
                      <a:pt x="35243" y="52959"/>
                    </a:lnTo>
                    <a:lnTo>
                      <a:pt x="35243" y="93536"/>
                    </a:lnTo>
                    <a:cubicBezTo>
                      <a:pt x="35243" y="114395"/>
                      <a:pt x="52102" y="131255"/>
                      <a:pt x="72962" y="131255"/>
                    </a:cubicBezTo>
                    <a:cubicBezTo>
                      <a:pt x="93821" y="131255"/>
                      <a:pt x="110680" y="114395"/>
                      <a:pt x="110680" y="93536"/>
                    </a:cubicBezTo>
                    <a:lnTo>
                      <a:pt x="110680" y="52959"/>
                    </a:lnTo>
                    <a:lnTo>
                      <a:pt x="263462" y="52959"/>
                    </a:lnTo>
                    <a:lnTo>
                      <a:pt x="289179" y="52959"/>
                    </a:lnTo>
                    <a:lnTo>
                      <a:pt x="441960" y="52959"/>
                    </a:lnTo>
                    <a:lnTo>
                      <a:pt x="441960" y="93536"/>
                    </a:lnTo>
                    <a:cubicBezTo>
                      <a:pt x="441960" y="114395"/>
                      <a:pt x="458819" y="131255"/>
                      <a:pt x="479679" y="131255"/>
                    </a:cubicBezTo>
                    <a:cubicBezTo>
                      <a:pt x="500539" y="131255"/>
                      <a:pt x="517398" y="114395"/>
                      <a:pt x="517398" y="93536"/>
                    </a:cubicBezTo>
                    <a:lnTo>
                      <a:pt x="517398" y="52959"/>
                    </a:lnTo>
                    <a:lnTo>
                      <a:pt x="552640" y="52959"/>
                    </a:lnTo>
                    <a:lnTo>
                      <a:pt x="552640" y="0"/>
                    </a:lnTo>
                    <a:lnTo>
                      <a:pt x="289274" y="0"/>
                    </a:lnTo>
                    <a:close/>
                  </a:path>
                </a:pathLst>
              </a:custGeom>
              <a:gradFill flip="none" rotWithShape="1">
                <a:gsLst>
                  <a:gs pos="4000">
                    <a:srgbClr val="1F3CDC"/>
                  </a:gs>
                  <a:gs pos="100000">
                    <a:srgbClr val="01E4F7"/>
                  </a:gs>
                </a:gsLst>
                <a:lin ang="135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solidFill>
                    <a:srgbClr val="195EE1"/>
                  </a:solidFill>
                  <a:latin typeface="阿里巴巴普惠体 B" panose="00020600040101010101" pitchFamily="18" charset="-122"/>
                  <a:ea typeface="阿里巴巴普惠体 B" panose="00020600040101010101" pitchFamily="18" charset="-122"/>
                  <a:cs typeface="阿里巴巴普惠体 B" panose="00020600040101010101" pitchFamily="18" charset="-122"/>
                </a:endParaRPr>
              </a:p>
            </p:txBody>
          </p:sp>
          <p:sp>
            <p:nvSpPr>
              <p:cNvPr id="117" name="任意多边形: 形状 116">
                <a:extLst>
                  <a:ext uri="{FF2B5EF4-FFF2-40B4-BE49-F238E27FC236}">
                    <a16:creationId xmlns:a16="http://schemas.microsoft.com/office/drawing/2014/main" id="{7AFFCD27-6D35-4438-AED2-8FA74DBAA826}"/>
                  </a:ext>
                </a:extLst>
              </p:cNvPr>
              <p:cNvSpPr/>
              <p:nvPr/>
            </p:nvSpPr>
            <p:spPr>
              <a:xfrm>
                <a:off x="7303762" y="7842611"/>
                <a:ext cx="566928" cy="309085"/>
              </a:xfrm>
              <a:custGeom>
                <a:avLst/>
                <a:gdLst>
                  <a:gd name="connsiteX0" fmla="*/ 487966 w 566928"/>
                  <a:gd name="connsiteY0" fmla="*/ 219361 h 309086"/>
                  <a:gd name="connsiteX1" fmla="*/ 457962 w 566928"/>
                  <a:gd name="connsiteY1" fmla="*/ 249365 h 309086"/>
                  <a:gd name="connsiteX2" fmla="*/ 487966 w 566928"/>
                  <a:gd name="connsiteY2" fmla="*/ 279368 h 309086"/>
                  <a:gd name="connsiteX3" fmla="*/ 517969 w 566928"/>
                  <a:gd name="connsiteY3" fmla="*/ 249365 h 309086"/>
                  <a:gd name="connsiteX4" fmla="*/ 487966 w 566928"/>
                  <a:gd name="connsiteY4" fmla="*/ 219361 h 309086"/>
                  <a:gd name="connsiteX5" fmla="*/ 79058 w 566928"/>
                  <a:gd name="connsiteY5" fmla="*/ 219361 h 309086"/>
                  <a:gd name="connsiteX6" fmla="*/ 49054 w 566928"/>
                  <a:gd name="connsiteY6" fmla="*/ 249365 h 309086"/>
                  <a:gd name="connsiteX7" fmla="*/ 79058 w 566928"/>
                  <a:gd name="connsiteY7" fmla="*/ 279368 h 309086"/>
                  <a:gd name="connsiteX8" fmla="*/ 109061 w 566928"/>
                  <a:gd name="connsiteY8" fmla="*/ 249365 h 309086"/>
                  <a:gd name="connsiteX9" fmla="*/ 79058 w 566928"/>
                  <a:gd name="connsiteY9" fmla="*/ 219361 h 309086"/>
                  <a:gd name="connsiteX10" fmla="*/ 159829 w 566928"/>
                  <a:gd name="connsiteY10" fmla="*/ 42863 h 309086"/>
                  <a:gd name="connsiteX11" fmla="*/ 95726 w 566928"/>
                  <a:gd name="connsiteY11" fmla="*/ 182785 h 309086"/>
                  <a:gd name="connsiteX12" fmla="*/ 270605 w 566928"/>
                  <a:gd name="connsiteY12" fmla="*/ 182785 h 309086"/>
                  <a:gd name="connsiteX13" fmla="*/ 296323 w 566928"/>
                  <a:gd name="connsiteY13" fmla="*/ 182785 h 309086"/>
                  <a:gd name="connsiteX14" fmla="*/ 471202 w 566928"/>
                  <a:gd name="connsiteY14" fmla="*/ 182785 h 309086"/>
                  <a:gd name="connsiteX15" fmla="*/ 407098 w 566928"/>
                  <a:gd name="connsiteY15" fmla="*/ 42863 h 309086"/>
                  <a:gd name="connsiteX16" fmla="*/ 296323 w 566928"/>
                  <a:gd name="connsiteY16" fmla="*/ 42863 h 309086"/>
                  <a:gd name="connsiteX17" fmla="*/ 270605 w 566928"/>
                  <a:gd name="connsiteY17" fmla="*/ 42863 h 309086"/>
                  <a:gd name="connsiteX18" fmla="*/ 155638 w 566928"/>
                  <a:gd name="connsiteY18" fmla="*/ 0 h 309086"/>
                  <a:gd name="connsiteX19" fmla="*/ 270605 w 566928"/>
                  <a:gd name="connsiteY19" fmla="*/ 0 h 309086"/>
                  <a:gd name="connsiteX20" fmla="*/ 296323 w 566928"/>
                  <a:gd name="connsiteY20" fmla="*/ 0 h 309086"/>
                  <a:gd name="connsiteX21" fmla="*/ 411385 w 566928"/>
                  <a:gd name="connsiteY21" fmla="*/ 0 h 309086"/>
                  <a:gd name="connsiteX22" fmla="*/ 515017 w 566928"/>
                  <a:gd name="connsiteY22" fmla="*/ 182309 h 309086"/>
                  <a:gd name="connsiteX23" fmla="*/ 515207 w 566928"/>
                  <a:gd name="connsiteY23" fmla="*/ 183451 h 309086"/>
                  <a:gd name="connsiteX24" fmla="*/ 566928 w 566928"/>
                  <a:gd name="connsiteY24" fmla="*/ 249460 h 309086"/>
                  <a:gd name="connsiteX25" fmla="*/ 566928 w 566928"/>
                  <a:gd name="connsiteY25" fmla="*/ 309086 h 309086"/>
                  <a:gd name="connsiteX26" fmla="*/ 296323 w 566928"/>
                  <a:gd name="connsiteY26" fmla="*/ 309086 h 309086"/>
                  <a:gd name="connsiteX27" fmla="*/ 270605 w 566928"/>
                  <a:gd name="connsiteY27" fmla="*/ 309086 h 309086"/>
                  <a:gd name="connsiteX28" fmla="*/ 0 w 566928"/>
                  <a:gd name="connsiteY28" fmla="*/ 309086 h 309086"/>
                  <a:gd name="connsiteX29" fmla="*/ 0 w 566928"/>
                  <a:gd name="connsiteY29" fmla="*/ 249460 h 309086"/>
                  <a:gd name="connsiteX30" fmla="*/ 51816 w 566928"/>
                  <a:gd name="connsiteY30" fmla="*/ 183451 h 309086"/>
                  <a:gd name="connsiteX31" fmla="*/ 52006 w 566928"/>
                  <a:gd name="connsiteY31" fmla="*/ 182309 h 309086"/>
                  <a:gd name="connsiteX32" fmla="*/ 155638 w 566928"/>
                  <a:gd name="connsiteY32" fmla="*/ 0 h 3090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566928" h="309086">
                    <a:moveTo>
                      <a:pt x="487966" y="219361"/>
                    </a:moveTo>
                    <a:cubicBezTo>
                      <a:pt x="471395" y="219361"/>
                      <a:pt x="457962" y="232794"/>
                      <a:pt x="457962" y="249365"/>
                    </a:cubicBezTo>
                    <a:cubicBezTo>
                      <a:pt x="457962" y="265935"/>
                      <a:pt x="471395" y="279368"/>
                      <a:pt x="487966" y="279368"/>
                    </a:cubicBezTo>
                    <a:cubicBezTo>
                      <a:pt x="504536" y="279368"/>
                      <a:pt x="517969" y="265935"/>
                      <a:pt x="517969" y="249365"/>
                    </a:cubicBezTo>
                    <a:cubicBezTo>
                      <a:pt x="517969" y="232794"/>
                      <a:pt x="504536" y="219361"/>
                      <a:pt x="487966" y="219361"/>
                    </a:cubicBezTo>
                    <a:close/>
                    <a:moveTo>
                      <a:pt x="79058" y="219361"/>
                    </a:moveTo>
                    <a:cubicBezTo>
                      <a:pt x="62487" y="219361"/>
                      <a:pt x="49054" y="232794"/>
                      <a:pt x="49054" y="249365"/>
                    </a:cubicBezTo>
                    <a:cubicBezTo>
                      <a:pt x="49054" y="265935"/>
                      <a:pt x="62487" y="279368"/>
                      <a:pt x="79058" y="279368"/>
                    </a:cubicBezTo>
                    <a:cubicBezTo>
                      <a:pt x="95628" y="279368"/>
                      <a:pt x="109061" y="265935"/>
                      <a:pt x="109061" y="249365"/>
                    </a:cubicBezTo>
                    <a:cubicBezTo>
                      <a:pt x="109061" y="232794"/>
                      <a:pt x="95628" y="219361"/>
                      <a:pt x="79058" y="219361"/>
                    </a:cubicBezTo>
                    <a:close/>
                    <a:moveTo>
                      <a:pt x="159829" y="42863"/>
                    </a:moveTo>
                    <a:cubicBezTo>
                      <a:pt x="145828" y="55245"/>
                      <a:pt x="109538" y="119634"/>
                      <a:pt x="95726" y="182785"/>
                    </a:cubicBezTo>
                    <a:lnTo>
                      <a:pt x="270605" y="182785"/>
                    </a:lnTo>
                    <a:lnTo>
                      <a:pt x="296323" y="182785"/>
                    </a:lnTo>
                    <a:lnTo>
                      <a:pt x="471202" y="182785"/>
                    </a:lnTo>
                    <a:cubicBezTo>
                      <a:pt x="457390" y="119634"/>
                      <a:pt x="421100" y="55245"/>
                      <a:pt x="407098" y="42863"/>
                    </a:cubicBezTo>
                    <a:lnTo>
                      <a:pt x="296323" y="42863"/>
                    </a:lnTo>
                    <a:lnTo>
                      <a:pt x="270605" y="42863"/>
                    </a:lnTo>
                    <a:close/>
                    <a:moveTo>
                      <a:pt x="155638" y="0"/>
                    </a:moveTo>
                    <a:lnTo>
                      <a:pt x="270605" y="0"/>
                    </a:lnTo>
                    <a:lnTo>
                      <a:pt x="296323" y="0"/>
                    </a:lnTo>
                    <a:lnTo>
                      <a:pt x="411385" y="0"/>
                    </a:lnTo>
                    <a:cubicBezTo>
                      <a:pt x="454342" y="0"/>
                      <a:pt x="504444" y="126587"/>
                      <a:pt x="515017" y="182309"/>
                    </a:cubicBezTo>
                    <a:lnTo>
                      <a:pt x="515207" y="183451"/>
                    </a:lnTo>
                    <a:cubicBezTo>
                      <a:pt x="547783" y="187738"/>
                      <a:pt x="566928" y="215646"/>
                      <a:pt x="566928" y="249460"/>
                    </a:cubicBezTo>
                    <a:lnTo>
                      <a:pt x="566928" y="309086"/>
                    </a:lnTo>
                    <a:lnTo>
                      <a:pt x="296323" y="309086"/>
                    </a:lnTo>
                    <a:lnTo>
                      <a:pt x="270605" y="309086"/>
                    </a:lnTo>
                    <a:lnTo>
                      <a:pt x="0" y="309086"/>
                    </a:lnTo>
                    <a:lnTo>
                      <a:pt x="0" y="249460"/>
                    </a:lnTo>
                    <a:cubicBezTo>
                      <a:pt x="0" y="215646"/>
                      <a:pt x="19145" y="187738"/>
                      <a:pt x="51816" y="183451"/>
                    </a:cubicBezTo>
                    <a:lnTo>
                      <a:pt x="52006" y="182309"/>
                    </a:lnTo>
                    <a:cubicBezTo>
                      <a:pt x="62579" y="126682"/>
                      <a:pt x="112776" y="0"/>
                      <a:pt x="155638" y="0"/>
                    </a:cubicBezTo>
                    <a:close/>
                  </a:path>
                </a:pathLst>
              </a:custGeom>
              <a:gradFill flip="none" rotWithShape="1">
                <a:gsLst>
                  <a:gs pos="4000">
                    <a:srgbClr val="1F3CDC"/>
                  </a:gs>
                  <a:gs pos="100000">
                    <a:srgbClr val="01E4F7"/>
                  </a:gs>
                </a:gsLst>
                <a:lin ang="135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solidFill>
                    <a:srgbClr val="195EE1"/>
                  </a:solidFill>
                  <a:latin typeface="阿里巴巴普惠体 B" panose="00020600040101010101" pitchFamily="18" charset="-122"/>
                  <a:ea typeface="阿里巴巴普惠体 B" panose="00020600040101010101" pitchFamily="18" charset="-122"/>
                  <a:cs typeface="阿里巴巴普惠体 B" panose="00020600040101010101" pitchFamily="18" charset="-122"/>
                </a:endParaRPr>
              </a:p>
            </p:txBody>
          </p:sp>
        </p:grp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846EC72D-1509-46B1-9043-DD12F6F74B15}"/>
                </a:ext>
              </a:extLst>
            </p:cNvPr>
            <p:cNvSpPr/>
            <p:nvPr/>
          </p:nvSpPr>
          <p:spPr>
            <a:xfrm>
              <a:off x="6543862" y="4751581"/>
              <a:ext cx="211068" cy="230233"/>
            </a:xfrm>
            <a:custGeom>
              <a:avLst/>
              <a:gdLst>
                <a:gd name="connsiteX0" fmla="*/ 113252 w 466820"/>
                <a:gd name="connsiteY0" fmla="*/ 321469 h 509207"/>
                <a:gd name="connsiteX1" fmla="*/ 113252 w 466820"/>
                <a:gd name="connsiteY1" fmla="*/ 390811 h 509207"/>
                <a:gd name="connsiteX2" fmla="*/ 182594 w 466820"/>
                <a:gd name="connsiteY2" fmla="*/ 390811 h 509207"/>
                <a:gd name="connsiteX3" fmla="*/ 182594 w 466820"/>
                <a:gd name="connsiteY3" fmla="*/ 321469 h 509207"/>
                <a:gd name="connsiteX4" fmla="*/ 113252 w 466820"/>
                <a:gd name="connsiteY4" fmla="*/ 201549 h 509207"/>
                <a:gd name="connsiteX5" fmla="*/ 113252 w 466820"/>
                <a:gd name="connsiteY5" fmla="*/ 270891 h 509207"/>
                <a:gd name="connsiteX6" fmla="*/ 182594 w 466820"/>
                <a:gd name="connsiteY6" fmla="*/ 270891 h 509207"/>
                <a:gd name="connsiteX7" fmla="*/ 182594 w 466820"/>
                <a:gd name="connsiteY7" fmla="*/ 201549 h 509207"/>
                <a:gd name="connsiteX8" fmla="*/ 238125 w 466820"/>
                <a:gd name="connsiteY8" fmla="*/ 66675 h 509207"/>
                <a:gd name="connsiteX9" fmla="*/ 238125 w 466820"/>
                <a:gd name="connsiteY9" fmla="*/ 390811 h 509207"/>
                <a:gd name="connsiteX10" fmla="*/ 307467 w 466820"/>
                <a:gd name="connsiteY10" fmla="*/ 390811 h 509207"/>
                <a:gd name="connsiteX11" fmla="*/ 307467 w 466820"/>
                <a:gd name="connsiteY11" fmla="*/ 66675 h 509207"/>
                <a:gd name="connsiteX12" fmla="*/ 113252 w 466820"/>
                <a:gd name="connsiteY12" fmla="*/ 66675 h 509207"/>
                <a:gd name="connsiteX13" fmla="*/ 113252 w 466820"/>
                <a:gd name="connsiteY13" fmla="*/ 136017 h 509207"/>
                <a:gd name="connsiteX14" fmla="*/ 182594 w 466820"/>
                <a:gd name="connsiteY14" fmla="*/ 136017 h 509207"/>
                <a:gd name="connsiteX15" fmla="*/ 182594 w 466820"/>
                <a:gd name="connsiteY15" fmla="*/ 66675 h 509207"/>
                <a:gd name="connsiteX16" fmla="*/ 91059 w 466820"/>
                <a:gd name="connsiteY16" fmla="*/ 0 h 509207"/>
                <a:gd name="connsiteX17" fmla="*/ 375761 w 466820"/>
                <a:gd name="connsiteY17" fmla="*/ 0 h 509207"/>
                <a:gd name="connsiteX18" fmla="*/ 409670 w 466820"/>
                <a:gd name="connsiteY18" fmla="*/ 33909 h 509207"/>
                <a:gd name="connsiteX19" fmla="*/ 409670 w 466820"/>
                <a:gd name="connsiteY19" fmla="*/ 441293 h 509207"/>
                <a:gd name="connsiteX20" fmla="*/ 441388 w 466820"/>
                <a:gd name="connsiteY20" fmla="*/ 441293 h 509207"/>
                <a:gd name="connsiteX21" fmla="*/ 466820 w 466820"/>
                <a:gd name="connsiteY21" fmla="*/ 466820 h 509207"/>
                <a:gd name="connsiteX22" fmla="*/ 466820 w 466820"/>
                <a:gd name="connsiteY22" fmla="*/ 483775 h 509207"/>
                <a:gd name="connsiteX23" fmla="*/ 441388 w 466820"/>
                <a:gd name="connsiteY23" fmla="*/ 509207 h 509207"/>
                <a:gd name="connsiteX24" fmla="*/ 25432 w 466820"/>
                <a:gd name="connsiteY24" fmla="*/ 509207 h 509207"/>
                <a:gd name="connsiteX25" fmla="*/ 0 w 466820"/>
                <a:gd name="connsiteY25" fmla="*/ 483775 h 509207"/>
                <a:gd name="connsiteX26" fmla="*/ 0 w 466820"/>
                <a:gd name="connsiteY26" fmla="*/ 466820 h 509207"/>
                <a:gd name="connsiteX27" fmla="*/ 25432 w 466820"/>
                <a:gd name="connsiteY27" fmla="*/ 441388 h 509207"/>
                <a:gd name="connsiteX28" fmla="*/ 57150 w 466820"/>
                <a:gd name="connsiteY28" fmla="*/ 441388 h 509207"/>
                <a:gd name="connsiteX29" fmla="*/ 57150 w 466820"/>
                <a:gd name="connsiteY29" fmla="*/ 33909 h 509207"/>
                <a:gd name="connsiteX30" fmla="*/ 91059 w 466820"/>
                <a:gd name="connsiteY30" fmla="*/ 0 h 5092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466820" h="509207">
                  <a:moveTo>
                    <a:pt x="113252" y="321469"/>
                  </a:moveTo>
                  <a:lnTo>
                    <a:pt x="113252" y="390811"/>
                  </a:lnTo>
                  <a:lnTo>
                    <a:pt x="182594" y="390811"/>
                  </a:lnTo>
                  <a:lnTo>
                    <a:pt x="182594" y="321469"/>
                  </a:lnTo>
                  <a:close/>
                  <a:moveTo>
                    <a:pt x="113252" y="201549"/>
                  </a:moveTo>
                  <a:lnTo>
                    <a:pt x="113252" y="270891"/>
                  </a:lnTo>
                  <a:lnTo>
                    <a:pt x="182594" y="270891"/>
                  </a:lnTo>
                  <a:lnTo>
                    <a:pt x="182594" y="201549"/>
                  </a:lnTo>
                  <a:close/>
                  <a:moveTo>
                    <a:pt x="238125" y="66675"/>
                  </a:moveTo>
                  <a:lnTo>
                    <a:pt x="238125" y="390811"/>
                  </a:lnTo>
                  <a:lnTo>
                    <a:pt x="307467" y="390811"/>
                  </a:lnTo>
                  <a:lnTo>
                    <a:pt x="307467" y="66675"/>
                  </a:lnTo>
                  <a:close/>
                  <a:moveTo>
                    <a:pt x="113252" y="66675"/>
                  </a:moveTo>
                  <a:lnTo>
                    <a:pt x="113252" y="136017"/>
                  </a:lnTo>
                  <a:lnTo>
                    <a:pt x="182594" y="136017"/>
                  </a:lnTo>
                  <a:lnTo>
                    <a:pt x="182594" y="66675"/>
                  </a:lnTo>
                  <a:close/>
                  <a:moveTo>
                    <a:pt x="91059" y="0"/>
                  </a:moveTo>
                  <a:lnTo>
                    <a:pt x="375761" y="0"/>
                  </a:lnTo>
                  <a:cubicBezTo>
                    <a:pt x="394525" y="0"/>
                    <a:pt x="409670" y="15240"/>
                    <a:pt x="409670" y="33909"/>
                  </a:cubicBezTo>
                  <a:lnTo>
                    <a:pt x="409670" y="441293"/>
                  </a:lnTo>
                  <a:lnTo>
                    <a:pt x="441388" y="441293"/>
                  </a:lnTo>
                  <a:cubicBezTo>
                    <a:pt x="455390" y="441293"/>
                    <a:pt x="466725" y="452723"/>
                    <a:pt x="466820" y="466820"/>
                  </a:cubicBezTo>
                  <a:lnTo>
                    <a:pt x="466820" y="483775"/>
                  </a:lnTo>
                  <a:cubicBezTo>
                    <a:pt x="466820" y="497872"/>
                    <a:pt x="455390" y="509207"/>
                    <a:pt x="441388" y="509207"/>
                  </a:cubicBezTo>
                  <a:lnTo>
                    <a:pt x="25432" y="509207"/>
                  </a:lnTo>
                  <a:cubicBezTo>
                    <a:pt x="11335" y="509207"/>
                    <a:pt x="0" y="497777"/>
                    <a:pt x="0" y="483775"/>
                  </a:cubicBezTo>
                  <a:lnTo>
                    <a:pt x="0" y="466820"/>
                  </a:lnTo>
                  <a:cubicBezTo>
                    <a:pt x="0" y="452723"/>
                    <a:pt x="11430" y="441388"/>
                    <a:pt x="25432" y="441388"/>
                  </a:cubicBezTo>
                  <a:lnTo>
                    <a:pt x="57150" y="441388"/>
                  </a:lnTo>
                  <a:lnTo>
                    <a:pt x="57150" y="33909"/>
                  </a:lnTo>
                  <a:cubicBezTo>
                    <a:pt x="57150" y="15145"/>
                    <a:pt x="72390" y="0"/>
                    <a:pt x="91059" y="0"/>
                  </a:cubicBezTo>
                  <a:close/>
                </a:path>
              </a:pathLst>
            </a:custGeom>
            <a:gradFill flip="none" rotWithShape="1">
              <a:gsLst>
                <a:gs pos="4000">
                  <a:srgbClr val="1F3CDC"/>
                </a:gs>
                <a:gs pos="100000">
                  <a:srgbClr val="01E4F7"/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srgbClr val="195EE1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</p:grpSp>
      <p:sp>
        <p:nvSpPr>
          <p:cNvPr id="127" name="矩形 126">
            <a:extLst>
              <a:ext uri="{FF2B5EF4-FFF2-40B4-BE49-F238E27FC236}">
                <a16:creationId xmlns:a16="http://schemas.microsoft.com/office/drawing/2014/main" id="{3A3521EC-2AF4-4C10-8F63-9E9376C4A098}"/>
              </a:ext>
            </a:extLst>
          </p:cNvPr>
          <p:cNvSpPr/>
          <p:nvPr/>
        </p:nvSpPr>
        <p:spPr>
          <a:xfrm>
            <a:off x="3811335" y="2368601"/>
            <a:ext cx="1343733" cy="482183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>
            <a:spAutoFit/>
          </a:bodyPr>
          <a:lstStyle/>
          <a:p>
            <a:pPr>
              <a:spcAft>
                <a:spcPts val="400"/>
              </a:spcAft>
            </a:pPr>
            <a:r>
              <a:rPr lang="zh-CN" altLang="en-US" sz="1400" kern="100" dirty="0">
                <a:solidFill>
                  <a:srgbClr val="167BEA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所有你想要的</a:t>
            </a:r>
          </a:p>
          <a:p>
            <a:pPr>
              <a:spcAft>
                <a:spcPts val="400"/>
              </a:spcAft>
            </a:pPr>
            <a:r>
              <a:rPr lang="zh-CN" altLang="en-US" sz="1400" kern="100" dirty="0">
                <a:solidFill>
                  <a:srgbClr val="167BEA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一触即达</a:t>
            </a:r>
          </a:p>
        </p:txBody>
      </p:sp>
      <p:sp>
        <p:nvSpPr>
          <p:cNvPr id="128" name="矩形 127">
            <a:extLst>
              <a:ext uri="{FF2B5EF4-FFF2-40B4-BE49-F238E27FC236}">
                <a16:creationId xmlns:a16="http://schemas.microsoft.com/office/drawing/2014/main" id="{BB0DE640-B102-46BA-8D1F-2FF493B60D96}"/>
              </a:ext>
            </a:extLst>
          </p:cNvPr>
          <p:cNvSpPr/>
          <p:nvPr/>
        </p:nvSpPr>
        <p:spPr>
          <a:xfrm>
            <a:off x="6678136" y="2368601"/>
            <a:ext cx="1343733" cy="482183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>
            <a:spAutoFit/>
          </a:bodyPr>
          <a:lstStyle/>
          <a:p>
            <a:pPr>
              <a:spcAft>
                <a:spcPts val="400"/>
              </a:spcAft>
            </a:pPr>
            <a:r>
              <a:rPr lang="zh-CN" altLang="en-US" sz="1400" kern="100" dirty="0">
                <a:solidFill>
                  <a:srgbClr val="167BEA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帮你省钱</a:t>
            </a:r>
          </a:p>
          <a:p>
            <a:pPr>
              <a:spcAft>
                <a:spcPts val="400"/>
              </a:spcAft>
            </a:pPr>
            <a:r>
              <a:rPr lang="zh-CN" altLang="en-US" sz="1400" kern="100" dirty="0">
                <a:solidFill>
                  <a:srgbClr val="167BEA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更能帮你赚钱</a:t>
            </a: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EE6A53FF-5E5B-4B6C-9DCA-229938541159}"/>
              </a:ext>
            </a:extLst>
          </p:cNvPr>
          <p:cNvGrpSpPr/>
          <p:nvPr/>
        </p:nvGrpSpPr>
        <p:grpSpPr>
          <a:xfrm>
            <a:off x="2015684" y="1428886"/>
            <a:ext cx="981538" cy="1530073"/>
            <a:chOff x="2015684" y="1322206"/>
            <a:chExt cx="981538" cy="1530073"/>
          </a:xfrm>
        </p:grpSpPr>
        <p:sp>
          <p:nvSpPr>
            <p:cNvPr id="114" name="矩形 113">
              <a:extLst>
                <a:ext uri="{FF2B5EF4-FFF2-40B4-BE49-F238E27FC236}">
                  <a16:creationId xmlns:a16="http://schemas.microsoft.com/office/drawing/2014/main" id="{D315B499-F3C8-41DD-998C-AEA39D24483C}"/>
                </a:ext>
              </a:extLst>
            </p:cNvPr>
            <p:cNvSpPr/>
            <p:nvPr/>
          </p:nvSpPr>
          <p:spPr>
            <a:xfrm>
              <a:off x="2015684" y="1322206"/>
              <a:ext cx="769441" cy="923330"/>
            </a:xfrm>
            <a:prstGeom prst="rect">
              <a:avLst/>
            </a:prstGeom>
            <a:noFill/>
            <a:ln>
              <a:noFill/>
            </a:ln>
            <a:effectLst>
              <a:outerShdw blurRad="50800" dist="38100" dir="2400000" algn="l" rotWithShape="0">
                <a:schemeClr val="tx1">
                  <a:lumMod val="85000"/>
                  <a:lumOff val="15000"/>
                  <a:alpha val="29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37CEFF"/>
                  </a:solidFill>
                </a14:hiddenFill>
              </a:ext>
              <a:ext uri="{91240B29-F687-4F45-9708-019B960494DF}">
                <a14:hiddenLine xmlns:a14="http://schemas.microsoft.com/office/drawing/2010/main">
                  <a:solidFill>
                    <a:srgbClr val="167BEA"/>
                  </a:solidFill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lvl="0">
                <a:defRPr/>
              </a:pPr>
              <a:r>
                <a:rPr lang="zh-CN" altLang="en-US" sz="6000" kern="100" dirty="0">
                  <a:latin typeface="演示秋鸿楷" panose="00000500000000000000" pitchFamily="2" charset="-122"/>
                  <a:ea typeface="演示秋鸿楷" panose="00000500000000000000" pitchFamily="2" charset="-122"/>
                  <a:cs typeface="Times New Roman" panose="02020603050405020304" pitchFamily="18" charset="0"/>
                </a:rPr>
                <a:t>优</a:t>
              </a:r>
              <a:endParaRPr kumimoji="0" lang="en-US" altLang="zh-CN" sz="6000" b="0" i="0" u="none" strike="noStrike" kern="100" cap="none" spc="0" normalizeH="0" baseline="0" noProof="0" dirty="0">
                <a:ln>
                  <a:noFill/>
                </a:ln>
                <a:effectLst/>
                <a:uLnTx/>
                <a:uFillTx/>
                <a:latin typeface="演示秋鸿楷" panose="00000500000000000000" pitchFamily="2" charset="-122"/>
                <a:ea typeface="演示秋鸿楷" panose="00000500000000000000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15" name="矩形 114">
              <a:extLst>
                <a:ext uri="{FF2B5EF4-FFF2-40B4-BE49-F238E27FC236}">
                  <a16:creationId xmlns:a16="http://schemas.microsoft.com/office/drawing/2014/main" id="{DF4A0248-B3F7-40B1-9737-0E33B268E4A5}"/>
                </a:ext>
              </a:extLst>
            </p:cNvPr>
            <p:cNvSpPr/>
            <p:nvPr/>
          </p:nvSpPr>
          <p:spPr>
            <a:xfrm>
              <a:off x="2227781" y="1928949"/>
              <a:ext cx="769441" cy="923330"/>
            </a:xfrm>
            <a:prstGeom prst="rect">
              <a:avLst/>
            </a:prstGeom>
            <a:noFill/>
            <a:ln>
              <a:noFill/>
            </a:ln>
            <a:effectLst>
              <a:outerShdw blurRad="50800" dist="38100" dir="2400000" algn="l" rotWithShape="0">
                <a:schemeClr val="tx1">
                  <a:lumMod val="85000"/>
                  <a:lumOff val="15000"/>
                  <a:alpha val="29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37CEFF"/>
                  </a:solidFill>
                </a14:hiddenFill>
              </a:ext>
              <a:ext uri="{91240B29-F687-4F45-9708-019B960494DF}">
                <a14:hiddenLine xmlns:a14="http://schemas.microsoft.com/office/drawing/2010/main">
                  <a:solidFill>
                    <a:srgbClr val="167BEA"/>
                  </a:solidFill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zh-CN" altLang="en-US" sz="6000" kern="100" dirty="0">
                  <a:latin typeface="演示秋鸿楷" panose="00000500000000000000" pitchFamily="2" charset="-122"/>
                  <a:ea typeface="演示秋鸿楷" panose="00000500000000000000" pitchFamily="2" charset="-122"/>
                  <a:cs typeface="Times New Roman" panose="02020603050405020304" pitchFamily="18" charset="0"/>
                </a:rPr>
                <a:t>质</a:t>
              </a:r>
              <a:endParaRPr lang="en-US" altLang="zh-CN" sz="6000" kern="100" dirty="0">
                <a:latin typeface="演示秋鸿楷" panose="00000500000000000000" pitchFamily="2" charset="-122"/>
                <a:ea typeface="演示秋鸿楷" panose="00000500000000000000" pitchFamily="2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121E22B5-C27C-4553-9D75-A375B27B826C}"/>
              </a:ext>
            </a:extLst>
          </p:cNvPr>
          <p:cNvGrpSpPr/>
          <p:nvPr/>
        </p:nvGrpSpPr>
        <p:grpSpPr>
          <a:xfrm>
            <a:off x="4872181" y="1428886"/>
            <a:ext cx="981538" cy="1530073"/>
            <a:chOff x="4872181" y="1322206"/>
            <a:chExt cx="981538" cy="1530073"/>
          </a:xfrm>
        </p:grpSpPr>
        <p:sp>
          <p:nvSpPr>
            <p:cNvPr id="175" name="矩形 174">
              <a:extLst>
                <a:ext uri="{FF2B5EF4-FFF2-40B4-BE49-F238E27FC236}">
                  <a16:creationId xmlns:a16="http://schemas.microsoft.com/office/drawing/2014/main" id="{3553822E-5FF6-40B1-AF74-3EB32C378A1E}"/>
                </a:ext>
              </a:extLst>
            </p:cNvPr>
            <p:cNvSpPr/>
            <p:nvPr/>
          </p:nvSpPr>
          <p:spPr>
            <a:xfrm>
              <a:off x="4872181" y="1322206"/>
              <a:ext cx="769441" cy="923330"/>
            </a:xfrm>
            <a:prstGeom prst="rect">
              <a:avLst/>
            </a:prstGeom>
            <a:noFill/>
            <a:ln>
              <a:noFill/>
            </a:ln>
            <a:effectLst>
              <a:outerShdw blurRad="50800" dist="38100" dir="2400000" algn="l" rotWithShape="0">
                <a:schemeClr val="tx1">
                  <a:lumMod val="85000"/>
                  <a:lumOff val="15000"/>
                  <a:alpha val="29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37CEFF"/>
                  </a:solidFill>
                </a14:hiddenFill>
              </a:ext>
              <a:ext uri="{91240B29-F687-4F45-9708-019B960494DF}">
                <a14:hiddenLine xmlns:a14="http://schemas.microsoft.com/office/drawing/2010/main">
                  <a:solidFill>
                    <a:srgbClr val="167BEA"/>
                  </a:solidFill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lvl="0">
                <a:defRPr/>
              </a:pPr>
              <a:r>
                <a:rPr lang="zh-CN" altLang="en-US" sz="6000" kern="100" dirty="0">
                  <a:latin typeface="演示秋鸿楷" panose="00000500000000000000" pitchFamily="2" charset="-122"/>
                  <a:ea typeface="演示秋鸿楷" panose="00000500000000000000" pitchFamily="2" charset="-122"/>
                  <a:cs typeface="Times New Roman" panose="02020603050405020304" pitchFamily="18" charset="0"/>
                </a:rPr>
                <a:t>便</a:t>
              </a:r>
              <a:endParaRPr kumimoji="0" lang="en-US" altLang="zh-CN" sz="6000" b="0" i="0" u="none" strike="noStrike" kern="100" cap="none" spc="0" normalizeH="0" baseline="0" noProof="0" dirty="0">
                <a:ln>
                  <a:noFill/>
                </a:ln>
                <a:effectLst/>
                <a:uLnTx/>
                <a:uFillTx/>
                <a:latin typeface="演示秋鸿楷" panose="00000500000000000000" pitchFamily="2" charset="-122"/>
                <a:ea typeface="演示秋鸿楷" panose="00000500000000000000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76" name="矩形 175">
              <a:extLst>
                <a:ext uri="{FF2B5EF4-FFF2-40B4-BE49-F238E27FC236}">
                  <a16:creationId xmlns:a16="http://schemas.microsoft.com/office/drawing/2014/main" id="{88A09D0C-BBA5-4655-AB34-DDEE6EF0FB31}"/>
                </a:ext>
              </a:extLst>
            </p:cNvPr>
            <p:cNvSpPr/>
            <p:nvPr/>
          </p:nvSpPr>
          <p:spPr>
            <a:xfrm>
              <a:off x="5084278" y="1928949"/>
              <a:ext cx="769441" cy="923330"/>
            </a:xfrm>
            <a:prstGeom prst="rect">
              <a:avLst/>
            </a:prstGeom>
            <a:noFill/>
            <a:ln>
              <a:noFill/>
            </a:ln>
            <a:effectLst>
              <a:outerShdw blurRad="50800" dist="38100" dir="2400000" algn="l" rotWithShape="0">
                <a:schemeClr val="tx1">
                  <a:lumMod val="85000"/>
                  <a:lumOff val="15000"/>
                  <a:alpha val="29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37CEFF"/>
                  </a:solidFill>
                </a14:hiddenFill>
              </a:ext>
              <a:ext uri="{91240B29-F687-4F45-9708-019B960494DF}">
                <a14:hiddenLine xmlns:a14="http://schemas.microsoft.com/office/drawing/2010/main">
                  <a:solidFill>
                    <a:srgbClr val="167BEA"/>
                  </a:solidFill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zh-CN" altLang="en-US" sz="6000" kern="100" dirty="0">
                  <a:latin typeface="演示秋鸿楷" panose="00000500000000000000" pitchFamily="2" charset="-122"/>
                  <a:ea typeface="演示秋鸿楷" panose="00000500000000000000" pitchFamily="2" charset="-122"/>
                  <a:cs typeface="Times New Roman" panose="02020603050405020304" pitchFamily="18" charset="0"/>
                </a:rPr>
                <a:t>捷</a:t>
              </a:r>
              <a:endParaRPr lang="en-US" altLang="zh-CN" sz="6000" kern="100" dirty="0">
                <a:latin typeface="演示秋鸿楷" panose="00000500000000000000" pitchFamily="2" charset="-122"/>
                <a:ea typeface="演示秋鸿楷" panose="00000500000000000000" pitchFamily="2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B275AECE-703C-460E-919C-5D6E91DE8DE5}"/>
              </a:ext>
            </a:extLst>
          </p:cNvPr>
          <p:cNvGrpSpPr/>
          <p:nvPr/>
        </p:nvGrpSpPr>
        <p:grpSpPr>
          <a:xfrm>
            <a:off x="7728678" y="1428886"/>
            <a:ext cx="981538" cy="1530073"/>
            <a:chOff x="7728678" y="1322206"/>
            <a:chExt cx="981538" cy="1530073"/>
          </a:xfrm>
        </p:grpSpPr>
        <p:sp>
          <p:nvSpPr>
            <p:cNvPr id="178" name="矩形 177">
              <a:extLst>
                <a:ext uri="{FF2B5EF4-FFF2-40B4-BE49-F238E27FC236}">
                  <a16:creationId xmlns:a16="http://schemas.microsoft.com/office/drawing/2014/main" id="{AA823D8B-FE7A-4003-B10E-E8859B4C2C2D}"/>
                </a:ext>
              </a:extLst>
            </p:cNvPr>
            <p:cNvSpPr/>
            <p:nvPr/>
          </p:nvSpPr>
          <p:spPr>
            <a:xfrm>
              <a:off x="7728678" y="1322206"/>
              <a:ext cx="730969" cy="923330"/>
            </a:xfrm>
            <a:prstGeom prst="rect">
              <a:avLst/>
            </a:prstGeom>
            <a:noFill/>
            <a:ln>
              <a:noFill/>
            </a:ln>
            <a:effectLst>
              <a:outerShdw blurRad="50800" dist="38100" dir="2400000" algn="l" rotWithShape="0">
                <a:schemeClr val="tx1">
                  <a:lumMod val="85000"/>
                  <a:lumOff val="15000"/>
                  <a:alpha val="29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37CEFF"/>
                  </a:solidFill>
                </a14:hiddenFill>
              </a:ext>
              <a:ext uri="{91240B29-F687-4F45-9708-019B960494DF}">
                <a14:hiddenLine xmlns:a14="http://schemas.microsoft.com/office/drawing/2010/main">
                  <a:solidFill>
                    <a:srgbClr val="167BEA"/>
                  </a:solidFill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lvl="0">
                <a:defRPr/>
              </a:pPr>
              <a:r>
                <a:rPr lang="zh-CN" altLang="en-US" sz="6000" kern="100" dirty="0">
                  <a:latin typeface="演示秋鸿楷" panose="00000500000000000000" pitchFamily="2" charset="-122"/>
                  <a:ea typeface="演示秋鸿楷" panose="00000500000000000000" pitchFamily="2" charset="-122"/>
                  <a:cs typeface="Times New Roman" panose="02020603050405020304" pitchFamily="18" charset="0"/>
                </a:rPr>
                <a:t>实</a:t>
              </a:r>
              <a:endParaRPr kumimoji="0" lang="en-US" altLang="zh-CN" sz="6000" b="0" i="0" u="none" strike="noStrike" kern="100" cap="none" spc="0" normalizeH="0" baseline="0" noProof="0" dirty="0">
                <a:ln>
                  <a:noFill/>
                </a:ln>
                <a:effectLst/>
                <a:uLnTx/>
                <a:uFillTx/>
                <a:latin typeface="演示秋鸿楷" panose="00000500000000000000" pitchFamily="2" charset="-122"/>
                <a:ea typeface="演示秋鸿楷" panose="00000500000000000000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79" name="矩形 178">
              <a:extLst>
                <a:ext uri="{FF2B5EF4-FFF2-40B4-BE49-F238E27FC236}">
                  <a16:creationId xmlns:a16="http://schemas.microsoft.com/office/drawing/2014/main" id="{162900AC-1ACE-41EB-8B78-98B573F0A82D}"/>
                </a:ext>
              </a:extLst>
            </p:cNvPr>
            <p:cNvSpPr/>
            <p:nvPr/>
          </p:nvSpPr>
          <p:spPr>
            <a:xfrm>
              <a:off x="7940775" y="1928949"/>
              <a:ext cx="769441" cy="923330"/>
            </a:xfrm>
            <a:prstGeom prst="rect">
              <a:avLst/>
            </a:prstGeom>
            <a:noFill/>
            <a:ln>
              <a:noFill/>
            </a:ln>
            <a:effectLst>
              <a:outerShdw blurRad="50800" dist="38100" dir="2400000" algn="l" rotWithShape="0">
                <a:schemeClr val="tx1">
                  <a:lumMod val="85000"/>
                  <a:lumOff val="15000"/>
                  <a:alpha val="29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37CEFF"/>
                  </a:solidFill>
                </a14:hiddenFill>
              </a:ext>
              <a:ext uri="{91240B29-F687-4F45-9708-019B960494DF}">
                <a14:hiddenLine xmlns:a14="http://schemas.microsoft.com/office/drawing/2010/main">
                  <a:solidFill>
                    <a:srgbClr val="167BEA"/>
                  </a:solidFill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zh-CN" altLang="en-US" sz="6000" kern="100" dirty="0">
                  <a:latin typeface="演示秋鸿楷" panose="00000500000000000000" pitchFamily="2" charset="-122"/>
                  <a:ea typeface="演示秋鸿楷" panose="00000500000000000000" pitchFamily="2" charset="-122"/>
                  <a:cs typeface="Times New Roman" panose="02020603050405020304" pitchFamily="18" charset="0"/>
                </a:rPr>
                <a:t>惠</a:t>
              </a:r>
              <a:endParaRPr lang="en-US" altLang="zh-CN" sz="6000" kern="100" dirty="0">
                <a:latin typeface="演示秋鸿楷" panose="00000500000000000000" pitchFamily="2" charset="-122"/>
                <a:ea typeface="演示秋鸿楷" panose="00000500000000000000" pitchFamily="2" charset="-122"/>
                <a:cs typeface="Times New Roman" panose="02020603050405020304" pitchFamily="18" charset="0"/>
              </a:endParaRPr>
            </a:p>
          </p:txBody>
        </p:sp>
      </p:grpSp>
      <p:pic>
        <p:nvPicPr>
          <p:cNvPr id="183" name="图片 182">
            <a:extLst>
              <a:ext uri="{FF2B5EF4-FFF2-40B4-BE49-F238E27FC236}">
                <a16:creationId xmlns:a16="http://schemas.microsoft.com/office/drawing/2014/main" id="{078382F1-7656-407D-BA63-8FA73845AB2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9423" y="446230"/>
            <a:ext cx="743645" cy="665456"/>
          </a:xfrm>
          <a:prstGeom prst="roundRect">
            <a:avLst>
              <a:gd name="adj" fmla="val 10732"/>
            </a:avLst>
          </a:prstGeom>
        </p:spPr>
      </p:pic>
      <p:pic>
        <p:nvPicPr>
          <p:cNvPr id="189" name="图片 188">
            <a:extLst>
              <a:ext uri="{FF2B5EF4-FFF2-40B4-BE49-F238E27FC236}">
                <a16:creationId xmlns:a16="http://schemas.microsoft.com/office/drawing/2014/main" id="{1111E44B-D20D-4501-B1F8-FD92DBE3A92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alphaModFix amt="7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799408" y="990600"/>
            <a:ext cx="2392592" cy="5867400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8752D721-1E2F-4A1D-8983-445C7A832092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603257" y="936432"/>
            <a:ext cx="3917650" cy="53277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237871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9" name="组合 148">
            <a:extLst>
              <a:ext uri="{FF2B5EF4-FFF2-40B4-BE49-F238E27FC236}">
                <a16:creationId xmlns:a16="http://schemas.microsoft.com/office/drawing/2014/main" id="{0FBD553E-C2B8-4114-8A34-043AB4E5E48A}"/>
              </a:ext>
            </a:extLst>
          </p:cNvPr>
          <p:cNvGrpSpPr>
            <a:grpSpLocks/>
          </p:cNvGrpSpPr>
          <p:nvPr/>
        </p:nvGrpSpPr>
        <p:grpSpPr>
          <a:xfrm>
            <a:off x="0" y="0"/>
            <a:ext cx="12191996" cy="6858000"/>
            <a:chOff x="0" y="0"/>
            <a:chExt cx="12192000" cy="6858000"/>
          </a:xfrm>
        </p:grpSpPr>
        <p:pic>
          <p:nvPicPr>
            <p:cNvPr id="150" name="图片 149">
              <a:extLst>
                <a:ext uri="{FF2B5EF4-FFF2-40B4-BE49-F238E27FC236}">
                  <a16:creationId xmlns:a16="http://schemas.microsoft.com/office/drawing/2014/main" id="{A032EA29-BA19-4BDB-B399-9EAEEDB3B61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151" name="矩形 150">
              <a:extLst>
                <a:ext uri="{FF2B5EF4-FFF2-40B4-BE49-F238E27FC236}">
                  <a16:creationId xmlns:a16="http://schemas.microsoft.com/office/drawing/2014/main" id="{C8D1667C-817C-4D2A-A284-0FE00F168B16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gradFill flip="none" rotWithShape="1">
              <a:gsLst>
                <a:gs pos="100000">
                  <a:srgbClr val="FFFFFF">
                    <a:alpha val="90000"/>
                  </a:srgbClr>
                </a:gs>
                <a:gs pos="0">
                  <a:srgbClr val="FFFFFF">
                    <a:alpha val="60000"/>
                  </a:srgbClr>
                </a:gs>
              </a:gsLst>
              <a:lin ang="189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</p:grpSp>
      <p:sp>
        <p:nvSpPr>
          <p:cNvPr id="69" name="矩形: 圆角 68">
            <a:extLst>
              <a:ext uri="{FF2B5EF4-FFF2-40B4-BE49-F238E27FC236}">
                <a16:creationId xmlns:a16="http://schemas.microsoft.com/office/drawing/2014/main" id="{D03744DF-B693-444D-BD48-ED5C5C46059C}"/>
              </a:ext>
            </a:extLst>
          </p:cNvPr>
          <p:cNvSpPr/>
          <p:nvPr/>
        </p:nvSpPr>
        <p:spPr>
          <a:xfrm>
            <a:off x="7927550" y="1543600"/>
            <a:ext cx="3274813" cy="2055000"/>
          </a:xfrm>
          <a:prstGeom prst="roundRect">
            <a:avLst>
              <a:gd name="adj" fmla="val 5972"/>
            </a:avLst>
          </a:prstGeom>
          <a:solidFill>
            <a:schemeClr val="bg1"/>
          </a:solidFill>
          <a:ln>
            <a:noFill/>
          </a:ln>
          <a:effectLst>
            <a:outerShdw blurRad="254000" sx="102000" sy="102000" algn="ctr" rotWithShape="0">
              <a:srgbClr val="438ED9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rgbClr val="FFFFFF"/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70" name="矩形: 圆角 69">
            <a:extLst>
              <a:ext uri="{FF2B5EF4-FFF2-40B4-BE49-F238E27FC236}">
                <a16:creationId xmlns:a16="http://schemas.microsoft.com/office/drawing/2014/main" id="{5F76CAE2-3EA2-46F5-BDC6-C781DF221D7A}"/>
              </a:ext>
            </a:extLst>
          </p:cNvPr>
          <p:cNvSpPr/>
          <p:nvPr/>
        </p:nvSpPr>
        <p:spPr>
          <a:xfrm>
            <a:off x="7927550" y="1543600"/>
            <a:ext cx="3274813" cy="2055000"/>
          </a:xfrm>
          <a:prstGeom prst="roundRect">
            <a:avLst>
              <a:gd name="adj" fmla="val 5972"/>
            </a:avLst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rgbClr val="FFFFFF"/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71" name="矩形: 圆角 70">
            <a:extLst>
              <a:ext uri="{FF2B5EF4-FFF2-40B4-BE49-F238E27FC236}">
                <a16:creationId xmlns:a16="http://schemas.microsoft.com/office/drawing/2014/main" id="{41A20C79-C5FC-40AA-9B34-5508BDB73FA4}"/>
              </a:ext>
            </a:extLst>
          </p:cNvPr>
          <p:cNvSpPr/>
          <p:nvPr/>
        </p:nvSpPr>
        <p:spPr>
          <a:xfrm>
            <a:off x="7927550" y="1543600"/>
            <a:ext cx="3274813" cy="2055000"/>
          </a:xfrm>
          <a:prstGeom prst="roundRect">
            <a:avLst>
              <a:gd name="adj" fmla="val 5972"/>
            </a:avLst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80000">
                <a:schemeClr val="bg1"/>
              </a:gs>
            </a:gsLst>
            <a:lin ang="108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矩形: 圆角 71">
            <a:extLst>
              <a:ext uri="{FF2B5EF4-FFF2-40B4-BE49-F238E27FC236}">
                <a16:creationId xmlns:a16="http://schemas.microsoft.com/office/drawing/2014/main" id="{4A9B9BE5-2648-4691-9148-E0B50C37A163}"/>
              </a:ext>
            </a:extLst>
          </p:cNvPr>
          <p:cNvSpPr/>
          <p:nvPr/>
        </p:nvSpPr>
        <p:spPr>
          <a:xfrm>
            <a:off x="7927550" y="1543600"/>
            <a:ext cx="3274813" cy="2055000"/>
          </a:xfrm>
          <a:prstGeom prst="roundRect">
            <a:avLst>
              <a:gd name="adj" fmla="val 5972"/>
            </a:avLst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62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文本框 72">
            <a:extLst>
              <a:ext uri="{FF2B5EF4-FFF2-40B4-BE49-F238E27FC236}">
                <a16:creationId xmlns:a16="http://schemas.microsoft.com/office/drawing/2014/main" id="{8602B787-ED0E-4647-9BB3-6FF6F5A1FCBD}"/>
              </a:ext>
            </a:extLst>
          </p:cNvPr>
          <p:cNvSpPr txBox="1"/>
          <p:nvPr/>
        </p:nvSpPr>
        <p:spPr>
          <a:xfrm>
            <a:off x="8256588" y="1928635"/>
            <a:ext cx="2019300" cy="40011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>
              <a:defRPr sz="2800" kern="100">
                <a:gradFill flip="none" rotWithShape="1">
                  <a:gsLst>
                    <a:gs pos="0">
                      <a:srgbClr val="00AFFC"/>
                    </a:gs>
                    <a:gs pos="79000">
                      <a:srgbClr val="167BEA"/>
                    </a:gs>
                  </a:gsLst>
                  <a:lin ang="5400000" scaled="1"/>
                  <a:tileRect/>
                </a:gradFill>
                <a:effectLst>
                  <a:outerShdw blurRad="228600" dist="38100" dir="2700000" algn="ctr" rotWithShape="0">
                    <a:srgbClr val="167BEA">
                      <a:alpha val="22000"/>
                    </a:srgbClr>
                  </a:outerShdw>
                </a:effectLst>
                <a:latin typeface="造字工房俊雅锐宋体验版常规体" pitchFamily="50" charset="-122"/>
                <a:ea typeface="造字工房俊雅锐宋体验版常规体" pitchFamily="50" charset="-122"/>
                <a:cs typeface="Times New Roman" panose="02020603050405020304" pitchFamily="18" charset="0"/>
              </a:defRPr>
            </a:lvl1pPr>
          </a:lstStyle>
          <a:p>
            <a:r>
              <a:rPr lang="zh-CN" altLang="en-US" sz="2600" dirty="0">
                <a:latin typeface="猫啃网风雅宋" panose="02020700000000000000" pitchFamily="18" charset="-122"/>
                <a:ea typeface="猫啃网风雅宋" panose="02020700000000000000" pitchFamily="18" charset="-122"/>
              </a:rPr>
              <a:t>个人直租</a:t>
            </a:r>
          </a:p>
        </p:txBody>
      </p:sp>
      <p:cxnSp>
        <p:nvCxnSpPr>
          <p:cNvPr id="74" name="直接连接符 73">
            <a:extLst>
              <a:ext uri="{FF2B5EF4-FFF2-40B4-BE49-F238E27FC236}">
                <a16:creationId xmlns:a16="http://schemas.microsoft.com/office/drawing/2014/main" id="{0456BBF3-09AC-44F8-9313-8D056877BF66}"/>
              </a:ext>
            </a:extLst>
          </p:cNvPr>
          <p:cNvCxnSpPr>
            <a:cxnSpLocks/>
          </p:cNvCxnSpPr>
          <p:nvPr/>
        </p:nvCxnSpPr>
        <p:spPr>
          <a:xfrm>
            <a:off x="8303505" y="2447924"/>
            <a:ext cx="522514" cy="0"/>
          </a:xfrm>
          <a:prstGeom prst="line">
            <a:avLst/>
          </a:prstGeom>
          <a:ln w="9525">
            <a:solidFill>
              <a:srgbClr val="167BE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矩形 74">
            <a:extLst>
              <a:ext uri="{FF2B5EF4-FFF2-40B4-BE49-F238E27FC236}">
                <a16:creationId xmlns:a16="http://schemas.microsoft.com/office/drawing/2014/main" id="{A8B790A3-10D6-4B8F-B785-8B801F2AD790}"/>
              </a:ext>
            </a:extLst>
          </p:cNvPr>
          <p:cNvSpPr/>
          <p:nvPr/>
        </p:nvSpPr>
        <p:spPr>
          <a:xfrm>
            <a:off x="8262865" y="2566814"/>
            <a:ext cx="1489190" cy="579902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1400" kern="100" dirty="0">
                <a:solidFill>
                  <a:sysClr val="windowText" lastClr="000000"/>
                </a:solidFill>
                <a:latin typeface="OPPOSans R"/>
                <a:ea typeface="OPPOSans R"/>
                <a:cs typeface="Times New Roman" panose="02020603050405020304" pitchFamily="18" charset="0"/>
              </a:rPr>
              <a:t>做省心房东 </a:t>
            </a:r>
            <a:endParaRPr lang="en-US" altLang="zh-CN" sz="1400" kern="100" dirty="0">
              <a:solidFill>
                <a:sysClr val="windowText" lastClr="000000"/>
              </a:solidFill>
              <a:latin typeface="OPPOSans R"/>
              <a:ea typeface="OPPOSans R"/>
              <a:cs typeface="Times New Roman" panose="02020603050405020304" pitchFamily="18" charset="0"/>
            </a:endParaRPr>
          </a:p>
          <a:p>
            <a:pPr>
              <a:lnSpc>
                <a:spcPct val="140000"/>
              </a:lnSpc>
            </a:pPr>
            <a:r>
              <a:rPr lang="zh-CN" altLang="en-US" sz="1400" kern="100" dirty="0">
                <a:solidFill>
                  <a:sysClr val="windowText" lastClr="000000"/>
                </a:solidFill>
                <a:latin typeface="OPPOSans R"/>
                <a:ea typeface="OPPOSans R"/>
                <a:cs typeface="Times New Roman" panose="02020603050405020304" pitchFamily="18" charset="0"/>
              </a:rPr>
              <a:t>资产增值 管理无忧</a:t>
            </a:r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63616E7F-E769-430E-AA56-84E2838E6EE2}"/>
              </a:ext>
            </a:extLst>
          </p:cNvPr>
          <p:cNvSpPr/>
          <p:nvPr/>
        </p:nvSpPr>
        <p:spPr>
          <a:xfrm>
            <a:off x="989636" y="1543600"/>
            <a:ext cx="3274813" cy="2055000"/>
          </a:xfrm>
          <a:prstGeom prst="roundRect">
            <a:avLst>
              <a:gd name="adj" fmla="val 5972"/>
            </a:avLst>
          </a:prstGeom>
          <a:solidFill>
            <a:schemeClr val="bg1"/>
          </a:solidFill>
          <a:ln>
            <a:noFill/>
          </a:ln>
          <a:effectLst>
            <a:outerShdw blurRad="254000" sx="102000" sy="102000" algn="ctr" rotWithShape="0">
              <a:srgbClr val="438ED9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rgbClr val="FFFFFF"/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36" name="矩形: 圆角 35">
            <a:extLst>
              <a:ext uri="{FF2B5EF4-FFF2-40B4-BE49-F238E27FC236}">
                <a16:creationId xmlns:a16="http://schemas.microsoft.com/office/drawing/2014/main" id="{8B90293D-78A4-481F-B48B-FAED9909C111}"/>
              </a:ext>
            </a:extLst>
          </p:cNvPr>
          <p:cNvSpPr/>
          <p:nvPr/>
        </p:nvSpPr>
        <p:spPr>
          <a:xfrm>
            <a:off x="989636" y="1543600"/>
            <a:ext cx="3274813" cy="2055000"/>
          </a:xfrm>
          <a:prstGeom prst="roundRect">
            <a:avLst>
              <a:gd name="adj" fmla="val 5972"/>
            </a:avLst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l="11291"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rgbClr val="FFFFFF"/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39" name="矩形: 圆角 38">
            <a:extLst>
              <a:ext uri="{FF2B5EF4-FFF2-40B4-BE49-F238E27FC236}">
                <a16:creationId xmlns:a16="http://schemas.microsoft.com/office/drawing/2014/main" id="{3417FE51-08F3-4A40-9E58-31DDC41C84A8}"/>
              </a:ext>
            </a:extLst>
          </p:cNvPr>
          <p:cNvSpPr/>
          <p:nvPr/>
        </p:nvSpPr>
        <p:spPr>
          <a:xfrm>
            <a:off x="989636" y="1543600"/>
            <a:ext cx="3274813" cy="2055000"/>
          </a:xfrm>
          <a:prstGeom prst="roundRect">
            <a:avLst>
              <a:gd name="adj" fmla="val 5972"/>
            </a:avLst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80000">
                <a:schemeClr val="bg1"/>
              </a:gs>
            </a:gsLst>
            <a:lin ang="108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矩形: 圆角 39">
            <a:extLst>
              <a:ext uri="{FF2B5EF4-FFF2-40B4-BE49-F238E27FC236}">
                <a16:creationId xmlns:a16="http://schemas.microsoft.com/office/drawing/2014/main" id="{EE541137-15DD-40E5-8772-07D3FC00569D}"/>
              </a:ext>
            </a:extLst>
          </p:cNvPr>
          <p:cNvSpPr/>
          <p:nvPr/>
        </p:nvSpPr>
        <p:spPr>
          <a:xfrm>
            <a:off x="989636" y="1543600"/>
            <a:ext cx="3274813" cy="2055000"/>
          </a:xfrm>
          <a:prstGeom prst="roundRect">
            <a:avLst>
              <a:gd name="adj" fmla="val 5972"/>
            </a:avLst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62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9" name="直接连接符 48">
            <a:extLst>
              <a:ext uri="{FF2B5EF4-FFF2-40B4-BE49-F238E27FC236}">
                <a16:creationId xmlns:a16="http://schemas.microsoft.com/office/drawing/2014/main" id="{7FEBE1C4-CBBA-43AA-86B8-39684F0BB759}"/>
              </a:ext>
            </a:extLst>
          </p:cNvPr>
          <p:cNvCxnSpPr>
            <a:cxnSpLocks/>
          </p:cNvCxnSpPr>
          <p:nvPr/>
        </p:nvCxnSpPr>
        <p:spPr>
          <a:xfrm>
            <a:off x="1365591" y="2447924"/>
            <a:ext cx="522514" cy="0"/>
          </a:xfrm>
          <a:prstGeom prst="line">
            <a:avLst/>
          </a:prstGeom>
          <a:ln w="9525">
            <a:solidFill>
              <a:srgbClr val="167BE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矩形 55">
            <a:extLst>
              <a:ext uri="{FF2B5EF4-FFF2-40B4-BE49-F238E27FC236}">
                <a16:creationId xmlns:a16="http://schemas.microsoft.com/office/drawing/2014/main" id="{7053D1EB-F45E-4CBB-A565-D4615B8CC605}"/>
              </a:ext>
            </a:extLst>
          </p:cNvPr>
          <p:cNvSpPr/>
          <p:nvPr/>
        </p:nvSpPr>
        <p:spPr>
          <a:xfrm>
            <a:off x="1324951" y="2566814"/>
            <a:ext cx="1077218" cy="579902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1400" kern="100" dirty="0">
                <a:solidFill>
                  <a:sysClr val="windowText" lastClr="000000"/>
                </a:solidFill>
                <a:latin typeface="OPPOSans R"/>
                <a:ea typeface="OPPOSans R"/>
                <a:cs typeface="Times New Roman" panose="02020603050405020304" pitchFamily="18" charset="0"/>
              </a:rPr>
              <a:t>优选品质品牌</a:t>
            </a:r>
            <a:endParaRPr lang="en-US" altLang="zh-CN" sz="1400" kern="100" dirty="0">
              <a:solidFill>
                <a:sysClr val="windowText" lastClr="000000"/>
              </a:solidFill>
              <a:latin typeface="OPPOSans R"/>
              <a:ea typeface="OPPOSans R"/>
              <a:cs typeface="Times New Roman" panose="02020603050405020304" pitchFamily="18" charset="0"/>
            </a:endParaRPr>
          </a:p>
          <a:p>
            <a:pPr>
              <a:lnSpc>
                <a:spcPct val="140000"/>
              </a:lnSpc>
            </a:pPr>
            <a:r>
              <a:rPr lang="zh-CN" altLang="en-US" sz="1400" kern="100" dirty="0">
                <a:solidFill>
                  <a:sysClr val="windowText" lastClr="000000"/>
                </a:solidFill>
                <a:latin typeface="OPPOSans R"/>
                <a:ea typeface="OPPOSans R"/>
                <a:cs typeface="Times New Roman" panose="02020603050405020304" pitchFamily="18" charset="0"/>
              </a:rPr>
              <a:t>放心值得信赖</a:t>
            </a:r>
            <a:endParaRPr lang="en-US" altLang="zh-CN" sz="1400" kern="100" dirty="0">
              <a:solidFill>
                <a:sysClr val="windowText" lastClr="000000"/>
              </a:solidFill>
              <a:latin typeface="OPPOSans R"/>
              <a:ea typeface="OPPOSans R"/>
              <a:cs typeface="Times New Roman" panose="02020603050405020304" pitchFamily="18" charset="0"/>
            </a:endParaRPr>
          </a:p>
        </p:txBody>
      </p:sp>
      <p:sp>
        <p:nvSpPr>
          <p:cNvPr id="61" name="矩形: 圆角 60">
            <a:extLst>
              <a:ext uri="{FF2B5EF4-FFF2-40B4-BE49-F238E27FC236}">
                <a16:creationId xmlns:a16="http://schemas.microsoft.com/office/drawing/2014/main" id="{273493D1-3A5E-4D56-B66D-318C35F15C8B}"/>
              </a:ext>
            </a:extLst>
          </p:cNvPr>
          <p:cNvSpPr/>
          <p:nvPr/>
        </p:nvSpPr>
        <p:spPr>
          <a:xfrm>
            <a:off x="4458593" y="1543600"/>
            <a:ext cx="3274813" cy="2055000"/>
          </a:xfrm>
          <a:prstGeom prst="roundRect">
            <a:avLst>
              <a:gd name="adj" fmla="val 5972"/>
            </a:avLst>
          </a:prstGeom>
          <a:solidFill>
            <a:schemeClr val="bg1"/>
          </a:solidFill>
          <a:ln>
            <a:noFill/>
          </a:ln>
          <a:effectLst>
            <a:outerShdw blurRad="254000" sx="102000" sy="102000" algn="ctr" rotWithShape="0">
              <a:srgbClr val="438ED9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rgbClr val="FFFFFF"/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62" name="矩形: 圆角 61">
            <a:extLst>
              <a:ext uri="{FF2B5EF4-FFF2-40B4-BE49-F238E27FC236}">
                <a16:creationId xmlns:a16="http://schemas.microsoft.com/office/drawing/2014/main" id="{BBECA009-844A-49D9-BEC7-5231072DEE04}"/>
              </a:ext>
            </a:extLst>
          </p:cNvPr>
          <p:cNvSpPr/>
          <p:nvPr/>
        </p:nvSpPr>
        <p:spPr>
          <a:xfrm>
            <a:off x="4458593" y="1543600"/>
            <a:ext cx="3274813" cy="2055000"/>
          </a:xfrm>
          <a:prstGeom prst="roundRect">
            <a:avLst>
              <a:gd name="adj" fmla="val 5972"/>
            </a:avLst>
          </a:pr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rgbClr val="FFFFFF"/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63" name="矩形: 圆角 62">
            <a:extLst>
              <a:ext uri="{FF2B5EF4-FFF2-40B4-BE49-F238E27FC236}">
                <a16:creationId xmlns:a16="http://schemas.microsoft.com/office/drawing/2014/main" id="{9B7A62BA-E5EE-48B5-9437-BEBBED126DB8}"/>
              </a:ext>
            </a:extLst>
          </p:cNvPr>
          <p:cNvSpPr/>
          <p:nvPr/>
        </p:nvSpPr>
        <p:spPr>
          <a:xfrm>
            <a:off x="4458593" y="1543600"/>
            <a:ext cx="3274813" cy="2055000"/>
          </a:xfrm>
          <a:prstGeom prst="roundRect">
            <a:avLst>
              <a:gd name="adj" fmla="val 5972"/>
            </a:avLst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80000">
                <a:schemeClr val="bg1"/>
              </a:gs>
            </a:gsLst>
            <a:lin ang="108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矩形: 圆角 63">
            <a:extLst>
              <a:ext uri="{FF2B5EF4-FFF2-40B4-BE49-F238E27FC236}">
                <a16:creationId xmlns:a16="http://schemas.microsoft.com/office/drawing/2014/main" id="{61266876-7C3F-4661-A306-1358429E4DF9}"/>
              </a:ext>
            </a:extLst>
          </p:cNvPr>
          <p:cNvSpPr/>
          <p:nvPr/>
        </p:nvSpPr>
        <p:spPr>
          <a:xfrm>
            <a:off x="4458593" y="1543600"/>
            <a:ext cx="3274813" cy="2055000"/>
          </a:xfrm>
          <a:prstGeom prst="roundRect">
            <a:avLst>
              <a:gd name="adj" fmla="val 5972"/>
            </a:avLst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62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文本框 64">
            <a:extLst>
              <a:ext uri="{FF2B5EF4-FFF2-40B4-BE49-F238E27FC236}">
                <a16:creationId xmlns:a16="http://schemas.microsoft.com/office/drawing/2014/main" id="{F817B297-8D40-48FC-A9E9-8373B2D1CB9C}"/>
              </a:ext>
            </a:extLst>
          </p:cNvPr>
          <p:cNvSpPr txBox="1"/>
          <p:nvPr/>
        </p:nvSpPr>
        <p:spPr>
          <a:xfrm>
            <a:off x="4783258" y="1928635"/>
            <a:ext cx="2019300" cy="40011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>
              <a:defRPr sz="2800" kern="100">
                <a:gradFill flip="none" rotWithShape="1">
                  <a:gsLst>
                    <a:gs pos="0">
                      <a:srgbClr val="00AFFC"/>
                    </a:gs>
                    <a:gs pos="79000">
                      <a:srgbClr val="167BEA"/>
                    </a:gs>
                  </a:gsLst>
                  <a:lin ang="5400000" scaled="1"/>
                  <a:tileRect/>
                </a:gradFill>
                <a:effectLst>
                  <a:outerShdw blurRad="228600" dist="38100" dir="2700000" algn="ctr" rotWithShape="0">
                    <a:srgbClr val="167BEA">
                      <a:alpha val="22000"/>
                    </a:srgbClr>
                  </a:outerShdw>
                </a:effectLst>
                <a:latin typeface="造字工房俊雅锐宋体验版常规体" pitchFamily="50" charset="-122"/>
                <a:ea typeface="造字工房俊雅锐宋体验版常规体" pitchFamily="50" charset="-122"/>
                <a:cs typeface="Times New Roman" panose="02020603050405020304" pitchFamily="18" charset="0"/>
              </a:defRPr>
            </a:lvl1pPr>
          </a:lstStyle>
          <a:p>
            <a:r>
              <a:rPr lang="zh-CN" altLang="en-US" sz="2600" dirty="0">
                <a:latin typeface="猫啃网风雅宋" panose="02020700000000000000" pitchFamily="18" charset="-122"/>
                <a:ea typeface="猫啃网风雅宋" panose="02020700000000000000" pitchFamily="18" charset="-122"/>
              </a:rPr>
              <a:t>地图找房</a:t>
            </a:r>
          </a:p>
        </p:txBody>
      </p:sp>
      <p:cxnSp>
        <p:nvCxnSpPr>
          <p:cNvPr id="66" name="直接连接符 65">
            <a:extLst>
              <a:ext uri="{FF2B5EF4-FFF2-40B4-BE49-F238E27FC236}">
                <a16:creationId xmlns:a16="http://schemas.microsoft.com/office/drawing/2014/main" id="{E75B0A6E-BDAE-4A08-ADC5-3FA3AB61AB00}"/>
              </a:ext>
            </a:extLst>
          </p:cNvPr>
          <p:cNvCxnSpPr>
            <a:cxnSpLocks/>
          </p:cNvCxnSpPr>
          <p:nvPr/>
        </p:nvCxnSpPr>
        <p:spPr>
          <a:xfrm>
            <a:off x="4834548" y="2447924"/>
            <a:ext cx="522514" cy="0"/>
          </a:xfrm>
          <a:prstGeom prst="line">
            <a:avLst/>
          </a:prstGeom>
          <a:ln w="9525">
            <a:solidFill>
              <a:srgbClr val="167BE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矩形 66">
            <a:extLst>
              <a:ext uri="{FF2B5EF4-FFF2-40B4-BE49-F238E27FC236}">
                <a16:creationId xmlns:a16="http://schemas.microsoft.com/office/drawing/2014/main" id="{D6E9037D-EE99-41EF-8AA0-88E54CF54469}"/>
              </a:ext>
            </a:extLst>
          </p:cNvPr>
          <p:cNvSpPr/>
          <p:nvPr/>
        </p:nvSpPr>
        <p:spPr>
          <a:xfrm>
            <a:off x="4793908" y="2566814"/>
            <a:ext cx="1256754" cy="579902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OPPOSans R"/>
                <a:ea typeface="OPPOSans R"/>
                <a:cs typeface="Times New Roman" panose="02020603050405020304" pitchFamily="18" charset="0"/>
              </a:rPr>
              <a:t>精准定位好房源</a:t>
            </a:r>
            <a:endParaRPr kumimoji="0" lang="en-US" altLang="zh-CN" sz="1400" b="0" i="0" u="none" strike="noStrike" kern="1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OPPOSans R"/>
              <a:ea typeface="OPPOSans R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OPPOSans R"/>
                <a:ea typeface="OPPOSans R"/>
                <a:cs typeface="Times New Roman" panose="02020603050405020304" pitchFamily="18" charset="0"/>
              </a:rPr>
              <a:t>想住哪里任你选</a:t>
            </a:r>
          </a:p>
        </p:txBody>
      </p:sp>
      <p:sp>
        <p:nvSpPr>
          <p:cNvPr id="77" name="矩形: 圆角 76">
            <a:extLst>
              <a:ext uri="{FF2B5EF4-FFF2-40B4-BE49-F238E27FC236}">
                <a16:creationId xmlns:a16="http://schemas.microsoft.com/office/drawing/2014/main" id="{EEFE5048-4FA4-434B-BDCA-F0F61BBB7CB4}"/>
              </a:ext>
            </a:extLst>
          </p:cNvPr>
          <p:cNvSpPr/>
          <p:nvPr/>
        </p:nvSpPr>
        <p:spPr>
          <a:xfrm>
            <a:off x="7927550" y="3881687"/>
            <a:ext cx="3274813" cy="2055000"/>
          </a:xfrm>
          <a:prstGeom prst="roundRect">
            <a:avLst>
              <a:gd name="adj" fmla="val 5972"/>
            </a:avLst>
          </a:prstGeom>
          <a:solidFill>
            <a:schemeClr val="bg1"/>
          </a:solidFill>
          <a:ln>
            <a:noFill/>
          </a:ln>
          <a:effectLst>
            <a:outerShdw blurRad="254000" sx="102000" sy="102000" algn="ctr" rotWithShape="0">
              <a:srgbClr val="438ED9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rgbClr val="FFFFFF"/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78" name="矩形: 圆角 77">
            <a:extLst>
              <a:ext uri="{FF2B5EF4-FFF2-40B4-BE49-F238E27FC236}">
                <a16:creationId xmlns:a16="http://schemas.microsoft.com/office/drawing/2014/main" id="{FD245990-9C14-4C7D-8451-879EE0932C14}"/>
              </a:ext>
            </a:extLst>
          </p:cNvPr>
          <p:cNvSpPr/>
          <p:nvPr/>
        </p:nvSpPr>
        <p:spPr>
          <a:xfrm>
            <a:off x="7927550" y="3881687"/>
            <a:ext cx="3274813" cy="2055000"/>
          </a:xfrm>
          <a:prstGeom prst="roundRect">
            <a:avLst>
              <a:gd name="adj" fmla="val 5972"/>
            </a:avLst>
          </a:prstGeom>
          <a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rgbClr val="FFFFFF"/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79" name="矩形: 圆角 78">
            <a:extLst>
              <a:ext uri="{FF2B5EF4-FFF2-40B4-BE49-F238E27FC236}">
                <a16:creationId xmlns:a16="http://schemas.microsoft.com/office/drawing/2014/main" id="{BEA3C363-F2BE-4D3C-8B17-4E1DB404B70D}"/>
              </a:ext>
            </a:extLst>
          </p:cNvPr>
          <p:cNvSpPr/>
          <p:nvPr/>
        </p:nvSpPr>
        <p:spPr>
          <a:xfrm>
            <a:off x="7927550" y="3881687"/>
            <a:ext cx="3274813" cy="2055000"/>
          </a:xfrm>
          <a:prstGeom prst="roundRect">
            <a:avLst>
              <a:gd name="adj" fmla="val 5972"/>
            </a:avLst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80000">
                <a:schemeClr val="bg1"/>
              </a:gs>
            </a:gsLst>
            <a:lin ang="108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矩形: 圆角 79">
            <a:extLst>
              <a:ext uri="{FF2B5EF4-FFF2-40B4-BE49-F238E27FC236}">
                <a16:creationId xmlns:a16="http://schemas.microsoft.com/office/drawing/2014/main" id="{BB611BDA-2DBB-42C5-AA9A-3DD24597A605}"/>
              </a:ext>
            </a:extLst>
          </p:cNvPr>
          <p:cNvSpPr/>
          <p:nvPr/>
        </p:nvSpPr>
        <p:spPr>
          <a:xfrm>
            <a:off x="7927550" y="3881687"/>
            <a:ext cx="3274813" cy="2055000"/>
          </a:xfrm>
          <a:prstGeom prst="roundRect">
            <a:avLst>
              <a:gd name="adj" fmla="val 5972"/>
            </a:avLst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62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文本框 80">
            <a:extLst>
              <a:ext uri="{FF2B5EF4-FFF2-40B4-BE49-F238E27FC236}">
                <a16:creationId xmlns:a16="http://schemas.microsoft.com/office/drawing/2014/main" id="{0F77B526-8549-488E-AA3D-148316E6E322}"/>
              </a:ext>
            </a:extLst>
          </p:cNvPr>
          <p:cNvSpPr txBox="1"/>
          <p:nvPr/>
        </p:nvSpPr>
        <p:spPr>
          <a:xfrm>
            <a:off x="8256588" y="4270529"/>
            <a:ext cx="2019300" cy="40011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>
              <a:defRPr sz="2800" kern="100">
                <a:gradFill flip="none" rotWithShape="1">
                  <a:gsLst>
                    <a:gs pos="0">
                      <a:srgbClr val="00AFFC"/>
                    </a:gs>
                    <a:gs pos="79000">
                      <a:srgbClr val="167BEA"/>
                    </a:gs>
                  </a:gsLst>
                  <a:lin ang="5400000" scaled="1"/>
                  <a:tileRect/>
                </a:gradFill>
                <a:effectLst>
                  <a:outerShdw blurRad="228600" dist="38100" dir="2700000" algn="ctr" rotWithShape="0">
                    <a:srgbClr val="167BEA">
                      <a:alpha val="22000"/>
                    </a:srgbClr>
                  </a:outerShdw>
                </a:effectLst>
                <a:latin typeface="造字工房俊雅锐宋体验版常规体" pitchFamily="50" charset="-122"/>
                <a:ea typeface="造字工房俊雅锐宋体验版常规体" pitchFamily="50" charset="-122"/>
                <a:cs typeface="Times New Roman" panose="02020603050405020304" pitchFamily="18" charset="0"/>
              </a:defRPr>
            </a:lvl1pPr>
          </a:lstStyle>
          <a:p>
            <a:r>
              <a:rPr lang="zh-CN" altLang="en-US" sz="2600" dirty="0">
                <a:latin typeface="猫啃网风雅宋" panose="02020700000000000000" pitchFamily="18" charset="-122"/>
                <a:ea typeface="猫啃网风雅宋" panose="02020700000000000000" pitchFamily="18" charset="-122"/>
              </a:rPr>
              <a:t>委托出租</a:t>
            </a:r>
          </a:p>
        </p:txBody>
      </p:sp>
      <p:cxnSp>
        <p:nvCxnSpPr>
          <p:cNvPr id="82" name="直接连接符 81">
            <a:extLst>
              <a:ext uri="{FF2B5EF4-FFF2-40B4-BE49-F238E27FC236}">
                <a16:creationId xmlns:a16="http://schemas.microsoft.com/office/drawing/2014/main" id="{F787FE3F-A1D5-472A-954F-C00F75EAE3F3}"/>
              </a:ext>
            </a:extLst>
          </p:cNvPr>
          <p:cNvCxnSpPr>
            <a:cxnSpLocks/>
          </p:cNvCxnSpPr>
          <p:nvPr/>
        </p:nvCxnSpPr>
        <p:spPr>
          <a:xfrm>
            <a:off x="8303505" y="4786011"/>
            <a:ext cx="522514" cy="0"/>
          </a:xfrm>
          <a:prstGeom prst="line">
            <a:avLst/>
          </a:prstGeom>
          <a:ln w="95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" name="矩形 82">
            <a:extLst>
              <a:ext uri="{FF2B5EF4-FFF2-40B4-BE49-F238E27FC236}">
                <a16:creationId xmlns:a16="http://schemas.microsoft.com/office/drawing/2014/main" id="{E197FAF7-585C-49D9-B32B-F386C1D974B1}"/>
              </a:ext>
            </a:extLst>
          </p:cNvPr>
          <p:cNvSpPr/>
          <p:nvPr/>
        </p:nvSpPr>
        <p:spPr>
          <a:xfrm>
            <a:off x="8262865" y="4904901"/>
            <a:ext cx="1668727" cy="579902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1400" kern="100" dirty="0">
                <a:solidFill>
                  <a:sysClr val="windowText" lastClr="000000"/>
                </a:solidFill>
                <a:latin typeface="OPPOSans R"/>
                <a:ea typeface="OPPOSans R"/>
                <a:cs typeface="Times New Roman" panose="02020603050405020304" pitchFamily="18" charset="0"/>
              </a:rPr>
              <a:t>零手续费</a:t>
            </a:r>
            <a:endParaRPr lang="en-US" altLang="zh-CN" sz="1400" kern="100" dirty="0">
              <a:solidFill>
                <a:sysClr val="windowText" lastClr="000000"/>
              </a:solidFill>
              <a:latin typeface="OPPOSans R"/>
              <a:ea typeface="OPPOSans R"/>
              <a:cs typeface="Times New Roman" panose="02020603050405020304" pitchFamily="18" charset="0"/>
            </a:endParaRPr>
          </a:p>
          <a:p>
            <a:pPr>
              <a:lnSpc>
                <a:spcPct val="140000"/>
              </a:lnSpc>
            </a:pPr>
            <a:r>
              <a:rPr lang="zh-CN" altLang="en-US" sz="1400" kern="100" dirty="0">
                <a:solidFill>
                  <a:sysClr val="windowText" lastClr="000000"/>
                </a:solidFill>
                <a:latin typeface="OPPOSans R"/>
                <a:ea typeface="OPPOSans R"/>
                <a:cs typeface="Times New Roman" panose="02020603050405020304" pitchFamily="18" charset="0"/>
              </a:rPr>
              <a:t>自带流量 出租更轻松</a:t>
            </a:r>
          </a:p>
        </p:txBody>
      </p:sp>
      <p:sp>
        <p:nvSpPr>
          <p:cNvPr id="85" name="矩形: 圆角 84">
            <a:extLst>
              <a:ext uri="{FF2B5EF4-FFF2-40B4-BE49-F238E27FC236}">
                <a16:creationId xmlns:a16="http://schemas.microsoft.com/office/drawing/2014/main" id="{360911D2-BEA9-4EB3-AD5A-1579B0F9CA33}"/>
              </a:ext>
            </a:extLst>
          </p:cNvPr>
          <p:cNvSpPr/>
          <p:nvPr/>
        </p:nvSpPr>
        <p:spPr>
          <a:xfrm>
            <a:off x="989636" y="3881687"/>
            <a:ext cx="3274813" cy="2055000"/>
          </a:xfrm>
          <a:prstGeom prst="roundRect">
            <a:avLst>
              <a:gd name="adj" fmla="val 5972"/>
            </a:avLst>
          </a:prstGeom>
          <a:solidFill>
            <a:schemeClr val="bg1"/>
          </a:solidFill>
          <a:ln>
            <a:noFill/>
          </a:ln>
          <a:effectLst>
            <a:outerShdw blurRad="254000" sx="102000" sy="102000" algn="ctr" rotWithShape="0">
              <a:srgbClr val="438ED9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rgbClr val="FFFFFF"/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86" name="矩形: 圆角 85">
            <a:extLst>
              <a:ext uri="{FF2B5EF4-FFF2-40B4-BE49-F238E27FC236}">
                <a16:creationId xmlns:a16="http://schemas.microsoft.com/office/drawing/2014/main" id="{F6665599-63F9-4647-85F7-FFA3A7162FA7}"/>
              </a:ext>
            </a:extLst>
          </p:cNvPr>
          <p:cNvSpPr/>
          <p:nvPr/>
        </p:nvSpPr>
        <p:spPr>
          <a:xfrm>
            <a:off x="989636" y="3881687"/>
            <a:ext cx="3274813" cy="2055000"/>
          </a:xfrm>
          <a:prstGeom prst="roundRect">
            <a:avLst>
              <a:gd name="adj" fmla="val 5972"/>
            </a:avLst>
          </a:prstGeom>
          <a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rgbClr val="FFFFFF"/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87" name="矩形: 圆角 86">
            <a:extLst>
              <a:ext uri="{FF2B5EF4-FFF2-40B4-BE49-F238E27FC236}">
                <a16:creationId xmlns:a16="http://schemas.microsoft.com/office/drawing/2014/main" id="{A8859C2B-E38B-4F62-9293-D33E487BC2D1}"/>
              </a:ext>
            </a:extLst>
          </p:cNvPr>
          <p:cNvSpPr/>
          <p:nvPr/>
        </p:nvSpPr>
        <p:spPr>
          <a:xfrm>
            <a:off x="989636" y="3881687"/>
            <a:ext cx="3274813" cy="2055000"/>
          </a:xfrm>
          <a:prstGeom prst="roundRect">
            <a:avLst>
              <a:gd name="adj" fmla="val 5972"/>
            </a:avLst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80000">
                <a:schemeClr val="bg1"/>
              </a:gs>
            </a:gsLst>
            <a:lin ang="108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矩形: 圆角 87">
            <a:extLst>
              <a:ext uri="{FF2B5EF4-FFF2-40B4-BE49-F238E27FC236}">
                <a16:creationId xmlns:a16="http://schemas.microsoft.com/office/drawing/2014/main" id="{AB22649A-2E20-4845-865D-CB0AA19607F5}"/>
              </a:ext>
            </a:extLst>
          </p:cNvPr>
          <p:cNvSpPr/>
          <p:nvPr/>
        </p:nvSpPr>
        <p:spPr>
          <a:xfrm>
            <a:off x="989636" y="3881687"/>
            <a:ext cx="3274813" cy="2055000"/>
          </a:xfrm>
          <a:prstGeom prst="roundRect">
            <a:avLst>
              <a:gd name="adj" fmla="val 5972"/>
            </a:avLst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62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文本框 88">
            <a:extLst>
              <a:ext uri="{FF2B5EF4-FFF2-40B4-BE49-F238E27FC236}">
                <a16:creationId xmlns:a16="http://schemas.microsoft.com/office/drawing/2014/main" id="{F16461F7-AF38-41B5-8F9D-DEFB59438BE8}"/>
              </a:ext>
            </a:extLst>
          </p:cNvPr>
          <p:cNvSpPr txBox="1"/>
          <p:nvPr/>
        </p:nvSpPr>
        <p:spPr>
          <a:xfrm>
            <a:off x="1309928" y="4270529"/>
            <a:ext cx="2019300" cy="40011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>
              <a:defRPr sz="2800" kern="100">
                <a:gradFill flip="none" rotWithShape="1">
                  <a:gsLst>
                    <a:gs pos="0">
                      <a:srgbClr val="00AFFC"/>
                    </a:gs>
                    <a:gs pos="79000">
                      <a:srgbClr val="167BEA"/>
                    </a:gs>
                  </a:gsLst>
                  <a:lin ang="5400000" scaled="1"/>
                  <a:tileRect/>
                </a:gradFill>
                <a:effectLst>
                  <a:outerShdw blurRad="228600" dist="38100" dir="2700000" algn="ctr" rotWithShape="0">
                    <a:srgbClr val="167BEA">
                      <a:alpha val="22000"/>
                    </a:srgbClr>
                  </a:outerShdw>
                </a:effectLst>
                <a:latin typeface="造字工房俊雅锐宋体验版常规体" pitchFamily="50" charset="-122"/>
                <a:ea typeface="造字工房俊雅锐宋体验版常规体" pitchFamily="50" charset="-122"/>
                <a:cs typeface="Times New Roman" panose="02020603050405020304" pitchFamily="18" charset="0"/>
              </a:defRPr>
            </a:lvl1pPr>
          </a:lstStyle>
          <a:p>
            <a:r>
              <a:rPr lang="zh-CN" altLang="en-US" sz="2600" dirty="0">
                <a:latin typeface="猫啃网风雅宋" panose="02020700000000000000" pitchFamily="18" charset="-122"/>
                <a:ea typeface="猫啃网风雅宋" panose="02020700000000000000" pitchFamily="18" charset="-122"/>
              </a:rPr>
              <a:t>个人房源</a:t>
            </a:r>
          </a:p>
        </p:txBody>
      </p:sp>
      <p:cxnSp>
        <p:nvCxnSpPr>
          <p:cNvPr id="90" name="直接连接符 89">
            <a:extLst>
              <a:ext uri="{FF2B5EF4-FFF2-40B4-BE49-F238E27FC236}">
                <a16:creationId xmlns:a16="http://schemas.microsoft.com/office/drawing/2014/main" id="{3A9E7B87-0B51-46DE-B8EF-D0327E47AE30}"/>
              </a:ext>
            </a:extLst>
          </p:cNvPr>
          <p:cNvCxnSpPr>
            <a:cxnSpLocks/>
          </p:cNvCxnSpPr>
          <p:nvPr/>
        </p:nvCxnSpPr>
        <p:spPr>
          <a:xfrm>
            <a:off x="1365591" y="4786011"/>
            <a:ext cx="522514" cy="0"/>
          </a:xfrm>
          <a:prstGeom prst="line">
            <a:avLst/>
          </a:prstGeom>
          <a:ln w="95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1" name="矩形 90">
            <a:extLst>
              <a:ext uri="{FF2B5EF4-FFF2-40B4-BE49-F238E27FC236}">
                <a16:creationId xmlns:a16="http://schemas.microsoft.com/office/drawing/2014/main" id="{04480130-8BED-4D47-BAC6-9C9AB637E035}"/>
              </a:ext>
            </a:extLst>
          </p:cNvPr>
          <p:cNvSpPr/>
          <p:nvPr/>
        </p:nvSpPr>
        <p:spPr>
          <a:xfrm>
            <a:off x="1324951" y="4904901"/>
            <a:ext cx="1077218" cy="579902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1400" kern="100" dirty="0">
                <a:solidFill>
                  <a:sysClr val="windowText" lastClr="000000"/>
                </a:solidFill>
                <a:latin typeface="OPPOSans R"/>
                <a:ea typeface="OPPOSans R"/>
                <a:cs typeface="Times New Roman" panose="02020603050405020304" pitchFamily="18" charset="0"/>
              </a:rPr>
              <a:t>享受品质生活</a:t>
            </a:r>
            <a:endParaRPr lang="en-US" altLang="zh-CN" sz="1400" kern="100" dirty="0">
              <a:solidFill>
                <a:sysClr val="windowText" lastClr="000000"/>
              </a:solidFill>
              <a:latin typeface="OPPOSans R"/>
              <a:ea typeface="OPPOSans R"/>
              <a:cs typeface="Times New Roman" panose="02020603050405020304" pitchFamily="18" charset="0"/>
            </a:endParaRPr>
          </a:p>
          <a:p>
            <a:pPr>
              <a:lnSpc>
                <a:spcPct val="140000"/>
              </a:lnSpc>
            </a:pPr>
            <a:r>
              <a:rPr lang="zh-CN" altLang="en-US" sz="1400" kern="100" dirty="0">
                <a:solidFill>
                  <a:sysClr val="windowText" lastClr="000000"/>
                </a:solidFill>
                <a:latin typeface="OPPOSans R"/>
                <a:ea typeface="OPPOSans R"/>
                <a:cs typeface="Times New Roman" panose="02020603050405020304" pitchFamily="18" charset="0"/>
              </a:rPr>
              <a:t>安心舒适之选</a:t>
            </a:r>
          </a:p>
        </p:txBody>
      </p:sp>
      <p:sp>
        <p:nvSpPr>
          <p:cNvPr id="93" name="矩形: 圆角 92">
            <a:extLst>
              <a:ext uri="{FF2B5EF4-FFF2-40B4-BE49-F238E27FC236}">
                <a16:creationId xmlns:a16="http://schemas.microsoft.com/office/drawing/2014/main" id="{6BD99A30-5C90-4EBA-90D6-5FAAEBC86754}"/>
              </a:ext>
            </a:extLst>
          </p:cNvPr>
          <p:cNvSpPr/>
          <p:nvPr/>
        </p:nvSpPr>
        <p:spPr>
          <a:xfrm>
            <a:off x="4458593" y="3881687"/>
            <a:ext cx="3274813" cy="2055000"/>
          </a:xfrm>
          <a:prstGeom prst="roundRect">
            <a:avLst>
              <a:gd name="adj" fmla="val 5972"/>
            </a:avLst>
          </a:prstGeom>
          <a:solidFill>
            <a:schemeClr val="bg1"/>
          </a:solidFill>
          <a:ln>
            <a:noFill/>
          </a:ln>
          <a:effectLst>
            <a:outerShdw blurRad="254000" sx="102000" sy="102000" algn="ctr" rotWithShape="0">
              <a:srgbClr val="438ED9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rgbClr val="FFFFFF"/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94" name="矩形: 圆角 93">
            <a:extLst>
              <a:ext uri="{FF2B5EF4-FFF2-40B4-BE49-F238E27FC236}">
                <a16:creationId xmlns:a16="http://schemas.microsoft.com/office/drawing/2014/main" id="{9AB0CFB0-505E-4B35-81B3-1C145F00AEE4}"/>
              </a:ext>
            </a:extLst>
          </p:cNvPr>
          <p:cNvSpPr/>
          <p:nvPr/>
        </p:nvSpPr>
        <p:spPr>
          <a:xfrm>
            <a:off x="4458593" y="3881687"/>
            <a:ext cx="3274813" cy="2055000"/>
          </a:xfrm>
          <a:prstGeom prst="roundRect">
            <a:avLst>
              <a:gd name="adj" fmla="val 5972"/>
            </a:avLst>
          </a:prstGeom>
          <a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rgbClr val="FFFFFF"/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95" name="矩形: 圆角 94">
            <a:extLst>
              <a:ext uri="{FF2B5EF4-FFF2-40B4-BE49-F238E27FC236}">
                <a16:creationId xmlns:a16="http://schemas.microsoft.com/office/drawing/2014/main" id="{46329BCE-C7DD-4EB9-96D1-7B094B0D73C7}"/>
              </a:ext>
            </a:extLst>
          </p:cNvPr>
          <p:cNvSpPr/>
          <p:nvPr/>
        </p:nvSpPr>
        <p:spPr>
          <a:xfrm>
            <a:off x="4458593" y="3881687"/>
            <a:ext cx="3274813" cy="2055000"/>
          </a:xfrm>
          <a:prstGeom prst="roundRect">
            <a:avLst>
              <a:gd name="adj" fmla="val 5972"/>
            </a:avLst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80000">
                <a:schemeClr val="bg1"/>
              </a:gs>
            </a:gsLst>
            <a:lin ang="108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6" name="矩形: 圆角 95">
            <a:extLst>
              <a:ext uri="{FF2B5EF4-FFF2-40B4-BE49-F238E27FC236}">
                <a16:creationId xmlns:a16="http://schemas.microsoft.com/office/drawing/2014/main" id="{0B2DB23A-8745-4D5F-9E4C-114731CAB31B}"/>
              </a:ext>
            </a:extLst>
          </p:cNvPr>
          <p:cNvSpPr/>
          <p:nvPr/>
        </p:nvSpPr>
        <p:spPr>
          <a:xfrm>
            <a:off x="4458593" y="3881687"/>
            <a:ext cx="3274813" cy="2055000"/>
          </a:xfrm>
          <a:prstGeom prst="roundRect">
            <a:avLst>
              <a:gd name="adj" fmla="val 5972"/>
            </a:avLst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62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7" name="文本框 96">
            <a:extLst>
              <a:ext uri="{FF2B5EF4-FFF2-40B4-BE49-F238E27FC236}">
                <a16:creationId xmlns:a16="http://schemas.microsoft.com/office/drawing/2014/main" id="{E6FB63E0-6B0F-481B-8AE5-60003BDE014B}"/>
              </a:ext>
            </a:extLst>
          </p:cNvPr>
          <p:cNvSpPr txBox="1"/>
          <p:nvPr/>
        </p:nvSpPr>
        <p:spPr>
          <a:xfrm>
            <a:off x="4783258" y="4270529"/>
            <a:ext cx="2019300" cy="40011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>
              <a:defRPr sz="2800" kern="100">
                <a:gradFill flip="none" rotWithShape="1">
                  <a:gsLst>
                    <a:gs pos="0">
                      <a:srgbClr val="00AFFC"/>
                    </a:gs>
                    <a:gs pos="79000">
                      <a:srgbClr val="167BEA"/>
                    </a:gs>
                  </a:gsLst>
                  <a:lin ang="5400000" scaled="1"/>
                  <a:tileRect/>
                </a:gradFill>
                <a:effectLst>
                  <a:outerShdw blurRad="228600" dist="38100" dir="2700000" algn="ctr" rotWithShape="0">
                    <a:srgbClr val="167BEA">
                      <a:alpha val="22000"/>
                    </a:srgbClr>
                  </a:outerShdw>
                </a:effectLst>
                <a:latin typeface="造字工房俊雅锐宋体验版常规体" pitchFamily="50" charset="-122"/>
                <a:ea typeface="造字工房俊雅锐宋体验版常规体" pitchFamily="50" charset="-122"/>
                <a:cs typeface="Times New Roman" panose="02020603050405020304" pitchFamily="18" charset="0"/>
              </a:defRPr>
            </a:lvl1pPr>
          </a:lstStyle>
          <a:p>
            <a:r>
              <a:rPr lang="zh-CN" altLang="en-US" sz="2600" dirty="0">
                <a:latin typeface="猫啃网风雅宋" panose="02020700000000000000" pitchFamily="18" charset="-122"/>
                <a:ea typeface="猫啃网风雅宋" panose="02020700000000000000" pitchFamily="18" charset="-122"/>
              </a:rPr>
              <a:t>通勤找房</a:t>
            </a:r>
          </a:p>
        </p:txBody>
      </p:sp>
      <p:cxnSp>
        <p:nvCxnSpPr>
          <p:cNvPr id="98" name="直接连接符 97">
            <a:extLst>
              <a:ext uri="{FF2B5EF4-FFF2-40B4-BE49-F238E27FC236}">
                <a16:creationId xmlns:a16="http://schemas.microsoft.com/office/drawing/2014/main" id="{E0149621-8AA0-4131-AB91-3059553ACAED}"/>
              </a:ext>
            </a:extLst>
          </p:cNvPr>
          <p:cNvCxnSpPr>
            <a:cxnSpLocks/>
          </p:cNvCxnSpPr>
          <p:nvPr/>
        </p:nvCxnSpPr>
        <p:spPr>
          <a:xfrm>
            <a:off x="4834548" y="4786011"/>
            <a:ext cx="522514" cy="0"/>
          </a:xfrm>
          <a:prstGeom prst="line">
            <a:avLst/>
          </a:prstGeom>
          <a:ln w="95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9" name="矩形 98">
            <a:extLst>
              <a:ext uri="{FF2B5EF4-FFF2-40B4-BE49-F238E27FC236}">
                <a16:creationId xmlns:a16="http://schemas.microsoft.com/office/drawing/2014/main" id="{844BD448-C569-4BA8-B508-78D1F2E64370}"/>
              </a:ext>
            </a:extLst>
          </p:cNvPr>
          <p:cNvSpPr/>
          <p:nvPr/>
        </p:nvSpPr>
        <p:spPr>
          <a:xfrm>
            <a:off x="4793908" y="4904901"/>
            <a:ext cx="1256754" cy="579902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1400" kern="100" dirty="0">
                <a:solidFill>
                  <a:sysClr val="windowText" lastClr="000000"/>
                </a:solidFill>
                <a:latin typeface="OPPOSans R"/>
                <a:ea typeface="OPPOSans R"/>
                <a:cs typeface="Times New Roman" panose="02020603050405020304" pitchFamily="18" charset="0"/>
              </a:rPr>
              <a:t>每天多睡半小时</a:t>
            </a:r>
            <a:endParaRPr lang="en-US" altLang="zh-CN" sz="1400" kern="100" dirty="0">
              <a:solidFill>
                <a:sysClr val="windowText" lastClr="000000"/>
              </a:solidFill>
              <a:latin typeface="OPPOSans R"/>
              <a:ea typeface="OPPOSans R"/>
              <a:cs typeface="Times New Roman" panose="02020603050405020304" pitchFamily="18" charset="0"/>
            </a:endParaRPr>
          </a:p>
          <a:p>
            <a:pPr>
              <a:lnSpc>
                <a:spcPct val="140000"/>
              </a:lnSpc>
            </a:pPr>
            <a:r>
              <a:rPr lang="zh-CN" altLang="en-US" sz="1400" kern="100" dirty="0">
                <a:solidFill>
                  <a:sysClr val="windowText" lastClr="000000"/>
                </a:solidFill>
                <a:latin typeface="OPPOSans R"/>
                <a:ea typeface="OPPOSans R"/>
                <a:cs typeface="Times New Roman" panose="02020603050405020304" pitchFamily="18" charset="0"/>
              </a:rPr>
              <a:t>上班打卡不会迟</a:t>
            </a:r>
          </a:p>
        </p:txBody>
      </p:sp>
      <p:cxnSp>
        <p:nvCxnSpPr>
          <p:cNvPr id="101" name="直接连接符 100">
            <a:extLst>
              <a:ext uri="{FF2B5EF4-FFF2-40B4-BE49-F238E27FC236}">
                <a16:creationId xmlns:a16="http://schemas.microsoft.com/office/drawing/2014/main" id="{8DC87F1F-09D6-40AA-9094-EC6EE4D13822}"/>
              </a:ext>
            </a:extLst>
          </p:cNvPr>
          <p:cNvCxnSpPr>
            <a:cxnSpLocks/>
          </p:cNvCxnSpPr>
          <p:nvPr/>
        </p:nvCxnSpPr>
        <p:spPr>
          <a:xfrm>
            <a:off x="4834548" y="4786011"/>
            <a:ext cx="522514" cy="0"/>
          </a:xfrm>
          <a:prstGeom prst="line">
            <a:avLst/>
          </a:prstGeom>
          <a:ln w="95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文本框 47">
            <a:extLst>
              <a:ext uri="{FF2B5EF4-FFF2-40B4-BE49-F238E27FC236}">
                <a16:creationId xmlns:a16="http://schemas.microsoft.com/office/drawing/2014/main" id="{F7FD1AC9-18AD-40EF-9B9C-BBBA35DE5AE4}"/>
              </a:ext>
            </a:extLst>
          </p:cNvPr>
          <p:cNvSpPr txBox="1"/>
          <p:nvPr/>
        </p:nvSpPr>
        <p:spPr>
          <a:xfrm>
            <a:off x="1309928" y="1928635"/>
            <a:ext cx="2019300" cy="40011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>
              <a:defRPr sz="2800" kern="100">
                <a:gradFill flip="none" rotWithShape="1">
                  <a:gsLst>
                    <a:gs pos="0">
                      <a:srgbClr val="00AFFC"/>
                    </a:gs>
                    <a:gs pos="79000">
                      <a:srgbClr val="167BEA"/>
                    </a:gs>
                  </a:gsLst>
                  <a:lin ang="5400000" scaled="1"/>
                  <a:tileRect/>
                </a:gradFill>
                <a:effectLst>
                  <a:outerShdw blurRad="139700" dist="38100" dir="2700000" algn="ctr" rotWithShape="0">
                    <a:srgbClr val="167BEA">
                      <a:alpha val="48000"/>
                    </a:srgbClr>
                  </a:outerShdw>
                </a:effectLst>
                <a:latin typeface="造字工房俊雅锐宋体验版常规体" pitchFamily="50" charset="-122"/>
                <a:ea typeface="造字工房俊雅锐宋体验版常规体" pitchFamily="50" charset="-122"/>
                <a:cs typeface="Times New Roman" panose="02020603050405020304" pitchFamily="18" charset="0"/>
              </a:defRPr>
            </a:lvl1pPr>
          </a:lstStyle>
          <a:p>
            <a:r>
              <a:rPr lang="zh-CN" altLang="en-US" sz="2600" dirty="0">
                <a:effectLst>
                  <a:outerShdw blurRad="228600" dist="38100" dir="2700000" algn="ctr" rotWithShape="0">
                    <a:srgbClr val="167BEA">
                      <a:alpha val="22000"/>
                    </a:srgbClr>
                  </a:outerShdw>
                </a:effectLst>
                <a:latin typeface="猫啃网风雅宋" panose="02020700000000000000" pitchFamily="18" charset="-122"/>
                <a:ea typeface="猫啃网风雅宋" panose="02020700000000000000" pitchFamily="18" charset="-122"/>
              </a:rPr>
              <a:t>品牌公寓</a:t>
            </a:r>
          </a:p>
        </p:txBody>
      </p:sp>
      <p:sp>
        <p:nvSpPr>
          <p:cNvPr id="123" name="矩形 122">
            <a:extLst>
              <a:ext uri="{FF2B5EF4-FFF2-40B4-BE49-F238E27FC236}">
                <a16:creationId xmlns:a16="http://schemas.microsoft.com/office/drawing/2014/main" id="{F14CCA72-9B72-48A9-9F37-E26173348614}"/>
              </a:ext>
            </a:extLst>
          </p:cNvPr>
          <p:cNvSpPr/>
          <p:nvPr/>
        </p:nvSpPr>
        <p:spPr>
          <a:xfrm>
            <a:off x="2191600" y="608957"/>
            <a:ext cx="3114661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3600" kern="100" dirty="0">
                <a:gradFill flip="none" rotWithShape="1">
                  <a:gsLst>
                    <a:gs pos="0">
                      <a:srgbClr val="00AFFC"/>
                    </a:gs>
                    <a:gs pos="79000">
                      <a:srgbClr val="167BEA"/>
                    </a:gs>
                  </a:gsLst>
                  <a:lin ang="5400000" scaled="1"/>
                  <a:tileRect/>
                </a:gradFill>
                <a:effectLst>
                  <a:outerShdw blurRad="228600" dist="38100" dir="2700000" algn="ctr" rotWithShape="0">
                    <a:srgbClr val="167BEA">
                      <a:alpha val="22000"/>
                    </a:srgbClr>
                  </a:outerShdw>
                </a:effectLst>
                <a:latin typeface="猫啃网风雅宋" panose="02020700000000000000" pitchFamily="18" charset="-122"/>
                <a:ea typeface="猫啃网风雅宋" panose="02020700000000000000" pitchFamily="18" charset="-122"/>
                <a:cs typeface="Times New Roman" panose="02020603050405020304" pitchFamily="18" charset="0"/>
              </a:rPr>
              <a:t>业务范围介绍</a:t>
            </a:r>
          </a:p>
        </p:txBody>
      </p:sp>
      <p:sp>
        <p:nvSpPr>
          <p:cNvPr id="127" name="矩形 126">
            <a:extLst>
              <a:ext uri="{FF2B5EF4-FFF2-40B4-BE49-F238E27FC236}">
                <a16:creationId xmlns:a16="http://schemas.microsoft.com/office/drawing/2014/main" id="{7AD9B3E1-BEBC-4EAB-81A9-F0FC75B4ECDD}"/>
              </a:ext>
            </a:extLst>
          </p:cNvPr>
          <p:cNvSpPr/>
          <p:nvPr/>
        </p:nvSpPr>
        <p:spPr>
          <a:xfrm>
            <a:off x="1297848" y="564128"/>
            <a:ext cx="1215759" cy="61555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altLang="zh-CN" sz="4000" kern="100" dirty="0">
                <a:gradFill flip="none" rotWithShape="1">
                  <a:gsLst>
                    <a:gs pos="0">
                      <a:srgbClr val="00AFFC"/>
                    </a:gs>
                    <a:gs pos="79000">
                      <a:srgbClr val="167BEA"/>
                    </a:gs>
                  </a:gsLst>
                  <a:lin ang="5400000" scaled="1"/>
                  <a:tileRect/>
                </a:gradFill>
                <a:effectLst>
                  <a:outerShdw blurRad="228600" dist="38100" dir="2700000" algn="ctr" rotWithShape="0">
                    <a:srgbClr val="167BEA">
                      <a:alpha val="22000"/>
                    </a:srgbClr>
                  </a:outerShdw>
                </a:effectLst>
                <a:latin typeface="猫啃网风雅宋" panose="02020700000000000000" pitchFamily="18" charset="-122"/>
                <a:ea typeface="猫啃网风雅宋" panose="02020700000000000000" pitchFamily="18" charset="-122"/>
                <a:cs typeface="Times New Roman" panose="02020603050405020304" pitchFamily="18" charset="0"/>
              </a:rPr>
              <a:t>APP</a:t>
            </a:r>
            <a:endParaRPr lang="zh-CN" altLang="en-US" sz="4000" kern="100" dirty="0">
              <a:gradFill flip="none" rotWithShape="1">
                <a:gsLst>
                  <a:gs pos="0">
                    <a:srgbClr val="00AFFC"/>
                  </a:gs>
                  <a:gs pos="79000">
                    <a:srgbClr val="167BEA"/>
                  </a:gs>
                </a:gsLst>
                <a:lin ang="5400000" scaled="1"/>
                <a:tileRect/>
              </a:gradFill>
              <a:effectLst>
                <a:outerShdw blurRad="228600" dist="38100" dir="2700000" algn="ctr" rotWithShape="0">
                  <a:srgbClr val="167BEA">
                    <a:alpha val="22000"/>
                  </a:srgbClr>
                </a:outerShdw>
              </a:effectLst>
              <a:latin typeface="猫啃网风雅宋" panose="02020700000000000000" pitchFamily="18" charset="-122"/>
              <a:ea typeface="猫啃网风雅宋" panose="02020700000000000000" pitchFamily="18" charset="-122"/>
              <a:cs typeface="Times New Roman" panose="02020603050405020304" pitchFamily="18" charset="0"/>
            </a:endParaRPr>
          </a:p>
        </p:txBody>
      </p:sp>
      <p:pic>
        <p:nvPicPr>
          <p:cNvPr id="129" name="图片 128">
            <a:extLst>
              <a:ext uri="{FF2B5EF4-FFF2-40B4-BE49-F238E27FC236}">
                <a16:creationId xmlns:a16="http://schemas.microsoft.com/office/drawing/2014/main" id="{8DB3D7AC-998C-4A30-B208-CD661B3BB34D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4043" y="374233"/>
            <a:ext cx="818425" cy="732373"/>
          </a:xfrm>
          <a:prstGeom prst="roundRect">
            <a:avLst>
              <a:gd name="adj" fmla="val 10732"/>
            </a:avLst>
          </a:prstGeom>
        </p:spPr>
      </p:pic>
      <p:sp>
        <p:nvSpPr>
          <p:cNvPr id="136" name="矩形 135">
            <a:extLst>
              <a:ext uri="{FF2B5EF4-FFF2-40B4-BE49-F238E27FC236}">
                <a16:creationId xmlns:a16="http://schemas.microsoft.com/office/drawing/2014/main" id="{E9ECB1C7-2A19-48D3-9BA9-F15D6FACDF16}"/>
              </a:ext>
            </a:extLst>
          </p:cNvPr>
          <p:cNvSpPr/>
          <p:nvPr/>
        </p:nvSpPr>
        <p:spPr>
          <a:xfrm>
            <a:off x="1669117" y="387023"/>
            <a:ext cx="2176878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zh-CN" sz="1400" kern="100" dirty="0">
                <a:solidFill>
                  <a:sysClr val="windowText" lastClr="000000"/>
                </a:solidFill>
                <a:effectLst>
                  <a:outerShdw blurRad="228600" dist="38100" dir="2700000" algn="ctr" rotWithShape="0">
                    <a:schemeClr val="tx1">
                      <a:lumMod val="50000"/>
                      <a:lumOff val="50000"/>
                      <a:alpha val="22000"/>
                    </a:schemeClr>
                  </a:outerShdw>
                </a:effectLst>
                <a:latin typeface="猫啃网风雅宋" panose="02020700000000000000" pitchFamily="18" charset="-122"/>
                <a:ea typeface="猫啃网风雅宋" panose="02020700000000000000" pitchFamily="18" charset="-122"/>
                <a:cs typeface="Times New Roman" panose="02020603050405020304" pitchFamily="18" charset="0"/>
              </a:rPr>
              <a:t>建融家园</a:t>
            </a:r>
            <a:endParaRPr lang="zh-CN" altLang="en-US" sz="1400" kern="100" dirty="0">
              <a:solidFill>
                <a:sysClr val="windowText" lastClr="000000"/>
              </a:solidFill>
              <a:effectLst>
                <a:outerShdw blurRad="228600" dist="38100" dir="2700000" algn="ctr" rotWithShape="0">
                  <a:schemeClr val="tx1">
                    <a:lumMod val="50000"/>
                    <a:lumOff val="50000"/>
                    <a:alpha val="22000"/>
                  </a:schemeClr>
                </a:outerShdw>
              </a:effectLst>
              <a:latin typeface="猫啃网风雅宋" panose="02020700000000000000" pitchFamily="18" charset="-122"/>
              <a:ea typeface="猫啃网风雅宋" panose="02020700000000000000" pitchFamily="18" charset="-122"/>
              <a:cs typeface="Times New Roman" panose="02020603050405020304" pitchFamily="18" charset="0"/>
            </a:endParaRPr>
          </a:p>
        </p:txBody>
      </p:sp>
      <p:sp>
        <p:nvSpPr>
          <p:cNvPr id="125" name="矩形 124">
            <a:extLst>
              <a:ext uri="{FF2B5EF4-FFF2-40B4-BE49-F238E27FC236}">
                <a16:creationId xmlns:a16="http://schemas.microsoft.com/office/drawing/2014/main" id="{E5A10159-CEB9-46A2-A7C2-67EF933B7C14}"/>
              </a:ext>
            </a:extLst>
          </p:cNvPr>
          <p:cNvSpPr/>
          <p:nvPr/>
        </p:nvSpPr>
        <p:spPr>
          <a:xfrm>
            <a:off x="1297848" y="372672"/>
            <a:ext cx="2176878" cy="24622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altLang="zh-CN" sz="1600" kern="100" dirty="0">
                <a:solidFill>
                  <a:sysClr val="windowText" lastClr="000000"/>
                </a:solidFill>
                <a:effectLst>
                  <a:outerShdw blurRad="228600" dist="38100" dir="2700000" algn="ctr" rotWithShape="0">
                    <a:schemeClr val="tx1">
                      <a:lumMod val="50000"/>
                      <a:lumOff val="50000"/>
                      <a:alpha val="22000"/>
                    </a:schemeClr>
                  </a:outerShdw>
                </a:effectLst>
                <a:latin typeface="猫啃网风雅宋" panose="02020700000000000000" pitchFamily="18" charset="-122"/>
                <a:ea typeface="猫啃网风雅宋" panose="02020700000000000000" pitchFamily="18" charset="-122"/>
                <a:cs typeface="Times New Roman" panose="02020603050405020304" pitchFamily="18" charset="0"/>
              </a:rPr>
              <a:t>CCB</a:t>
            </a:r>
            <a:endParaRPr lang="zh-CN" altLang="en-US" sz="1600" kern="100" dirty="0">
              <a:solidFill>
                <a:sysClr val="windowText" lastClr="000000"/>
              </a:solidFill>
              <a:effectLst>
                <a:outerShdw blurRad="228600" dist="38100" dir="2700000" algn="ctr" rotWithShape="0">
                  <a:schemeClr val="tx1">
                    <a:lumMod val="50000"/>
                    <a:lumOff val="50000"/>
                    <a:alpha val="22000"/>
                  </a:schemeClr>
                </a:outerShdw>
              </a:effectLst>
              <a:latin typeface="猫啃网风雅宋" panose="02020700000000000000" pitchFamily="18" charset="-122"/>
              <a:ea typeface="猫啃网风雅宋" panose="02020700000000000000" pitchFamily="18" charset="-122"/>
              <a:cs typeface="Times New Roman" panose="02020603050405020304" pitchFamily="18" charset="0"/>
            </a:endParaRPr>
          </a:p>
        </p:txBody>
      </p:sp>
      <p:sp>
        <p:nvSpPr>
          <p:cNvPr id="140" name="矩形 139">
            <a:extLst>
              <a:ext uri="{FF2B5EF4-FFF2-40B4-BE49-F238E27FC236}">
                <a16:creationId xmlns:a16="http://schemas.microsoft.com/office/drawing/2014/main" id="{31DBD9ED-2F60-4E50-BD34-45C04ECB3C15}"/>
              </a:ext>
            </a:extLst>
          </p:cNvPr>
          <p:cNvSpPr/>
          <p:nvPr/>
        </p:nvSpPr>
        <p:spPr>
          <a:xfrm>
            <a:off x="10894152" y="387023"/>
            <a:ext cx="1080217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zh-CN" altLang="en-US" sz="1400" kern="100" dirty="0">
                <a:solidFill>
                  <a:sysClr val="windowText" lastClr="000000"/>
                </a:solidFill>
                <a:effectLst>
                  <a:outerShdw blurRad="228600" dist="38100" dir="2700000" algn="ctr" rotWithShape="0">
                    <a:srgbClr val="167BEA">
                      <a:alpha val="22000"/>
                    </a:srgbClr>
                  </a:outerShdw>
                </a:effectLst>
                <a:latin typeface="猫啃网风雅宋" panose="02020700000000000000" pitchFamily="18" charset="-122"/>
                <a:ea typeface="猫啃网风雅宋" panose="02020700000000000000" pitchFamily="18" charset="-122"/>
                <a:cs typeface="Times New Roman" panose="02020603050405020304" pitchFamily="18" charset="0"/>
              </a:rPr>
              <a:t>预期收益</a:t>
            </a:r>
          </a:p>
        </p:txBody>
      </p:sp>
      <p:sp>
        <p:nvSpPr>
          <p:cNvPr id="141" name="矩形 140">
            <a:extLst>
              <a:ext uri="{FF2B5EF4-FFF2-40B4-BE49-F238E27FC236}">
                <a16:creationId xmlns:a16="http://schemas.microsoft.com/office/drawing/2014/main" id="{70F62817-543C-48D6-980A-62FCEEF601BC}"/>
              </a:ext>
            </a:extLst>
          </p:cNvPr>
          <p:cNvSpPr/>
          <p:nvPr/>
        </p:nvSpPr>
        <p:spPr>
          <a:xfrm>
            <a:off x="10122146" y="387023"/>
            <a:ext cx="1080217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zh-CN" altLang="en-US" sz="1400" kern="100" dirty="0">
                <a:gradFill flip="none" rotWithShape="1">
                  <a:gsLst>
                    <a:gs pos="0">
                      <a:srgbClr val="00AFFC"/>
                    </a:gs>
                    <a:gs pos="79000">
                      <a:srgbClr val="167BEA"/>
                    </a:gs>
                  </a:gsLst>
                  <a:lin ang="5400000" scaled="1"/>
                  <a:tileRect/>
                </a:gradFill>
                <a:effectLst>
                  <a:outerShdw blurRad="228600" dist="38100" dir="2700000" algn="ctr" rotWithShape="0">
                    <a:srgbClr val="167BEA">
                      <a:alpha val="22000"/>
                    </a:srgbClr>
                  </a:outerShdw>
                </a:effectLst>
                <a:latin typeface="猫啃网风雅宋" panose="02020700000000000000" pitchFamily="18" charset="-122"/>
                <a:ea typeface="猫啃网风雅宋" panose="02020700000000000000" pitchFamily="18" charset="-122"/>
                <a:cs typeface="Times New Roman" panose="02020603050405020304" pitchFamily="18" charset="0"/>
              </a:rPr>
              <a:t>业务范围</a:t>
            </a:r>
          </a:p>
        </p:txBody>
      </p:sp>
      <p:sp>
        <p:nvSpPr>
          <p:cNvPr id="142" name="矩形 141">
            <a:extLst>
              <a:ext uri="{FF2B5EF4-FFF2-40B4-BE49-F238E27FC236}">
                <a16:creationId xmlns:a16="http://schemas.microsoft.com/office/drawing/2014/main" id="{8B41F9AC-D61C-49DF-B7D6-848632111187}"/>
              </a:ext>
            </a:extLst>
          </p:cNvPr>
          <p:cNvSpPr/>
          <p:nvPr/>
        </p:nvSpPr>
        <p:spPr>
          <a:xfrm>
            <a:off x="9350140" y="387023"/>
            <a:ext cx="1080217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zh-CN" altLang="en-US" sz="1400" kern="100" dirty="0">
                <a:solidFill>
                  <a:sysClr val="windowText" lastClr="000000"/>
                </a:solidFill>
                <a:effectLst>
                  <a:outerShdw blurRad="228600" dist="38100" dir="2700000" algn="ctr" rotWithShape="0">
                    <a:srgbClr val="167BEA">
                      <a:alpha val="22000"/>
                    </a:srgbClr>
                  </a:outerShdw>
                </a:effectLst>
                <a:latin typeface="猫啃网风雅宋" panose="02020700000000000000" pitchFamily="18" charset="-122"/>
                <a:ea typeface="猫啃网风雅宋" panose="02020700000000000000" pitchFamily="18" charset="-122"/>
                <a:cs typeface="Times New Roman" panose="02020603050405020304" pitchFamily="18" charset="0"/>
              </a:rPr>
              <a:t>产品介绍</a:t>
            </a:r>
          </a:p>
        </p:txBody>
      </p:sp>
      <p:cxnSp>
        <p:nvCxnSpPr>
          <p:cNvPr id="143" name="直接连接符 142">
            <a:extLst>
              <a:ext uri="{FF2B5EF4-FFF2-40B4-BE49-F238E27FC236}">
                <a16:creationId xmlns:a16="http://schemas.microsoft.com/office/drawing/2014/main" id="{C07963DC-FFE6-478D-82AF-726F7CD64E6B}"/>
              </a:ext>
            </a:extLst>
          </p:cNvPr>
          <p:cNvCxnSpPr>
            <a:cxnSpLocks/>
          </p:cNvCxnSpPr>
          <p:nvPr/>
        </p:nvCxnSpPr>
        <p:spPr>
          <a:xfrm>
            <a:off x="10601294" y="620713"/>
            <a:ext cx="121920" cy="0"/>
          </a:xfrm>
          <a:prstGeom prst="line">
            <a:avLst/>
          </a:prstGeom>
          <a:ln w="9525" cap="rnd">
            <a:solidFill>
              <a:srgbClr val="167BE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9" name="图片 58">
            <a:extLst>
              <a:ext uri="{FF2B5EF4-FFF2-40B4-BE49-F238E27FC236}">
                <a16:creationId xmlns:a16="http://schemas.microsoft.com/office/drawing/2014/main" id="{D07ECC0A-77FC-48C9-A97F-FEAD1625EC87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744748" y="4476902"/>
            <a:ext cx="2447253" cy="2381098"/>
          </a:xfrm>
          <a:custGeom>
            <a:avLst/>
            <a:gdLst>
              <a:gd name="connsiteX0" fmla="*/ 0 w 2447253"/>
              <a:gd name="connsiteY0" fmla="*/ 0 h 2381098"/>
              <a:gd name="connsiteX1" fmla="*/ 2447253 w 2447253"/>
              <a:gd name="connsiteY1" fmla="*/ 0 h 2381098"/>
              <a:gd name="connsiteX2" fmla="*/ 2447253 w 2447253"/>
              <a:gd name="connsiteY2" fmla="*/ 2381098 h 2381098"/>
              <a:gd name="connsiteX3" fmla="*/ 0 w 2447253"/>
              <a:gd name="connsiteY3" fmla="*/ 2381098 h 23810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47253" h="2381098">
                <a:moveTo>
                  <a:pt x="0" y="0"/>
                </a:moveTo>
                <a:lnTo>
                  <a:pt x="2447253" y="0"/>
                </a:lnTo>
                <a:lnTo>
                  <a:pt x="2447253" y="2381098"/>
                </a:lnTo>
                <a:lnTo>
                  <a:pt x="0" y="2381098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97289077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9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9" name="组合 118">
            <a:extLst>
              <a:ext uri="{FF2B5EF4-FFF2-40B4-BE49-F238E27FC236}">
                <a16:creationId xmlns:a16="http://schemas.microsoft.com/office/drawing/2014/main" id="{E1EDB2E8-5355-4A1B-A8E0-74AD90C7CB9B}"/>
              </a:ext>
            </a:extLst>
          </p:cNvPr>
          <p:cNvGrpSpPr>
            <a:grpSpLocks/>
          </p:cNvGrpSpPr>
          <p:nvPr/>
        </p:nvGrpSpPr>
        <p:grpSpPr>
          <a:xfrm>
            <a:off x="-37618" y="-12407"/>
            <a:ext cx="12191996" cy="6858000"/>
            <a:chOff x="0" y="0"/>
            <a:chExt cx="12192000" cy="6858000"/>
          </a:xfrm>
        </p:grpSpPr>
        <p:pic>
          <p:nvPicPr>
            <p:cNvPr id="120" name="图片 119">
              <a:extLst>
                <a:ext uri="{FF2B5EF4-FFF2-40B4-BE49-F238E27FC236}">
                  <a16:creationId xmlns:a16="http://schemas.microsoft.com/office/drawing/2014/main" id="{BA073150-F16C-425D-8B2A-F115DA08505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121" name="矩形 120">
              <a:extLst>
                <a:ext uri="{FF2B5EF4-FFF2-40B4-BE49-F238E27FC236}">
                  <a16:creationId xmlns:a16="http://schemas.microsoft.com/office/drawing/2014/main" id="{9BFD02DC-0E01-4445-8CB7-5B076AE88975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gradFill flip="none" rotWithShape="1">
              <a:gsLst>
                <a:gs pos="100000">
                  <a:srgbClr val="FFFFFF">
                    <a:alpha val="75000"/>
                  </a:srgbClr>
                </a:gs>
                <a:gs pos="0">
                  <a:srgbClr val="FFFFFF">
                    <a:alpha val="50000"/>
                  </a:srgbClr>
                </a:gs>
              </a:gsLst>
              <a:lin ang="189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</p:grpSp>
      <p:sp>
        <p:nvSpPr>
          <p:cNvPr id="102" name="椭圆 101">
            <a:extLst>
              <a:ext uri="{FF2B5EF4-FFF2-40B4-BE49-F238E27FC236}">
                <a16:creationId xmlns:a16="http://schemas.microsoft.com/office/drawing/2014/main" id="{035AE8C3-48B4-43B8-9450-BC9D3EFCDB8A}"/>
              </a:ext>
            </a:extLst>
          </p:cNvPr>
          <p:cNvSpPr/>
          <p:nvPr/>
        </p:nvSpPr>
        <p:spPr>
          <a:xfrm>
            <a:off x="2349500" y="2057400"/>
            <a:ext cx="7493000" cy="7493000"/>
          </a:xfrm>
          <a:prstGeom prst="ellipse">
            <a:avLst/>
          </a:prstGeom>
          <a:noFill/>
          <a:ln w="9525">
            <a:gradFill>
              <a:gsLst>
                <a:gs pos="0">
                  <a:srgbClr val="FF6B0E">
                    <a:alpha val="50000"/>
                  </a:srgbClr>
                </a:gs>
                <a:gs pos="70000">
                  <a:srgbClr val="FF6B0E">
                    <a:alpha val="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D-DIN"/>
              <a:ea typeface="阿里巴巴普惠体 L"/>
              <a:cs typeface="+mn-cs"/>
            </a:endParaRPr>
          </a:p>
        </p:txBody>
      </p:sp>
      <p:sp>
        <p:nvSpPr>
          <p:cNvPr id="251" name="弧形 250">
            <a:extLst>
              <a:ext uri="{FF2B5EF4-FFF2-40B4-BE49-F238E27FC236}">
                <a16:creationId xmlns:a16="http://schemas.microsoft.com/office/drawing/2014/main" id="{51C0B09F-D39D-425B-9592-F54F6E677025}"/>
              </a:ext>
            </a:extLst>
          </p:cNvPr>
          <p:cNvSpPr/>
          <p:nvPr/>
        </p:nvSpPr>
        <p:spPr>
          <a:xfrm>
            <a:off x="3300732" y="3008632"/>
            <a:ext cx="5590536" cy="5590536"/>
          </a:xfrm>
          <a:prstGeom prst="arc">
            <a:avLst>
              <a:gd name="adj1" fmla="val 8683630"/>
              <a:gd name="adj2" fmla="val 16735011"/>
            </a:avLst>
          </a:prstGeom>
          <a:noFill/>
          <a:ln w="15875" cap="rnd">
            <a:gradFill>
              <a:gsLst>
                <a:gs pos="0">
                  <a:srgbClr val="FF6B0E"/>
                </a:gs>
                <a:gs pos="77000">
                  <a:srgbClr val="FF6B0E">
                    <a:alpha val="0"/>
                  </a:srgbClr>
                </a:gs>
              </a:gsLst>
              <a:lin ang="5400000" scaled="1"/>
            </a:gradFill>
            <a:prstDash val="sysDash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D-DIN"/>
              <a:ea typeface="阿里巴巴普惠体 L"/>
              <a:cs typeface="+mn-cs"/>
            </a:endParaRPr>
          </a:p>
        </p:txBody>
      </p:sp>
      <p:sp>
        <p:nvSpPr>
          <p:cNvPr id="103" name="椭圆 102">
            <a:extLst>
              <a:ext uri="{FF2B5EF4-FFF2-40B4-BE49-F238E27FC236}">
                <a16:creationId xmlns:a16="http://schemas.microsoft.com/office/drawing/2014/main" id="{2BE16BDF-8032-427C-A392-7E65E64624E8}"/>
              </a:ext>
            </a:extLst>
          </p:cNvPr>
          <p:cNvSpPr/>
          <p:nvPr/>
        </p:nvSpPr>
        <p:spPr>
          <a:xfrm>
            <a:off x="4145468" y="3825616"/>
            <a:ext cx="3901064" cy="3901064"/>
          </a:xfrm>
          <a:prstGeom prst="ellipse">
            <a:avLst/>
          </a:prstGeom>
          <a:gradFill>
            <a:gsLst>
              <a:gs pos="0">
                <a:srgbClr val="FF8C45"/>
              </a:gs>
              <a:gs pos="93000">
                <a:srgbClr val="FE6100"/>
              </a:gs>
            </a:gsLst>
            <a:lin ang="5400000" scaled="1"/>
          </a:gra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pic>
        <p:nvPicPr>
          <p:cNvPr id="104" name="图片 103" descr="桌子上的游戏遥控器&#10;&#10;描述已自动生成">
            <a:extLst>
              <a:ext uri="{FF2B5EF4-FFF2-40B4-BE49-F238E27FC236}">
                <a16:creationId xmlns:a16="http://schemas.microsoft.com/office/drawing/2014/main" id="{513ACB77-D126-4242-B562-FDA8A7A2D1D4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0376591" flipH="1">
            <a:off x="4819673" y="3261212"/>
            <a:ext cx="4170300" cy="3859764"/>
          </a:xfrm>
          <a:prstGeom prst="rect">
            <a:avLst/>
          </a:prstGeom>
          <a:effectLst>
            <a:outerShdw blurRad="139700" dist="38100" dir="2700000" algn="tl" rotWithShape="0">
              <a:prstClr val="black">
                <a:alpha val="27000"/>
              </a:prstClr>
            </a:outerShdw>
          </a:effectLst>
        </p:spPr>
      </p:pic>
      <p:pic>
        <p:nvPicPr>
          <p:cNvPr id="105" name="图片 104" descr="遥控器的特写&#10;&#10;描述已自动生成">
            <a:extLst>
              <a:ext uri="{FF2B5EF4-FFF2-40B4-BE49-F238E27FC236}">
                <a16:creationId xmlns:a16="http://schemas.microsoft.com/office/drawing/2014/main" id="{40B011F5-65F3-45D2-BEE6-15ABEC34C967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451265">
            <a:off x="3099234" y="1833935"/>
            <a:ext cx="4717096" cy="4412158"/>
          </a:xfrm>
          <a:prstGeom prst="rect">
            <a:avLst/>
          </a:prstGeom>
          <a:effectLst>
            <a:outerShdw blurRad="127000" dist="38100" dir="8100000" algn="tr" rotWithShape="0">
              <a:prstClr val="black">
                <a:alpha val="45000"/>
              </a:prstClr>
            </a:outerShdw>
          </a:effectLst>
        </p:spPr>
      </p:pic>
      <p:sp>
        <p:nvSpPr>
          <p:cNvPr id="158" name="椭圆 2">
            <a:extLst>
              <a:ext uri="{FF2B5EF4-FFF2-40B4-BE49-F238E27FC236}">
                <a16:creationId xmlns:a16="http://schemas.microsoft.com/office/drawing/2014/main" id="{68A679C7-8AAF-4103-9E85-26AAC02A50D8}"/>
              </a:ext>
            </a:extLst>
          </p:cNvPr>
          <p:cNvSpPr/>
          <p:nvPr/>
        </p:nvSpPr>
        <p:spPr>
          <a:xfrm>
            <a:off x="124988" y="2905912"/>
            <a:ext cx="641775" cy="641775"/>
          </a:xfrm>
          <a:prstGeom prst="ellipse">
            <a:avLst/>
          </a:prstGeom>
          <a:gradFill>
            <a:gsLst>
              <a:gs pos="16000">
                <a:srgbClr val="FE6100"/>
              </a:gs>
              <a:gs pos="100000">
                <a:srgbClr val="FE6100">
                  <a:alpha val="0"/>
                </a:srgbClr>
              </a:gs>
            </a:gsLst>
            <a:lin ang="5400000" scaled="1"/>
          </a:gra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62" name="矩形 161">
            <a:extLst>
              <a:ext uri="{FF2B5EF4-FFF2-40B4-BE49-F238E27FC236}">
                <a16:creationId xmlns:a16="http://schemas.microsoft.com/office/drawing/2014/main" id="{533B6859-D942-4F30-9694-52092CE3D1B8}"/>
              </a:ext>
            </a:extLst>
          </p:cNvPr>
          <p:cNvSpPr/>
          <p:nvPr/>
        </p:nvSpPr>
        <p:spPr>
          <a:xfrm>
            <a:off x="4900075" y="589775"/>
            <a:ext cx="2391850" cy="36933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CCB</a:t>
            </a:r>
            <a:r>
              <a:rPr kumimoji="0" lang="zh-CN" altLang="zh-CN" sz="2400" b="0" i="0" u="none" strike="noStrike" kern="1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建融家园</a:t>
            </a:r>
            <a:endParaRPr kumimoji="0" lang="zh-CN" altLang="en-US" sz="2400" b="0" i="0" u="none" strike="noStrike" kern="1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  <p:pic>
        <p:nvPicPr>
          <p:cNvPr id="163" name="图片 162">
            <a:extLst>
              <a:ext uri="{FF2B5EF4-FFF2-40B4-BE49-F238E27FC236}">
                <a16:creationId xmlns:a16="http://schemas.microsoft.com/office/drawing/2014/main" id="{E3456FDE-C04A-409D-BF26-183706B87660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83976" y="197704"/>
            <a:ext cx="513080" cy="513080"/>
          </a:xfrm>
          <a:prstGeom prst="roundRect">
            <a:avLst>
              <a:gd name="adj" fmla="val 10732"/>
            </a:avLst>
          </a:prstGeom>
        </p:spPr>
      </p:pic>
      <p:sp>
        <p:nvSpPr>
          <p:cNvPr id="166" name="TextBox 32">
            <a:extLst>
              <a:ext uri="{FF2B5EF4-FFF2-40B4-BE49-F238E27FC236}">
                <a16:creationId xmlns:a16="http://schemas.microsoft.com/office/drawing/2014/main" id="{3A73FF33-745D-4DF5-AE7D-83C828779A3C}"/>
              </a:ext>
            </a:extLst>
          </p:cNvPr>
          <p:cNvSpPr txBox="1"/>
          <p:nvPr/>
        </p:nvSpPr>
        <p:spPr>
          <a:xfrm>
            <a:off x="4151395" y="979968"/>
            <a:ext cx="3889210" cy="61382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800" b="1" i="0" u="none" strike="noStrike" kern="1200" cap="none" spc="-300" normalizeH="0" noProof="0" dirty="0">
                <a:ln>
                  <a:noFill/>
                </a:ln>
                <a:gradFill>
                  <a:gsLst>
                    <a:gs pos="61000">
                      <a:srgbClr val="118CE9"/>
                    </a:gs>
                    <a:gs pos="0">
                      <a:srgbClr val="1F3CDC"/>
                    </a:gs>
                    <a:gs pos="100000">
                      <a:srgbClr val="01E4F7"/>
                    </a:gs>
                  </a:gsLst>
                  <a:lin ang="2700000" scaled="1"/>
                </a:gradFill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APP</a:t>
            </a:r>
            <a:r>
              <a:rPr kumimoji="0" lang="zh-CN" altLang="en-US" sz="3800" b="1" i="0" u="none" strike="noStrike" kern="1200" cap="none" spc="-300" normalizeH="0" noProof="0" dirty="0">
                <a:ln>
                  <a:noFill/>
                </a:ln>
                <a:gradFill>
                  <a:gsLst>
                    <a:gs pos="61000">
                      <a:srgbClr val="118CE9"/>
                    </a:gs>
                    <a:gs pos="0">
                      <a:srgbClr val="1F3CDC"/>
                    </a:gs>
                    <a:gs pos="100000">
                      <a:srgbClr val="01E4F7"/>
                    </a:gs>
                  </a:gsLst>
                  <a:lin ang="2700000" scaled="1"/>
                </a:gradFill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业务范围介绍</a:t>
            </a:r>
          </a:p>
        </p:txBody>
      </p:sp>
      <p:pic>
        <p:nvPicPr>
          <p:cNvPr id="169" name="图片 168">
            <a:extLst>
              <a:ext uri="{FF2B5EF4-FFF2-40B4-BE49-F238E27FC236}">
                <a16:creationId xmlns:a16="http://schemas.microsoft.com/office/drawing/2014/main" id="{614FAECF-7758-46C3-9DEA-82ADC7B41FB7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027220" y="4379638"/>
            <a:ext cx="1164780" cy="2478363"/>
          </a:xfrm>
          <a:custGeom>
            <a:avLst/>
            <a:gdLst>
              <a:gd name="connsiteX0" fmla="*/ 0 w 2636528"/>
              <a:gd name="connsiteY0" fmla="*/ 0 h 3730181"/>
              <a:gd name="connsiteX1" fmla="*/ 2636528 w 2636528"/>
              <a:gd name="connsiteY1" fmla="*/ 0 h 3730181"/>
              <a:gd name="connsiteX2" fmla="*/ 2636528 w 2636528"/>
              <a:gd name="connsiteY2" fmla="*/ 3730181 h 3730181"/>
              <a:gd name="connsiteX3" fmla="*/ 0 w 2636528"/>
              <a:gd name="connsiteY3" fmla="*/ 3730181 h 37301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36528" h="3730181">
                <a:moveTo>
                  <a:pt x="0" y="0"/>
                </a:moveTo>
                <a:lnTo>
                  <a:pt x="2636528" y="0"/>
                </a:lnTo>
                <a:lnTo>
                  <a:pt x="2636528" y="3730181"/>
                </a:lnTo>
                <a:lnTo>
                  <a:pt x="0" y="3730181"/>
                </a:lnTo>
                <a:close/>
              </a:path>
            </a:pathLst>
          </a:custGeom>
        </p:spPr>
      </p:pic>
      <p:grpSp>
        <p:nvGrpSpPr>
          <p:cNvPr id="4" name="组合 3">
            <a:extLst>
              <a:ext uri="{FF2B5EF4-FFF2-40B4-BE49-F238E27FC236}">
                <a16:creationId xmlns:a16="http://schemas.microsoft.com/office/drawing/2014/main" id="{22A1AAAA-AD83-48A9-BBA0-788177500A40}"/>
              </a:ext>
            </a:extLst>
          </p:cNvPr>
          <p:cNvGrpSpPr/>
          <p:nvPr/>
        </p:nvGrpSpPr>
        <p:grpSpPr>
          <a:xfrm>
            <a:off x="8736104" y="2524480"/>
            <a:ext cx="2689134" cy="1253241"/>
            <a:chOff x="8736104" y="2524480"/>
            <a:chExt cx="2689134" cy="1253241"/>
          </a:xfrm>
        </p:grpSpPr>
        <p:sp>
          <p:nvSpPr>
            <p:cNvPr id="132" name="任意多边形: 形状 131">
              <a:extLst>
                <a:ext uri="{FF2B5EF4-FFF2-40B4-BE49-F238E27FC236}">
                  <a16:creationId xmlns:a16="http://schemas.microsoft.com/office/drawing/2014/main" id="{476B2EE8-6F3A-4010-92D0-FE6953C40A35}"/>
                </a:ext>
              </a:extLst>
            </p:cNvPr>
            <p:cNvSpPr>
              <a:spLocks/>
            </p:cNvSpPr>
            <p:nvPr/>
          </p:nvSpPr>
          <p:spPr>
            <a:xfrm>
              <a:off x="8736104" y="2524480"/>
              <a:ext cx="2689134" cy="1253241"/>
            </a:xfrm>
            <a:custGeom>
              <a:avLst/>
              <a:gdLst>
                <a:gd name="connsiteX0" fmla="*/ 71998 w 2689134"/>
                <a:gd name="connsiteY0" fmla="*/ 0 h 1253241"/>
                <a:gd name="connsiteX1" fmla="*/ 2617136 w 2689134"/>
                <a:gd name="connsiteY1" fmla="*/ 0 h 1253241"/>
                <a:gd name="connsiteX2" fmla="*/ 2689134 w 2689134"/>
                <a:gd name="connsiteY2" fmla="*/ 71998 h 1253241"/>
                <a:gd name="connsiteX3" fmla="*/ 2689134 w 2689134"/>
                <a:gd name="connsiteY3" fmla="*/ 1026876 h 1253241"/>
                <a:gd name="connsiteX4" fmla="*/ 2617136 w 2689134"/>
                <a:gd name="connsiteY4" fmla="*/ 1098874 h 1253241"/>
                <a:gd name="connsiteX5" fmla="*/ 2100408 w 2689134"/>
                <a:gd name="connsiteY5" fmla="*/ 1098874 h 1253241"/>
                <a:gd name="connsiteX6" fmla="*/ 2105288 w 2689134"/>
                <a:gd name="connsiteY6" fmla="*/ 1103983 h 1253241"/>
                <a:gd name="connsiteX7" fmla="*/ 2105288 w 2689134"/>
                <a:gd name="connsiteY7" fmla="*/ 1242387 h 1253241"/>
                <a:gd name="connsiteX8" fmla="*/ 2086643 w 2689134"/>
                <a:gd name="connsiteY8" fmla="*/ 1248841 h 1253241"/>
                <a:gd name="connsiteX9" fmla="*/ 1988463 w 2689134"/>
                <a:gd name="connsiteY9" fmla="*/ 1110437 h 1253241"/>
                <a:gd name="connsiteX10" fmla="*/ 1987531 w 2689134"/>
                <a:gd name="connsiteY10" fmla="*/ 1099120 h 1253241"/>
                <a:gd name="connsiteX11" fmla="*/ 1987912 w 2689134"/>
                <a:gd name="connsiteY11" fmla="*/ 1098874 h 1253241"/>
                <a:gd name="connsiteX12" fmla="*/ 71998 w 2689134"/>
                <a:gd name="connsiteY12" fmla="*/ 1098874 h 1253241"/>
                <a:gd name="connsiteX13" fmla="*/ 0 w 2689134"/>
                <a:gd name="connsiteY13" fmla="*/ 1026876 h 1253241"/>
                <a:gd name="connsiteX14" fmla="*/ 0 w 2689134"/>
                <a:gd name="connsiteY14" fmla="*/ 71998 h 1253241"/>
                <a:gd name="connsiteX15" fmla="*/ 71998 w 2689134"/>
                <a:gd name="connsiteY15" fmla="*/ 0 h 1253241"/>
                <a:gd name="connsiteX0" fmla="*/ 71998 w 2689134"/>
                <a:gd name="connsiteY0" fmla="*/ 0 h 1253241"/>
                <a:gd name="connsiteX1" fmla="*/ 2617136 w 2689134"/>
                <a:gd name="connsiteY1" fmla="*/ 0 h 1253241"/>
                <a:gd name="connsiteX2" fmla="*/ 2689134 w 2689134"/>
                <a:gd name="connsiteY2" fmla="*/ 71998 h 1253241"/>
                <a:gd name="connsiteX3" fmla="*/ 2689134 w 2689134"/>
                <a:gd name="connsiteY3" fmla="*/ 1026876 h 1253241"/>
                <a:gd name="connsiteX4" fmla="*/ 2617136 w 2689134"/>
                <a:gd name="connsiteY4" fmla="*/ 1098874 h 1253241"/>
                <a:gd name="connsiteX5" fmla="*/ 2100408 w 2689134"/>
                <a:gd name="connsiteY5" fmla="*/ 1098874 h 1253241"/>
                <a:gd name="connsiteX6" fmla="*/ 2105288 w 2689134"/>
                <a:gd name="connsiteY6" fmla="*/ 1242387 h 1253241"/>
                <a:gd name="connsiteX7" fmla="*/ 2086643 w 2689134"/>
                <a:gd name="connsiteY7" fmla="*/ 1248841 h 1253241"/>
                <a:gd name="connsiteX8" fmla="*/ 1988463 w 2689134"/>
                <a:gd name="connsiteY8" fmla="*/ 1110437 h 1253241"/>
                <a:gd name="connsiteX9" fmla="*/ 1987531 w 2689134"/>
                <a:gd name="connsiteY9" fmla="*/ 1099120 h 1253241"/>
                <a:gd name="connsiteX10" fmla="*/ 1987912 w 2689134"/>
                <a:gd name="connsiteY10" fmla="*/ 1098874 h 1253241"/>
                <a:gd name="connsiteX11" fmla="*/ 71998 w 2689134"/>
                <a:gd name="connsiteY11" fmla="*/ 1098874 h 1253241"/>
                <a:gd name="connsiteX12" fmla="*/ 0 w 2689134"/>
                <a:gd name="connsiteY12" fmla="*/ 1026876 h 1253241"/>
                <a:gd name="connsiteX13" fmla="*/ 0 w 2689134"/>
                <a:gd name="connsiteY13" fmla="*/ 71998 h 1253241"/>
                <a:gd name="connsiteX14" fmla="*/ 71998 w 2689134"/>
                <a:gd name="connsiteY14" fmla="*/ 0 h 1253241"/>
                <a:gd name="connsiteX0" fmla="*/ 71998 w 2689134"/>
                <a:gd name="connsiteY0" fmla="*/ 0 h 1253241"/>
                <a:gd name="connsiteX1" fmla="*/ 2617136 w 2689134"/>
                <a:gd name="connsiteY1" fmla="*/ 0 h 1253241"/>
                <a:gd name="connsiteX2" fmla="*/ 2689134 w 2689134"/>
                <a:gd name="connsiteY2" fmla="*/ 71998 h 1253241"/>
                <a:gd name="connsiteX3" fmla="*/ 2689134 w 2689134"/>
                <a:gd name="connsiteY3" fmla="*/ 1026876 h 1253241"/>
                <a:gd name="connsiteX4" fmla="*/ 2617136 w 2689134"/>
                <a:gd name="connsiteY4" fmla="*/ 1098874 h 1253241"/>
                <a:gd name="connsiteX5" fmla="*/ 2100408 w 2689134"/>
                <a:gd name="connsiteY5" fmla="*/ 1098874 h 1253241"/>
                <a:gd name="connsiteX6" fmla="*/ 2105288 w 2689134"/>
                <a:gd name="connsiteY6" fmla="*/ 1242387 h 1253241"/>
                <a:gd name="connsiteX7" fmla="*/ 2086643 w 2689134"/>
                <a:gd name="connsiteY7" fmla="*/ 1248841 h 1253241"/>
                <a:gd name="connsiteX8" fmla="*/ 1988463 w 2689134"/>
                <a:gd name="connsiteY8" fmla="*/ 1110437 h 1253241"/>
                <a:gd name="connsiteX9" fmla="*/ 1987531 w 2689134"/>
                <a:gd name="connsiteY9" fmla="*/ 1099120 h 1253241"/>
                <a:gd name="connsiteX10" fmla="*/ 71998 w 2689134"/>
                <a:gd name="connsiteY10" fmla="*/ 1098874 h 1253241"/>
                <a:gd name="connsiteX11" fmla="*/ 0 w 2689134"/>
                <a:gd name="connsiteY11" fmla="*/ 1026876 h 1253241"/>
                <a:gd name="connsiteX12" fmla="*/ 0 w 2689134"/>
                <a:gd name="connsiteY12" fmla="*/ 71998 h 1253241"/>
                <a:gd name="connsiteX13" fmla="*/ 71998 w 2689134"/>
                <a:gd name="connsiteY13" fmla="*/ 0 h 1253241"/>
                <a:gd name="connsiteX0" fmla="*/ 71998 w 2689134"/>
                <a:gd name="connsiteY0" fmla="*/ 0 h 1253241"/>
                <a:gd name="connsiteX1" fmla="*/ 2617136 w 2689134"/>
                <a:gd name="connsiteY1" fmla="*/ 0 h 1253241"/>
                <a:gd name="connsiteX2" fmla="*/ 2689134 w 2689134"/>
                <a:gd name="connsiteY2" fmla="*/ 71998 h 1253241"/>
                <a:gd name="connsiteX3" fmla="*/ 2689134 w 2689134"/>
                <a:gd name="connsiteY3" fmla="*/ 1026876 h 1253241"/>
                <a:gd name="connsiteX4" fmla="*/ 2617136 w 2689134"/>
                <a:gd name="connsiteY4" fmla="*/ 1098874 h 1253241"/>
                <a:gd name="connsiteX5" fmla="*/ 2100408 w 2689134"/>
                <a:gd name="connsiteY5" fmla="*/ 1098874 h 1253241"/>
                <a:gd name="connsiteX6" fmla="*/ 2105288 w 2689134"/>
                <a:gd name="connsiteY6" fmla="*/ 1242387 h 1253241"/>
                <a:gd name="connsiteX7" fmla="*/ 2086643 w 2689134"/>
                <a:gd name="connsiteY7" fmla="*/ 1248841 h 1253241"/>
                <a:gd name="connsiteX8" fmla="*/ 1987531 w 2689134"/>
                <a:gd name="connsiteY8" fmla="*/ 1099120 h 1253241"/>
                <a:gd name="connsiteX9" fmla="*/ 71998 w 2689134"/>
                <a:gd name="connsiteY9" fmla="*/ 1098874 h 1253241"/>
                <a:gd name="connsiteX10" fmla="*/ 0 w 2689134"/>
                <a:gd name="connsiteY10" fmla="*/ 1026876 h 1253241"/>
                <a:gd name="connsiteX11" fmla="*/ 0 w 2689134"/>
                <a:gd name="connsiteY11" fmla="*/ 71998 h 1253241"/>
                <a:gd name="connsiteX12" fmla="*/ 71998 w 2689134"/>
                <a:gd name="connsiteY12" fmla="*/ 0 h 1253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689134" h="1253241">
                  <a:moveTo>
                    <a:pt x="71998" y="0"/>
                  </a:moveTo>
                  <a:lnTo>
                    <a:pt x="2617136" y="0"/>
                  </a:lnTo>
                  <a:cubicBezTo>
                    <a:pt x="2656899" y="0"/>
                    <a:pt x="2689134" y="32235"/>
                    <a:pt x="2689134" y="71998"/>
                  </a:cubicBezTo>
                  <a:lnTo>
                    <a:pt x="2689134" y="1026876"/>
                  </a:lnTo>
                  <a:cubicBezTo>
                    <a:pt x="2689134" y="1066639"/>
                    <a:pt x="2656899" y="1098874"/>
                    <a:pt x="2617136" y="1098874"/>
                  </a:cubicBezTo>
                  <a:lnTo>
                    <a:pt x="2100408" y="1098874"/>
                  </a:lnTo>
                  <a:lnTo>
                    <a:pt x="2105288" y="1242387"/>
                  </a:lnTo>
                  <a:cubicBezTo>
                    <a:pt x="2105288" y="1252830"/>
                    <a:pt x="2092591" y="1257226"/>
                    <a:pt x="2086643" y="1248841"/>
                  </a:cubicBezTo>
                  <a:lnTo>
                    <a:pt x="1987531" y="1099120"/>
                  </a:lnTo>
                  <a:lnTo>
                    <a:pt x="71998" y="1098874"/>
                  </a:lnTo>
                  <a:cubicBezTo>
                    <a:pt x="32235" y="1098874"/>
                    <a:pt x="0" y="1066639"/>
                    <a:pt x="0" y="1026876"/>
                  </a:cubicBezTo>
                  <a:lnTo>
                    <a:pt x="0" y="71998"/>
                  </a:lnTo>
                  <a:cubicBezTo>
                    <a:pt x="0" y="32235"/>
                    <a:pt x="32235" y="0"/>
                    <a:pt x="71998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167BEA"/>
                </a:gs>
                <a:gs pos="100000">
                  <a:srgbClr val="0E55A4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cxnSp>
          <p:nvCxnSpPr>
            <p:cNvPr id="133" name="直接连接符 132">
              <a:extLst>
                <a:ext uri="{FF2B5EF4-FFF2-40B4-BE49-F238E27FC236}">
                  <a16:creationId xmlns:a16="http://schemas.microsoft.com/office/drawing/2014/main" id="{93C06C65-DDBF-47D5-9F07-6AD65B6CF900}"/>
                </a:ext>
              </a:extLst>
            </p:cNvPr>
            <p:cNvCxnSpPr>
              <a:cxnSpLocks/>
            </p:cNvCxnSpPr>
            <p:nvPr/>
          </p:nvCxnSpPr>
          <p:spPr>
            <a:xfrm>
              <a:off x="9760712" y="2980968"/>
              <a:ext cx="522514" cy="0"/>
            </a:xfrm>
            <a:prstGeom prst="line">
              <a:avLst/>
            </a:prstGeom>
            <a:ln w="12700" cap="rnd">
              <a:solidFill>
                <a:schemeClr val="bg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4" name="矩形 133">
              <a:extLst>
                <a:ext uri="{FF2B5EF4-FFF2-40B4-BE49-F238E27FC236}">
                  <a16:creationId xmlns:a16="http://schemas.microsoft.com/office/drawing/2014/main" id="{8DC42BF8-961C-4D75-9439-BACEEA79EB93}"/>
                </a:ext>
              </a:extLst>
            </p:cNvPr>
            <p:cNvSpPr/>
            <p:nvPr/>
          </p:nvSpPr>
          <p:spPr>
            <a:xfrm>
              <a:off x="9743186" y="3029003"/>
              <a:ext cx="1400263" cy="503023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kern="100" dirty="0">
                  <a:solidFill>
                    <a:schemeClr val="bg1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资产增值</a:t>
              </a:r>
              <a:endParaRPr lang="en-US" altLang="zh-CN" sz="1400" kern="1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1400" kern="100" dirty="0">
                  <a:solidFill>
                    <a:schemeClr val="bg1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管理无忧</a:t>
              </a:r>
            </a:p>
          </p:txBody>
        </p:sp>
        <p:sp>
          <p:nvSpPr>
            <p:cNvPr id="135" name="文本框 134">
              <a:extLst>
                <a:ext uri="{FF2B5EF4-FFF2-40B4-BE49-F238E27FC236}">
                  <a16:creationId xmlns:a16="http://schemas.microsoft.com/office/drawing/2014/main" id="{A8FB8B73-FBDC-48B3-941A-CDAD9B9BCA27}"/>
                </a:ext>
              </a:extLst>
            </p:cNvPr>
            <p:cNvSpPr txBox="1"/>
            <p:nvPr/>
          </p:nvSpPr>
          <p:spPr>
            <a:xfrm>
              <a:off x="9735951" y="2594379"/>
              <a:ext cx="1400264" cy="338554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>
                <a:defRPr sz="2800" kern="100">
                  <a:gradFill flip="none" rotWithShape="1">
                    <a:gsLst>
                      <a:gs pos="0">
                        <a:srgbClr val="00AFFC"/>
                      </a:gs>
                      <a:gs pos="79000">
                        <a:srgbClr val="167BEA"/>
                      </a:gs>
                    </a:gsLst>
                    <a:lin ang="5400000" scaled="1"/>
                    <a:tileRect/>
                  </a:gradFill>
                  <a:effectLst>
                    <a:outerShdw blurRad="139700" dist="38100" dir="2700000" algn="ctr" rotWithShape="0">
                      <a:srgbClr val="167BEA">
                        <a:alpha val="48000"/>
                      </a:srgbClr>
                    </a:outerShdw>
                  </a:effectLst>
                  <a:latin typeface="造字工房俊雅锐宋体验版常规体" pitchFamily="50" charset="-122"/>
                  <a:ea typeface="造字工房俊雅锐宋体验版常规体" pitchFamily="50" charset="-122"/>
                  <a:cs typeface="Times New Roman" panose="02020603050405020304" pitchFamily="18" charset="0"/>
                </a:defRPr>
              </a:lvl1pPr>
            </a:lstStyle>
            <a:p>
              <a:r>
                <a:rPr lang="zh-CN" altLang="en-US" sz="2200" dirty="0">
                  <a:solidFill>
                    <a:schemeClr val="bg1"/>
                  </a:solidFill>
                  <a:effectLst>
                    <a:outerShdw blurRad="228600" dist="38100" dir="2700000" algn="ctr" rotWithShape="0">
                      <a:srgbClr val="167BEA">
                        <a:alpha val="22000"/>
                      </a:srgbClr>
                    </a:outerShdw>
                  </a:effectLst>
                  <a:latin typeface="阿里巴巴普惠体 H" panose="00020600040101010101" pitchFamily="18" charset="-122"/>
                  <a:ea typeface="阿里巴巴普惠体 H" panose="00020600040101010101" pitchFamily="18" charset="-122"/>
                  <a:cs typeface="阿里巴巴普惠体 H" panose="00020600040101010101" pitchFamily="18" charset="-122"/>
                </a:rPr>
                <a:t>个人直租</a:t>
              </a:r>
            </a:p>
          </p:txBody>
        </p:sp>
        <p:grpSp>
          <p:nvGrpSpPr>
            <p:cNvPr id="455" name="图形 22">
              <a:extLst>
                <a:ext uri="{FF2B5EF4-FFF2-40B4-BE49-F238E27FC236}">
                  <a16:creationId xmlns:a16="http://schemas.microsoft.com/office/drawing/2014/main" id="{A6AD7056-36EB-4A21-9582-AE464AE215DA}"/>
                </a:ext>
              </a:extLst>
            </p:cNvPr>
            <p:cNvGrpSpPr/>
            <p:nvPr/>
          </p:nvGrpSpPr>
          <p:grpSpPr>
            <a:xfrm>
              <a:off x="8941667" y="2795480"/>
              <a:ext cx="619200" cy="559999"/>
              <a:chOff x="8941667" y="2819018"/>
              <a:chExt cx="619200" cy="559999"/>
            </a:xfrm>
            <a:solidFill>
              <a:schemeClr val="bg1"/>
            </a:solidFill>
          </p:grpSpPr>
          <p:sp>
            <p:nvSpPr>
              <p:cNvPr id="456" name="任意多边形: 形状 455">
                <a:extLst>
                  <a:ext uri="{FF2B5EF4-FFF2-40B4-BE49-F238E27FC236}">
                    <a16:creationId xmlns:a16="http://schemas.microsoft.com/office/drawing/2014/main" id="{F409A1AD-66B8-4B48-97D0-3BB43A91329A}"/>
                  </a:ext>
                </a:extLst>
              </p:cNvPr>
              <p:cNvSpPr/>
              <p:nvPr/>
            </p:nvSpPr>
            <p:spPr>
              <a:xfrm>
                <a:off x="9209285" y="3203352"/>
                <a:ext cx="33438" cy="18140"/>
              </a:xfrm>
              <a:custGeom>
                <a:avLst/>
                <a:gdLst>
                  <a:gd name="connsiteX0" fmla="*/ 24368 w 33438"/>
                  <a:gd name="connsiteY0" fmla="*/ 18141 h 18140"/>
                  <a:gd name="connsiteX1" fmla="*/ 33438 w 33438"/>
                  <a:gd name="connsiteY1" fmla="*/ 9070 h 18140"/>
                  <a:gd name="connsiteX2" fmla="*/ 24368 w 33438"/>
                  <a:gd name="connsiteY2" fmla="*/ 0 h 18140"/>
                  <a:gd name="connsiteX3" fmla="*/ 9070 w 33438"/>
                  <a:gd name="connsiteY3" fmla="*/ 0 h 18140"/>
                  <a:gd name="connsiteX4" fmla="*/ 0 w 33438"/>
                  <a:gd name="connsiteY4" fmla="*/ 9070 h 18140"/>
                  <a:gd name="connsiteX5" fmla="*/ 9070 w 33438"/>
                  <a:gd name="connsiteY5" fmla="*/ 18141 h 181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3438" h="18140">
                    <a:moveTo>
                      <a:pt x="24368" y="18141"/>
                    </a:moveTo>
                    <a:cubicBezTo>
                      <a:pt x="29377" y="18141"/>
                      <a:pt x="33438" y="14080"/>
                      <a:pt x="33438" y="9070"/>
                    </a:cubicBezTo>
                    <a:cubicBezTo>
                      <a:pt x="33438" y="4061"/>
                      <a:pt x="29377" y="0"/>
                      <a:pt x="24368" y="0"/>
                    </a:cubicBezTo>
                    <a:lnTo>
                      <a:pt x="9070" y="0"/>
                    </a:lnTo>
                    <a:cubicBezTo>
                      <a:pt x="4061" y="0"/>
                      <a:pt x="0" y="4061"/>
                      <a:pt x="0" y="9070"/>
                    </a:cubicBezTo>
                    <a:cubicBezTo>
                      <a:pt x="0" y="14080"/>
                      <a:pt x="4061" y="18141"/>
                      <a:pt x="9070" y="18141"/>
                    </a:cubicBezTo>
                    <a:close/>
                  </a:path>
                </a:pathLst>
              </a:custGeom>
              <a:solidFill>
                <a:schemeClr val="bg1"/>
              </a:solidFill>
              <a:ln w="12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7" name="任意多边形: 形状 456">
                <a:extLst>
                  <a:ext uri="{FF2B5EF4-FFF2-40B4-BE49-F238E27FC236}">
                    <a16:creationId xmlns:a16="http://schemas.microsoft.com/office/drawing/2014/main" id="{D05B0832-7BB4-4655-8CB3-F189F1935EDE}"/>
                  </a:ext>
                </a:extLst>
              </p:cNvPr>
              <p:cNvSpPr/>
              <p:nvPr/>
            </p:nvSpPr>
            <p:spPr>
              <a:xfrm>
                <a:off x="8941667" y="2819018"/>
                <a:ext cx="619200" cy="559999"/>
              </a:xfrm>
              <a:custGeom>
                <a:avLst/>
                <a:gdLst>
                  <a:gd name="connsiteX0" fmla="*/ 579895 w 619200"/>
                  <a:gd name="connsiteY0" fmla="*/ 493253 h 559999"/>
                  <a:gd name="connsiteX1" fmla="*/ 530927 w 619200"/>
                  <a:gd name="connsiteY1" fmla="*/ 493253 h 559999"/>
                  <a:gd name="connsiteX2" fmla="*/ 530927 w 619200"/>
                  <a:gd name="connsiteY2" fmla="*/ 330312 h 559999"/>
                  <a:gd name="connsiteX3" fmla="*/ 521856 w 619200"/>
                  <a:gd name="connsiteY3" fmla="*/ 321241 h 559999"/>
                  <a:gd name="connsiteX4" fmla="*/ 512786 w 619200"/>
                  <a:gd name="connsiteY4" fmla="*/ 330312 h 559999"/>
                  <a:gd name="connsiteX5" fmla="*/ 512786 w 619200"/>
                  <a:gd name="connsiteY5" fmla="*/ 493253 h 559999"/>
                  <a:gd name="connsiteX6" fmla="*/ 382656 w 619200"/>
                  <a:gd name="connsiteY6" fmla="*/ 493253 h 559999"/>
                  <a:gd name="connsiteX7" fmla="*/ 382656 w 619200"/>
                  <a:gd name="connsiteY7" fmla="*/ 296579 h 559999"/>
                  <a:gd name="connsiteX8" fmla="*/ 361492 w 619200"/>
                  <a:gd name="connsiteY8" fmla="*/ 275415 h 559999"/>
                  <a:gd name="connsiteX9" fmla="*/ 257709 w 619200"/>
                  <a:gd name="connsiteY9" fmla="*/ 275415 h 559999"/>
                  <a:gd name="connsiteX10" fmla="*/ 236545 w 619200"/>
                  <a:gd name="connsiteY10" fmla="*/ 296579 h 559999"/>
                  <a:gd name="connsiteX11" fmla="*/ 236545 w 619200"/>
                  <a:gd name="connsiteY11" fmla="*/ 427714 h 559999"/>
                  <a:gd name="connsiteX12" fmla="*/ 245616 w 619200"/>
                  <a:gd name="connsiteY12" fmla="*/ 436784 h 559999"/>
                  <a:gd name="connsiteX13" fmla="*/ 254686 w 619200"/>
                  <a:gd name="connsiteY13" fmla="*/ 427714 h 559999"/>
                  <a:gd name="connsiteX14" fmla="*/ 254686 w 619200"/>
                  <a:gd name="connsiteY14" fmla="*/ 332242 h 559999"/>
                  <a:gd name="connsiteX15" fmla="*/ 364515 w 619200"/>
                  <a:gd name="connsiteY15" fmla="*/ 332242 h 559999"/>
                  <a:gd name="connsiteX16" fmla="*/ 364515 w 619200"/>
                  <a:gd name="connsiteY16" fmla="*/ 493253 h 559999"/>
                  <a:gd name="connsiteX17" fmla="*/ 254686 w 619200"/>
                  <a:gd name="connsiteY17" fmla="*/ 493253 h 559999"/>
                  <a:gd name="connsiteX18" fmla="*/ 254686 w 619200"/>
                  <a:gd name="connsiteY18" fmla="*/ 467243 h 559999"/>
                  <a:gd name="connsiteX19" fmla="*/ 245616 w 619200"/>
                  <a:gd name="connsiteY19" fmla="*/ 458173 h 559999"/>
                  <a:gd name="connsiteX20" fmla="*/ 236545 w 619200"/>
                  <a:gd name="connsiteY20" fmla="*/ 467243 h 559999"/>
                  <a:gd name="connsiteX21" fmla="*/ 236545 w 619200"/>
                  <a:gd name="connsiteY21" fmla="*/ 493253 h 559999"/>
                  <a:gd name="connsiteX22" fmla="*/ 106414 w 619200"/>
                  <a:gd name="connsiteY22" fmla="*/ 493253 h 559999"/>
                  <a:gd name="connsiteX23" fmla="*/ 106414 w 619200"/>
                  <a:gd name="connsiteY23" fmla="*/ 222310 h 559999"/>
                  <a:gd name="connsiteX24" fmla="*/ 512786 w 619200"/>
                  <a:gd name="connsiteY24" fmla="*/ 222310 h 559999"/>
                  <a:gd name="connsiteX25" fmla="*/ 512786 w 619200"/>
                  <a:gd name="connsiteY25" fmla="*/ 290782 h 559999"/>
                  <a:gd name="connsiteX26" fmla="*/ 521856 w 619200"/>
                  <a:gd name="connsiteY26" fmla="*/ 299852 h 559999"/>
                  <a:gd name="connsiteX27" fmla="*/ 530927 w 619200"/>
                  <a:gd name="connsiteY27" fmla="*/ 290782 h 559999"/>
                  <a:gd name="connsiteX28" fmla="*/ 530927 w 619200"/>
                  <a:gd name="connsiteY28" fmla="*/ 222310 h 559999"/>
                  <a:gd name="connsiteX29" fmla="*/ 549076 w 619200"/>
                  <a:gd name="connsiteY29" fmla="*/ 222310 h 559999"/>
                  <a:gd name="connsiteX30" fmla="*/ 565298 w 619200"/>
                  <a:gd name="connsiteY30" fmla="*/ 214739 h 559999"/>
                  <a:gd name="connsiteX31" fmla="*/ 569913 w 619200"/>
                  <a:gd name="connsiteY31" fmla="*/ 197444 h 559999"/>
                  <a:gd name="connsiteX32" fmla="*/ 537930 w 619200"/>
                  <a:gd name="connsiteY32" fmla="*/ 17462 h 559999"/>
                  <a:gd name="connsiteX33" fmla="*/ 517092 w 619200"/>
                  <a:gd name="connsiteY33" fmla="*/ 0 h 559999"/>
                  <a:gd name="connsiteX34" fmla="*/ 207754 w 619200"/>
                  <a:gd name="connsiteY34" fmla="*/ 0 h 559999"/>
                  <a:gd name="connsiteX35" fmla="*/ 198683 w 619200"/>
                  <a:gd name="connsiteY35" fmla="*/ 9070 h 559999"/>
                  <a:gd name="connsiteX36" fmla="*/ 207754 w 619200"/>
                  <a:gd name="connsiteY36" fmla="*/ 18141 h 559999"/>
                  <a:gd name="connsiteX37" fmla="*/ 517092 w 619200"/>
                  <a:gd name="connsiteY37" fmla="*/ 18141 h 559999"/>
                  <a:gd name="connsiteX38" fmla="*/ 520069 w 619200"/>
                  <a:gd name="connsiteY38" fmla="*/ 20636 h 559999"/>
                  <a:gd name="connsiteX39" fmla="*/ 552052 w 619200"/>
                  <a:gd name="connsiteY39" fmla="*/ 200617 h 559999"/>
                  <a:gd name="connsiteX40" fmla="*/ 551393 w 619200"/>
                  <a:gd name="connsiteY40" fmla="*/ 203088 h 559999"/>
                  <a:gd name="connsiteX41" fmla="*/ 549074 w 619200"/>
                  <a:gd name="connsiteY41" fmla="*/ 204169 h 559999"/>
                  <a:gd name="connsiteX42" fmla="*/ 70124 w 619200"/>
                  <a:gd name="connsiteY42" fmla="*/ 204169 h 559999"/>
                  <a:gd name="connsiteX43" fmla="*/ 67806 w 619200"/>
                  <a:gd name="connsiteY43" fmla="*/ 203088 h 559999"/>
                  <a:gd name="connsiteX44" fmla="*/ 67147 w 619200"/>
                  <a:gd name="connsiteY44" fmla="*/ 200617 h 559999"/>
                  <a:gd name="connsiteX45" fmla="*/ 99131 w 619200"/>
                  <a:gd name="connsiteY45" fmla="*/ 20636 h 559999"/>
                  <a:gd name="connsiteX46" fmla="*/ 102108 w 619200"/>
                  <a:gd name="connsiteY46" fmla="*/ 18141 h 559999"/>
                  <a:gd name="connsiteX47" fmla="*/ 168223 w 619200"/>
                  <a:gd name="connsiteY47" fmla="*/ 18141 h 559999"/>
                  <a:gd name="connsiteX48" fmla="*/ 177293 w 619200"/>
                  <a:gd name="connsiteY48" fmla="*/ 9070 h 559999"/>
                  <a:gd name="connsiteX49" fmla="*/ 168223 w 619200"/>
                  <a:gd name="connsiteY49" fmla="*/ 0 h 559999"/>
                  <a:gd name="connsiteX50" fmla="*/ 102108 w 619200"/>
                  <a:gd name="connsiteY50" fmla="*/ 0 h 559999"/>
                  <a:gd name="connsiteX51" fmla="*/ 81270 w 619200"/>
                  <a:gd name="connsiteY51" fmla="*/ 17462 h 559999"/>
                  <a:gd name="connsiteX52" fmla="*/ 49287 w 619200"/>
                  <a:gd name="connsiteY52" fmla="*/ 197443 h 559999"/>
                  <a:gd name="connsiteX53" fmla="*/ 53902 w 619200"/>
                  <a:gd name="connsiteY53" fmla="*/ 214739 h 559999"/>
                  <a:gd name="connsiteX54" fmla="*/ 70124 w 619200"/>
                  <a:gd name="connsiteY54" fmla="*/ 222310 h 559999"/>
                  <a:gd name="connsiteX55" fmla="*/ 88273 w 619200"/>
                  <a:gd name="connsiteY55" fmla="*/ 222310 h 559999"/>
                  <a:gd name="connsiteX56" fmla="*/ 88273 w 619200"/>
                  <a:gd name="connsiteY56" fmla="*/ 493253 h 559999"/>
                  <a:gd name="connsiteX57" fmla="*/ 39305 w 619200"/>
                  <a:gd name="connsiteY57" fmla="*/ 493253 h 559999"/>
                  <a:gd name="connsiteX58" fmla="*/ 0 w 619200"/>
                  <a:gd name="connsiteY58" fmla="*/ 532558 h 559999"/>
                  <a:gd name="connsiteX59" fmla="*/ 0 w 619200"/>
                  <a:gd name="connsiteY59" fmla="*/ 544883 h 559999"/>
                  <a:gd name="connsiteX60" fmla="*/ 15117 w 619200"/>
                  <a:gd name="connsiteY60" fmla="*/ 560000 h 559999"/>
                  <a:gd name="connsiteX61" fmla="*/ 604083 w 619200"/>
                  <a:gd name="connsiteY61" fmla="*/ 560000 h 559999"/>
                  <a:gd name="connsiteX62" fmla="*/ 619200 w 619200"/>
                  <a:gd name="connsiteY62" fmla="*/ 544883 h 559999"/>
                  <a:gd name="connsiteX63" fmla="*/ 619200 w 619200"/>
                  <a:gd name="connsiteY63" fmla="*/ 532558 h 559999"/>
                  <a:gd name="connsiteX64" fmla="*/ 579895 w 619200"/>
                  <a:gd name="connsiteY64" fmla="*/ 493253 h 559999"/>
                  <a:gd name="connsiteX65" fmla="*/ 254685 w 619200"/>
                  <a:gd name="connsiteY65" fmla="*/ 296579 h 559999"/>
                  <a:gd name="connsiteX66" fmla="*/ 257708 w 619200"/>
                  <a:gd name="connsiteY66" fmla="*/ 293555 h 559999"/>
                  <a:gd name="connsiteX67" fmla="*/ 300530 w 619200"/>
                  <a:gd name="connsiteY67" fmla="*/ 293555 h 559999"/>
                  <a:gd name="connsiteX68" fmla="*/ 300530 w 619200"/>
                  <a:gd name="connsiteY68" fmla="*/ 314101 h 559999"/>
                  <a:gd name="connsiteX69" fmla="*/ 254685 w 619200"/>
                  <a:gd name="connsiteY69" fmla="*/ 314101 h 559999"/>
                  <a:gd name="connsiteX70" fmla="*/ 318670 w 619200"/>
                  <a:gd name="connsiteY70" fmla="*/ 314101 h 559999"/>
                  <a:gd name="connsiteX71" fmla="*/ 318670 w 619200"/>
                  <a:gd name="connsiteY71" fmla="*/ 293555 h 559999"/>
                  <a:gd name="connsiteX72" fmla="*/ 361492 w 619200"/>
                  <a:gd name="connsiteY72" fmla="*/ 293555 h 559999"/>
                  <a:gd name="connsiteX73" fmla="*/ 364515 w 619200"/>
                  <a:gd name="connsiteY73" fmla="*/ 296579 h 559999"/>
                  <a:gd name="connsiteX74" fmla="*/ 364515 w 619200"/>
                  <a:gd name="connsiteY74" fmla="*/ 314101 h 559999"/>
                  <a:gd name="connsiteX75" fmla="*/ 601059 w 619200"/>
                  <a:gd name="connsiteY75" fmla="*/ 541859 h 559999"/>
                  <a:gd name="connsiteX76" fmla="*/ 18141 w 619200"/>
                  <a:gd name="connsiteY76" fmla="*/ 541859 h 559999"/>
                  <a:gd name="connsiteX77" fmla="*/ 18141 w 619200"/>
                  <a:gd name="connsiteY77" fmla="*/ 532558 h 559999"/>
                  <a:gd name="connsiteX78" fmla="*/ 39305 w 619200"/>
                  <a:gd name="connsiteY78" fmla="*/ 511394 h 559999"/>
                  <a:gd name="connsiteX79" fmla="*/ 579895 w 619200"/>
                  <a:gd name="connsiteY79" fmla="*/ 511394 h 559999"/>
                  <a:gd name="connsiteX80" fmla="*/ 601059 w 619200"/>
                  <a:gd name="connsiteY80" fmla="*/ 532558 h 5599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</a:cxnLst>
                <a:rect l="l" t="t" r="r" b="b"/>
                <a:pathLst>
                  <a:path w="619200" h="559999">
                    <a:moveTo>
                      <a:pt x="579895" y="493253"/>
                    </a:moveTo>
                    <a:lnTo>
                      <a:pt x="530927" y="493253"/>
                    </a:lnTo>
                    <a:lnTo>
                      <a:pt x="530927" y="330312"/>
                    </a:lnTo>
                    <a:cubicBezTo>
                      <a:pt x="530927" y="325303"/>
                      <a:pt x="526865" y="321241"/>
                      <a:pt x="521856" y="321241"/>
                    </a:cubicBezTo>
                    <a:cubicBezTo>
                      <a:pt x="516847" y="321241"/>
                      <a:pt x="512786" y="325303"/>
                      <a:pt x="512786" y="330312"/>
                    </a:cubicBezTo>
                    <a:lnTo>
                      <a:pt x="512786" y="493253"/>
                    </a:lnTo>
                    <a:lnTo>
                      <a:pt x="382656" y="493253"/>
                    </a:lnTo>
                    <a:lnTo>
                      <a:pt x="382656" y="296579"/>
                    </a:lnTo>
                    <a:cubicBezTo>
                      <a:pt x="382656" y="284909"/>
                      <a:pt x="373161" y="275415"/>
                      <a:pt x="361492" y="275415"/>
                    </a:cubicBezTo>
                    <a:lnTo>
                      <a:pt x="257709" y="275415"/>
                    </a:lnTo>
                    <a:cubicBezTo>
                      <a:pt x="246040" y="275415"/>
                      <a:pt x="236545" y="284909"/>
                      <a:pt x="236545" y="296579"/>
                    </a:cubicBezTo>
                    <a:lnTo>
                      <a:pt x="236545" y="427714"/>
                    </a:lnTo>
                    <a:cubicBezTo>
                      <a:pt x="236545" y="432723"/>
                      <a:pt x="240606" y="436784"/>
                      <a:pt x="245616" y="436784"/>
                    </a:cubicBezTo>
                    <a:cubicBezTo>
                      <a:pt x="250625" y="436784"/>
                      <a:pt x="254686" y="432723"/>
                      <a:pt x="254686" y="427714"/>
                    </a:cubicBezTo>
                    <a:lnTo>
                      <a:pt x="254686" y="332242"/>
                    </a:lnTo>
                    <a:lnTo>
                      <a:pt x="364515" y="332242"/>
                    </a:lnTo>
                    <a:lnTo>
                      <a:pt x="364515" y="493253"/>
                    </a:lnTo>
                    <a:lnTo>
                      <a:pt x="254686" y="493253"/>
                    </a:lnTo>
                    <a:lnTo>
                      <a:pt x="254686" y="467243"/>
                    </a:lnTo>
                    <a:cubicBezTo>
                      <a:pt x="254686" y="462234"/>
                      <a:pt x="250625" y="458173"/>
                      <a:pt x="245616" y="458173"/>
                    </a:cubicBezTo>
                    <a:cubicBezTo>
                      <a:pt x="240606" y="458173"/>
                      <a:pt x="236545" y="462234"/>
                      <a:pt x="236545" y="467243"/>
                    </a:cubicBezTo>
                    <a:lnTo>
                      <a:pt x="236545" y="493253"/>
                    </a:lnTo>
                    <a:lnTo>
                      <a:pt x="106414" y="493253"/>
                    </a:lnTo>
                    <a:lnTo>
                      <a:pt x="106414" y="222310"/>
                    </a:lnTo>
                    <a:lnTo>
                      <a:pt x="512786" y="222310"/>
                    </a:lnTo>
                    <a:lnTo>
                      <a:pt x="512786" y="290782"/>
                    </a:lnTo>
                    <a:cubicBezTo>
                      <a:pt x="512786" y="295791"/>
                      <a:pt x="516847" y="299852"/>
                      <a:pt x="521856" y="299852"/>
                    </a:cubicBezTo>
                    <a:cubicBezTo>
                      <a:pt x="526865" y="299852"/>
                      <a:pt x="530927" y="295791"/>
                      <a:pt x="530927" y="290782"/>
                    </a:cubicBezTo>
                    <a:lnTo>
                      <a:pt x="530927" y="222310"/>
                    </a:lnTo>
                    <a:lnTo>
                      <a:pt x="549076" y="222310"/>
                    </a:lnTo>
                    <a:cubicBezTo>
                      <a:pt x="555353" y="222310"/>
                      <a:pt x="561266" y="219550"/>
                      <a:pt x="565298" y="214739"/>
                    </a:cubicBezTo>
                    <a:cubicBezTo>
                      <a:pt x="569330" y="209928"/>
                      <a:pt x="571012" y="203624"/>
                      <a:pt x="569913" y="197444"/>
                    </a:cubicBezTo>
                    <a:lnTo>
                      <a:pt x="537930" y="17462"/>
                    </a:lnTo>
                    <a:cubicBezTo>
                      <a:pt x="536132" y="7345"/>
                      <a:pt x="527369" y="0"/>
                      <a:pt x="517092" y="0"/>
                    </a:cubicBezTo>
                    <a:lnTo>
                      <a:pt x="207754" y="0"/>
                    </a:lnTo>
                    <a:cubicBezTo>
                      <a:pt x="202744" y="0"/>
                      <a:pt x="198683" y="4061"/>
                      <a:pt x="198683" y="9070"/>
                    </a:cubicBezTo>
                    <a:cubicBezTo>
                      <a:pt x="198683" y="14080"/>
                      <a:pt x="202744" y="18141"/>
                      <a:pt x="207754" y="18141"/>
                    </a:cubicBezTo>
                    <a:lnTo>
                      <a:pt x="517092" y="18141"/>
                    </a:lnTo>
                    <a:cubicBezTo>
                      <a:pt x="518561" y="18141"/>
                      <a:pt x="519812" y="19190"/>
                      <a:pt x="520069" y="20636"/>
                    </a:cubicBezTo>
                    <a:lnTo>
                      <a:pt x="552052" y="200617"/>
                    </a:lnTo>
                    <a:cubicBezTo>
                      <a:pt x="552267" y="201827"/>
                      <a:pt x="551731" y="202684"/>
                      <a:pt x="551393" y="203088"/>
                    </a:cubicBezTo>
                    <a:cubicBezTo>
                      <a:pt x="551054" y="203492"/>
                      <a:pt x="550303" y="204169"/>
                      <a:pt x="549074" y="204169"/>
                    </a:cubicBezTo>
                    <a:lnTo>
                      <a:pt x="70124" y="204169"/>
                    </a:lnTo>
                    <a:cubicBezTo>
                      <a:pt x="68897" y="204169"/>
                      <a:pt x="68146" y="203492"/>
                      <a:pt x="67806" y="203088"/>
                    </a:cubicBezTo>
                    <a:cubicBezTo>
                      <a:pt x="67467" y="202684"/>
                      <a:pt x="66932" y="201827"/>
                      <a:pt x="67147" y="200617"/>
                    </a:cubicBezTo>
                    <a:lnTo>
                      <a:pt x="99131" y="20636"/>
                    </a:lnTo>
                    <a:cubicBezTo>
                      <a:pt x="99388" y="19190"/>
                      <a:pt x="100639" y="18141"/>
                      <a:pt x="102108" y="18141"/>
                    </a:cubicBezTo>
                    <a:lnTo>
                      <a:pt x="168223" y="18141"/>
                    </a:lnTo>
                    <a:cubicBezTo>
                      <a:pt x="173232" y="18141"/>
                      <a:pt x="177293" y="14080"/>
                      <a:pt x="177293" y="9070"/>
                    </a:cubicBezTo>
                    <a:cubicBezTo>
                      <a:pt x="177293" y="4061"/>
                      <a:pt x="173232" y="0"/>
                      <a:pt x="168223" y="0"/>
                    </a:cubicBezTo>
                    <a:lnTo>
                      <a:pt x="102108" y="0"/>
                    </a:lnTo>
                    <a:cubicBezTo>
                      <a:pt x="91831" y="0"/>
                      <a:pt x="83068" y="7343"/>
                      <a:pt x="81270" y="17462"/>
                    </a:cubicBezTo>
                    <a:lnTo>
                      <a:pt x="49287" y="197443"/>
                    </a:lnTo>
                    <a:cubicBezTo>
                      <a:pt x="48189" y="203624"/>
                      <a:pt x="49871" y="209928"/>
                      <a:pt x="53902" y="214739"/>
                    </a:cubicBezTo>
                    <a:cubicBezTo>
                      <a:pt x="57934" y="219551"/>
                      <a:pt x="63847" y="222310"/>
                      <a:pt x="70124" y="222310"/>
                    </a:cubicBezTo>
                    <a:lnTo>
                      <a:pt x="88273" y="222310"/>
                    </a:lnTo>
                    <a:lnTo>
                      <a:pt x="88273" y="493253"/>
                    </a:lnTo>
                    <a:lnTo>
                      <a:pt x="39305" y="493253"/>
                    </a:lnTo>
                    <a:cubicBezTo>
                      <a:pt x="17633" y="493253"/>
                      <a:pt x="0" y="510886"/>
                      <a:pt x="0" y="532558"/>
                    </a:cubicBezTo>
                    <a:lnTo>
                      <a:pt x="0" y="544883"/>
                    </a:lnTo>
                    <a:cubicBezTo>
                      <a:pt x="0" y="553219"/>
                      <a:pt x="6781" y="560000"/>
                      <a:pt x="15117" y="560000"/>
                    </a:cubicBezTo>
                    <a:lnTo>
                      <a:pt x="604083" y="560000"/>
                    </a:lnTo>
                    <a:cubicBezTo>
                      <a:pt x="612419" y="560000"/>
                      <a:pt x="619200" y="553219"/>
                      <a:pt x="619200" y="544883"/>
                    </a:cubicBezTo>
                    <a:lnTo>
                      <a:pt x="619200" y="532558"/>
                    </a:lnTo>
                    <a:cubicBezTo>
                      <a:pt x="619200" y="510886"/>
                      <a:pt x="601567" y="493253"/>
                      <a:pt x="579895" y="493253"/>
                    </a:cubicBezTo>
                    <a:close/>
                    <a:moveTo>
                      <a:pt x="254685" y="296579"/>
                    </a:moveTo>
                    <a:cubicBezTo>
                      <a:pt x="254685" y="294912"/>
                      <a:pt x="256042" y="293555"/>
                      <a:pt x="257708" y="293555"/>
                    </a:cubicBezTo>
                    <a:lnTo>
                      <a:pt x="300530" y="293555"/>
                    </a:lnTo>
                    <a:lnTo>
                      <a:pt x="300530" y="314101"/>
                    </a:lnTo>
                    <a:lnTo>
                      <a:pt x="254685" y="314101"/>
                    </a:lnTo>
                    <a:close/>
                    <a:moveTo>
                      <a:pt x="318670" y="314101"/>
                    </a:moveTo>
                    <a:lnTo>
                      <a:pt x="318670" y="293555"/>
                    </a:lnTo>
                    <a:lnTo>
                      <a:pt x="361492" y="293555"/>
                    </a:lnTo>
                    <a:cubicBezTo>
                      <a:pt x="363158" y="293555"/>
                      <a:pt x="364515" y="294912"/>
                      <a:pt x="364515" y="296579"/>
                    </a:cubicBezTo>
                    <a:lnTo>
                      <a:pt x="364515" y="314101"/>
                    </a:lnTo>
                    <a:close/>
                    <a:moveTo>
                      <a:pt x="601059" y="541859"/>
                    </a:moveTo>
                    <a:lnTo>
                      <a:pt x="18141" y="541859"/>
                    </a:lnTo>
                    <a:lnTo>
                      <a:pt x="18141" y="532558"/>
                    </a:lnTo>
                    <a:cubicBezTo>
                      <a:pt x="18141" y="520889"/>
                      <a:pt x="27635" y="511394"/>
                      <a:pt x="39305" y="511394"/>
                    </a:cubicBezTo>
                    <a:lnTo>
                      <a:pt x="579895" y="511394"/>
                    </a:lnTo>
                    <a:cubicBezTo>
                      <a:pt x="591565" y="511394"/>
                      <a:pt x="601059" y="520889"/>
                      <a:pt x="601059" y="532558"/>
                    </a:cubicBezTo>
                    <a:close/>
                  </a:path>
                </a:pathLst>
              </a:custGeom>
              <a:solidFill>
                <a:schemeClr val="bg1"/>
              </a:solidFill>
              <a:ln w="12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8" name="任意多边形: 形状 457">
                <a:extLst>
                  <a:ext uri="{FF2B5EF4-FFF2-40B4-BE49-F238E27FC236}">
                    <a16:creationId xmlns:a16="http://schemas.microsoft.com/office/drawing/2014/main" id="{766E3605-A805-44AE-975B-0BDD7F916210}"/>
                  </a:ext>
                </a:extLst>
              </p:cNvPr>
              <p:cNvSpPr/>
              <p:nvPr/>
            </p:nvSpPr>
            <p:spPr>
              <a:xfrm>
                <a:off x="9075963" y="3094433"/>
                <a:ext cx="77793" cy="195352"/>
              </a:xfrm>
              <a:custGeom>
                <a:avLst/>
                <a:gdLst>
                  <a:gd name="connsiteX0" fmla="*/ 15117 w 77793"/>
                  <a:gd name="connsiteY0" fmla="*/ 0 h 195352"/>
                  <a:gd name="connsiteX1" fmla="*/ 0 w 77793"/>
                  <a:gd name="connsiteY1" fmla="*/ 15117 h 195352"/>
                  <a:gd name="connsiteX2" fmla="*/ 0 w 77793"/>
                  <a:gd name="connsiteY2" fmla="*/ 180236 h 195352"/>
                  <a:gd name="connsiteX3" fmla="*/ 15117 w 77793"/>
                  <a:gd name="connsiteY3" fmla="*/ 195353 h 195352"/>
                  <a:gd name="connsiteX4" fmla="*/ 62676 w 77793"/>
                  <a:gd name="connsiteY4" fmla="*/ 195353 h 195352"/>
                  <a:gd name="connsiteX5" fmla="*/ 77793 w 77793"/>
                  <a:gd name="connsiteY5" fmla="*/ 180236 h 195352"/>
                  <a:gd name="connsiteX6" fmla="*/ 77793 w 77793"/>
                  <a:gd name="connsiteY6" fmla="*/ 15117 h 195352"/>
                  <a:gd name="connsiteX7" fmla="*/ 62676 w 77793"/>
                  <a:gd name="connsiteY7" fmla="*/ 0 h 195352"/>
                  <a:gd name="connsiteX8" fmla="*/ 59654 w 77793"/>
                  <a:gd name="connsiteY8" fmla="*/ 18141 h 195352"/>
                  <a:gd name="connsiteX9" fmla="*/ 59654 w 77793"/>
                  <a:gd name="connsiteY9" fmla="*/ 88606 h 195352"/>
                  <a:gd name="connsiteX10" fmla="*/ 18142 w 77793"/>
                  <a:gd name="connsiteY10" fmla="*/ 88606 h 195352"/>
                  <a:gd name="connsiteX11" fmla="*/ 18142 w 77793"/>
                  <a:gd name="connsiteY11" fmla="*/ 18141 h 195352"/>
                  <a:gd name="connsiteX12" fmla="*/ 18141 w 77793"/>
                  <a:gd name="connsiteY12" fmla="*/ 177212 h 195352"/>
                  <a:gd name="connsiteX13" fmla="*/ 18141 w 77793"/>
                  <a:gd name="connsiteY13" fmla="*/ 106747 h 195352"/>
                  <a:gd name="connsiteX14" fmla="*/ 59652 w 77793"/>
                  <a:gd name="connsiteY14" fmla="*/ 106747 h 195352"/>
                  <a:gd name="connsiteX15" fmla="*/ 59652 w 77793"/>
                  <a:gd name="connsiteY15" fmla="*/ 177212 h 195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77793" h="195352">
                    <a:moveTo>
                      <a:pt x="15117" y="0"/>
                    </a:moveTo>
                    <a:cubicBezTo>
                      <a:pt x="6781" y="0"/>
                      <a:pt x="0" y="6781"/>
                      <a:pt x="0" y="15117"/>
                    </a:cubicBezTo>
                    <a:lnTo>
                      <a:pt x="0" y="180236"/>
                    </a:lnTo>
                    <a:cubicBezTo>
                      <a:pt x="0" y="188572"/>
                      <a:pt x="6781" y="195353"/>
                      <a:pt x="15117" y="195353"/>
                    </a:cubicBezTo>
                    <a:lnTo>
                      <a:pt x="62676" y="195353"/>
                    </a:lnTo>
                    <a:cubicBezTo>
                      <a:pt x="71012" y="195353"/>
                      <a:pt x="77793" y="188572"/>
                      <a:pt x="77793" y="180236"/>
                    </a:cubicBezTo>
                    <a:lnTo>
                      <a:pt x="77793" y="15117"/>
                    </a:lnTo>
                    <a:cubicBezTo>
                      <a:pt x="77793" y="6781"/>
                      <a:pt x="71012" y="0"/>
                      <a:pt x="62676" y="0"/>
                    </a:cubicBezTo>
                    <a:close/>
                    <a:moveTo>
                      <a:pt x="59654" y="18141"/>
                    </a:moveTo>
                    <a:lnTo>
                      <a:pt x="59654" y="88606"/>
                    </a:lnTo>
                    <a:lnTo>
                      <a:pt x="18142" y="88606"/>
                    </a:lnTo>
                    <a:lnTo>
                      <a:pt x="18142" y="18141"/>
                    </a:lnTo>
                    <a:close/>
                    <a:moveTo>
                      <a:pt x="18141" y="177212"/>
                    </a:moveTo>
                    <a:lnTo>
                      <a:pt x="18141" y="106747"/>
                    </a:lnTo>
                    <a:lnTo>
                      <a:pt x="59652" y="106747"/>
                    </a:lnTo>
                    <a:lnTo>
                      <a:pt x="59652" y="177212"/>
                    </a:lnTo>
                    <a:close/>
                  </a:path>
                </a:pathLst>
              </a:custGeom>
              <a:solidFill>
                <a:schemeClr val="bg1"/>
              </a:solidFill>
              <a:ln w="12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9" name="任意多边形: 形状 458">
                <a:extLst>
                  <a:ext uri="{FF2B5EF4-FFF2-40B4-BE49-F238E27FC236}">
                    <a16:creationId xmlns:a16="http://schemas.microsoft.com/office/drawing/2014/main" id="{318F9B84-DF36-4487-8802-24A565AD2056}"/>
                  </a:ext>
                </a:extLst>
              </p:cNvPr>
              <p:cNvSpPr/>
              <p:nvPr/>
            </p:nvSpPr>
            <p:spPr>
              <a:xfrm>
                <a:off x="9348776" y="3094433"/>
                <a:ext cx="77793" cy="195352"/>
              </a:xfrm>
              <a:custGeom>
                <a:avLst/>
                <a:gdLst>
                  <a:gd name="connsiteX0" fmla="*/ 15117 w 77793"/>
                  <a:gd name="connsiteY0" fmla="*/ 0 h 195352"/>
                  <a:gd name="connsiteX1" fmla="*/ 0 w 77793"/>
                  <a:gd name="connsiteY1" fmla="*/ 15117 h 195352"/>
                  <a:gd name="connsiteX2" fmla="*/ 0 w 77793"/>
                  <a:gd name="connsiteY2" fmla="*/ 180236 h 195352"/>
                  <a:gd name="connsiteX3" fmla="*/ 15117 w 77793"/>
                  <a:gd name="connsiteY3" fmla="*/ 195353 h 195352"/>
                  <a:gd name="connsiteX4" fmla="*/ 62676 w 77793"/>
                  <a:gd name="connsiteY4" fmla="*/ 195353 h 195352"/>
                  <a:gd name="connsiteX5" fmla="*/ 77793 w 77793"/>
                  <a:gd name="connsiteY5" fmla="*/ 180236 h 195352"/>
                  <a:gd name="connsiteX6" fmla="*/ 77793 w 77793"/>
                  <a:gd name="connsiteY6" fmla="*/ 15117 h 195352"/>
                  <a:gd name="connsiteX7" fmla="*/ 62676 w 77793"/>
                  <a:gd name="connsiteY7" fmla="*/ 0 h 195352"/>
                  <a:gd name="connsiteX8" fmla="*/ 59654 w 77793"/>
                  <a:gd name="connsiteY8" fmla="*/ 18141 h 195352"/>
                  <a:gd name="connsiteX9" fmla="*/ 59654 w 77793"/>
                  <a:gd name="connsiteY9" fmla="*/ 88606 h 195352"/>
                  <a:gd name="connsiteX10" fmla="*/ 18142 w 77793"/>
                  <a:gd name="connsiteY10" fmla="*/ 88606 h 195352"/>
                  <a:gd name="connsiteX11" fmla="*/ 18142 w 77793"/>
                  <a:gd name="connsiteY11" fmla="*/ 18141 h 195352"/>
                  <a:gd name="connsiteX12" fmla="*/ 18141 w 77793"/>
                  <a:gd name="connsiteY12" fmla="*/ 177212 h 195352"/>
                  <a:gd name="connsiteX13" fmla="*/ 18141 w 77793"/>
                  <a:gd name="connsiteY13" fmla="*/ 106747 h 195352"/>
                  <a:gd name="connsiteX14" fmla="*/ 59652 w 77793"/>
                  <a:gd name="connsiteY14" fmla="*/ 106747 h 195352"/>
                  <a:gd name="connsiteX15" fmla="*/ 59652 w 77793"/>
                  <a:gd name="connsiteY15" fmla="*/ 177212 h 195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77793" h="195352">
                    <a:moveTo>
                      <a:pt x="15117" y="0"/>
                    </a:moveTo>
                    <a:cubicBezTo>
                      <a:pt x="6781" y="0"/>
                      <a:pt x="0" y="6781"/>
                      <a:pt x="0" y="15117"/>
                    </a:cubicBezTo>
                    <a:lnTo>
                      <a:pt x="0" y="180236"/>
                    </a:lnTo>
                    <a:cubicBezTo>
                      <a:pt x="0" y="188572"/>
                      <a:pt x="6781" y="195353"/>
                      <a:pt x="15117" y="195353"/>
                    </a:cubicBezTo>
                    <a:lnTo>
                      <a:pt x="62676" y="195353"/>
                    </a:lnTo>
                    <a:cubicBezTo>
                      <a:pt x="71012" y="195353"/>
                      <a:pt x="77793" y="188572"/>
                      <a:pt x="77793" y="180236"/>
                    </a:cubicBezTo>
                    <a:lnTo>
                      <a:pt x="77793" y="15117"/>
                    </a:lnTo>
                    <a:cubicBezTo>
                      <a:pt x="77793" y="6781"/>
                      <a:pt x="71012" y="0"/>
                      <a:pt x="62676" y="0"/>
                    </a:cubicBezTo>
                    <a:close/>
                    <a:moveTo>
                      <a:pt x="59654" y="18141"/>
                    </a:moveTo>
                    <a:lnTo>
                      <a:pt x="59654" y="88606"/>
                    </a:lnTo>
                    <a:lnTo>
                      <a:pt x="18142" y="88606"/>
                    </a:lnTo>
                    <a:lnTo>
                      <a:pt x="18142" y="18141"/>
                    </a:lnTo>
                    <a:close/>
                    <a:moveTo>
                      <a:pt x="18141" y="177212"/>
                    </a:moveTo>
                    <a:lnTo>
                      <a:pt x="18141" y="106747"/>
                    </a:lnTo>
                    <a:lnTo>
                      <a:pt x="59652" y="106747"/>
                    </a:lnTo>
                    <a:lnTo>
                      <a:pt x="59652" y="177212"/>
                    </a:lnTo>
                    <a:close/>
                  </a:path>
                </a:pathLst>
              </a:custGeom>
              <a:solidFill>
                <a:schemeClr val="bg1"/>
              </a:solidFill>
              <a:ln w="12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0" name="任意多边形: 形状 459">
                <a:extLst>
                  <a:ext uri="{FF2B5EF4-FFF2-40B4-BE49-F238E27FC236}">
                    <a16:creationId xmlns:a16="http://schemas.microsoft.com/office/drawing/2014/main" id="{C84704EB-6429-4EF3-A360-1218FE642F7B}"/>
                  </a:ext>
                </a:extLst>
              </p:cNvPr>
              <p:cNvSpPr/>
              <p:nvPr/>
            </p:nvSpPr>
            <p:spPr>
              <a:xfrm>
                <a:off x="9198285" y="2872313"/>
                <a:ext cx="105963" cy="115720"/>
              </a:xfrm>
              <a:custGeom>
                <a:avLst/>
                <a:gdLst>
                  <a:gd name="connsiteX0" fmla="*/ 90846 w 105963"/>
                  <a:gd name="connsiteY0" fmla="*/ 115720 h 115720"/>
                  <a:gd name="connsiteX1" fmla="*/ 105963 w 105963"/>
                  <a:gd name="connsiteY1" fmla="*/ 100603 h 115720"/>
                  <a:gd name="connsiteX2" fmla="*/ 105963 w 105963"/>
                  <a:gd name="connsiteY2" fmla="*/ 52982 h 115720"/>
                  <a:gd name="connsiteX3" fmla="*/ 52982 w 105963"/>
                  <a:gd name="connsiteY3" fmla="*/ 0 h 115720"/>
                  <a:gd name="connsiteX4" fmla="*/ 0 w 105963"/>
                  <a:gd name="connsiteY4" fmla="*/ 52982 h 115720"/>
                  <a:gd name="connsiteX5" fmla="*/ 0 w 105963"/>
                  <a:gd name="connsiteY5" fmla="*/ 100603 h 115720"/>
                  <a:gd name="connsiteX6" fmla="*/ 15117 w 105963"/>
                  <a:gd name="connsiteY6" fmla="*/ 115720 h 115720"/>
                  <a:gd name="connsiteX7" fmla="*/ 87822 w 105963"/>
                  <a:gd name="connsiteY7" fmla="*/ 52982 h 115720"/>
                  <a:gd name="connsiteX8" fmla="*/ 87822 w 105963"/>
                  <a:gd name="connsiteY8" fmla="*/ 97580 h 115720"/>
                  <a:gd name="connsiteX9" fmla="*/ 62052 w 105963"/>
                  <a:gd name="connsiteY9" fmla="*/ 97580 h 115720"/>
                  <a:gd name="connsiteX10" fmla="*/ 62052 w 105963"/>
                  <a:gd name="connsiteY10" fmla="*/ 19346 h 115720"/>
                  <a:gd name="connsiteX11" fmla="*/ 87822 w 105963"/>
                  <a:gd name="connsiteY11" fmla="*/ 52982 h 115720"/>
                  <a:gd name="connsiteX12" fmla="*/ 18141 w 105963"/>
                  <a:gd name="connsiteY12" fmla="*/ 52982 h 115720"/>
                  <a:gd name="connsiteX13" fmla="*/ 43911 w 105963"/>
                  <a:gd name="connsiteY13" fmla="*/ 19346 h 115720"/>
                  <a:gd name="connsiteX14" fmla="*/ 43911 w 105963"/>
                  <a:gd name="connsiteY14" fmla="*/ 97580 h 115720"/>
                  <a:gd name="connsiteX15" fmla="*/ 18141 w 105963"/>
                  <a:gd name="connsiteY15" fmla="*/ 97580 h 1157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05963" h="115720">
                    <a:moveTo>
                      <a:pt x="90846" y="115720"/>
                    </a:moveTo>
                    <a:cubicBezTo>
                      <a:pt x="99182" y="115720"/>
                      <a:pt x="105963" y="108939"/>
                      <a:pt x="105963" y="100603"/>
                    </a:cubicBezTo>
                    <a:lnTo>
                      <a:pt x="105963" y="52982"/>
                    </a:lnTo>
                    <a:cubicBezTo>
                      <a:pt x="105963" y="23768"/>
                      <a:pt x="82196" y="0"/>
                      <a:pt x="52982" y="0"/>
                    </a:cubicBezTo>
                    <a:cubicBezTo>
                      <a:pt x="23768" y="0"/>
                      <a:pt x="0" y="23767"/>
                      <a:pt x="0" y="52982"/>
                    </a:cubicBezTo>
                    <a:lnTo>
                      <a:pt x="0" y="100603"/>
                    </a:lnTo>
                    <a:cubicBezTo>
                      <a:pt x="0" y="108939"/>
                      <a:pt x="6781" y="115720"/>
                      <a:pt x="15117" y="115720"/>
                    </a:cubicBezTo>
                    <a:close/>
                    <a:moveTo>
                      <a:pt x="87822" y="52982"/>
                    </a:moveTo>
                    <a:lnTo>
                      <a:pt x="87822" y="97580"/>
                    </a:lnTo>
                    <a:lnTo>
                      <a:pt x="62052" y="97580"/>
                    </a:lnTo>
                    <a:lnTo>
                      <a:pt x="62052" y="19346"/>
                    </a:lnTo>
                    <a:cubicBezTo>
                      <a:pt x="76878" y="23348"/>
                      <a:pt x="87822" y="36908"/>
                      <a:pt x="87822" y="52982"/>
                    </a:cubicBezTo>
                    <a:close/>
                    <a:moveTo>
                      <a:pt x="18141" y="52982"/>
                    </a:moveTo>
                    <a:cubicBezTo>
                      <a:pt x="18141" y="36908"/>
                      <a:pt x="29084" y="23348"/>
                      <a:pt x="43911" y="19346"/>
                    </a:cubicBezTo>
                    <a:lnTo>
                      <a:pt x="43911" y="97580"/>
                    </a:lnTo>
                    <a:lnTo>
                      <a:pt x="18141" y="97580"/>
                    </a:lnTo>
                    <a:close/>
                  </a:path>
                </a:pathLst>
              </a:custGeom>
              <a:solidFill>
                <a:schemeClr val="bg1"/>
              </a:solidFill>
              <a:ln w="12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64E20B3F-B832-4C89-B00C-FCE3C16CE66D}"/>
              </a:ext>
            </a:extLst>
          </p:cNvPr>
          <p:cNvGrpSpPr/>
          <p:nvPr/>
        </p:nvGrpSpPr>
        <p:grpSpPr>
          <a:xfrm>
            <a:off x="1329142" y="2600179"/>
            <a:ext cx="2689134" cy="1253241"/>
            <a:chOff x="1329142" y="2600179"/>
            <a:chExt cx="2689134" cy="1253241"/>
          </a:xfrm>
        </p:grpSpPr>
        <p:sp>
          <p:nvSpPr>
            <p:cNvPr id="146" name="任意多边形: 形状 145">
              <a:extLst>
                <a:ext uri="{FF2B5EF4-FFF2-40B4-BE49-F238E27FC236}">
                  <a16:creationId xmlns:a16="http://schemas.microsoft.com/office/drawing/2014/main" id="{EF85E1E5-1F16-42D0-B50E-C0EEFACAA890}"/>
                </a:ext>
              </a:extLst>
            </p:cNvPr>
            <p:cNvSpPr>
              <a:spLocks/>
            </p:cNvSpPr>
            <p:nvPr/>
          </p:nvSpPr>
          <p:spPr>
            <a:xfrm>
              <a:off x="1329142" y="2600179"/>
              <a:ext cx="2689134" cy="1253241"/>
            </a:xfrm>
            <a:custGeom>
              <a:avLst/>
              <a:gdLst>
                <a:gd name="connsiteX0" fmla="*/ 71998 w 2689134"/>
                <a:gd name="connsiteY0" fmla="*/ 0 h 1253241"/>
                <a:gd name="connsiteX1" fmla="*/ 2617136 w 2689134"/>
                <a:gd name="connsiteY1" fmla="*/ 0 h 1253241"/>
                <a:gd name="connsiteX2" fmla="*/ 2689134 w 2689134"/>
                <a:gd name="connsiteY2" fmla="*/ 71998 h 1253241"/>
                <a:gd name="connsiteX3" fmla="*/ 2689134 w 2689134"/>
                <a:gd name="connsiteY3" fmla="*/ 1026876 h 1253241"/>
                <a:gd name="connsiteX4" fmla="*/ 2617136 w 2689134"/>
                <a:gd name="connsiteY4" fmla="*/ 1098874 h 1253241"/>
                <a:gd name="connsiteX5" fmla="*/ 2100408 w 2689134"/>
                <a:gd name="connsiteY5" fmla="*/ 1098874 h 1253241"/>
                <a:gd name="connsiteX6" fmla="*/ 2105288 w 2689134"/>
                <a:gd name="connsiteY6" fmla="*/ 1103983 h 1253241"/>
                <a:gd name="connsiteX7" fmla="*/ 2105288 w 2689134"/>
                <a:gd name="connsiteY7" fmla="*/ 1242387 h 1253241"/>
                <a:gd name="connsiteX8" fmla="*/ 2086643 w 2689134"/>
                <a:gd name="connsiteY8" fmla="*/ 1248841 h 1253241"/>
                <a:gd name="connsiteX9" fmla="*/ 1988463 w 2689134"/>
                <a:gd name="connsiteY9" fmla="*/ 1110437 h 1253241"/>
                <a:gd name="connsiteX10" fmla="*/ 1987531 w 2689134"/>
                <a:gd name="connsiteY10" fmla="*/ 1099120 h 1253241"/>
                <a:gd name="connsiteX11" fmla="*/ 1987912 w 2689134"/>
                <a:gd name="connsiteY11" fmla="*/ 1098874 h 1253241"/>
                <a:gd name="connsiteX12" fmla="*/ 71998 w 2689134"/>
                <a:gd name="connsiteY12" fmla="*/ 1098874 h 1253241"/>
                <a:gd name="connsiteX13" fmla="*/ 0 w 2689134"/>
                <a:gd name="connsiteY13" fmla="*/ 1026876 h 1253241"/>
                <a:gd name="connsiteX14" fmla="*/ 0 w 2689134"/>
                <a:gd name="connsiteY14" fmla="*/ 71998 h 1253241"/>
                <a:gd name="connsiteX15" fmla="*/ 71998 w 2689134"/>
                <a:gd name="connsiteY15" fmla="*/ 0 h 1253241"/>
                <a:gd name="connsiteX0" fmla="*/ 71998 w 2689134"/>
                <a:gd name="connsiteY0" fmla="*/ 0 h 1253241"/>
                <a:gd name="connsiteX1" fmla="*/ 2617136 w 2689134"/>
                <a:gd name="connsiteY1" fmla="*/ 0 h 1253241"/>
                <a:gd name="connsiteX2" fmla="*/ 2689134 w 2689134"/>
                <a:gd name="connsiteY2" fmla="*/ 71998 h 1253241"/>
                <a:gd name="connsiteX3" fmla="*/ 2689134 w 2689134"/>
                <a:gd name="connsiteY3" fmla="*/ 1026876 h 1253241"/>
                <a:gd name="connsiteX4" fmla="*/ 2617136 w 2689134"/>
                <a:gd name="connsiteY4" fmla="*/ 1098874 h 1253241"/>
                <a:gd name="connsiteX5" fmla="*/ 2100408 w 2689134"/>
                <a:gd name="connsiteY5" fmla="*/ 1098874 h 1253241"/>
                <a:gd name="connsiteX6" fmla="*/ 2105288 w 2689134"/>
                <a:gd name="connsiteY6" fmla="*/ 1242387 h 1253241"/>
                <a:gd name="connsiteX7" fmla="*/ 2086643 w 2689134"/>
                <a:gd name="connsiteY7" fmla="*/ 1248841 h 1253241"/>
                <a:gd name="connsiteX8" fmla="*/ 1988463 w 2689134"/>
                <a:gd name="connsiteY8" fmla="*/ 1110437 h 1253241"/>
                <a:gd name="connsiteX9" fmla="*/ 1987531 w 2689134"/>
                <a:gd name="connsiteY9" fmla="*/ 1099120 h 1253241"/>
                <a:gd name="connsiteX10" fmla="*/ 1987912 w 2689134"/>
                <a:gd name="connsiteY10" fmla="*/ 1098874 h 1253241"/>
                <a:gd name="connsiteX11" fmla="*/ 71998 w 2689134"/>
                <a:gd name="connsiteY11" fmla="*/ 1098874 h 1253241"/>
                <a:gd name="connsiteX12" fmla="*/ 0 w 2689134"/>
                <a:gd name="connsiteY12" fmla="*/ 1026876 h 1253241"/>
                <a:gd name="connsiteX13" fmla="*/ 0 w 2689134"/>
                <a:gd name="connsiteY13" fmla="*/ 71998 h 1253241"/>
                <a:gd name="connsiteX14" fmla="*/ 71998 w 2689134"/>
                <a:gd name="connsiteY14" fmla="*/ 0 h 1253241"/>
                <a:gd name="connsiteX0" fmla="*/ 71998 w 2689134"/>
                <a:gd name="connsiteY0" fmla="*/ 0 h 1253241"/>
                <a:gd name="connsiteX1" fmla="*/ 2617136 w 2689134"/>
                <a:gd name="connsiteY1" fmla="*/ 0 h 1253241"/>
                <a:gd name="connsiteX2" fmla="*/ 2689134 w 2689134"/>
                <a:gd name="connsiteY2" fmla="*/ 71998 h 1253241"/>
                <a:gd name="connsiteX3" fmla="*/ 2689134 w 2689134"/>
                <a:gd name="connsiteY3" fmla="*/ 1026876 h 1253241"/>
                <a:gd name="connsiteX4" fmla="*/ 2617136 w 2689134"/>
                <a:gd name="connsiteY4" fmla="*/ 1098874 h 1253241"/>
                <a:gd name="connsiteX5" fmla="*/ 2100408 w 2689134"/>
                <a:gd name="connsiteY5" fmla="*/ 1098874 h 1253241"/>
                <a:gd name="connsiteX6" fmla="*/ 2105288 w 2689134"/>
                <a:gd name="connsiteY6" fmla="*/ 1242387 h 1253241"/>
                <a:gd name="connsiteX7" fmla="*/ 2086643 w 2689134"/>
                <a:gd name="connsiteY7" fmla="*/ 1248841 h 1253241"/>
                <a:gd name="connsiteX8" fmla="*/ 1988463 w 2689134"/>
                <a:gd name="connsiteY8" fmla="*/ 1110437 h 1253241"/>
                <a:gd name="connsiteX9" fmla="*/ 1987531 w 2689134"/>
                <a:gd name="connsiteY9" fmla="*/ 1099120 h 1253241"/>
                <a:gd name="connsiteX10" fmla="*/ 71998 w 2689134"/>
                <a:gd name="connsiteY10" fmla="*/ 1098874 h 1253241"/>
                <a:gd name="connsiteX11" fmla="*/ 0 w 2689134"/>
                <a:gd name="connsiteY11" fmla="*/ 1026876 h 1253241"/>
                <a:gd name="connsiteX12" fmla="*/ 0 w 2689134"/>
                <a:gd name="connsiteY12" fmla="*/ 71998 h 1253241"/>
                <a:gd name="connsiteX13" fmla="*/ 71998 w 2689134"/>
                <a:gd name="connsiteY13" fmla="*/ 0 h 1253241"/>
                <a:gd name="connsiteX0" fmla="*/ 71998 w 2689134"/>
                <a:gd name="connsiteY0" fmla="*/ 0 h 1253241"/>
                <a:gd name="connsiteX1" fmla="*/ 2617136 w 2689134"/>
                <a:gd name="connsiteY1" fmla="*/ 0 h 1253241"/>
                <a:gd name="connsiteX2" fmla="*/ 2689134 w 2689134"/>
                <a:gd name="connsiteY2" fmla="*/ 71998 h 1253241"/>
                <a:gd name="connsiteX3" fmla="*/ 2689134 w 2689134"/>
                <a:gd name="connsiteY3" fmla="*/ 1026876 h 1253241"/>
                <a:gd name="connsiteX4" fmla="*/ 2617136 w 2689134"/>
                <a:gd name="connsiteY4" fmla="*/ 1098874 h 1253241"/>
                <a:gd name="connsiteX5" fmla="*/ 2100408 w 2689134"/>
                <a:gd name="connsiteY5" fmla="*/ 1098874 h 1253241"/>
                <a:gd name="connsiteX6" fmla="*/ 2105288 w 2689134"/>
                <a:gd name="connsiteY6" fmla="*/ 1242387 h 1253241"/>
                <a:gd name="connsiteX7" fmla="*/ 2086643 w 2689134"/>
                <a:gd name="connsiteY7" fmla="*/ 1248841 h 1253241"/>
                <a:gd name="connsiteX8" fmla="*/ 1987531 w 2689134"/>
                <a:gd name="connsiteY8" fmla="*/ 1099120 h 1253241"/>
                <a:gd name="connsiteX9" fmla="*/ 71998 w 2689134"/>
                <a:gd name="connsiteY9" fmla="*/ 1098874 h 1253241"/>
                <a:gd name="connsiteX10" fmla="*/ 0 w 2689134"/>
                <a:gd name="connsiteY10" fmla="*/ 1026876 h 1253241"/>
                <a:gd name="connsiteX11" fmla="*/ 0 w 2689134"/>
                <a:gd name="connsiteY11" fmla="*/ 71998 h 1253241"/>
                <a:gd name="connsiteX12" fmla="*/ 71998 w 2689134"/>
                <a:gd name="connsiteY12" fmla="*/ 0 h 1253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689134" h="1253241">
                  <a:moveTo>
                    <a:pt x="71998" y="0"/>
                  </a:moveTo>
                  <a:lnTo>
                    <a:pt x="2617136" y="0"/>
                  </a:lnTo>
                  <a:cubicBezTo>
                    <a:pt x="2656899" y="0"/>
                    <a:pt x="2689134" y="32235"/>
                    <a:pt x="2689134" y="71998"/>
                  </a:cubicBezTo>
                  <a:lnTo>
                    <a:pt x="2689134" y="1026876"/>
                  </a:lnTo>
                  <a:cubicBezTo>
                    <a:pt x="2689134" y="1066639"/>
                    <a:pt x="2656899" y="1098874"/>
                    <a:pt x="2617136" y="1098874"/>
                  </a:cubicBezTo>
                  <a:lnTo>
                    <a:pt x="2100408" y="1098874"/>
                  </a:lnTo>
                  <a:lnTo>
                    <a:pt x="2105288" y="1242387"/>
                  </a:lnTo>
                  <a:cubicBezTo>
                    <a:pt x="2105288" y="1252830"/>
                    <a:pt x="2092591" y="1257226"/>
                    <a:pt x="2086643" y="1248841"/>
                  </a:cubicBezTo>
                  <a:lnTo>
                    <a:pt x="1987531" y="1099120"/>
                  </a:lnTo>
                  <a:lnTo>
                    <a:pt x="71998" y="1098874"/>
                  </a:lnTo>
                  <a:cubicBezTo>
                    <a:pt x="32235" y="1098874"/>
                    <a:pt x="0" y="1066639"/>
                    <a:pt x="0" y="1026876"/>
                  </a:cubicBezTo>
                  <a:lnTo>
                    <a:pt x="0" y="71998"/>
                  </a:lnTo>
                  <a:cubicBezTo>
                    <a:pt x="0" y="32235"/>
                    <a:pt x="32235" y="0"/>
                    <a:pt x="71998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167BEA"/>
                </a:gs>
                <a:gs pos="100000">
                  <a:srgbClr val="0E55A4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cxnSp>
          <p:nvCxnSpPr>
            <p:cNvPr id="147" name="直接连接符 146">
              <a:extLst>
                <a:ext uri="{FF2B5EF4-FFF2-40B4-BE49-F238E27FC236}">
                  <a16:creationId xmlns:a16="http://schemas.microsoft.com/office/drawing/2014/main" id="{B43E5F71-0130-428F-BBF8-00A2650E0832}"/>
                </a:ext>
              </a:extLst>
            </p:cNvPr>
            <p:cNvCxnSpPr>
              <a:cxnSpLocks/>
            </p:cNvCxnSpPr>
            <p:nvPr/>
          </p:nvCxnSpPr>
          <p:spPr>
            <a:xfrm>
              <a:off x="2353750" y="3056667"/>
              <a:ext cx="522514" cy="0"/>
            </a:xfrm>
            <a:prstGeom prst="line">
              <a:avLst/>
            </a:prstGeom>
            <a:ln w="12700" cap="rnd">
              <a:solidFill>
                <a:schemeClr val="bg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8" name="矩形 147">
              <a:extLst>
                <a:ext uri="{FF2B5EF4-FFF2-40B4-BE49-F238E27FC236}">
                  <a16:creationId xmlns:a16="http://schemas.microsoft.com/office/drawing/2014/main" id="{F73FA64B-2101-4C1E-A97D-FB2F82A0E565}"/>
                </a:ext>
              </a:extLst>
            </p:cNvPr>
            <p:cNvSpPr/>
            <p:nvPr/>
          </p:nvSpPr>
          <p:spPr>
            <a:xfrm>
              <a:off x="2336224" y="3104702"/>
              <a:ext cx="1400263" cy="503023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kern="100" dirty="0">
                  <a:solidFill>
                    <a:schemeClr val="bg1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享受品质生活</a:t>
              </a:r>
              <a:endParaRPr lang="en-US" altLang="zh-CN" sz="1400" kern="1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1400" kern="100" dirty="0">
                  <a:solidFill>
                    <a:schemeClr val="bg1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安心舒适之选</a:t>
              </a:r>
            </a:p>
          </p:txBody>
        </p:sp>
        <p:sp>
          <p:nvSpPr>
            <p:cNvPr id="149" name="文本框 148">
              <a:extLst>
                <a:ext uri="{FF2B5EF4-FFF2-40B4-BE49-F238E27FC236}">
                  <a16:creationId xmlns:a16="http://schemas.microsoft.com/office/drawing/2014/main" id="{48302E42-D61D-46FE-8722-18FE116A7B81}"/>
                </a:ext>
              </a:extLst>
            </p:cNvPr>
            <p:cNvSpPr txBox="1"/>
            <p:nvPr/>
          </p:nvSpPr>
          <p:spPr>
            <a:xfrm>
              <a:off x="2328989" y="2670078"/>
              <a:ext cx="1400264" cy="338554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>
                <a:defRPr sz="2800" kern="100">
                  <a:gradFill flip="none" rotWithShape="1">
                    <a:gsLst>
                      <a:gs pos="0">
                        <a:srgbClr val="00AFFC"/>
                      </a:gs>
                      <a:gs pos="79000">
                        <a:srgbClr val="167BEA"/>
                      </a:gs>
                    </a:gsLst>
                    <a:lin ang="5400000" scaled="1"/>
                    <a:tileRect/>
                  </a:gradFill>
                  <a:effectLst>
                    <a:outerShdw blurRad="139700" dist="38100" dir="2700000" algn="ctr" rotWithShape="0">
                      <a:srgbClr val="167BEA">
                        <a:alpha val="48000"/>
                      </a:srgbClr>
                    </a:outerShdw>
                  </a:effectLst>
                  <a:latin typeface="造字工房俊雅锐宋体验版常规体" pitchFamily="50" charset="-122"/>
                  <a:ea typeface="造字工房俊雅锐宋体验版常规体" pitchFamily="50" charset="-122"/>
                  <a:cs typeface="Times New Roman" panose="02020603050405020304" pitchFamily="18" charset="0"/>
                </a:defRPr>
              </a:lvl1pPr>
            </a:lstStyle>
            <a:p>
              <a:r>
                <a:rPr lang="zh-CN" altLang="en-US" sz="2200" dirty="0">
                  <a:solidFill>
                    <a:schemeClr val="bg1"/>
                  </a:solidFill>
                  <a:effectLst>
                    <a:outerShdw blurRad="228600" dist="38100" dir="2700000" algn="ctr" rotWithShape="0">
                      <a:srgbClr val="167BEA">
                        <a:alpha val="22000"/>
                      </a:srgbClr>
                    </a:outerShdw>
                  </a:effectLst>
                  <a:latin typeface="阿里巴巴普惠体 H" panose="00020600040101010101" pitchFamily="18" charset="-122"/>
                  <a:ea typeface="阿里巴巴普惠体 H" panose="00020600040101010101" pitchFamily="18" charset="-122"/>
                  <a:cs typeface="阿里巴巴普惠体 H" panose="00020600040101010101" pitchFamily="18" charset="-122"/>
                </a:rPr>
                <a:t>个人房源</a:t>
              </a:r>
            </a:p>
          </p:txBody>
        </p:sp>
        <p:grpSp>
          <p:nvGrpSpPr>
            <p:cNvPr id="473" name="图形 24">
              <a:extLst>
                <a:ext uri="{FF2B5EF4-FFF2-40B4-BE49-F238E27FC236}">
                  <a16:creationId xmlns:a16="http://schemas.microsoft.com/office/drawing/2014/main" id="{4FAAE31F-FB86-4B9B-8E4E-DCB393DA34C4}"/>
                </a:ext>
              </a:extLst>
            </p:cNvPr>
            <p:cNvGrpSpPr/>
            <p:nvPr/>
          </p:nvGrpSpPr>
          <p:grpSpPr>
            <a:xfrm>
              <a:off x="1544380" y="2875034"/>
              <a:ext cx="599850" cy="599608"/>
              <a:chOff x="1544380" y="2875034"/>
              <a:chExt cx="599850" cy="599608"/>
            </a:xfrm>
            <a:solidFill>
              <a:schemeClr val="bg1"/>
            </a:solidFill>
          </p:grpSpPr>
          <p:sp>
            <p:nvSpPr>
              <p:cNvPr id="474" name="任意多边形: 形状 473">
                <a:extLst>
                  <a:ext uri="{FF2B5EF4-FFF2-40B4-BE49-F238E27FC236}">
                    <a16:creationId xmlns:a16="http://schemas.microsoft.com/office/drawing/2014/main" id="{F98F067F-504F-47BC-8B77-4F686489CE07}"/>
                  </a:ext>
                </a:extLst>
              </p:cNvPr>
              <p:cNvSpPr/>
              <p:nvPr/>
            </p:nvSpPr>
            <p:spPr>
              <a:xfrm>
                <a:off x="1795930" y="3145693"/>
                <a:ext cx="19350" cy="19350"/>
              </a:xfrm>
              <a:custGeom>
                <a:avLst/>
                <a:gdLst>
                  <a:gd name="connsiteX0" fmla="*/ 19350 w 19350"/>
                  <a:gd name="connsiteY0" fmla="*/ 9675 h 19350"/>
                  <a:gd name="connsiteX1" fmla="*/ 9675 w 19350"/>
                  <a:gd name="connsiteY1" fmla="*/ 19350 h 19350"/>
                  <a:gd name="connsiteX2" fmla="*/ 0 w 19350"/>
                  <a:gd name="connsiteY2" fmla="*/ 9675 h 19350"/>
                  <a:gd name="connsiteX3" fmla="*/ 9675 w 19350"/>
                  <a:gd name="connsiteY3" fmla="*/ 0 h 19350"/>
                  <a:gd name="connsiteX4" fmla="*/ 19350 w 19350"/>
                  <a:gd name="connsiteY4" fmla="*/ 9675 h 19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350" h="19350">
                    <a:moveTo>
                      <a:pt x="19350" y="9675"/>
                    </a:moveTo>
                    <a:cubicBezTo>
                      <a:pt x="19350" y="15018"/>
                      <a:pt x="15018" y="19350"/>
                      <a:pt x="9675" y="19350"/>
                    </a:cubicBezTo>
                    <a:cubicBezTo>
                      <a:pt x="4332" y="19350"/>
                      <a:pt x="0" y="15018"/>
                      <a:pt x="0" y="9675"/>
                    </a:cubicBezTo>
                    <a:cubicBezTo>
                      <a:pt x="0" y="4332"/>
                      <a:pt x="4332" y="0"/>
                      <a:pt x="9675" y="0"/>
                    </a:cubicBezTo>
                    <a:cubicBezTo>
                      <a:pt x="15018" y="0"/>
                      <a:pt x="19350" y="4332"/>
                      <a:pt x="19350" y="9675"/>
                    </a:cubicBezTo>
                    <a:close/>
                  </a:path>
                </a:pathLst>
              </a:custGeom>
              <a:solidFill>
                <a:schemeClr val="bg1"/>
              </a:solidFill>
              <a:ln w="96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5" name="任意多边形: 形状 474">
                <a:extLst>
                  <a:ext uri="{FF2B5EF4-FFF2-40B4-BE49-F238E27FC236}">
                    <a16:creationId xmlns:a16="http://schemas.microsoft.com/office/drawing/2014/main" id="{E7F5337F-B361-4590-81F0-CD456E97639B}"/>
                  </a:ext>
                </a:extLst>
              </p:cNvPr>
              <p:cNvSpPr/>
              <p:nvPr/>
            </p:nvSpPr>
            <p:spPr>
              <a:xfrm>
                <a:off x="1873330" y="3145693"/>
                <a:ext cx="19350" cy="19350"/>
              </a:xfrm>
              <a:custGeom>
                <a:avLst/>
                <a:gdLst>
                  <a:gd name="connsiteX0" fmla="*/ 19350 w 19350"/>
                  <a:gd name="connsiteY0" fmla="*/ 9675 h 19350"/>
                  <a:gd name="connsiteX1" fmla="*/ 9675 w 19350"/>
                  <a:gd name="connsiteY1" fmla="*/ 19350 h 19350"/>
                  <a:gd name="connsiteX2" fmla="*/ 0 w 19350"/>
                  <a:gd name="connsiteY2" fmla="*/ 9675 h 19350"/>
                  <a:gd name="connsiteX3" fmla="*/ 9675 w 19350"/>
                  <a:gd name="connsiteY3" fmla="*/ 0 h 19350"/>
                  <a:gd name="connsiteX4" fmla="*/ 19350 w 19350"/>
                  <a:gd name="connsiteY4" fmla="*/ 9675 h 19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350" h="19350">
                    <a:moveTo>
                      <a:pt x="19350" y="9675"/>
                    </a:moveTo>
                    <a:cubicBezTo>
                      <a:pt x="19350" y="15018"/>
                      <a:pt x="15018" y="19350"/>
                      <a:pt x="9675" y="19350"/>
                    </a:cubicBezTo>
                    <a:cubicBezTo>
                      <a:pt x="4332" y="19350"/>
                      <a:pt x="0" y="15018"/>
                      <a:pt x="0" y="9675"/>
                    </a:cubicBezTo>
                    <a:cubicBezTo>
                      <a:pt x="0" y="4332"/>
                      <a:pt x="4332" y="0"/>
                      <a:pt x="9675" y="0"/>
                    </a:cubicBezTo>
                    <a:cubicBezTo>
                      <a:pt x="15018" y="0"/>
                      <a:pt x="19350" y="4332"/>
                      <a:pt x="19350" y="9675"/>
                    </a:cubicBezTo>
                    <a:close/>
                  </a:path>
                </a:pathLst>
              </a:custGeom>
              <a:solidFill>
                <a:schemeClr val="bg1"/>
              </a:solidFill>
              <a:ln w="96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6" name="任意多边形: 形状 475">
                <a:extLst>
                  <a:ext uri="{FF2B5EF4-FFF2-40B4-BE49-F238E27FC236}">
                    <a16:creationId xmlns:a16="http://schemas.microsoft.com/office/drawing/2014/main" id="{D6933A58-8F11-4902-A3FC-944D46293451}"/>
                  </a:ext>
                </a:extLst>
              </p:cNvPr>
              <p:cNvSpPr/>
              <p:nvPr/>
            </p:nvSpPr>
            <p:spPr>
              <a:xfrm>
                <a:off x="1798764" y="3187227"/>
                <a:ext cx="91080" cy="35865"/>
              </a:xfrm>
              <a:custGeom>
                <a:avLst/>
                <a:gdLst>
                  <a:gd name="connsiteX0" fmla="*/ 0 w 91080"/>
                  <a:gd name="connsiteY0" fmla="*/ 13680 h 35865"/>
                  <a:gd name="connsiteX1" fmla="*/ 5670 w 91080"/>
                  <a:gd name="connsiteY1" fmla="*/ 19350 h 35865"/>
                  <a:gd name="connsiteX2" fmla="*/ 45540 w 91080"/>
                  <a:gd name="connsiteY2" fmla="*/ 35865 h 35865"/>
                  <a:gd name="connsiteX3" fmla="*/ 85411 w 91080"/>
                  <a:gd name="connsiteY3" fmla="*/ 19350 h 35865"/>
                  <a:gd name="connsiteX4" fmla="*/ 91080 w 91080"/>
                  <a:gd name="connsiteY4" fmla="*/ 13680 h 35865"/>
                  <a:gd name="connsiteX5" fmla="*/ 77400 w 91080"/>
                  <a:gd name="connsiteY5" fmla="*/ 0 h 35865"/>
                  <a:gd name="connsiteX6" fmla="*/ 71730 w 91080"/>
                  <a:gd name="connsiteY6" fmla="*/ 5670 h 35865"/>
                  <a:gd name="connsiteX7" fmla="*/ 45540 w 91080"/>
                  <a:gd name="connsiteY7" fmla="*/ 16515 h 35865"/>
                  <a:gd name="connsiteX8" fmla="*/ 19350 w 91080"/>
                  <a:gd name="connsiteY8" fmla="*/ 5670 h 35865"/>
                  <a:gd name="connsiteX9" fmla="*/ 13680 w 91080"/>
                  <a:gd name="connsiteY9" fmla="*/ 0 h 358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1080" h="35865">
                    <a:moveTo>
                      <a:pt x="0" y="13680"/>
                    </a:moveTo>
                    <a:lnTo>
                      <a:pt x="5670" y="19350"/>
                    </a:lnTo>
                    <a:cubicBezTo>
                      <a:pt x="16167" y="29847"/>
                      <a:pt x="30699" y="35865"/>
                      <a:pt x="45540" y="35865"/>
                    </a:cubicBezTo>
                    <a:cubicBezTo>
                      <a:pt x="60382" y="35865"/>
                      <a:pt x="74914" y="29847"/>
                      <a:pt x="85411" y="19350"/>
                    </a:cubicBezTo>
                    <a:lnTo>
                      <a:pt x="91080" y="13680"/>
                    </a:lnTo>
                    <a:lnTo>
                      <a:pt x="77400" y="0"/>
                    </a:lnTo>
                    <a:lnTo>
                      <a:pt x="71730" y="5670"/>
                    </a:lnTo>
                    <a:cubicBezTo>
                      <a:pt x="64832" y="12568"/>
                      <a:pt x="55293" y="16515"/>
                      <a:pt x="45540" y="16515"/>
                    </a:cubicBezTo>
                    <a:cubicBezTo>
                      <a:pt x="35788" y="16515"/>
                      <a:pt x="26248" y="12568"/>
                      <a:pt x="19350" y="5670"/>
                    </a:cubicBezTo>
                    <a:lnTo>
                      <a:pt x="13680" y="0"/>
                    </a:lnTo>
                    <a:close/>
                  </a:path>
                </a:pathLst>
              </a:custGeom>
              <a:solidFill>
                <a:schemeClr val="bg1"/>
              </a:solidFill>
              <a:ln w="96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7" name="任意多边形: 形状 476">
                <a:extLst>
                  <a:ext uri="{FF2B5EF4-FFF2-40B4-BE49-F238E27FC236}">
                    <a16:creationId xmlns:a16="http://schemas.microsoft.com/office/drawing/2014/main" id="{E9DBA6D4-2837-4314-A2FB-3DDA1D9A0585}"/>
                  </a:ext>
                </a:extLst>
              </p:cNvPr>
              <p:cNvSpPr/>
              <p:nvPr/>
            </p:nvSpPr>
            <p:spPr>
              <a:xfrm>
                <a:off x="1834630" y="3416593"/>
                <a:ext cx="19350" cy="19350"/>
              </a:xfrm>
              <a:custGeom>
                <a:avLst/>
                <a:gdLst>
                  <a:gd name="connsiteX0" fmla="*/ 0 w 19350"/>
                  <a:gd name="connsiteY0" fmla="*/ 0 h 19350"/>
                  <a:gd name="connsiteX1" fmla="*/ 19350 w 19350"/>
                  <a:gd name="connsiteY1" fmla="*/ 0 h 19350"/>
                  <a:gd name="connsiteX2" fmla="*/ 19350 w 19350"/>
                  <a:gd name="connsiteY2" fmla="*/ 19350 h 19350"/>
                  <a:gd name="connsiteX3" fmla="*/ 0 w 19350"/>
                  <a:gd name="connsiteY3" fmla="*/ 19350 h 19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350" h="19350">
                    <a:moveTo>
                      <a:pt x="0" y="0"/>
                    </a:moveTo>
                    <a:lnTo>
                      <a:pt x="19350" y="0"/>
                    </a:lnTo>
                    <a:lnTo>
                      <a:pt x="19350" y="19350"/>
                    </a:lnTo>
                    <a:lnTo>
                      <a:pt x="0" y="19350"/>
                    </a:lnTo>
                    <a:close/>
                  </a:path>
                </a:pathLst>
              </a:custGeom>
              <a:solidFill>
                <a:schemeClr val="bg1"/>
              </a:solidFill>
              <a:ln w="96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8" name="任意多边形: 形状 477">
                <a:extLst>
                  <a:ext uri="{FF2B5EF4-FFF2-40B4-BE49-F238E27FC236}">
                    <a16:creationId xmlns:a16="http://schemas.microsoft.com/office/drawing/2014/main" id="{2025DFE4-44C1-4DFA-839C-A4F2C7849531}"/>
                  </a:ext>
                </a:extLst>
              </p:cNvPr>
              <p:cNvSpPr/>
              <p:nvPr/>
            </p:nvSpPr>
            <p:spPr>
              <a:xfrm>
                <a:off x="1544380" y="2875034"/>
                <a:ext cx="599850" cy="599608"/>
              </a:xfrm>
              <a:custGeom>
                <a:avLst/>
                <a:gdLst>
                  <a:gd name="connsiteX0" fmla="*/ 585841 w 599850"/>
                  <a:gd name="connsiteY0" fmla="*/ 178620 h 599608"/>
                  <a:gd name="connsiteX1" fmla="*/ 340724 w 599850"/>
                  <a:gd name="connsiteY1" fmla="*/ 12287 h 599608"/>
                  <a:gd name="connsiteX2" fmla="*/ 259126 w 599850"/>
                  <a:gd name="connsiteY2" fmla="*/ 12297 h 599608"/>
                  <a:gd name="connsiteX3" fmla="*/ 14009 w 599850"/>
                  <a:gd name="connsiteY3" fmla="*/ 178620 h 599608"/>
                  <a:gd name="connsiteX4" fmla="*/ 0 w 599850"/>
                  <a:gd name="connsiteY4" fmla="*/ 205071 h 599608"/>
                  <a:gd name="connsiteX5" fmla="*/ 0 w 599850"/>
                  <a:gd name="connsiteY5" fmla="*/ 219361 h 599608"/>
                  <a:gd name="connsiteX6" fmla="*/ 31957 w 599850"/>
                  <a:gd name="connsiteY6" fmla="*/ 251308 h 599608"/>
                  <a:gd name="connsiteX7" fmla="*/ 49681 w 599850"/>
                  <a:gd name="connsiteY7" fmla="*/ 245939 h 599608"/>
                  <a:gd name="connsiteX8" fmla="*/ 77400 w 599850"/>
                  <a:gd name="connsiteY8" fmla="*/ 227459 h 599608"/>
                  <a:gd name="connsiteX9" fmla="*/ 77400 w 599850"/>
                  <a:gd name="connsiteY9" fmla="*/ 599608 h 599608"/>
                  <a:gd name="connsiteX10" fmla="*/ 522450 w 599850"/>
                  <a:gd name="connsiteY10" fmla="*/ 599608 h 599608"/>
                  <a:gd name="connsiteX11" fmla="*/ 522450 w 599850"/>
                  <a:gd name="connsiteY11" fmla="*/ 227459 h 599608"/>
                  <a:gd name="connsiteX12" fmla="*/ 550169 w 599850"/>
                  <a:gd name="connsiteY12" fmla="*/ 245939 h 599608"/>
                  <a:gd name="connsiteX13" fmla="*/ 567893 w 599850"/>
                  <a:gd name="connsiteY13" fmla="*/ 251308 h 599608"/>
                  <a:gd name="connsiteX14" fmla="*/ 599850 w 599850"/>
                  <a:gd name="connsiteY14" fmla="*/ 219352 h 599608"/>
                  <a:gd name="connsiteX15" fmla="*/ 599850 w 599850"/>
                  <a:gd name="connsiteY15" fmla="*/ 205062 h 599608"/>
                  <a:gd name="connsiteX16" fmla="*/ 585841 w 599850"/>
                  <a:gd name="connsiteY16" fmla="*/ 178620 h 599608"/>
                  <a:gd name="connsiteX17" fmla="*/ 203175 w 599850"/>
                  <a:gd name="connsiteY17" fmla="*/ 290008 h 599608"/>
                  <a:gd name="connsiteX18" fmla="*/ 212850 w 599850"/>
                  <a:gd name="connsiteY18" fmla="*/ 290008 h 599608"/>
                  <a:gd name="connsiteX19" fmla="*/ 212850 w 599850"/>
                  <a:gd name="connsiteY19" fmla="*/ 299683 h 599608"/>
                  <a:gd name="connsiteX20" fmla="*/ 213421 w 599850"/>
                  <a:gd name="connsiteY20" fmla="*/ 309358 h 599608"/>
                  <a:gd name="connsiteX21" fmla="*/ 203175 w 599850"/>
                  <a:gd name="connsiteY21" fmla="*/ 309358 h 599608"/>
                  <a:gd name="connsiteX22" fmla="*/ 193500 w 599850"/>
                  <a:gd name="connsiteY22" fmla="*/ 299683 h 599608"/>
                  <a:gd name="connsiteX23" fmla="*/ 203175 w 599850"/>
                  <a:gd name="connsiteY23" fmla="*/ 290008 h 599608"/>
                  <a:gd name="connsiteX24" fmla="*/ 213063 w 599850"/>
                  <a:gd name="connsiteY24" fmla="*/ 270658 h 599608"/>
                  <a:gd name="connsiteX25" fmla="*/ 207190 w 599850"/>
                  <a:gd name="connsiteY25" fmla="*/ 270658 h 599608"/>
                  <a:gd name="connsiteX26" fmla="*/ 199634 w 599850"/>
                  <a:gd name="connsiteY26" fmla="*/ 263102 h 599608"/>
                  <a:gd name="connsiteX27" fmla="*/ 193500 w 599850"/>
                  <a:gd name="connsiteY27" fmla="*/ 248319 h 599608"/>
                  <a:gd name="connsiteX28" fmla="*/ 202807 w 599850"/>
                  <a:gd name="connsiteY28" fmla="*/ 230923 h 599608"/>
                  <a:gd name="connsiteX29" fmla="*/ 228030 w 599850"/>
                  <a:gd name="connsiteY29" fmla="*/ 214108 h 599608"/>
                  <a:gd name="connsiteX30" fmla="*/ 218684 w 599850"/>
                  <a:gd name="connsiteY30" fmla="*/ 204762 h 599608"/>
                  <a:gd name="connsiteX31" fmla="*/ 212850 w 599850"/>
                  <a:gd name="connsiteY31" fmla="*/ 190665 h 599608"/>
                  <a:gd name="connsiteX32" fmla="*/ 222525 w 599850"/>
                  <a:gd name="connsiteY32" fmla="*/ 173570 h 599608"/>
                  <a:gd name="connsiteX33" fmla="*/ 291208 w 599850"/>
                  <a:gd name="connsiteY33" fmla="*/ 154558 h 599608"/>
                  <a:gd name="connsiteX34" fmla="*/ 308652 w 599850"/>
                  <a:gd name="connsiteY34" fmla="*/ 154558 h 599608"/>
                  <a:gd name="connsiteX35" fmla="*/ 377335 w 599850"/>
                  <a:gd name="connsiteY35" fmla="*/ 173579 h 599608"/>
                  <a:gd name="connsiteX36" fmla="*/ 387010 w 599850"/>
                  <a:gd name="connsiteY36" fmla="*/ 190675 h 599608"/>
                  <a:gd name="connsiteX37" fmla="*/ 381166 w 599850"/>
                  <a:gd name="connsiteY37" fmla="*/ 204771 h 599608"/>
                  <a:gd name="connsiteX38" fmla="*/ 371820 w 599850"/>
                  <a:gd name="connsiteY38" fmla="*/ 214117 h 599608"/>
                  <a:gd name="connsiteX39" fmla="*/ 397033 w 599850"/>
                  <a:gd name="connsiteY39" fmla="*/ 230933 h 599608"/>
                  <a:gd name="connsiteX40" fmla="*/ 406350 w 599850"/>
                  <a:gd name="connsiteY40" fmla="*/ 248319 h 599608"/>
                  <a:gd name="connsiteX41" fmla="*/ 406011 w 599850"/>
                  <a:gd name="connsiteY41" fmla="*/ 251308 h 599608"/>
                  <a:gd name="connsiteX42" fmla="*/ 378747 w 599850"/>
                  <a:gd name="connsiteY42" fmla="*/ 251308 h 599608"/>
                  <a:gd name="connsiteX43" fmla="*/ 295223 w 599850"/>
                  <a:gd name="connsiteY43" fmla="*/ 226250 h 599608"/>
                  <a:gd name="connsiteX44" fmla="*/ 290250 w 599850"/>
                  <a:gd name="connsiteY44" fmla="*/ 219574 h 599608"/>
                  <a:gd name="connsiteX45" fmla="*/ 297216 w 599850"/>
                  <a:gd name="connsiteY45" fmla="*/ 212608 h 599608"/>
                  <a:gd name="connsiteX46" fmla="*/ 309600 w 599850"/>
                  <a:gd name="connsiteY46" fmla="*/ 212608 h 599608"/>
                  <a:gd name="connsiteX47" fmla="*/ 309600 w 599850"/>
                  <a:gd name="connsiteY47" fmla="*/ 193258 h 599608"/>
                  <a:gd name="connsiteX48" fmla="*/ 297216 w 599850"/>
                  <a:gd name="connsiteY48" fmla="*/ 193258 h 599608"/>
                  <a:gd name="connsiteX49" fmla="*/ 270900 w 599850"/>
                  <a:gd name="connsiteY49" fmla="*/ 219574 h 599608"/>
                  <a:gd name="connsiteX50" fmla="*/ 271026 w 599850"/>
                  <a:gd name="connsiteY50" fmla="*/ 222138 h 599608"/>
                  <a:gd name="connsiteX51" fmla="*/ 227469 w 599850"/>
                  <a:gd name="connsiteY51" fmla="*/ 247012 h 599608"/>
                  <a:gd name="connsiteX52" fmla="*/ 213063 w 599850"/>
                  <a:gd name="connsiteY52" fmla="*/ 270658 h 599608"/>
                  <a:gd name="connsiteX53" fmla="*/ 336235 w 599850"/>
                  <a:gd name="connsiteY53" fmla="*/ 487591 h 599608"/>
                  <a:gd name="connsiteX54" fmla="*/ 326628 w 599850"/>
                  <a:gd name="connsiteY54" fmla="*/ 491432 h 599608"/>
                  <a:gd name="connsiteX55" fmla="*/ 333488 w 599850"/>
                  <a:gd name="connsiteY55" fmla="*/ 479348 h 599608"/>
                  <a:gd name="connsiteX56" fmla="*/ 334310 w 599850"/>
                  <a:gd name="connsiteY56" fmla="*/ 424965 h 599608"/>
                  <a:gd name="connsiteX57" fmla="*/ 328118 w 599850"/>
                  <a:gd name="connsiteY57" fmla="*/ 444189 h 599608"/>
                  <a:gd name="connsiteX58" fmla="*/ 309484 w 599850"/>
                  <a:gd name="connsiteY58" fmla="*/ 430209 h 599608"/>
                  <a:gd name="connsiteX59" fmla="*/ 320204 w 599850"/>
                  <a:gd name="connsiteY59" fmla="*/ 421637 h 599608"/>
                  <a:gd name="connsiteX60" fmla="*/ 334310 w 599850"/>
                  <a:gd name="connsiteY60" fmla="*/ 424965 h 599608"/>
                  <a:gd name="connsiteX61" fmla="*/ 280024 w 599850"/>
                  <a:gd name="connsiteY61" fmla="*/ 462146 h 599608"/>
                  <a:gd name="connsiteX62" fmla="*/ 299925 w 599850"/>
                  <a:gd name="connsiteY62" fmla="*/ 447227 h 599608"/>
                  <a:gd name="connsiteX63" fmla="*/ 320301 w 599850"/>
                  <a:gd name="connsiteY63" fmla="*/ 462513 h 599608"/>
                  <a:gd name="connsiteX64" fmla="*/ 300002 w 599850"/>
                  <a:gd name="connsiteY64" fmla="*/ 496618 h 599608"/>
                  <a:gd name="connsiteX65" fmla="*/ 280024 w 599850"/>
                  <a:gd name="connsiteY65" fmla="*/ 462146 h 599608"/>
                  <a:gd name="connsiteX66" fmla="*/ 272506 w 599850"/>
                  <a:gd name="connsiteY66" fmla="*/ 443608 h 599608"/>
                  <a:gd name="connsiteX67" fmla="*/ 263266 w 599850"/>
                  <a:gd name="connsiteY67" fmla="*/ 408527 h 599608"/>
                  <a:gd name="connsiteX68" fmla="*/ 290376 w 599850"/>
                  <a:gd name="connsiteY68" fmla="*/ 430199 h 599608"/>
                  <a:gd name="connsiteX69" fmla="*/ 246916 w 599850"/>
                  <a:gd name="connsiteY69" fmla="*/ 425023 h 599608"/>
                  <a:gd name="connsiteX70" fmla="*/ 254869 w 599850"/>
                  <a:gd name="connsiteY70" fmla="*/ 451842 h 599608"/>
                  <a:gd name="connsiteX71" fmla="*/ 243104 w 599850"/>
                  <a:gd name="connsiteY71" fmla="*/ 447923 h 599608"/>
                  <a:gd name="connsiteX72" fmla="*/ 266566 w 599850"/>
                  <a:gd name="connsiteY72" fmla="*/ 478719 h 599608"/>
                  <a:gd name="connsiteX73" fmla="*/ 273744 w 599850"/>
                  <a:gd name="connsiteY73" fmla="*/ 491645 h 599608"/>
                  <a:gd name="connsiteX74" fmla="*/ 263605 w 599850"/>
                  <a:gd name="connsiteY74" fmla="*/ 487591 h 599608"/>
                  <a:gd name="connsiteX75" fmla="*/ 353437 w 599850"/>
                  <a:gd name="connsiteY75" fmla="*/ 428090 h 599608"/>
                  <a:gd name="connsiteX76" fmla="*/ 356746 w 599850"/>
                  <a:gd name="connsiteY76" fmla="*/ 447923 h 599608"/>
                  <a:gd name="connsiteX77" fmla="*/ 345988 w 599850"/>
                  <a:gd name="connsiteY77" fmla="*/ 451513 h 599608"/>
                  <a:gd name="connsiteX78" fmla="*/ 353437 w 599850"/>
                  <a:gd name="connsiteY78" fmla="*/ 428090 h 599608"/>
                  <a:gd name="connsiteX79" fmla="*/ 369043 w 599850"/>
                  <a:gd name="connsiteY79" fmla="*/ 396820 h 599608"/>
                  <a:gd name="connsiteX80" fmla="*/ 351957 w 599850"/>
                  <a:gd name="connsiteY80" fmla="*/ 390328 h 599608"/>
                  <a:gd name="connsiteX81" fmla="*/ 345339 w 599850"/>
                  <a:gd name="connsiteY81" fmla="*/ 383411 h 599608"/>
                  <a:gd name="connsiteX82" fmla="*/ 343259 w 599850"/>
                  <a:gd name="connsiteY82" fmla="*/ 375090 h 599608"/>
                  <a:gd name="connsiteX83" fmla="*/ 381911 w 599850"/>
                  <a:gd name="connsiteY83" fmla="*/ 328698 h 599608"/>
                  <a:gd name="connsiteX84" fmla="*/ 387000 w 599850"/>
                  <a:gd name="connsiteY84" fmla="*/ 328698 h 599608"/>
                  <a:gd name="connsiteX85" fmla="*/ 387000 w 599850"/>
                  <a:gd name="connsiteY85" fmla="*/ 361042 h 599608"/>
                  <a:gd name="connsiteX86" fmla="*/ 369043 w 599850"/>
                  <a:gd name="connsiteY86" fmla="*/ 396820 h 599608"/>
                  <a:gd name="connsiteX87" fmla="*/ 386429 w 599850"/>
                  <a:gd name="connsiteY87" fmla="*/ 309358 h 599608"/>
                  <a:gd name="connsiteX88" fmla="*/ 387000 w 599850"/>
                  <a:gd name="connsiteY88" fmla="*/ 299683 h 599608"/>
                  <a:gd name="connsiteX89" fmla="*/ 387000 w 599850"/>
                  <a:gd name="connsiteY89" fmla="*/ 270658 h 599608"/>
                  <a:gd name="connsiteX90" fmla="*/ 406350 w 599850"/>
                  <a:gd name="connsiteY90" fmla="*/ 270658 h 599608"/>
                  <a:gd name="connsiteX91" fmla="*/ 425700 w 599850"/>
                  <a:gd name="connsiteY91" fmla="*/ 290008 h 599608"/>
                  <a:gd name="connsiteX92" fmla="*/ 406350 w 599850"/>
                  <a:gd name="connsiteY92" fmla="*/ 309358 h 599608"/>
                  <a:gd name="connsiteX93" fmla="*/ 232200 w 599850"/>
                  <a:gd name="connsiteY93" fmla="*/ 272216 h 599608"/>
                  <a:gd name="connsiteX94" fmla="*/ 237076 w 599850"/>
                  <a:gd name="connsiteY94" fmla="*/ 263808 h 599608"/>
                  <a:gd name="connsiteX95" fmla="*/ 279840 w 599850"/>
                  <a:gd name="connsiteY95" fmla="*/ 239379 h 599608"/>
                  <a:gd name="connsiteX96" fmla="*/ 289660 w 599850"/>
                  <a:gd name="connsiteY96" fmla="*/ 244797 h 599608"/>
                  <a:gd name="connsiteX97" fmla="*/ 367650 w 599850"/>
                  <a:gd name="connsiteY97" fmla="*/ 268181 h 599608"/>
                  <a:gd name="connsiteX98" fmla="*/ 367650 w 599850"/>
                  <a:gd name="connsiteY98" fmla="*/ 299683 h 599608"/>
                  <a:gd name="connsiteX99" fmla="*/ 299925 w 599850"/>
                  <a:gd name="connsiteY99" fmla="*/ 367408 h 599608"/>
                  <a:gd name="connsiteX100" fmla="*/ 232200 w 599850"/>
                  <a:gd name="connsiteY100" fmla="*/ 299683 h 599608"/>
                  <a:gd name="connsiteX101" fmla="*/ 299925 w 599850"/>
                  <a:gd name="connsiteY101" fmla="*/ 386758 h 599608"/>
                  <a:gd name="connsiteX102" fmla="*/ 325283 w 599850"/>
                  <a:gd name="connsiteY102" fmla="*/ 382966 h 599608"/>
                  <a:gd name="connsiteX103" fmla="*/ 326570 w 599850"/>
                  <a:gd name="connsiteY103" fmla="*/ 388103 h 599608"/>
                  <a:gd name="connsiteX104" fmla="*/ 339805 w 599850"/>
                  <a:gd name="connsiteY104" fmla="*/ 405895 h 599608"/>
                  <a:gd name="connsiteX105" fmla="*/ 310084 w 599850"/>
                  <a:gd name="connsiteY105" fmla="*/ 392902 h 599608"/>
                  <a:gd name="connsiteX106" fmla="*/ 306765 w 599850"/>
                  <a:gd name="connsiteY106" fmla="*/ 389583 h 599608"/>
                  <a:gd name="connsiteX107" fmla="*/ 293085 w 599850"/>
                  <a:gd name="connsiteY107" fmla="*/ 403264 h 599608"/>
                  <a:gd name="connsiteX108" fmla="*/ 296403 w 599850"/>
                  <a:gd name="connsiteY108" fmla="*/ 406582 h 599608"/>
                  <a:gd name="connsiteX109" fmla="*/ 301928 w 599850"/>
                  <a:gd name="connsiteY109" fmla="*/ 411468 h 599608"/>
                  <a:gd name="connsiteX110" fmla="*/ 299925 w 599850"/>
                  <a:gd name="connsiteY110" fmla="*/ 413074 h 599608"/>
                  <a:gd name="connsiteX111" fmla="*/ 272187 w 599850"/>
                  <a:gd name="connsiteY111" fmla="*/ 390880 h 599608"/>
                  <a:gd name="connsiteX112" fmla="*/ 273290 w 599850"/>
                  <a:gd name="connsiteY112" fmla="*/ 388103 h 599608"/>
                  <a:gd name="connsiteX113" fmla="*/ 274567 w 599850"/>
                  <a:gd name="connsiteY113" fmla="*/ 382975 h 599608"/>
                  <a:gd name="connsiteX114" fmla="*/ 299925 w 599850"/>
                  <a:gd name="connsiteY114" fmla="*/ 386758 h 599608"/>
                  <a:gd name="connsiteX115" fmla="*/ 248986 w 599850"/>
                  <a:gd name="connsiteY115" fmla="*/ 470282 h 599608"/>
                  <a:gd name="connsiteX116" fmla="*/ 239485 w 599850"/>
                  <a:gd name="connsiteY116" fmla="*/ 498775 h 599608"/>
                  <a:gd name="connsiteX117" fmla="*/ 296336 w 599850"/>
                  <a:gd name="connsiteY117" fmla="*/ 521521 h 599608"/>
                  <a:gd name="connsiteX118" fmla="*/ 296384 w 599850"/>
                  <a:gd name="connsiteY118" fmla="*/ 521395 h 599608"/>
                  <a:gd name="connsiteX119" fmla="*/ 299896 w 599850"/>
                  <a:gd name="connsiteY119" fmla="*/ 522208 h 599608"/>
                  <a:gd name="connsiteX120" fmla="*/ 299925 w 599850"/>
                  <a:gd name="connsiteY120" fmla="*/ 522208 h 599608"/>
                  <a:gd name="connsiteX121" fmla="*/ 303466 w 599850"/>
                  <a:gd name="connsiteY121" fmla="*/ 521405 h 599608"/>
                  <a:gd name="connsiteX122" fmla="*/ 303514 w 599850"/>
                  <a:gd name="connsiteY122" fmla="*/ 521521 h 599608"/>
                  <a:gd name="connsiteX123" fmla="*/ 360365 w 599850"/>
                  <a:gd name="connsiteY123" fmla="*/ 498775 h 599608"/>
                  <a:gd name="connsiteX124" fmla="*/ 350864 w 599850"/>
                  <a:gd name="connsiteY124" fmla="*/ 470282 h 599608"/>
                  <a:gd name="connsiteX125" fmla="*/ 378554 w 599850"/>
                  <a:gd name="connsiteY125" fmla="*/ 461052 h 599608"/>
                  <a:gd name="connsiteX126" fmla="*/ 371675 w 599850"/>
                  <a:gd name="connsiteY126" fmla="*/ 419808 h 599608"/>
                  <a:gd name="connsiteX127" fmla="*/ 431002 w 599850"/>
                  <a:gd name="connsiteY127" fmla="*/ 515871 h 599608"/>
                  <a:gd name="connsiteX128" fmla="*/ 434795 w 599850"/>
                  <a:gd name="connsiteY128" fmla="*/ 580258 h 599608"/>
                  <a:gd name="connsiteX129" fmla="*/ 387000 w 599850"/>
                  <a:gd name="connsiteY129" fmla="*/ 580258 h 599608"/>
                  <a:gd name="connsiteX130" fmla="*/ 387000 w 599850"/>
                  <a:gd name="connsiteY130" fmla="*/ 497189 h 599608"/>
                  <a:gd name="connsiteX131" fmla="*/ 393840 w 599850"/>
                  <a:gd name="connsiteY131" fmla="*/ 480673 h 599608"/>
                  <a:gd name="connsiteX132" fmla="*/ 380160 w 599850"/>
                  <a:gd name="connsiteY132" fmla="*/ 466993 h 599608"/>
                  <a:gd name="connsiteX133" fmla="*/ 367650 w 599850"/>
                  <a:gd name="connsiteY133" fmla="*/ 497189 h 599608"/>
                  <a:gd name="connsiteX134" fmla="*/ 367650 w 599850"/>
                  <a:gd name="connsiteY134" fmla="*/ 580258 h 599608"/>
                  <a:gd name="connsiteX135" fmla="*/ 232200 w 599850"/>
                  <a:gd name="connsiteY135" fmla="*/ 580258 h 599608"/>
                  <a:gd name="connsiteX136" fmla="*/ 232200 w 599850"/>
                  <a:gd name="connsiteY136" fmla="*/ 497189 h 599608"/>
                  <a:gd name="connsiteX137" fmla="*/ 219690 w 599850"/>
                  <a:gd name="connsiteY137" fmla="*/ 466993 h 599608"/>
                  <a:gd name="connsiteX138" fmla="*/ 206010 w 599850"/>
                  <a:gd name="connsiteY138" fmla="*/ 480673 h 599608"/>
                  <a:gd name="connsiteX139" fmla="*/ 212850 w 599850"/>
                  <a:gd name="connsiteY139" fmla="*/ 497189 h 599608"/>
                  <a:gd name="connsiteX140" fmla="*/ 212850 w 599850"/>
                  <a:gd name="connsiteY140" fmla="*/ 580258 h 599608"/>
                  <a:gd name="connsiteX141" fmla="*/ 165056 w 599850"/>
                  <a:gd name="connsiteY141" fmla="*/ 580258 h 599608"/>
                  <a:gd name="connsiteX142" fmla="*/ 168848 w 599850"/>
                  <a:gd name="connsiteY142" fmla="*/ 515871 h 599608"/>
                  <a:gd name="connsiteX143" fmla="*/ 228166 w 599850"/>
                  <a:gd name="connsiteY143" fmla="*/ 419818 h 599608"/>
                  <a:gd name="connsiteX144" fmla="*/ 221296 w 599850"/>
                  <a:gd name="connsiteY144" fmla="*/ 461052 h 599608"/>
                  <a:gd name="connsiteX145" fmla="*/ 503100 w 599850"/>
                  <a:gd name="connsiteY145" fmla="*/ 580258 h 599608"/>
                  <a:gd name="connsiteX146" fmla="*/ 454174 w 599850"/>
                  <a:gd name="connsiteY146" fmla="*/ 580258 h 599608"/>
                  <a:gd name="connsiteX147" fmla="*/ 450313 w 599850"/>
                  <a:gd name="connsiteY147" fmla="*/ 514739 h 599608"/>
                  <a:gd name="connsiteX148" fmla="*/ 387242 w 599850"/>
                  <a:gd name="connsiteY148" fmla="*/ 406776 h 599608"/>
                  <a:gd name="connsiteX149" fmla="*/ 406350 w 599850"/>
                  <a:gd name="connsiteY149" fmla="*/ 361052 h 599608"/>
                  <a:gd name="connsiteX150" fmla="*/ 406350 w 599850"/>
                  <a:gd name="connsiteY150" fmla="*/ 328708 h 599608"/>
                  <a:gd name="connsiteX151" fmla="*/ 445050 w 599850"/>
                  <a:gd name="connsiteY151" fmla="*/ 290008 h 599608"/>
                  <a:gd name="connsiteX152" fmla="*/ 424800 w 599850"/>
                  <a:gd name="connsiteY152" fmla="*/ 256204 h 599608"/>
                  <a:gd name="connsiteX153" fmla="*/ 425700 w 599850"/>
                  <a:gd name="connsiteY153" fmla="*/ 248319 h 599608"/>
                  <a:gd name="connsiteX154" fmla="*/ 407772 w 599850"/>
                  <a:gd name="connsiteY154" fmla="*/ 214824 h 599608"/>
                  <a:gd name="connsiteX155" fmla="*/ 401077 w 599850"/>
                  <a:gd name="connsiteY155" fmla="*/ 210354 h 599608"/>
                  <a:gd name="connsiteX156" fmla="*/ 406350 w 599850"/>
                  <a:gd name="connsiteY156" fmla="*/ 190665 h 599608"/>
                  <a:gd name="connsiteX157" fmla="*/ 387281 w 599850"/>
                  <a:gd name="connsiteY157" fmla="*/ 156987 h 599608"/>
                  <a:gd name="connsiteX158" fmla="*/ 308642 w 599850"/>
                  <a:gd name="connsiteY158" fmla="*/ 135208 h 599608"/>
                  <a:gd name="connsiteX159" fmla="*/ 291198 w 599850"/>
                  <a:gd name="connsiteY159" fmla="*/ 135208 h 599608"/>
                  <a:gd name="connsiteX160" fmla="*/ 212560 w 599850"/>
                  <a:gd name="connsiteY160" fmla="*/ 156987 h 599608"/>
                  <a:gd name="connsiteX161" fmla="*/ 193500 w 599850"/>
                  <a:gd name="connsiteY161" fmla="*/ 190665 h 599608"/>
                  <a:gd name="connsiteX162" fmla="*/ 198773 w 599850"/>
                  <a:gd name="connsiteY162" fmla="*/ 210354 h 599608"/>
                  <a:gd name="connsiteX163" fmla="*/ 192068 w 599850"/>
                  <a:gd name="connsiteY163" fmla="*/ 214824 h 599608"/>
                  <a:gd name="connsiteX164" fmla="*/ 174150 w 599850"/>
                  <a:gd name="connsiteY164" fmla="*/ 248319 h 599608"/>
                  <a:gd name="connsiteX165" fmla="*/ 185789 w 599850"/>
                  <a:gd name="connsiteY165" fmla="*/ 276589 h 599608"/>
                  <a:gd name="connsiteX166" fmla="*/ 174150 w 599850"/>
                  <a:gd name="connsiteY166" fmla="*/ 299683 h 599608"/>
                  <a:gd name="connsiteX167" fmla="*/ 203175 w 599850"/>
                  <a:gd name="connsiteY167" fmla="*/ 328708 h 599608"/>
                  <a:gd name="connsiteX168" fmla="*/ 217929 w 599850"/>
                  <a:gd name="connsiteY168" fmla="*/ 328708 h 599608"/>
                  <a:gd name="connsiteX169" fmla="*/ 256581 w 599850"/>
                  <a:gd name="connsiteY169" fmla="*/ 375100 h 599608"/>
                  <a:gd name="connsiteX170" fmla="*/ 254511 w 599850"/>
                  <a:gd name="connsiteY170" fmla="*/ 383401 h 599608"/>
                  <a:gd name="connsiteX171" fmla="*/ 247893 w 599850"/>
                  <a:gd name="connsiteY171" fmla="*/ 390328 h 599608"/>
                  <a:gd name="connsiteX172" fmla="*/ 149527 w 599850"/>
                  <a:gd name="connsiteY172" fmla="*/ 514729 h 599608"/>
                  <a:gd name="connsiteX173" fmla="*/ 145676 w 599850"/>
                  <a:gd name="connsiteY173" fmla="*/ 580258 h 599608"/>
                  <a:gd name="connsiteX174" fmla="*/ 96750 w 599850"/>
                  <a:gd name="connsiteY174" fmla="*/ 580258 h 599608"/>
                  <a:gd name="connsiteX175" fmla="*/ 96750 w 599850"/>
                  <a:gd name="connsiteY175" fmla="*/ 214562 h 599608"/>
                  <a:gd name="connsiteX176" fmla="*/ 294546 w 599850"/>
                  <a:gd name="connsiteY176" fmla="*/ 82692 h 599608"/>
                  <a:gd name="connsiteX177" fmla="*/ 305285 w 599850"/>
                  <a:gd name="connsiteY177" fmla="*/ 82692 h 599608"/>
                  <a:gd name="connsiteX178" fmla="*/ 503100 w 599850"/>
                  <a:gd name="connsiteY178" fmla="*/ 214562 h 599608"/>
                  <a:gd name="connsiteX179" fmla="*/ 580500 w 599850"/>
                  <a:gd name="connsiteY179" fmla="*/ 219352 h 599608"/>
                  <a:gd name="connsiteX180" fmla="*/ 567893 w 599850"/>
                  <a:gd name="connsiteY180" fmla="*/ 231958 h 599608"/>
                  <a:gd name="connsiteX181" fmla="*/ 560898 w 599850"/>
                  <a:gd name="connsiteY181" fmla="*/ 229839 h 599608"/>
                  <a:gd name="connsiteX182" fmla="*/ 316015 w 599850"/>
                  <a:gd name="connsiteY182" fmla="*/ 66583 h 599608"/>
                  <a:gd name="connsiteX183" fmla="*/ 299925 w 599850"/>
                  <a:gd name="connsiteY183" fmla="*/ 61697 h 599608"/>
                  <a:gd name="connsiteX184" fmla="*/ 283835 w 599850"/>
                  <a:gd name="connsiteY184" fmla="*/ 66583 h 599608"/>
                  <a:gd name="connsiteX185" fmla="*/ 38942 w 599850"/>
                  <a:gd name="connsiteY185" fmla="*/ 229839 h 599608"/>
                  <a:gd name="connsiteX186" fmla="*/ 31957 w 599850"/>
                  <a:gd name="connsiteY186" fmla="*/ 231958 h 599608"/>
                  <a:gd name="connsiteX187" fmla="*/ 19350 w 599850"/>
                  <a:gd name="connsiteY187" fmla="*/ 219352 h 599608"/>
                  <a:gd name="connsiteX188" fmla="*/ 19350 w 599850"/>
                  <a:gd name="connsiteY188" fmla="*/ 205062 h 599608"/>
                  <a:gd name="connsiteX189" fmla="*/ 24874 w 599850"/>
                  <a:gd name="connsiteY189" fmla="*/ 194622 h 599608"/>
                  <a:gd name="connsiteX190" fmla="*/ 269991 w 599850"/>
                  <a:gd name="connsiteY190" fmla="*/ 28309 h 599608"/>
                  <a:gd name="connsiteX191" fmla="*/ 329859 w 599850"/>
                  <a:gd name="connsiteY191" fmla="*/ 28299 h 599608"/>
                  <a:gd name="connsiteX192" fmla="*/ 574976 w 599850"/>
                  <a:gd name="connsiteY192" fmla="*/ 194622 h 599608"/>
                  <a:gd name="connsiteX193" fmla="*/ 580500 w 599850"/>
                  <a:gd name="connsiteY193" fmla="*/ 205071 h 5996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</a:cxnLst>
                <a:rect l="l" t="t" r="r" b="b"/>
                <a:pathLst>
                  <a:path w="599850" h="599608">
                    <a:moveTo>
                      <a:pt x="585841" y="178620"/>
                    </a:moveTo>
                    <a:lnTo>
                      <a:pt x="340724" y="12287"/>
                    </a:lnTo>
                    <a:cubicBezTo>
                      <a:pt x="316518" y="-4093"/>
                      <a:pt x="283332" y="-4102"/>
                      <a:pt x="259126" y="12297"/>
                    </a:cubicBezTo>
                    <a:lnTo>
                      <a:pt x="14009" y="178620"/>
                    </a:lnTo>
                    <a:cubicBezTo>
                      <a:pt x="5234" y="184580"/>
                      <a:pt x="0" y="194458"/>
                      <a:pt x="0" y="205071"/>
                    </a:cubicBezTo>
                    <a:lnTo>
                      <a:pt x="0" y="219361"/>
                    </a:lnTo>
                    <a:cubicBezTo>
                      <a:pt x="0" y="236979"/>
                      <a:pt x="14329" y="251308"/>
                      <a:pt x="31957" y="251308"/>
                    </a:cubicBezTo>
                    <a:cubicBezTo>
                      <a:pt x="38284" y="251308"/>
                      <a:pt x="44418" y="249460"/>
                      <a:pt x="49681" y="245939"/>
                    </a:cubicBezTo>
                    <a:lnTo>
                      <a:pt x="77400" y="227459"/>
                    </a:lnTo>
                    <a:lnTo>
                      <a:pt x="77400" y="599608"/>
                    </a:lnTo>
                    <a:lnTo>
                      <a:pt x="522450" y="599608"/>
                    </a:lnTo>
                    <a:lnTo>
                      <a:pt x="522450" y="227459"/>
                    </a:lnTo>
                    <a:lnTo>
                      <a:pt x="550169" y="245939"/>
                    </a:lnTo>
                    <a:cubicBezTo>
                      <a:pt x="555432" y="249460"/>
                      <a:pt x="561566" y="251308"/>
                      <a:pt x="567893" y="251308"/>
                    </a:cubicBezTo>
                    <a:cubicBezTo>
                      <a:pt x="585521" y="251308"/>
                      <a:pt x="599850" y="236979"/>
                      <a:pt x="599850" y="219352"/>
                    </a:cubicBezTo>
                    <a:lnTo>
                      <a:pt x="599850" y="205062"/>
                    </a:lnTo>
                    <a:cubicBezTo>
                      <a:pt x="599850" y="194458"/>
                      <a:pt x="594616" y="184580"/>
                      <a:pt x="585841" y="178620"/>
                    </a:cubicBezTo>
                    <a:close/>
                    <a:moveTo>
                      <a:pt x="203175" y="290008"/>
                    </a:moveTo>
                    <a:lnTo>
                      <a:pt x="212850" y="290008"/>
                    </a:lnTo>
                    <a:lnTo>
                      <a:pt x="212850" y="299683"/>
                    </a:lnTo>
                    <a:cubicBezTo>
                      <a:pt x="212850" y="302953"/>
                      <a:pt x="213063" y="306175"/>
                      <a:pt x="213421" y="309358"/>
                    </a:cubicBezTo>
                    <a:lnTo>
                      <a:pt x="203175" y="309358"/>
                    </a:lnTo>
                    <a:cubicBezTo>
                      <a:pt x="197834" y="309358"/>
                      <a:pt x="193500" y="305024"/>
                      <a:pt x="193500" y="299683"/>
                    </a:cubicBezTo>
                    <a:cubicBezTo>
                      <a:pt x="193500" y="294343"/>
                      <a:pt x="197834" y="290008"/>
                      <a:pt x="203175" y="290008"/>
                    </a:cubicBezTo>
                    <a:close/>
                    <a:moveTo>
                      <a:pt x="213063" y="270658"/>
                    </a:moveTo>
                    <a:lnTo>
                      <a:pt x="207190" y="270658"/>
                    </a:lnTo>
                    <a:lnTo>
                      <a:pt x="199634" y="263102"/>
                    </a:lnTo>
                    <a:cubicBezTo>
                      <a:pt x="195677" y="259155"/>
                      <a:pt x="193500" y="253911"/>
                      <a:pt x="193500" y="248319"/>
                    </a:cubicBezTo>
                    <a:cubicBezTo>
                      <a:pt x="193500" y="241314"/>
                      <a:pt x="196973" y="234812"/>
                      <a:pt x="202807" y="230923"/>
                    </a:cubicBezTo>
                    <a:lnTo>
                      <a:pt x="228030" y="214108"/>
                    </a:lnTo>
                    <a:lnTo>
                      <a:pt x="218684" y="204762"/>
                    </a:lnTo>
                    <a:cubicBezTo>
                      <a:pt x="214930" y="200998"/>
                      <a:pt x="212850" y="195996"/>
                      <a:pt x="212850" y="190665"/>
                    </a:cubicBezTo>
                    <a:cubicBezTo>
                      <a:pt x="212850" y="183709"/>
                      <a:pt x="216556" y="177159"/>
                      <a:pt x="222525" y="173570"/>
                    </a:cubicBezTo>
                    <a:cubicBezTo>
                      <a:pt x="243268" y="161137"/>
                      <a:pt x="267011" y="154558"/>
                      <a:pt x="291208" y="154558"/>
                    </a:cubicBezTo>
                    <a:lnTo>
                      <a:pt x="308652" y="154558"/>
                    </a:lnTo>
                    <a:cubicBezTo>
                      <a:pt x="332849" y="154558"/>
                      <a:pt x="356591" y="161137"/>
                      <a:pt x="377335" y="173579"/>
                    </a:cubicBezTo>
                    <a:cubicBezTo>
                      <a:pt x="383304" y="177159"/>
                      <a:pt x="387010" y="183719"/>
                      <a:pt x="387010" y="190675"/>
                    </a:cubicBezTo>
                    <a:cubicBezTo>
                      <a:pt x="387010" y="196006"/>
                      <a:pt x="384930" y="200998"/>
                      <a:pt x="381166" y="204771"/>
                    </a:cubicBezTo>
                    <a:lnTo>
                      <a:pt x="371820" y="214117"/>
                    </a:lnTo>
                    <a:lnTo>
                      <a:pt x="397033" y="230933"/>
                    </a:lnTo>
                    <a:cubicBezTo>
                      <a:pt x="402877" y="234822"/>
                      <a:pt x="406350" y="241324"/>
                      <a:pt x="406350" y="248319"/>
                    </a:cubicBezTo>
                    <a:cubicBezTo>
                      <a:pt x="406350" y="249325"/>
                      <a:pt x="406157" y="250312"/>
                      <a:pt x="406011" y="251308"/>
                    </a:cubicBezTo>
                    <a:lnTo>
                      <a:pt x="378747" y="251308"/>
                    </a:lnTo>
                    <a:lnTo>
                      <a:pt x="295223" y="226250"/>
                    </a:lnTo>
                    <a:cubicBezTo>
                      <a:pt x="292243" y="225360"/>
                      <a:pt x="290250" y="222680"/>
                      <a:pt x="290250" y="219574"/>
                    </a:cubicBezTo>
                    <a:cubicBezTo>
                      <a:pt x="290250" y="215743"/>
                      <a:pt x="293375" y="212608"/>
                      <a:pt x="297216" y="212608"/>
                    </a:cubicBezTo>
                    <a:lnTo>
                      <a:pt x="309600" y="212608"/>
                    </a:lnTo>
                    <a:lnTo>
                      <a:pt x="309600" y="193258"/>
                    </a:lnTo>
                    <a:lnTo>
                      <a:pt x="297216" y="193258"/>
                    </a:lnTo>
                    <a:cubicBezTo>
                      <a:pt x="282704" y="193258"/>
                      <a:pt x="270900" y="205062"/>
                      <a:pt x="270900" y="219574"/>
                    </a:cubicBezTo>
                    <a:cubicBezTo>
                      <a:pt x="270900" y="220435"/>
                      <a:pt x="270939" y="221287"/>
                      <a:pt x="271026" y="222138"/>
                    </a:cubicBezTo>
                    <a:lnTo>
                      <a:pt x="227469" y="247012"/>
                    </a:lnTo>
                    <a:cubicBezTo>
                      <a:pt x="218916" y="251908"/>
                      <a:pt x="213595" y="260886"/>
                      <a:pt x="213063" y="270658"/>
                    </a:cubicBezTo>
                    <a:close/>
                    <a:moveTo>
                      <a:pt x="336235" y="487591"/>
                    </a:moveTo>
                    <a:lnTo>
                      <a:pt x="326628" y="491432"/>
                    </a:lnTo>
                    <a:cubicBezTo>
                      <a:pt x="329037" y="487475"/>
                      <a:pt x="331320" y="483440"/>
                      <a:pt x="333488" y="479348"/>
                    </a:cubicBezTo>
                    <a:close/>
                    <a:moveTo>
                      <a:pt x="334310" y="424965"/>
                    </a:moveTo>
                    <a:cubicBezTo>
                      <a:pt x="332559" y="431466"/>
                      <a:pt x="330459" y="437871"/>
                      <a:pt x="328118" y="444189"/>
                    </a:cubicBezTo>
                    <a:lnTo>
                      <a:pt x="309484" y="430209"/>
                    </a:lnTo>
                    <a:lnTo>
                      <a:pt x="320204" y="421637"/>
                    </a:lnTo>
                    <a:cubicBezTo>
                      <a:pt x="324741" y="423262"/>
                      <a:pt x="329453" y="424394"/>
                      <a:pt x="334310" y="424965"/>
                    </a:cubicBezTo>
                    <a:close/>
                    <a:moveTo>
                      <a:pt x="280024" y="462146"/>
                    </a:moveTo>
                    <a:lnTo>
                      <a:pt x="299925" y="447227"/>
                    </a:lnTo>
                    <a:lnTo>
                      <a:pt x="320301" y="462513"/>
                    </a:lnTo>
                    <a:cubicBezTo>
                      <a:pt x="314563" y="474462"/>
                      <a:pt x="307810" y="485917"/>
                      <a:pt x="300002" y="496618"/>
                    </a:cubicBezTo>
                    <a:cubicBezTo>
                      <a:pt x="292272" y="485743"/>
                      <a:pt x="285606" y="474191"/>
                      <a:pt x="280024" y="462146"/>
                    </a:cubicBezTo>
                    <a:close/>
                    <a:moveTo>
                      <a:pt x="272506" y="443608"/>
                    </a:moveTo>
                    <a:cubicBezTo>
                      <a:pt x="268452" y="432221"/>
                      <a:pt x="265366" y="420495"/>
                      <a:pt x="263266" y="408527"/>
                    </a:cubicBezTo>
                    <a:lnTo>
                      <a:pt x="290376" y="430199"/>
                    </a:lnTo>
                    <a:close/>
                    <a:moveTo>
                      <a:pt x="246916" y="425023"/>
                    </a:moveTo>
                    <a:cubicBezTo>
                      <a:pt x="249054" y="434117"/>
                      <a:pt x="251676" y="443076"/>
                      <a:pt x="254869" y="451842"/>
                    </a:cubicBezTo>
                    <a:lnTo>
                      <a:pt x="243104" y="447923"/>
                    </a:lnTo>
                    <a:close/>
                    <a:moveTo>
                      <a:pt x="266566" y="478719"/>
                    </a:moveTo>
                    <a:cubicBezTo>
                      <a:pt x="268810" y="483102"/>
                      <a:pt x="271229" y="487397"/>
                      <a:pt x="273744" y="491645"/>
                    </a:cubicBezTo>
                    <a:lnTo>
                      <a:pt x="263605" y="487591"/>
                    </a:lnTo>
                    <a:close/>
                    <a:moveTo>
                      <a:pt x="353437" y="428090"/>
                    </a:moveTo>
                    <a:lnTo>
                      <a:pt x="356746" y="447923"/>
                    </a:lnTo>
                    <a:lnTo>
                      <a:pt x="345988" y="451513"/>
                    </a:lnTo>
                    <a:cubicBezTo>
                      <a:pt x="348871" y="443821"/>
                      <a:pt x="351377" y="436014"/>
                      <a:pt x="353437" y="428090"/>
                    </a:cubicBezTo>
                    <a:close/>
                    <a:moveTo>
                      <a:pt x="369043" y="396820"/>
                    </a:moveTo>
                    <a:cubicBezTo>
                      <a:pt x="363528" y="394324"/>
                      <a:pt x="357859" y="392099"/>
                      <a:pt x="351957" y="390328"/>
                    </a:cubicBezTo>
                    <a:cubicBezTo>
                      <a:pt x="348697" y="389351"/>
                      <a:pt x="346162" y="386700"/>
                      <a:pt x="345339" y="383411"/>
                    </a:cubicBezTo>
                    <a:lnTo>
                      <a:pt x="343259" y="375090"/>
                    </a:lnTo>
                    <a:cubicBezTo>
                      <a:pt x="361100" y="364796"/>
                      <a:pt x="374926" y="348377"/>
                      <a:pt x="381911" y="328698"/>
                    </a:cubicBezTo>
                    <a:lnTo>
                      <a:pt x="387000" y="328698"/>
                    </a:lnTo>
                    <a:lnTo>
                      <a:pt x="387000" y="361042"/>
                    </a:lnTo>
                    <a:cubicBezTo>
                      <a:pt x="387000" y="375690"/>
                      <a:pt x="379879" y="388577"/>
                      <a:pt x="369043" y="396820"/>
                    </a:cubicBezTo>
                    <a:close/>
                    <a:moveTo>
                      <a:pt x="386429" y="309358"/>
                    </a:moveTo>
                    <a:cubicBezTo>
                      <a:pt x="386787" y="306175"/>
                      <a:pt x="387000" y="302953"/>
                      <a:pt x="387000" y="299683"/>
                    </a:cubicBezTo>
                    <a:lnTo>
                      <a:pt x="387000" y="270658"/>
                    </a:lnTo>
                    <a:lnTo>
                      <a:pt x="406350" y="270658"/>
                    </a:lnTo>
                    <a:cubicBezTo>
                      <a:pt x="417022" y="270658"/>
                      <a:pt x="425700" y="279337"/>
                      <a:pt x="425700" y="290008"/>
                    </a:cubicBezTo>
                    <a:cubicBezTo>
                      <a:pt x="425700" y="300680"/>
                      <a:pt x="417022" y="309358"/>
                      <a:pt x="406350" y="309358"/>
                    </a:cubicBezTo>
                    <a:close/>
                    <a:moveTo>
                      <a:pt x="232200" y="272216"/>
                    </a:moveTo>
                    <a:cubicBezTo>
                      <a:pt x="232200" y="268752"/>
                      <a:pt x="234067" y="265530"/>
                      <a:pt x="237076" y="263808"/>
                    </a:cubicBezTo>
                    <a:lnTo>
                      <a:pt x="279840" y="239379"/>
                    </a:lnTo>
                    <a:cubicBezTo>
                      <a:pt x="282607" y="241807"/>
                      <a:pt x="285925" y="243665"/>
                      <a:pt x="289660" y="244797"/>
                    </a:cubicBezTo>
                    <a:lnTo>
                      <a:pt x="367650" y="268181"/>
                    </a:lnTo>
                    <a:lnTo>
                      <a:pt x="367650" y="299683"/>
                    </a:lnTo>
                    <a:cubicBezTo>
                      <a:pt x="367650" y="337019"/>
                      <a:pt x="337261" y="367408"/>
                      <a:pt x="299925" y="367408"/>
                    </a:cubicBezTo>
                    <a:cubicBezTo>
                      <a:pt x="262589" y="367408"/>
                      <a:pt x="232200" y="337019"/>
                      <a:pt x="232200" y="299683"/>
                    </a:cubicBezTo>
                    <a:close/>
                    <a:moveTo>
                      <a:pt x="299925" y="386758"/>
                    </a:moveTo>
                    <a:cubicBezTo>
                      <a:pt x="308749" y="386758"/>
                      <a:pt x="317253" y="385413"/>
                      <a:pt x="325283" y="382966"/>
                    </a:cubicBezTo>
                    <a:lnTo>
                      <a:pt x="326570" y="388103"/>
                    </a:lnTo>
                    <a:cubicBezTo>
                      <a:pt x="328447" y="395611"/>
                      <a:pt x="333313" y="401967"/>
                      <a:pt x="339805" y="405895"/>
                    </a:cubicBezTo>
                    <a:cubicBezTo>
                      <a:pt x="328582" y="405363"/>
                      <a:pt x="318085" y="400903"/>
                      <a:pt x="310084" y="392902"/>
                    </a:cubicBezTo>
                    <a:lnTo>
                      <a:pt x="306765" y="389583"/>
                    </a:lnTo>
                    <a:lnTo>
                      <a:pt x="293085" y="403264"/>
                    </a:lnTo>
                    <a:lnTo>
                      <a:pt x="296403" y="406582"/>
                    </a:lnTo>
                    <a:cubicBezTo>
                      <a:pt x="298154" y="408333"/>
                      <a:pt x="300012" y="409939"/>
                      <a:pt x="301928" y="411468"/>
                    </a:cubicBezTo>
                    <a:lnTo>
                      <a:pt x="299925" y="413074"/>
                    </a:lnTo>
                    <a:lnTo>
                      <a:pt x="272187" y="390880"/>
                    </a:lnTo>
                    <a:cubicBezTo>
                      <a:pt x="272535" y="389941"/>
                      <a:pt x="273038" y="389080"/>
                      <a:pt x="273290" y="388103"/>
                    </a:cubicBezTo>
                    <a:lnTo>
                      <a:pt x="274567" y="382975"/>
                    </a:lnTo>
                    <a:cubicBezTo>
                      <a:pt x="282597" y="385413"/>
                      <a:pt x="291111" y="386758"/>
                      <a:pt x="299925" y="386758"/>
                    </a:cubicBezTo>
                    <a:close/>
                    <a:moveTo>
                      <a:pt x="248986" y="470282"/>
                    </a:moveTo>
                    <a:lnTo>
                      <a:pt x="239485" y="498775"/>
                    </a:lnTo>
                    <a:lnTo>
                      <a:pt x="296336" y="521521"/>
                    </a:lnTo>
                    <a:lnTo>
                      <a:pt x="296384" y="521395"/>
                    </a:lnTo>
                    <a:cubicBezTo>
                      <a:pt x="297506" y="521841"/>
                      <a:pt x="298667" y="522208"/>
                      <a:pt x="299896" y="522208"/>
                    </a:cubicBezTo>
                    <a:lnTo>
                      <a:pt x="299925" y="522208"/>
                    </a:lnTo>
                    <a:cubicBezTo>
                      <a:pt x="301163" y="522208"/>
                      <a:pt x="302344" y="521850"/>
                      <a:pt x="303466" y="521405"/>
                    </a:cubicBezTo>
                    <a:lnTo>
                      <a:pt x="303514" y="521521"/>
                    </a:lnTo>
                    <a:lnTo>
                      <a:pt x="360365" y="498775"/>
                    </a:lnTo>
                    <a:lnTo>
                      <a:pt x="350864" y="470282"/>
                    </a:lnTo>
                    <a:lnTo>
                      <a:pt x="378554" y="461052"/>
                    </a:lnTo>
                    <a:lnTo>
                      <a:pt x="371675" y="419808"/>
                    </a:lnTo>
                    <a:cubicBezTo>
                      <a:pt x="405740" y="439545"/>
                      <a:pt x="428622" y="475497"/>
                      <a:pt x="431002" y="515871"/>
                    </a:cubicBezTo>
                    <a:lnTo>
                      <a:pt x="434795" y="580258"/>
                    </a:lnTo>
                    <a:lnTo>
                      <a:pt x="387000" y="580258"/>
                    </a:lnTo>
                    <a:lnTo>
                      <a:pt x="387000" y="497189"/>
                    </a:lnTo>
                    <a:cubicBezTo>
                      <a:pt x="387000" y="490948"/>
                      <a:pt x="389428" y="485085"/>
                      <a:pt x="393840" y="480673"/>
                    </a:cubicBezTo>
                    <a:lnTo>
                      <a:pt x="380160" y="466993"/>
                    </a:lnTo>
                    <a:cubicBezTo>
                      <a:pt x="372091" y="475062"/>
                      <a:pt x="367650" y="485782"/>
                      <a:pt x="367650" y="497189"/>
                    </a:cubicBezTo>
                    <a:lnTo>
                      <a:pt x="367650" y="580258"/>
                    </a:lnTo>
                    <a:lnTo>
                      <a:pt x="232200" y="580258"/>
                    </a:lnTo>
                    <a:lnTo>
                      <a:pt x="232200" y="497189"/>
                    </a:lnTo>
                    <a:cubicBezTo>
                      <a:pt x="232200" y="485782"/>
                      <a:pt x="227759" y="475062"/>
                      <a:pt x="219690" y="466993"/>
                    </a:cubicBezTo>
                    <a:lnTo>
                      <a:pt x="206010" y="480673"/>
                    </a:lnTo>
                    <a:cubicBezTo>
                      <a:pt x="210422" y="485085"/>
                      <a:pt x="212850" y="490958"/>
                      <a:pt x="212850" y="497189"/>
                    </a:cubicBezTo>
                    <a:lnTo>
                      <a:pt x="212850" y="580258"/>
                    </a:lnTo>
                    <a:lnTo>
                      <a:pt x="165056" y="580258"/>
                    </a:lnTo>
                    <a:lnTo>
                      <a:pt x="168848" y="515871"/>
                    </a:lnTo>
                    <a:cubicBezTo>
                      <a:pt x="171228" y="475507"/>
                      <a:pt x="194110" y="439555"/>
                      <a:pt x="228166" y="419818"/>
                    </a:cubicBezTo>
                    <a:lnTo>
                      <a:pt x="221296" y="461052"/>
                    </a:lnTo>
                    <a:close/>
                    <a:moveTo>
                      <a:pt x="503100" y="580258"/>
                    </a:moveTo>
                    <a:lnTo>
                      <a:pt x="454174" y="580258"/>
                    </a:lnTo>
                    <a:lnTo>
                      <a:pt x="450313" y="514739"/>
                    </a:lnTo>
                    <a:cubicBezTo>
                      <a:pt x="447691" y="470195"/>
                      <a:pt x="423542" y="430354"/>
                      <a:pt x="387242" y="406776"/>
                    </a:cubicBezTo>
                    <a:cubicBezTo>
                      <a:pt x="399026" y="395098"/>
                      <a:pt x="406350" y="378912"/>
                      <a:pt x="406350" y="361052"/>
                    </a:cubicBezTo>
                    <a:lnTo>
                      <a:pt x="406350" y="328708"/>
                    </a:lnTo>
                    <a:cubicBezTo>
                      <a:pt x="427693" y="328708"/>
                      <a:pt x="445050" y="311351"/>
                      <a:pt x="445050" y="290008"/>
                    </a:cubicBezTo>
                    <a:cubicBezTo>
                      <a:pt x="445050" y="275380"/>
                      <a:pt x="436797" y="262773"/>
                      <a:pt x="424800" y="256204"/>
                    </a:cubicBezTo>
                    <a:cubicBezTo>
                      <a:pt x="425323" y="253601"/>
                      <a:pt x="425700" y="250970"/>
                      <a:pt x="425700" y="248319"/>
                    </a:cubicBezTo>
                    <a:cubicBezTo>
                      <a:pt x="425700" y="234832"/>
                      <a:pt x="419005" y="222312"/>
                      <a:pt x="407772" y="214824"/>
                    </a:cubicBezTo>
                    <a:lnTo>
                      <a:pt x="401077" y="210354"/>
                    </a:lnTo>
                    <a:cubicBezTo>
                      <a:pt x="404521" y="204442"/>
                      <a:pt x="406350" y="197699"/>
                      <a:pt x="406350" y="190665"/>
                    </a:cubicBezTo>
                    <a:cubicBezTo>
                      <a:pt x="406350" y="176956"/>
                      <a:pt x="399045" y="164049"/>
                      <a:pt x="387281" y="156987"/>
                    </a:cubicBezTo>
                    <a:cubicBezTo>
                      <a:pt x="363538" y="142735"/>
                      <a:pt x="336351" y="135208"/>
                      <a:pt x="308642" y="135208"/>
                    </a:cubicBezTo>
                    <a:lnTo>
                      <a:pt x="291198" y="135208"/>
                    </a:lnTo>
                    <a:cubicBezTo>
                      <a:pt x="263499" y="135208"/>
                      <a:pt x="236302" y="142735"/>
                      <a:pt x="212560" y="156987"/>
                    </a:cubicBezTo>
                    <a:cubicBezTo>
                      <a:pt x="200805" y="164049"/>
                      <a:pt x="193500" y="176956"/>
                      <a:pt x="193500" y="190665"/>
                    </a:cubicBezTo>
                    <a:cubicBezTo>
                      <a:pt x="193500" y="197699"/>
                      <a:pt x="195329" y="204442"/>
                      <a:pt x="198773" y="210354"/>
                    </a:cubicBezTo>
                    <a:lnTo>
                      <a:pt x="192068" y="214824"/>
                    </a:lnTo>
                    <a:cubicBezTo>
                      <a:pt x="180845" y="222322"/>
                      <a:pt x="174150" y="234841"/>
                      <a:pt x="174150" y="248319"/>
                    </a:cubicBezTo>
                    <a:cubicBezTo>
                      <a:pt x="174150" y="258990"/>
                      <a:pt x="178291" y="269004"/>
                      <a:pt x="185789" y="276589"/>
                    </a:cubicBezTo>
                    <a:cubicBezTo>
                      <a:pt x="178765" y="281891"/>
                      <a:pt x="174150" y="290231"/>
                      <a:pt x="174150" y="299683"/>
                    </a:cubicBezTo>
                    <a:cubicBezTo>
                      <a:pt x="174150" y="315686"/>
                      <a:pt x="187173" y="328708"/>
                      <a:pt x="203175" y="328708"/>
                    </a:cubicBezTo>
                    <a:lnTo>
                      <a:pt x="217929" y="328708"/>
                    </a:lnTo>
                    <a:cubicBezTo>
                      <a:pt x="224915" y="348387"/>
                      <a:pt x="238740" y="364806"/>
                      <a:pt x="256581" y="375100"/>
                    </a:cubicBezTo>
                    <a:lnTo>
                      <a:pt x="254511" y="383401"/>
                    </a:lnTo>
                    <a:cubicBezTo>
                      <a:pt x="253679" y="386700"/>
                      <a:pt x="251144" y="389351"/>
                      <a:pt x="247893" y="390328"/>
                    </a:cubicBezTo>
                    <a:cubicBezTo>
                      <a:pt x="192455" y="406969"/>
                      <a:pt x="152933" y="456960"/>
                      <a:pt x="149527" y="514729"/>
                    </a:cubicBezTo>
                    <a:lnTo>
                      <a:pt x="145676" y="580258"/>
                    </a:lnTo>
                    <a:lnTo>
                      <a:pt x="96750" y="580258"/>
                    </a:lnTo>
                    <a:lnTo>
                      <a:pt x="96750" y="214562"/>
                    </a:lnTo>
                    <a:lnTo>
                      <a:pt x="294546" y="82692"/>
                    </a:lnTo>
                    <a:cubicBezTo>
                      <a:pt x="297816" y="80515"/>
                      <a:pt x="302034" y="80515"/>
                      <a:pt x="305285" y="82692"/>
                    </a:cubicBezTo>
                    <a:lnTo>
                      <a:pt x="503100" y="214562"/>
                    </a:lnTo>
                    <a:close/>
                    <a:moveTo>
                      <a:pt x="580500" y="219352"/>
                    </a:moveTo>
                    <a:cubicBezTo>
                      <a:pt x="580500" y="226308"/>
                      <a:pt x="574850" y="231958"/>
                      <a:pt x="567893" y="231958"/>
                    </a:cubicBezTo>
                    <a:cubicBezTo>
                      <a:pt x="565397" y="231958"/>
                      <a:pt x="562979" y="231233"/>
                      <a:pt x="560898" y="229839"/>
                    </a:cubicBezTo>
                    <a:lnTo>
                      <a:pt x="316015" y="66583"/>
                    </a:lnTo>
                    <a:cubicBezTo>
                      <a:pt x="311129" y="63323"/>
                      <a:pt x="305527" y="61697"/>
                      <a:pt x="299925" y="61697"/>
                    </a:cubicBezTo>
                    <a:cubicBezTo>
                      <a:pt x="294323" y="61697"/>
                      <a:pt x="288721" y="63323"/>
                      <a:pt x="283835" y="66583"/>
                    </a:cubicBezTo>
                    <a:lnTo>
                      <a:pt x="38942" y="229839"/>
                    </a:lnTo>
                    <a:cubicBezTo>
                      <a:pt x="36871" y="231233"/>
                      <a:pt x="34453" y="231958"/>
                      <a:pt x="31957" y="231958"/>
                    </a:cubicBezTo>
                    <a:cubicBezTo>
                      <a:pt x="25000" y="231958"/>
                      <a:pt x="19350" y="226308"/>
                      <a:pt x="19350" y="219352"/>
                    </a:cubicBezTo>
                    <a:lnTo>
                      <a:pt x="19350" y="205062"/>
                    </a:lnTo>
                    <a:cubicBezTo>
                      <a:pt x="19350" y="200872"/>
                      <a:pt x="21420" y="196973"/>
                      <a:pt x="24874" y="194622"/>
                    </a:cubicBezTo>
                    <a:lnTo>
                      <a:pt x="269991" y="28309"/>
                    </a:lnTo>
                    <a:cubicBezTo>
                      <a:pt x="287735" y="16273"/>
                      <a:pt x="312115" y="16283"/>
                      <a:pt x="329859" y="28299"/>
                    </a:cubicBezTo>
                    <a:lnTo>
                      <a:pt x="574976" y="194622"/>
                    </a:lnTo>
                    <a:cubicBezTo>
                      <a:pt x="578430" y="196983"/>
                      <a:pt x="580500" y="200882"/>
                      <a:pt x="580500" y="205071"/>
                    </a:cubicBezTo>
                    <a:close/>
                  </a:path>
                </a:pathLst>
              </a:custGeom>
              <a:solidFill>
                <a:schemeClr val="bg1"/>
              </a:solidFill>
              <a:ln w="96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0E5C39EF-C9BB-46A1-8EF5-2444DD0551E3}"/>
              </a:ext>
            </a:extLst>
          </p:cNvPr>
          <p:cNvGrpSpPr/>
          <p:nvPr/>
        </p:nvGrpSpPr>
        <p:grpSpPr>
          <a:xfrm>
            <a:off x="766762" y="4379638"/>
            <a:ext cx="2689134" cy="1253241"/>
            <a:chOff x="766762" y="4379638"/>
            <a:chExt cx="2689134" cy="1253241"/>
          </a:xfrm>
        </p:grpSpPr>
        <p:sp>
          <p:nvSpPr>
            <p:cNvPr id="153" name="任意多边形: 形状 152">
              <a:extLst>
                <a:ext uri="{FF2B5EF4-FFF2-40B4-BE49-F238E27FC236}">
                  <a16:creationId xmlns:a16="http://schemas.microsoft.com/office/drawing/2014/main" id="{4212B6DB-7D35-4BB8-A2EC-D65E7FF6DAF1}"/>
                </a:ext>
              </a:extLst>
            </p:cNvPr>
            <p:cNvSpPr>
              <a:spLocks/>
            </p:cNvSpPr>
            <p:nvPr/>
          </p:nvSpPr>
          <p:spPr>
            <a:xfrm>
              <a:off x="766762" y="4379638"/>
              <a:ext cx="2689134" cy="1253241"/>
            </a:xfrm>
            <a:custGeom>
              <a:avLst/>
              <a:gdLst>
                <a:gd name="connsiteX0" fmla="*/ 71998 w 2689134"/>
                <a:gd name="connsiteY0" fmla="*/ 0 h 1253241"/>
                <a:gd name="connsiteX1" fmla="*/ 2617136 w 2689134"/>
                <a:gd name="connsiteY1" fmla="*/ 0 h 1253241"/>
                <a:gd name="connsiteX2" fmla="*/ 2689134 w 2689134"/>
                <a:gd name="connsiteY2" fmla="*/ 71998 h 1253241"/>
                <a:gd name="connsiteX3" fmla="*/ 2689134 w 2689134"/>
                <a:gd name="connsiteY3" fmla="*/ 1026876 h 1253241"/>
                <a:gd name="connsiteX4" fmla="*/ 2617136 w 2689134"/>
                <a:gd name="connsiteY4" fmla="*/ 1098874 h 1253241"/>
                <a:gd name="connsiteX5" fmla="*/ 2100408 w 2689134"/>
                <a:gd name="connsiteY5" fmla="*/ 1098874 h 1253241"/>
                <a:gd name="connsiteX6" fmla="*/ 2105288 w 2689134"/>
                <a:gd name="connsiteY6" fmla="*/ 1103983 h 1253241"/>
                <a:gd name="connsiteX7" fmla="*/ 2105288 w 2689134"/>
                <a:gd name="connsiteY7" fmla="*/ 1242387 h 1253241"/>
                <a:gd name="connsiteX8" fmla="*/ 2086643 w 2689134"/>
                <a:gd name="connsiteY8" fmla="*/ 1248841 h 1253241"/>
                <a:gd name="connsiteX9" fmla="*/ 1988463 w 2689134"/>
                <a:gd name="connsiteY9" fmla="*/ 1110437 h 1253241"/>
                <a:gd name="connsiteX10" fmla="*/ 1987531 w 2689134"/>
                <a:gd name="connsiteY10" fmla="*/ 1099120 h 1253241"/>
                <a:gd name="connsiteX11" fmla="*/ 1987912 w 2689134"/>
                <a:gd name="connsiteY11" fmla="*/ 1098874 h 1253241"/>
                <a:gd name="connsiteX12" fmla="*/ 71998 w 2689134"/>
                <a:gd name="connsiteY12" fmla="*/ 1098874 h 1253241"/>
                <a:gd name="connsiteX13" fmla="*/ 0 w 2689134"/>
                <a:gd name="connsiteY13" fmla="*/ 1026876 h 1253241"/>
                <a:gd name="connsiteX14" fmla="*/ 0 w 2689134"/>
                <a:gd name="connsiteY14" fmla="*/ 71998 h 1253241"/>
                <a:gd name="connsiteX15" fmla="*/ 71998 w 2689134"/>
                <a:gd name="connsiteY15" fmla="*/ 0 h 1253241"/>
                <a:gd name="connsiteX0" fmla="*/ 71998 w 2689134"/>
                <a:gd name="connsiteY0" fmla="*/ 0 h 1253241"/>
                <a:gd name="connsiteX1" fmla="*/ 2617136 w 2689134"/>
                <a:gd name="connsiteY1" fmla="*/ 0 h 1253241"/>
                <a:gd name="connsiteX2" fmla="*/ 2689134 w 2689134"/>
                <a:gd name="connsiteY2" fmla="*/ 71998 h 1253241"/>
                <a:gd name="connsiteX3" fmla="*/ 2689134 w 2689134"/>
                <a:gd name="connsiteY3" fmla="*/ 1026876 h 1253241"/>
                <a:gd name="connsiteX4" fmla="*/ 2617136 w 2689134"/>
                <a:gd name="connsiteY4" fmla="*/ 1098874 h 1253241"/>
                <a:gd name="connsiteX5" fmla="*/ 2100408 w 2689134"/>
                <a:gd name="connsiteY5" fmla="*/ 1098874 h 1253241"/>
                <a:gd name="connsiteX6" fmla="*/ 2105288 w 2689134"/>
                <a:gd name="connsiteY6" fmla="*/ 1242387 h 1253241"/>
                <a:gd name="connsiteX7" fmla="*/ 2086643 w 2689134"/>
                <a:gd name="connsiteY7" fmla="*/ 1248841 h 1253241"/>
                <a:gd name="connsiteX8" fmla="*/ 1988463 w 2689134"/>
                <a:gd name="connsiteY8" fmla="*/ 1110437 h 1253241"/>
                <a:gd name="connsiteX9" fmla="*/ 1987531 w 2689134"/>
                <a:gd name="connsiteY9" fmla="*/ 1099120 h 1253241"/>
                <a:gd name="connsiteX10" fmla="*/ 1987912 w 2689134"/>
                <a:gd name="connsiteY10" fmla="*/ 1098874 h 1253241"/>
                <a:gd name="connsiteX11" fmla="*/ 71998 w 2689134"/>
                <a:gd name="connsiteY11" fmla="*/ 1098874 h 1253241"/>
                <a:gd name="connsiteX12" fmla="*/ 0 w 2689134"/>
                <a:gd name="connsiteY12" fmla="*/ 1026876 h 1253241"/>
                <a:gd name="connsiteX13" fmla="*/ 0 w 2689134"/>
                <a:gd name="connsiteY13" fmla="*/ 71998 h 1253241"/>
                <a:gd name="connsiteX14" fmla="*/ 71998 w 2689134"/>
                <a:gd name="connsiteY14" fmla="*/ 0 h 1253241"/>
                <a:gd name="connsiteX0" fmla="*/ 71998 w 2689134"/>
                <a:gd name="connsiteY0" fmla="*/ 0 h 1253241"/>
                <a:gd name="connsiteX1" fmla="*/ 2617136 w 2689134"/>
                <a:gd name="connsiteY1" fmla="*/ 0 h 1253241"/>
                <a:gd name="connsiteX2" fmla="*/ 2689134 w 2689134"/>
                <a:gd name="connsiteY2" fmla="*/ 71998 h 1253241"/>
                <a:gd name="connsiteX3" fmla="*/ 2689134 w 2689134"/>
                <a:gd name="connsiteY3" fmla="*/ 1026876 h 1253241"/>
                <a:gd name="connsiteX4" fmla="*/ 2617136 w 2689134"/>
                <a:gd name="connsiteY4" fmla="*/ 1098874 h 1253241"/>
                <a:gd name="connsiteX5" fmla="*/ 2100408 w 2689134"/>
                <a:gd name="connsiteY5" fmla="*/ 1098874 h 1253241"/>
                <a:gd name="connsiteX6" fmla="*/ 2105288 w 2689134"/>
                <a:gd name="connsiteY6" fmla="*/ 1242387 h 1253241"/>
                <a:gd name="connsiteX7" fmla="*/ 2086643 w 2689134"/>
                <a:gd name="connsiteY7" fmla="*/ 1248841 h 1253241"/>
                <a:gd name="connsiteX8" fmla="*/ 1988463 w 2689134"/>
                <a:gd name="connsiteY8" fmla="*/ 1110437 h 1253241"/>
                <a:gd name="connsiteX9" fmla="*/ 1987531 w 2689134"/>
                <a:gd name="connsiteY9" fmla="*/ 1099120 h 1253241"/>
                <a:gd name="connsiteX10" fmla="*/ 71998 w 2689134"/>
                <a:gd name="connsiteY10" fmla="*/ 1098874 h 1253241"/>
                <a:gd name="connsiteX11" fmla="*/ 0 w 2689134"/>
                <a:gd name="connsiteY11" fmla="*/ 1026876 h 1253241"/>
                <a:gd name="connsiteX12" fmla="*/ 0 w 2689134"/>
                <a:gd name="connsiteY12" fmla="*/ 71998 h 1253241"/>
                <a:gd name="connsiteX13" fmla="*/ 71998 w 2689134"/>
                <a:gd name="connsiteY13" fmla="*/ 0 h 1253241"/>
                <a:gd name="connsiteX0" fmla="*/ 71998 w 2689134"/>
                <a:gd name="connsiteY0" fmla="*/ 0 h 1253241"/>
                <a:gd name="connsiteX1" fmla="*/ 2617136 w 2689134"/>
                <a:gd name="connsiteY1" fmla="*/ 0 h 1253241"/>
                <a:gd name="connsiteX2" fmla="*/ 2689134 w 2689134"/>
                <a:gd name="connsiteY2" fmla="*/ 71998 h 1253241"/>
                <a:gd name="connsiteX3" fmla="*/ 2689134 w 2689134"/>
                <a:gd name="connsiteY3" fmla="*/ 1026876 h 1253241"/>
                <a:gd name="connsiteX4" fmla="*/ 2617136 w 2689134"/>
                <a:gd name="connsiteY4" fmla="*/ 1098874 h 1253241"/>
                <a:gd name="connsiteX5" fmla="*/ 2100408 w 2689134"/>
                <a:gd name="connsiteY5" fmla="*/ 1098874 h 1253241"/>
                <a:gd name="connsiteX6" fmla="*/ 2105288 w 2689134"/>
                <a:gd name="connsiteY6" fmla="*/ 1242387 h 1253241"/>
                <a:gd name="connsiteX7" fmla="*/ 2086643 w 2689134"/>
                <a:gd name="connsiteY7" fmla="*/ 1248841 h 1253241"/>
                <a:gd name="connsiteX8" fmla="*/ 1987531 w 2689134"/>
                <a:gd name="connsiteY8" fmla="*/ 1099120 h 1253241"/>
                <a:gd name="connsiteX9" fmla="*/ 71998 w 2689134"/>
                <a:gd name="connsiteY9" fmla="*/ 1098874 h 1253241"/>
                <a:gd name="connsiteX10" fmla="*/ 0 w 2689134"/>
                <a:gd name="connsiteY10" fmla="*/ 1026876 h 1253241"/>
                <a:gd name="connsiteX11" fmla="*/ 0 w 2689134"/>
                <a:gd name="connsiteY11" fmla="*/ 71998 h 1253241"/>
                <a:gd name="connsiteX12" fmla="*/ 71998 w 2689134"/>
                <a:gd name="connsiteY12" fmla="*/ 0 h 1253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689134" h="1253241">
                  <a:moveTo>
                    <a:pt x="71998" y="0"/>
                  </a:moveTo>
                  <a:lnTo>
                    <a:pt x="2617136" y="0"/>
                  </a:lnTo>
                  <a:cubicBezTo>
                    <a:pt x="2656899" y="0"/>
                    <a:pt x="2689134" y="32235"/>
                    <a:pt x="2689134" y="71998"/>
                  </a:cubicBezTo>
                  <a:lnTo>
                    <a:pt x="2689134" y="1026876"/>
                  </a:lnTo>
                  <a:cubicBezTo>
                    <a:pt x="2689134" y="1066639"/>
                    <a:pt x="2656899" y="1098874"/>
                    <a:pt x="2617136" y="1098874"/>
                  </a:cubicBezTo>
                  <a:lnTo>
                    <a:pt x="2100408" y="1098874"/>
                  </a:lnTo>
                  <a:lnTo>
                    <a:pt x="2105288" y="1242387"/>
                  </a:lnTo>
                  <a:cubicBezTo>
                    <a:pt x="2105288" y="1252830"/>
                    <a:pt x="2092591" y="1257226"/>
                    <a:pt x="2086643" y="1248841"/>
                  </a:cubicBezTo>
                  <a:lnTo>
                    <a:pt x="1987531" y="1099120"/>
                  </a:lnTo>
                  <a:lnTo>
                    <a:pt x="71998" y="1098874"/>
                  </a:lnTo>
                  <a:cubicBezTo>
                    <a:pt x="32235" y="1098874"/>
                    <a:pt x="0" y="1066639"/>
                    <a:pt x="0" y="1026876"/>
                  </a:cubicBezTo>
                  <a:lnTo>
                    <a:pt x="0" y="71998"/>
                  </a:lnTo>
                  <a:cubicBezTo>
                    <a:pt x="0" y="32235"/>
                    <a:pt x="32235" y="0"/>
                    <a:pt x="71998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167BEA"/>
                </a:gs>
                <a:gs pos="100000">
                  <a:srgbClr val="0E55A4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cxnSp>
          <p:nvCxnSpPr>
            <p:cNvPr id="154" name="直接连接符 153">
              <a:extLst>
                <a:ext uri="{FF2B5EF4-FFF2-40B4-BE49-F238E27FC236}">
                  <a16:creationId xmlns:a16="http://schemas.microsoft.com/office/drawing/2014/main" id="{EF6A9BB8-8771-46BB-B736-B13982B055BD}"/>
                </a:ext>
              </a:extLst>
            </p:cNvPr>
            <p:cNvCxnSpPr>
              <a:cxnSpLocks/>
            </p:cNvCxnSpPr>
            <p:nvPr/>
          </p:nvCxnSpPr>
          <p:spPr>
            <a:xfrm>
              <a:off x="1791370" y="4836126"/>
              <a:ext cx="522514" cy="0"/>
            </a:xfrm>
            <a:prstGeom prst="line">
              <a:avLst/>
            </a:prstGeom>
            <a:ln w="12700" cap="rnd">
              <a:solidFill>
                <a:schemeClr val="bg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5" name="矩形 154">
              <a:extLst>
                <a:ext uri="{FF2B5EF4-FFF2-40B4-BE49-F238E27FC236}">
                  <a16:creationId xmlns:a16="http://schemas.microsoft.com/office/drawing/2014/main" id="{426602B4-6EF4-48B7-B696-5A7978806139}"/>
                </a:ext>
              </a:extLst>
            </p:cNvPr>
            <p:cNvSpPr/>
            <p:nvPr/>
          </p:nvSpPr>
          <p:spPr>
            <a:xfrm>
              <a:off x="1773844" y="4884161"/>
              <a:ext cx="1400263" cy="503023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kern="100" dirty="0">
                  <a:solidFill>
                    <a:schemeClr val="bg1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精准定位好房源</a:t>
              </a:r>
            </a:p>
            <a:p>
              <a:pPr>
                <a:lnSpc>
                  <a:spcPct val="120000"/>
                </a:lnSpc>
              </a:pPr>
              <a:r>
                <a:rPr lang="zh-CN" altLang="en-US" sz="1400" kern="100" dirty="0">
                  <a:solidFill>
                    <a:schemeClr val="bg1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想住哪里任你选</a:t>
              </a:r>
            </a:p>
          </p:txBody>
        </p:sp>
        <p:sp>
          <p:nvSpPr>
            <p:cNvPr id="156" name="文本框 155">
              <a:extLst>
                <a:ext uri="{FF2B5EF4-FFF2-40B4-BE49-F238E27FC236}">
                  <a16:creationId xmlns:a16="http://schemas.microsoft.com/office/drawing/2014/main" id="{77AC69B6-A757-44FD-B258-0BAA1EAA8B29}"/>
                </a:ext>
              </a:extLst>
            </p:cNvPr>
            <p:cNvSpPr txBox="1"/>
            <p:nvPr/>
          </p:nvSpPr>
          <p:spPr>
            <a:xfrm>
              <a:off x="1766609" y="4449537"/>
              <a:ext cx="1400264" cy="338554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>
                <a:defRPr sz="2800" kern="100">
                  <a:gradFill flip="none" rotWithShape="1">
                    <a:gsLst>
                      <a:gs pos="0">
                        <a:srgbClr val="00AFFC"/>
                      </a:gs>
                      <a:gs pos="79000">
                        <a:srgbClr val="167BEA"/>
                      </a:gs>
                    </a:gsLst>
                    <a:lin ang="5400000" scaled="1"/>
                    <a:tileRect/>
                  </a:gradFill>
                  <a:effectLst>
                    <a:outerShdw blurRad="139700" dist="38100" dir="2700000" algn="ctr" rotWithShape="0">
                      <a:srgbClr val="167BEA">
                        <a:alpha val="48000"/>
                      </a:srgbClr>
                    </a:outerShdw>
                  </a:effectLst>
                  <a:latin typeface="造字工房俊雅锐宋体验版常规体" pitchFamily="50" charset="-122"/>
                  <a:ea typeface="造字工房俊雅锐宋体验版常规体" pitchFamily="50" charset="-122"/>
                  <a:cs typeface="Times New Roman" panose="02020603050405020304" pitchFamily="18" charset="0"/>
                </a:defRPr>
              </a:lvl1pPr>
            </a:lstStyle>
            <a:p>
              <a:r>
                <a:rPr lang="zh-CN" altLang="en-US" sz="2200" dirty="0">
                  <a:solidFill>
                    <a:schemeClr val="bg1"/>
                  </a:solidFill>
                  <a:effectLst>
                    <a:outerShdw blurRad="228600" dist="38100" dir="2700000" algn="ctr" rotWithShape="0">
                      <a:srgbClr val="167BEA">
                        <a:alpha val="22000"/>
                      </a:srgbClr>
                    </a:outerShdw>
                  </a:effectLst>
                  <a:latin typeface="阿里巴巴普惠体 H" panose="00020600040101010101" pitchFamily="18" charset="-122"/>
                  <a:ea typeface="阿里巴巴普惠体 H" panose="00020600040101010101" pitchFamily="18" charset="-122"/>
                  <a:cs typeface="阿里巴巴普惠体 H" panose="00020600040101010101" pitchFamily="18" charset="-122"/>
                </a:rPr>
                <a:t>地图找房</a:t>
              </a:r>
            </a:p>
          </p:txBody>
        </p:sp>
        <p:grpSp>
          <p:nvGrpSpPr>
            <p:cNvPr id="470" name="图形 28">
              <a:extLst>
                <a:ext uri="{FF2B5EF4-FFF2-40B4-BE49-F238E27FC236}">
                  <a16:creationId xmlns:a16="http://schemas.microsoft.com/office/drawing/2014/main" id="{8F467F49-0D40-4A76-A7F6-A7773FAA75D6}"/>
                </a:ext>
              </a:extLst>
            </p:cNvPr>
            <p:cNvGrpSpPr/>
            <p:nvPr/>
          </p:nvGrpSpPr>
          <p:grpSpPr>
            <a:xfrm>
              <a:off x="982000" y="4630712"/>
              <a:ext cx="599850" cy="599850"/>
              <a:chOff x="982000" y="4630712"/>
              <a:chExt cx="599850" cy="599850"/>
            </a:xfrm>
            <a:solidFill>
              <a:schemeClr val="bg1"/>
            </a:solidFill>
          </p:grpSpPr>
          <p:sp>
            <p:nvSpPr>
              <p:cNvPr id="471" name="任意多边形: 形状 470">
                <a:extLst>
                  <a:ext uri="{FF2B5EF4-FFF2-40B4-BE49-F238E27FC236}">
                    <a16:creationId xmlns:a16="http://schemas.microsoft.com/office/drawing/2014/main" id="{AC3423E0-9D3D-440E-BB15-084F2CC76DCE}"/>
                  </a:ext>
                </a:extLst>
              </p:cNvPr>
              <p:cNvSpPr/>
              <p:nvPr/>
            </p:nvSpPr>
            <p:spPr>
              <a:xfrm>
                <a:off x="982000" y="4630712"/>
                <a:ext cx="599850" cy="599850"/>
              </a:xfrm>
              <a:custGeom>
                <a:avLst/>
                <a:gdLst>
                  <a:gd name="connsiteX0" fmla="*/ 580500 w 599850"/>
                  <a:gd name="connsiteY0" fmla="*/ 251550 h 599850"/>
                  <a:gd name="connsiteX1" fmla="*/ 580500 w 599850"/>
                  <a:gd name="connsiteY1" fmla="*/ 174150 h 599850"/>
                  <a:gd name="connsiteX2" fmla="*/ 561150 w 599850"/>
                  <a:gd name="connsiteY2" fmla="*/ 174150 h 599850"/>
                  <a:gd name="connsiteX3" fmla="*/ 561150 w 599850"/>
                  <a:gd name="connsiteY3" fmla="*/ 67725 h 599850"/>
                  <a:gd name="connsiteX4" fmla="*/ 493425 w 599850"/>
                  <a:gd name="connsiteY4" fmla="*/ 0 h 599850"/>
                  <a:gd name="connsiteX5" fmla="*/ 425700 w 599850"/>
                  <a:gd name="connsiteY5" fmla="*/ 67725 h 599850"/>
                  <a:gd name="connsiteX6" fmla="*/ 425700 w 599850"/>
                  <a:gd name="connsiteY6" fmla="*/ 77874 h 599850"/>
                  <a:gd name="connsiteX7" fmla="*/ 361361 w 599850"/>
                  <a:gd name="connsiteY7" fmla="*/ 44273 h 599850"/>
                  <a:gd name="connsiteX8" fmla="*/ 315898 w 599850"/>
                  <a:gd name="connsiteY8" fmla="*/ 44273 h 599850"/>
                  <a:gd name="connsiteX9" fmla="*/ 209551 w 599850"/>
                  <a:gd name="connsiteY9" fmla="*/ 99807 h 599850"/>
                  <a:gd name="connsiteX10" fmla="*/ 203175 w 599850"/>
                  <a:gd name="connsiteY10" fmla="*/ 104306 h 599850"/>
                  <a:gd name="connsiteX11" fmla="*/ 203175 w 599850"/>
                  <a:gd name="connsiteY11" fmla="*/ 77400 h 599850"/>
                  <a:gd name="connsiteX12" fmla="*/ 245880 w 599850"/>
                  <a:gd name="connsiteY12" fmla="*/ 77400 h 599850"/>
                  <a:gd name="connsiteX13" fmla="*/ 168480 w 599850"/>
                  <a:gd name="connsiteY13" fmla="*/ 0 h 599850"/>
                  <a:gd name="connsiteX14" fmla="*/ 141120 w 599850"/>
                  <a:gd name="connsiteY14" fmla="*/ 0 h 599850"/>
                  <a:gd name="connsiteX15" fmla="*/ 63720 w 599850"/>
                  <a:gd name="connsiteY15" fmla="*/ 77400 h 599850"/>
                  <a:gd name="connsiteX16" fmla="*/ 106425 w 599850"/>
                  <a:gd name="connsiteY16" fmla="*/ 77400 h 599850"/>
                  <a:gd name="connsiteX17" fmla="*/ 106425 w 599850"/>
                  <a:gd name="connsiteY17" fmla="*/ 116100 h 599850"/>
                  <a:gd name="connsiteX18" fmla="*/ 71421 w 599850"/>
                  <a:gd name="connsiteY18" fmla="*/ 116100 h 599850"/>
                  <a:gd name="connsiteX19" fmla="*/ 42077 w 599850"/>
                  <a:gd name="connsiteY19" fmla="*/ 174789 h 599850"/>
                  <a:gd name="connsiteX20" fmla="*/ 0 w 599850"/>
                  <a:gd name="connsiteY20" fmla="*/ 222525 h 599850"/>
                  <a:gd name="connsiteX21" fmla="*/ 0 w 599850"/>
                  <a:gd name="connsiteY21" fmla="*/ 551475 h 599850"/>
                  <a:gd name="connsiteX22" fmla="*/ 48375 w 599850"/>
                  <a:gd name="connsiteY22" fmla="*/ 599850 h 599850"/>
                  <a:gd name="connsiteX23" fmla="*/ 599850 w 599850"/>
                  <a:gd name="connsiteY23" fmla="*/ 599850 h 599850"/>
                  <a:gd name="connsiteX24" fmla="*/ 599850 w 599850"/>
                  <a:gd name="connsiteY24" fmla="*/ 251550 h 599850"/>
                  <a:gd name="connsiteX25" fmla="*/ 541800 w 599850"/>
                  <a:gd name="connsiteY25" fmla="*/ 251550 h 599850"/>
                  <a:gd name="connsiteX26" fmla="*/ 541800 w 599850"/>
                  <a:gd name="connsiteY26" fmla="*/ 212850 h 599850"/>
                  <a:gd name="connsiteX27" fmla="*/ 522450 w 599850"/>
                  <a:gd name="connsiteY27" fmla="*/ 212850 h 599850"/>
                  <a:gd name="connsiteX28" fmla="*/ 522450 w 599850"/>
                  <a:gd name="connsiteY28" fmla="*/ 251550 h 599850"/>
                  <a:gd name="connsiteX29" fmla="*/ 503100 w 599850"/>
                  <a:gd name="connsiteY29" fmla="*/ 251550 h 599850"/>
                  <a:gd name="connsiteX30" fmla="*/ 503100 w 599850"/>
                  <a:gd name="connsiteY30" fmla="*/ 212850 h 599850"/>
                  <a:gd name="connsiteX31" fmla="*/ 483750 w 599850"/>
                  <a:gd name="connsiteY31" fmla="*/ 212850 h 599850"/>
                  <a:gd name="connsiteX32" fmla="*/ 483750 w 599850"/>
                  <a:gd name="connsiteY32" fmla="*/ 251550 h 599850"/>
                  <a:gd name="connsiteX33" fmla="*/ 445050 w 599850"/>
                  <a:gd name="connsiteY33" fmla="*/ 251550 h 599850"/>
                  <a:gd name="connsiteX34" fmla="*/ 445050 w 599850"/>
                  <a:gd name="connsiteY34" fmla="*/ 193500 h 599850"/>
                  <a:gd name="connsiteX35" fmla="*/ 561150 w 599850"/>
                  <a:gd name="connsiteY35" fmla="*/ 193500 h 599850"/>
                  <a:gd name="connsiteX36" fmla="*/ 561150 w 599850"/>
                  <a:gd name="connsiteY36" fmla="*/ 251550 h 599850"/>
                  <a:gd name="connsiteX37" fmla="*/ 367650 w 599850"/>
                  <a:gd name="connsiteY37" fmla="*/ 251550 h 599850"/>
                  <a:gd name="connsiteX38" fmla="*/ 309600 w 599850"/>
                  <a:gd name="connsiteY38" fmla="*/ 251550 h 599850"/>
                  <a:gd name="connsiteX39" fmla="*/ 309600 w 599850"/>
                  <a:gd name="connsiteY39" fmla="*/ 174150 h 599850"/>
                  <a:gd name="connsiteX40" fmla="*/ 367650 w 599850"/>
                  <a:gd name="connsiteY40" fmla="*/ 174150 h 599850"/>
                  <a:gd name="connsiteX41" fmla="*/ 290250 w 599850"/>
                  <a:gd name="connsiteY41" fmla="*/ 154800 h 599850"/>
                  <a:gd name="connsiteX42" fmla="*/ 290250 w 599850"/>
                  <a:gd name="connsiteY42" fmla="*/ 251550 h 599850"/>
                  <a:gd name="connsiteX43" fmla="*/ 251550 w 599850"/>
                  <a:gd name="connsiteY43" fmla="*/ 251550 h 599850"/>
                  <a:gd name="connsiteX44" fmla="*/ 251550 w 599850"/>
                  <a:gd name="connsiteY44" fmla="*/ 143712 h 599850"/>
                  <a:gd name="connsiteX45" fmla="*/ 338625 w 599850"/>
                  <a:gd name="connsiteY45" fmla="*/ 100175 h 599850"/>
                  <a:gd name="connsiteX46" fmla="*/ 425700 w 599850"/>
                  <a:gd name="connsiteY46" fmla="*/ 143712 h 599850"/>
                  <a:gd name="connsiteX47" fmla="*/ 425700 w 599850"/>
                  <a:gd name="connsiteY47" fmla="*/ 251550 h 599850"/>
                  <a:gd name="connsiteX48" fmla="*/ 387000 w 599850"/>
                  <a:gd name="connsiteY48" fmla="*/ 251550 h 599850"/>
                  <a:gd name="connsiteX49" fmla="*/ 387000 w 599850"/>
                  <a:gd name="connsiteY49" fmla="*/ 154800 h 599850"/>
                  <a:gd name="connsiteX50" fmla="*/ 193500 w 599850"/>
                  <a:gd name="connsiteY50" fmla="*/ 251550 h 599850"/>
                  <a:gd name="connsiteX51" fmla="*/ 135450 w 599850"/>
                  <a:gd name="connsiteY51" fmla="*/ 251550 h 599850"/>
                  <a:gd name="connsiteX52" fmla="*/ 135450 w 599850"/>
                  <a:gd name="connsiteY52" fmla="*/ 232200 h 599850"/>
                  <a:gd name="connsiteX53" fmla="*/ 193500 w 599850"/>
                  <a:gd name="connsiteY53" fmla="*/ 232200 h 599850"/>
                  <a:gd name="connsiteX54" fmla="*/ 116100 w 599850"/>
                  <a:gd name="connsiteY54" fmla="*/ 212850 h 599850"/>
                  <a:gd name="connsiteX55" fmla="*/ 116100 w 599850"/>
                  <a:gd name="connsiteY55" fmla="*/ 251550 h 599850"/>
                  <a:gd name="connsiteX56" fmla="*/ 96750 w 599850"/>
                  <a:gd name="connsiteY56" fmla="*/ 251550 h 599850"/>
                  <a:gd name="connsiteX57" fmla="*/ 96750 w 599850"/>
                  <a:gd name="connsiteY57" fmla="*/ 193500 h 599850"/>
                  <a:gd name="connsiteX58" fmla="*/ 232200 w 599850"/>
                  <a:gd name="connsiteY58" fmla="*/ 193500 h 599850"/>
                  <a:gd name="connsiteX59" fmla="*/ 232200 w 599850"/>
                  <a:gd name="connsiteY59" fmla="*/ 251550 h 599850"/>
                  <a:gd name="connsiteX60" fmla="*/ 212850 w 599850"/>
                  <a:gd name="connsiteY60" fmla="*/ 251550 h 599850"/>
                  <a:gd name="connsiteX61" fmla="*/ 212850 w 599850"/>
                  <a:gd name="connsiteY61" fmla="*/ 212850 h 599850"/>
                  <a:gd name="connsiteX62" fmla="*/ 445050 w 599850"/>
                  <a:gd name="connsiteY62" fmla="*/ 174150 h 599850"/>
                  <a:gd name="connsiteX63" fmla="*/ 445050 w 599850"/>
                  <a:gd name="connsiteY63" fmla="*/ 152933 h 599850"/>
                  <a:gd name="connsiteX64" fmla="*/ 454715 w 599850"/>
                  <a:gd name="connsiteY64" fmla="*/ 154800 h 599850"/>
                  <a:gd name="connsiteX65" fmla="*/ 480693 w 599850"/>
                  <a:gd name="connsiteY65" fmla="*/ 138759 h 599850"/>
                  <a:gd name="connsiteX66" fmla="*/ 467864 w 599850"/>
                  <a:gd name="connsiteY66" fmla="*/ 99894 h 599850"/>
                  <a:gd name="connsiteX67" fmla="*/ 445050 w 599850"/>
                  <a:gd name="connsiteY67" fmla="*/ 87984 h 599850"/>
                  <a:gd name="connsiteX68" fmla="*/ 445050 w 599850"/>
                  <a:gd name="connsiteY68" fmla="*/ 87075 h 599850"/>
                  <a:gd name="connsiteX69" fmla="*/ 541800 w 599850"/>
                  <a:gd name="connsiteY69" fmla="*/ 87075 h 599850"/>
                  <a:gd name="connsiteX70" fmla="*/ 541800 w 599850"/>
                  <a:gd name="connsiteY70" fmla="*/ 174150 h 599850"/>
                  <a:gd name="connsiteX71" fmla="*/ 493425 w 599850"/>
                  <a:gd name="connsiteY71" fmla="*/ 19350 h 599850"/>
                  <a:gd name="connsiteX72" fmla="*/ 541800 w 599850"/>
                  <a:gd name="connsiteY72" fmla="*/ 67725 h 599850"/>
                  <a:gd name="connsiteX73" fmla="*/ 445050 w 599850"/>
                  <a:gd name="connsiteY73" fmla="*/ 67725 h 599850"/>
                  <a:gd name="connsiteX74" fmla="*/ 493425 w 599850"/>
                  <a:gd name="connsiteY74" fmla="*/ 19350 h 599850"/>
                  <a:gd name="connsiteX75" fmla="*/ 213353 w 599850"/>
                  <a:gd name="connsiteY75" fmla="*/ 122718 h 599850"/>
                  <a:gd name="connsiteX76" fmla="*/ 218355 w 599850"/>
                  <a:gd name="connsiteY76" fmla="*/ 117038 h 599850"/>
                  <a:gd name="connsiteX77" fmla="*/ 324848 w 599850"/>
                  <a:gd name="connsiteY77" fmla="*/ 61436 h 599850"/>
                  <a:gd name="connsiteX78" fmla="*/ 352402 w 599850"/>
                  <a:gd name="connsiteY78" fmla="*/ 61436 h 599850"/>
                  <a:gd name="connsiteX79" fmla="*/ 459050 w 599850"/>
                  <a:gd name="connsiteY79" fmla="*/ 117126 h 599850"/>
                  <a:gd name="connsiteX80" fmla="*/ 463897 w 599850"/>
                  <a:gd name="connsiteY80" fmla="*/ 122727 h 599850"/>
                  <a:gd name="connsiteX81" fmla="*/ 463384 w 599850"/>
                  <a:gd name="connsiteY81" fmla="*/ 130109 h 599850"/>
                  <a:gd name="connsiteX82" fmla="*/ 450391 w 599850"/>
                  <a:gd name="connsiteY82" fmla="*/ 134444 h 599850"/>
                  <a:gd name="connsiteX83" fmla="*/ 338625 w 599850"/>
                  <a:gd name="connsiteY83" fmla="*/ 78542 h 599850"/>
                  <a:gd name="connsiteX84" fmla="*/ 226850 w 599850"/>
                  <a:gd name="connsiteY84" fmla="*/ 134424 h 599850"/>
                  <a:gd name="connsiteX85" fmla="*/ 213866 w 599850"/>
                  <a:gd name="connsiteY85" fmla="*/ 130100 h 599850"/>
                  <a:gd name="connsiteX86" fmla="*/ 213353 w 599850"/>
                  <a:gd name="connsiteY86" fmla="*/ 122718 h 599850"/>
                  <a:gd name="connsiteX87" fmla="*/ 149130 w 599850"/>
                  <a:gd name="connsiteY87" fmla="*/ 19350 h 599850"/>
                  <a:gd name="connsiteX88" fmla="*/ 160470 w 599850"/>
                  <a:gd name="connsiteY88" fmla="*/ 19350 h 599850"/>
                  <a:gd name="connsiteX89" fmla="*/ 199170 w 599850"/>
                  <a:gd name="connsiteY89" fmla="*/ 58050 h 599850"/>
                  <a:gd name="connsiteX90" fmla="*/ 110430 w 599850"/>
                  <a:gd name="connsiteY90" fmla="*/ 58050 h 599850"/>
                  <a:gd name="connsiteX91" fmla="*/ 125775 w 599850"/>
                  <a:gd name="connsiteY91" fmla="*/ 77400 h 599850"/>
                  <a:gd name="connsiteX92" fmla="*/ 183825 w 599850"/>
                  <a:gd name="connsiteY92" fmla="*/ 77400 h 599850"/>
                  <a:gd name="connsiteX93" fmla="*/ 183825 w 599850"/>
                  <a:gd name="connsiteY93" fmla="*/ 116100 h 599850"/>
                  <a:gd name="connsiteX94" fmla="*/ 125775 w 599850"/>
                  <a:gd name="connsiteY94" fmla="*/ 116100 h 599850"/>
                  <a:gd name="connsiteX95" fmla="*/ 83379 w 599850"/>
                  <a:gd name="connsiteY95" fmla="*/ 135450 h 599850"/>
                  <a:gd name="connsiteX96" fmla="*/ 195300 w 599850"/>
                  <a:gd name="connsiteY96" fmla="*/ 135450 h 599850"/>
                  <a:gd name="connsiteX97" fmla="*/ 196557 w 599850"/>
                  <a:gd name="connsiteY97" fmla="*/ 138759 h 599850"/>
                  <a:gd name="connsiteX98" fmla="*/ 222535 w 599850"/>
                  <a:gd name="connsiteY98" fmla="*/ 154800 h 599850"/>
                  <a:gd name="connsiteX99" fmla="*/ 232200 w 599850"/>
                  <a:gd name="connsiteY99" fmla="*/ 152933 h 599850"/>
                  <a:gd name="connsiteX100" fmla="*/ 232200 w 599850"/>
                  <a:gd name="connsiteY100" fmla="*/ 174150 h 599850"/>
                  <a:gd name="connsiteX101" fmla="*/ 96750 w 599850"/>
                  <a:gd name="connsiteY101" fmla="*/ 174150 h 599850"/>
                  <a:gd name="connsiteX102" fmla="*/ 64029 w 599850"/>
                  <a:gd name="connsiteY102" fmla="*/ 174150 h 599850"/>
                  <a:gd name="connsiteX103" fmla="*/ 19350 w 599850"/>
                  <a:gd name="connsiteY103" fmla="*/ 222525 h 599850"/>
                  <a:gd name="connsiteX104" fmla="*/ 48375 w 599850"/>
                  <a:gd name="connsiteY104" fmla="*/ 193500 h 599850"/>
                  <a:gd name="connsiteX105" fmla="*/ 77400 w 599850"/>
                  <a:gd name="connsiteY105" fmla="*/ 193500 h 599850"/>
                  <a:gd name="connsiteX106" fmla="*/ 77400 w 599850"/>
                  <a:gd name="connsiteY106" fmla="*/ 503100 h 599850"/>
                  <a:gd name="connsiteX107" fmla="*/ 48375 w 599850"/>
                  <a:gd name="connsiteY107" fmla="*/ 503100 h 599850"/>
                  <a:gd name="connsiteX108" fmla="*/ 19350 w 599850"/>
                  <a:gd name="connsiteY108" fmla="*/ 512794 h 599850"/>
                  <a:gd name="connsiteX109" fmla="*/ 580500 w 599850"/>
                  <a:gd name="connsiteY109" fmla="*/ 580500 h 599850"/>
                  <a:gd name="connsiteX110" fmla="*/ 48375 w 599850"/>
                  <a:gd name="connsiteY110" fmla="*/ 580500 h 599850"/>
                  <a:gd name="connsiteX111" fmla="*/ 19350 w 599850"/>
                  <a:gd name="connsiteY111" fmla="*/ 551475 h 599850"/>
                  <a:gd name="connsiteX112" fmla="*/ 48375 w 599850"/>
                  <a:gd name="connsiteY112" fmla="*/ 522450 h 599850"/>
                  <a:gd name="connsiteX113" fmla="*/ 96750 w 599850"/>
                  <a:gd name="connsiteY113" fmla="*/ 522450 h 599850"/>
                  <a:gd name="connsiteX114" fmla="*/ 96750 w 599850"/>
                  <a:gd name="connsiteY114" fmla="*/ 270900 h 599850"/>
                  <a:gd name="connsiteX115" fmla="*/ 116100 w 599850"/>
                  <a:gd name="connsiteY115" fmla="*/ 270900 h 599850"/>
                  <a:gd name="connsiteX116" fmla="*/ 212850 w 599850"/>
                  <a:gd name="connsiteY116" fmla="*/ 270900 h 599850"/>
                  <a:gd name="connsiteX117" fmla="*/ 580500 w 599850"/>
                  <a:gd name="connsiteY117" fmla="*/ 270900 h 599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</a:cxnLst>
                <a:rect l="l" t="t" r="r" b="b"/>
                <a:pathLst>
                  <a:path w="599850" h="599850">
                    <a:moveTo>
                      <a:pt x="580500" y="251550"/>
                    </a:moveTo>
                    <a:lnTo>
                      <a:pt x="580500" y="174150"/>
                    </a:lnTo>
                    <a:lnTo>
                      <a:pt x="561150" y="174150"/>
                    </a:lnTo>
                    <a:lnTo>
                      <a:pt x="561150" y="67725"/>
                    </a:lnTo>
                    <a:cubicBezTo>
                      <a:pt x="561150" y="30379"/>
                      <a:pt x="530761" y="0"/>
                      <a:pt x="493425" y="0"/>
                    </a:cubicBezTo>
                    <a:cubicBezTo>
                      <a:pt x="456089" y="0"/>
                      <a:pt x="425700" y="30379"/>
                      <a:pt x="425700" y="67725"/>
                    </a:cubicBezTo>
                    <a:lnTo>
                      <a:pt x="425700" y="77874"/>
                    </a:lnTo>
                    <a:lnTo>
                      <a:pt x="361361" y="44273"/>
                    </a:lnTo>
                    <a:cubicBezTo>
                      <a:pt x="347381" y="36978"/>
                      <a:pt x="329879" y="36978"/>
                      <a:pt x="315898" y="44273"/>
                    </a:cubicBezTo>
                    <a:lnTo>
                      <a:pt x="209551" y="99807"/>
                    </a:lnTo>
                    <a:cubicBezTo>
                      <a:pt x="207142" y="101007"/>
                      <a:pt x="205081" y="102584"/>
                      <a:pt x="203175" y="104306"/>
                    </a:cubicBezTo>
                    <a:lnTo>
                      <a:pt x="203175" y="77400"/>
                    </a:lnTo>
                    <a:lnTo>
                      <a:pt x="245880" y="77400"/>
                    </a:lnTo>
                    <a:lnTo>
                      <a:pt x="168480" y="0"/>
                    </a:lnTo>
                    <a:lnTo>
                      <a:pt x="141120" y="0"/>
                    </a:lnTo>
                    <a:lnTo>
                      <a:pt x="63720" y="77400"/>
                    </a:lnTo>
                    <a:lnTo>
                      <a:pt x="106425" y="77400"/>
                    </a:lnTo>
                    <a:lnTo>
                      <a:pt x="106425" y="116100"/>
                    </a:lnTo>
                    <a:lnTo>
                      <a:pt x="71421" y="116100"/>
                    </a:lnTo>
                    <a:lnTo>
                      <a:pt x="42077" y="174789"/>
                    </a:lnTo>
                    <a:cubicBezTo>
                      <a:pt x="18402" y="177914"/>
                      <a:pt x="0" y="198009"/>
                      <a:pt x="0" y="222525"/>
                    </a:cubicBezTo>
                    <a:lnTo>
                      <a:pt x="0" y="551475"/>
                    </a:lnTo>
                    <a:cubicBezTo>
                      <a:pt x="0" y="578149"/>
                      <a:pt x="21701" y="599850"/>
                      <a:pt x="48375" y="599850"/>
                    </a:cubicBezTo>
                    <a:lnTo>
                      <a:pt x="599850" y="599850"/>
                    </a:lnTo>
                    <a:lnTo>
                      <a:pt x="599850" y="251550"/>
                    </a:lnTo>
                    <a:close/>
                    <a:moveTo>
                      <a:pt x="541800" y="251550"/>
                    </a:moveTo>
                    <a:lnTo>
                      <a:pt x="541800" y="212850"/>
                    </a:lnTo>
                    <a:lnTo>
                      <a:pt x="522450" y="212850"/>
                    </a:lnTo>
                    <a:lnTo>
                      <a:pt x="522450" y="251550"/>
                    </a:lnTo>
                    <a:lnTo>
                      <a:pt x="503100" y="251550"/>
                    </a:lnTo>
                    <a:lnTo>
                      <a:pt x="503100" y="212850"/>
                    </a:lnTo>
                    <a:lnTo>
                      <a:pt x="483750" y="212850"/>
                    </a:lnTo>
                    <a:lnTo>
                      <a:pt x="483750" y="251550"/>
                    </a:lnTo>
                    <a:lnTo>
                      <a:pt x="445050" y="251550"/>
                    </a:lnTo>
                    <a:lnTo>
                      <a:pt x="445050" y="193500"/>
                    </a:lnTo>
                    <a:lnTo>
                      <a:pt x="561150" y="193500"/>
                    </a:lnTo>
                    <a:lnTo>
                      <a:pt x="561150" y="251550"/>
                    </a:lnTo>
                    <a:close/>
                    <a:moveTo>
                      <a:pt x="367650" y="251550"/>
                    </a:moveTo>
                    <a:lnTo>
                      <a:pt x="309600" y="251550"/>
                    </a:lnTo>
                    <a:lnTo>
                      <a:pt x="309600" y="174150"/>
                    </a:lnTo>
                    <a:lnTo>
                      <a:pt x="367650" y="174150"/>
                    </a:lnTo>
                    <a:close/>
                    <a:moveTo>
                      <a:pt x="290250" y="154800"/>
                    </a:moveTo>
                    <a:lnTo>
                      <a:pt x="290250" y="251550"/>
                    </a:lnTo>
                    <a:lnTo>
                      <a:pt x="251550" y="251550"/>
                    </a:lnTo>
                    <a:lnTo>
                      <a:pt x="251550" y="143712"/>
                    </a:lnTo>
                    <a:lnTo>
                      <a:pt x="338625" y="100175"/>
                    </a:lnTo>
                    <a:lnTo>
                      <a:pt x="425700" y="143712"/>
                    </a:lnTo>
                    <a:lnTo>
                      <a:pt x="425700" y="251550"/>
                    </a:lnTo>
                    <a:lnTo>
                      <a:pt x="387000" y="251550"/>
                    </a:lnTo>
                    <a:lnTo>
                      <a:pt x="387000" y="154800"/>
                    </a:lnTo>
                    <a:close/>
                    <a:moveTo>
                      <a:pt x="193500" y="251550"/>
                    </a:moveTo>
                    <a:lnTo>
                      <a:pt x="135450" y="251550"/>
                    </a:lnTo>
                    <a:lnTo>
                      <a:pt x="135450" y="232200"/>
                    </a:lnTo>
                    <a:lnTo>
                      <a:pt x="193500" y="232200"/>
                    </a:lnTo>
                    <a:close/>
                    <a:moveTo>
                      <a:pt x="116100" y="212850"/>
                    </a:moveTo>
                    <a:lnTo>
                      <a:pt x="116100" y="251550"/>
                    </a:lnTo>
                    <a:lnTo>
                      <a:pt x="96750" y="251550"/>
                    </a:lnTo>
                    <a:lnTo>
                      <a:pt x="96750" y="193500"/>
                    </a:lnTo>
                    <a:lnTo>
                      <a:pt x="232200" y="193500"/>
                    </a:lnTo>
                    <a:lnTo>
                      <a:pt x="232200" y="251550"/>
                    </a:lnTo>
                    <a:lnTo>
                      <a:pt x="212850" y="251550"/>
                    </a:lnTo>
                    <a:lnTo>
                      <a:pt x="212850" y="212850"/>
                    </a:lnTo>
                    <a:close/>
                    <a:moveTo>
                      <a:pt x="445050" y="174150"/>
                    </a:moveTo>
                    <a:lnTo>
                      <a:pt x="445050" y="152933"/>
                    </a:lnTo>
                    <a:cubicBezTo>
                      <a:pt x="448165" y="154045"/>
                      <a:pt x="451407" y="154800"/>
                      <a:pt x="454715" y="154800"/>
                    </a:cubicBezTo>
                    <a:cubicBezTo>
                      <a:pt x="465784" y="154800"/>
                      <a:pt x="475729" y="148656"/>
                      <a:pt x="480693" y="138759"/>
                    </a:cubicBezTo>
                    <a:cubicBezTo>
                      <a:pt x="487843" y="124440"/>
                      <a:pt x="482028" y="106967"/>
                      <a:pt x="467864" y="99894"/>
                    </a:cubicBezTo>
                    <a:lnTo>
                      <a:pt x="445050" y="87984"/>
                    </a:lnTo>
                    <a:lnTo>
                      <a:pt x="445050" y="87075"/>
                    </a:lnTo>
                    <a:lnTo>
                      <a:pt x="541800" y="87075"/>
                    </a:lnTo>
                    <a:lnTo>
                      <a:pt x="541800" y="174150"/>
                    </a:lnTo>
                    <a:close/>
                    <a:moveTo>
                      <a:pt x="493425" y="19350"/>
                    </a:moveTo>
                    <a:cubicBezTo>
                      <a:pt x="520099" y="19350"/>
                      <a:pt x="541800" y="41051"/>
                      <a:pt x="541800" y="67725"/>
                    </a:cubicBezTo>
                    <a:lnTo>
                      <a:pt x="445050" y="67725"/>
                    </a:lnTo>
                    <a:cubicBezTo>
                      <a:pt x="445050" y="41051"/>
                      <a:pt x="466751" y="19350"/>
                      <a:pt x="493425" y="19350"/>
                    </a:cubicBezTo>
                    <a:close/>
                    <a:moveTo>
                      <a:pt x="213353" y="122718"/>
                    </a:moveTo>
                    <a:cubicBezTo>
                      <a:pt x="214175" y="120260"/>
                      <a:pt x="215898" y="118277"/>
                      <a:pt x="218355" y="117038"/>
                    </a:cubicBezTo>
                    <a:lnTo>
                      <a:pt x="324848" y="61436"/>
                    </a:lnTo>
                    <a:cubicBezTo>
                      <a:pt x="333313" y="57005"/>
                      <a:pt x="343937" y="57005"/>
                      <a:pt x="352402" y="61436"/>
                    </a:cubicBezTo>
                    <a:lnTo>
                      <a:pt x="459050" y="117126"/>
                    </a:lnTo>
                    <a:cubicBezTo>
                      <a:pt x="461352" y="118277"/>
                      <a:pt x="463075" y="120260"/>
                      <a:pt x="463897" y="122727"/>
                    </a:cubicBezTo>
                    <a:cubicBezTo>
                      <a:pt x="464710" y="125185"/>
                      <a:pt x="464526" y="127807"/>
                      <a:pt x="463384" y="130109"/>
                    </a:cubicBezTo>
                    <a:cubicBezTo>
                      <a:pt x="461052" y="134744"/>
                      <a:pt x="455035" y="136766"/>
                      <a:pt x="450391" y="134444"/>
                    </a:cubicBezTo>
                    <a:lnTo>
                      <a:pt x="338625" y="78542"/>
                    </a:lnTo>
                    <a:lnTo>
                      <a:pt x="226850" y="134424"/>
                    </a:lnTo>
                    <a:cubicBezTo>
                      <a:pt x="222215" y="136746"/>
                      <a:pt x="216188" y="134724"/>
                      <a:pt x="213866" y="130100"/>
                    </a:cubicBezTo>
                    <a:cubicBezTo>
                      <a:pt x="212715" y="127797"/>
                      <a:pt x="212540" y="125175"/>
                      <a:pt x="213353" y="122718"/>
                    </a:cubicBezTo>
                    <a:close/>
                    <a:moveTo>
                      <a:pt x="149130" y="19350"/>
                    </a:moveTo>
                    <a:lnTo>
                      <a:pt x="160470" y="19350"/>
                    </a:lnTo>
                    <a:lnTo>
                      <a:pt x="199170" y="58050"/>
                    </a:lnTo>
                    <a:lnTo>
                      <a:pt x="110430" y="58050"/>
                    </a:lnTo>
                    <a:close/>
                    <a:moveTo>
                      <a:pt x="125775" y="77400"/>
                    </a:moveTo>
                    <a:lnTo>
                      <a:pt x="183825" y="77400"/>
                    </a:lnTo>
                    <a:lnTo>
                      <a:pt x="183825" y="116100"/>
                    </a:lnTo>
                    <a:lnTo>
                      <a:pt x="125775" y="116100"/>
                    </a:lnTo>
                    <a:close/>
                    <a:moveTo>
                      <a:pt x="83379" y="135450"/>
                    </a:moveTo>
                    <a:lnTo>
                      <a:pt x="195300" y="135450"/>
                    </a:lnTo>
                    <a:cubicBezTo>
                      <a:pt x="195696" y="136563"/>
                      <a:pt x="196016" y="137685"/>
                      <a:pt x="196557" y="138759"/>
                    </a:cubicBezTo>
                    <a:cubicBezTo>
                      <a:pt x="201521" y="148656"/>
                      <a:pt x="211466" y="154800"/>
                      <a:pt x="222535" y="154800"/>
                    </a:cubicBezTo>
                    <a:cubicBezTo>
                      <a:pt x="225844" y="154800"/>
                      <a:pt x="229085" y="154045"/>
                      <a:pt x="232200" y="152933"/>
                    </a:cubicBezTo>
                    <a:lnTo>
                      <a:pt x="232200" y="174150"/>
                    </a:lnTo>
                    <a:lnTo>
                      <a:pt x="96750" y="174150"/>
                    </a:lnTo>
                    <a:lnTo>
                      <a:pt x="64029" y="174150"/>
                    </a:lnTo>
                    <a:close/>
                    <a:moveTo>
                      <a:pt x="19350" y="222525"/>
                    </a:moveTo>
                    <a:cubicBezTo>
                      <a:pt x="19350" y="206523"/>
                      <a:pt x="32373" y="193500"/>
                      <a:pt x="48375" y="193500"/>
                    </a:cubicBezTo>
                    <a:lnTo>
                      <a:pt x="77400" y="193500"/>
                    </a:lnTo>
                    <a:lnTo>
                      <a:pt x="77400" y="503100"/>
                    </a:lnTo>
                    <a:lnTo>
                      <a:pt x="48375" y="503100"/>
                    </a:lnTo>
                    <a:cubicBezTo>
                      <a:pt x="37491" y="503100"/>
                      <a:pt x="27438" y="506709"/>
                      <a:pt x="19350" y="512794"/>
                    </a:cubicBezTo>
                    <a:close/>
                    <a:moveTo>
                      <a:pt x="580500" y="580500"/>
                    </a:moveTo>
                    <a:lnTo>
                      <a:pt x="48375" y="580500"/>
                    </a:lnTo>
                    <a:cubicBezTo>
                      <a:pt x="32373" y="580500"/>
                      <a:pt x="19350" y="567477"/>
                      <a:pt x="19350" y="551475"/>
                    </a:cubicBezTo>
                    <a:cubicBezTo>
                      <a:pt x="19350" y="535473"/>
                      <a:pt x="32373" y="522450"/>
                      <a:pt x="48375" y="522450"/>
                    </a:cubicBezTo>
                    <a:lnTo>
                      <a:pt x="96750" y="522450"/>
                    </a:lnTo>
                    <a:lnTo>
                      <a:pt x="96750" y="270900"/>
                    </a:lnTo>
                    <a:lnTo>
                      <a:pt x="116100" y="270900"/>
                    </a:lnTo>
                    <a:lnTo>
                      <a:pt x="212850" y="270900"/>
                    </a:lnTo>
                    <a:lnTo>
                      <a:pt x="580500" y="270900"/>
                    </a:lnTo>
                    <a:close/>
                  </a:path>
                </a:pathLst>
              </a:custGeom>
              <a:grpFill/>
              <a:ln w="96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2" name="任意多边形: 形状 471">
                <a:extLst>
                  <a:ext uri="{FF2B5EF4-FFF2-40B4-BE49-F238E27FC236}">
                    <a16:creationId xmlns:a16="http://schemas.microsoft.com/office/drawing/2014/main" id="{A6CDDB3A-9429-48C0-9CF4-0DACCEA30084}"/>
                  </a:ext>
                </a:extLst>
              </p:cNvPr>
              <p:cNvSpPr/>
              <p:nvPr/>
            </p:nvSpPr>
            <p:spPr>
              <a:xfrm>
                <a:off x="1098100" y="4920962"/>
                <a:ext cx="445050" cy="270900"/>
              </a:xfrm>
              <a:custGeom>
                <a:avLst/>
                <a:gdLst>
                  <a:gd name="connsiteX0" fmla="*/ 0 w 445050"/>
                  <a:gd name="connsiteY0" fmla="*/ 29025 h 270900"/>
                  <a:gd name="connsiteX1" fmla="*/ 0 w 445050"/>
                  <a:gd name="connsiteY1" fmla="*/ 135450 h 270900"/>
                  <a:gd name="connsiteX2" fmla="*/ 58050 w 445050"/>
                  <a:gd name="connsiteY2" fmla="*/ 135450 h 270900"/>
                  <a:gd name="connsiteX3" fmla="*/ 58050 w 445050"/>
                  <a:gd name="connsiteY3" fmla="*/ 251550 h 270900"/>
                  <a:gd name="connsiteX4" fmla="*/ 193500 w 445050"/>
                  <a:gd name="connsiteY4" fmla="*/ 251550 h 270900"/>
                  <a:gd name="connsiteX5" fmla="*/ 193500 w 445050"/>
                  <a:gd name="connsiteY5" fmla="*/ 222525 h 270900"/>
                  <a:gd name="connsiteX6" fmla="*/ 319275 w 445050"/>
                  <a:gd name="connsiteY6" fmla="*/ 222525 h 270900"/>
                  <a:gd name="connsiteX7" fmla="*/ 319275 w 445050"/>
                  <a:gd name="connsiteY7" fmla="*/ 270900 h 270900"/>
                  <a:gd name="connsiteX8" fmla="*/ 445050 w 445050"/>
                  <a:gd name="connsiteY8" fmla="*/ 270900 h 270900"/>
                  <a:gd name="connsiteX9" fmla="*/ 445050 w 445050"/>
                  <a:gd name="connsiteY9" fmla="*/ 19350 h 270900"/>
                  <a:gd name="connsiteX10" fmla="*/ 348300 w 445050"/>
                  <a:gd name="connsiteY10" fmla="*/ 19350 h 270900"/>
                  <a:gd name="connsiteX11" fmla="*/ 348300 w 445050"/>
                  <a:gd name="connsiteY11" fmla="*/ 0 h 270900"/>
                  <a:gd name="connsiteX12" fmla="*/ 116100 w 445050"/>
                  <a:gd name="connsiteY12" fmla="*/ 0 h 270900"/>
                  <a:gd name="connsiteX13" fmla="*/ 116100 w 445050"/>
                  <a:gd name="connsiteY13" fmla="*/ 29025 h 270900"/>
                  <a:gd name="connsiteX14" fmla="*/ 135450 w 445050"/>
                  <a:gd name="connsiteY14" fmla="*/ 19350 h 270900"/>
                  <a:gd name="connsiteX15" fmla="*/ 222525 w 445050"/>
                  <a:gd name="connsiteY15" fmla="*/ 19350 h 270900"/>
                  <a:gd name="connsiteX16" fmla="*/ 222525 w 445050"/>
                  <a:gd name="connsiteY16" fmla="*/ 77400 h 270900"/>
                  <a:gd name="connsiteX17" fmla="*/ 241875 w 445050"/>
                  <a:gd name="connsiteY17" fmla="*/ 77400 h 270900"/>
                  <a:gd name="connsiteX18" fmla="*/ 241875 w 445050"/>
                  <a:gd name="connsiteY18" fmla="*/ 19350 h 270900"/>
                  <a:gd name="connsiteX19" fmla="*/ 328950 w 445050"/>
                  <a:gd name="connsiteY19" fmla="*/ 19350 h 270900"/>
                  <a:gd name="connsiteX20" fmla="*/ 328950 w 445050"/>
                  <a:gd name="connsiteY20" fmla="*/ 106425 h 270900"/>
                  <a:gd name="connsiteX21" fmla="*/ 348300 w 445050"/>
                  <a:gd name="connsiteY21" fmla="*/ 106425 h 270900"/>
                  <a:gd name="connsiteX22" fmla="*/ 348300 w 445050"/>
                  <a:gd name="connsiteY22" fmla="*/ 38700 h 270900"/>
                  <a:gd name="connsiteX23" fmla="*/ 425700 w 445050"/>
                  <a:gd name="connsiteY23" fmla="*/ 38700 h 270900"/>
                  <a:gd name="connsiteX24" fmla="*/ 425700 w 445050"/>
                  <a:gd name="connsiteY24" fmla="*/ 135450 h 270900"/>
                  <a:gd name="connsiteX25" fmla="*/ 367650 w 445050"/>
                  <a:gd name="connsiteY25" fmla="*/ 135450 h 270900"/>
                  <a:gd name="connsiteX26" fmla="*/ 367650 w 445050"/>
                  <a:gd name="connsiteY26" fmla="*/ 154800 h 270900"/>
                  <a:gd name="connsiteX27" fmla="*/ 425700 w 445050"/>
                  <a:gd name="connsiteY27" fmla="*/ 154800 h 270900"/>
                  <a:gd name="connsiteX28" fmla="*/ 425700 w 445050"/>
                  <a:gd name="connsiteY28" fmla="*/ 251550 h 270900"/>
                  <a:gd name="connsiteX29" fmla="*/ 338625 w 445050"/>
                  <a:gd name="connsiteY29" fmla="*/ 251550 h 270900"/>
                  <a:gd name="connsiteX30" fmla="*/ 338625 w 445050"/>
                  <a:gd name="connsiteY30" fmla="*/ 203175 h 270900"/>
                  <a:gd name="connsiteX31" fmla="*/ 261225 w 445050"/>
                  <a:gd name="connsiteY31" fmla="*/ 203175 h 270900"/>
                  <a:gd name="connsiteX32" fmla="*/ 261225 w 445050"/>
                  <a:gd name="connsiteY32" fmla="*/ 164475 h 270900"/>
                  <a:gd name="connsiteX33" fmla="*/ 241875 w 445050"/>
                  <a:gd name="connsiteY33" fmla="*/ 164475 h 270900"/>
                  <a:gd name="connsiteX34" fmla="*/ 241875 w 445050"/>
                  <a:gd name="connsiteY34" fmla="*/ 203175 h 270900"/>
                  <a:gd name="connsiteX35" fmla="*/ 174150 w 445050"/>
                  <a:gd name="connsiteY35" fmla="*/ 203175 h 270900"/>
                  <a:gd name="connsiteX36" fmla="*/ 174150 w 445050"/>
                  <a:gd name="connsiteY36" fmla="*/ 232200 h 270900"/>
                  <a:gd name="connsiteX37" fmla="*/ 77400 w 445050"/>
                  <a:gd name="connsiteY37" fmla="*/ 232200 h 270900"/>
                  <a:gd name="connsiteX38" fmla="*/ 77400 w 445050"/>
                  <a:gd name="connsiteY38" fmla="*/ 174150 h 270900"/>
                  <a:gd name="connsiteX39" fmla="*/ 135450 w 445050"/>
                  <a:gd name="connsiteY39" fmla="*/ 174150 h 270900"/>
                  <a:gd name="connsiteX40" fmla="*/ 135450 w 445050"/>
                  <a:gd name="connsiteY40" fmla="*/ 154800 h 270900"/>
                  <a:gd name="connsiteX41" fmla="*/ 77400 w 445050"/>
                  <a:gd name="connsiteY41" fmla="*/ 154800 h 270900"/>
                  <a:gd name="connsiteX42" fmla="*/ 77400 w 445050"/>
                  <a:gd name="connsiteY42" fmla="*/ 116100 h 270900"/>
                  <a:gd name="connsiteX43" fmla="*/ 19350 w 445050"/>
                  <a:gd name="connsiteY43" fmla="*/ 116100 h 270900"/>
                  <a:gd name="connsiteX44" fmla="*/ 19350 w 445050"/>
                  <a:gd name="connsiteY44" fmla="*/ 48375 h 270900"/>
                  <a:gd name="connsiteX45" fmla="*/ 116100 w 445050"/>
                  <a:gd name="connsiteY45" fmla="*/ 48375 h 270900"/>
                  <a:gd name="connsiteX46" fmla="*/ 116100 w 445050"/>
                  <a:gd name="connsiteY46" fmla="*/ 87075 h 270900"/>
                  <a:gd name="connsiteX47" fmla="*/ 135450 w 445050"/>
                  <a:gd name="connsiteY47" fmla="*/ 87075 h 270900"/>
                  <a:gd name="connsiteX48" fmla="*/ 135450 w 445050"/>
                  <a:gd name="connsiteY48" fmla="*/ 38700 h 270900"/>
                  <a:gd name="connsiteX49" fmla="*/ 135450 w 445050"/>
                  <a:gd name="connsiteY49" fmla="*/ 29025 h 270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</a:cxnLst>
                <a:rect l="l" t="t" r="r" b="b"/>
                <a:pathLst>
                  <a:path w="445050" h="270900">
                    <a:moveTo>
                      <a:pt x="0" y="29025"/>
                    </a:moveTo>
                    <a:lnTo>
                      <a:pt x="0" y="135450"/>
                    </a:lnTo>
                    <a:lnTo>
                      <a:pt x="58050" y="135450"/>
                    </a:lnTo>
                    <a:lnTo>
                      <a:pt x="58050" y="251550"/>
                    </a:lnTo>
                    <a:lnTo>
                      <a:pt x="193500" y="251550"/>
                    </a:lnTo>
                    <a:lnTo>
                      <a:pt x="193500" y="222525"/>
                    </a:lnTo>
                    <a:lnTo>
                      <a:pt x="319275" y="222525"/>
                    </a:lnTo>
                    <a:lnTo>
                      <a:pt x="319275" y="270900"/>
                    </a:lnTo>
                    <a:lnTo>
                      <a:pt x="445050" y="270900"/>
                    </a:lnTo>
                    <a:lnTo>
                      <a:pt x="445050" y="19350"/>
                    </a:lnTo>
                    <a:lnTo>
                      <a:pt x="348300" y="19350"/>
                    </a:lnTo>
                    <a:lnTo>
                      <a:pt x="348300" y="0"/>
                    </a:lnTo>
                    <a:lnTo>
                      <a:pt x="116100" y="0"/>
                    </a:lnTo>
                    <a:lnTo>
                      <a:pt x="116100" y="29025"/>
                    </a:lnTo>
                    <a:close/>
                    <a:moveTo>
                      <a:pt x="135450" y="19350"/>
                    </a:moveTo>
                    <a:lnTo>
                      <a:pt x="222525" y="19350"/>
                    </a:lnTo>
                    <a:lnTo>
                      <a:pt x="222525" y="77400"/>
                    </a:lnTo>
                    <a:lnTo>
                      <a:pt x="241875" y="77400"/>
                    </a:lnTo>
                    <a:lnTo>
                      <a:pt x="241875" y="19350"/>
                    </a:lnTo>
                    <a:lnTo>
                      <a:pt x="328950" y="19350"/>
                    </a:lnTo>
                    <a:lnTo>
                      <a:pt x="328950" y="106425"/>
                    </a:lnTo>
                    <a:lnTo>
                      <a:pt x="348300" y="106425"/>
                    </a:lnTo>
                    <a:lnTo>
                      <a:pt x="348300" y="38700"/>
                    </a:lnTo>
                    <a:lnTo>
                      <a:pt x="425700" y="38700"/>
                    </a:lnTo>
                    <a:lnTo>
                      <a:pt x="425700" y="135450"/>
                    </a:lnTo>
                    <a:lnTo>
                      <a:pt x="367650" y="135450"/>
                    </a:lnTo>
                    <a:lnTo>
                      <a:pt x="367650" y="154800"/>
                    </a:lnTo>
                    <a:lnTo>
                      <a:pt x="425700" y="154800"/>
                    </a:lnTo>
                    <a:lnTo>
                      <a:pt x="425700" y="251550"/>
                    </a:lnTo>
                    <a:lnTo>
                      <a:pt x="338625" y="251550"/>
                    </a:lnTo>
                    <a:lnTo>
                      <a:pt x="338625" y="203175"/>
                    </a:lnTo>
                    <a:lnTo>
                      <a:pt x="261225" y="203175"/>
                    </a:lnTo>
                    <a:lnTo>
                      <a:pt x="261225" y="164475"/>
                    </a:lnTo>
                    <a:lnTo>
                      <a:pt x="241875" y="164475"/>
                    </a:lnTo>
                    <a:lnTo>
                      <a:pt x="241875" y="203175"/>
                    </a:lnTo>
                    <a:lnTo>
                      <a:pt x="174150" y="203175"/>
                    </a:lnTo>
                    <a:lnTo>
                      <a:pt x="174150" y="232200"/>
                    </a:lnTo>
                    <a:lnTo>
                      <a:pt x="77400" y="232200"/>
                    </a:lnTo>
                    <a:lnTo>
                      <a:pt x="77400" y="174150"/>
                    </a:lnTo>
                    <a:lnTo>
                      <a:pt x="135450" y="174150"/>
                    </a:lnTo>
                    <a:lnTo>
                      <a:pt x="135450" y="154800"/>
                    </a:lnTo>
                    <a:lnTo>
                      <a:pt x="77400" y="154800"/>
                    </a:lnTo>
                    <a:lnTo>
                      <a:pt x="77400" y="116100"/>
                    </a:lnTo>
                    <a:lnTo>
                      <a:pt x="19350" y="116100"/>
                    </a:lnTo>
                    <a:lnTo>
                      <a:pt x="19350" y="48375"/>
                    </a:lnTo>
                    <a:lnTo>
                      <a:pt x="116100" y="48375"/>
                    </a:lnTo>
                    <a:lnTo>
                      <a:pt x="116100" y="87075"/>
                    </a:lnTo>
                    <a:lnTo>
                      <a:pt x="135450" y="87075"/>
                    </a:lnTo>
                    <a:lnTo>
                      <a:pt x="135450" y="38700"/>
                    </a:lnTo>
                    <a:lnTo>
                      <a:pt x="135450" y="29025"/>
                    </a:lnTo>
                    <a:close/>
                  </a:path>
                </a:pathLst>
              </a:custGeom>
              <a:grpFill/>
              <a:ln w="96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78975BEC-E080-4D38-8053-36BC023090C4}"/>
              </a:ext>
            </a:extLst>
          </p:cNvPr>
          <p:cNvGrpSpPr/>
          <p:nvPr/>
        </p:nvGrpSpPr>
        <p:grpSpPr>
          <a:xfrm>
            <a:off x="8256500" y="4379638"/>
            <a:ext cx="2689134" cy="1253241"/>
            <a:chOff x="8256500" y="4379638"/>
            <a:chExt cx="2689134" cy="1253241"/>
          </a:xfrm>
        </p:grpSpPr>
        <p:sp>
          <p:nvSpPr>
            <p:cNvPr id="139" name="任意多边形: 形状 138">
              <a:extLst>
                <a:ext uri="{FF2B5EF4-FFF2-40B4-BE49-F238E27FC236}">
                  <a16:creationId xmlns:a16="http://schemas.microsoft.com/office/drawing/2014/main" id="{70206735-E962-48A8-A670-1DE508EB8C76}"/>
                </a:ext>
              </a:extLst>
            </p:cNvPr>
            <p:cNvSpPr>
              <a:spLocks/>
            </p:cNvSpPr>
            <p:nvPr/>
          </p:nvSpPr>
          <p:spPr>
            <a:xfrm>
              <a:off x="8256500" y="4379638"/>
              <a:ext cx="2689134" cy="1253241"/>
            </a:xfrm>
            <a:custGeom>
              <a:avLst/>
              <a:gdLst>
                <a:gd name="connsiteX0" fmla="*/ 71998 w 2689134"/>
                <a:gd name="connsiteY0" fmla="*/ 0 h 1253241"/>
                <a:gd name="connsiteX1" fmla="*/ 2617136 w 2689134"/>
                <a:gd name="connsiteY1" fmla="*/ 0 h 1253241"/>
                <a:gd name="connsiteX2" fmla="*/ 2689134 w 2689134"/>
                <a:gd name="connsiteY2" fmla="*/ 71998 h 1253241"/>
                <a:gd name="connsiteX3" fmla="*/ 2689134 w 2689134"/>
                <a:gd name="connsiteY3" fmla="*/ 1026876 h 1253241"/>
                <a:gd name="connsiteX4" fmla="*/ 2617136 w 2689134"/>
                <a:gd name="connsiteY4" fmla="*/ 1098874 h 1253241"/>
                <a:gd name="connsiteX5" fmla="*/ 2100408 w 2689134"/>
                <a:gd name="connsiteY5" fmla="*/ 1098874 h 1253241"/>
                <a:gd name="connsiteX6" fmla="*/ 2105288 w 2689134"/>
                <a:gd name="connsiteY6" fmla="*/ 1103983 h 1253241"/>
                <a:gd name="connsiteX7" fmla="*/ 2105288 w 2689134"/>
                <a:gd name="connsiteY7" fmla="*/ 1242387 h 1253241"/>
                <a:gd name="connsiteX8" fmla="*/ 2086643 w 2689134"/>
                <a:gd name="connsiteY8" fmla="*/ 1248841 h 1253241"/>
                <a:gd name="connsiteX9" fmla="*/ 1988463 w 2689134"/>
                <a:gd name="connsiteY9" fmla="*/ 1110437 h 1253241"/>
                <a:gd name="connsiteX10" fmla="*/ 1987531 w 2689134"/>
                <a:gd name="connsiteY10" fmla="*/ 1099120 h 1253241"/>
                <a:gd name="connsiteX11" fmla="*/ 1987912 w 2689134"/>
                <a:gd name="connsiteY11" fmla="*/ 1098874 h 1253241"/>
                <a:gd name="connsiteX12" fmla="*/ 71998 w 2689134"/>
                <a:gd name="connsiteY12" fmla="*/ 1098874 h 1253241"/>
                <a:gd name="connsiteX13" fmla="*/ 0 w 2689134"/>
                <a:gd name="connsiteY13" fmla="*/ 1026876 h 1253241"/>
                <a:gd name="connsiteX14" fmla="*/ 0 w 2689134"/>
                <a:gd name="connsiteY14" fmla="*/ 71998 h 1253241"/>
                <a:gd name="connsiteX15" fmla="*/ 71998 w 2689134"/>
                <a:gd name="connsiteY15" fmla="*/ 0 h 1253241"/>
                <a:gd name="connsiteX0" fmla="*/ 71998 w 2689134"/>
                <a:gd name="connsiteY0" fmla="*/ 0 h 1253241"/>
                <a:gd name="connsiteX1" fmla="*/ 2617136 w 2689134"/>
                <a:gd name="connsiteY1" fmla="*/ 0 h 1253241"/>
                <a:gd name="connsiteX2" fmla="*/ 2689134 w 2689134"/>
                <a:gd name="connsiteY2" fmla="*/ 71998 h 1253241"/>
                <a:gd name="connsiteX3" fmla="*/ 2689134 w 2689134"/>
                <a:gd name="connsiteY3" fmla="*/ 1026876 h 1253241"/>
                <a:gd name="connsiteX4" fmla="*/ 2617136 w 2689134"/>
                <a:gd name="connsiteY4" fmla="*/ 1098874 h 1253241"/>
                <a:gd name="connsiteX5" fmla="*/ 2100408 w 2689134"/>
                <a:gd name="connsiteY5" fmla="*/ 1098874 h 1253241"/>
                <a:gd name="connsiteX6" fmla="*/ 2105288 w 2689134"/>
                <a:gd name="connsiteY6" fmla="*/ 1242387 h 1253241"/>
                <a:gd name="connsiteX7" fmla="*/ 2086643 w 2689134"/>
                <a:gd name="connsiteY7" fmla="*/ 1248841 h 1253241"/>
                <a:gd name="connsiteX8" fmla="*/ 1988463 w 2689134"/>
                <a:gd name="connsiteY8" fmla="*/ 1110437 h 1253241"/>
                <a:gd name="connsiteX9" fmla="*/ 1987531 w 2689134"/>
                <a:gd name="connsiteY9" fmla="*/ 1099120 h 1253241"/>
                <a:gd name="connsiteX10" fmla="*/ 1987912 w 2689134"/>
                <a:gd name="connsiteY10" fmla="*/ 1098874 h 1253241"/>
                <a:gd name="connsiteX11" fmla="*/ 71998 w 2689134"/>
                <a:gd name="connsiteY11" fmla="*/ 1098874 h 1253241"/>
                <a:gd name="connsiteX12" fmla="*/ 0 w 2689134"/>
                <a:gd name="connsiteY12" fmla="*/ 1026876 h 1253241"/>
                <a:gd name="connsiteX13" fmla="*/ 0 w 2689134"/>
                <a:gd name="connsiteY13" fmla="*/ 71998 h 1253241"/>
                <a:gd name="connsiteX14" fmla="*/ 71998 w 2689134"/>
                <a:gd name="connsiteY14" fmla="*/ 0 h 1253241"/>
                <a:gd name="connsiteX0" fmla="*/ 71998 w 2689134"/>
                <a:gd name="connsiteY0" fmla="*/ 0 h 1253241"/>
                <a:gd name="connsiteX1" fmla="*/ 2617136 w 2689134"/>
                <a:gd name="connsiteY1" fmla="*/ 0 h 1253241"/>
                <a:gd name="connsiteX2" fmla="*/ 2689134 w 2689134"/>
                <a:gd name="connsiteY2" fmla="*/ 71998 h 1253241"/>
                <a:gd name="connsiteX3" fmla="*/ 2689134 w 2689134"/>
                <a:gd name="connsiteY3" fmla="*/ 1026876 h 1253241"/>
                <a:gd name="connsiteX4" fmla="*/ 2617136 w 2689134"/>
                <a:gd name="connsiteY4" fmla="*/ 1098874 h 1253241"/>
                <a:gd name="connsiteX5" fmla="*/ 2100408 w 2689134"/>
                <a:gd name="connsiteY5" fmla="*/ 1098874 h 1253241"/>
                <a:gd name="connsiteX6" fmla="*/ 2105288 w 2689134"/>
                <a:gd name="connsiteY6" fmla="*/ 1242387 h 1253241"/>
                <a:gd name="connsiteX7" fmla="*/ 2086643 w 2689134"/>
                <a:gd name="connsiteY7" fmla="*/ 1248841 h 1253241"/>
                <a:gd name="connsiteX8" fmla="*/ 1988463 w 2689134"/>
                <a:gd name="connsiteY8" fmla="*/ 1110437 h 1253241"/>
                <a:gd name="connsiteX9" fmla="*/ 1987531 w 2689134"/>
                <a:gd name="connsiteY9" fmla="*/ 1099120 h 1253241"/>
                <a:gd name="connsiteX10" fmla="*/ 71998 w 2689134"/>
                <a:gd name="connsiteY10" fmla="*/ 1098874 h 1253241"/>
                <a:gd name="connsiteX11" fmla="*/ 0 w 2689134"/>
                <a:gd name="connsiteY11" fmla="*/ 1026876 h 1253241"/>
                <a:gd name="connsiteX12" fmla="*/ 0 w 2689134"/>
                <a:gd name="connsiteY12" fmla="*/ 71998 h 1253241"/>
                <a:gd name="connsiteX13" fmla="*/ 71998 w 2689134"/>
                <a:gd name="connsiteY13" fmla="*/ 0 h 1253241"/>
                <a:gd name="connsiteX0" fmla="*/ 71998 w 2689134"/>
                <a:gd name="connsiteY0" fmla="*/ 0 h 1253241"/>
                <a:gd name="connsiteX1" fmla="*/ 2617136 w 2689134"/>
                <a:gd name="connsiteY1" fmla="*/ 0 h 1253241"/>
                <a:gd name="connsiteX2" fmla="*/ 2689134 w 2689134"/>
                <a:gd name="connsiteY2" fmla="*/ 71998 h 1253241"/>
                <a:gd name="connsiteX3" fmla="*/ 2689134 w 2689134"/>
                <a:gd name="connsiteY3" fmla="*/ 1026876 h 1253241"/>
                <a:gd name="connsiteX4" fmla="*/ 2617136 w 2689134"/>
                <a:gd name="connsiteY4" fmla="*/ 1098874 h 1253241"/>
                <a:gd name="connsiteX5" fmla="*/ 2100408 w 2689134"/>
                <a:gd name="connsiteY5" fmla="*/ 1098874 h 1253241"/>
                <a:gd name="connsiteX6" fmla="*/ 2105288 w 2689134"/>
                <a:gd name="connsiteY6" fmla="*/ 1242387 h 1253241"/>
                <a:gd name="connsiteX7" fmla="*/ 2086643 w 2689134"/>
                <a:gd name="connsiteY7" fmla="*/ 1248841 h 1253241"/>
                <a:gd name="connsiteX8" fmla="*/ 1987531 w 2689134"/>
                <a:gd name="connsiteY8" fmla="*/ 1099120 h 1253241"/>
                <a:gd name="connsiteX9" fmla="*/ 71998 w 2689134"/>
                <a:gd name="connsiteY9" fmla="*/ 1098874 h 1253241"/>
                <a:gd name="connsiteX10" fmla="*/ 0 w 2689134"/>
                <a:gd name="connsiteY10" fmla="*/ 1026876 h 1253241"/>
                <a:gd name="connsiteX11" fmla="*/ 0 w 2689134"/>
                <a:gd name="connsiteY11" fmla="*/ 71998 h 1253241"/>
                <a:gd name="connsiteX12" fmla="*/ 71998 w 2689134"/>
                <a:gd name="connsiteY12" fmla="*/ 0 h 1253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689134" h="1253241">
                  <a:moveTo>
                    <a:pt x="71998" y="0"/>
                  </a:moveTo>
                  <a:lnTo>
                    <a:pt x="2617136" y="0"/>
                  </a:lnTo>
                  <a:cubicBezTo>
                    <a:pt x="2656899" y="0"/>
                    <a:pt x="2689134" y="32235"/>
                    <a:pt x="2689134" y="71998"/>
                  </a:cubicBezTo>
                  <a:lnTo>
                    <a:pt x="2689134" y="1026876"/>
                  </a:lnTo>
                  <a:cubicBezTo>
                    <a:pt x="2689134" y="1066639"/>
                    <a:pt x="2656899" y="1098874"/>
                    <a:pt x="2617136" y="1098874"/>
                  </a:cubicBezTo>
                  <a:lnTo>
                    <a:pt x="2100408" y="1098874"/>
                  </a:lnTo>
                  <a:lnTo>
                    <a:pt x="2105288" y="1242387"/>
                  </a:lnTo>
                  <a:cubicBezTo>
                    <a:pt x="2105288" y="1252830"/>
                    <a:pt x="2092591" y="1257226"/>
                    <a:pt x="2086643" y="1248841"/>
                  </a:cubicBezTo>
                  <a:lnTo>
                    <a:pt x="1987531" y="1099120"/>
                  </a:lnTo>
                  <a:lnTo>
                    <a:pt x="71998" y="1098874"/>
                  </a:lnTo>
                  <a:cubicBezTo>
                    <a:pt x="32235" y="1098874"/>
                    <a:pt x="0" y="1066639"/>
                    <a:pt x="0" y="1026876"/>
                  </a:cubicBezTo>
                  <a:lnTo>
                    <a:pt x="0" y="71998"/>
                  </a:lnTo>
                  <a:cubicBezTo>
                    <a:pt x="0" y="32235"/>
                    <a:pt x="32235" y="0"/>
                    <a:pt x="71998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167BEA"/>
                </a:gs>
                <a:gs pos="100000">
                  <a:srgbClr val="0E55A4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cxnSp>
          <p:nvCxnSpPr>
            <p:cNvPr id="140" name="直接连接符 139">
              <a:extLst>
                <a:ext uri="{FF2B5EF4-FFF2-40B4-BE49-F238E27FC236}">
                  <a16:creationId xmlns:a16="http://schemas.microsoft.com/office/drawing/2014/main" id="{F42DBE66-C854-4447-9756-490845C52C72}"/>
                </a:ext>
              </a:extLst>
            </p:cNvPr>
            <p:cNvCxnSpPr>
              <a:cxnSpLocks/>
            </p:cNvCxnSpPr>
            <p:nvPr/>
          </p:nvCxnSpPr>
          <p:spPr>
            <a:xfrm>
              <a:off x="9281108" y="4836126"/>
              <a:ext cx="522514" cy="0"/>
            </a:xfrm>
            <a:prstGeom prst="line">
              <a:avLst/>
            </a:prstGeom>
            <a:ln w="12700" cap="rnd">
              <a:solidFill>
                <a:schemeClr val="bg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1" name="矩形 140">
              <a:extLst>
                <a:ext uri="{FF2B5EF4-FFF2-40B4-BE49-F238E27FC236}">
                  <a16:creationId xmlns:a16="http://schemas.microsoft.com/office/drawing/2014/main" id="{1672363C-5D78-4BBA-BEF2-A37411301593}"/>
                </a:ext>
              </a:extLst>
            </p:cNvPr>
            <p:cNvSpPr/>
            <p:nvPr/>
          </p:nvSpPr>
          <p:spPr>
            <a:xfrm>
              <a:off x="9263582" y="4884161"/>
              <a:ext cx="1400263" cy="503023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kern="100" dirty="0">
                  <a:solidFill>
                    <a:schemeClr val="bg1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零手续费</a:t>
              </a:r>
            </a:p>
            <a:p>
              <a:pPr>
                <a:lnSpc>
                  <a:spcPct val="120000"/>
                </a:lnSpc>
              </a:pPr>
              <a:r>
                <a:rPr lang="zh-CN" altLang="en-US" sz="1400" kern="100" dirty="0">
                  <a:solidFill>
                    <a:schemeClr val="bg1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自带流量</a:t>
              </a:r>
            </a:p>
          </p:txBody>
        </p:sp>
        <p:sp>
          <p:nvSpPr>
            <p:cNvPr id="142" name="文本框 141">
              <a:extLst>
                <a:ext uri="{FF2B5EF4-FFF2-40B4-BE49-F238E27FC236}">
                  <a16:creationId xmlns:a16="http://schemas.microsoft.com/office/drawing/2014/main" id="{4CE0A5C2-9976-4275-A570-B30CDBF50180}"/>
                </a:ext>
              </a:extLst>
            </p:cNvPr>
            <p:cNvSpPr txBox="1"/>
            <p:nvPr/>
          </p:nvSpPr>
          <p:spPr>
            <a:xfrm>
              <a:off x="9256347" y="4449537"/>
              <a:ext cx="1400264" cy="338554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>
                <a:defRPr sz="2800" kern="100">
                  <a:gradFill flip="none" rotWithShape="1">
                    <a:gsLst>
                      <a:gs pos="0">
                        <a:srgbClr val="00AFFC"/>
                      </a:gs>
                      <a:gs pos="79000">
                        <a:srgbClr val="167BEA"/>
                      </a:gs>
                    </a:gsLst>
                    <a:lin ang="5400000" scaled="1"/>
                    <a:tileRect/>
                  </a:gradFill>
                  <a:effectLst>
                    <a:outerShdw blurRad="139700" dist="38100" dir="2700000" algn="ctr" rotWithShape="0">
                      <a:srgbClr val="167BEA">
                        <a:alpha val="48000"/>
                      </a:srgbClr>
                    </a:outerShdw>
                  </a:effectLst>
                  <a:latin typeface="造字工房俊雅锐宋体验版常规体" pitchFamily="50" charset="-122"/>
                  <a:ea typeface="造字工房俊雅锐宋体验版常规体" pitchFamily="50" charset="-122"/>
                  <a:cs typeface="Times New Roman" panose="02020603050405020304" pitchFamily="18" charset="0"/>
                </a:defRPr>
              </a:lvl1pPr>
            </a:lstStyle>
            <a:p>
              <a:r>
                <a:rPr lang="zh-CN" altLang="en-US" sz="2200" dirty="0">
                  <a:solidFill>
                    <a:schemeClr val="bg1"/>
                  </a:solidFill>
                  <a:effectLst>
                    <a:outerShdw blurRad="228600" dist="38100" dir="2700000" algn="ctr" rotWithShape="0">
                      <a:srgbClr val="167BEA">
                        <a:alpha val="22000"/>
                      </a:srgbClr>
                    </a:outerShdw>
                  </a:effectLst>
                  <a:latin typeface="阿里巴巴普惠体 H" panose="00020600040101010101" pitchFamily="18" charset="-122"/>
                  <a:ea typeface="阿里巴巴普惠体 H" panose="00020600040101010101" pitchFamily="18" charset="-122"/>
                  <a:cs typeface="阿里巴巴普惠体 H" panose="00020600040101010101" pitchFamily="18" charset="-122"/>
                </a:rPr>
                <a:t>委托出租</a:t>
              </a:r>
            </a:p>
          </p:txBody>
        </p:sp>
        <p:grpSp>
          <p:nvGrpSpPr>
            <p:cNvPr id="62" name="图形 30">
              <a:extLst>
                <a:ext uri="{FF2B5EF4-FFF2-40B4-BE49-F238E27FC236}">
                  <a16:creationId xmlns:a16="http://schemas.microsoft.com/office/drawing/2014/main" id="{09963324-6CD2-41B0-BC7E-12D60B82A594}"/>
                </a:ext>
              </a:extLst>
            </p:cNvPr>
            <p:cNvGrpSpPr/>
            <p:nvPr/>
          </p:nvGrpSpPr>
          <p:grpSpPr>
            <a:xfrm>
              <a:off x="8471738" y="4630780"/>
              <a:ext cx="599850" cy="599714"/>
              <a:chOff x="8471738" y="4654387"/>
              <a:chExt cx="599850" cy="599714"/>
            </a:xfrm>
            <a:solidFill>
              <a:schemeClr val="bg1"/>
            </a:solidFill>
          </p:grpSpPr>
          <p:sp>
            <p:nvSpPr>
              <p:cNvPr id="63" name="任意多边形: 形状 62">
                <a:extLst>
                  <a:ext uri="{FF2B5EF4-FFF2-40B4-BE49-F238E27FC236}">
                    <a16:creationId xmlns:a16="http://schemas.microsoft.com/office/drawing/2014/main" id="{66FE7ED6-6CF9-45C8-881A-706B91C5FEAF}"/>
                  </a:ext>
                </a:extLst>
              </p:cNvPr>
              <p:cNvSpPr/>
              <p:nvPr/>
            </p:nvSpPr>
            <p:spPr>
              <a:xfrm>
                <a:off x="8471738" y="5002552"/>
                <a:ext cx="599850" cy="251550"/>
              </a:xfrm>
              <a:custGeom>
                <a:avLst/>
                <a:gdLst>
                  <a:gd name="connsiteX0" fmla="*/ 570825 w 599850"/>
                  <a:gd name="connsiteY0" fmla="*/ 0 h 251550"/>
                  <a:gd name="connsiteX1" fmla="*/ 338625 w 599850"/>
                  <a:gd name="connsiteY1" fmla="*/ 0 h 251550"/>
                  <a:gd name="connsiteX2" fmla="*/ 309600 w 599850"/>
                  <a:gd name="connsiteY2" fmla="*/ 29025 h 251550"/>
                  <a:gd name="connsiteX3" fmla="*/ 309600 w 599850"/>
                  <a:gd name="connsiteY3" fmla="*/ 58050 h 251550"/>
                  <a:gd name="connsiteX4" fmla="*/ 67725 w 599850"/>
                  <a:gd name="connsiteY4" fmla="*/ 58050 h 251550"/>
                  <a:gd name="connsiteX5" fmla="*/ 0 w 599850"/>
                  <a:gd name="connsiteY5" fmla="*/ 125775 h 251550"/>
                  <a:gd name="connsiteX6" fmla="*/ 67725 w 599850"/>
                  <a:gd name="connsiteY6" fmla="*/ 193500 h 251550"/>
                  <a:gd name="connsiteX7" fmla="*/ 309600 w 599850"/>
                  <a:gd name="connsiteY7" fmla="*/ 193500 h 251550"/>
                  <a:gd name="connsiteX8" fmla="*/ 309600 w 599850"/>
                  <a:gd name="connsiteY8" fmla="*/ 222525 h 251550"/>
                  <a:gd name="connsiteX9" fmla="*/ 338625 w 599850"/>
                  <a:gd name="connsiteY9" fmla="*/ 251550 h 251550"/>
                  <a:gd name="connsiteX10" fmla="*/ 570825 w 599850"/>
                  <a:gd name="connsiteY10" fmla="*/ 251550 h 251550"/>
                  <a:gd name="connsiteX11" fmla="*/ 599850 w 599850"/>
                  <a:gd name="connsiteY11" fmla="*/ 222525 h 251550"/>
                  <a:gd name="connsiteX12" fmla="*/ 599850 w 599850"/>
                  <a:gd name="connsiteY12" fmla="*/ 29025 h 251550"/>
                  <a:gd name="connsiteX13" fmla="*/ 570825 w 599850"/>
                  <a:gd name="connsiteY13" fmla="*/ 0 h 251550"/>
                  <a:gd name="connsiteX14" fmla="*/ 387000 w 599850"/>
                  <a:gd name="connsiteY14" fmla="*/ 164997 h 251550"/>
                  <a:gd name="connsiteX15" fmla="*/ 412948 w 599850"/>
                  <a:gd name="connsiteY15" fmla="*/ 148782 h 251550"/>
                  <a:gd name="connsiteX16" fmla="*/ 425700 w 599850"/>
                  <a:gd name="connsiteY16" fmla="*/ 125775 h 251550"/>
                  <a:gd name="connsiteX17" fmla="*/ 412948 w 599850"/>
                  <a:gd name="connsiteY17" fmla="*/ 102768 h 251550"/>
                  <a:gd name="connsiteX18" fmla="*/ 387000 w 599850"/>
                  <a:gd name="connsiteY18" fmla="*/ 86553 h 251550"/>
                  <a:gd name="connsiteX19" fmla="*/ 387000 w 599850"/>
                  <a:gd name="connsiteY19" fmla="*/ 58050 h 251550"/>
                  <a:gd name="connsiteX20" fmla="*/ 445050 w 599850"/>
                  <a:gd name="connsiteY20" fmla="*/ 58050 h 251550"/>
                  <a:gd name="connsiteX21" fmla="*/ 445050 w 599850"/>
                  <a:gd name="connsiteY21" fmla="*/ 193500 h 251550"/>
                  <a:gd name="connsiteX22" fmla="*/ 387000 w 599850"/>
                  <a:gd name="connsiteY22" fmla="*/ 193500 h 251550"/>
                  <a:gd name="connsiteX23" fmla="*/ 402693 w 599850"/>
                  <a:gd name="connsiteY23" fmla="*/ 119177 h 251550"/>
                  <a:gd name="connsiteX24" fmla="*/ 406350 w 599850"/>
                  <a:gd name="connsiteY24" fmla="*/ 125775 h 251550"/>
                  <a:gd name="connsiteX25" fmla="*/ 402693 w 599850"/>
                  <a:gd name="connsiteY25" fmla="*/ 132373 h 251550"/>
                  <a:gd name="connsiteX26" fmla="*/ 348300 w 599850"/>
                  <a:gd name="connsiteY26" fmla="*/ 166371 h 251550"/>
                  <a:gd name="connsiteX27" fmla="*/ 348300 w 599850"/>
                  <a:gd name="connsiteY27" fmla="*/ 85179 h 251550"/>
                  <a:gd name="connsiteX28" fmla="*/ 116100 w 599850"/>
                  <a:gd name="connsiteY28" fmla="*/ 116100 h 251550"/>
                  <a:gd name="connsiteX29" fmla="*/ 328950 w 599850"/>
                  <a:gd name="connsiteY29" fmla="*/ 116100 h 251550"/>
                  <a:gd name="connsiteX30" fmla="*/ 328950 w 599850"/>
                  <a:gd name="connsiteY30" fmla="*/ 135450 h 251550"/>
                  <a:gd name="connsiteX31" fmla="*/ 116100 w 599850"/>
                  <a:gd name="connsiteY31" fmla="*/ 135450 h 251550"/>
                  <a:gd name="connsiteX32" fmla="*/ 328950 w 599850"/>
                  <a:gd name="connsiteY32" fmla="*/ 96750 h 251550"/>
                  <a:gd name="connsiteX33" fmla="*/ 116100 w 599850"/>
                  <a:gd name="connsiteY33" fmla="*/ 96750 h 251550"/>
                  <a:gd name="connsiteX34" fmla="*/ 116100 w 599850"/>
                  <a:gd name="connsiteY34" fmla="*/ 77400 h 251550"/>
                  <a:gd name="connsiteX35" fmla="*/ 328950 w 599850"/>
                  <a:gd name="connsiteY35" fmla="*/ 77400 h 251550"/>
                  <a:gd name="connsiteX36" fmla="*/ 116100 w 599850"/>
                  <a:gd name="connsiteY36" fmla="*/ 154800 h 251550"/>
                  <a:gd name="connsiteX37" fmla="*/ 328950 w 599850"/>
                  <a:gd name="connsiteY37" fmla="*/ 154800 h 251550"/>
                  <a:gd name="connsiteX38" fmla="*/ 328950 w 599850"/>
                  <a:gd name="connsiteY38" fmla="*/ 174150 h 251550"/>
                  <a:gd name="connsiteX39" fmla="*/ 116100 w 599850"/>
                  <a:gd name="connsiteY39" fmla="*/ 174150 h 251550"/>
                  <a:gd name="connsiteX40" fmla="*/ 19350 w 599850"/>
                  <a:gd name="connsiteY40" fmla="*/ 125775 h 251550"/>
                  <a:gd name="connsiteX41" fmla="*/ 67725 w 599850"/>
                  <a:gd name="connsiteY41" fmla="*/ 77400 h 251550"/>
                  <a:gd name="connsiteX42" fmla="*/ 96750 w 599850"/>
                  <a:gd name="connsiteY42" fmla="*/ 77400 h 251550"/>
                  <a:gd name="connsiteX43" fmla="*/ 96750 w 599850"/>
                  <a:gd name="connsiteY43" fmla="*/ 174150 h 251550"/>
                  <a:gd name="connsiteX44" fmla="*/ 67725 w 599850"/>
                  <a:gd name="connsiteY44" fmla="*/ 174150 h 251550"/>
                  <a:gd name="connsiteX45" fmla="*/ 19350 w 599850"/>
                  <a:gd name="connsiteY45" fmla="*/ 125775 h 251550"/>
                  <a:gd name="connsiteX46" fmla="*/ 580500 w 599850"/>
                  <a:gd name="connsiteY46" fmla="*/ 222525 h 251550"/>
                  <a:gd name="connsiteX47" fmla="*/ 570825 w 599850"/>
                  <a:gd name="connsiteY47" fmla="*/ 232200 h 251550"/>
                  <a:gd name="connsiteX48" fmla="*/ 338625 w 599850"/>
                  <a:gd name="connsiteY48" fmla="*/ 232200 h 251550"/>
                  <a:gd name="connsiteX49" fmla="*/ 328950 w 599850"/>
                  <a:gd name="connsiteY49" fmla="*/ 222525 h 251550"/>
                  <a:gd name="connsiteX50" fmla="*/ 328950 w 599850"/>
                  <a:gd name="connsiteY50" fmla="*/ 193500 h 251550"/>
                  <a:gd name="connsiteX51" fmla="*/ 341402 w 599850"/>
                  <a:gd name="connsiteY51" fmla="*/ 193500 h 251550"/>
                  <a:gd name="connsiteX52" fmla="*/ 367650 w 599850"/>
                  <a:gd name="connsiteY52" fmla="*/ 177091 h 251550"/>
                  <a:gd name="connsiteX53" fmla="*/ 367650 w 599850"/>
                  <a:gd name="connsiteY53" fmla="*/ 212850 h 251550"/>
                  <a:gd name="connsiteX54" fmla="*/ 464400 w 599850"/>
                  <a:gd name="connsiteY54" fmla="*/ 212850 h 251550"/>
                  <a:gd name="connsiteX55" fmla="*/ 464400 w 599850"/>
                  <a:gd name="connsiteY55" fmla="*/ 38700 h 251550"/>
                  <a:gd name="connsiteX56" fmla="*/ 367650 w 599850"/>
                  <a:gd name="connsiteY56" fmla="*/ 38700 h 251550"/>
                  <a:gd name="connsiteX57" fmla="*/ 367650 w 599850"/>
                  <a:gd name="connsiteY57" fmla="*/ 74459 h 251550"/>
                  <a:gd name="connsiteX58" fmla="*/ 341402 w 599850"/>
                  <a:gd name="connsiteY58" fmla="*/ 58050 h 251550"/>
                  <a:gd name="connsiteX59" fmla="*/ 328950 w 599850"/>
                  <a:gd name="connsiteY59" fmla="*/ 58050 h 251550"/>
                  <a:gd name="connsiteX60" fmla="*/ 328950 w 599850"/>
                  <a:gd name="connsiteY60" fmla="*/ 29025 h 251550"/>
                  <a:gd name="connsiteX61" fmla="*/ 338625 w 599850"/>
                  <a:gd name="connsiteY61" fmla="*/ 19350 h 251550"/>
                  <a:gd name="connsiteX62" fmla="*/ 570825 w 599850"/>
                  <a:gd name="connsiteY62" fmla="*/ 19350 h 251550"/>
                  <a:gd name="connsiteX63" fmla="*/ 580500 w 599850"/>
                  <a:gd name="connsiteY63" fmla="*/ 29025 h 251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</a:cxnLst>
                <a:rect l="l" t="t" r="r" b="b"/>
                <a:pathLst>
                  <a:path w="599850" h="251550">
                    <a:moveTo>
                      <a:pt x="570825" y="0"/>
                    </a:moveTo>
                    <a:lnTo>
                      <a:pt x="338625" y="0"/>
                    </a:lnTo>
                    <a:cubicBezTo>
                      <a:pt x="322623" y="0"/>
                      <a:pt x="309600" y="13023"/>
                      <a:pt x="309600" y="29025"/>
                    </a:cubicBezTo>
                    <a:lnTo>
                      <a:pt x="309600" y="58050"/>
                    </a:lnTo>
                    <a:lnTo>
                      <a:pt x="67725" y="58050"/>
                    </a:lnTo>
                    <a:cubicBezTo>
                      <a:pt x="30379" y="58050"/>
                      <a:pt x="0" y="88429"/>
                      <a:pt x="0" y="125775"/>
                    </a:cubicBezTo>
                    <a:cubicBezTo>
                      <a:pt x="0" y="163121"/>
                      <a:pt x="30379" y="193500"/>
                      <a:pt x="67725" y="193500"/>
                    </a:cubicBezTo>
                    <a:lnTo>
                      <a:pt x="309600" y="193500"/>
                    </a:lnTo>
                    <a:lnTo>
                      <a:pt x="309600" y="222525"/>
                    </a:lnTo>
                    <a:cubicBezTo>
                      <a:pt x="309600" y="238527"/>
                      <a:pt x="322623" y="251550"/>
                      <a:pt x="338625" y="251550"/>
                    </a:cubicBezTo>
                    <a:lnTo>
                      <a:pt x="570825" y="251550"/>
                    </a:lnTo>
                    <a:cubicBezTo>
                      <a:pt x="586827" y="251550"/>
                      <a:pt x="599850" y="238527"/>
                      <a:pt x="599850" y="222525"/>
                    </a:cubicBezTo>
                    <a:lnTo>
                      <a:pt x="599850" y="29025"/>
                    </a:lnTo>
                    <a:cubicBezTo>
                      <a:pt x="599850" y="13023"/>
                      <a:pt x="586827" y="0"/>
                      <a:pt x="570825" y="0"/>
                    </a:cubicBezTo>
                    <a:close/>
                    <a:moveTo>
                      <a:pt x="387000" y="164997"/>
                    </a:moveTo>
                    <a:lnTo>
                      <a:pt x="412948" y="148782"/>
                    </a:lnTo>
                    <a:cubicBezTo>
                      <a:pt x="420930" y="143790"/>
                      <a:pt x="425700" y="135198"/>
                      <a:pt x="425700" y="125775"/>
                    </a:cubicBezTo>
                    <a:cubicBezTo>
                      <a:pt x="425700" y="116352"/>
                      <a:pt x="420930" y="107760"/>
                      <a:pt x="412948" y="102768"/>
                    </a:cubicBezTo>
                    <a:lnTo>
                      <a:pt x="387000" y="86553"/>
                    </a:lnTo>
                    <a:lnTo>
                      <a:pt x="387000" y="58050"/>
                    </a:lnTo>
                    <a:lnTo>
                      <a:pt x="445050" y="58050"/>
                    </a:lnTo>
                    <a:lnTo>
                      <a:pt x="445050" y="193500"/>
                    </a:lnTo>
                    <a:lnTo>
                      <a:pt x="387000" y="193500"/>
                    </a:lnTo>
                    <a:close/>
                    <a:moveTo>
                      <a:pt x="402693" y="119177"/>
                    </a:moveTo>
                    <a:cubicBezTo>
                      <a:pt x="404986" y="120609"/>
                      <a:pt x="406350" y="123076"/>
                      <a:pt x="406350" y="125775"/>
                    </a:cubicBezTo>
                    <a:cubicBezTo>
                      <a:pt x="406350" y="128474"/>
                      <a:pt x="404986" y="130941"/>
                      <a:pt x="402693" y="132373"/>
                    </a:cubicBezTo>
                    <a:lnTo>
                      <a:pt x="348300" y="166371"/>
                    </a:lnTo>
                    <a:lnTo>
                      <a:pt x="348300" y="85179"/>
                    </a:lnTo>
                    <a:close/>
                    <a:moveTo>
                      <a:pt x="116100" y="116100"/>
                    </a:moveTo>
                    <a:lnTo>
                      <a:pt x="328950" y="116100"/>
                    </a:lnTo>
                    <a:lnTo>
                      <a:pt x="328950" y="135450"/>
                    </a:lnTo>
                    <a:lnTo>
                      <a:pt x="116100" y="135450"/>
                    </a:lnTo>
                    <a:close/>
                    <a:moveTo>
                      <a:pt x="328950" y="96750"/>
                    </a:moveTo>
                    <a:lnTo>
                      <a:pt x="116100" y="96750"/>
                    </a:lnTo>
                    <a:lnTo>
                      <a:pt x="116100" y="77400"/>
                    </a:lnTo>
                    <a:lnTo>
                      <a:pt x="328950" y="77400"/>
                    </a:lnTo>
                    <a:close/>
                    <a:moveTo>
                      <a:pt x="116100" y="154800"/>
                    </a:moveTo>
                    <a:lnTo>
                      <a:pt x="328950" y="154800"/>
                    </a:lnTo>
                    <a:lnTo>
                      <a:pt x="328950" y="174150"/>
                    </a:lnTo>
                    <a:lnTo>
                      <a:pt x="116100" y="174150"/>
                    </a:lnTo>
                    <a:close/>
                    <a:moveTo>
                      <a:pt x="19350" y="125775"/>
                    </a:moveTo>
                    <a:cubicBezTo>
                      <a:pt x="19350" y="99101"/>
                      <a:pt x="41051" y="77400"/>
                      <a:pt x="67725" y="77400"/>
                    </a:cubicBezTo>
                    <a:lnTo>
                      <a:pt x="96750" y="77400"/>
                    </a:lnTo>
                    <a:lnTo>
                      <a:pt x="96750" y="174150"/>
                    </a:lnTo>
                    <a:lnTo>
                      <a:pt x="67725" y="174150"/>
                    </a:lnTo>
                    <a:cubicBezTo>
                      <a:pt x="41051" y="174150"/>
                      <a:pt x="19350" y="152449"/>
                      <a:pt x="19350" y="125775"/>
                    </a:cubicBezTo>
                    <a:close/>
                    <a:moveTo>
                      <a:pt x="580500" y="222525"/>
                    </a:moveTo>
                    <a:cubicBezTo>
                      <a:pt x="580500" y="227856"/>
                      <a:pt x="576156" y="232200"/>
                      <a:pt x="570825" y="232200"/>
                    </a:cubicBezTo>
                    <a:lnTo>
                      <a:pt x="338625" y="232200"/>
                    </a:lnTo>
                    <a:cubicBezTo>
                      <a:pt x="333294" y="232200"/>
                      <a:pt x="328950" y="227856"/>
                      <a:pt x="328950" y="222525"/>
                    </a:cubicBezTo>
                    <a:lnTo>
                      <a:pt x="328950" y="193500"/>
                    </a:lnTo>
                    <a:lnTo>
                      <a:pt x="341402" y="193500"/>
                    </a:lnTo>
                    <a:lnTo>
                      <a:pt x="367650" y="177091"/>
                    </a:lnTo>
                    <a:lnTo>
                      <a:pt x="367650" y="212850"/>
                    </a:lnTo>
                    <a:lnTo>
                      <a:pt x="464400" y="212850"/>
                    </a:lnTo>
                    <a:lnTo>
                      <a:pt x="464400" y="38700"/>
                    </a:lnTo>
                    <a:lnTo>
                      <a:pt x="367650" y="38700"/>
                    </a:lnTo>
                    <a:lnTo>
                      <a:pt x="367650" y="74459"/>
                    </a:lnTo>
                    <a:lnTo>
                      <a:pt x="341402" y="58050"/>
                    </a:lnTo>
                    <a:lnTo>
                      <a:pt x="328950" y="58050"/>
                    </a:lnTo>
                    <a:lnTo>
                      <a:pt x="328950" y="29025"/>
                    </a:lnTo>
                    <a:cubicBezTo>
                      <a:pt x="328950" y="23694"/>
                      <a:pt x="333294" y="19350"/>
                      <a:pt x="338625" y="19350"/>
                    </a:cubicBezTo>
                    <a:lnTo>
                      <a:pt x="570825" y="19350"/>
                    </a:lnTo>
                    <a:cubicBezTo>
                      <a:pt x="576156" y="19350"/>
                      <a:pt x="580500" y="23694"/>
                      <a:pt x="580500" y="29025"/>
                    </a:cubicBezTo>
                    <a:close/>
                  </a:path>
                </a:pathLst>
              </a:custGeom>
              <a:solidFill>
                <a:schemeClr val="bg1"/>
              </a:solidFill>
              <a:ln w="96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8" name="任意多边形: 形状 447">
                <a:extLst>
                  <a:ext uri="{FF2B5EF4-FFF2-40B4-BE49-F238E27FC236}">
                    <a16:creationId xmlns:a16="http://schemas.microsoft.com/office/drawing/2014/main" id="{9D3DA89F-55CA-46F3-B986-C26B6AF9C3DB}"/>
                  </a:ext>
                </a:extLst>
              </p:cNvPr>
              <p:cNvSpPr/>
              <p:nvPr/>
            </p:nvSpPr>
            <p:spPr>
              <a:xfrm>
                <a:off x="8781338" y="4731652"/>
                <a:ext cx="290250" cy="251550"/>
              </a:xfrm>
              <a:custGeom>
                <a:avLst/>
                <a:gdLst>
                  <a:gd name="connsiteX0" fmla="*/ 261225 w 290250"/>
                  <a:gd name="connsiteY0" fmla="*/ 0 h 251550"/>
                  <a:gd name="connsiteX1" fmla="*/ 29025 w 290250"/>
                  <a:gd name="connsiteY1" fmla="*/ 0 h 251550"/>
                  <a:gd name="connsiteX2" fmla="*/ 0 w 290250"/>
                  <a:gd name="connsiteY2" fmla="*/ 29025 h 251550"/>
                  <a:gd name="connsiteX3" fmla="*/ 0 w 290250"/>
                  <a:gd name="connsiteY3" fmla="*/ 222525 h 251550"/>
                  <a:gd name="connsiteX4" fmla="*/ 29025 w 290250"/>
                  <a:gd name="connsiteY4" fmla="*/ 251550 h 251550"/>
                  <a:gd name="connsiteX5" fmla="*/ 261225 w 290250"/>
                  <a:gd name="connsiteY5" fmla="*/ 251550 h 251550"/>
                  <a:gd name="connsiteX6" fmla="*/ 290250 w 290250"/>
                  <a:gd name="connsiteY6" fmla="*/ 222525 h 251550"/>
                  <a:gd name="connsiteX7" fmla="*/ 290250 w 290250"/>
                  <a:gd name="connsiteY7" fmla="*/ 29025 h 251550"/>
                  <a:gd name="connsiteX8" fmla="*/ 261225 w 290250"/>
                  <a:gd name="connsiteY8" fmla="*/ 0 h 251550"/>
                  <a:gd name="connsiteX9" fmla="*/ 270900 w 290250"/>
                  <a:gd name="connsiteY9" fmla="*/ 29025 h 251550"/>
                  <a:gd name="connsiteX10" fmla="*/ 270900 w 290250"/>
                  <a:gd name="connsiteY10" fmla="*/ 58050 h 251550"/>
                  <a:gd name="connsiteX11" fmla="*/ 135450 w 290250"/>
                  <a:gd name="connsiteY11" fmla="*/ 58050 h 251550"/>
                  <a:gd name="connsiteX12" fmla="*/ 135450 w 290250"/>
                  <a:gd name="connsiteY12" fmla="*/ 19350 h 251550"/>
                  <a:gd name="connsiteX13" fmla="*/ 261225 w 290250"/>
                  <a:gd name="connsiteY13" fmla="*/ 19350 h 251550"/>
                  <a:gd name="connsiteX14" fmla="*/ 270900 w 290250"/>
                  <a:gd name="connsiteY14" fmla="*/ 29025 h 251550"/>
                  <a:gd name="connsiteX15" fmla="*/ 77400 w 290250"/>
                  <a:gd name="connsiteY15" fmla="*/ 154800 h 251550"/>
                  <a:gd name="connsiteX16" fmla="*/ 19350 w 290250"/>
                  <a:gd name="connsiteY16" fmla="*/ 154800 h 251550"/>
                  <a:gd name="connsiteX17" fmla="*/ 19350 w 290250"/>
                  <a:gd name="connsiteY17" fmla="*/ 135450 h 251550"/>
                  <a:gd name="connsiteX18" fmla="*/ 77400 w 290250"/>
                  <a:gd name="connsiteY18" fmla="*/ 135450 h 251550"/>
                  <a:gd name="connsiteX19" fmla="*/ 77400 w 290250"/>
                  <a:gd name="connsiteY19" fmla="*/ 174150 h 251550"/>
                  <a:gd name="connsiteX20" fmla="*/ 77400 w 290250"/>
                  <a:gd name="connsiteY20" fmla="*/ 193500 h 251550"/>
                  <a:gd name="connsiteX21" fmla="*/ 19350 w 290250"/>
                  <a:gd name="connsiteY21" fmla="*/ 193500 h 251550"/>
                  <a:gd name="connsiteX22" fmla="*/ 19350 w 290250"/>
                  <a:gd name="connsiteY22" fmla="*/ 174150 h 251550"/>
                  <a:gd name="connsiteX23" fmla="*/ 77400 w 290250"/>
                  <a:gd name="connsiteY23" fmla="*/ 116100 h 251550"/>
                  <a:gd name="connsiteX24" fmla="*/ 19350 w 290250"/>
                  <a:gd name="connsiteY24" fmla="*/ 116100 h 251550"/>
                  <a:gd name="connsiteX25" fmla="*/ 19350 w 290250"/>
                  <a:gd name="connsiteY25" fmla="*/ 96750 h 251550"/>
                  <a:gd name="connsiteX26" fmla="*/ 77400 w 290250"/>
                  <a:gd name="connsiteY26" fmla="*/ 96750 h 251550"/>
                  <a:gd name="connsiteX27" fmla="*/ 19350 w 290250"/>
                  <a:gd name="connsiteY27" fmla="*/ 222525 h 251550"/>
                  <a:gd name="connsiteX28" fmla="*/ 19350 w 290250"/>
                  <a:gd name="connsiteY28" fmla="*/ 212850 h 251550"/>
                  <a:gd name="connsiteX29" fmla="*/ 77400 w 290250"/>
                  <a:gd name="connsiteY29" fmla="*/ 212850 h 251550"/>
                  <a:gd name="connsiteX30" fmla="*/ 77400 w 290250"/>
                  <a:gd name="connsiteY30" fmla="*/ 232200 h 251550"/>
                  <a:gd name="connsiteX31" fmla="*/ 29025 w 290250"/>
                  <a:gd name="connsiteY31" fmla="*/ 232200 h 251550"/>
                  <a:gd name="connsiteX32" fmla="*/ 19350 w 290250"/>
                  <a:gd name="connsiteY32" fmla="*/ 222525 h 251550"/>
                  <a:gd name="connsiteX33" fmla="*/ 261225 w 290250"/>
                  <a:gd name="connsiteY33" fmla="*/ 232200 h 251550"/>
                  <a:gd name="connsiteX34" fmla="*/ 96750 w 290250"/>
                  <a:gd name="connsiteY34" fmla="*/ 232200 h 251550"/>
                  <a:gd name="connsiteX35" fmla="*/ 96750 w 290250"/>
                  <a:gd name="connsiteY35" fmla="*/ 77400 h 251550"/>
                  <a:gd name="connsiteX36" fmla="*/ 19350 w 290250"/>
                  <a:gd name="connsiteY36" fmla="*/ 77400 h 251550"/>
                  <a:gd name="connsiteX37" fmla="*/ 19350 w 290250"/>
                  <a:gd name="connsiteY37" fmla="*/ 29025 h 251550"/>
                  <a:gd name="connsiteX38" fmla="*/ 29025 w 290250"/>
                  <a:gd name="connsiteY38" fmla="*/ 19350 h 251550"/>
                  <a:gd name="connsiteX39" fmla="*/ 116100 w 290250"/>
                  <a:gd name="connsiteY39" fmla="*/ 19350 h 251550"/>
                  <a:gd name="connsiteX40" fmla="*/ 116100 w 290250"/>
                  <a:gd name="connsiteY40" fmla="*/ 77400 h 251550"/>
                  <a:gd name="connsiteX41" fmla="*/ 270900 w 290250"/>
                  <a:gd name="connsiteY41" fmla="*/ 77400 h 251550"/>
                  <a:gd name="connsiteX42" fmla="*/ 270900 w 290250"/>
                  <a:gd name="connsiteY42" fmla="*/ 222525 h 251550"/>
                  <a:gd name="connsiteX43" fmla="*/ 261225 w 290250"/>
                  <a:gd name="connsiteY43" fmla="*/ 232200 h 251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290250" h="251550">
                    <a:moveTo>
                      <a:pt x="261225" y="0"/>
                    </a:moveTo>
                    <a:lnTo>
                      <a:pt x="29025" y="0"/>
                    </a:lnTo>
                    <a:cubicBezTo>
                      <a:pt x="13023" y="0"/>
                      <a:pt x="0" y="13023"/>
                      <a:pt x="0" y="29025"/>
                    </a:cubicBezTo>
                    <a:lnTo>
                      <a:pt x="0" y="222525"/>
                    </a:lnTo>
                    <a:cubicBezTo>
                      <a:pt x="0" y="238527"/>
                      <a:pt x="13023" y="251550"/>
                      <a:pt x="29025" y="251550"/>
                    </a:cubicBezTo>
                    <a:lnTo>
                      <a:pt x="261225" y="251550"/>
                    </a:lnTo>
                    <a:cubicBezTo>
                      <a:pt x="277227" y="251550"/>
                      <a:pt x="290250" y="238527"/>
                      <a:pt x="290250" y="222525"/>
                    </a:cubicBezTo>
                    <a:lnTo>
                      <a:pt x="290250" y="29025"/>
                    </a:lnTo>
                    <a:cubicBezTo>
                      <a:pt x="290250" y="13023"/>
                      <a:pt x="277227" y="0"/>
                      <a:pt x="261225" y="0"/>
                    </a:cubicBezTo>
                    <a:close/>
                    <a:moveTo>
                      <a:pt x="270900" y="29025"/>
                    </a:moveTo>
                    <a:lnTo>
                      <a:pt x="270900" y="58050"/>
                    </a:lnTo>
                    <a:lnTo>
                      <a:pt x="135450" y="58050"/>
                    </a:lnTo>
                    <a:lnTo>
                      <a:pt x="135450" y="19350"/>
                    </a:lnTo>
                    <a:lnTo>
                      <a:pt x="261225" y="19350"/>
                    </a:lnTo>
                    <a:cubicBezTo>
                      <a:pt x="266556" y="19350"/>
                      <a:pt x="270900" y="23694"/>
                      <a:pt x="270900" y="29025"/>
                    </a:cubicBezTo>
                    <a:close/>
                    <a:moveTo>
                      <a:pt x="77400" y="154800"/>
                    </a:moveTo>
                    <a:lnTo>
                      <a:pt x="19350" y="154800"/>
                    </a:lnTo>
                    <a:lnTo>
                      <a:pt x="19350" y="135450"/>
                    </a:lnTo>
                    <a:lnTo>
                      <a:pt x="77400" y="135450"/>
                    </a:lnTo>
                    <a:close/>
                    <a:moveTo>
                      <a:pt x="77400" y="174150"/>
                    </a:moveTo>
                    <a:lnTo>
                      <a:pt x="77400" y="193500"/>
                    </a:lnTo>
                    <a:lnTo>
                      <a:pt x="19350" y="193500"/>
                    </a:lnTo>
                    <a:lnTo>
                      <a:pt x="19350" y="174150"/>
                    </a:lnTo>
                    <a:close/>
                    <a:moveTo>
                      <a:pt x="77400" y="116100"/>
                    </a:moveTo>
                    <a:lnTo>
                      <a:pt x="19350" y="116100"/>
                    </a:lnTo>
                    <a:lnTo>
                      <a:pt x="19350" y="96750"/>
                    </a:lnTo>
                    <a:lnTo>
                      <a:pt x="77400" y="96750"/>
                    </a:lnTo>
                    <a:close/>
                    <a:moveTo>
                      <a:pt x="19350" y="222525"/>
                    </a:moveTo>
                    <a:lnTo>
                      <a:pt x="19350" y="212850"/>
                    </a:lnTo>
                    <a:lnTo>
                      <a:pt x="77400" y="212850"/>
                    </a:lnTo>
                    <a:lnTo>
                      <a:pt x="77400" y="232200"/>
                    </a:lnTo>
                    <a:lnTo>
                      <a:pt x="29025" y="232200"/>
                    </a:lnTo>
                    <a:cubicBezTo>
                      <a:pt x="23694" y="232200"/>
                      <a:pt x="19350" y="227856"/>
                      <a:pt x="19350" y="222525"/>
                    </a:cubicBezTo>
                    <a:close/>
                    <a:moveTo>
                      <a:pt x="261225" y="232200"/>
                    </a:moveTo>
                    <a:lnTo>
                      <a:pt x="96750" y="232200"/>
                    </a:lnTo>
                    <a:lnTo>
                      <a:pt x="96750" y="77400"/>
                    </a:lnTo>
                    <a:lnTo>
                      <a:pt x="19350" y="77400"/>
                    </a:lnTo>
                    <a:lnTo>
                      <a:pt x="19350" y="29025"/>
                    </a:lnTo>
                    <a:cubicBezTo>
                      <a:pt x="19350" y="23694"/>
                      <a:pt x="23694" y="19350"/>
                      <a:pt x="29025" y="19350"/>
                    </a:cubicBezTo>
                    <a:lnTo>
                      <a:pt x="116100" y="19350"/>
                    </a:lnTo>
                    <a:lnTo>
                      <a:pt x="116100" y="77400"/>
                    </a:lnTo>
                    <a:lnTo>
                      <a:pt x="270900" y="77400"/>
                    </a:lnTo>
                    <a:lnTo>
                      <a:pt x="270900" y="222525"/>
                    </a:lnTo>
                    <a:cubicBezTo>
                      <a:pt x="270900" y="227856"/>
                      <a:pt x="266556" y="232200"/>
                      <a:pt x="261225" y="232200"/>
                    </a:cubicBezTo>
                    <a:close/>
                  </a:path>
                </a:pathLst>
              </a:custGeom>
              <a:solidFill>
                <a:schemeClr val="bg1"/>
              </a:solidFill>
              <a:ln w="96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9" name="任意多边形: 形状 448">
                <a:extLst>
                  <a:ext uri="{FF2B5EF4-FFF2-40B4-BE49-F238E27FC236}">
                    <a16:creationId xmlns:a16="http://schemas.microsoft.com/office/drawing/2014/main" id="{5E7C0F7E-5375-4312-91B5-D09042E02B35}"/>
                  </a:ext>
                </a:extLst>
              </p:cNvPr>
              <p:cNvSpPr/>
              <p:nvPr/>
            </p:nvSpPr>
            <p:spPr>
              <a:xfrm>
                <a:off x="8955488" y="5041252"/>
                <a:ext cx="77400" cy="77400"/>
              </a:xfrm>
              <a:custGeom>
                <a:avLst/>
                <a:gdLst>
                  <a:gd name="connsiteX0" fmla="*/ 0 w 77400"/>
                  <a:gd name="connsiteY0" fmla="*/ 77400 h 77400"/>
                  <a:gd name="connsiteX1" fmla="*/ 77400 w 77400"/>
                  <a:gd name="connsiteY1" fmla="*/ 77400 h 77400"/>
                  <a:gd name="connsiteX2" fmla="*/ 77400 w 77400"/>
                  <a:gd name="connsiteY2" fmla="*/ 0 h 77400"/>
                  <a:gd name="connsiteX3" fmla="*/ 0 w 77400"/>
                  <a:gd name="connsiteY3" fmla="*/ 0 h 77400"/>
                  <a:gd name="connsiteX4" fmla="*/ 19350 w 77400"/>
                  <a:gd name="connsiteY4" fmla="*/ 19350 h 77400"/>
                  <a:gd name="connsiteX5" fmla="*/ 58050 w 77400"/>
                  <a:gd name="connsiteY5" fmla="*/ 19350 h 77400"/>
                  <a:gd name="connsiteX6" fmla="*/ 58050 w 77400"/>
                  <a:gd name="connsiteY6" fmla="*/ 58050 h 77400"/>
                  <a:gd name="connsiteX7" fmla="*/ 19350 w 77400"/>
                  <a:gd name="connsiteY7" fmla="*/ 58050 h 77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7400" h="77400">
                    <a:moveTo>
                      <a:pt x="0" y="77400"/>
                    </a:moveTo>
                    <a:lnTo>
                      <a:pt x="77400" y="77400"/>
                    </a:lnTo>
                    <a:lnTo>
                      <a:pt x="77400" y="0"/>
                    </a:lnTo>
                    <a:lnTo>
                      <a:pt x="0" y="0"/>
                    </a:lnTo>
                    <a:close/>
                    <a:moveTo>
                      <a:pt x="19350" y="19350"/>
                    </a:moveTo>
                    <a:lnTo>
                      <a:pt x="58050" y="19350"/>
                    </a:lnTo>
                    <a:lnTo>
                      <a:pt x="58050" y="58050"/>
                    </a:lnTo>
                    <a:lnTo>
                      <a:pt x="19350" y="58050"/>
                    </a:lnTo>
                    <a:close/>
                  </a:path>
                </a:pathLst>
              </a:custGeom>
              <a:solidFill>
                <a:schemeClr val="bg1"/>
              </a:solidFill>
              <a:ln w="96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0" name="任意多边形: 形状 449">
                <a:extLst>
                  <a:ext uri="{FF2B5EF4-FFF2-40B4-BE49-F238E27FC236}">
                    <a16:creationId xmlns:a16="http://schemas.microsoft.com/office/drawing/2014/main" id="{23B6D5C6-1E43-4B3B-AAF8-CD69DA3C1EC8}"/>
                  </a:ext>
                </a:extLst>
              </p:cNvPr>
              <p:cNvSpPr/>
              <p:nvPr/>
            </p:nvSpPr>
            <p:spPr>
              <a:xfrm>
                <a:off x="8955488" y="5138002"/>
                <a:ext cx="77400" cy="77400"/>
              </a:xfrm>
              <a:custGeom>
                <a:avLst/>
                <a:gdLst>
                  <a:gd name="connsiteX0" fmla="*/ 0 w 77400"/>
                  <a:gd name="connsiteY0" fmla="*/ 77400 h 77400"/>
                  <a:gd name="connsiteX1" fmla="*/ 77400 w 77400"/>
                  <a:gd name="connsiteY1" fmla="*/ 77400 h 77400"/>
                  <a:gd name="connsiteX2" fmla="*/ 77400 w 77400"/>
                  <a:gd name="connsiteY2" fmla="*/ 0 h 77400"/>
                  <a:gd name="connsiteX3" fmla="*/ 0 w 77400"/>
                  <a:gd name="connsiteY3" fmla="*/ 0 h 77400"/>
                  <a:gd name="connsiteX4" fmla="*/ 19350 w 77400"/>
                  <a:gd name="connsiteY4" fmla="*/ 19350 h 77400"/>
                  <a:gd name="connsiteX5" fmla="*/ 58050 w 77400"/>
                  <a:gd name="connsiteY5" fmla="*/ 19350 h 77400"/>
                  <a:gd name="connsiteX6" fmla="*/ 58050 w 77400"/>
                  <a:gd name="connsiteY6" fmla="*/ 58050 h 77400"/>
                  <a:gd name="connsiteX7" fmla="*/ 19350 w 77400"/>
                  <a:gd name="connsiteY7" fmla="*/ 58050 h 77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7400" h="77400">
                    <a:moveTo>
                      <a:pt x="0" y="77400"/>
                    </a:moveTo>
                    <a:lnTo>
                      <a:pt x="77400" y="77400"/>
                    </a:lnTo>
                    <a:lnTo>
                      <a:pt x="77400" y="0"/>
                    </a:lnTo>
                    <a:lnTo>
                      <a:pt x="0" y="0"/>
                    </a:lnTo>
                    <a:close/>
                    <a:moveTo>
                      <a:pt x="19350" y="19350"/>
                    </a:moveTo>
                    <a:lnTo>
                      <a:pt x="58050" y="19350"/>
                    </a:lnTo>
                    <a:lnTo>
                      <a:pt x="58050" y="58050"/>
                    </a:lnTo>
                    <a:lnTo>
                      <a:pt x="19350" y="58050"/>
                    </a:lnTo>
                    <a:close/>
                  </a:path>
                </a:pathLst>
              </a:custGeom>
              <a:solidFill>
                <a:schemeClr val="bg1"/>
              </a:solidFill>
              <a:ln w="96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1" name="任意多边形: 形状 450">
                <a:extLst>
                  <a:ext uri="{FF2B5EF4-FFF2-40B4-BE49-F238E27FC236}">
                    <a16:creationId xmlns:a16="http://schemas.microsoft.com/office/drawing/2014/main" id="{A4E4B778-8152-4F7A-B806-582FCAE03357}"/>
                  </a:ext>
                </a:extLst>
              </p:cNvPr>
              <p:cNvSpPr/>
              <p:nvPr/>
            </p:nvSpPr>
            <p:spPr>
              <a:xfrm>
                <a:off x="8936138" y="4828402"/>
                <a:ext cx="96750" cy="116100"/>
              </a:xfrm>
              <a:custGeom>
                <a:avLst/>
                <a:gdLst>
                  <a:gd name="connsiteX0" fmla="*/ 0 w 96750"/>
                  <a:gd name="connsiteY0" fmla="*/ 116100 h 116100"/>
                  <a:gd name="connsiteX1" fmla="*/ 96750 w 96750"/>
                  <a:gd name="connsiteY1" fmla="*/ 116100 h 116100"/>
                  <a:gd name="connsiteX2" fmla="*/ 96750 w 96750"/>
                  <a:gd name="connsiteY2" fmla="*/ 0 h 116100"/>
                  <a:gd name="connsiteX3" fmla="*/ 0 w 96750"/>
                  <a:gd name="connsiteY3" fmla="*/ 0 h 116100"/>
                  <a:gd name="connsiteX4" fmla="*/ 19350 w 96750"/>
                  <a:gd name="connsiteY4" fmla="*/ 19350 h 116100"/>
                  <a:gd name="connsiteX5" fmla="*/ 77400 w 96750"/>
                  <a:gd name="connsiteY5" fmla="*/ 19350 h 116100"/>
                  <a:gd name="connsiteX6" fmla="*/ 77400 w 96750"/>
                  <a:gd name="connsiteY6" fmla="*/ 96750 h 116100"/>
                  <a:gd name="connsiteX7" fmla="*/ 19350 w 96750"/>
                  <a:gd name="connsiteY7" fmla="*/ 96750 h 116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6750" h="116100">
                    <a:moveTo>
                      <a:pt x="0" y="116100"/>
                    </a:moveTo>
                    <a:lnTo>
                      <a:pt x="96750" y="116100"/>
                    </a:lnTo>
                    <a:lnTo>
                      <a:pt x="96750" y="0"/>
                    </a:lnTo>
                    <a:lnTo>
                      <a:pt x="0" y="0"/>
                    </a:lnTo>
                    <a:close/>
                    <a:moveTo>
                      <a:pt x="19350" y="19350"/>
                    </a:moveTo>
                    <a:lnTo>
                      <a:pt x="77400" y="19350"/>
                    </a:lnTo>
                    <a:lnTo>
                      <a:pt x="77400" y="96750"/>
                    </a:lnTo>
                    <a:lnTo>
                      <a:pt x="19350" y="96750"/>
                    </a:lnTo>
                    <a:close/>
                  </a:path>
                </a:pathLst>
              </a:custGeom>
              <a:solidFill>
                <a:schemeClr val="bg1"/>
              </a:solidFill>
              <a:ln w="96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2" name="任意多边形: 形状 451">
                <a:extLst>
                  <a:ext uri="{FF2B5EF4-FFF2-40B4-BE49-F238E27FC236}">
                    <a16:creationId xmlns:a16="http://schemas.microsoft.com/office/drawing/2014/main" id="{2BDD6707-8ED5-480D-A4AE-D05AD59F7ACA}"/>
                  </a:ext>
                </a:extLst>
              </p:cNvPr>
              <p:cNvSpPr/>
              <p:nvPr/>
            </p:nvSpPr>
            <p:spPr>
              <a:xfrm>
                <a:off x="8475791" y="4654387"/>
                <a:ext cx="301492" cy="114165"/>
              </a:xfrm>
              <a:custGeom>
                <a:avLst/>
                <a:gdLst>
                  <a:gd name="connsiteX0" fmla="*/ 138817 w 301492"/>
                  <a:gd name="connsiteY0" fmla="*/ 23036 h 114165"/>
                  <a:gd name="connsiteX1" fmla="*/ 162675 w 301492"/>
                  <a:gd name="connsiteY1" fmla="*/ 23036 h 114165"/>
                  <a:gd name="connsiteX2" fmla="*/ 290250 w 301492"/>
                  <a:gd name="connsiteY2" fmla="*/ 114155 h 114165"/>
                  <a:gd name="connsiteX3" fmla="*/ 301492 w 301492"/>
                  <a:gd name="connsiteY3" fmla="*/ 98414 h 114165"/>
                  <a:gd name="connsiteX4" fmla="*/ 173918 w 301492"/>
                  <a:gd name="connsiteY4" fmla="*/ 7285 h 114165"/>
                  <a:gd name="connsiteX5" fmla="*/ 127575 w 301492"/>
                  <a:gd name="connsiteY5" fmla="*/ 7285 h 114165"/>
                  <a:gd name="connsiteX6" fmla="*/ 0 w 301492"/>
                  <a:gd name="connsiteY6" fmla="*/ 98424 h 114165"/>
                  <a:gd name="connsiteX7" fmla="*/ 11242 w 301492"/>
                  <a:gd name="connsiteY7" fmla="*/ 114165 h 1141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01492" h="114165">
                    <a:moveTo>
                      <a:pt x="138817" y="23036"/>
                    </a:moveTo>
                    <a:cubicBezTo>
                      <a:pt x="145822" y="18034"/>
                      <a:pt x="155671" y="18034"/>
                      <a:pt x="162675" y="23036"/>
                    </a:cubicBezTo>
                    <a:lnTo>
                      <a:pt x="290250" y="114155"/>
                    </a:lnTo>
                    <a:lnTo>
                      <a:pt x="301492" y="98414"/>
                    </a:lnTo>
                    <a:lnTo>
                      <a:pt x="173918" y="7285"/>
                    </a:lnTo>
                    <a:cubicBezTo>
                      <a:pt x="160315" y="-2428"/>
                      <a:pt x="141178" y="-2428"/>
                      <a:pt x="127575" y="7285"/>
                    </a:cubicBezTo>
                    <a:lnTo>
                      <a:pt x="0" y="98424"/>
                    </a:lnTo>
                    <a:lnTo>
                      <a:pt x="11242" y="114165"/>
                    </a:lnTo>
                    <a:close/>
                  </a:path>
                </a:pathLst>
              </a:custGeom>
              <a:solidFill>
                <a:schemeClr val="bg1"/>
              </a:solidFill>
              <a:ln w="96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3" name="任意多边形: 形状 452">
                <a:extLst>
                  <a:ext uri="{FF2B5EF4-FFF2-40B4-BE49-F238E27FC236}">
                    <a16:creationId xmlns:a16="http://schemas.microsoft.com/office/drawing/2014/main" id="{E287A37A-23F5-43BF-B116-8A6E383F532C}"/>
                  </a:ext>
                </a:extLst>
              </p:cNvPr>
              <p:cNvSpPr/>
              <p:nvPr/>
            </p:nvSpPr>
            <p:spPr>
              <a:xfrm>
                <a:off x="8498286" y="4692681"/>
                <a:ext cx="256503" cy="261495"/>
              </a:xfrm>
              <a:custGeom>
                <a:avLst/>
                <a:gdLst>
                  <a:gd name="connsiteX0" fmla="*/ 245261 w 256503"/>
                  <a:gd name="connsiteY0" fmla="*/ 107363 h 261495"/>
                  <a:gd name="connsiteX1" fmla="*/ 256504 w 256503"/>
                  <a:gd name="connsiteY1" fmla="*/ 91613 h 261495"/>
                  <a:gd name="connsiteX2" fmla="*/ 128252 w 256503"/>
                  <a:gd name="connsiteY2" fmla="*/ 0 h 261495"/>
                  <a:gd name="connsiteX3" fmla="*/ 0 w 256503"/>
                  <a:gd name="connsiteY3" fmla="*/ 91613 h 261495"/>
                  <a:gd name="connsiteX4" fmla="*/ 11242 w 256503"/>
                  <a:gd name="connsiteY4" fmla="*/ 107363 h 261495"/>
                  <a:gd name="connsiteX5" fmla="*/ 31502 w 256503"/>
                  <a:gd name="connsiteY5" fmla="*/ 92890 h 261495"/>
                  <a:gd name="connsiteX6" fmla="*/ 31502 w 256503"/>
                  <a:gd name="connsiteY6" fmla="*/ 242146 h 261495"/>
                  <a:gd name="connsiteX7" fmla="*/ 12152 w 256503"/>
                  <a:gd name="connsiteY7" fmla="*/ 242146 h 261495"/>
                  <a:gd name="connsiteX8" fmla="*/ 12152 w 256503"/>
                  <a:gd name="connsiteY8" fmla="*/ 261496 h 261495"/>
                  <a:gd name="connsiteX9" fmla="*/ 244352 w 256503"/>
                  <a:gd name="connsiteY9" fmla="*/ 261496 h 261495"/>
                  <a:gd name="connsiteX10" fmla="*/ 244352 w 256503"/>
                  <a:gd name="connsiteY10" fmla="*/ 242146 h 261495"/>
                  <a:gd name="connsiteX11" fmla="*/ 225002 w 256503"/>
                  <a:gd name="connsiteY11" fmla="*/ 242146 h 261495"/>
                  <a:gd name="connsiteX12" fmla="*/ 225002 w 256503"/>
                  <a:gd name="connsiteY12" fmla="*/ 92890 h 261495"/>
                  <a:gd name="connsiteX13" fmla="*/ 147602 w 256503"/>
                  <a:gd name="connsiteY13" fmla="*/ 242146 h 261495"/>
                  <a:gd name="connsiteX14" fmla="*/ 108902 w 256503"/>
                  <a:gd name="connsiteY14" fmla="*/ 242146 h 261495"/>
                  <a:gd name="connsiteX15" fmla="*/ 108902 w 256503"/>
                  <a:gd name="connsiteY15" fmla="*/ 164746 h 261495"/>
                  <a:gd name="connsiteX16" fmla="*/ 147602 w 256503"/>
                  <a:gd name="connsiteY16" fmla="*/ 164746 h 261495"/>
                  <a:gd name="connsiteX17" fmla="*/ 205652 w 256503"/>
                  <a:gd name="connsiteY17" fmla="*/ 242146 h 261495"/>
                  <a:gd name="connsiteX18" fmla="*/ 166952 w 256503"/>
                  <a:gd name="connsiteY18" fmla="*/ 242146 h 261495"/>
                  <a:gd name="connsiteX19" fmla="*/ 166952 w 256503"/>
                  <a:gd name="connsiteY19" fmla="*/ 145396 h 261495"/>
                  <a:gd name="connsiteX20" fmla="*/ 89552 w 256503"/>
                  <a:gd name="connsiteY20" fmla="*/ 145396 h 261495"/>
                  <a:gd name="connsiteX21" fmla="*/ 89552 w 256503"/>
                  <a:gd name="connsiteY21" fmla="*/ 242146 h 261495"/>
                  <a:gd name="connsiteX22" fmla="*/ 50852 w 256503"/>
                  <a:gd name="connsiteY22" fmla="*/ 242146 h 261495"/>
                  <a:gd name="connsiteX23" fmla="*/ 50852 w 256503"/>
                  <a:gd name="connsiteY23" fmla="*/ 79064 h 261495"/>
                  <a:gd name="connsiteX24" fmla="*/ 128252 w 256503"/>
                  <a:gd name="connsiteY24" fmla="*/ 23781 h 261495"/>
                  <a:gd name="connsiteX25" fmla="*/ 205652 w 256503"/>
                  <a:gd name="connsiteY25" fmla="*/ 79064 h 2614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56503" h="261495">
                    <a:moveTo>
                      <a:pt x="245261" y="107363"/>
                    </a:moveTo>
                    <a:lnTo>
                      <a:pt x="256504" y="91613"/>
                    </a:lnTo>
                    <a:lnTo>
                      <a:pt x="128252" y="0"/>
                    </a:lnTo>
                    <a:lnTo>
                      <a:pt x="0" y="91613"/>
                    </a:lnTo>
                    <a:lnTo>
                      <a:pt x="11242" y="107363"/>
                    </a:lnTo>
                    <a:lnTo>
                      <a:pt x="31502" y="92890"/>
                    </a:lnTo>
                    <a:lnTo>
                      <a:pt x="31502" y="242146"/>
                    </a:lnTo>
                    <a:lnTo>
                      <a:pt x="12152" y="242146"/>
                    </a:lnTo>
                    <a:lnTo>
                      <a:pt x="12152" y="261496"/>
                    </a:lnTo>
                    <a:lnTo>
                      <a:pt x="244352" y="261496"/>
                    </a:lnTo>
                    <a:lnTo>
                      <a:pt x="244352" y="242146"/>
                    </a:lnTo>
                    <a:lnTo>
                      <a:pt x="225002" y="242146"/>
                    </a:lnTo>
                    <a:lnTo>
                      <a:pt x="225002" y="92890"/>
                    </a:lnTo>
                    <a:close/>
                    <a:moveTo>
                      <a:pt x="147602" y="242146"/>
                    </a:moveTo>
                    <a:lnTo>
                      <a:pt x="108902" y="242146"/>
                    </a:lnTo>
                    <a:lnTo>
                      <a:pt x="108902" y="164746"/>
                    </a:lnTo>
                    <a:lnTo>
                      <a:pt x="147602" y="164746"/>
                    </a:lnTo>
                    <a:close/>
                    <a:moveTo>
                      <a:pt x="205652" y="242146"/>
                    </a:moveTo>
                    <a:lnTo>
                      <a:pt x="166952" y="242146"/>
                    </a:lnTo>
                    <a:lnTo>
                      <a:pt x="166952" y="145396"/>
                    </a:lnTo>
                    <a:lnTo>
                      <a:pt x="89552" y="145396"/>
                    </a:lnTo>
                    <a:lnTo>
                      <a:pt x="89552" y="242146"/>
                    </a:lnTo>
                    <a:lnTo>
                      <a:pt x="50852" y="242146"/>
                    </a:lnTo>
                    <a:lnTo>
                      <a:pt x="50852" y="79064"/>
                    </a:lnTo>
                    <a:lnTo>
                      <a:pt x="128252" y="23781"/>
                    </a:lnTo>
                    <a:lnTo>
                      <a:pt x="205652" y="79064"/>
                    </a:lnTo>
                    <a:close/>
                  </a:path>
                </a:pathLst>
              </a:custGeom>
              <a:solidFill>
                <a:schemeClr val="bg1"/>
              </a:solidFill>
              <a:ln w="96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4" name="任意多边形: 形状 453">
                <a:extLst>
                  <a:ext uri="{FF2B5EF4-FFF2-40B4-BE49-F238E27FC236}">
                    <a16:creationId xmlns:a16="http://schemas.microsoft.com/office/drawing/2014/main" id="{4D11A983-4ED1-4620-8652-E14399ABE327}"/>
                  </a:ext>
                </a:extLst>
              </p:cNvPr>
              <p:cNvSpPr/>
              <p:nvPr/>
            </p:nvSpPr>
            <p:spPr>
              <a:xfrm>
                <a:off x="8587838" y="4760677"/>
                <a:ext cx="77400" cy="58050"/>
              </a:xfrm>
              <a:custGeom>
                <a:avLst/>
                <a:gdLst>
                  <a:gd name="connsiteX0" fmla="*/ 0 w 77400"/>
                  <a:gd name="connsiteY0" fmla="*/ 58050 h 58050"/>
                  <a:gd name="connsiteX1" fmla="*/ 77400 w 77400"/>
                  <a:gd name="connsiteY1" fmla="*/ 58050 h 58050"/>
                  <a:gd name="connsiteX2" fmla="*/ 77400 w 77400"/>
                  <a:gd name="connsiteY2" fmla="*/ 0 h 58050"/>
                  <a:gd name="connsiteX3" fmla="*/ 0 w 77400"/>
                  <a:gd name="connsiteY3" fmla="*/ 0 h 58050"/>
                  <a:gd name="connsiteX4" fmla="*/ 19350 w 77400"/>
                  <a:gd name="connsiteY4" fmla="*/ 19350 h 58050"/>
                  <a:gd name="connsiteX5" fmla="*/ 58050 w 77400"/>
                  <a:gd name="connsiteY5" fmla="*/ 19350 h 58050"/>
                  <a:gd name="connsiteX6" fmla="*/ 58050 w 77400"/>
                  <a:gd name="connsiteY6" fmla="*/ 38700 h 58050"/>
                  <a:gd name="connsiteX7" fmla="*/ 19350 w 77400"/>
                  <a:gd name="connsiteY7" fmla="*/ 38700 h 58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7400" h="58050">
                    <a:moveTo>
                      <a:pt x="0" y="58050"/>
                    </a:moveTo>
                    <a:lnTo>
                      <a:pt x="77400" y="58050"/>
                    </a:lnTo>
                    <a:lnTo>
                      <a:pt x="77400" y="0"/>
                    </a:lnTo>
                    <a:lnTo>
                      <a:pt x="0" y="0"/>
                    </a:lnTo>
                    <a:close/>
                    <a:moveTo>
                      <a:pt x="19350" y="19350"/>
                    </a:moveTo>
                    <a:lnTo>
                      <a:pt x="58050" y="19350"/>
                    </a:lnTo>
                    <a:lnTo>
                      <a:pt x="58050" y="38700"/>
                    </a:lnTo>
                    <a:lnTo>
                      <a:pt x="19350" y="38700"/>
                    </a:lnTo>
                    <a:close/>
                  </a:path>
                </a:pathLst>
              </a:custGeom>
              <a:solidFill>
                <a:schemeClr val="bg1"/>
              </a:solidFill>
              <a:ln w="96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552CE041-DB8F-4D08-9E24-5D693C98E316}"/>
              </a:ext>
            </a:extLst>
          </p:cNvPr>
          <p:cNvGrpSpPr/>
          <p:nvPr/>
        </p:nvGrpSpPr>
        <p:grpSpPr>
          <a:xfrm>
            <a:off x="766762" y="820721"/>
            <a:ext cx="2689134" cy="1253241"/>
            <a:chOff x="766762" y="820721"/>
            <a:chExt cx="2689134" cy="1253241"/>
          </a:xfrm>
        </p:grpSpPr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0CFE01A1-1948-4B42-AEC4-CDE4822C669C}"/>
                </a:ext>
              </a:extLst>
            </p:cNvPr>
            <p:cNvSpPr>
              <a:spLocks/>
            </p:cNvSpPr>
            <p:nvPr/>
          </p:nvSpPr>
          <p:spPr>
            <a:xfrm>
              <a:off x="766762" y="820721"/>
              <a:ext cx="2689134" cy="1253241"/>
            </a:xfrm>
            <a:custGeom>
              <a:avLst/>
              <a:gdLst>
                <a:gd name="connsiteX0" fmla="*/ 71998 w 2689134"/>
                <a:gd name="connsiteY0" fmla="*/ 0 h 1253241"/>
                <a:gd name="connsiteX1" fmla="*/ 2617136 w 2689134"/>
                <a:gd name="connsiteY1" fmla="*/ 0 h 1253241"/>
                <a:gd name="connsiteX2" fmla="*/ 2689134 w 2689134"/>
                <a:gd name="connsiteY2" fmla="*/ 71998 h 1253241"/>
                <a:gd name="connsiteX3" fmla="*/ 2689134 w 2689134"/>
                <a:gd name="connsiteY3" fmla="*/ 1026876 h 1253241"/>
                <a:gd name="connsiteX4" fmla="*/ 2617136 w 2689134"/>
                <a:gd name="connsiteY4" fmla="*/ 1098874 h 1253241"/>
                <a:gd name="connsiteX5" fmla="*/ 2100408 w 2689134"/>
                <a:gd name="connsiteY5" fmla="*/ 1098874 h 1253241"/>
                <a:gd name="connsiteX6" fmla="*/ 2105288 w 2689134"/>
                <a:gd name="connsiteY6" fmla="*/ 1103983 h 1253241"/>
                <a:gd name="connsiteX7" fmla="*/ 2105288 w 2689134"/>
                <a:gd name="connsiteY7" fmla="*/ 1242387 h 1253241"/>
                <a:gd name="connsiteX8" fmla="*/ 2086643 w 2689134"/>
                <a:gd name="connsiteY8" fmla="*/ 1248841 h 1253241"/>
                <a:gd name="connsiteX9" fmla="*/ 1988463 w 2689134"/>
                <a:gd name="connsiteY9" fmla="*/ 1110437 h 1253241"/>
                <a:gd name="connsiteX10" fmla="*/ 1987531 w 2689134"/>
                <a:gd name="connsiteY10" fmla="*/ 1099120 h 1253241"/>
                <a:gd name="connsiteX11" fmla="*/ 1987912 w 2689134"/>
                <a:gd name="connsiteY11" fmla="*/ 1098874 h 1253241"/>
                <a:gd name="connsiteX12" fmla="*/ 71998 w 2689134"/>
                <a:gd name="connsiteY12" fmla="*/ 1098874 h 1253241"/>
                <a:gd name="connsiteX13" fmla="*/ 0 w 2689134"/>
                <a:gd name="connsiteY13" fmla="*/ 1026876 h 1253241"/>
                <a:gd name="connsiteX14" fmla="*/ 0 w 2689134"/>
                <a:gd name="connsiteY14" fmla="*/ 71998 h 1253241"/>
                <a:gd name="connsiteX15" fmla="*/ 71998 w 2689134"/>
                <a:gd name="connsiteY15" fmla="*/ 0 h 1253241"/>
                <a:gd name="connsiteX0" fmla="*/ 71998 w 2689134"/>
                <a:gd name="connsiteY0" fmla="*/ 0 h 1253241"/>
                <a:gd name="connsiteX1" fmla="*/ 2617136 w 2689134"/>
                <a:gd name="connsiteY1" fmla="*/ 0 h 1253241"/>
                <a:gd name="connsiteX2" fmla="*/ 2689134 w 2689134"/>
                <a:gd name="connsiteY2" fmla="*/ 71998 h 1253241"/>
                <a:gd name="connsiteX3" fmla="*/ 2689134 w 2689134"/>
                <a:gd name="connsiteY3" fmla="*/ 1026876 h 1253241"/>
                <a:gd name="connsiteX4" fmla="*/ 2617136 w 2689134"/>
                <a:gd name="connsiteY4" fmla="*/ 1098874 h 1253241"/>
                <a:gd name="connsiteX5" fmla="*/ 2100408 w 2689134"/>
                <a:gd name="connsiteY5" fmla="*/ 1098874 h 1253241"/>
                <a:gd name="connsiteX6" fmla="*/ 2105288 w 2689134"/>
                <a:gd name="connsiteY6" fmla="*/ 1242387 h 1253241"/>
                <a:gd name="connsiteX7" fmla="*/ 2086643 w 2689134"/>
                <a:gd name="connsiteY7" fmla="*/ 1248841 h 1253241"/>
                <a:gd name="connsiteX8" fmla="*/ 1988463 w 2689134"/>
                <a:gd name="connsiteY8" fmla="*/ 1110437 h 1253241"/>
                <a:gd name="connsiteX9" fmla="*/ 1987531 w 2689134"/>
                <a:gd name="connsiteY9" fmla="*/ 1099120 h 1253241"/>
                <a:gd name="connsiteX10" fmla="*/ 1987912 w 2689134"/>
                <a:gd name="connsiteY10" fmla="*/ 1098874 h 1253241"/>
                <a:gd name="connsiteX11" fmla="*/ 71998 w 2689134"/>
                <a:gd name="connsiteY11" fmla="*/ 1098874 h 1253241"/>
                <a:gd name="connsiteX12" fmla="*/ 0 w 2689134"/>
                <a:gd name="connsiteY12" fmla="*/ 1026876 h 1253241"/>
                <a:gd name="connsiteX13" fmla="*/ 0 w 2689134"/>
                <a:gd name="connsiteY13" fmla="*/ 71998 h 1253241"/>
                <a:gd name="connsiteX14" fmla="*/ 71998 w 2689134"/>
                <a:gd name="connsiteY14" fmla="*/ 0 h 1253241"/>
                <a:gd name="connsiteX0" fmla="*/ 71998 w 2689134"/>
                <a:gd name="connsiteY0" fmla="*/ 0 h 1253241"/>
                <a:gd name="connsiteX1" fmla="*/ 2617136 w 2689134"/>
                <a:gd name="connsiteY1" fmla="*/ 0 h 1253241"/>
                <a:gd name="connsiteX2" fmla="*/ 2689134 w 2689134"/>
                <a:gd name="connsiteY2" fmla="*/ 71998 h 1253241"/>
                <a:gd name="connsiteX3" fmla="*/ 2689134 w 2689134"/>
                <a:gd name="connsiteY3" fmla="*/ 1026876 h 1253241"/>
                <a:gd name="connsiteX4" fmla="*/ 2617136 w 2689134"/>
                <a:gd name="connsiteY4" fmla="*/ 1098874 h 1253241"/>
                <a:gd name="connsiteX5" fmla="*/ 2100408 w 2689134"/>
                <a:gd name="connsiteY5" fmla="*/ 1098874 h 1253241"/>
                <a:gd name="connsiteX6" fmla="*/ 2105288 w 2689134"/>
                <a:gd name="connsiteY6" fmla="*/ 1242387 h 1253241"/>
                <a:gd name="connsiteX7" fmla="*/ 2086643 w 2689134"/>
                <a:gd name="connsiteY7" fmla="*/ 1248841 h 1253241"/>
                <a:gd name="connsiteX8" fmla="*/ 1988463 w 2689134"/>
                <a:gd name="connsiteY8" fmla="*/ 1110437 h 1253241"/>
                <a:gd name="connsiteX9" fmla="*/ 1987531 w 2689134"/>
                <a:gd name="connsiteY9" fmla="*/ 1099120 h 1253241"/>
                <a:gd name="connsiteX10" fmla="*/ 71998 w 2689134"/>
                <a:gd name="connsiteY10" fmla="*/ 1098874 h 1253241"/>
                <a:gd name="connsiteX11" fmla="*/ 0 w 2689134"/>
                <a:gd name="connsiteY11" fmla="*/ 1026876 h 1253241"/>
                <a:gd name="connsiteX12" fmla="*/ 0 w 2689134"/>
                <a:gd name="connsiteY12" fmla="*/ 71998 h 1253241"/>
                <a:gd name="connsiteX13" fmla="*/ 71998 w 2689134"/>
                <a:gd name="connsiteY13" fmla="*/ 0 h 1253241"/>
                <a:gd name="connsiteX0" fmla="*/ 71998 w 2689134"/>
                <a:gd name="connsiteY0" fmla="*/ 0 h 1253241"/>
                <a:gd name="connsiteX1" fmla="*/ 2617136 w 2689134"/>
                <a:gd name="connsiteY1" fmla="*/ 0 h 1253241"/>
                <a:gd name="connsiteX2" fmla="*/ 2689134 w 2689134"/>
                <a:gd name="connsiteY2" fmla="*/ 71998 h 1253241"/>
                <a:gd name="connsiteX3" fmla="*/ 2689134 w 2689134"/>
                <a:gd name="connsiteY3" fmla="*/ 1026876 h 1253241"/>
                <a:gd name="connsiteX4" fmla="*/ 2617136 w 2689134"/>
                <a:gd name="connsiteY4" fmla="*/ 1098874 h 1253241"/>
                <a:gd name="connsiteX5" fmla="*/ 2100408 w 2689134"/>
                <a:gd name="connsiteY5" fmla="*/ 1098874 h 1253241"/>
                <a:gd name="connsiteX6" fmla="*/ 2105288 w 2689134"/>
                <a:gd name="connsiteY6" fmla="*/ 1242387 h 1253241"/>
                <a:gd name="connsiteX7" fmla="*/ 2086643 w 2689134"/>
                <a:gd name="connsiteY7" fmla="*/ 1248841 h 1253241"/>
                <a:gd name="connsiteX8" fmla="*/ 1987531 w 2689134"/>
                <a:gd name="connsiteY8" fmla="*/ 1099120 h 1253241"/>
                <a:gd name="connsiteX9" fmla="*/ 71998 w 2689134"/>
                <a:gd name="connsiteY9" fmla="*/ 1098874 h 1253241"/>
                <a:gd name="connsiteX10" fmla="*/ 0 w 2689134"/>
                <a:gd name="connsiteY10" fmla="*/ 1026876 h 1253241"/>
                <a:gd name="connsiteX11" fmla="*/ 0 w 2689134"/>
                <a:gd name="connsiteY11" fmla="*/ 71998 h 1253241"/>
                <a:gd name="connsiteX12" fmla="*/ 71998 w 2689134"/>
                <a:gd name="connsiteY12" fmla="*/ 0 h 1253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689134" h="1253241">
                  <a:moveTo>
                    <a:pt x="71998" y="0"/>
                  </a:moveTo>
                  <a:lnTo>
                    <a:pt x="2617136" y="0"/>
                  </a:lnTo>
                  <a:cubicBezTo>
                    <a:pt x="2656899" y="0"/>
                    <a:pt x="2689134" y="32235"/>
                    <a:pt x="2689134" y="71998"/>
                  </a:cubicBezTo>
                  <a:lnTo>
                    <a:pt x="2689134" y="1026876"/>
                  </a:lnTo>
                  <a:cubicBezTo>
                    <a:pt x="2689134" y="1066639"/>
                    <a:pt x="2656899" y="1098874"/>
                    <a:pt x="2617136" y="1098874"/>
                  </a:cubicBezTo>
                  <a:lnTo>
                    <a:pt x="2100408" y="1098874"/>
                  </a:lnTo>
                  <a:lnTo>
                    <a:pt x="2105288" y="1242387"/>
                  </a:lnTo>
                  <a:cubicBezTo>
                    <a:pt x="2105288" y="1252830"/>
                    <a:pt x="2092591" y="1257226"/>
                    <a:pt x="2086643" y="1248841"/>
                  </a:cubicBezTo>
                  <a:lnTo>
                    <a:pt x="1987531" y="1099120"/>
                  </a:lnTo>
                  <a:lnTo>
                    <a:pt x="71998" y="1098874"/>
                  </a:lnTo>
                  <a:cubicBezTo>
                    <a:pt x="32235" y="1098874"/>
                    <a:pt x="0" y="1066639"/>
                    <a:pt x="0" y="1026876"/>
                  </a:cubicBezTo>
                  <a:lnTo>
                    <a:pt x="0" y="71998"/>
                  </a:lnTo>
                  <a:cubicBezTo>
                    <a:pt x="0" y="32235"/>
                    <a:pt x="32235" y="0"/>
                    <a:pt x="71998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167BEA"/>
                </a:gs>
                <a:gs pos="100000">
                  <a:srgbClr val="0E55A4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cxnSp>
          <p:nvCxnSpPr>
            <p:cNvPr id="122" name="直接连接符 121">
              <a:extLst>
                <a:ext uri="{FF2B5EF4-FFF2-40B4-BE49-F238E27FC236}">
                  <a16:creationId xmlns:a16="http://schemas.microsoft.com/office/drawing/2014/main" id="{5FC7D0EC-2BD9-4816-A3C4-A868AD889CD7}"/>
                </a:ext>
              </a:extLst>
            </p:cNvPr>
            <p:cNvCxnSpPr>
              <a:cxnSpLocks/>
            </p:cNvCxnSpPr>
            <p:nvPr/>
          </p:nvCxnSpPr>
          <p:spPr>
            <a:xfrm>
              <a:off x="1791370" y="1277209"/>
              <a:ext cx="522514" cy="0"/>
            </a:xfrm>
            <a:prstGeom prst="line">
              <a:avLst/>
            </a:prstGeom>
            <a:ln w="12700" cap="rnd">
              <a:solidFill>
                <a:schemeClr val="bg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3" name="矩形 122">
              <a:extLst>
                <a:ext uri="{FF2B5EF4-FFF2-40B4-BE49-F238E27FC236}">
                  <a16:creationId xmlns:a16="http://schemas.microsoft.com/office/drawing/2014/main" id="{CAA7AEFF-46DA-45AA-AD2D-737DECEEAD69}"/>
                </a:ext>
              </a:extLst>
            </p:cNvPr>
            <p:cNvSpPr/>
            <p:nvPr/>
          </p:nvSpPr>
          <p:spPr>
            <a:xfrm>
              <a:off x="1773844" y="1325244"/>
              <a:ext cx="1400263" cy="503023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kern="100" dirty="0">
                  <a:solidFill>
                    <a:schemeClr val="bg1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优选品质品牌</a:t>
              </a:r>
              <a:endParaRPr lang="en-US" altLang="zh-CN" sz="1400" kern="1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1400" kern="100" dirty="0">
                  <a:solidFill>
                    <a:schemeClr val="bg1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放心值得信赖</a:t>
              </a:r>
              <a:endParaRPr lang="en-US" altLang="zh-CN" sz="1400" kern="1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endParaRPr>
            </a:p>
          </p:txBody>
        </p:sp>
        <p:sp>
          <p:nvSpPr>
            <p:cNvPr id="124" name="文本框 123">
              <a:extLst>
                <a:ext uri="{FF2B5EF4-FFF2-40B4-BE49-F238E27FC236}">
                  <a16:creationId xmlns:a16="http://schemas.microsoft.com/office/drawing/2014/main" id="{140DA06E-368E-45F7-A6DD-EE655A0C70CD}"/>
                </a:ext>
              </a:extLst>
            </p:cNvPr>
            <p:cNvSpPr txBox="1"/>
            <p:nvPr/>
          </p:nvSpPr>
          <p:spPr>
            <a:xfrm>
              <a:off x="1766609" y="890620"/>
              <a:ext cx="1400264" cy="338554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>
                <a:defRPr sz="2800" kern="100">
                  <a:gradFill flip="none" rotWithShape="1">
                    <a:gsLst>
                      <a:gs pos="0">
                        <a:srgbClr val="00AFFC"/>
                      </a:gs>
                      <a:gs pos="79000">
                        <a:srgbClr val="167BEA"/>
                      </a:gs>
                    </a:gsLst>
                    <a:lin ang="5400000" scaled="1"/>
                    <a:tileRect/>
                  </a:gradFill>
                  <a:effectLst>
                    <a:outerShdw blurRad="139700" dist="38100" dir="2700000" algn="ctr" rotWithShape="0">
                      <a:srgbClr val="167BEA">
                        <a:alpha val="48000"/>
                      </a:srgbClr>
                    </a:outerShdw>
                  </a:effectLst>
                  <a:latin typeface="造字工房俊雅锐宋体验版常规体" pitchFamily="50" charset="-122"/>
                  <a:ea typeface="造字工房俊雅锐宋体验版常规体" pitchFamily="50" charset="-122"/>
                  <a:cs typeface="Times New Roman" panose="02020603050405020304" pitchFamily="18" charset="0"/>
                </a:defRPr>
              </a:lvl1pPr>
            </a:lstStyle>
            <a:p>
              <a:r>
                <a:rPr lang="zh-CN" altLang="en-US" sz="2200" dirty="0">
                  <a:solidFill>
                    <a:schemeClr val="bg1"/>
                  </a:solidFill>
                  <a:effectLst>
                    <a:outerShdw blurRad="228600" dist="38100" dir="2700000" algn="ctr" rotWithShape="0">
                      <a:srgbClr val="167BEA">
                        <a:alpha val="22000"/>
                      </a:srgbClr>
                    </a:outerShdw>
                  </a:effectLst>
                  <a:latin typeface="阿里巴巴普惠体 H" panose="00020600040101010101" pitchFamily="18" charset="-122"/>
                  <a:ea typeface="阿里巴巴普惠体 H" panose="00020600040101010101" pitchFamily="18" charset="-122"/>
                  <a:cs typeface="阿里巴巴普惠体 H" panose="00020600040101010101" pitchFamily="18" charset="-122"/>
                </a:rPr>
                <a:t>品牌公寓</a:t>
              </a:r>
            </a:p>
          </p:txBody>
        </p:sp>
        <p:grpSp>
          <p:nvGrpSpPr>
            <p:cNvPr id="49" name="图形 34">
              <a:extLst>
                <a:ext uri="{FF2B5EF4-FFF2-40B4-BE49-F238E27FC236}">
                  <a16:creationId xmlns:a16="http://schemas.microsoft.com/office/drawing/2014/main" id="{F853A05B-139D-4C16-8EB9-56BE71F15D38}"/>
                </a:ext>
              </a:extLst>
            </p:cNvPr>
            <p:cNvGrpSpPr/>
            <p:nvPr/>
          </p:nvGrpSpPr>
          <p:grpSpPr>
            <a:xfrm>
              <a:off x="979831" y="1072005"/>
              <a:ext cx="604188" cy="599431"/>
              <a:chOff x="979831" y="1095545"/>
              <a:chExt cx="604188" cy="599431"/>
            </a:xfrm>
            <a:solidFill>
              <a:schemeClr val="bg1"/>
            </a:solidFill>
          </p:grpSpPr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AE4E46C7-9246-4293-80F4-533630B5E310}"/>
                  </a:ext>
                </a:extLst>
              </p:cNvPr>
              <p:cNvSpPr/>
              <p:nvPr/>
            </p:nvSpPr>
            <p:spPr>
              <a:xfrm>
                <a:off x="979831" y="1095545"/>
                <a:ext cx="604188" cy="599431"/>
              </a:xfrm>
              <a:custGeom>
                <a:avLst/>
                <a:gdLst>
                  <a:gd name="connsiteX0" fmla="*/ 597218 w 604188"/>
                  <a:gd name="connsiteY0" fmla="*/ 328053 h 599431"/>
                  <a:gd name="connsiteX1" fmla="*/ 604188 w 604188"/>
                  <a:gd name="connsiteY1" fmla="*/ 286219 h 599431"/>
                  <a:gd name="connsiteX2" fmla="*/ 591620 w 604188"/>
                  <a:gd name="connsiteY2" fmla="*/ 289806 h 599431"/>
                  <a:gd name="connsiteX3" fmla="*/ 601810 w 604188"/>
                  <a:gd name="connsiteY3" fmla="*/ 254420 h 599431"/>
                  <a:gd name="connsiteX4" fmla="*/ 601810 w 604188"/>
                  <a:gd name="connsiteY4" fmla="*/ 230298 h 599431"/>
                  <a:gd name="connsiteX5" fmla="*/ 564742 w 604188"/>
                  <a:gd name="connsiteY5" fmla="*/ 236476 h 599431"/>
                  <a:gd name="connsiteX6" fmla="*/ 563137 w 604188"/>
                  <a:gd name="connsiteY6" fmla="*/ 236853 h 599431"/>
                  <a:gd name="connsiteX7" fmla="*/ 563137 w 604188"/>
                  <a:gd name="connsiteY7" fmla="*/ 29005 h 599431"/>
                  <a:gd name="connsiteX8" fmla="*/ 534132 w 604188"/>
                  <a:gd name="connsiteY8" fmla="*/ 0 h 599431"/>
                  <a:gd name="connsiteX9" fmla="*/ 70056 w 604188"/>
                  <a:gd name="connsiteY9" fmla="*/ 0 h 599431"/>
                  <a:gd name="connsiteX10" fmla="*/ 41051 w 604188"/>
                  <a:gd name="connsiteY10" fmla="*/ 29005 h 599431"/>
                  <a:gd name="connsiteX11" fmla="*/ 41051 w 604188"/>
                  <a:gd name="connsiteY11" fmla="*/ 236843 h 599431"/>
                  <a:gd name="connsiteX12" fmla="*/ 39446 w 604188"/>
                  <a:gd name="connsiteY12" fmla="*/ 236466 h 599431"/>
                  <a:gd name="connsiteX13" fmla="*/ 2378 w 604188"/>
                  <a:gd name="connsiteY13" fmla="*/ 230298 h 599431"/>
                  <a:gd name="connsiteX14" fmla="*/ 2378 w 604188"/>
                  <a:gd name="connsiteY14" fmla="*/ 254430 h 599431"/>
                  <a:gd name="connsiteX15" fmla="*/ 12569 w 604188"/>
                  <a:gd name="connsiteY15" fmla="*/ 289815 h 599431"/>
                  <a:gd name="connsiteX16" fmla="*/ 0 w 604188"/>
                  <a:gd name="connsiteY16" fmla="*/ 286229 h 599431"/>
                  <a:gd name="connsiteX17" fmla="*/ 6971 w 604188"/>
                  <a:gd name="connsiteY17" fmla="*/ 328063 h 599431"/>
                  <a:gd name="connsiteX18" fmla="*/ 21444 w 604188"/>
                  <a:gd name="connsiteY18" fmla="*/ 357725 h 599431"/>
                  <a:gd name="connsiteX19" fmla="*/ 242 w 604188"/>
                  <a:gd name="connsiteY19" fmla="*/ 357725 h 599431"/>
                  <a:gd name="connsiteX20" fmla="*/ 4022 w 604188"/>
                  <a:gd name="connsiteY20" fmla="*/ 376549 h 599431"/>
                  <a:gd name="connsiteX21" fmla="*/ 41748 w 604188"/>
                  <a:gd name="connsiteY21" fmla="*/ 432142 h 599431"/>
                  <a:gd name="connsiteX22" fmla="*/ 24934 w 604188"/>
                  <a:gd name="connsiteY22" fmla="*/ 444740 h 599431"/>
                  <a:gd name="connsiteX23" fmla="*/ 56675 w 604188"/>
                  <a:gd name="connsiteY23" fmla="*/ 468543 h 599431"/>
                  <a:gd name="connsiteX24" fmla="*/ 82277 w 604188"/>
                  <a:gd name="connsiteY24" fmla="*/ 480686 h 599431"/>
                  <a:gd name="connsiteX25" fmla="*/ 77907 w 604188"/>
                  <a:gd name="connsiteY25" fmla="*/ 486990 h 599431"/>
                  <a:gd name="connsiteX26" fmla="*/ 65222 w 604188"/>
                  <a:gd name="connsiteY26" fmla="*/ 508115 h 599431"/>
                  <a:gd name="connsiteX27" fmla="*/ 95020 w 604188"/>
                  <a:gd name="connsiteY27" fmla="*/ 518054 h 599431"/>
                  <a:gd name="connsiteX28" fmla="*/ 119944 w 604188"/>
                  <a:gd name="connsiteY28" fmla="*/ 522086 h 599431"/>
                  <a:gd name="connsiteX29" fmla="*/ 190851 w 604188"/>
                  <a:gd name="connsiteY29" fmla="*/ 477128 h 599431"/>
                  <a:gd name="connsiteX30" fmla="*/ 196826 w 604188"/>
                  <a:gd name="connsiteY30" fmla="*/ 478685 h 599431"/>
                  <a:gd name="connsiteX31" fmla="*/ 195743 w 604188"/>
                  <a:gd name="connsiteY31" fmla="*/ 493081 h 599431"/>
                  <a:gd name="connsiteX32" fmla="*/ 302094 w 604188"/>
                  <a:gd name="connsiteY32" fmla="*/ 599432 h 599431"/>
                  <a:gd name="connsiteX33" fmla="*/ 408445 w 604188"/>
                  <a:gd name="connsiteY33" fmla="*/ 493081 h 599431"/>
                  <a:gd name="connsiteX34" fmla="*/ 407352 w 604188"/>
                  <a:gd name="connsiteY34" fmla="*/ 478685 h 599431"/>
                  <a:gd name="connsiteX35" fmla="*/ 413327 w 604188"/>
                  <a:gd name="connsiteY35" fmla="*/ 477138 h 599431"/>
                  <a:gd name="connsiteX36" fmla="*/ 484244 w 604188"/>
                  <a:gd name="connsiteY36" fmla="*/ 522086 h 599431"/>
                  <a:gd name="connsiteX37" fmla="*/ 509159 w 604188"/>
                  <a:gd name="connsiteY37" fmla="*/ 518044 h 599431"/>
                  <a:gd name="connsiteX38" fmla="*/ 538957 w 604188"/>
                  <a:gd name="connsiteY38" fmla="*/ 508105 h 599431"/>
                  <a:gd name="connsiteX39" fmla="*/ 526272 w 604188"/>
                  <a:gd name="connsiteY39" fmla="*/ 486990 h 599431"/>
                  <a:gd name="connsiteX40" fmla="*/ 521902 w 604188"/>
                  <a:gd name="connsiteY40" fmla="*/ 480686 h 599431"/>
                  <a:gd name="connsiteX41" fmla="*/ 547494 w 604188"/>
                  <a:gd name="connsiteY41" fmla="*/ 468543 h 599431"/>
                  <a:gd name="connsiteX42" fmla="*/ 579254 w 604188"/>
                  <a:gd name="connsiteY42" fmla="*/ 444740 h 599431"/>
                  <a:gd name="connsiteX43" fmla="*/ 562450 w 604188"/>
                  <a:gd name="connsiteY43" fmla="*/ 432132 h 599431"/>
                  <a:gd name="connsiteX44" fmla="*/ 600176 w 604188"/>
                  <a:gd name="connsiteY44" fmla="*/ 376540 h 599431"/>
                  <a:gd name="connsiteX45" fmla="*/ 603947 w 604188"/>
                  <a:gd name="connsiteY45" fmla="*/ 357725 h 599431"/>
                  <a:gd name="connsiteX46" fmla="*/ 582744 w 604188"/>
                  <a:gd name="connsiteY46" fmla="*/ 357725 h 599431"/>
                  <a:gd name="connsiteX47" fmla="*/ 597218 w 604188"/>
                  <a:gd name="connsiteY47" fmla="*/ 328053 h 599431"/>
                  <a:gd name="connsiteX48" fmla="*/ 157070 w 604188"/>
                  <a:gd name="connsiteY48" fmla="*/ 439809 h 599431"/>
                  <a:gd name="connsiteX49" fmla="*/ 157070 w 604188"/>
                  <a:gd name="connsiteY49" fmla="*/ 437827 h 599431"/>
                  <a:gd name="connsiteX50" fmla="*/ 208273 w 604188"/>
                  <a:gd name="connsiteY50" fmla="*/ 360693 h 599431"/>
                  <a:gd name="connsiteX51" fmla="*/ 212721 w 604188"/>
                  <a:gd name="connsiteY51" fmla="*/ 378493 h 599431"/>
                  <a:gd name="connsiteX52" fmla="*/ 215080 w 604188"/>
                  <a:gd name="connsiteY52" fmla="*/ 397791 h 599431"/>
                  <a:gd name="connsiteX53" fmla="*/ 186771 w 604188"/>
                  <a:gd name="connsiteY53" fmla="*/ 455471 h 599431"/>
                  <a:gd name="connsiteX54" fmla="*/ 157070 w 604188"/>
                  <a:gd name="connsiteY54" fmla="*/ 439809 h 599431"/>
                  <a:gd name="connsiteX55" fmla="*/ 144608 w 604188"/>
                  <a:gd name="connsiteY55" fmla="*/ 282777 h 599431"/>
                  <a:gd name="connsiteX56" fmla="*/ 99941 w 604188"/>
                  <a:gd name="connsiteY56" fmla="*/ 343397 h 599431"/>
                  <a:gd name="connsiteX57" fmla="*/ 99061 w 604188"/>
                  <a:gd name="connsiteY57" fmla="*/ 328721 h 599431"/>
                  <a:gd name="connsiteX58" fmla="*/ 99061 w 604188"/>
                  <a:gd name="connsiteY58" fmla="*/ 302288 h 599431"/>
                  <a:gd name="connsiteX59" fmla="*/ 146078 w 604188"/>
                  <a:gd name="connsiteY59" fmla="*/ 270991 h 599431"/>
                  <a:gd name="connsiteX60" fmla="*/ 137734 w 604188"/>
                  <a:gd name="connsiteY60" fmla="*/ 215525 h 599431"/>
                  <a:gd name="connsiteX61" fmla="*/ 111011 w 604188"/>
                  <a:gd name="connsiteY61" fmla="*/ 258761 h 599431"/>
                  <a:gd name="connsiteX62" fmla="*/ 99061 w 604188"/>
                  <a:gd name="connsiteY62" fmla="*/ 264736 h 599431"/>
                  <a:gd name="connsiteX63" fmla="*/ 99061 w 604188"/>
                  <a:gd name="connsiteY63" fmla="*/ 246705 h 599431"/>
                  <a:gd name="connsiteX64" fmla="*/ 104601 w 604188"/>
                  <a:gd name="connsiteY64" fmla="*/ 223250 h 599431"/>
                  <a:gd name="connsiteX65" fmla="*/ 137734 w 604188"/>
                  <a:gd name="connsiteY65" fmla="*/ 196101 h 599431"/>
                  <a:gd name="connsiteX66" fmla="*/ 56617 w 604188"/>
                  <a:gd name="connsiteY66" fmla="*/ 322504 h 599431"/>
                  <a:gd name="connsiteX67" fmla="*/ 80314 w 604188"/>
                  <a:gd name="connsiteY67" fmla="*/ 341976 h 599431"/>
                  <a:gd name="connsiteX68" fmla="*/ 83756 w 604188"/>
                  <a:gd name="connsiteY68" fmla="*/ 363275 h 599431"/>
                  <a:gd name="connsiteX69" fmla="*/ 54809 w 604188"/>
                  <a:gd name="connsiteY69" fmla="*/ 356033 h 599431"/>
                  <a:gd name="connsiteX70" fmla="*/ 26037 w 604188"/>
                  <a:gd name="connsiteY70" fmla="*/ 324873 h 599431"/>
                  <a:gd name="connsiteX71" fmla="*/ 24093 w 604188"/>
                  <a:gd name="connsiteY71" fmla="*/ 313213 h 599431"/>
                  <a:gd name="connsiteX72" fmla="*/ 108777 w 604188"/>
                  <a:gd name="connsiteY72" fmla="*/ 378870 h 599431"/>
                  <a:gd name="connsiteX73" fmla="*/ 152004 w 604188"/>
                  <a:gd name="connsiteY73" fmla="*/ 336088 h 599431"/>
                  <a:gd name="connsiteX74" fmla="*/ 166739 w 604188"/>
                  <a:gd name="connsiteY74" fmla="*/ 331872 h 599431"/>
                  <a:gd name="connsiteX75" fmla="*/ 166739 w 604188"/>
                  <a:gd name="connsiteY75" fmla="*/ 362521 h 599431"/>
                  <a:gd name="connsiteX76" fmla="*/ 166487 w 604188"/>
                  <a:gd name="connsiteY76" fmla="*/ 366678 h 599431"/>
                  <a:gd name="connsiteX77" fmla="*/ 138701 w 604188"/>
                  <a:gd name="connsiteY77" fmla="*/ 424446 h 599431"/>
                  <a:gd name="connsiteX78" fmla="*/ 108777 w 604188"/>
                  <a:gd name="connsiteY78" fmla="*/ 378870 h 599431"/>
                  <a:gd name="connsiteX79" fmla="*/ 231477 w 604188"/>
                  <a:gd name="connsiteY79" fmla="*/ 373804 h 599431"/>
                  <a:gd name="connsiteX80" fmla="*/ 222031 w 604188"/>
                  <a:gd name="connsiteY80" fmla="*/ 336010 h 599431"/>
                  <a:gd name="connsiteX81" fmla="*/ 212411 w 604188"/>
                  <a:gd name="connsiteY81" fmla="*/ 338766 h 599431"/>
                  <a:gd name="connsiteX82" fmla="*/ 186065 w 604188"/>
                  <a:gd name="connsiteY82" fmla="*/ 350648 h 599431"/>
                  <a:gd name="connsiteX83" fmla="*/ 186065 w 604188"/>
                  <a:gd name="connsiteY83" fmla="*/ 306232 h 599431"/>
                  <a:gd name="connsiteX84" fmla="*/ 154624 w 604188"/>
                  <a:gd name="connsiteY84" fmla="*/ 315214 h 599431"/>
                  <a:gd name="connsiteX85" fmla="*/ 163780 w 604188"/>
                  <a:gd name="connsiteY85" fmla="*/ 285165 h 599431"/>
                  <a:gd name="connsiteX86" fmla="*/ 168025 w 604188"/>
                  <a:gd name="connsiteY86" fmla="*/ 251375 h 599431"/>
                  <a:gd name="connsiteX87" fmla="*/ 151966 w 604188"/>
                  <a:gd name="connsiteY87" fmla="*/ 251375 h 599431"/>
                  <a:gd name="connsiteX88" fmla="*/ 146590 w 604188"/>
                  <a:gd name="connsiteY88" fmla="*/ 251752 h 599431"/>
                  <a:gd name="connsiteX89" fmla="*/ 157070 w 604188"/>
                  <a:gd name="connsiteY89" fmla="*/ 215525 h 599431"/>
                  <a:gd name="connsiteX90" fmla="*/ 157070 w 604188"/>
                  <a:gd name="connsiteY90" fmla="*/ 171312 h 599431"/>
                  <a:gd name="connsiteX91" fmla="*/ 134108 w 604188"/>
                  <a:gd name="connsiteY91" fmla="*/ 177055 h 599431"/>
                  <a:gd name="connsiteX92" fmla="*/ 99061 w 604188"/>
                  <a:gd name="connsiteY92" fmla="*/ 197822 h 599431"/>
                  <a:gd name="connsiteX93" fmla="*/ 99061 w 604188"/>
                  <a:gd name="connsiteY93" fmla="*/ 115246 h 599431"/>
                  <a:gd name="connsiteX94" fmla="*/ 156297 w 604188"/>
                  <a:gd name="connsiteY94" fmla="*/ 58010 h 599431"/>
                  <a:gd name="connsiteX95" fmla="*/ 447891 w 604188"/>
                  <a:gd name="connsiteY95" fmla="*/ 58010 h 599431"/>
                  <a:gd name="connsiteX96" fmla="*/ 505127 w 604188"/>
                  <a:gd name="connsiteY96" fmla="*/ 115246 h 599431"/>
                  <a:gd name="connsiteX97" fmla="*/ 505127 w 604188"/>
                  <a:gd name="connsiteY97" fmla="*/ 197822 h 599431"/>
                  <a:gd name="connsiteX98" fmla="*/ 470080 w 604188"/>
                  <a:gd name="connsiteY98" fmla="*/ 177055 h 599431"/>
                  <a:gd name="connsiteX99" fmla="*/ 447118 w 604188"/>
                  <a:gd name="connsiteY99" fmla="*/ 171312 h 599431"/>
                  <a:gd name="connsiteX100" fmla="*/ 447118 w 604188"/>
                  <a:gd name="connsiteY100" fmla="*/ 215525 h 599431"/>
                  <a:gd name="connsiteX101" fmla="*/ 457608 w 604188"/>
                  <a:gd name="connsiteY101" fmla="*/ 251752 h 599431"/>
                  <a:gd name="connsiteX102" fmla="*/ 452223 w 604188"/>
                  <a:gd name="connsiteY102" fmla="*/ 251375 h 599431"/>
                  <a:gd name="connsiteX103" fmla="*/ 436164 w 604188"/>
                  <a:gd name="connsiteY103" fmla="*/ 251375 h 599431"/>
                  <a:gd name="connsiteX104" fmla="*/ 440398 w 604188"/>
                  <a:gd name="connsiteY104" fmla="*/ 285175 h 599431"/>
                  <a:gd name="connsiteX105" fmla="*/ 449554 w 604188"/>
                  <a:gd name="connsiteY105" fmla="*/ 315224 h 599431"/>
                  <a:gd name="connsiteX106" fmla="*/ 418113 w 604188"/>
                  <a:gd name="connsiteY106" fmla="*/ 306232 h 599431"/>
                  <a:gd name="connsiteX107" fmla="*/ 418113 w 604188"/>
                  <a:gd name="connsiteY107" fmla="*/ 350648 h 599431"/>
                  <a:gd name="connsiteX108" fmla="*/ 391767 w 604188"/>
                  <a:gd name="connsiteY108" fmla="*/ 338766 h 599431"/>
                  <a:gd name="connsiteX109" fmla="*/ 382147 w 604188"/>
                  <a:gd name="connsiteY109" fmla="*/ 336010 h 599431"/>
                  <a:gd name="connsiteX110" fmla="*/ 372692 w 604188"/>
                  <a:gd name="connsiteY110" fmla="*/ 373823 h 599431"/>
                  <a:gd name="connsiteX111" fmla="*/ 369772 w 604188"/>
                  <a:gd name="connsiteY111" fmla="*/ 397791 h 599431"/>
                  <a:gd name="connsiteX112" fmla="*/ 371048 w 604188"/>
                  <a:gd name="connsiteY112" fmla="*/ 412274 h 599431"/>
                  <a:gd name="connsiteX113" fmla="*/ 302094 w 604188"/>
                  <a:gd name="connsiteY113" fmla="*/ 386730 h 599431"/>
                  <a:gd name="connsiteX114" fmla="*/ 233140 w 604188"/>
                  <a:gd name="connsiteY114" fmla="*/ 412264 h 599431"/>
                  <a:gd name="connsiteX115" fmla="*/ 234416 w 604188"/>
                  <a:gd name="connsiteY115" fmla="*/ 397791 h 599431"/>
                  <a:gd name="connsiteX116" fmla="*/ 231477 w 604188"/>
                  <a:gd name="connsiteY116" fmla="*/ 373804 h 599431"/>
                  <a:gd name="connsiteX117" fmla="*/ 99061 w 604188"/>
                  <a:gd name="connsiteY117" fmla="*/ 95706 h 599431"/>
                  <a:gd name="connsiteX118" fmla="*/ 99061 w 604188"/>
                  <a:gd name="connsiteY118" fmla="*/ 58010 h 599431"/>
                  <a:gd name="connsiteX119" fmla="*/ 136757 w 604188"/>
                  <a:gd name="connsiteY119" fmla="*/ 58010 h 599431"/>
                  <a:gd name="connsiteX120" fmla="*/ 99061 w 604188"/>
                  <a:gd name="connsiteY120" fmla="*/ 95706 h 599431"/>
                  <a:gd name="connsiteX121" fmla="*/ 505127 w 604188"/>
                  <a:gd name="connsiteY121" fmla="*/ 302288 h 599431"/>
                  <a:gd name="connsiteX122" fmla="*/ 505127 w 604188"/>
                  <a:gd name="connsiteY122" fmla="*/ 328721 h 599431"/>
                  <a:gd name="connsiteX123" fmla="*/ 504248 w 604188"/>
                  <a:gd name="connsiteY123" fmla="*/ 343387 h 599431"/>
                  <a:gd name="connsiteX124" fmla="*/ 459580 w 604188"/>
                  <a:gd name="connsiteY124" fmla="*/ 282767 h 599431"/>
                  <a:gd name="connsiteX125" fmla="*/ 458111 w 604188"/>
                  <a:gd name="connsiteY125" fmla="*/ 270991 h 599431"/>
                  <a:gd name="connsiteX126" fmla="*/ 505127 w 604188"/>
                  <a:gd name="connsiteY126" fmla="*/ 302288 h 599431"/>
                  <a:gd name="connsiteX127" fmla="*/ 520432 w 604188"/>
                  <a:gd name="connsiteY127" fmla="*/ 363265 h 599431"/>
                  <a:gd name="connsiteX128" fmla="*/ 523874 w 604188"/>
                  <a:gd name="connsiteY128" fmla="*/ 341966 h 599431"/>
                  <a:gd name="connsiteX129" fmla="*/ 547571 w 604188"/>
                  <a:gd name="connsiteY129" fmla="*/ 322494 h 599431"/>
                  <a:gd name="connsiteX130" fmla="*/ 580095 w 604188"/>
                  <a:gd name="connsiteY130" fmla="*/ 313203 h 599431"/>
                  <a:gd name="connsiteX131" fmla="*/ 578152 w 604188"/>
                  <a:gd name="connsiteY131" fmla="*/ 324863 h 599431"/>
                  <a:gd name="connsiteX132" fmla="*/ 549379 w 604188"/>
                  <a:gd name="connsiteY132" fmla="*/ 356024 h 599431"/>
                  <a:gd name="connsiteX133" fmla="*/ 505127 w 604188"/>
                  <a:gd name="connsiteY133" fmla="*/ 264736 h 599431"/>
                  <a:gd name="connsiteX134" fmla="*/ 493177 w 604188"/>
                  <a:gd name="connsiteY134" fmla="*/ 258761 h 599431"/>
                  <a:gd name="connsiteX135" fmla="*/ 466454 w 604188"/>
                  <a:gd name="connsiteY135" fmla="*/ 215525 h 599431"/>
                  <a:gd name="connsiteX136" fmla="*/ 466454 w 604188"/>
                  <a:gd name="connsiteY136" fmla="*/ 196091 h 599431"/>
                  <a:gd name="connsiteX137" fmla="*/ 499587 w 604188"/>
                  <a:gd name="connsiteY137" fmla="*/ 223240 h 599431"/>
                  <a:gd name="connsiteX138" fmla="*/ 505127 w 604188"/>
                  <a:gd name="connsiteY138" fmla="*/ 246705 h 599431"/>
                  <a:gd name="connsiteX139" fmla="*/ 505127 w 604188"/>
                  <a:gd name="connsiteY139" fmla="*/ 95706 h 599431"/>
                  <a:gd name="connsiteX140" fmla="*/ 467431 w 604188"/>
                  <a:gd name="connsiteY140" fmla="*/ 58010 h 599431"/>
                  <a:gd name="connsiteX141" fmla="*/ 505127 w 604188"/>
                  <a:gd name="connsiteY141" fmla="*/ 58010 h 599431"/>
                  <a:gd name="connsiteX142" fmla="*/ 417417 w 604188"/>
                  <a:gd name="connsiteY142" fmla="*/ 455462 h 599431"/>
                  <a:gd name="connsiteX143" fmla="*/ 389108 w 604188"/>
                  <a:gd name="connsiteY143" fmla="*/ 397791 h 599431"/>
                  <a:gd name="connsiteX144" fmla="*/ 391458 w 604188"/>
                  <a:gd name="connsiteY144" fmla="*/ 378512 h 599431"/>
                  <a:gd name="connsiteX145" fmla="*/ 395915 w 604188"/>
                  <a:gd name="connsiteY145" fmla="*/ 360703 h 599431"/>
                  <a:gd name="connsiteX146" fmla="*/ 447118 w 604188"/>
                  <a:gd name="connsiteY146" fmla="*/ 437827 h 599431"/>
                  <a:gd name="connsiteX147" fmla="*/ 447118 w 604188"/>
                  <a:gd name="connsiteY147" fmla="*/ 439809 h 599431"/>
                  <a:gd name="connsiteX148" fmla="*/ 417417 w 604188"/>
                  <a:gd name="connsiteY148" fmla="*/ 455462 h 599431"/>
                  <a:gd name="connsiteX149" fmla="*/ 465488 w 604188"/>
                  <a:gd name="connsiteY149" fmla="*/ 424446 h 599431"/>
                  <a:gd name="connsiteX150" fmla="*/ 437701 w 604188"/>
                  <a:gd name="connsiteY150" fmla="*/ 366678 h 599431"/>
                  <a:gd name="connsiteX151" fmla="*/ 437450 w 604188"/>
                  <a:gd name="connsiteY151" fmla="*/ 362521 h 599431"/>
                  <a:gd name="connsiteX152" fmla="*/ 437450 w 604188"/>
                  <a:gd name="connsiteY152" fmla="*/ 331872 h 599431"/>
                  <a:gd name="connsiteX153" fmla="*/ 452184 w 604188"/>
                  <a:gd name="connsiteY153" fmla="*/ 336088 h 599431"/>
                  <a:gd name="connsiteX154" fmla="*/ 495411 w 604188"/>
                  <a:gd name="connsiteY154" fmla="*/ 378870 h 599431"/>
                  <a:gd name="connsiteX155" fmla="*/ 465488 w 604188"/>
                  <a:gd name="connsiteY155" fmla="*/ 424446 h 599431"/>
                  <a:gd name="connsiteX156" fmla="*/ 567913 w 604188"/>
                  <a:gd name="connsiteY156" fmla="*/ 255542 h 599431"/>
                  <a:gd name="connsiteX157" fmla="*/ 582473 w 604188"/>
                  <a:gd name="connsiteY157" fmla="*/ 253115 h 599431"/>
                  <a:gd name="connsiteX158" fmla="*/ 582473 w 604188"/>
                  <a:gd name="connsiteY158" fmla="*/ 254420 h 599431"/>
                  <a:gd name="connsiteX159" fmla="*/ 545860 w 604188"/>
                  <a:gd name="connsiteY159" fmla="*/ 301321 h 599431"/>
                  <a:gd name="connsiteX160" fmla="*/ 524464 w 604188"/>
                  <a:gd name="connsiteY160" fmla="*/ 306667 h 599431"/>
                  <a:gd name="connsiteX161" fmla="*/ 524464 w 604188"/>
                  <a:gd name="connsiteY161" fmla="*/ 301582 h 599431"/>
                  <a:gd name="connsiteX162" fmla="*/ 530990 w 604188"/>
                  <a:gd name="connsiteY162" fmla="*/ 285271 h 599431"/>
                  <a:gd name="connsiteX163" fmla="*/ 567913 w 604188"/>
                  <a:gd name="connsiteY163" fmla="*/ 255542 h 599431"/>
                  <a:gd name="connsiteX164" fmla="*/ 60388 w 604188"/>
                  <a:gd name="connsiteY164" fmla="*/ 29005 h 599431"/>
                  <a:gd name="connsiteX165" fmla="*/ 70056 w 604188"/>
                  <a:gd name="connsiteY165" fmla="*/ 19337 h 599431"/>
                  <a:gd name="connsiteX166" fmla="*/ 534132 w 604188"/>
                  <a:gd name="connsiteY166" fmla="*/ 19337 h 599431"/>
                  <a:gd name="connsiteX167" fmla="*/ 543800 w 604188"/>
                  <a:gd name="connsiteY167" fmla="*/ 29005 h 599431"/>
                  <a:gd name="connsiteX168" fmla="*/ 543800 w 604188"/>
                  <a:gd name="connsiteY168" fmla="*/ 243824 h 599431"/>
                  <a:gd name="connsiteX169" fmla="*/ 524464 w 604188"/>
                  <a:gd name="connsiteY169" fmla="*/ 259476 h 599431"/>
                  <a:gd name="connsiteX170" fmla="*/ 524464 w 604188"/>
                  <a:gd name="connsiteY170" fmla="*/ 38673 h 599431"/>
                  <a:gd name="connsiteX171" fmla="*/ 79724 w 604188"/>
                  <a:gd name="connsiteY171" fmla="*/ 38673 h 599431"/>
                  <a:gd name="connsiteX172" fmla="*/ 79724 w 604188"/>
                  <a:gd name="connsiteY172" fmla="*/ 259476 h 599431"/>
                  <a:gd name="connsiteX173" fmla="*/ 60388 w 604188"/>
                  <a:gd name="connsiteY173" fmla="*/ 243824 h 599431"/>
                  <a:gd name="connsiteX174" fmla="*/ 21715 w 604188"/>
                  <a:gd name="connsiteY174" fmla="*/ 253115 h 599431"/>
                  <a:gd name="connsiteX175" fmla="*/ 36275 w 604188"/>
                  <a:gd name="connsiteY175" fmla="*/ 255542 h 599431"/>
                  <a:gd name="connsiteX176" fmla="*/ 73198 w 604188"/>
                  <a:gd name="connsiteY176" fmla="*/ 285271 h 599431"/>
                  <a:gd name="connsiteX177" fmla="*/ 79724 w 604188"/>
                  <a:gd name="connsiteY177" fmla="*/ 301582 h 599431"/>
                  <a:gd name="connsiteX178" fmla="*/ 79724 w 604188"/>
                  <a:gd name="connsiteY178" fmla="*/ 306667 h 599431"/>
                  <a:gd name="connsiteX179" fmla="*/ 58329 w 604188"/>
                  <a:gd name="connsiteY179" fmla="*/ 301321 h 599431"/>
                  <a:gd name="connsiteX180" fmla="*/ 21715 w 604188"/>
                  <a:gd name="connsiteY180" fmla="*/ 254420 h 599431"/>
                  <a:gd name="connsiteX181" fmla="*/ 23987 w 604188"/>
                  <a:gd name="connsiteY181" fmla="*/ 377062 h 599431"/>
                  <a:gd name="connsiteX182" fmla="*/ 43710 w 604188"/>
                  <a:gd name="connsiteY182" fmla="*/ 377062 h 599431"/>
                  <a:gd name="connsiteX183" fmla="*/ 86618 w 604188"/>
                  <a:gd name="connsiteY183" fmla="*/ 390056 h 599431"/>
                  <a:gd name="connsiteX184" fmla="*/ 94962 w 604188"/>
                  <a:gd name="connsiteY184" fmla="*/ 395625 h 599431"/>
                  <a:gd name="connsiteX185" fmla="*/ 100530 w 604188"/>
                  <a:gd name="connsiteY185" fmla="*/ 406260 h 599431"/>
                  <a:gd name="connsiteX186" fmla="*/ 58464 w 604188"/>
                  <a:gd name="connsiteY186" fmla="*/ 419602 h 599431"/>
                  <a:gd name="connsiteX187" fmla="*/ 23987 w 604188"/>
                  <a:gd name="connsiteY187" fmla="*/ 377062 h 599431"/>
                  <a:gd name="connsiteX188" fmla="*/ 57168 w 604188"/>
                  <a:gd name="connsiteY188" fmla="*/ 444740 h 599431"/>
                  <a:gd name="connsiteX189" fmla="*/ 70066 w 604188"/>
                  <a:gd name="connsiteY189" fmla="*/ 435071 h 599431"/>
                  <a:gd name="connsiteX190" fmla="*/ 116425 w 604188"/>
                  <a:gd name="connsiteY190" fmla="*/ 428739 h 599431"/>
                  <a:gd name="connsiteX191" fmla="*/ 134476 w 604188"/>
                  <a:gd name="connsiteY191" fmla="*/ 446838 h 599431"/>
                  <a:gd name="connsiteX192" fmla="*/ 98403 w 604188"/>
                  <a:gd name="connsiteY192" fmla="*/ 463844 h 599431"/>
                  <a:gd name="connsiteX193" fmla="*/ 68277 w 604188"/>
                  <a:gd name="connsiteY193" fmla="*/ 453074 h 599431"/>
                  <a:gd name="connsiteX194" fmla="*/ 119944 w 604188"/>
                  <a:gd name="connsiteY194" fmla="*/ 502749 h 599431"/>
                  <a:gd name="connsiteX195" fmla="*/ 101149 w 604188"/>
                  <a:gd name="connsiteY195" fmla="*/ 499704 h 599431"/>
                  <a:gd name="connsiteX196" fmla="*/ 94217 w 604188"/>
                  <a:gd name="connsiteY196" fmla="*/ 497393 h 599431"/>
                  <a:gd name="connsiteX197" fmla="*/ 94488 w 604188"/>
                  <a:gd name="connsiteY197" fmla="*/ 496938 h 599431"/>
                  <a:gd name="connsiteX198" fmla="*/ 152517 w 604188"/>
                  <a:gd name="connsiteY198" fmla="*/ 464076 h 599431"/>
                  <a:gd name="connsiteX199" fmla="*/ 159652 w 604188"/>
                  <a:gd name="connsiteY199" fmla="*/ 464076 h 599431"/>
                  <a:gd name="connsiteX200" fmla="*/ 172656 w 604188"/>
                  <a:gd name="connsiteY200" fmla="*/ 470467 h 599431"/>
                  <a:gd name="connsiteX201" fmla="*/ 119944 w 604188"/>
                  <a:gd name="connsiteY201" fmla="*/ 502749 h 599431"/>
                  <a:gd name="connsiteX202" fmla="*/ 302094 w 604188"/>
                  <a:gd name="connsiteY202" fmla="*/ 580095 h 599431"/>
                  <a:gd name="connsiteX203" fmla="*/ 215080 w 604188"/>
                  <a:gd name="connsiteY203" fmla="*/ 493081 h 599431"/>
                  <a:gd name="connsiteX204" fmla="*/ 302094 w 604188"/>
                  <a:gd name="connsiteY204" fmla="*/ 406067 h 599431"/>
                  <a:gd name="connsiteX205" fmla="*/ 389108 w 604188"/>
                  <a:gd name="connsiteY205" fmla="*/ 493081 h 599431"/>
                  <a:gd name="connsiteX206" fmla="*/ 302094 w 604188"/>
                  <a:gd name="connsiteY206" fmla="*/ 580095 h 599431"/>
                  <a:gd name="connsiteX207" fmla="*/ 503039 w 604188"/>
                  <a:gd name="connsiteY207" fmla="*/ 499704 h 599431"/>
                  <a:gd name="connsiteX208" fmla="*/ 484244 w 604188"/>
                  <a:gd name="connsiteY208" fmla="*/ 502749 h 599431"/>
                  <a:gd name="connsiteX209" fmla="*/ 431533 w 604188"/>
                  <a:gd name="connsiteY209" fmla="*/ 470467 h 599431"/>
                  <a:gd name="connsiteX210" fmla="*/ 444536 w 604188"/>
                  <a:gd name="connsiteY210" fmla="*/ 464076 h 599431"/>
                  <a:gd name="connsiteX211" fmla="*/ 451672 w 604188"/>
                  <a:gd name="connsiteY211" fmla="*/ 464076 h 599431"/>
                  <a:gd name="connsiteX212" fmla="*/ 509700 w 604188"/>
                  <a:gd name="connsiteY212" fmla="*/ 496938 h 599431"/>
                  <a:gd name="connsiteX213" fmla="*/ 509971 w 604188"/>
                  <a:gd name="connsiteY213" fmla="*/ 497393 h 599431"/>
                  <a:gd name="connsiteX214" fmla="*/ 535901 w 604188"/>
                  <a:gd name="connsiteY214" fmla="*/ 453074 h 599431"/>
                  <a:gd name="connsiteX215" fmla="*/ 505785 w 604188"/>
                  <a:gd name="connsiteY215" fmla="*/ 463834 h 599431"/>
                  <a:gd name="connsiteX216" fmla="*/ 469713 w 604188"/>
                  <a:gd name="connsiteY216" fmla="*/ 446828 h 599431"/>
                  <a:gd name="connsiteX217" fmla="*/ 487763 w 604188"/>
                  <a:gd name="connsiteY217" fmla="*/ 428729 h 599431"/>
                  <a:gd name="connsiteX218" fmla="*/ 534132 w 604188"/>
                  <a:gd name="connsiteY218" fmla="*/ 435071 h 599431"/>
                  <a:gd name="connsiteX219" fmla="*/ 547020 w 604188"/>
                  <a:gd name="connsiteY219" fmla="*/ 444740 h 599431"/>
                  <a:gd name="connsiteX220" fmla="*/ 545724 w 604188"/>
                  <a:gd name="connsiteY220" fmla="*/ 419592 h 599431"/>
                  <a:gd name="connsiteX221" fmla="*/ 503658 w 604188"/>
                  <a:gd name="connsiteY221" fmla="*/ 406250 h 599431"/>
                  <a:gd name="connsiteX222" fmla="*/ 509227 w 604188"/>
                  <a:gd name="connsiteY222" fmla="*/ 395615 h 599431"/>
                  <a:gd name="connsiteX223" fmla="*/ 517570 w 604188"/>
                  <a:gd name="connsiteY223" fmla="*/ 390046 h 599431"/>
                  <a:gd name="connsiteX224" fmla="*/ 560478 w 604188"/>
                  <a:gd name="connsiteY224" fmla="*/ 377062 h 599431"/>
                  <a:gd name="connsiteX225" fmla="*/ 580201 w 604188"/>
                  <a:gd name="connsiteY225" fmla="*/ 377062 h 599431"/>
                  <a:gd name="connsiteX226" fmla="*/ 545724 w 604188"/>
                  <a:gd name="connsiteY226" fmla="*/ 419592 h 599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</a:cxnLst>
                <a:rect l="l" t="t" r="r" b="b"/>
                <a:pathLst>
                  <a:path w="604188" h="599431">
                    <a:moveTo>
                      <a:pt x="597218" y="328053"/>
                    </a:moveTo>
                    <a:lnTo>
                      <a:pt x="604188" y="286219"/>
                    </a:lnTo>
                    <a:lnTo>
                      <a:pt x="591620" y="289806"/>
                    </a:lnTo>
                    <a:cubicBezTo>
                      <a:pt x="598020" y="279412"/>
                      <a:pt x="601810" y="267327"/>
                      <a:pt x="601810" y="254420"/>
                    </a:cubicBezTo>
                    <a:lnTo>
                      <a:pt x="601810" y="230298"/>
                    </a:lnTo>
                    <a:lnTo>
                      <a:pt x="564742" y="236476"/>
                    </a:lnTo>
                    <a:cubicBezTo>
                      <a:pt x="564200" y="236563"/>
                      <a:pt x="563678" y="236746"/>
                      <a:pt x="563137" y="236853"/>
                    </a:cubicBezTo>
                    <a:lnTo>
                      <a:pt x="563137" y="29005"/>
                    </a:lnTo>
                    <a:cubicBezTo>
                      <a:pt x="563137" y="13013"/>
                      <a:pt x="550123" y="0"/>
                      <a:pt x="534132" y="0"/>
                    </a:cubicBezTo>
                    <a:lnTo>
                      <a:pt x="70056" y="0"/>
                    </a:lnTo>
                    <a:cubicBezTo>
                      <a:pt x="54065" y="0"/>
                      <a:pt x="41051" y="13013"/>
                      <a:pt x="41051" y="29005"/>
                    </a:cubicBezTo>
                    <a:lnTo>
                      <a:pt x="41051" y="236843"/>
                    </a:lnTo>
                    <a:cubicBezTo>
                      <a:pt x="40510" y="236737"/>
                      <a:pt x="39988" y="236553"/>
                      <a:pt x="39446" y="236466"/>
                    </a:cubicBezTo>
                    <a:lnTo>
                      <a:pt x="2378" y="230298"/>
                    </a:lnTo>
                    <a:lnTo>
                      <a:pt x="2378" y="254430"/>
                    </a:lnTo>
                    <a:cubicBezTo>
                      <a:pt x="2378" y="267337"/>
                      <a:pt x="6168" y="279422"/>
                      <a:pt x="12569" y="289815"/>
                    </a:cubicBezTo>
                    <a:lnTo>
                      <a:pt x="0" y="286229"/>
                    </a:lnTo>
                    <a:lnTo>
                      <a:pt x="6971" y="328063"/>
                    </a:lnTo>
                    <a:cubicBezTo>
                      <a:pt x="8856" y="339385"/>
                      <a:pt x="14000" y="349614"/>
                      <a:pt x="21444" y="357725"/>
                    </a:cubicBezTo>
                    <a:lnTo>
                      <a:pt x="242" y="357725"/>
                    </a:lnTo>
                    <a:lnTo>
                      <a:pt x="4022" y="376549"/>
                    </a:lnTo>
                    <a:cubicBezTo>
                      <a:pt x="8643" y="399666"/>
                      <a:pt x="22411" y="419496"/>
                      <a:pt x="41748" y="432142"/>
                    </a:cubicBezTo>
                    <a:lnTo>
                      <a:pt x="24934" y="444740"/>
                    </a:lnTo>
                    <a:lnTo>
                      <a:pt x="56675" y="468543"/>
                    </a:lnTo>
                    <a:cubicBezTo>
                      <a:pt x="64304" y="474266"/>
                      <a:pt x="73082" y="478240"/>
                      <a:pt x="82277" y="480686"/>
                    </a:cubicBezTo>
                    <a:cubicBezTo>
                      <a:pt x="80778" y="482745"/>
                      <a:pt x="79231" y="484776"/>
                      <a:pt x="77907" y="486990"/>
                    </a:cubicBezTo>
                    <a:lnTo>
                      <a:pt x="65222" y="508115"/>
                    </a:lnTo>
                    <a:lnTo>
                      <a:pt x="95020" y="518054"/>
                    </a:lnTo>
                    <a:cubicBezTo>
                      <a:pt x="103083" y="520722"/>
                      <a:pt x="111465" y="522086"/>
                      <a:pt x="119944" y="522086"/>
                    </a:cubicBezTo>
                    <a:cubicBezTo>
                      <a:pt x="150622" y="522086"/>
                      <a:pt x="177809" y="504528"/>
                      <a:pt x="190851" y="477128"/>
                    </a:cubicBezTo>
                    <a:cubicBezTo>
                      <a:pt x="192824" y="477708"/>
                      <a:pt x="194825" y="478182"/>
                      <a:pt x="196826" y="478685"/>
                    </a:cubicBezTo>
                    <a:cubicBezTo>
                      <a:pt x="196188" y="483403"/>
                      <a:pt x="195743" y="488189"/>
                      <a:pt x="195743" y="493081"/>
                    </a:cubicBezTo>
                    <a:cubicBezTo>
                      <a:pt x="195743" y="551719"/>
                      <a:pt x="243456" y="599432"/>
                      <a:pt x="302094" y="599432"/>
                    </a:cubicBezTo>
                    <a:cubicBezTo>
                      <a:pt x="360732" y="599432"/>
                      <a:pt x="408445" y="551719"/>
                      <a:pt x="408445" y="493081"/>
                    </a:cubicBezTo>
                    <a:cubicBezTo>
                      <a:pt x="408445" y="488189"/>
                      <a:pt x="408000" y="483403"/>
                      <a:pt x="407352" y="478685"/>
                    </a:cubicBezTo>
                    <a:cubicBezTo>
                      <a:pt x="409354" y="478182"/>
                      <a:pt x="411355" y="477708"/>
                      <a:pt x="413327" y="477138"/>
                    </a:cubicBezTo>
                    <a:cubicBezTo>
                      <a:pt x="426360" y="504528"/>
                      <a:pt x="453557" y="522086"/>
                      <a:pt x="484244" y="522086"/>
                    </a:cubicBezTo>
                    <a:cubicBezTo>
                      <a:pt x="492723" y="522086"/>
                      <a:pt x="501105" y="520722"/>
                      <a:pt x="509159" y="518044"/>
                    </a:cubicBezTo>
                    <a:lnTo>
                      <a:pt x="538957" y="508105"/>
                    </a:lnTo>
                    <a:lnTo>
                      <a:pt x="526272" y="486990"/>
                    </a:lnTo>
                    <a:cubicBezTo>
                      <a:pt x="524947" y="484785"/>
                      <a:pt x="523410" y="482745"/>
                      <a:pt x="521902" y="480686"/>
                    </a:cubicBezTo>
                    <a:cubicBezTo>
                      <a:pt x="531096" y="478240"/>
                      <a:pt x="539875" y="474266"/>
                      <a:pt x="547494" y="468543"/>
                    </a:cubicBezTo>
                    <a:lnTo>
                      <a:pt x="579254" y="444740"/>
                    </a:lnTo>
                    <a:lnTo>
                      <a:pt x="562450" y="432132"/>
                    </a:lnTo>
                    <a:cubicBezTo>
                      <a:pt x="581777" y="419486"/>
                      <a:pt x="595555" y="399666"/>
                      <a:pt x="600176" y="376540"/>
                    </a:cubicBezTo>
                    <a:lnTo>
                      <a:pt x="603947" y="357725"/>
                    </a:lnTo>
                    <a:lnTo>
                      <a:pt x="582744" y="357725"/>
                    </a:lnTo>
                    <a:cubicBezTo>
                      <a:pt x="590189" y="349614"/>
                      <a:pt x="595332" y="339385"/>
                      <a:pt x="597218" y="328053"/>
                    </a:cubicBezTo>
                    <a:close/>
                    <a:moveTo>
                      <a:pt x="157070" y="439809"/>
                    </a:moveTo>
                    <a:lnTo>
                      <a:pt x="157070" y="437827"/>
                    </a:lnTo>
                    <a:cubicBezTo>
                      <a:pt x="157070" y="404046"/>
                      <a:pt x="177693" y="373630"/>
                      <a:pt x="208273" y="360693"/>
                    </a:cubicBezTo>
                    <a:lnTo>
                      <a:pt x="212721" y="378493"/>
                    </a:lnTo>
                    <a:cubicBezTo>
                      <a:pt x="214287" y="384767"/>
                      <a:pt x="215080" y="391255"/>
                      <a:pt x="215080" y="397791"/>
                    </a:cubicBezTo>
                    <a:cubicBezTo>
                      <a:pt x="215080" y="420472"/>
                      <a:pt x="204512" y="441636"/>
                      <a:pt x="186771" y="455471"/>
                    </a:cubicBezTo>
                    <a:cubicBezTo>
                      <a:pt x="176117" y="451478"/>
                      <a:pt x="166188" y="446161"/>
                      <a:pt x="157070" y="439809"/>
                    </a:cubicBezTo>
                    <a:close/>
                    <a:moveTo>
                      <a:pt x="144608" y="282777"/>
                    </a:moveTo>
                    <a:cubicBezTo>
                      <a:pt x="141282" y="309413"/>
                      <a:pt x="124034" y="332336"/>
                      <a:pt x="99941" y="343397"/>
                    </a:cubicBezTo>
                    <a:cubicBezTo>
                      <a:pt x="99419" y="338553"/>
                      <a:pt x="99061" y="333680"/>
                      <a:pt x="99061" y="328721"/>
                    </a:cubicBezTo>
                    <a:lnTo>
                      <a:pt x="99061" y="302288"/>
                    </a:lnTo>
                    <a:cubicBezTo>
                      <a:pt x="108690" y="284527"/>
                      <a:pt x="126171" y="272906"/>
                      <a:pt x="146078" y="270991"/>
                    </a:cubicBezTo>
                    <a:close/>
                    <a:moveTo>
                      <a:pt x="137734" y="215525"/>
                    </a:moveTo>
                    <a:cubicBezTo>
                      <a:pt x="137734" y="233952"/>
                      <a:pt x="127495" y="250524"/>
                      <a:pt x="111011" y="258761"/>
                    </a:cubicBezTo>
                    <a:lnTo>
                      <a:pt x="99061" y="264736"/>
                    </a:lnTo>
                    <a:lnTo>
                      <a:pt x="99061" y="246705"/>
                    </a:lnTo>
                    <a:cubicBezTo>
                      <a:pt x="99061" y="238612"/>
                      <a:pt x="100975" y="230501"/>
                      <a:pt x="104601" y="223250"/>
                    </a:cubicBezTo>
                    <a:cubicBezTo>
                      <a:pt x="111291" y="209869"/>
                      <a:pt x="123328" y="200017"/>
                      <a:pt x="137734" y="196101"/>
                    </a:cubicBezTo>
                    <a:close/>
                    <a:moveTo>
                      <a:pt x="56617" y="322504"/>
                    </a:moveTo>
                    <a:cubicBezTo>
                      <a:pt x="66846" y="325433"/>
                      <a:pt x="75422" y="332530"/>
                      <a:pt x="80314" y="341976"/>
                    </a:cubicBezTo>
                    <a:cubicBezTo>
                      <a:pt x="80933" y="349227"/>
                      <a:pt x="82170" y="356314"/>
                      <a:pt x="83756" y="363275"/>
                    </a:cubicBezTo>
                    <a:lnTo>
                      <a:pt x="54809" y="356033"/>
                    </a:lnTo>
                    <a:cubicBezTo>
                      <a:pt x="39862" y="352301"/>
                      <a:pt x="28570" y="340071"/>
                      <a:pt x="26037" y="324873"/>
                    </a:cubicBezTo>
                    <a:lnTo>
                      <a:pt x="24093" y="313213"/>
                    </a:lnTo>
                    <a:close/>
                    <a:moveTo>
                      <a:pt x="108777" y="378870"/>
                    </a:moveTo>
                    <a:cubicBezTo>
                      <a:pt x="114975" y="358305"/>
                      <a:pt x="131217" y="342024"/>
                      <a:pt x="152004" y="336088"/>
                    </a:cubicBezTo>
                    <a:lnTo>
                      <a:pt x="166739" y="331872"/>
                    </a:lnTo>
                    <a:lnTo>
                      <a:pt x="166739" y="362521"/>
                    </a:lnTo>
                    <a:cubicBezTo>
                      <a:pt x="166739" y="363913"/>
                      <a:pt x="166594" y="365296"/>
                      <a:pt x="166487" y="366678"/>
                    </a:cubicBezTo>
                    <a:cubicBezTo>
                      <a:pt x="151559" y="382312"/>
                      <a:pt x="141611" y="402480"/>
                      <a:pt x="138701" y="424446"/>
                    </a:cubicBezTo>
                    <a:cubicBezTo>
                      <a:pt x="125794" y="411519"/>
                      <a:pt x="115613" y="396012"/>
                      <a:pt x="108777" y="378870"/>
                    </a:cubicBezTo>
                    <a:close/>
                    <a:moveTo>
                      <a:pt x="231477" y="373804"/>
                    </a:moveTo>
                    <a:lnTo>
                      <a:pt x="222031" y="336010"/>
                    </a:lnTo>
                    <a:lnTo>
                      <a:pt x="212411" y="338766"/>
                    </a:lnTo>
                    <a:cubicBezTo>
                      <a:pt x="202946" y="341473"/>
                      <a:pt x="194138" y="345563"/>
                      <a:pt x="186065" y="350648"/>
                    </a:cubicBezTo>
                    <a:lnTo>
                      <a:pt x="186065" y="306232"/>
                    </a:lnTo>
                    <a:lnTo>
                      <a:pt x="154624" y="315214"/>
                    </a:lnTo>
                    <a:cubicBezTo>
                      <a:pt x="159188" y="305845"/>
                      <a:pt x="162456" y="295781"/>
                      <a:pt x="163780" y="285165"/>
                    </a:cubicBezTo>
                    <a:lnTo>
                      <a:pt x="168025" y="251375"/>
                    </a:lnTo>
                    <a:lnTo>
                      <a:pt x="151966" y="251375"/>
                    </a:lnTo>
                    <a:cubicBezTo>
                      <a:pt x="150148" y="251375"/>
                      <a:pt x="148379" y="251626"/>
                      <a:pt x="146590" y="251752"/>
                    </a:cubicBezTo>
                    <a:cubicBezTo>
                      <a:pt x="153300" y="241145"/>
                      <a:pt x="157070" y="228683"/>
                      <a:pt x="157070" y="215525"/>
                    </a:cubicBezTo>
                    <a:lnTo>
                      <a:pt x="157070" y="171312"/>
                    </a:lnTo>
                    <a:lnTo>
                      <a:pt x="134108" y="177055"/>
                    </a:lnTo>
                    <a:cubicBezTo>
                      <a:pt x="120495" y="180458"/>
                      <a:pt x="108420" y="187777"/>
                      <a:pt x="99061" y="197822"/>
                    </a:cubicBezTo>
                    <a:lnTo>
                      <a:pt x="99061" y="115246"/>
                    </a:lnTo>
                    <a:cubicBezTo>
                      <a:pt x="128636" y="110982"/>
                      <a:pt x="152033" y="87585"/>
                      <a:pt x="156297" y="58010"/>
                    </a:cubicBezTo>
                    <a:lnTo>
                      <a:pt x="447891" y="58010"/>
                    </a:lnTo>
                    <a:cubicBezTo>
                      <a:pt x="452155" y="87585"/>
                      <a:pt x="475552" y="110982"/>
                      <a:pt x="505127" y="115246"/>
                    </a:cubicBezTo>
                    <a:lnTo>
                      <a:pt x="505127" y="197822"/>
                    </a:lnTo>
                    <a:cubicBezTo>
                      <a:pt x="495769" y="187777"/>
                      <a:pt x="483693" y="180458"/>
                      <a:pt x="470080" y="177055"/>
                    </a:cubicBezTo>
                    <a:lnTo>
                      <a:pt x="447118" y="171312"/>
                    </a:lnTo>
                    <a:lnTo>
                      <a:pt x="447118" y="215525"/>
                    </a:lnTo>
                    <a:cubicBezTo>
                      <a:pt x="447118" y="228683"/>
                      <a:pt x="450889" y="241145"/>
                      <a:pt x="457608" y="251752"/>
                    </a:cubicBezTo>
                    <a:cubicBezTo>
                      <a:pt x="455810" y="251626"/>
                      <a:pt x="454050" y="251375"/>
                      <a:pt x="452223" y="251375"/>
                    </a:cubicBezTo>
                    <a:lnTo>
                      <a:pt x="436164" y="251375"/>
                    </a:lnTo>
                    <a:lnTo>
                      <a:pt x="440398" y="285175"/>
                    </a:lnTo>
                    <a:cubicBezTo>
                      <a:pt x="441723" y="295790"/>
                      <a:pt x="444991" y="305855"/>
                      <a:pt x="449554" y="315224"/>
                    </a:cubicBezTo>
                    <a:lnTo>
                      <a:pt x="418113" y="306232"/>
                    </a:lnTo>
                    <a:lnTo>
                      <a:pt x="418113" y="350648"/>
                    </a:lnTo>
                    <a:cubicBezTo>
                      <a:pt x="410050" y="345553"/>
                      <a:pt x="401242" y="341473"/>
                      <a:pt x="391767" y="338766"/>
                    </a:cubicBezTo>
                    <a:lnTo>
                      <a:pt x="382147" y="336010"/>
                    </a:lnTo>
                    <a:lnTo>
                      <a:pt x="372692" y="373823"/>
                    </a:lnTo>
                    <a:cubicBezTo>
                      <a:pt x="370758" y="381616"/>
                      <a:pt x="369772" y="389679"/>
                      <a:pt x="369772" y="397791"/>
                    </a:cubicBezTo>
                    <a:cubicBezTo>
                      <a:pt x="369772" y="402692"/>
                      <a:pt x="370294" y="407507"/>
                      <a:pt x="371048" y="412274"/>
                    </a:cubicBezTo>
                    <a:cubicBezTo>
                      <a:pt x="352456" y="396389"/>
                      <a:pt x="328401" y="386730"/>
                      <a:pt x="302094" y="386730"/>
                    </a:cubicBezTo>
                    <a:cubicBezTo>
                      <a:pt x="275787" y="386730"/>
                      <a:pt x="251732" y="396389"/>
                      <a:pt x="233140" y="412264"/>
                    </a:cubicBezTo>
                    <a:cubicBezTo>
                      <a:pt x="233894" y="407507"/>
                      <a:pt x="234416" y="402692"/>
                      <a:pt x="234416" y="397791"/>
                    </a:cubicBezTo>
                    <a:cubicBezTo>
                      <a:pt x="234416" y="389679"/>
                      <a:pt x="233430" y="381616"/>
                      <a:pt x="231477" y="373804"/>
                    </a:cubicBezTo>
                    <a:close/>
                    <a:moveTo>
                      <a:pt x="99061" y="95706"/>
                    </a:moveTo>
                    <a:lnTo>
                      <a:pt x="99061" y="58010"/>
                    </a:lnTo>
                    <a:lnTo>
                      <a:pt x="136757" y="58010"/>
                    </a:lnTo>
                    <a:cubicBezTo>
                      <a:pt x="132900" y="76921"/>
                      <a:pt x="117972" y="91848"/>
                      <a:pt x="99061" y="95706"/>
                    </a:cubicBezTo>
                    <a:close/>
                    <a:moveTo>
                      <a:pt x="505127" y="302288"/>
                    </a:moveTo>
                    <a:lnTo>
                      <a:pt x="505127" y="328721"/>
                    </a:lnTo>
                    <a:cubicBezTo>
                      <a:pt x="505127" y="333680"/>
                      <a:pt x="504770" y="338553"/>
                      <a:pt x="504248" y="343387"/>
                    </a:cubicBezTo>
                    <a:cubicBezTo>
                      <a:pt x="480154" y="332327"/>
                      <a:pt x="462906" y="309403"/>
                      <a:pt x="459580" y="282767"/>
                    </a:cubicBezTo>
                    <a:lnTo>
                      <a:pt x="458111" y="270991"/>
                    </a:lnTo>
                    <a:cubicBezTo>
                      <a:pt x="478018" y="272906"/>
                      <a:pt x="495498" y="284527"/>
                      <a:pt x="505127" y="302288"/>
                    </a:cubicBezTo>
                    <a:close/>
                    <a:moveTo>
                      <a:pt x="520432" y="363265"/>
                    </a:moveTo>
                    <a:cubicBezTo>
                      <a:pt x="522028" y="356304"/>
                      <a:pt x="523255" y="349217"/>
                      <a:pt x="523874" y="341966"/>
                    </a:cubicBezTo>
                    <a:cubicBezTo>
                      <a:pt x="528757" y="332520"/>
                      <a:pt x="537332" y="325424"/>
                      <a:pt x="547571" y="322494"/>
                    </a:cubicBezTo>
                    <a:lnTo>
                      <a:pt x="580095" y="313203"/>
                    </a:lnTo>
                    <a:lnTo>
                      <a:pt x="578152" y="324863"/>
                    </a:lnTo>
                    <a:cubicBezTo>
                      <a:pt x="575619" y="340061"/>
                      <a:pt x="564326" y="352282"/>
                      <a:pt x="549379" y="356024"/>
                    </a:cubicBezTo>
                    <a:close/>
                    <a:moveTo>
                      <a:pt x="505127" y="264736"/>
                    </a:moveTo>
                    <a:lnTo>
                      <a:pt x="493177" y="258761"/>
                    </a:lnTo>
                    <a:cubicBezTo>
                      <a:pt x="476693" y="250524"/>
                      <a:pt x="466454" y="233952"/>
                      <a:pt x="466454" y="215525"/>
                    </a:cubicBezTo>
                    <a:lnTo>
                      <a:pt x="466454" y="196091"/>
                    </a:lnTo>
                    <a:cubicBezTo>
                      <a:pt x="480860" y="200007"/>
                      <a:pt x="492887" y="209859"/>
                      <a:pt x="499587" y="223240"/>
                    </a:cubicBezTo>
                    <a:cubicBezTo>
                      <a:pt x="503213" y="230491"/>
                      <a:pt x="505127" y="238603"/>
                      <a:pt x="505127" y="246705"/>
                    </a:cubicBezTo>
                    <a:close/>
                    <a:moveTo>
                      <a:pt x="505127" y="95706"/>
                    </a:moveTo>
                    <a:cubicBezTo>
                      <a:pt x="486216" y="91848"/>
                      <a:pt x="471289" y="76921"/>
                      <a:pt x="467431" y="58010"/>
                    </a:cubicBezTo>
                    <a:lnTo>
                      <a:pt x="505127" y="58010"/>
                    </a:lnTo>
                    <a:close/>
                    <a:moveTo>
                      <a:pt x="417417" y="455462"/>
                    </a:moveTo>
                    <a:cubicBezTo>
                      <a:pt x="399676" y="441636"/>
                      <a:pt x="389108" y="420472"/>
                      <a:pt x="389108" y="397791"/>
                    </a:cubicBezTo>
                    <a:cubicBezTo>
                      <a:pt x="389108" y="391264"/>
                      <a:pt x="389901" y="384767"/>
                      <a:pt x="391458" y="378512"/>
                    </a:cubicBezTo>
                    <a:lnTo>
                      <a:pt x="395915" y="360703"/>
                    </a:lnTo>
                    <a:cubicBezTo>
                      <a:pt x="426496" y="373630"/>
                      <a:pt x="447118" y="404046"/>
                      <a:pt x="447118" y="437827"/>
                    </a:cubicBezTo>
                    <a:lnTo>
                      <a:pt x="447118" y="439809"/>
                    </a:lnTo>
                    <a:cubicBezTo>
                      <a:pt x="438001" y="446161"/>
                      <a:pt x="428071" y="451478"/>
                      <a:pt x="417417" y="455462"/>
                    </a:cubicBezTo>
                    <a:close/>
                    <a:moveTo>
                      <a:pt x="465488" y="424446"/>
                    </a:moveTo>
                    <a:cubicBezTo>
                      <a:pt x="462577" y="402480"/>
                      <a:pt x="452629" y="382312"/>
                      <a:pt x="437701" y="366678"/>
                    </a:cubicBezTo>
                    <a:cubicBezTo>
                      <a:pt x="437595" y="365296"/>
                      <a:pt x="437450" y="363913"/>
                      <a:pt x="437450" y="362521"/>
                    </a:cubicBezTo>
                    <a:lnTo>
                      <a:pt x="437450" y="331872"/>
                    </a:lnTo>
                    <a:lnTo>
                      <a:pt x="452184" y="336088"/>
                    </a:lnTo>
                    <a:cubicBezTo>
                      <a:pt x="472961" y="342024"/>
                      <a:pt x="489204" y="358305"/>
                      <a:pt x="495411" y="378870"/>
                    </a:cubicBezTo>
                    <a:cubicBezTo>
                      <a:pt x="488575" y="396012"/>
                      <a:pt x="478395" y="411519"/>
                      <a:pt x="465488" y="424446"/>
                    </a:cubicBezTo>
                    <a:close/>
                    <a:moveTo>
                      <a:pt x="567913" y="255542"/>
                    </a:moveTo>
                    <a:lnTo>
                      <a:pt x="582473" y="253115"/>
                    </a:lnTo>
                    <a:lnTo>
                      <a:pt x="582473" y="254420"/>
                    </a:lnTo>
                    <a:cubicBezTo>
                      <a:pt x="582473" y="276638"/>
                      <a:pt x="567410" y="295926"/>
                      <a:pt x="545860" y="301321"/>
                    </a:cubicBezTo>
                    <a:lnTo>
                      <a:pt x="524464" y="306667"/>
                    </a:lnTo>
                    <a:lnTo>
                      <a:pt x="524464" y="301582"/>
                    </a:lnTo>
                    <a:lnTo>
                      <a:pt x="530990" y="285271"/>
                    </a:lnTo>
                    <a:cubicBezTo>
                      <a:pt x="537216" y="269696"/>
                      <a:pt x="551361" y="258307"/>
                      <a:pt x="567913" y="255542"/>
                    </a:cubicBezTo>
                    <a:close/>
                    <a:moveTo>
                      <a:pt x="60388" y="29005"/>
                    </a:moveTo>
                    <a:cubicBezTo>
                      <a:pt x="60388" y="23678"/>
                      <a:pt x="64719" y="19337"/>
                      <a:pt x="70056" y="19337"/>
                    </a:cubicBezTo>
                    <a:lnTo>
                      <a:pt x="534132" y="19337"/>
                    </a:lnTo>
                    <a:cubicBezTo>
                      <a:pt x="539469" y="19337"/>
                      <a:pt x="543800" y="23678"/>
                      <a:pt x="543800" y="29005"/>
                    </a:cubicBezTo>
                    <a:lnTo>
                      <a:pt x="543800" y="243824"/>
                    </a:lnTo>
                    <a:cubicBezTo>
                      <a:pt x="536443" y="247817"/>
                      <a:pt x="529897" y="253115"/>
                      <a:pt x="524464" y="259476"/>
                    </a:cubicBezTo>
                    <a:lnTo>
                      <a:pt x="524464" y="38673"/>
                    </a:lnTo>
                    <a:lnTo>
                      <a:pt x="79724" y="38673"/>
                    </a:lnTo>
                    <a:lnTo>
                      <a:pt x="79724" y="259476"/>
                    </a:lnTo>
                    <a:cubicBezTo>
                      <a:pt x="74291" y="253115"/>
                      <a:pt x="67745" y="247817"/>
                      <a:pt x="60388" y="243824"/>
                    </a:cubicBezTo>
                    <a:close/>
                    <a:moveTo>
                      <a:pt x="21715" y="253115"/>
                    </a:moveTo>
                    <a:lnTo>
                      <a:pt x="36275" y="255542"/>
                    </a:lnTo>
                    <a:cubicBezTo>
                      <a:pt x="52827" y="258307"/>
                      <a:pt x="66972" y="269696"/>
                      <a:pt x="73198" y="285271"/>
                    </a:cubicBezTo>
                    <a:lnTo>
                      <a:pt x="79724" y="301582"/>
                    </a:lnTo>
                    <a:lnTo>
                      <a:pt x="79724" y="306667"/>
                    </a:lnTo>
                    <a:lnTo>
                      <a:pt x="58329" y="301321"/>
                    </a:lnTo>
                    <a:cubicBezTo>
                      <a:pt x="36778" y="295926"/>
                      <a:pt x="21715" y="276647"/>
                      <a:pt x="21715" y="254420"/>
                    </a:cubicBezTo>
                    <a:close/>
                    <a:moveTo>
                      <a:pt x="23987" y="377062"/>
                    </a:moveTo>
                    <a:lnTo>
                      <a:pt x="43710" y="377062"/>
                    </a:lnTo>
                    <a:cubicBezTo>
                      <a:pt x="59034" y="377062"/>
                      <a:pt x="73865" y="381558"/>
                      <a:pt x="86618" y="390056"/>
                    </a:cubicBezTo>
                    <a:lnTo>
                      <a:pt x="94962" y="395625"/>
                    </a:lnTo>
                    <a:cubicBezTo>
                      <a:pt x="96692" y="399241"/>
                      <a:pt x="98529" y="402799"/>
                      <a:pt x="100530" y="406260"/>
                    </a:cubicBezTo>
                    <a:cubicBezTo>
                      <a:pt x="85564" y="406009"/>
                      <a:pt x="70520" y="410562"/>
                      <a:pt x="58464" y="419602"/>
                    </a:cubicBezTo>
                    <a:cubicBezTo>
                      <a:pt x="41496" y="410891"/>
                      <a:pt x="28947" y="395528"/>
                      <a:pt x="23987" y="377062"/>
                    </a:cubicBezTo>
                    <a:close/>
                    <a:moveTo>
                      <a:pt x="57168" y="444740"/>
                    </a:moveTo>
                    <a:lnTo>
                      <a:pt x="70066" y="435071"/>
                    </a:lnTo>
                    <a:cubicBezTo>
                      <a:pt x="83147" y="425239"/>
                      <a:pt x="101178" y="422880"/>
                      <a:pt x="116425" y="428739"/>
                    </a:cubicBezTo>
                    <a:cubicBezTo>
                      <a:pt x="121936" y="435245"/>
                      <a:pt x="127950" y="441307"/>
                      <a:pt x="134476" y="446838"/>
                    </a:cubicBezTo>
                    <a:cubicBezTo>
                      <a:pt x="121269" y="449680"/>
                      <a:pt x="108923" y="455500"/>
                      <a:pt x="98403" y="463844"/>
                    </a:cubicBezTo>
                    <a:cubicBezTo>
                      <a:pt x="87565" y="463264"/>
                      <a:pt x="76969" y="459600"/>
                      <a:pt x="68277" y="453074"/>
                    </a:cubicBezTo>
                    <a:close/>
                    <a:moveTo>
                      <a:pt x="119944" y="502749"/>
                    </a:moveTo>
                    <a:cubicBezTo>
                      <a:pt x="113544" y="502749"/>
                      <a:pt x="107221" y="501724"/>
                      <a:pt x="101149" y="499704"/>
                    </a:cubicBezTo>
                    <a:lnTo>
                      <a:pt x="94217" y="497393"/>
                    </a:lnTo>
                    <a:lnTo>
                      <a:pt x="94488" y="496938"/>
                    </a:lnTo>
                    <a:cubicBezTo>
                      <a:pt x="106650" y="476664"/>
                      <a:pt x="128887" y="464076"/>
                      <a:pt x="152517" y="464076"/>
                    </a:cubicBezTo>
                    <a:lnTo>
                      <a:pt x="159652" y="464076"/>
                    </a:lnTo>
                    <a:cubicBezTo>
                      <a:pt x="163867" y="466406"/>
                      <a:pt x="168199" y="468523"/>
                      <a:pt x="172656" y="470467"/>
                    </a:cubicBezTo>
                    <a:cubicBezTo>
                      <a:pt x="162523" y="490190"/>
                      <a:pt x="142481" y="502749"/>
                      <a:pt x="119944" y="502749"/>
                    </a:cubicBezTo>
                    <a:close/>
                    <a:moveTo>
                      <a:pt x="302094" y="580095"/>
                    </a:moveTo>
                    <a:cubicBezTo>
                      <a:pt x="254111" y="580095"/>
                      <a:pt x="215080" y="541055"/>
                      <a:pt x="215080" y="493081"/>
                    </a:cubicBezTo>
                    <a:cubicBezTo>
                      <a:pt x="215080" y="445107"/>
                      <a:pt x="254111" y="406067"/>
                      <a:pt x="302094" y="406067"/>
                    </a:cubicBezTo>
                    <a:cubicBezTo>
                      <a:pt x="350078" y="406067"/>
                      <a:pt x="389108" y="445107"/>
                      <a:pt x="389108" y="493081"/>
                    </a:cubicBezTo>
                    <a:cubicBezTo>
                      <a:pt x="389108" y="541055"/>
                      <a:pt x="350078" y="580095"/>
                      <a:pt x="302094" y="580095"/>
                    </a:cubicBezTo>
                    <a:close/>
                    <a:moveTo>
                      <a:pt x="503039" y="499704"/>
                    </a:moveTo>
                    <a:cubicBezTo>
                      <a:pt x="496967" y="501724"/>
                      <a:pt x="490644" y="502749"/>
                      <a:pt x="484244" y="502749"/>
                    </a:cubicBezTo>
                    <a:cubicBezTo>
                      <a:pt x="461707" y="502749"/>
                      <a:pt x="441665" y="490190"/>
                      <a:pt x="431533" y="470467"/>
                    </a:cubicBezTo>
                    <a:cubicBezTo>
                      <a:pt x="435990" y="468523"/>
                      <a:pt x="440331" y="466406"/>
                      <a:pt x="444536" y="464076"/>
                    </a:cubicBezTo>
                    <a:lnTo>
                      <a:pt x="451672" y="464076"/>
                    </a:lnTo>
                    <a:cubicBezTo>
                      <a:pt x="475301" y="464076"/>
                      <a:pt x="497538" y="476664"/>
                      <a:pt x="509700" y="496938"/>
                    </a:cubicBezTo>
                    <a:lnTo>
                      <a:pt x="509971" y="497393"/>
                    </a:lnTo>
                    <a:close/>
                    <a:moveTo>
                      <a:pt x="535901" y="453074"/>
                    </a:moveTo>
                    <a:cubicBezTo>
                      <a:pt x="527219" y="459590"/>
                      <a:pt x="516623" y="463254"/>
                      <a:pt x="505785" y="463834"/>
                    </a:cubicBezTo>
                    <a:cubicBezTo>
                      <a:pt x="495266" y="455481"/>
                      <a:pt x="482919" y="449661"/>
                      <a:pt x="469713" y="446828"/>
                    </a:cubicBezTo>
                    <a:cubicBezTo>
                      <a:pt x="476229" y="441298"/>
                      <a:pt x="482252" y="435236"/>
                      <a:pt x="487763" y="428729"/>
                    </a:cubicBezTo>
                    <a:cubicBezTo>
                      <a:pt x="503010" y="422889"/>
                      <a:pt x="521032" y="425239"/>
                      <a:pt x="534132" y="435071"/>
                    </a:cubicBezTo>
                    <a:lnTo>
                      <a:pt x="547020" y="444740"/>
                    </a:lnTo>
                    <a:close/>
                    <a:moveTo>
                      <a:pt x="545724" y="419592"/>
                    </a:moveTo>
                    <a:cubicBezTo>
                      <a:pt x="533668" y="410553"/>
                      <a:pt x="518624" y="405999"/>
                      <a:pt x="503658" y="406250"/>
                    </a:cubicBezTo>
                    <a:cubicBezTo>
                      <a:pt x="505659" y="402789"/>
                      <a:pt x="507496" y="399231"/>
                      <a:pt x="509227" y="395615"/>
                    </a:cubicBezTo>
                    <a:lnTo>
                      <a:pt x="517570" y="390046"/>
                    </a:lnTo>
                    <a:cubicBezTo>
                      <a:pt x="530313" y="381558"/>
                      <a:pt x="545154" y="377062"/>
                      <a:pt x="560478" y="377062"/>
                    </a:cubicBezTo>
                    <a:lnTo>
                      <a:pt x="580201" y="377062"/>
                    </a:lnTo>
                    <a:cubicBezTo>
                      <a:pt x="575242" y="395528"/>
                      <a:pt x="562692" y="410891"/>
                      <a:pt x="545724" y="419592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" name="任意多边形: 形状 50">
                <a:extLst>
                  <a:ext uri="{FF2B5EF4-FFF2-40B4-BE49-F238E27FC236}">
                    <a16:creationId xmlns:a16="http://schemas.microsoft.com/office/drawing/2014/main" id="{F29039BB-DAE3-498A-B161-2043AADF77A2}"/>
                  </a:ext>
                </a:extLst>
              </p:cNvPr>
              <p:cNvSpPr/>
              <p:nvPr/>
            </p:nvSpPr>
            <p:spPr>
              <a:xfrm>
                <a:off x="1156238" y="1192227"/>
                <a:ext cx="251374" cy="58009"/>
              </a:xfrm>
              <a:custGeom>
                <a:avLst/>
                <a:gdLst>
                  <a:gd name="connsiteX0" fmla="*/ 251375 w 251374"/>
                  <a:gd name="connsiteY0" fmla="*/ 0 h 58009"/>
                  <a:gd name="connsiteX1" fmla="*/ 0 w 251374"/>
                  <a:gd name="connsiteY1" fmla="*/ 0 h 58009"/>
                  <a:gd name="connsiteX2" fmla="*/ 0 w 251374"/>
                  <a:gd name="connsiteY2" fmla="*/ 58010 h 58009"/>
                  <a:gd name="connsiteX3" fmla="*/ 251375 w 251374"/>
                  <a:gd name="connsiteY3" fmla="*/ 58010 h 58009"/>
                  <a:gd name="connsiteX4" fmla="*/ 96683 w 251374"/>
                  <a:gd name="connsiteY4" fmla="*/ 19337 h 58009"/>
                  <a:gd name="connsiteX5" fmla="*/ 116019 w 251374"/>
                  <a:gd name="connsiteY5" fmla="*/ 19337 h 58009"/>
                  <a:gd name="connsiteX6" fmla="*/ 116019 w 251374"/>
                  <a:gd name="connsiteY6" fmla="*/ 38673 h 58009"/>
                  <a:gd name="connsiteX7" fmla="*/ 96683 w 251374"/>
                  <a:gd name="connsiteY7" fmla="*/ 38673 h 58009"/>
                  <a:gd name="connsiteX8" fmla="*/ 77346 w 251374"/>
                  <a:gd name="connsiteY8" fmla="*/ 38673 h 58009"/>
                  <a:gd name="connsiteX9" fmla="*/ 58010 w 251374"/>
                  <a:gd name="connsiteY9" fmla="*/ 38673 h 58009"/>
                  <a:gd name="connsiteX10" fmla="*/ 58010 w 251374"/>
                  <a:gd name="connsiteY10" fmla="*/ 19337 h 58009"/>
                  <a:gd name="connsiteX11" fmla="*/ 77346 w 251374"/>
                  <a:gd name="connsiteY11" fmla="*/ 19337 h 58009"/>
                  <a:gd name="connsiteX12" fmla="*/ 135356 w 251374"/>
                  <a:gd name="connsiteY12" fmla="*/ 19337 h 58009"/>
                  <a:gd name="connsiteX13" fmla="*/ 154692 w 251374"/>
                  <a:gd name="connsiteY13" fmla="*/ 19337 h 58009"/>
                  <a:gd name="connsiteX14" fmla="*/ 154692 w 251374"/>
                  <a:gd name="connsiteY14" fmla="*/ 38673 h 58009"/>
                  <a:gd name="connsiteX15" fmla="*/ 135356 w 251374"/>
                  <a:gd name="connsiteY15" fmla="*/ 38673 h 58009"/>
                  <a:gd name="connsiteX16" fmla="*/ 174029 w 251374"/>
                  <a:gd name="connsiteY16" fmla="*/ 19337 h 58009"/>
                  <a:gd name="connsiteX17" fmla="*/ 193365 w 251374"/>
                  <a:gd name="connsiteY17" fmla="*/ 19337 h 58009"/>
                  <a:gd name="connsiteX18" fmla="*/ 193365 w 251374"/>
                  <a:gd name="connsiteY18" fmla="*/ 38673 h 58009"/>
                  <a:gd name="connsiteX19" fmla="*/ 174029 w 251374"/>
                  <a:gd name="connsiteY19" fmla="*/ 38673 h 58009"/>
                  <a:gd name="connsiteX20" fmla="*/ 19337 w 251374"/>
                  <a:gd name="connsiteY20" fmla="*/ 19337 h 58009"/>
                  <a:gd name="connsiteX21" fmla="*/ 38673 w 251374"/>
                  <a:gd name="connsiteY21" fmla="*/ 19337 h 58009"/>
                  <a:gd name="connsiteX22" fmla="*/ 38673 w 251374"/>
                  <a:gd name="connsiteY22" fmla="*/ 38673 h 58009"/>
                  <a:gd name="connsiteX23" fmla="*/ 19337 w 251374"/>
                  <a:gd name="connsiteY23" fmla="*/ 38673 h 58009"/>
                  <a:gd name="connsiteX24" fmla="*/ 232038 w 251374"/>
                  <a:gd name="connsiteY24" fmla="*/ 38673 h 58009"/>
                  <a:gd name="connsiteX25" fmla="*/ 212702 w 251374"/>
                  <a:gd name="connsiteY25" fmla="*/ 38673 h 58009"/>
                  <a:gd name="connsiteX26" fmla="*/ 212702 w 251374"/>
                  <a:gd name="connsiteY26" fmla="*/ 19337 h 58009"/>
                  <a:gd name="connsiteX27" fmla="*/ 232038 w 251374"/>
                  <a:gd name="connsiteY27" fmla="*/ 19337 h 58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251374" h="58009">
                    <a:moveTo>
                      <a:pt x="251375" y="0"/>
                    </a:moveTo>
                    <a:lnTo>
                      <a:pt x="0" y="0"/>
                    </a:lnTo>
                    <a:lnTo>
                      <a:pt x="0" y="58010"/>
                    </a:lnTo>
                    <a:lnTo>
                      <a:pt x="251375" y="58010"/>
                    </a:lnTo>
                    <a:close/>
                    <a:moveTo>
                      <a:pt x="96683" y="19337"/>
                    </a:moveTo>
                    <a:lnTo>
                      <a:pt x="116019" y="19337"/>
                    </a:lnTo>
                    <a:lnTo>
                      <a:pt x="116019" y="38673"/>
                    </a:lnTo>
                    <a:lnTo>
                      <a:pt x="96683" y="38673"/>
                    </a:lnTo>
                    <a:close/>
                    <a:moveTo>
                      <a:pt x="77346" y="38673"/>
                    </a:moveTo>
                    <a:lnTo>
                      <a:pt x="58010" y="38673"/>
                    </a:lnTo>
                    <a:lnTo>
                      <a:pt x="58010" y="19337"/>
                    </a:lnTo>
                    <a:lnTo>
                      <a:pt x="77346" y="19337"/>
                    </a:lnTo>
                    <a:close/>
                    <a:moveTo>
                      <a:pt x="135356" y="19337"/>
                    </a:moveTo>
                    <a:lnTo>
                      <a:pt x="154692" y="19337"/>
                    </a:lnTo>
                    <a:lnTo>
                      <a:pt x="154692" y="38673"/>
                    </a:lnTo>
                    <a:lnTo>
                      <a:pt x="135356" y="38673"/>
                    </a:lnTo>
                    <a:close/>
                    <a:moveTo>
                      <a:pt x="174029" y="19337"/>
                    </a:moveTo>
                    <a:lnTo>
                      <a:pt x="193365" y="19337"/>
                    </a:lnTo>
                    <a:lnTo>
                      <a:pt x="193365" y="38673"/>
                    </a:lnTo>
                    <a:lnTo>
                      <a:pt x="174029" y="38673"/>
                    </a:lnTo>
                    <a:close/>
                    <a:moveTo>
                      <a:pt x="19337" y="19337"/>
                    </a:moveTo>
                    <a:lnTo>
                      <a:pt x="38673" y="19337"/>
                    </a:lnTo>
                    <a:lnTo>
                      <a:pt x="38673" y="38673"/>
                    </a:lnTo>
                    <a:lnTo>
                      <a:pt x="19337" y="38673"/>
                    </a:lnTo>
                    <a:close/>
                    <a:moveTo>
                      <a:pt x="232038" y="38673"/>
                    </a:moveTo>
                    <a:lnTo>
                      <a:pt x="212702" y="38673"/>
                    </a:lnTo>
                    <a:lnTo>
                      <a:pt x="212702" y="19337"/>
                    </a:lnTo>
                    <a:lnTo>
                      <a:pt x="232038" y="19337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" name="任意多边形: 形状 51">
                <a:extLst>
                  <a:ext uri="{FF2B5EF4-FFF2-40B4-BE49-F238E27FC236}">
                    <a16:creationId xmlns:a16="http://schemas.microsoft.com/office/drawing/2014/main" id="{7A22F228-9187-49D2-A66B-DCCD6F144967}"/>
                  </a:ext>
                </a:extLst>
              </p:cNvPr>
              <p:cNvSpPr/>
              <p:nvPr/>
            </p:nvSpPr>
            <p:spPr>
              <a:xfrm>
                <a:off x="1175575" y="1288910"/>
                <a:ext cx="19336" cy="19336"/>
              </a:xfrm>
              <a:custGeom>
                <a:avLst/>
                <a:gdLst>
                  <a:gd name="connsiteX0" fmla="*/ 0 w 19336"/>
                  <a:gd name="connsiteY0" fmla="*/ 0 h 19336"/>
                  <a:gd name="connsiteX1" fmla="*/ 19337 w 19336"/>
                  <a:gd name="connsiteY1" fmla="*/ 0 h 19336"/>
                  <a:gd name="connsiteX2" fmla="*/ 19337 w 19336"/>
                  <a:gd name="connsiteY2" fmla="*/ 19337 h 19336"/>
                  <a:gd name="connsiteX3" fmla="*/ 0 w 19336"/>
                  <a:gd name="connsiteY3" fmla="*/ 19337 h 193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336" h="19336">
                    <a:moveTo>
                      <a:pt x="0" y="0"/>
                    </a:moveTo>
                    <a:lnTo>
                      <a:pt x="19337" y="0"/>
                    </a:lnTo>
                    <a:lnTo>
                      <a:pt x="19337" y="19337"/>
                    </a:lnTo>
                    <a:lnTo>
                      <a:pt x="0" y="19337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" name="任意多边形: 形状 52">
                <a:extLst>
                  <a:ext uri="{FF2B5EF4-FFF2-40B4-BE49-F238E27FC236}">
                    <a16:creationId xmlns:a16="http://schemas.microsoft.com/office/drawing/2014/main" id="{10D56AB5-64C6-42EF-8FC0-837B433DFA40}"/>
                  </a:ext>
                </a:extLst>
              </p:cNvPr>
              <p:cNvSpPr/>
              <p:nvPr/>
            </p:nvSpPr>
            <p:spPr>
              <a:xfrm>
                <a:off x="1214248" y="1288910"/>
                <a:ext cx="174028" cy="19336"/>
              </a:xfrm>
              <a:custGeom>
                <a:avLst/>
                <a:gdLst>
                  <a:gd name="connsiteX0" fmla="*/ 0 w 174028"/>
                  <a:gd name="connsiteY0" fmla="*/ 0 h 19336"/>
                  <a:gd name="connsiteX1" fmla="*/ 174029 w 174028"/>
                  <a:gd name="connsiteY1" fmla="*/ 0 h 19336"/>
                  <a:gd name="connsiteX2" fmla="*/ 174029 w 174028"/>
                  <a:gd name="connsiteY2" fmla="*/ 19337 h 19336"/>
                  <a:gd name="connsiteX3" fmla="*/ 0 w 174028"/>
                  <a:gd name="connsiteY3" fmla="*/ 19337 h 193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4028" h="19336">
                    <a:moveTo>
                      <a:pt x="0" y="0"/>
                    </a:moveTo>
                    <a:lnTo>
                      <a:pt x="174029" y="0"/>
                    </a:lnTo>
                    <a:lnTo>
                      <a:pt x="174029" y="19337"/>
                    </a:lnTo>
                    <a:lnTo>
                      <a:pt x="0" y="19337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" name="任意多边形: 形状 53">
                <a:extLst>
                  <a:ext uri="{FF2B5EF4-FFF2-40B4-BE49-F238E27FC236}">
                    <a16:creationId xmlns:a16="http://schemas.microsoft.com/office/drawing/2014/main" id="{E853ACE9-1D75-45FC-AC6E-97819AF9DF6A}"/>
                  </a:ext>
                </a:extLst>
              </p:cNvPr>
              <p:cNvSpPr/>
              <p:nvPr/>
            </p:nvSpPr>
            <p:spPr>
              <a:xfrm>
                <a:off x="1175575" y="1327583"/>
                <a:ext cx="174028" cy="19336"/>
              </a:xfrm>
              <a:custGeom>
                <a:avLst/>
                <a:gdLst>
                  <a:gd name="connsiteX0" fmla="*/ 0 w 174028"/>
                  <a:gd name="connsiteY0" fmla="*/ 0 h 19336"/>
                  <a:gd name="connsiteX1" fmla="*/ 174029 w 174028"/>
                  <a:gd name="connsiteY1" fmla="*/ 0 h 19336"/>
                  <a:gd name="connsiteX2" fmla="*/ 174029 w 174028"/>
                  <a:gd name="connsiteY2" fmla="*/ 19337 h 19336"/>
                  <a:gd name="connsiteX3" fmla="*/ 0 w 174028"/>
                  <a:gd name="connsiteY3" fmla="*/ 19337 h 193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4028" h="19336">
                    <a:moveTo>
                      <a:pt x="0" y="0"/>
                    </a:moveTo>
                    <a:lnTo>
                      <a:pt x="174029" y="0"/>
                    </a:lnTo>
                    <a:lnTo>
                      <a:pt x="174029" y="19337"/>
                    </a:lnTo>
                    <a:lnTo>
                      <a:pt x="0" y="19337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" name="任意多边形: 形状 54">
                <a:extLst>
                  <a:ext uri="{FF2B5EF4-FFF2-40B4-BE49-F238E27FC236}">
                    <a16:creationId xmlns:a16="http://schemas.microsoft.com/office/drawing/2014/main" id="{E523707C-2E2C-41CD-8EC6-2C91ABAA1FA8}"/>
                  </a:ext>
                </a:extLst>
              </p:cNvPr>
              <p:cNvSpPr/>
              <p:nvPr/>
            </p:nvSpPr>
            <p:spPr>
              <a:xfrm>
                <a:off x="1368940" y="1327583"/>
                <a:ext cx="19336" cy="19336"/>
              </a:xfrm>
              <a:custGeom>
                <a:avLst/>
                <a:gdLst>
                  <a:gd name="connsiteX0" fmla="*/ 0 w 19336"/>
                  <a:gd name="connsiteY0" fmla="*/ 0 h 19336"/>
                  <a:gd name="connsiteX1" fmla="*/ 19337 w 19336"/>
                  <a:gd name="connsiteY1" fmla="*/ 0 h 19336"/>
                  <a:gd name="connsiteX2" fmla="*/ 19337 w 19336"/>
                  <a:gd name="connsiteY2" fmla="*/ 19337 h 19336"/>
                  <a:gd name="connsiteX3" fmla="*/ 0 w 19336"/>
                  <a:gd name="connsiteY3" fmla="*/ 19337 h 193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336" h="19336">
                    <a:moveTo>
                      <a:pt x="0" y="0"/>
                    </a:moveTo>
                    <a:lnTo>
                      <a:pt x="19337" y="0"/>
                    </a:lnTo>
                    <a:lnTo>
                      <a:pt x="19337" y="19337"/>
                    </a:lnTo>
                    <a:lnTo>
                      <a:pt x="0" y="19337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" name="任意多边形: 形状 55">
                <a:extLst>
                  <a:ext uri="{FF2B5EF4-FFF2-40B4-BE49-F238E27FC236}">
                    <a16:creationId xmlns:a16="http://schemas.microsoft.com/office/drawing/2014/main" id="{DBADB41A-EFDF-405C-BC3F-8CA188E4972A}"/>
                  </a:ext>
                </a:extLst>
              </p:cNvPr>
              <p:cNvSpPr/>
              <p:nvPr/>
            </p:nvSpPr>
            <p:spPr>
              <a:xfrm>
                <a:off x="1194911" y="1385592"/>
                <a:ext cx="19336" cy="19336"/>
              </a:xfrm>
              <a:custGeom>
                <a:avLst/>
                <a:gdLst>
                  <a:gd name="connsiteX0" fmla="*/ 0 w 19336"/>
                  <a:gd name="connsiteY0" fmla="*/ 0 h 19336"/>
                  <a:gd name="connsiteX1" fmla="*/ 19337 w 19336"/>
                  <a:gd name="connsiteY1" fmla="*/ 0 h 19336"/>
                  <a:gd name="connsiteX2" fmla="*/ 19337 w 19336"/>
                  <a:gd name="connsiteY2" fmla="*/ 19337 h 19336"/>
                  <a:gd name="connsiteX3" fmla="*/ 0 w 19336"/>
                  <a:gd name="connsiteY3" fmla="*/ 19337 h 193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336" h="19336">
                    <a:moveTo>
                      <a:pt x="0" y="0"/>
                    </a:moveTo>
                    <a:lnTo>
                      <a:pt x="19337" y="0"/>
                    </a:lnTo>
                    <a:lnTo>
                      <a:pt x="19337" y="19337"/>
                    </a:lnTo>
                    <a:lnTo>
                      <a:pt x="0" y="19337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" name="任意多边形: 形状 56">
                <a:extLst>
                  <a:ext uri="{FF2B5EF4-FFF2-40B4-BE49-F238E27FC236}">
                    <a16:creationId xmlns:a16="http://schemas.microsoft.com/office/drawing/2014/main" id="{DDDE8F64-A257-4A49-96B3-1874E9772CFB}"/>
                  </a:ext>
                </a:extLst>
              </p:cNvPr>
              <p:cNvSpPr/>
              <p:nvPr/>
            </p:nvSpPr>
            <p:spPr>
              <a:xfrm>
                <a:off x="1233584" y="1385592"/>
                <a:ext cx="19336" cy="19336"/>
              </a:xfrm>
              <a:custGeom>
                <a:avLst/>
                <a:gdLst>
                  <a:gd name="connsiteX0" fmla="*/ 0 w 19336"/>
                  <a:gd name="connsiteY0" fmla="*/ 0 h 19336"/>
                  <a:gd name="connsiteX1" fmla="*/ 19337 w 19336"/>
                  <a:gd name="connsiteY1" fmla="*/ 0 h 19336"/>
                  <a:gd name="connsiteX2" fmla="*/ 19337 w 19336"/>
                  <a:gd name="connsiteY2" fmla="*/ 19337 h 19336"/>
                  <a:gd name="connsiteX3" fmla="*/ 0 w 19336"/>
                  <a:gd name="connsiteY3" fmla="*/ 19337 h 193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336" h="19336">
                    <a:moveTo>
                      <a:pt x="0" y="0"/>
                    </a:moveTo>
                    <a:lnTo>
                      <a:pt x="19337" y="0"/>
                    </a:lnTo>
                    <a:lnTo>
                      <a:pt x="19337" y="19337"/>
                    </a:lnTo>
                    <a:lnTo>
                      <a:pt x="0" y="19337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" name="任意多边形: 形状 57">
                <a:extLst>
                  <a:ext uri="{FF2B5EF4-FFF2-40B4-BE49-F238E27FC236}">
                    <a16:creationId xmlns:a16="http://schemas.microsoft.com/office/drawing/2014/main" id="{102F0667-23A5-4DE2-944B-2B81FD62D8F4}"/>
                  </a:ext>
                </a:extLst>
              </p:cNvPr>
              <p:cNvSpPr/>
              <p:nvPr/>
            </p:nvSpPr>
            <p:spPr>
              <a:xfrm>
                <a:off x="1272257" y="1385592"/>
                <a:ext cx="19336" cy="19336"/>
              </a:xfrm>
              <a:custGeom>
                <a:avLst/>
                <a:gdLst>
                  <a:gd name="connsiteX0" fmla="*/ 0 w 19336"/>
                  <a:gd name="connsiteY0" fmla="*/ 0 h 19336"/>
                  <a:gd name="connsiteX1" fmla="*/ 19337 w 19336"/>
                  <a:gd name="connsiteY1" fmla="*/ 0 h 19336"/>
                  <a:gd name="connsiteX2" fmla="*/ 19337 w 19336"/>
                  <a:gd name="connsiteY2" fmla="*/ 19337 h 19336"/>
                  <a:gd name="connsiteX3" fmla="*/ 0 w 19336"/>
                  <a:gd name="connsiteY3" fmla="*/ 19337 h 193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336" h="19336">
                    <a:moveTo>
                      <a:pt x="0" y="0"/>
                    </a:moveTo>
                    <a:lnTo>
                      <a:pt x="19337" y="0"/>
                    </a:lnTo>
                    <a:lnTo>
                      <a:pt x="19337" y="19337"/>
                    </a:lnTo>
                    <a:lnTo>
                      <a:pt x="0" y="19337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" name="任意多边形: 形状 58">
                <a:extLst>
                  <a:ext uri="{FF2B5EF4-FFF2-40B4-BE49-F238E27FC236}">
                    <a16:creationId xmlns:a16="http://schemas.microsoft.com/office/drawing/2014/main" id="{04571DB4-A650-44FE-B468-E73ACF73DEF3}"/>
                  </a:ext>
                </a:extLst>
              </p:cNvPr>
              <p:cNvSpPr/>
              <p:nvPr/>
            </p:nvSpPr>
            <p:spPr>
              <a:xfrm>
                <a:off x="1310930" y="1385592"/>
                <a:ext cx="19336" cy="19336"/>
              </a:xfrm>
              <a:custGeom>
                <a:avLst/>
                <a:gdLst>
                  <a:gd name="connsiteX0" fmla="*/ 0 w 19336"/>
                  <a:gd name="connsiteY0" fmla="*/ 0 h 19336"/>
                  <a:gd name="connsiteX1" fmla="*/ 19337 w 19336"/>
                  <a:gd name="connsiteY1" fmla="*/ 0 h 19336"/>
                  <a:gd name="connsiteX2" fmla="*/ 19337 w 19336"/>
                  <a:gd name="connsiteY2" fmla="*/ 19337 h 19336"/>
                  <a:gd name="connsiteX3" fmla="*/ 0 w 19336"/>
                  <a:gd name="connsiteY3" fmla="*/ 19337 h 193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336" h="19336">
                    <a:moveTo>
                      <a:pt x="0" y="0"/>
                    </a:moveTo>
                    <a:lnTo>
                      <a:pt x="19337" y="0"/>
                    </a:lnTo>
                    <a:lnTo>
                      <a:pt x="19337" y="19337"/>
                    </a:lnTo>
                    <a:lnTo>
                      <a:pt x="0" y="19337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0" name="任意多边形: 形状 59">
                <a:extLst>
                  <a:ext uri="{FF2B5EF4-FFF2-40B4-BE49-F238E27FC236}">
                    <a16:creationId xmlns:a16="http://schemas.microsoft.com/office/drawing/2014/main" id="{953398AD-8596-47D4-AF3B-7CB322344AA2}"/>
                  </a:ext>
                </a:extLst>
              </p:cNvPr>
              <p:cNvSpPr/>
              <p:nvPr/>
            </p:nvSpPr>
            <p:spPr>
              <a:xfrm>
                <a:off x="1349603" y="1385592"/>
                <a:ext cx="19336" cy="19336"/>
              </a:xfrm>
              <a:custGeom>
                <a:avLst/>
                <a:gdLst>
                  <a:gd name="connsiteX0" fmla="*/ 0 w 19336"/>
                  <a:gd name="connsiteY0" fmla="*/ 0 h 19336"/>
                  <a:gd name="connsiteX1" fmla="*/ 19337 w 19336"/>
                  <a:gd name="connsiteY1" fmla="*/ 0 h 19336"/>
                  <a:gd name="connsiteX2" fmla="*/ 19337 w 19336"/>
                  <a:gd name="connsiteY2" fmla="*/ 19337 h 19336"/>
                  <a:gd name="connsiteX3" fmla="*/ 0 w 19336"/>
                  <a:gd name="connsiteY3" fmla="*/ 19337 h 193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336" h="19336">
                    <a:moveTo>
                      <a:pt x="0" y="0"/>
                    </a:moveTo>
                    <a:lnTo>
                      <a:pt x="19337" y="0"/>
                    </a:lnTo>
                    <a:lnTo>
                      <a:pt x="19337" y="19337"/>
                    </a:lnTo>
                    <a:lnTo>
                      <a:pt x="0" y="19337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1" name="任意多边形: 形状 60">
                <a:extLst>
                  <a:ext uri="{FF2B5EF4-FFF2-40B4-BE49-F238E27FC236}">
                    <a16:creationId xmlns:a16="http://schemas.microsoft.com/office/drawing/2014/main" id="{74A7A323-8F2A-4D84-B27E-FBBBC361FA98}"/>
                  </a:ext>
                </a:extLst>
              </p:cNvPr>
              <p:cNvSpPr/>
              <p:nvPr/>
            </p:nvSpPr>
            <p:spPr>
              <a:xfrm>
                <a:off x="1252921" y="1520948"/>
                <a:ext cx="58009" cy="135355"/>
              </a:xfrm>
              <a:custGeom>
                <a:avLst/>
                <a:gdLst>
                  <a:gd name="connsiteX0" fmla="*/ 38673 w 58009"/>
                  <a:gd name="connsiteY0" fmla="*/ 21115 h 135355"/>
                  <a:gd name="connsiteX1" fmla="*/ 38673 w 58009"/>
                  <a:gd name="connsiteY1" fmla="*/ 0 h 135355"/>
                  <a:gd name="connsiteX2" fmla="*/ 19337 w 58009"/>
                  <a:gd name="connsiteY2" fmla="*/ 0 h 135355"/>
                  <a:gd name="connsiteX3" fmla="*/ 19337 w 58009"/>
                  <a:gd name="connsiteY3" fmla="*/ 19337 h 135355"/>
                  <a:gd name="connsiteX4" fmla="*/ 0 w 58009"/>
                  <a:gd name="connsiteY4" fmla="*/ 19337 h 135355"/>
                  <a:gd name="connsiteX5" fmla="*/ 0 w 58009"/>
                  <a:gd name="connsiteY5" fmla="*/ 48341 h 135355"/>
                  <a:gd name="connsiteX6" fmla="*/ 29005 w 58009"/>
                  <a:gd name="connsiteY6" fmla="*/ 77346 h 135355"/>
                  <a:gd name="connsiteX7" fmla="*/ 38673 w 58009"/>
                  <a:gd name="connsiteY7" fmla="*/ 87014 h 135355"/>
                  <a:gd name="connsiteX8" fmla="*/ 38673 w 58009"/>
                  <a:gd name="connsiteY8" fmla="*/ 96683 h 135355"/>
                  <a:gd name="connsiteX9" fmla="*/ 29005 w 58009"/>
                  <a:gd name="connsiteY9" fmla="*/ 96683 h 135355"/>
                  <a:gd name="connsiteX10" fmla="*/ 19337 w 58009"/>
                  <a:gd name="connsiteY10" fmla="*/ 87014 h 135355"/>
                  <a:gd name="connsiteX11" fmla="*/ 19337 w 58009"/>
                  <a:gd name="connsiteY11" fmla="*/ 77346 h 135355"/>
                  <a:gd name="connsiteX12" fmla="*/ 0 w 58009"/>
                  <a:gd name="connsiteY12" fmla="*/ 77346 h 135355"/>
                  <a:gd name="connsiteX13" fmla="*/ 0 w 58009"/>
                  <a:gd name="connsiteY13" fmla="*/ 87014 h 135355"/>
                  <a:gd name="connsiteX14" fmla="*/ 19337 w 58009"/>
                  <a:gd name="connsiteY14" fmla="*/ 114240 h 135355"/>
                  <a:gd name="connsiteX15" fmla="*/ 19337 w 58009"/>
                  <a:gd name="connsiteY15" fmla="*/ 135356 h 135355"/>
                  <a:gd name="connsiteX16" fmla="*/ 38673 w 58009"/>
                  <a:gd name="connsiteY16" fmla="*/ 135356 h 135355"/>
                  <a:gd name="connsiteX17" fmla="*/ 38673 w 58009"/>
                  <a:gd name="connsiteY17" fmla="*/ 116019 h 135355"/>
                  <a:gd name="connsiteX18" fmla="*/ 58010 w 58009"/>
                  <a:gd name="connsiteY18" fmla="*/ 116019 h 135355"/>
                  <a:gd name="connsiteX19" fmla="*/ 58010 w 58009"/>
                  <a:gd name="connsiteY19" fmla="*/ 87014 h 135355"/>
                  <a:gd name="connsiteX20" fmla="*/ 29005 w 58009"/>
                  <a:gd name="connsiteY20" fmla="*/ 58010 h 135355"/>
                  <a:gd name="connsiteX21" fmla="*/ 19337 w 58009"/>
                  <a:gd name="connsiteY21" fmla="*/ 48341 h 135355"/>
                  <a:gd name="connsiteX22" fmla="*/ 19337 w 58009"/>
                  <a:gd name="connsiteY22" fmla="*/ 38673 h 135355"/>
                  <a:gd name="connsiteX23" fmla="*/ 29005 w 58009"/>
                  <a:gd name="connsiteY23" fmla="*/ 38673 h 135355"/>
                  <a:gd name="connsiteX24" fmla="*/ 38673 w 58009"/>
                  <a:gd name="connsiteY24" fmla="*/ 48341 h 135355"/>
                  <a:gd name="connsiteX25" fmla="*/ 38673 w 58009"/>
                  <a:gd name="connsiteY25" fmla="*/ 58010 h 135355"/>
                  <a:gd name="connsiteX26" fmla="*/ 58010 w 58009"/>
                  <a:gd name="connsiteY26" fmla="*/ 58010 h 135355"/>
                  <a:gd name="connsiteX27" fmla="*/ 58010 w 58009"/>
                  <a:gd name="connsiteY27" fmla="*/ 48341 h 135355"/>
                  <a:gd name="connsiteX28" fmla="*/ 38673 w 58009"/>
                  <a:gd name="connsiteY28" fmla="*/ 21115 h 1353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58009" h="135355">
                    <a:moveTo>
                      <a:pt x="38673" y="21115"/>
                    </a:moveTo>
                    <a:lnTo>
                      <a:pt x="38673" y="0"/>
                    </a:lnTo>
                    <a:lnTo>
                      <a:pt x="19337" y="0"/>
                    </a:lnTo>
                    <a:lnTo>
                      <a:pt x="19337" y="19337"/>
                    </a:lnTo>
                    <a:lnTo>
                      <a:pt x="0" y="19337"/>
                    </a:lnTo>
                    <a:lnTo>
                      <a:pt x="0" y="48341"/>
                    </a:lnTo>
                    <a:cubicBezTo>
                      <a:pt x="0" y="64333"/>
                      <a:pt x="13013" y="77346"/>
                      <a:pt x="29005" y="77346"/>
                    </a:cubicBezTo>
                    <a:cubicBezTo>
                      <a:pt x="34342" y="77346"/>
                      <a:pt x="38673" y="81687"/>
                      <a:pt x="38673" y="87014"/>
                    </a:cubicBezTo>
                    <a:lnTo>
                      <a:pt x="38673" y="96683"/>
                    </a:lnTo>
                    <a:lnTo>
                      <a:pt x="29005" y="96683"/>
                    </a:lnTo>
                    <a:cubicBezTo>
                      <a:pt x="23668" y="96683"/>
                      <a:pt x="19337" y="92341"/>
                      <a:pt x="19337" y="87014"/>
                    </a:cubicBezTo>
                    <a:lnTo>
                      <a:pt x="19337" y="77346"/>
                    </a:lnTo>
                    <a:lnTo>
                      <a:pt x="0" y="77346"/>
                    </a:lnTo>
                    <a:lnTo>
                      <a:pt x="0" y="87014"/>
                    </a:lnTo>
                    <a:cubicBezTo>
                      <a:pt x="0" y="99602"/>
                      <a:pt x="8112" y="110237"/>
                      <a:pt x="19337" y="114240"/>
                    </a:cubicBezTo>
                    <a:lnTo>
                      <a:pt x="19337" y="135356"/>
                    </a:lnTo>
                    <a:lnTo>
                      <a:pt x="38673" y="135356"/>
                    </a:lnTo>
                    <a:lnTo>
                      <a:pt x="38673" y="116019"/>
                    </a:lnTo>
                    <a:lnTo>
                      <a:pt x="58010" y="116019"/>
                    </a:lnTo>
                    <a:lnTo>
                      <a:pt x="58010" y="87014"/>
                    </a:lnTo>
                    <a:cubicBezTo>
                      <a:pt x="58010" y="71023"/>
                      <a:pt x="44996" y="58010"/>
                      <a:pt x="29005" y="58010"/>
                    </a:cubicBezTo>
                    <a:cubicBezTo>
                      <a:pt x="23668" y="58010"/>
                      <a:pt x="19337" y="53668"/>
                      <a:pt x="19337" y="48341"/>
                    </a:cubicBezTo>
                    <a:lnTo>
                      <a:pt x="19337" y="38673"/>
                    </a:lnTo>
                    <a:lnTo>
                      <a:pt x="29005" y="38673"/>
                    </a:lnTo>
                    <a:cubicBezTo>
                      <a:pt x="34342" y="38673"/>
                      <a:pt x="38673" y="43014"/>
                      <a:pt x="38673" y="48341"/>
                    </a:cubicBezTo>
                    <a:lnTo>
                      <a:pt x="38673" y="58010"/>
                    </a:lnTo>
                    <a:lnTo>
                      <a:pt x="58010" y="58010"/>
                    </a:lnTo>
                    <a:lnTo>
                      <a:pt x="58010" y="48341"/>
                    </a:lnTo>
                    <a:cubicBezTo>
                      <a:pt x="58010" y="35753"/>
                      <a:pt x="49898" y="25118"/>
                      <a:pt x="38673" y="21115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D6097D0C-974A-4C59-A58B-173A94C49B80}"/>
              </a:ext>
            </a:extLst>
          </p:cNvPr>
          <p:cNvGrpSpPr/>
          <p:nvPr/>
        </p:nvGrpSpPr>
        <p:grpSpPr>
          <a:xfrm>
            <a:off x="8338086" y="669322"/>
            <a:ext cx="2689134" cy="1253241"/>
            <a:chOff x="8338086" y="669322"/>
            <a:chExt cx="2689134" cy="1253241"/>
          </a:xfrm>
        </p:grpSpPr>
        <p:sp>
          <p:nvSpPr>
            <p:cNvPr id="126" name="任意多边形: 形状 125">
              <a:extLst>
                <a:ext uri="{FF2B5EF4-FFF2-40B4-BE49-F238E27FC236}">
                  <a16:creationId xmlns:a16="http://schemas.microsoft.com/office/drawing/2014/main" id="{8661378F-87AB-4AEC-A4A2-5251FCE87E2A}"/>
                </a:ext>
              </a:extLst>
            </p:cNvPr>
            <p:cNvSpPr>
              <a:spLocks/>
            </p:cNvSpPr>
            <p:nvPr/>
          </p:nvSpPr>
          <p:spPr>
            <a:xfrm>
              <a:off x="8338086" y="669322"/>
              <a:ext cx="2689134" cy="1253241"/>
            </a:xfrm>
            <a:custGeom>
              <a:avLst/>
              <a:gdLst>
                <a:gd name="connsiteX0" fmla="*/ 71998 w 2689134"/>
                <a:gd name="connsiteY0" fmla="*/ 0 h 1253241"/>
                <a:gd name="connsiteX1" fmla="*/ 2617136 w 2689134"/>
                <a:gd name="connsiteY1" fmla="*/ 0 h 1253241"/>
                <a:gd name="connsiteX2" fmla="*/ 2689134 w 2689134"/>
                <a:gd name="connsiteY2" fmla="*/ 71998 h 1253241"/>
                <a:gd name="connsiteX3" fmla="*/ 2689134 w 2689134"/>
                <a:gd name="connsiteY3" fmla="*/ 1026876 h 1253241"/>
                <a:gd name="connsiteX4" fmla="*/ 2617136 w 2689134"/>
                <a:gd name="connsiteY4" fmla="*/ 1098874 h 1253241"/>
                <a:gd name="connsiteX5" fmla="*/ 2100408 w 2689134"/>
                <a:gd name="connsiteY5" fmla="*/ 1098874 h 1253241"/>
                <a:gd name="connsiteX6" fmla="*/ 2105288 w 2689134"/>
                <a:gd name="connsiteY6" fmla="*/ 1103983 h 1253241"/>
                <a:gd name="connsiteX7" fmla="*/ 2105288 w 2689134"/>
                <a:gd name="connsiteY7" fmla="*/ 1242387 h 1253241"/>
                <a:gd name="connsiteX8" fmla="*/ 2086643 w 2689134"/>
                <a:gd name="connsiteY8" fmla="*/ 1248841 h 1253241"/>
                <a:gd name="connsiteX9" fmla="*/ 1988463 w 2689134"/>
                <a:gd name="connsiteY9" fmla="*/ 1110437 h 1253241"/>
                <a:gd name="connsiteX10" fmla="*/ 1987531 w 2689134"/>
                <a:gd name="connsiteY10" fmla="*/ 1099120 h 1253241"/>
                <a:gd name="connsiteX11" fmla="*/ 1987912 w 2689134"/>
                <a:gd name="connsiteY11" fmla="*/ 1098874 h 1253241"/>
                <a:gd name="connsiteX12" fmla="*/ 71998 w 2689134"/>
                <a:gd name="connsiteY12" fmla="*/ 1098874 h 1253241"/>
                <a:gd name="connsiteX13" fmla="*/ 0 w 2689134"/>
                <a:gd name="connsiteY13" fmla="*/ 1026876 h 1253241"/>
                <a:gd name="connsiteX14" fmla="*/ 0 w 2689134"/>
                <a:gd name="connsiteY14" fmla="*/ 71998 h 1253241"/>
                <a:gd name="connsiteX15" fmla="*/ 71998 w 2689134"/>
                <a:gd name="connsiteY15" fmla="*/ 0 h 1253241"/>
                <a:gd name="connsiteX0" fmla="*/ 71998 w 2689134"/>
                <a:gd name="connsiteY0" fmla="*/ 0 h 1253241"/>
                <a:gd name="connsiteX1" fmla="*/ 2617136 w 2689134"/>
                <a:gd name="connsiteY1" fmla="*/ 0 h 1253241"/>
                <a:gd name="connsiteX2" fmla="*/ 2689134 w 2689134"/>
                <a:gd name="connsiteY2" fmla="*/ 71998 h 1253241"/>
                <a:gd name="connsiteX3" fmla="*/ 2689134 w 2689134"/>
                <a:gd name="connsiteY3" fmla="*/ 1026876 h 1253241"/>
                <a:gd name="connsiteX4" fmla="*/ 2617136 w 2689134"/>
                <a:gd name="connsiteY4" fmla="*/ 1098874 h 1253241"/>
                <a:gd name="connsiteX5" fmla="*/ 2100408 w 2689134"/>
                <a:gd name="connsiteY5" fmla="*/ 1098874 h 1253241"/>
                <a:gd name="connsiteX6" fmla="*/ 2105288 w 2689134"/>
                <a:gd name="connsiteY6" fmla="*/ 1242387 h 1253241"/>
                <a:gd name="connsiteX7" fmla="*/ 2086643 w 2689134"/>
                <a:gd name="connsiteY7" fmla="*/ 1248841 h 1253241"/>
                <a:gd name="connsiteX8" fmla="*/ 1988463 w 2689134"/>
                <a:gd name="connsiteY8" fmla="*/ 1110437 h 1253241"/>
                <a:gd name="connsiteX9" fmla="*/ 1987531 w 2689134"/>
                <a:gd name="connsiteY9" fmla="*/ 1099120 h 1253241"/>
                <a:gd name="connsiteX10" fmla="*/ 1987912 w 2689134"/>
                <a:gd name="connsiteY10" fmla="*/ 1098874 h 1253241"/>
                <a:gd name="connsiteX11" fmla="*/ 71998 w 2689134"/>
                <a:gd name="connsiteY11" fmla="*/ 1098874 h 1253241"/>
                <a:gd name="connsiteX12" fmla="*/ 0 w 2689134"/>
                <a:gd name="connsiteY12" fmla="*/ 1026876 h 1253241"/>
                <a:gd name="connsiteX13" fmla="*/ 0 w 2689134"/>
                <a:gd name="connsiteY13" fmla="*/ 71998 h 1253241"/>
                <a:gd name="connsiteX14" fmla="*/ 71998 w 2689134"/>
                <a:gd name="connsiteY14" fmla="*/ 0 h 1253241"/>
                <a:gd name="connsiteX0" fmla="*/ 71998 w 2689134"/>
                <a:gd name="connsiteY0" fmla="*/ 0 h 1253241"/>
                <a:gd name="connsiteX1" fmla="*/ 2617136 w 2689134"/>
                <a:gd name="connsiteY1" fmla="*/ 0 h 1253241"/>
                <a:gd name="connsiteX2" fmla="*/ 2689134 w 2689134"/>
                <a:gd name="connsiteY2" fmla="*/ 71998 h 1253241"/>
                <a:gd name="connsiteX3" fmla="*/ 2689134 w 2689134"/>
                <a:gd name="connsiteY3" fmla="*/ 1026876 h 1253241"/>
                <a:gd name="connsiteX4" fmla="*/ 2617136 w 2689134"/>
                <a:gd name="connsiteY4" fmla="*/ 1098874 h 1253241"/>
                <a:gd name="connsiteX5" fmla="*/ 2100408 w 2689134"/>
                <a:gd name="connsiteY5" fmla="*/ 1098874 h 1253241"/>
                <a:gd name="connsiteX6" fmla="*/ 2105288 w 2689134"/>
                <a:gd name="connsiteY6" fmla="*/ 1242387 h 1253241"/>
                <a:gd name="connsiteX7" fmla="*/ 2086643 w 2689134"/>
                <a:gd name="connsiteY7" fmla="*/ 1248841 h 1253241"/>
                <a:gd name="connsiteX8" fmla="*/ 1988463 w 2689134"/>
                <a:gd name="connsiteY8" fmla="*/ 1110437 h 1253241"/>
                <a:gd name="connsiteX9" fmla="*/ 1987531 w 2689134"/>
                <a:gd name="connsiteY9" fmla="*/ 1099120 h 1253241"/>
                <a:gd name="connsiteX10" fmla="*/ 71998 w 2689134"/>
                <a:gd name="connsiteY10" fmla="*/ 1098874 h 1253241"/>
                <a:gd name="connsiteX11" fmla="*/ 0 w 2689134"/>
                <a:gd name="connsiteY11" fmla="*/ 1026876 h 1253241"/>
                <a:gd name="connsiteX12" fmla="*/ 0 w 2689134"/>
                <a:gd name="connsiteY12" fmla="*/ 71998 h 1253241"/>
                <a:gd name="connsiteX13" fmla="*/ 71998 w 2689134"/>
                <a:gd name="connsiteY13" fmla="*/ 0 h 1253241"/>
                <a:gd name="connsiteX0" fmla="*/ 71998 w 2689134"/>
                <a:gd name="connsiteY0" fmla="*/ 0 h 1253241"/>
                <a:gd name="connsiteX1" fmla="*/ 2617136 w 2689134"/>
                <a:gd name="connsiteY1" fmla="*/ 0 h 1253241"/>
                <a:gd name="connsiteX2" fmla="*/ 2689134 w 2689134"/>
                <a:gd name="connsiteY2" fmla="*/ 71998 h 1253241"/>
                <a:gd name="connsiteX3" fmla="*/ 2689134 w 2689134"/>
                <a:gd name="connsiteY3" fmla="*/ 1026876 h 1253241"/>
                <a:gd name="connsiteX4" fmla="*/ 2617136 w 2689134"/>
                <a:gd name="connsiteY4" fmla="*/ 1098874 h 1253241"/>
                <a:gd name="connsiteX5" fmla="*/ 2100408 w 2689134"/>
                <a:gd name="connsiteY5" fmla="*/ 1098874 h 1253241"/>
                <a:gd name="connsiteX6" fmla="*/ 2105288 w 2689134"/>
                <a:gd name="connsiteY6" fmla="*/ 1242387 h 1253241"/>
                <a:gd name="connsiteX7" fmla="*/ 2086643 w 2689134"/>
                <a:gd name="connsiteY7" fmla="*/ 1248841 h 1253241"/>
                <a:gd name="connsiteX8" fmla="*/ 1987531 w 2689134"/>
                <a:gd name="connsiteY8" fmla="*/ 1099120 h 1253241"/>
                <a:gd name="connsiteX9" fmla="*/ 71998 w 2689134"/>
                <a:gd name="connsiteY9" fmla="*/ 1098874 h 1253241"/>
                <a:gd name="connsiteX10" fmla="*/ 0 w 2689134"/>
                <a:gd name="connsiteY10" fmla="*/ 1026876 h 1253241"/>
                <a:gd name="connsiteX11" fmla="*/ 0 w 2689134"/>
                <a:gd name="connsiteY11" fmla="*/ 71998 h 1253241"/>
                <a:gd name="connsiteX12" fmla="*/ 71998 w 2689134"/>
                <a:gd name="connsiteY12" fmla="*/ 0 h 1253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689134" h="1253241">
                  <a:moveTo>
                    <a:pt x="71998" y="0"/>
                  </a:moveTo>
                  <a:lnTo>
                    <a:pt x="2617136" y="0"/>
                  </a:lnTo>
                  <a:cubicBezTo>
                    <a:pt x="2656899" y="0"/>
                    <a:pt x="2689134" y="32235"/>
                    <a:pt x="2689134" y="71998"/>
                  </a:cubicBezTo>
                  <a:lnTo>
                    <a:pt x="2689134" y="1026876"/>
                  </a:lnTo>
                  <a:cubicBezTo>
                    <a:pt x="2689134" y="1066639"/>
                    <a:pt x="2656899" y="1098874"/>
                    <a:pt x="2617136" y="1098874"/>
                  </a:cubicBezTo>
                  <a:lnTo>
                    <a:pt x="2100408" y="1098874"/>
                  </a:lnTo>
                  <a:lnTo>
                    <a:pt x="2105288" y="1242387"/>
                  </a:lnTo>
                  <a:cubicBezTo>
                    <a:pt x="2105288" y="1252830"/>
                    <a:pt x="2092591" y="1257226"/>
                    <a:pt x="2086643" y="1248841"/>
                  </a:cubicBezTo>
                  <a:lnTo>
                    <a:pt x="1987531" y="1099120"/>
                  </a:lnTo>
                  <a:lnTo>
                    <a:pt x="71998" y="1098874"/>
                  </a:lnTo>
                  <a:cubicBezTo>
                    <a:pt x="32235" y="1098874"/>
                    <a:pt x="0" y="1066639"/>
                    <a:pt x="0" y="1026876"/>
                  </a:cubicBezTo>
                  <a:lnTo>
                    <a:pt x="0" y="71998"/>
                  </a:lnTo>
                  <a:cubicBezTo>
                    <a:pt x="0" y="32235"/>
                    <a:pt x="32235" y="0"/>
                    <a:pt x="71998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167BEA"/>
                </a:gs>
                <a:gs pos="100000">
                  <a:srgbClr val="0E55A4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cxnSp>
          <p:nvCxnSpPr>
            <p:cNvPr id="127" name="直接连接符 126">
              <a:extLst>
                <a:ext uri="{FF2B5EF4-FFF2-40B4-BE49-F238E27FC236}">
                  <a16:creationId xmlns:a16="http://schemas.microsoft.com/office/drawing/2014/main" id="{F8AFBB31-C91B-44EF-94F5-5F7568717272}"/>
                </a:ext>
              </a:extLst>
            </p:cNvPr>
            <p:cNvCxnSpPr>
              <a:cxnSpLocks/>
            </p:cNvCxnSpPr>
            <p:nvPr/>
          </p:nvCxnSpPr>
          <p:spPr>
            <a:xfrm>
              <a:off x="9362694" y="1125810"/>
              <a:ext cx="522514" cy="0"/>
            </a:xfrm>
            <a:prstGeom prst="line">
              <a:avLst/>
            </a:prstGeom>
            <a:ln w="12700" cap="rnd">
              <a:solidFill>
                <a:schemeClr val="bg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8" name="矩形 127">
              <a:extLst>
                <a:ext uri="{FF2B5EF4-FFF2-40B4-BE49-F238E27FC236}">
                  <a16:creationId xmlns:a16="http://schemas.microsoft.com/office/drawing/2014/main" id="{AFF8ECEC-E663-495D-B763-AA9721AF42FE}"/>
                </a:ext>
              </a:extLst>
            </p:cNvPr>
            <p:cNvSpPr/>
            <p:nvPr/>
          </p:nvSpPr>
          <p:spPr>
            <a:xfrm>
              <a:off x="9345168" y="1173845"/>
              <a:ext cx="1400263" cy="503023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kern="100" dirty="0">
                  <a:solidFill>
                    <a:schemeClr val="bg1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每天多睡半小时</a:t>
              </a:r>
            </a:p>
            <a:p>
              <a:pPr>
                <a:lnSpc>
                  <a:spcPct val="120000"/>
                </a:lnSpc>
              </a:pPr>
              <a:r>
                <a:rPr lang="zh-CN" altLang="en-US" sz="1400" kern="100" dirty="0">
                  <a:solidFill>
                    <a:schemeClr val="bg1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上班打卡不会迟</a:t>
              </a:r>
            </a:p>
          </p:txBody>
        </p:sp>
        <p:sp>
          <p:nvSpPr>
            <p:cNvPr id="129" name="文本框 128">
              <a:extLst>
                <a:ext uri="{FF2B5EF4-FFF2-40B4-BE49-F238E27FC236}">
                  <a16:creationId xmlns:a16="http://schemas.microsoft.com/office/drawing/2014/main" id="{45D3575B-D67E-4EAA-BDE9-B72D904CCDFC}"/>
                </a:ext>
              </a:extLst>
            </p:cNvPr>
            <p:cNvSpPr txBox="1"/>
            <p:nvPr/>
          </p:nvSpPr>
          <p:spPr>
            <a:xfrm>
              <a:off x="9337933" y="739221"/>
              <a:ext cx="1400264" cy="338554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>
                <a:defRPr sz="2800" kern="100">
                  <a:gradFill flip="none" rotWithShape="1">
                    <a:gsLst>
                      <a:gs pos="0">
                        <a:srgbClr val="00AFFC"/>
                      </a:gs>
                      <a:gs pos="79000">
                        <a:srgbClr val="167BEA"/>
                      </a:gs>
                    </a:gsLst>
                    <a:lin ang="5400000" scaled="1"/>
                    <a:tileRect/>
                  </a:gradFill>
                  <a:effectLst>
                    <a:outerShdw blurRad="139700" dist="38100" dir="2700000" algn="ctr" rotWithShape="0">
                      <a:srgbClr val="167BEA">
                        <a:alpha val="48000"/>
                      </a:srgbClr>
                    </a:outerShdw>
                  </a:effectLst>
                  <a:latin typeface="造字工房俊雅锐宋体验版常规体" pitchFamily="50" charset="-122"/>
                  <a:ea typeface="造字工房俊雅锐宋体验版常规体" pitchFamily="50" charset="-122"/>
                  <a:cs typeface="Times New Roman" panose="02020603050405020304" pitchFamily="18" charset="0"/>
                </a:defRPr>
              </a:lvl1pPr>
            </a:lstStyle>
            <a:p>
              <a:r>
                <a:rPr lang="zh-CN" altLang="en-US" sz="2200" dirty="0">
                  <a:solidFill>
                    <a:schemeClr val="bg1"/>
                  </a:solidFill>
                  <a:effectLst>
                    <a:outerShdw blurRad="228600" dist="38100" dir="2700000" algn="ctr" rotWithShape="0">
                      <a:srgbClr val="167BEA">
                        <a:alpha val="22000"/>
                      </a:srgbClr>
                    </a:outerShdw>
                  </a:effectLst>
                  <a:latin typeface="阿里巴巴普惠体 H" panose="00020600040101010101" pitchFamily="18" charset="-122"/>
                  <a:ea typeface="阿里巴巴普惠体 H" panose="00020600040101010101" pitchFamily="18" charset="-122"/>
                  <a:cs typeface="阿里巴巴普惠体 H" panose="00020600040101010101" pitchFamily="18" charset="-122"/>
                </a:rPr>
                <a:t>通勤找房</a:t>
              </a:r>
            </a:p>
          </p:txBody>
        </p:sp>
        <p:grpSp>
          <p:nvGrpSpPr>
            <p:cNvPr id="461" name="图形 26">
              <a:extLst>
                <a:ext uri="{FF2B5EF4-FFF2-40B4-BE49-F238E27FC236}">
                  <a16:creationId xmlns:a16="http://schemas.microsoft.com/office/drawing/2014/main" id="{A0673BB5-A665-45F8-B3C5-E135F31AF6A8}"/>
                </a:ext>
              </a:extLst>
            </p:cNvPr>
            <p:cNvGrpSpPr/>
            <p:nvPr/>
          </p:nvGrpSpPr>
          <p:grpSpPr>
            <a:xfrm>
              <a:off x="8543649" y="910721"/>
              <a:ext cx="619201" cy="619200"/>
              <a:chOff x="8543649" y="934261"/>
              <a:chExt cx="619201" cy="619200"/>
            </a:xfrm>
            <a:solidFill>
              <a:schemeClr val="bg1"/>
            </a:solidFill>
          </p:grpSpPr>
          <p:sp>
            <p:nvSpPr>
              <p:cNvPr id="462" name="任意多边形: 形状 461">
                <a:extLst>
                  <a:ext uri="{FF2B5EF4-FFF2-40B4-BE49-F238E27FC236}">
                    <a16:creationId xmlns:a16="http://schemas.microsoft.com/office/drawing/2014/main" id="{93BD7B4D-2B56-4308-B5E1-96E50C222830}"/>
                  </a:ext>
                </a:extLst>
              </p:cNvPr>
              <p:cNvSpPr/>
              <p:nvPr/>
            </p:nvSpPr>
            <p:spPr>
              <a:xfrm>
                <a:off x="8883211" y="974210"/>
                <a:ext cx="119844" cy="119844"/>
              </a:xfrm>
              <a:custGeom>
                <a:avLst/>
                <a:gdLst>
                  <a:gd name="connsiteX0" fmla="*/ 119844 w 119844"/>
                  <a:gd name="connsiteY0" fmla="*/ 59922 h 119844"/>
                  <a:gd name="connsiteX1" fmla="*/ 59922 w 119844"/>
                  <a:gd name="connsiteY1" fmla="*/ 0 h 119844"/>
                  <a:gd name="connsiteX2" fmla="*/ 0 w 119844"/>
                  <a:gd name="connsiteY2" fmla="*/ 59922 h 119844"/>
                  <a:gd name="connsiteX3" fmla="*/ 59922 w 119844"/>
                  <a:gd name="connsiteY3" fmla="*/ 119844 h 119844"/>
                  <a:gd name="connsiteX4" fmla="*/ 119844 w 119844"/>
                  <a:gd name="connsiteY4" fmla="*/ 59922 h 119844"/>
                  <a:gd name="connsiteX5" fmla="*/ 19973 w 119844"/>
                  <a:gd name="connsiteY5" fmla="*/ 59922 h 119844"/>
                  <a:gd name="connsiteX6" fmla="*/ 59921 w 119844"/>
                  <a:gd name="connsiteY6" fmla="*/ 19974 h 119844"/>
                  <a:gd name="connsiteX7" fmla="*/ 99869 w 119844"/>
                  <a:gd name="connsiteY7" fmla="*/ 59922 h 119844"/>
                  <a:gd name="connsiteX8" fmla="*/ 59921 w 119844"/>
                  <a:gd name="connsiteY8" fmla="*/ 99870 h 119844"/>
                  <a:gd name="connsiteX9" fmla="*/ 19973 w 119844"/>
                  <a:gd name="connsiteY9" fmla="*/ 59922 h 1198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19844" h="119844">
                    <a:moveTo>
                      <a:pt x="119844" y="59922"/>
                    </a:moveTo>
                    <a:cubicBezTo>
                      <a:pt x="119844" y="26875"/>
                      <a:pt x="92969" y="0"/>
                      <a:pt x="59922" y="0"/>
                    </a:cubicBezTo>
                    <a:cubicBezTo>
                      <a:pt x="26875" y="0"/>
                      <a:pt x="0" y="26875"/>
                      <a:pt x="0" y="59922"/>
                    </a:cubicBezTo>
                    <a:cubicBezTo>
                      <a:pt x="0" y="92969"/>
                      <a:pt x="26875" y="119844"/>
                      <a:pt x="59922" y="119844"/>
                    </a:cubicBezTo>
                    <a:cubicBezTo>
                      <a:pt x="92969" y="119844"/>
                      <a:pt x="119844" y="92969"/>
                      <a:pt x="119844" y="59922"/>
                    </a:cubicBezTo>
                    <a:close/>
                    <a:moveTo>
                      <a:pt x="19973" y="59922"/>
                    </a:moveTo>
                    <a:cubicBezTo>
                      <a:pt x="19973" y="37891"/>
                      <a:pt x="37890" y="19974"/>
                      <a:pt x="59921" y="19974"/>
                    </a:cubicBezTo>
                    <a:cubicBezTo>
                      <a:pt x="81952" y="19974"/>
                      <a:pt x="99869" y="37891"/>
                      <a:pt x="99869" y="59922"/>
                    </a:cubicBezTo>
                    <a:cubicBezTo>
                      <a:pt x="99869" y="81953"/>
                      <a:pt x="81952" y="99870"/>
                      <a:pt x="59921" y="99870"/>
                    </a:cubicBezTo>
                    <a:cubicBezTo>
                      <a:pt x="37890" y="99870"/>
                      <a:pt x="19973" y="81953"/>
                      <a:pt x="19973" y="59922"/>
                    </a:cubicBezTo>
                    <a:close/>
                  </a:path>
                </a:pathLst>
              </a:custGeom>
              <a:grpFill/>
              <a:ln w="12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3" name="任意多边形: 形状 462">
                <a:extLst>
                  <a:ext uri="{FF2B5EF4-FFF2-40B4-BE49-F238E27FC236}">
                    <a16:creationId xmlns:a16="http://schemas.microsoft.com/office/drawing/2014/main" id="{8E6D0B1D-2F99-4EDB-A0B0-C47BFF01C226}"/>
                  </a:ext>
                </a:extLst>
              </p:cNvPr>
              <p:cNvSpPr/>
              <p:nvPr/>
            </p:nvSpPr>
            <p:spPr>
              <a:xfrm>
                <a:off x="8683468" y="1453589"/>
                <a:ext cx="59922" cy="59922"/>
              </a:xfrm>
              <a:custGeom>
                <a:avLst/>
                <a:gdLst>
                  <a:gd name="connsiteX0" fmla="*/ 29961 w 59922"/>
                  <a:gd name="connsiteY0" fmla="*/ 0 h 59922"/>
                  <a:gd name="connsiteX1" fmla="*/ 0 w 59922"/>
                  <a:gd name="connsiteY1" fmla="*/ 29961 h 59922"/>
                  <a:gd name="connsiteX2" fmla="*/ 29961 w 59922"/>
                  <a:gd name="connsiteY2" fmla="*/ 59922 h 59922"/>
                  <a:gd name="connsiteX3" fmla="*/ 59922 w 59922"/>
                  <a:gd name="connsiteY3" fmla="*/ 29961 h 59922"/>
                  <a:gd name="connsiteX4" fmla="*/ 29961 w 59922"/>
                  <a:gd name="connsiteY4" fmla="*/ 0 h 59922"/>
                  <a:gd name="connsiteX5" fmla="*/ 29961 w 59922"/>
                  <a:gd name="connsiteY5" fmla="*/ 39949 h 59922"/>
                  <a:gd name="connsiteX6" fmla="*/ 19974 w 59922"/>
                  <a:gd name="connsiteY6" fmla="*/ 29962 h 59922"/>
                  <a:gd name="connsiteX7" fmla="*/ 29961 w 59922"/>
                  <a:gd name="connsiteY7" fmla="*/ 19975 h 59922"/>
                  <a:gd name="connsiteX8" fmla="*/ 39948 w 59922"/>
                  <a:gd name="connsiteY8" fmla="*/ 29962 h 59922"/>
                  <a:gd name="connsiteX9" fmla="*/ 29961 w 59922"/>
                  <a:gd name="connsiteY9" fmla="*/ 39949 h 599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9922" h="59922">
                    <a:moveTo>
                      <a:pt x="29961" y="0"/>
                    </a:moveTo>
                    <a:cubicBezTo>
                      <a:pt x="13442" y="0"/>
                      <a:pt x="0" y="13442"/>
                      <a:pt x="0" y="29961"/>
                    </a:cubicBezTo>
                    <a:cubicBezTo>
                      <a:pt x="0" y="46480"/>
                      <a:pt x="13442" y="59922"/>
                      <a:pt x="29961" y="59922"/>
                    </a:cubicBezTo>
                    <a:cubicBezTo>
                      <a:pt x="46480" y="59922"/>
                      <a:pt x="59922" y="46480"/>
                      <a:pt x="59922" y="29961"/>
                    </a:cubicBezTo>
                    <a:cubicBezTo>
                      <a:pt x="59922" y="13443"/>
                      <a:pt x="46480" y="0"/>
                      <a:pt x="29961" y="0"/>
                    </a:cubicBezTo>
                    <a:close/>
                    <a:moveTo>
                      <a:pt x="29961" y="39949"/>
                    </a:moveTo>
                    <a:cubicBezTo>
                      <a:pt x="24458" y="39949"/>
                      <a:pt x="19974" y="35465"/>
                      <a:pt x="19974" y="29962"/>
                    </a:cubicBezTo>
                    <a:cubicBezTo>
                      <a:pt x="19974" y="24460"/>
                      <a:pt x="24458" y="19975"/>
                      <a:pt x="29961" y="19975"/>
                    </a:cubicBezTo>
                    <a:cubicBezTo>
                      <a:pt x="35464" y="19975"/>
                      <a:pt x="39948" y="24460"/>
                      <a:pt x="39948" y="29962"/>
                    </a:cubicBezTo>
                    <a:cubicBezTo>
                      <a:pt x="39948" y="35465"/>
                      <a:pt x="35464" y="39949"/>
                      <a:pt x="29961" y="39949"/>
                    </a:cubicBezTo>
                    <a:close/>
                  </a:path>
                </a:pathLst>
              </a:custGeom>
              <a:grpFill/>
              <a:ln w="12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4" name="任意多边形: 形状 463">
                <a:extLst>
                  <a:ext uri="{FF2B5EF4-FFF2-40B4-BE49-F238E27FC236}">
                    <a16:creationId xmlns:a16="http://schemas.microsoft.com/office/drawing/2014/main" id="{2363350D-2B5E-4049-8D01-4611F389BC83}"/>
                  </a:ext>
                </a:extLst>
              </p:cNvPr>
              <p:cNvSpPr/>
              <p:nvPr/>
            </p:nvSpPr>
            <p:spPr>
              <a:xfrm>
                <a:off x="9003055" y="1453589"/>
                <a:ext cx="59922" cy="59922"/>
              </a:xfrm>
              <a:custGeom>
                <a:avLst/>
                <a:gdLst>
                  <a:gd name="connsiteX0" fmla="*/ 29961 w 59922"/>
                  <a:gd name="connsiteY0" fmla="*/ 0 h 59922"/>
                  <a:gd name="connsiteX1" fmla="*/ 0 w 59922"/>
                  <a:gd name="connsiteY1" fmla="*/ 29961 h 59922"/>
                  <a:gd name="connsiteX2" fmla="*/ 29961 w 59922"/>
                  <a:gd name="connsiteY2" fmla="*/ 59922 h 59922"/>
                  <a:gd name="connsiteX3" fmla="*/ 59922 w 59922"/>
                  <a:gd name="connsiteY3" fmla="*/ 29961 h 59922"/>
                  <a:gd name="connsiteX4" fmla="*/ 29961 w 59922"/>
                  <a:gd name="connsiteY4" fmla="*/ 0 h 59922"/>
                  <a:gd name="connsiteX5" fmla="*/ 29961 w 59922"/>
                  <a:gd name="connsiteY5" fmla="*/ 39949 h 59922"/>
                  <a:gd name="connsiteX6" fmla="*/ 19974 w 59922"/>
                  <a:gd name="connsiteY6" fmla="*/ 29962 h 59922"/>
                  <a:gd name="connsiteX7" fmla="*/ 29961 w 59922"/>
                  <a:gd name="connsiteY7" fmla="*/ 19975 h 59922"/>
                  <a:gd name="connsiteX8" fmla="*/ 39948 w 59922"/>
                  <a:gd name="connsiteY8" fmla="*/ 29962 h 59922"/>
                  <a:gd name="connsiteX9" fmla="*/ 29961 w 59922"/>
                  <a:gd name="connsiteY9" fmla="*/ 39949 h 599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9922" h="59922">
                    <a:moveTo>
                      <a:pt x="29961" y="0"/>
                    </a:moveTo>
                    <a:cubicBezTo>
                      <a:pt x="13442" y="0"/>
                      <a:pt x="0" y="13442"/>
                      <a:pt x="0" y="29961"/>
                    </a:cubicBezTo>
                    <a:cubicBezTo>
                      <a:pt x="0" y="46480"/>
                      <a:pt x="13442" y="59922"/>
                      <a:pt x="29961" y="59922"/>
                    </a:cubicBezTo>
                    <a:cubicBezTo>
                      <a:pt x="46480" y="59922"/>
                      <a:pt x="59922" y="46480"/>
                      <a:pt x="59922" y="29961"/>
                    </a:cubicBezTo>
                    <a:cubicBezTo>
                      <a:pt x="59922" y="13443"/>
                      <a:pt x="46480" y="0"/>
                      <a:pt x="29961" y="0"/>
                    </a:cubicBezTo>
                    <a:close/>
                    <a:moveTo>
                      <a:pt x="29961" y="39949"/>
                    </a:moveTo>
                    <a:cubicBezTo>
                      <a:pt x="24458" y="39949"/>
                      <a:pt x="19974" y="35465"/>
                      <a:pt x="19974" y="29962"/>
                    </a:cubicBezTo>
                    <a:cubicBezTo>
                      <a:pt x="19974" y="24460"/>
                      <a:pt x="24458" y="19975"/>
                      <a:pt x="29961" y="19975"/>
                    </a:cubicBezTo>
                    <a:cubicBezTo>
                      <a:pt x="35464" y="19975"/>
                      <a:pt x="39948" y="24460"/>
                      <a:pt x="39948" y="29962"/>
                    </a:cubicBezTo>
                    <a:cubicBezTo>
                      <a:pt x="39948" y="35465"/>
                      <a:pt x="35464" y="39949"/>
                      <a:pt x="29961" y="39949"/>
                    </a:cubicBezTo>
                    <a:close/>
                  </a:path>
                </a:pathLst>
              </a:custGeom>
              <a:grpFill/>
              <a:ln w="12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5" name="任意多边形: 形状 464">
                <a:extLst>
                  <a:ext uri="{FF2B5EF4-FFF2-40B4-BE49-F238E27FC236}">
                    <a16:creationId xmlns:a16="http://schemas.microsoft.com/office/drawing/2014/main" id="{5AD59812-41DA-4F64-9A7E-BFE9F9EB375A}"/>
                  </a:ext>
                </a:extLst>
              </p:cNvPr>
              <p:cNvSpPr/>
              <p:nvPr/>
            </p:nvSpPr>
            <p:spPr>
              <a:xfrm>
                <a:off x="8543649" y="934261"/>
                <a:ext cx="619201" cy="619200"/>
              </a:xfrm>
              <a:custGeom>
                <a:avLst/>
                <a:gdLst>
                  <a:gd name="connsiteX0" fmla="*/ 619200 w 619201"/>
                  <a:gd name="connsiteY0" fmla="*/ 259665 h 619200"/>
                  <a:gd name="connsiteX1" fmla="*/ 558359 w 619201"/>
                  <a:gd name="connsiteY1" fmla="*/ 259665 h 619200"/>
                  <a:gd name="connsiteX2" fmla="*/ 518500 w 619201"/>
                  <a:gd name="connsiteY2" fmla="*/ 239691 h 619200"/>
                  <a:gd name="connsiteX3" fmla="*/ 428127 w 619201"/>
                  <a:gd name="connsiteY3" fmla="*/ 239691 h 619200"/>
                  <a:gd name="connsiteX4" fmla="*/ 482577 w 619201"/>
                  <a:gd name="connsiteY4" fmla="*/ 158017 h 619200"/>
                  <a:gd name="connsiteX5" fmla="*/ 499356 w 619201"/>
                  <a:gd name="connsiteY5" fmla="*/ 102619 h 619200"/>
                  <a:gd name="connsiteX6" fmla="*/ 499356 w 619201"/>
                  <a:gd name="connsiteY6" fmla="*/ 99873 h 619200"/>
                  <a:gd name="connsiteX7" fmla="*/ 399484 w 619201"/>
                  <a:gd name="connsiteY7" fmla="*/ 0 h 619200"/>
                  <a:gd name="connsiteX8" fmla="*/ 299613 w 619201"/>
                  <a:gd name="connsiteY8" fmla="*/ 99871 h 619200"/>
                  <a:gd name="connsiteX9" fmla="*/ 299613 w 619201"/>
                  <a:gd name="connsiteY9" fmla="*/ 102618 h 619200"/>
                  <a:gd name="connsiteX10" fmla="*/ 316392 w 619201"/>
                  <a:gd name="connsiteY10" fmla="*/ 158016 h 619200"/>
                  <a:gd name="connsiteX11" fmla="*/ 370842 w 619201"/>
                  <a:gd name="connsiteY11" fmla="*/ 239690 h 619200"/>
                  <a:gd name="connsiteX12" fmla="*/ 260134 w 619201"/>
                  <a:gd name="connsiteY12" fmla="*/ 239690 h 619200"/>
                  <a:gd name="connsiteX13" fmla="*/ 156678 w 619201"/>
                  <a:gd name="connsiteY13" fmla="*/ 312596 h 619200"/>
                  <a:gd name="connsiteX14" fmla="*/ 132778 w 619201"/>
                  <a:gd name="connsiteY14" fmla="*/ 379509 h 619200"/>
                  <a:gd name="connsiteX15" fmla="*/ 89884 w 619201"/>
                  <a:gd name="connsiteY15" fmla="*/ 379509 h 619200"/>
                  <a:gd name="connsiteX16" fmla="*/ 0 w 619201"/>
                  <a:gd name="connsiteY16" fmla="*/ 469394 h 619200"/>
                  <a:gd name="connsiteX17" fmla="*/ 0 w 619201"/>
                  <a:gd name="connsiteY17" fmla="*/ 529316 h 619200"/>
                  <a:gd name="connsiteX18" fmla="*/ 49935 w 619201"/>
                  <a:gd name="connsiteY18" fmla="*/ 579251 h 619200"/>
                  <a:gd name="connsiteX19" fmla="*/ 106712 w 619201"/>
                  <a:gd name="connsiteY19" fmla="*/ 579251 h 619200"/>
                  <a:gd name="connsiteX20" fmla="*/ 169781 w 619201"/>
                  <a:gd name="connsiteY20" fmla="*/ 619200 h 619200"/>
                  <a:gd name="connsiteX21" fmla="*/ 232849 w 619201"/>
                  <a:gd name="connsiteY21" fmla="*/ 579252 h 619200"/>
                  <a:gd name="connsiteX22" fmla="*/ 426300 w 619201"/>
                  <a:gd name="connsiteY22" fmla="*/ 579252 h 619200"/>
                  <a:gd name="connsiteX23" fmla="*/ 489369 w 619201"/>
                  <a:gd name="connsiteY23" fmla="*/ 619200 h 619200"/>
                  <a:gd name="connsiteX24" fmla="*/ 552438 w 619201"/>
                  <a:gd name="connsiteY24" fmla="*/ 579252 h 619200"/>
                  <a:gd name="connsiteX25" fmla="*/ 569266 w 619201"/>
                  <a:gd name="connsiteY25" fmla="*/ 579252 h 619200"/>
                  <a:gd name="connsiteX26" fmla="*/ 619201 w 619201"/>
                  <a:gd name="connsiteY26" fmla="*/ 529317 h 619200"/>
                  <a:gd name="connsiteX27" fmla="*/ 619201 w 619201"/>
                  <a:gd name="connsiteY27" fmla="*/ 362143 h 619200"/>
                  <a:gd name="connsiteX28" fmla="*/ 610173 w 619201"/>
                  <a:gd name="connsiteY28" fmla="*/ 333509 h 619200"/>
                  <a:gd name="connsiteX29" fmla="*/ 600845 w 619201"/>
                  <a:gd name="connsiteY29" fmla="*/ 320187 h 619200"/>
                  <a:gd name="connsiteX30" fmla="*/ 619200 w 619201"/>
                  <a:gd name="connsiteY30" fmla="*/ 292652 h 619200"/>
                  <a:gd name="connsiteX31" fmla="*/ 333010 w 619201"/>
                  <a:gd name="connsiteY31" fmla="*/ 146931 h 619200"/>
                  <a:gd name="connsiteX32" fmla="*/ 319587 w 619201"/>
                  <a:gd name="connsiteY32" fmla="*/ 102618 h 619200"/>
                  <a:gd name="connsiteX33" fmla="*/ 319587 w 619201"/>
                  <a:gd name="connsiteY33" fmla="*/ 99871 h 619200"/>
                  <a:gd name="connsiteX34" fmla="*/ 399484 w 619201"/>
                  <a:gd name="connsiteY34" fmla="*/ 19974 h 619200"/>
                  <a:gd name="connsiteX35" fmla="*/ 479382 w 619201"/>
                  <a:gd name="connsiteY35" fmla="*/ 99871 h 619200"/>
                  <a:gd name="connsiteX36" fmla="*/ 479382 w 619201"/>
                  <a:gd name="connsiteY36" fmla="*/ 102618 h 619200"/>
                  <a:gd name="connsiteX37" fmla="*/ 465959 w 619201"/>
                  <a:gd name="connsiteY37" fmla="*/ 146940 h 619200"/>
                  <a:gd name="connsiteX38" fmla="*/ 404128 w 619201"/>
                  <a:gd name="connsiteY38" fmla="*/ 239691 h 619200"/>
                  <a:gd name="connsiteX39" fmla="*/ 394840 w 619201"/>
                  <a:gd name="connsiteY39" fmla="*/ 239691 h 619200"/>
                  <a:gd name="connsiteX40" fmla="*/ 146860 w 619201"/>
                  <a:gd name="connsiteY40" fmla="*/ 399484 h 619200"/>
                  <a:gd name="connsiteX41" fmla="*/ 175494 w 619201"/>
                  <a:gd name="connsiteY41" fmla="*/ 319319 h 619200"/>
                  <a:gd name="connsiteX42" fmla="*/ 260134 w 619201"/>
                  <a:gd name="connsiteY42" fmla="*/ 259666 h 619200"/>
                  <a:gd name="connsiteX43" fmla="*/ 518500 w 619201"/>
                  <a:gd name="connsiteY43" fmla="*/ 259666 h 619200"/>
                  <a:gd name="connsiteX44" fmla="*/ 543048 w 619201"/>
                  <a:gd name="connsiteY44" fmla="*/ 272440 h 619200"/>
                  <a:gd name="connsiteX45" fmla="*/ 593813 w 619201"/>
                  <a:gd name="connsiteY45" fmla="*/ 344956 h 619200"/>
                  <a:gd name="connsiteX46" fmla="*/ 599226 w 619201"/>
                  <a:gd name="connsiteY46" fmla="*/ 362144 h 619200"/>
                  <a:gd name="connsiteX47" fmla="*/ 599226 w 619201"/>
                  <a:gd name="connsiteY47" fmla="*/ 379512 h 619200"/>
                  <a:gd name="connsiteX48" fmla="*/ 589239 w 619201"/>
                  <a:gd name="connsiteY48" fmla="*/ 379512 h 619200"/>
                  <a:gd name="connsiteX49" fmla="*/ 559278 w 619201"/>
                  <a:gd name="connsiteY49" fmla="*/ 409473 h 619200"/>
                  <a:gd name="connsiteX50" fmla="*/ 559278 w 619201"/>
                  <a:gd name="connsiteY50" fmla="*/ 449421 h 619200"/>
                  <a:gd name="connsiteX51" fmla="*/ 589239 w 619201"/>
                  <a:gd name="connsiteY51" fmla="*/ 479382 h 619200"/>
                  <a:gd name="connsiteX52" fmla="*/ 599226 w 619201"/>
                  <a:gd name="connsiteY52" fmla="*/ 479382 h 619200"/>
                  <a:gd name="connsiteX53" fmla="*/ 599226 w 619201"/>
                  <a:gd name="connsiteY53" fmla="*/ 519330 h 619200"/>
                  <a:gd name="connsiteX54" fmla="*/ 552437 w 619201"/>
                  <a:gd name="connsiteY54" fmla="*/ 519330 h 619200"/>
                  <a:gd name="connsiteX55" fmla="*/ 539304 w 619201"/>
                  <a:gd name="connsiteY55" fmla="*/ 500454 h 619200"/>
                  <a:gd name="connsiteX56" fmla="*/ 539304 w 619201"/>
                  <a:gd name="connsiteY56" fmla="*/ 329574 h 619200"/>
                  <a:gd name="connsiteX57" fmla="*/ 489369 w 619201"/>
                  <a:gd name="connsiteY57" fmla="*/ 279639 h 619200"/>
                  <a:gd name="connsiteX58" fmla="*/ 261242 w 619201"/>
                  <a:gd name="connsiteY58" fmla="*/ 279639 h 619200"/>
                  <a:gd name="connsiteX59" fmla="*/ 195776 w 619201"/>
                  <a:gd name="connsiteY59" fmla="*/ 325000 h 619200"/>
                  <a:gd name="connsiteX60" fmla="*/ 179766 w 619201"/>
                  <a:gd name="connsiteY60" fmla="*/ 367715 h 619200"/>
                  <a:gd name="connsiteX61" fmla="*/ 179766 w 619201"/>
                  <a:gd name="connsiteY61" fmla="*/ 480180 h 619200"/>
                  <a:gd name="connsiteX62" fmla="*/ 169779 w 619201"/>
                  <a:gd name="connsiteY62" fmla="*/ 479381 h 619200"/>
                  <a:gd name="connsiteX63" fmla="*/ 106710 w 619201"/>
                  <a:gd name="connsiteY63" fmla="*/ 519329 h 619200"/>
                  <a:gd name="connsiteX64" fmla="*/ 19974 w 619201"/>
                  <a:gd name="connsiteY64" fmla="*/ 519329 h 619200"/>
                  <a:gd name="connsiteX65" fmla="*/ 19974 w 619201"/>
                  <a:gd name="connsiteY65" fmla="*/ 499355 h 619200"/>
                  <a:gd name="connsiteX66" fmla="*/ 87097 w 619201"/>
                  <a:gd name="connsiteY66" fmla="*/ 499355 h 619200"/>
                  <a:gd name="connsiteX67" fmla="*/ 113762 w 619201"/>
                  <a:gd name="connsiteY67" fmla="*/ 419457 h 619200"/>
                  <a:gd name="connsiteX68" fmla="*/ 41047 w 619201"/>
                  <a:gd name="connsiteY68" fmla="*/ 419457 h 619200"/>
                  <a:gd name="connsiteX69" fmla="*/ 89884 w 619201"/>
                  <a:gd name="connsiteY69" fmla="*/ 399483 h 619200"/>
                  <a:gd name="connsiteX70" fmla="*/ 146860 w 619201"/>
                  <a:gd name="connsiteY70" fmla="*/ 399483 h 619200"/>
                  <a:gd name="connsiteX71" fmla="*/ 599226 w 619201"/>
                  <a:gd name="connsiteY71" fmla="*/ 399484 h 619200"/>
                  <a:gd name="connsiteX72" fmla="*/ 599226 w 619201"/>
                  <a:gd name="connsiteY72" fmla="*/ 459407 h 619200"/>
                  <a:gd name="connsiteX73" fmla="*/ 589239 w 619201"/>
                  <a:gd name="connsiteY73" fmla="*/ 459407 h 619200"/>
                  <a:gd name="connsiteX74" fmla="*/ 579252 w 619201"/>
                  <a:gd name="connsiteY74" fmla="*/ 449419 h 619200"/>
                  <a:gd name="connsiteX75" fmla="*/ 579252 w 619201"/>
                  <a:gd name="connsiteY75" fmla="*/ 409471 h 619200"/>
                  <a:gd name="connsiteX76" fmla="*/ 589239 w 619201"/>
                  <a:gd name="connsiteY76" fmla="*/ 399484 h 619200"/>
                  <a:gd name="connsiteX77" fmla="*/ 199742 w 619201"/>
                  <a:gd name="connsiteY77" fmla="*/ 486222 h 619200"/>
                  <a:gd name="connsiteX78" fmla="*/ 199742 w 619201"/>
                  <a:gd name="connsiteY78" fmla="*/ 379510 h 619200"/>
                  <a:gd name="connsiteX79" fmla="*/ 359535 w 619201"/>
                  <a:gd name="connsiteY79" fmla="*/ 379510 h 619200"/>
                  <a:gd name="connsiteX80" fmla="*/ 359535 w 619201"/>
                  <a:gd name="connsiteY80" fmla="*/ 419458 h 619200"/>
                  <a:gd name="connsiteX81" fmla="*/ 319587 w 619201"/>
                  <a:gd name="connsiteY81" fmla="*/ 419458 h 619200"/>
                  <a:gd name="connsiteX82" fmla="*/ 319587 w 619201"/>
                  <a:gd name="connsiteY82" fmla="*/ 439432 h 619200"/>
                  <a:gd name="connsiteX83" fmla="*/ 359535 w 619201"/>
                  <a:gd name="connsiteY83" fmla="*/ 439432 h 619200"/>
                  <a:gd name="connsiteX84" fmla="*/ 359535 w 619201"/>
                  <a:gd name="connsiteY84" fmla="*/ 519330 h 619200"/>
                  <a:gd name="connsiteX85" fmla="*/ 232849 w 619201"/>
                  <a:gd name="connsiteY85" fmla="*/ 519330 h 619200"/>
                  <a:gd name="connsiteX86" fmla="*/ 199742 w 619201"/>
                  <a:gd name="connsiteY86" fmla="*/ 486222 h 619200"/>
                  <a:gd name="connsiteX87" fmla="*/ 519329 w 619201"/>
                  <a:gd name="connsiteY87" fmla="*/ 359535 h 619200"/>
                  <a:gd name="connsiteX88" fmla="*/ 379509 w 619201"/>
                  <a:gd name="connsiteY88" fmla="*/ 359535 h 619200"/>
                  <a:gd name="connsiteX89" fmla="*/ 379509 w 619201"/>
                  <a:gd name="connsiteY89" fmla="*/ 299613 h 619200"/>
                  <a:gd name="connsiteX90" fmla="*/ 489368 w 619201"/>
                  <a:gd name="connsiteY90" fmla="*/ 299613 h 619200"/>
                  <a:gd name="connsiteX91" fmla="*/ 519329 w 619201"/>
                  <a:gd name="connsiteY91" fmla="*/ 329574 h 619200"/>
                  <a:gd name="connsiteX92" fmla="*/ 359535 w 619201"/>
                  <a:gd name="connsiteY92" fmla="*/ 359535 h 619200"/>
                  <a:gd name="connsiteX93" fmla="*/ 274125 w 619201"/>
                  <a:gd name="connsiteY93" fmla="*/ 359535 h 619200"/>
                  <a:gd name="connsiteX94" fmla="*/ 279638 w 619201"/>
                  <a:gd name="connsiteY94" fmla="*/ 339561 h 619200"/>
                  <a:gd name="connsiteX95" fmla="*/ 259664 w 619201"/>
                  <a:gd name="connsiteY95" fmla="*/ 319587 h 619200"/>
                  <a:gd name="connsiteX96" fmla="*/ 221403 w 619201"/>
                  <a:gd name="connsiteY96" fmla="*/ 319587 h 619200"/>
                  <a:gd name="connsiteX97" fmla="*/ 261241 w 619201"/>
                  <a:gd name="connsiteY97" fmla="*/ 299613 h 619200"/>
                  <a:gd name="connsiteX98" fmla="*/ 359534 w 619201"/>
                  <a:gd name="connsiteY98" fmla="*/ 299613 h 619200"/>
                  <a:gd name="connsiteX99" fmla="*/ 359534 w 619201"/>
                  <a:gd name="connsiteY99" fmla="*/ 359535 h 619200"/>
                  <a:gd name="connsiteX100" fmla="*/ 211647 w 619201"/>
                  <a:gd name="connsiteY100" fmla="*/ 339582 h 619200"/>
                  <a:gd name="connsiteX101" fmla="*/ 259665 w 619201"/>
                  <a:gd name="connsiteY101" fmla="*/ 339762 h 619200"/>
                  <a:gd name="connsiteX102" fmla="*/ 239890 w 619201"/>
                  <a:gd name="connsiteY102" fmla="*/ 359536 h 619200"/>
                  <a:gd name="connsiteX103" fmla="*/ 204167 w 619201"/>
                  <a:gd name="connsiteY103" fmla="*/ 359536 h 619200"/>
                  <a:gd name="connsiteX104" fmla="*/ 379509 w 619201"/>
                  <a:gd name="connsiteY104" fmla="*/ 379509 h 619200"/>
                  <a:gd name="connsiteX105" fmla="*/ 519329 w 619201"/>
                  <a:gd name="connsiteY105" fmla="*/ 379509 h 619200"/>
                  <a:gd name="connsiteX106" fmla="*/ 519329 w 619201"/>
                  <a:gd name="connsiteY106" fmla="*/ 419457 h 619200"/>
                  <a:gd name="connsiteX107" fmla="*/ 479381 w 619201"/>
                  <a:gd name="connsiteY107" fmla="*/ 419457 h 619200"/>
                  <a:gd name="connsiteX108" fmla="*/ 479381 w 619201"/>
                  <a:gd name="connsiteY108" fmla="*/ 439431 h 619200"/>
                  <a:gd name="connsiteX109" fmla="*/ 519329 w 619201"/>
                  <a:gd name="connsiteY109" fmla="*/ 439431 h 619200"/>
                  <a:gd name="connsiteX110" fmla="*/ 519329 w 619201"/>
                  <a:gd name="connsiteY110" fmla="*/ 486221 h 619200"/>
                  <a:gd name="connsiteX111" fmla="*/ 489368 w 619201"/>
                  <a:gd name="connsiteY111" fmla="*/ 479379 h 619200"/>
                  <a:gd name="connsiteX112" fmla="*/ 426299 w 619201"/>
                  <a:gd name="connsiteY112" fmla="*/ 519327 h 619200"/>
                  <a:gd name="connsiteX113" fmla="*/ 379509 w 619201"/>
                  <a:gd name="connsiteY113" fmla="*/ 519327 h 619200"/>
                  <a:gd name="connsiteX114" fmla="*/ 26815 w 619201"/>
                  <a:gd name="connsiteY114" fmla="*/ 439432 h 619200"/>
                  <a:gd name="connsiteX115" fmla="*/ 86029 w 619201"/>
                  <a:gd name="connsiteY115" fmla="*/ 439432 h 619200"/>
                  <a:gd name="connsiteX116" fmla="*/ 72696 w 619201"/>
                  <a:gd name="connsiteY116" fmla="*/ 479381 h 619200"/>
                  <a:gd name="connsiteX117" fmla="*/ 19974 w 619201"/>
                  <a:gd name="connsiteY117" fmla="*/ 479381 h 619200"/>
                  <a:gd name="connsiteX118" fmla="*/ 19974 w 619201"/>
                  <a:gd name="connsiteY118" fmla="*/ 469394 h 619200"/>
                  <a:gd name="connsiteX119" fmla="*/ 26815 w 619201"/>
                  <a:gd name="connsiteY119" fmla="*/ 439432 h 619200"/>
                  <a:gd name="connsiteX120" fmla="*/ 49935 w 619201"/>
                  <a:gd name="connsiteY120" fmla="*/ 559278 h 619200"/>
                  <a:gd name="connsiteX121" fmla="*/ 21811 w 619201"/>
                  <a:gd name="connsiteY121" fmla="*/ 539304 h 619200"/>
                  <a:gd name="connsiteX122" fmla="*/ 100670 w 619201"/>
                  <a:gd name="connsiteY122" fmla="*/ 539304 h 619200"/>
                  <a:gd name="connsiteX123" fmla="*/ 99870 w 619201"/>
                  <a:gd name="connsiteY123" fmla="*/ 549291 h 619200"/>
                  <a:gd name="connsiteX124" fmla="*/ 100670 w 619201"/>
                  <a:gd name="connsiteY124" fmla="*/ 559278 h 619200"/>
                  <a:gd name="connsiteX125" fmla="*/ 169781 w 619201"/>
                  <a:gd name="connsiteY125" fmla="*/ 599226 h 619200"/>
                  <a:gd name="connsiteX126" fmla="*/ 119845 w 619201"/>
                  <a:gd name="connsiteY126" fmla="*/ 549291 h 619200"/>
                  <a:gd name="connsiteX127" fmla="*/ 169781 w 619201"/>
                  <a:gd name="connsiteY127" fmla="*/ 499356 h 619200"/>
                  <a:gd name="connsiteX128" fmla="*/ 219716 w 619201"/>
                  <a:gd name="connsiteY128" fmla="*/ 549291 h 619200"/>
                  <a:gd name="connsiteX129" fmla="*/ 169781 w 619201"/>
                  <a:gd name="connsiteY129" fmla="*/ 599226 h 619200"/>
                  <a:gd name="connsiteX130" fmla="*/ 238891 w 619201"/>
                  <a:gd name="connsiteY130" fmla="*/ 559278 h 619200"/>
                  <a:gd name="connsiteX131" fmla="*/ 239691 w 619201"/>
                  <a:gd name="connsiteY131" fmla="*/ 549291 h 619200"/>
                  <a:gd name="connsiteX132" fmla="*/ 238891 w 619201"/>
                  <a:gd name="connsiteY132" fmla="*/ 539304 h 619200"/>
                  <a:gd name="connsiteX133" fmla="*/ 420257 w 619201"/>
                  <a:gd name="connsiteY133" fmla="*/ 539304 h 619200"/>
                  <a:gd name="connsiteX134" fmla="*/ 419457 w 619201"/>
                  <a:gd name="connsiteY134" fmla="*/ 549291 h 619200"/>
                  <a:gd name="connsiteX135" fmla="*/ 420257 w 619201"/>
                  <a:gd name="connsiteY135" fmla="*/ 559278 h 619200"/>
                  <a:gd name="connsiteX136" fmla="*/ 489368 w 619201"/>
                  <a:gd name="connsiteY136" fmla="*/ 599226 h 619200"/>
                  <a:gd name="connsiteX137" fmla="*/ 439432 w 619201"/>
                  <a:gd name="connsiteY137" fmla="*/ 549291 h 619200"/>
                  <a:gd name="connsiteX138" fmla="*/ 489368 w 619201"/>
                  <a:gd name="connsiteY138" fmla="*/ 499356 h 619200"/>
                  <a:gd name="connsiteX139" fmla="*/ 539303 w 619201"/>
                  <a:gd name="connsiteY139" fmla="*/ 549291 h 619200"/>
                  <a:gd name="connsiteX140" fmla="*/ 489368 w 619201"/>
                  <a:gd name="connsiteY140" fmla="*/ 599226 h 619200"/>
                  <a:gd name="connsiteX141" fmla="*/ 569265 w 619201"/>
                  <a:gd name="connsiteY141" fmla="*/ 559278 h 619200"/>
                  <a:gd name="connsiteX142" fmla="*/ 558479 w 619201"/>
                  <a:gd name="connsiteY142" fmla="*/ 559278 h 619200"/>
                  <a:gd name="connsiteX143" fmla="*/ 559278 w 619201"/>
                  <a:gd name="connsiteY143" fmla="*/ 549291 h 619200"/>
                  <a:gd name="connsiteX144" fmla="*/ 558479 w 619201"/>
                  <a:gd name="connsiteY144" fmla="*/ 539304 h 619200"/>
                  <a:gd name="connsiteX145" fmla="*/ 597388 w 619201"/>
                  <a:gd name="connsiteY145" fmla="*/ 539304 h 619200"/>
                  <a:gd name="connsiteX146" fmla="*/ 569265 w 619201"/>
                  <a:gd name="connsiteY146" fmla="*/ 559278 h 619200"/>
                  <a:gd name="connsiteX147" fmla="*/ 572471 w 619201"/>
                  <a:gd name="connsiteY147" fmla="*/ 279639 h 619200"/>
                  <a:gd name="connsiteX148" fmla="*/ 599226 w 619201"/>
                  <a:gd name="connsiteY148" fmla="*/ 279639 h 619200"/>
                  <a:gd name="connsiteX149" fmla="*/ 599226 w 619201"/>
                  <a:gd name="connsiteY149" fmla="*/ 286600 h 619200"/>
                  <a:gd name="connsiteX150" fmla="*/ 588550 w 619201"/>
                  <a:gd name="connsiteY150" fmla="*/ 302610 h 619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</a:cxnLst>
                <a:rect l="l" t="t" r="r" b="b"/>
                <a:pathLst>
                  <a:path w="619201" h="619200">
                    <a:moveTo>
                      <a:pt x="619200" y="259665"/>
                    </a:moveTo>
                    <a:lnTo>
                      <a:pt x="558359" y="259665"/>
                    </a:lnTo>
                    <a:cubicBezTo>
                      <a:pt x="548951" y="247161"/>
                      <a:pt x="534210" y="239691"/>
                      <a:pt x="518500" y="239691"/>
                    </a:cubicBezTo>
                    <a:lnTo>
                      <a:pt x="428127" y="239691"/>
                    </a:lnTo>
                    <a:lnTo>
                      <a:pt x="482577" y="158017"/>
                    </a:lnTo>
                    <a:cubicBezTo>
                      <a:pt x="493553" y="141568"/>
                      <a:pt x="499356" y="122413"/>
                      <a:pt x="499356" y="102619"/>
                    </a:cubicBezTo>
                    <a:lnTo>
                      <a:pt x="499356" y="99873"/>
                    </a:lnTo>
                    <a:cubicBezTo>
                      <a:pt x="499355" y="44803"/>
                      <a:pt x="454553" y="0"/>
                      <a:pt x="399484" y="0"/>
                    </a:cubicBezTo>
                    <a:cubicBezTo>
                      <a:pt x="344415" y="0"/>
                      <a:pt x="299613" y="44803"/>
                      <a:pt x="299613" y="99871"/>
                    </a:cubicBezTo>
                    <a:lnTo>
                      <a:pt x="299613" y="102618"/>
                    </a:lnTo>
                    <a:cubicBezTo>
                      <a:pt x="299613" y="122402"/>
                      <a:pt x="305416" y="141557"/>
                      <a:pt x="316392" y="158016"/>
                    </a:cubicBezTo>
                    <a:lnTo>
                      <a:pt x="370842" y="239690"/>
                    </a:lnTo>
                    <a:lnTo>
                      <a:pt x="260134" y="239690"/>
                    </a:lnTo>
                    <a:cubicBezTo>
                      <a:pt x="213824" y="239690"/>
                      <a:pt x="172248" y="268992"/>
                      <a:pt x="156678" y="312596"/>
                    </a:cubicBezTo>
                    <a:lnTo>
                      <a:pt x="132778" y="379509"/>
                    </a:lnTo>
                    <a:lnTo>
                      <a:pt x="89884" y="379509"/>
                    </a:lnTo>
                    <a:cubicBezTo>
                      <a:pt x="40328" y="379509"/>
                      <a:pt x="0" y="419838"/>
                      <a:pt x="0" y="469394"/>
                    </a:cubicBezTo>
                    <a:lnTo>
                      <a:pt x="0" y="529316"/>
                    </a:lnTo>
                    <a:cubicBezTo>
                      <a:pt x="0" y="556849"/>
                      <a:pt x="22401" y="579251"/>
                      <a:pt x="49935" y="579251"/>
                    </a:cubicBezTo>
                    <a:lnTo>
                      <a:pt x="106712" y="579251"/>
                    </a:lnTo>
                    <a:cubicBezTo>
                      <a:pt x="117958" y="602831"/>
                      <a:pt x="141966" y="619200"/>
                      <a:pt x="169781" y="619200"/>
                    </a:cubicBezTo>
                    <a:cubicBezTo>
                      <a:pt x="197595" y="619200"/>
                      <a:pt x="221603" y="602831"/>
                      <a:pt x="232849" y="579252"/>
                    </a:cubicBezTo>
                    <a:lnTo>
                      <a:pt x="426300" y="579252"/>
                    </a:lnTo>
                    <a:cubicBezTo>
                      <a:pt x="437546" y="602831"/>
                      <a:pt x="461554" y="619200"/>
                      <a:pt x="489369" y="619200"/>
                    </a:cubicBezTo>
                    <a:cubicBezTo>
                      <a:pt x="517183" y="619200"/>
                      <a:pt x="541192" y="602831"/>
                      <a:pt x="552438" y="579252"/>
                    </a:cubicBezTo>
                    <a:lnTo>
                      <a:pt x="569266" y="579252"/>
                    </a:lnTo>
                    <a:cubicBezTo>
                      <a:pt x="596800" y="579252"/>
                      <a:pt x="619201" y="556851"/>
                      <a:pt x="619201" y="529317"/>
                    </a:cubicBezTo>
                    <a:lnTo>
                      <a:pt x="619201" y="362143"/>
                    </a:lnTo>
                    <a:cubicBezTo>
                      <a:pt x="619201" y="351846"/>
                      <a:pt x="616075" y="341939"/>
                      <a:pt x="610173" y="333509"/>
                    </a:cubicBezTo>
                    <a:lnTo>
                      <a:pt x="600845" y="320187"/>
                    </a:lnTo>
                    <a:lnTo>
                      <a:pt x="619200" y="292652"/>
                    </a:lnTo>
                    <a:close/>
                    <a:moveTo>
                      <a:pt x="333010" y="146931"/>
                    </a:moveTo>
                    <a:cubicBezTo>
                      <a:pt x="324231" y="133777"/>
                      <a:pt x="319587" y="118447"/>
                      <a:pt x="319587" y="102618"/>
                    </a:cubicBezTo>
                    <a:lnTo>
                      <a:pt x="319587" y="99871"/>
                    </a:lnTo>
                    <a:cubicBezTo>
                      <a:pt x="319587" y="55819"/>
                      <a:pt x="355430" y="19974"/>
                      <a:pt x="399484" y="19974"/>
                    </a:cubicBezTo>
                    <a:cubicBezTo>
                      <a:pt x="443538" y="19974"/>
                      <a:pt x="479382" y="55817"/>
                      <a:pt x="479382" y="99871"/>
                    </a:cubicBezTo>
                    <a:lnTo>
                      <a:pt x="479382" y="102618"/>
                    </a:lnTo>
                    <a:cubicBezTo>
                      <a:pt x="479382" y="118447"/>
                      <a:pt x="474738" y="133777"/>
                      <a:pt x="465959" y="146940"/>
                    </a:cubicBezTo>
                    <a:lnTo>
                      <a:pt x="404128" y="239691"/>
                    </a:lnTo>
                    <a:lnTo>
                      <a:pt x="394840" y="239691"/>
                    </a:lnTo>
                    <a:close/>
                    <a:moveTo>
                      <a:pt x="146860" y="399484"/>
                    </a:moveTo>
                    <a:lnTo>
                      <a:pt x="175494" y="319319"/>
                    </a:lnTo>
                    <a:cubicBezTo>
                      <a:pt x="188237" y="283635"/>
                      <a:pt x="222253" y="259666"/>
                      <a:pt x="260134" y="259666"/>
                    </a:cubicBezTo>
                    <a:lnTo>
                      <a:pt x="518500" y="259666"/>
                    </a:lnTo>
                    <a:cubicBezTo>
                      <a:pt x="528267" y="259666"/>
                      <a:pt x="537446" y="264450"/>
                      <a:pt x="543048" y="272440"/>
                    </a:cubicBezTo>
                    <a:lnTo>
                      <a:pt x="593813" y="344956"/>
                    </a:lnTo>
                    <a:cubicBezTo>
                      <a:pt x="597359" y="350020"/>
                      <a:pt x="599226" y="355961"/>
                      <a:pt x="599226" y="362144"/>
                    </a:cubicBezTo>
                    <a:lnTo>
                      <a:pt x="599226" y="379512"/>
                    </a:lnTo>
                    <a:lnTo>
                      <a:pt x="589239" y="379512"/>
                    </a:lnTo>
                    <a:cubicBezTo>
                      <a:pt x="572720" y="379512"/>
                      <a:pt x="559278" y="392954"/>
                      <a:pt x="559278" y="409473"/>
                    </a:cubicBezTo>
                    <a:lnTo>
                      <a:pt x="559278" y="449421"/>
                    </a:lnTo>
                    <a:cubicBezTo>
                      <a:pt x="559278" y="465940"/>
                      <a:pt x="572720" y="479382"/>
                      <a:pt x="589239" y="479382"/>
                    </a:cubicBezTo>
                    <a:lnTo>
                      <a:pt x="599226" y="479382"/>
                    </a:lnTo>
                    <a:lnTo>
                      <a:pt x="599226" y="519330"/>
                    </a:lnTo>
                    <a:lnTo>
                      <a:pt x="552437" y="519330"/>
                    </a:lnTo>
                    <a:cubicBezTo>
                      <a:pt x="549091" y="512329"/>
                      <a:pt x="544666" y="505947"/>
                      <a:pt x="539304" y="500454"/>
                    </a:cubicBezTo>
                    <a:lnTo>
                      <a:pt x="539304" y="329574"/>
                    </a:lnTo>
                    <a:cubicBezTo>
                      <a:pt x="539304" y="302040"/>
                      <a:pt x="516903" y="279639"/>
                      <a:pt x="489369" y="279639"/>
                    </a:cubicBezTo>
                    <a:lnTo>
                      <a:pt x="261242" y="279639"/>
                    </a:lnTo>
                    <a:cubicBezTo>
                      <a:pt x="232259" y="279639"/>
                      <a:pt x="205953" y="297865"/>
                      <a:pt x="195776" y="325000"/>
                    </a:cubicBezTo>
                    <a:lnTo>
                      <a:pt x="179766" y="367715"/>
                    </a:lnTo>
                    <a:lnTo>
                      <a:pt x="179766" y="480180"/>
                    </a:lnTo>
                    <a:cubicBezTo>
                      <a:pt x="176490" y="479711"/>
                      <a:pt x="173175" y="479381"/>
                      <a:pt x="169779" y="479381"/>
                    </a:cubicBezTo>
                    <a:cubicBezTo>
                      <a:pt x="141965" y="479381"/>
                      <a:pt x="117956" y="495749"/>
                      <a:pt x="106710" y="519329"/>
                    </a:cubicBezTo>
                    <a:lnTo>
                      <a:pt x="19974" y="519329"/>
                    </a:lnTo>
                    <a:lnTo>
                      <a:pt x="19974" y="499355"/>
                    </a:lnTo>
                    <a:lnTo>
                      <a:pt x="87097" y="499355"/>
                    </a:lnTo>
                    <a:lnTo>
                      <a:pt x="113762" y="419457"/>
                    </a:lnTo>
                    <a:lnTo>
                      <a:pt x="41047" y="419457"/>
                    </a:lnTo>
                    <a:cubicBezTo>
                      <a:pt x="53661" y="407123"/>
                      <a:pt x="70889" y="399483"/>
                      <a:pt x="89884" y="399483"/>
                    </a:cubicBezTo>
                    <a:lnTo>
                      <a:pt x="146860" y="399483"/>
                    </a:lnTo>
                    <a:close/>
                    <a:moveTo>
                      <a:pt x="599226" y="399484"/>
                    </a:moveTo>
                    <a:lnTo>
                      <a:pt x="599226" y="459407"/>
                    </a:lnTo>
                    <a:lnTo>
                      <a:pt x="589239" y="459407"/>
                    </a:lnTo>
                    <a:cubicBezTo>
                      <a:pt x="583736" y="459407"/>
                      <a:pt x="579252" y="454922"/>
                      <a:pt x="579252" y="449419"/>
                    </a:cubicBezTo>
                    <a:lnTo>
                      <a:pt x="579252" y="409471"/>
                    </a:lnTo>
                    <a:cubicBezTo>
                      <a:pt x="579252" y="403969"/>
                      <a:pt x="583736" y="399484"/>
                      <a:pt x="589239" y="399484"/>
                    </a:cubicBezTo>
                    <a:close/>
                    <a:moveTo>
                      <a:pt x="199742" y="486222"/>
                    </a:moveTo>
                    <a:lnTo>
                      <a:pt x="199742" y="379510"/>
                    </a:lnTo>
                    <a:lnTo>
                      <a:pt x="359535" y="379510"/>
                    </a:lnTo>
                    <a:lnTo>
                      <a:pt x="359535" y="419458"/>
                    </a:lnTo>
                    <a:lnTo>
                      <a:pt x="319587" y="419458"/>
                    </a:lnTo>
                    <a:lnTo>
                      <a:pt x="319587" y="439432"/>
                    </a:lnTo>
                    <a:lnTo>
                      <a:pt x="359535" y="439432"/>
                    </a:lnTo>
                    <a:lnTo>
                      <a:pt x="359535" y="519330"/>
                    </a:lnTo>
                    <a:lnTo>
                      <a:pt x="232849" y="519330"/>
                    </a:lnTo>
                    <a:cubicBezTo>
                      <a:pt x="225938" y="504848"/>
                      <a:pt x="214223" y="493132"/>
                      <a:pt x="199742" y="486222"/>
                    </a:cubicBezTo>
                    <a:close/>
                    <a:moveTo>
                      <a:pt x="519329" y="359535"/>
                    </a:moveTo>
                    <a:lnTo>
                      <a:pt x="379509" y="359535"/>
                    </a:lnTo>
                    <a:lnTo>
                      <a:pt x="379509" y="299613"/>
                    </a:lnTo>
                    <a:lnTo>
                      <a:pt x="489368" y="299613"/>
                    </a:lnTo>
                    <a:cubicBezTo>
                      <a:pt x="505886" y="299613"/>
                      <a:pt x="519329" y="313055"/>
                      <a:pt x="519329" y="329574"/>
                    </a:cubicBezTo>
                    <a:close/>
                    <a:moveTo>
                      <a:pt x="359535" y="359535"/>
                    </a:moveTo>
                    <a:lnTo>
                      <a:pt x="274125" y="359535"/>
                    </a:lnTo>
                    <a:cubicBezTo>
                      <a:pt x="277541" y="353643"/>
                      <a:pt x="279638" y="346881"/>
                      <a:pt x="279638" y="339561"/>
                    </a:cubicBezTo>
                    <a:cubicBezTo>
                      <a:pt x="279638" y="328545"/>
                      <a:pt x="270680" y="319587"/>
                      <a:pt x="259664" y="319587"/>
                    </a:cubicBezTo>
                    <a:lnTo>
                      <a:pt x="221403" y="319587"/>
                    </a:lnTo>
                    <a:cubicBezTo>
                      <a:pt x="230691" y="307293"/>
                      <a:pt x="245382" y="299613"/>
                      <a:pt x="261241" y="299613"/>
                    </a:cubicBezTo>
                    <a:lnTo>
                      <a:pt x="359534" y="299613"/>
                    </a:lnTo>
                    <a:lnTo>
                      <a:pt x="359534" y="359535"/>
                    </a:lnTo>
                    <a:close/>
                    <a:moveTo>
                      <a:pt x="211647" y="339582"/>
                    </a:moveTo>
                    <a:lnTo>
                      <a:pt x="259665" y="339762"/>
                    </a:lnTo>
                    <a:cubicBezTo>
                      <a:pt x="259665" y="350668"/>
                      <a:pt x="250787" y="359536"/>
                      <a:pt x="239890" y="359536"/>
                    </a:cubicBezTo>
                    <a:lnTo>
                      <a:pt x="204167" y="359536"/>
                    </a:lnTo>
                    <a:close/>
                    <a:moveTo>
                      <a:pt x="379509" y="379509"/>
                    </a:moveTo>
                    <a:lnTo>
                      <a:pt x="519329" y="379509"/>
                    </a:lnTo>
                    <a:lnTo>
                      <a:pt x="519329" y="419457"/>
                    </a:lnTo>
                    <a:lnTo>
                      <a:pt x="479381" y="419457"/>
                    </a:lnTo>
                    <a:lnTo>
                      <a:pt x="479381" y="439431"/>
                    </a:lnTo>
                    <a:lnTo>
                      <a:pt x="519329" y="439431"/>
                    </a:lnTo>
                    <a:lnTo>
                      <a:pt x="519329" y="486221"/>
                    </a:lnTo>
                    <a:cubicBezTo>
                      <a:pt x="510230" y="481877"/>
                      <a:pt x="500103" y="479379"/>
                      <a:pt x="489368" y="479379"/>
                    </a:cubicBezTo>
                    <a:cubicBezTo>
                      <a:pt x="461553" y="479379"/>
                      <a:pt x="437545" y="495748"/>
                      <a:pt x="426299" y="519327"/>
                    </a:cubicBezTo>
                    <a:lnTo>
                      <a:pt x="379509" y="519327"/>
                    </a:lnTo>
                    <a:close/>
                    <a:moveTo>
                      <a:pt x="26815" y="439432"/>
                    </a:moveTo>
                    <a:lnTo>
                      <a:pt x="86029" y="439432"/>
                    </a:lnTo>
                    <a:lnTo>
                      <a:pt x="72696" y="479381"/>
                    </a:lnTo>
                    <a:lnTo>
                      <a:pt x="19974" y="479381"/>
                    </a:lnTo>
                    <a:lnTo>
                      <a:pt x="19974" y="469394"/>
                    </a:lnTo>
                    <a:cubicBezTo>
                      <a:pt x="19974" y="458658"/>
                      <a:pt x="22471" y="448531"/>
                      <a:pt x="26815" y="439432"/>
                    </a:cubicBezTo>
                    <a:close/>
                    <a:moveTo>
                      <a:pt x="49935" y="559278"/>
                    </a:moveTo>
                    <a:cubicBezTo>
                      <a:pt x="36932" y="559278"/>
                      <a:pt x="25946" y="550898"/>
                      <a:pt x="21811" y="539304"/>
                    </a:cubicBezTo>
                    <a:lnTo>
                      <a:pt x="100670" y="539304"/>
                    </a:lnTo>
                    <a:cubicBezTo>
                      <a:pt x="100200" y="542580"/>
                      <a:pt x="99870" y="545895"/>
                      <a:pt x="99870" y="549291"/>
                    </a:cubicBezTo>
                    <a:cubicBezTo>
                      <a:pt x="99870" y="552687"/>
                      <a:pt x="100200" y="556002"/>
                      <a:pt x="100670" y="559278"/>
                    </a:cubicBezTo>
                    <a:close/>
                    <a:moveTo>
                      <a:pt x="169781" y="599226"/>
                    </a:moveTo>
                    <a:cubicBezTo>
                      <a:pt x="142247" y="599226"/>
                      <a:pt x="119845" y="576825"/>
                      <a:pt x="119845" y="549291"/>
                    </a:cubicBezTo>
                    <a:cubicBezTo>
                      <a:pt x="119845" y="521757"/>
                      <a:pt x="142247" y="499356"/>
                      <a:pt x="169781" y="499356"/>
                    </a:cubicBezTo>
                    <a:cubicBezTo>
                      <a:pt x="197314" y="499356"/>
                      <a:pt x="219716" y="521757"/>
                      <a:pt x="219716" y="549291"/>
                    </a:cubicBezTo>
                    <a:cubicBezTo>
                      <a:pt x="219716" y="576825"/>
                      <a:pt x="197316" y="599226"/>
                      <a:pt x="169781" y="599226"/>
                    </a:cubicBezTo>
                    <a:close/>
                    <a:moveTo>
                      <a:pt x="238891" y="559278"/>
                    </a:moveTo>
                    <a:cubicBezTo>
                      <a:pt x="239361" y="556002"/>
                      <a:pt x="239691" y="552687"/>
                      <a:pt x="239691" y="549291"/>
                    </a:cubicBezTo>
                    <a:cubicBezTo>
                      <a:pt x="239691" y="545895"/>
                      <a:pt x="239361" y="542580"/>
                      <a:pt x="238891" y="539304"/>
                    </a:cubicBezTo>
                    <a:lnTo>
                      <a:pt x="420257" y="539304"/>
                    </a:lnTo>
                    <a:cubicBezTo>
                      <a:pt x="419787" y="542580"/>
                      <a:pt x="419457" y="545895"/>
                      <a:pt x="419457" y="549291"/>
                    </a:cubicBezTo>
                    <a:cubicBezTo>
                      <a:pt x="419457" y="552687"/>
                      <a:pt x="419787" y="556002"/>
                      <a:pt x="420257" y="559278"/>
                    </a:cubicBezTo>
                    <a:close/>
                    <a:moveTo>
                      <a:pt x="489368" y="599226"/>
                    </a:moveTo>
                    <a:cubicBezTo>
                      <a:pt x="461834" y="599226"/>
                      <a:pt x="439432" y="576825"/>
                      <a:pt x="439432" y="549291"/>
                    </a:cubicBezTo>
                    <a:cubicBezTo>
                      <a:pt x="439432" y="521757"/>
                      <a:pt x="461834" y="499356"/>
                      <a:pt x="489368" y="499356"/>
                    </a:cubicBezTo>
                    <a:cubicBezTo>
                      <a:pt x="516901" y="499356"/>
                      <a:pt x="539303" y="521757"/>
                      <a:pt x="539303" y="549291"/>
                    </a:cubicBezTo>
                    <a:cubicBezTo>
                      <a:pt x="539303" y="576825"/>
                      <a:pt x="516903" y="599226"/>
                      <a:pt x="489368" y="599226"/>
                    </a:cubicBezTo>
                    <a:close/>
                    <a:moveTo>
                      <a:pt x="569265" y="559278"/>
                    </a:moveTo>
                    <a:lnTo>
                      <a:pt x="558479" y="559278"/>
                    </a:lnTo>
                    <a:cubicBezTo>
                      <a:pt x="558948" y="556002"/>
                      <a:pt x="559278" y="552687"/>
                      <a:pt x="559278" y="549291"/>
                    </a:cubicBezTo>
                    <a:cubicBezTo>
                      <a:pt x="559278" y="545895"/>
                      <a:pt x="558948" y="542580"/>
                      <a:pt x="558479" y="539304"/>
                    </a:cubicBezTo>
                    <a:lnTo>
                      <a:pt x="597388" y="539304"/>
                    </a:lnTo>
                    <a:cubicBezTo>
                      <a:pt x="593254" y="550898"/>
                      <a:pt x="582268" y="559278"/>
                      <a:pt x="569265" y="559278"/>
                    </a:cubicBezTo>
                    <a:close/>
                    <a:moveTo>
                      <a:pt x="572471" y="279639"/>
                    </a:moveTo>
                    <a:lnTo>
                      <a:pt x="599226" y="279639"/>
                    </a:lnTo>
                    <a:lnTo>
                      <a:pt x="599226" y="286600"/>
                    </a:lnTo>
                    <a:lnTo>
                      <a:pt x="588550" y="302610"/>
                    </a:lnTo>
                    <a:close/>
                  </a:path>
                </a:pathLst>
              </a:custGeom>
              <a:grpFill/>
              <a:ln w="12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6" name="任意多边形: 形状 465">
                <a:extLst>
                  <a:ext uri="{FF2B5EF4-FFF2-40B4-BE49-F238E27FC236}">
                    <a16:creationId xmlns:a16="http://schemas.microsoft.com/office/drawing/2014/main" id="{61DC9EFD-919B-4DF1-B992-7FED62849F9B}"/>
                  </a:ext>
                </a:extLst>
              </p:cNvPr>
              <p:cNvSpPr/>
              <p:nvPr/>
            </p:nvSpPr>
            <p:spPr>
              <a:xfrm>
                <a:off x="8653507" y="1143990"/>
                <a:ext cx="39948" cy="39948"/>
              </a:xfrm>
              <a:custGeom>
                <a:avLst/>
                <a:gdLst>
                  <a:gd name="connsiteX0" fmla="*/ 19974 w 39948"/>
                  <a:gd name="connsiteY0" fmla="*/ 39948 h 39948"/>
                  <a:gd name="connsiteX1" fmla="*/ 39948 w 39948"/>
                  <a:gd name="connsiteY1" fmla="*/ 19974 h 39948"/>
                  <a:gd name="connsiteX2" fmla="*/ 39948 w 39948"/>
                  <a:gd name="connsiteY2" fmla="*/ 0 h 39948"/>
                  <a:gd name="connsiteX3" fmla="*/ 0 w 39948"/>
                  <a:gd name="connsiteY3" fmla="*/ 39948 h 399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9948" h="39948">
                    <a:moveTo>
                      <a:pt x="19974" y="39948"/>
                    </a:moveTo>
                    <a:cubicBezTo>
                      <a:pt x="19974" y="28932"/>
                      <a:pt x="28932" y="19974"/>
                      <a:pt x="39948" y="19974"/>
                    </a:cubicBezTo>
                    <a:lnTo>
                      <a:pt x="39948" y="0"/>
                    </a:lnTo>
                    <a:cubicBezTo>
                      <a:pt x="17917" y="0"/>
                      <a:pt x="0" y="17917"/>
                      <a:pt x="0" y="39948"/>
                    </a:cubicBezTo>
                    <a:close/>
                  </a:path>
                </a:pathLst>
              </a:custGeom>
              <a:grpFill/>
              <a:ln w="12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7" name="任意多边形: 形状 466">
                <a:extLst>
                  <a:ext uri="{FF2B5EF4-FFF2-40B4-BE49-F238E27FC236}">
                    <a16:creationId xmlns:a16="http://schemas.microsoft.com/office/drawing/2014/main" id="{101A8FA1-D815-41D1-B50D-3F0B4C937820}"/>
                  </a:ext>
                </a:extLst>
              </p:cNvPr>
              <p:cNvSpPr/>
              <p:nvPr/>
            </p:nvSpPr>
            <p:spPr>
              <a:xfrm>
                <a:off x="8613558" y="1104041"/>
                <a:ext cx="79897" cy="79897"/>
              </a:xfrm>
              <a:custGeom>
                <a:avLst/>
                <a:gdLst>
                  <a:gd name="connsiteX0" fmla="*/ 79897 w 79897"/>
                  <a:gd name="connsiteY0" fmla="*/ 0 h 79897"/>
                  <a:gd name="connsiteX1" fmla="*/ 0 w 79897"/>
                  <a:gd name="connsiteY1" fmla="*/ 79897 h 79897"/>
                  <a:gd name="connsiteX2" fmla="*/ 19974 w 79897"/>
                  <a:gd name="connsiteY2" fmla="*/ 79897 h 79897"/>
                  <a:gd name="connsiteX3" fmla="*/ 79896 w 79897"/>
                  <a:gd name="connsiteY3" fmla="*/ 19975 h 79897"/>
                  <a:gd name="connsiteX4" fmla="*/ 79896 w 79897"/>
                  <a:gd name="connsiteY4" fmla="*/ 0 h 798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9897" h="79897">
                    <a:moveTo>
                      <a:pt x="79897" y="0"/>
                    </a:moveTo>
                    <a:cubicBezTo>
                      <a:pt x="35845" y="0"/>
                      <a:pt x="0" y="35843"/>
                      <a:pt x="0" y="79897"/>
                    </a:cubicBezTo>
                    <a:lnTo>
                      <a:pt x="19974" y="79897"/>
                    </a:lnTo>
                    <a:cubicBezTo>
                      <a:pt x="19974" y="46850"/>
                      <a:pt x="46849" y="19975"/>
                      <a:pt x="79896" y="19975"/>
                    </a:cubicBezTo>
                    <a:lnTo>
                      <a:pt x="79896" y="0"/>
                    </a:lnTo>
                    <a:close/>
                  </a:path>
                </a:pathLst>
              </a:custGeom>
              <a:grpFill/>
              <a:ln w="12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8" name="任意多边形: 形状 467">
                <a:extLst>
                  <a:ext uri="{FF2B5EF4-FFF2-40B4-BE49-F238E27FC236}">
                    <a16:creationId xmlns:a16="http://schemas.microsoft.com/office/drawing/2014/main" id="{810D2332-961D-425C-A34D-D486055A8A60}"/>
                  </a:ext>
                </a:extLst>
              </p:cNvPr>
              <p:cNvSpPr/>
              <p:nvPr/>
            </p:nvSpPr>
            <p:spPr>
              <a:xfrm>
                <a:off x="8573610" y="1064093"/>
                <a:ext cx="119845" cy="119845"/>
              </a:xfrm>
              <a:custGeom>
                <a:avLst/>
                <a:gdLst>
                  <a:gd name="connsiteX0" fmla="*/ 119845 w 119845"/>
                  <a:gd name="connsiteY0" fmla="*/ 19974 h 119845"/>
                  <a:gd name="connsiteX1" fmla="*/ 119845 w 119845"/>
                  <a:gd name="connsiteY1" fmla="*/ 0 h 119845"/>
                  <a:gd name="connsiteX2" fmla="*/ 0 w 119845"/>
                  <a:gd name="connsiteY2" fmla="*/ 119845 h 119845"/>
                  <a:gd name="connsiteX3" fmla="*/ 19974 w 119845"/>
                  <a:gd name="connsiteY3" fmla="*/ 119845 h 119845"/>
                  <a:gd name="connsiteX4" fmla="*/ 119845 w 119845"/>
                  <a:gd name="connsiteY4" fmla="*/ 19974 h 1198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9845" h="119845">
                    <a:moveTo>
                      <a:pt x="119845" y="19974"/>
                    </a:moveTo>
                    <a:lnTo>
                      <a:pt x="119845" y="0"/>
                    </a:lnTo>
                    <a:cubicBezTo>
                      <a:pt x="53760" y="0"/>
                      <a:pt x="0" y="53760"/>
                      <a:pt x="0" y="119845"/>
                    </a:cubicBezTo>
                    <a:lnTo>
                      <a:pt x="19974" y="119845"/>
                    </a:lnTo>
                    <a:cubicBezTo>
                      <a:pt x="19974" y="64777"/>
                      <a:pt x="64777" y="19974"/>
                      <a:pt x="119845" y="19974"/>
                    </a:cubicBezTo>
                    <a:close/>
                  </a:path>
                </a:pathLst>
              </a:custGeom>
              <a:grpFill/>
              <a:ln w="12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4E2069A4-4950-4B12-9A48-8208C8D052B5}"/>
              </a:ext>
            </a:extLst>
          </p:cNvPr>
          <p:cNvSpPr/>
          <p:nvPr/>
        </p:nvSpPr>
        <p:spPr>
          <a:xfrm rot="1769365">
            <a:off x="6647471" y="2107022"/>
            <a:ext cx="1545651" cy="954087"/>
          </a:xfrm>
          <a:custGeom>
            <a:avLst/>
            <a:gdLst>
              <a:gd name="connsiteX0" fmla="*/ 0 w 1466850"/>
              <a:gd name="connsiteY0" fmla="*/ 720090 h 747090"/>
              <a:gd name="connsiteX1" fmla="*/ 742950 w 1466850"/>
              <a:gd name="connsiteY1" fmla="*/ 102870 h 747090"/>
              <a:gd name="connsiteX2" fmla="*/ 544830 w 1466850"/>
              <a:gd name="connsiteY2" fmla="*/ 746760 h 747090"/>
              <a:gd name="connsiteX3" fmla="*/ 1466850 w 1466850"/>
              <a:gd name="connsiteY3" fmla="*/ 0 h 747090"/>
              <a:gd name="connsiteX0" fmla="*/ 0 w 1466850"/>
              <a:gd name="connsiteY0" fmla="*/ 720090 h 747100"/>
              <a:gd name="connsiteX1" fmla="*/ 742950 w 1466850"/>
              <a:gd name="connsiteY1" fmla="*/ 102870 h 747100"/>
              <a:gd name="connsiteX2" fmla="*/ 544830 w 1466850"/>
              <a:gd name="connsiteY2" fmla="*/ 746760 h 747100"/>
              <a:gd name="connsiteX3" fmla="*/ 1466850 w 1466850"/>
              <a:gd name="connsiteY3" fmla="*/ 0 h 747100"/>
              <a:gd name="connsiteX0" fmla="*/ 0 w 1466850"/>
              <a:gd name="connsiteY0" fmla="*/ 720090 h 747100"/>
              <a:gd name="connsiteX1" fmla="*/ 742950 w 1466850"/>
              <a:gd name="connsiteY1" fmla="*/ 102870 h 747100"/>
              <a:gd name="connsiteX2" fmla="*/ 544830 w 1466850"/>
              <a:gd name="connsiteY2" fmla="*/ 746760 h 747100"/>
              <a:gd name="connsiteX3" fmla="*/ 1466850 w 1466850"/>
              <a:gd name="connsiteY3" fmla="*/ 0 h 747100"/>
              <a:gd name="connsiteX0" fmla="*/ 0 w 1466850"/>
              <a:gd name="connsiteY0" fmla="*/ 720090 h 746878"/>
              <a:gd name="connsiteX1" fmla="*/ 742950 w 1466850"/>
              <a:gd name="connsiteY1" fmla="*/ 102870 h 746878"/>
              <a:gd name="connsiteX2" fmla="*/ 544830 w 1466850"/>
              <a:gd name="connsiteY2" fmla="*/ 746760 h 746878"/>
              <a:gd name="connsiteX3" fmla="*/ 1466850 w 1466850"/>
              <a:gd name="connsiteY3" fmla="*/ 0 h 746878"/>
              <a:gd name="connsiteX0" fmla="*/ 0 w 1550292"/>
              <a:gd name="connsiteY0" fmla="*/ 956952 h 986994"/>
              <a:gd name="connsiteX1" fmla="*/ 742950 w 1550292"/>
              <a:gd name="connsiteY1" fmla="*/ 339732 h 986994"/>
              <a:gd name="connsiteX2" fmla="*/ 544830 w 1550292"/>
              <a:gd name="connsiteY2" fmla="*/ 983622 h 986994"/>
              <a:gd name="connsiteX3" fmla="*/ 1550292 w 1550292"/>
              <a:gd name="connsiteY3" fmla="*/ 0 h 986994"/>
              <a:gd name="connsiteX0" fmla="*/ 0 w 1550292"/>
              <a:gd name="connsiteY0" fmla="*/ 956952 h 986994"/>
              <a:gd name="connsiteX1" fmla="*/ 742950 w 1550292"/>
              <a:gd name="connsiteY1" fmla="*/ 339732 h 986994"/>
              <a:gd name="connsiteX2" fmla="*/ 544830 w 1550292"/>
              <a:gd name="connsiteY2" fmla="*/ 983622 h 986994"/>
              <a:gd name="connsiteX3" fmla="*/ 1550292 w 1550292"/>
              <a:gd name="connsiteY3" fmla="*/ 0 h 986994"/>
              <a:gd name="connsiteX0" fmla="*/ 0 w 1550292"/>
              <a:gd name="connsiteY0" fmla="*/ 956952 h 983803"/>
              <a:gd name="connsiteX1" fmla="*/ 742950 w 1550292"/>
              <a:gd name="connsiteY1" fmla="*/ 339732 h 983803"/>
              <a:gd name="connsiteX2" fmla="*/ 544830 w 1550292"/>
              <a:gd name="connsiteY2" fmla="*/ 983622 h 983803"/>
              <a:gd name="connsiteX3" fmla="*/ 1550292 w 1550292"/>
              <a:gd name="connsiteY3" fmla="*/ 0 h 983803"/>
              <a:gd name="connsiteX0" fmla="*/ 0 w 1550292"/>
              <a:gd name="connsiteY0" fmla="*/ 956952 h 956952"/>
              <a:gd name="connsiteX1" fmla="*/ 742950 w 1550292"/>
              <a:gd name="connsiteY1" fmla="*/ 339732 h 956952"/>
              <a:gd name="connsiteX2" fmla="*/ 584398 w 1550292"/>
              <a:gd name="connsiteY2" fmla="*/ 906532 h 956952"/>
              <a:gd name="connsiteX3" fmla="*/ 1550292 w 1550292"/>
              <a:gd name="connsiteY3" fmla="*/ 0 h 956952"/>
              <a:gd name="connsiteX0" fmla="*/ 0 w 1550292"/>
              <a:gd name="connsiteY0" fmla="*/ 956952 h 956952"/>
              <a:gd name="connsiteX1" fmla="*/ 742950 w 1550292"/>
              <a:gd name="connsiteY1" fmla="*/ 339732 h 956952"/>
              <a:gd name="connsiteX2" fmla="*/ 667041 w 1550292"/>
              <a:gd name="connsiteY2" fmla="*/ 815893 h 956952"/>
              <a:gd name="connsiteX3" fmla="*/ 1550292 w 1550292"/>
              <a:gd name="connsiteY3" fmla="*/ 0 h 956952"/>
              <a:gd name="connsiteX0" fmla="*/ 0 w 1550292"/>
              <a:gd name="connsiteY0" fmla="*/ 956952 h 956952"/>
              <a:gd name="connsiteX1" fmla="*/ 718795 w 1550292"/>
              <a:gd name="connsiteY1" fmla="*/ 335832 h 956952"/>
              <a:gd name="connsiteX2" fmla="*/ 667041 w 1550292"/>
              <a:gd name="connsiteY2" fmla="*/ 815893 h 956952"/>
              <a:gd name="connsiteX3" fmla="*/ 1550292 w 1550292"/>
              <a:gd name="connsiteY3" fmla="*/ 0 h 956952"/>
              <a:gd name="connsiteX0" fmla="*/ 0 w 1550292"/>
              <a:gd name="connsiteY0" fmla="*/ 956952 h 956952"/>
              <a:gd name="connsiteX1" fmla="*/ 738030 w 1550292"/>
              <a:gd name="connsiteY1" fmla="*/ 327149 h 956952"/>
              <a:gd name="connsiteX2" fmla="*/ 667041 w 1550292"/>
              <a:gd name="connsiteY2" fmla="*/ 815893 h 956952"/>
              <a:gd name="connsiteX3" fmla="*/ 1550292 w 1550292"/>
              <a:gd name="connsiteY3" fmla="*/ 0 h 956952"/>
              <a:gd name="connsiteX0" fmla="*/ 0 w 1550292"/>
              <a:gd name="connsiteY0" fmla="*/ 956952 h 956952"/>
              <a:gd name="connsiteX1" fmla="*/ 738030 w 1550292"/>
              <a:gd name="connsiteY1" fmla="*/ 327149 h 956952"/>
              <a:gd name="connsiteX2" fmla="*/ 667041 w 1550292"/>
              <a:gd name="connsiteY2" fmla="*/ 815893 h 956952"/>
              <a:gd name="connsiteX3" fmla="*/ 1550292 w 1550292"/>
              <a:gd name="connsiteY3" fmla="*/ 0 h 956952"/>
              <a:gd name="connsiteX0" fmla="*/ 0 w 1550292"/>
              <a:gd name="connsiteY0" fmla="*/ 956952 h 956952"/>
              <a:gd name="connsiteX1" fmla="*/ 738030 w 1550292"/>
              <a:gd name="connsiteY1" fmla="*/ 327149 h 956952"/>
              <a:gd name="connsiteX2" fmla="*/ 667041 w 1550292"/>
              <a:gd name="connsiteY2" fmla="*/ 815893 h 956952"/>
              <a:gd name="connsiteX3" fmla="*/ 1550292 w 1550292"/>
              <a:gd name="connsiteY3" fmla="*/ 0 h 956952"/>
              <a:gd name="connsiteX0" fmla="*/ 0 w 1550292"/>
              <a:gd name="connsiteY0" fmla="*/ 956952 h 956952"/>
              <a:gd name="connsiteX1" fmla="*/ 738030 w 1550292"/>
              <a:gd name="connsiteY1" fmla="*/ 327149 h 956952"/>
              <a:gd name="connsiteX2" fmla="*/ 667041 w 1550292"/>
              <a:gd name="connsiteY2" fmla="*/ 815893 h 956952"/>
              <a:gd name="connsiteX3" fmla="*/ 1550292 w 1550292"/>
              <a:gd name="connsiteY3" fmla="*/ 0 h 956952"/>
              <a:gd name="connsiteX0" fmla="*/ 0 w 1550292"/>
              <a:gd name="connsiteY0" fmla="*/ 956952 h 956952"/>
              <a:gd name="connsiteX1" fmla="*/ 739339 w 1550292"/>
              <a:gd name="connsiteY1" fmla="*/ 352751 h 956952"/>
              <a:gd name="connsiteX2" fmla="*/ 667041 w 1550292"/>
              <a:gd name="connsiteY2" fmla="*/ 815893 h 956952"/>
              <a:gd name="connsiteX3" fmla="*/ 1550292 w 1550292"/>
              <a:gd name="connsiteY3" fmla="*/ 0 h 956952"/>
              <a:gd name="connsiteX0" fmla="*/ 0 w 1550292"/>
              <a:gd name="connsiteY0" fmla="*/ 956952 h 956952"/>
              <a:gd name="connsiteX1" fmla="*/ 739339 w 1550292"/>
              <a:gd name="connsiteY1" fmla="*/ 352751 h 956952"/>
              <a:gd name="connsiteX2" fmla="*/ 667041 w 1550292"/>
              <a:gd name="connsiteY2" fmla="*/ 815893 h 956952"/>
              <a:gd name="connsiteX3" fmla="*/ 1550292 w 1550292"/>
              <a:gd name="connsiteY3" fmla="*/ 0 h 956952"/>
              <a:gd name="connsiteX0" fmla="*/ 0 w 1550292"/>
              <a:gd name="connsiteY0" fmla="*/ 956952 h 956952"/>
              <a:gd name="connsiteX1" fmla="*/ 739339 w 1550292"/>
              <a:gd name="connsiteY1" fmla="*/ 352751 h 956952"/>
              <a:gd name="connsiteX2" fmla="*/ 749465 w 1550292"/>
              <a:gd name="connsiteY2" fmla="*/ 720985 h 956952"/>
              <a:gd name="connsiteX3" fmla="*/ 1550292 w 1550292"/>
              <a:gd name="connsiteY3" fmla="*/ 0 h 956952"/>
              <a:gd name="connsiteX0" fmla="*/ 0 w 1550292"/>
              <a:gd name="connsiteY0" fmla="*/ 956952 h 956952"/>
              <a:gd name="connsiteX1" fmla="*/ 739339 w 1550292"/>
              <a:gd name="connsiteY1" fmla="*/ 352751 h 956952"/>
              <a:gd name="connsiteX2" fmla="*/ 749465 w 1550292"/>
              <a:gd name="connsiteY2" fmla="*/ 720985 h 956952"/>
              <a:gd name="connsiteX3" fmla="*/ 1550292 w 1550292"/>
              <a:gd name="connsiteY3" fmla="*/ 0 h 9569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50292" h="956952">
                <a:moveTo>
                  <a:pt x="0" y="956952"/>
                </a:moveTo>
                <a:cubicBezTo>
                  <a:pt x="326072" y="646119"/>
                  <a:pt x="614428" y="392079"/>
                  <a:pt x="739339" y="352751"/>
                </a:cubicBezTo>
                <a:cubicBezTo>
                  <a:pt x="864250" y="313423"/>
                  <a:pt x="639459" y="719454"/>
                  <a:pt x="749465" y="720985"/>
                </a:cubicBezTo>
                <a:cubicBezTo>
                  <a:pt x="859471" y="722516"/>
                  <a:pt x="1185958" y="408447"/>
                  <a:pt x="1550292" y="0"/>
                </a:cubicBezTo>
              </a:path>
            </a:pathLst>
          </a:custGeom>
          <a:noFill/>
          <a:ln w="15875">
            <a:gradFill flip="none" rotWithShape="1">
              <a:gsLst>
                <a:gs pos="0">
                  <a:srgbClr val="FF6B0E">
                    <a:alpha val="0"/>
                  </a:srgbClr>
                </a:gs>
                <a:gs pos="70000">
                  <a:srgbClr val="FE6100"/>
                </a:gs>
                <a:gs pos="30000">
                  <a:srgbClr val="FE6100"/>
                </a:gs>
                <a:gs pos="100000">
                  <a:srgbClr val="FE6100">
                    <a:alpha val="0"/>
                  </a:srgb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" name="文本框 105">
            <a:extLst>
              <a:ext uri="{FF2B5EF4-FFF2-40B4-BE49-F238E27FC236}">
                <a16:creationId xmlns:a16="http://schemas.microsoft.com/office/drawing/2014/main" id="{89B15064-BC2E-4DF2-8B08-360FBC9292F1}"/>
              </a:ext>
            </a:extLst>
          </p:cNvPr>
          <p:cNvSpPr txBox="1"/>
          <p:nvPr/>
        </p:nvSpPr>
        <p:spPr>
          <a:xfrm rot="20948749">
            <a:off x="6615786" y="2267601"/>
            <a:ext cx="773107" cy="228209"/>
          </a:xfrm>
          <a:custGeom>
            <a:avLst/>
            <a:gdLst/>
            <a:ahLst/>
            <a:cxnLst/>
            <a:rect l="l" t="t" r="r" b="b"/>
            <a:pathLst>
              <a:path w="773107" h="228209">
                <a:moveTo>
                  <a:pt x="162121" y="168594"/>
                </a:moveTo>
                <a:cubicBezTo>
                  <a:pt x="162121" y="170572"/>
                  <a:pt x="160862" y="173450"/>
                  <a:pt x="158344" y="177226"/>
                </a:cubicBezTo>
                <a:lnTo>
                  <a:pt x="153219" y="185319"/>
                </a:lnTo>
                <a:cubicBezTo>
                  <a:pt x="153579" y="185319"/>
                  <a:pt x="159873" y="190264"/>
                  <a:pt x="172101" y="200155"/>
                </a:cubicBezTo>
                <a:lnTo>
                  <a:pt x="172101" y="199076"/>
                </a:lnTo>
                <a:lnTo>
                  <a:pt x="162390" y="168594"/>
                </a:lnTo>
                <a:close/>
                <a:moveTo>
                  <a:pt x="708906" y="153488"/>
                </a:moveTo>
                <a:cubicBezTo>
                  <a:pt x="702252" y="160861"/>
                  <a:pt x="694969" y="167515"/>
                  <a:pt x="687056" y="173450"/>
                </a:cubicBezTo>
                <a:cubicBezTo>
                  <a:pt x="685438" y="174888"/>
                  <a:pt x="683999" y="181452"/>
                  <a:pt x="682740" y="193141"/>
                </a:cubicBezTo>
                <a:cubicBezTo>
                  <a:pt x="682740" y="198536"/>
                  <a:pt x="684808" y="203572"/>
                  <a:pt x="688944" y="208247"/>
                </a:cubicBezTo>
                <a:cubicBezTo>
                  <a:pt x="698655" y="208247"/>
                  <a:pt x="709176" y="198986"/>
                  <a:pt x="720505" y="180463"/>
                </a:cubicBezTo>
                <a:cubicBezTo>
                  <a:pt x="723742" y="171112"/>
                  <a:pt x="725361" y="165897"/>
                  <a:pt x="725361" y="164818"/>
                </a:cubicBezTo>
                <a:cubicBezTo>
                  <a:pt x="725361" y="157624"/>
                  <a:pt x="722573" y="154027"/>
                  <a:pt x="716998" y="154027"/>
                </a:cubicBezTo>
                <a:cubicBezTo>
                  <a:pt x="714661" y="153668"/>
                  <a:pt x="712413" y="153488"/>
                  <a:pt x="710255" y="153488"/>
                </a:cubicBezTo>
                <a:close/>
                <a:moveTo>
                  <a:pt x="408943" y="146474"/>
                </a:moveTo>
                <a:lnTo>
                  <a:pt x="411640" y="146474"/>
                </a:lnTo>
                <a:lnTo>
                  <a:pt x="411640" y="147014"/>
                </a:lnTo>
                <a:cubicBezTo>
                  <a:pt x="410202" y="148453"/>
                  <a:pt x="408763" y="149442"/>
                  <a:pt x="407324" y="149981"/>
                </a:cubicBezTo>
                <a:lnTo>
                  <a:pt x="407324" y="148632"/>
                </a:lnTo>
                <a:cubicBezTo>
                  <a:pt x="408044" y="148093"/>
                  <a:pt x="408583" y="147374"/>
                  <a:pt x="408943" y="146474"/>
                </a:cubicBezTo>
                <a:close/>
                <a:moveTo>
                  <a:pt x="413259" y="145126"/>
                </a:moveTo>
                <a:lnTo>
                  <a:pt x="414608" y="145126"/>
                </a:lnTo>
                <a:lnTo>
                  <a:pt x="414608" y="145665"/>
                </a:lnTo>
                <a:lnTo>
                  <a:pt x="413798" y="145665"/>
                </a:lnTo>
                <a:cubicBezTo>
                  <a:pt x="413439" y="146025"/>
                  <a:pt x="412719" y="146295"/>
                  <a:pt x="411640" y="146474"/>
                </a:cubicBezTo>
                <a:lnTo>
                  <a:pt x="411640" y="145665"/>
                </a:lnTo>
                <a:cubicBezTo>
                  <a:pt x="412360" y="145485"/>
                  <a:pt x="412899" y="145306"/>
                  <a:pt x="413259" y="145126"/>
                </a:cubicBezTo>
                <a:close/>
                <a:moveTo>
                  <a:pt x="415956" y="141349"/>
                </a:moveTo>
                <a:cubicBezTo>
                  <a:pt x="416316" y="141529"/>
                  <a:pt x="416586" y="141619"/>
                  <a:pt x="416766" y="141619"/>
                </a:cubicBezTo>
                <a:lnTo>
                  <a:pt x="417575" y="141619"/>
                </a:lnTo>
                <a:lnTo>
                  <a:pt x="417575" y="141889"/>
                </a:lnTo>
                <a:cubicBezTo>
                  <a:pt x="417755" y="142069"/>
                  <a:pt x="417845" y="142248"/>
                  <a:pt x="417845" y="142428"/>
                </a:cubicBezTo>
                <a:cubicBezTo>
                  <a:pt x="417845" y="142608"/>
                  <a:pt x="417934" y="142788"/>
                  <a:pt x="418114" y="142968"/>
                </a:cubicBezTo>
                <a:lnTo>
                  <a:pt x="417305" y="142968"/>
                </a:lnTo>
                <a:cubicBezTo>
                  <a:pt x="416945" y="143327"/>
                  <a:pt x="416316" y="143777"/>
                  <a:pt x="415417" y="144316"/>
                </a:cubicBezTo>
                <a:cubicBezTo>
                  <a:pt x="415417" y="143417"/>
                  <a:pt x="415597" y="142428"/>
                  <a:pt x="415956" y="141349"/>
                </a:cubicBezTo>
                <a:close/>
                <a:moveTo>
                  <a:pt x="148633" y="140540"/>
                </a:moveTo>
                <a:cubicBezTo>
                  <a:pt x="128672" y="142878"/>
                  <a:pt x="118691" y="144406"/>
                  <a:pt x="118691" y="145126"/>
                </a:cubicBezTo>
                <a:cubicBezTo>
                  <a:pt x="116173" y="151780"/>
                  <a:pt x="112576" y="158254"/>
                  <a:pt x="107901" y="164548"/>
                </a:cubicBezTo>
                <a:cubicBezTo>
                  <a:pt x="117072" y="166526"/>
                  <a:pt x="125614" y="169223"/>
                  <a:pt x="133527" y="172640"/>
                </a:cubicBezTo>
                <a:cubicBezTo>
                  <a:pt x="142339" y="163109"/>
                  <a:pt x="147105" y="154297"/>
                  <a:pt x="147824" y="146205"/>
                </a:cubicBezTo>
                <a:cubicBezTo>
                  <a:pt x="148184" y="146205"/>
                  <a:pt x="148453" y="144316"/>
                  <a:pt x="148633" y="140540"/>
                </a:cubicBezTo>
                <a:close/>
                <a:moveTo>
                  <a:pt x="426746" y="133526"/>
                </a:moveTo>
                <a:cubicBezTo>
                  <a:pt x="426926" y="133886"/>
                  <a:pt x="427016" y="134336"/>
                  <a:pt x="427016" y="134875"/>
                </a:cubicBezTo>
                <a:cubicBezTo>
                  <a:pt x="427016" y="135774"/>
                  <a:pt x="426297" y="136943"/>
                  <a:pt x="424858" y="138382"/>
                </a:cubicBezTo>
                <a:cubicBezTo>
                  <a:pt x="422700" y="140180"/>
                  <a:pt x="420452" y="141169"/>
                  <a:pt x="418114" y="141349"/>
                </a:cubicBezTo>
                <a:lnTo>
                  <a:pt x="418114" y="140000"/>
                </a:lnTo>
                <a:lnTo>
                  <a:pt x="418654" y="139731"/>
                </a:lnTo>
                <a:lnTo>
                  <a:pt x="419193" y="139461"/>
                </a:lnTo>
                <a:lnTo>
                  <a:pt x="420542" y="138921"/>
                </a:lnTo>
                <a:cubicBezTo>
                  <a:pt x="421621" y="138382"/>
                  <a:pt x="422430" y="137932"/>
                  <a:pt x="422970" y="137573"/>
                </a:cubicBezTo>
                <a:cubicBezTo>
                  <a:pt x="424948" y="136314"/>
                  <a:pt x="426207" y="134965"/>
                  <a:pt x="426746" y="133526"/>
                </a:cubicBezTo>
                <a:close/>
                <a:moveTo>
                  <a:pt x="439425" y="125704"/>
                </a:moveTo>
                <a:cubicBezTo>
                  <a:pt x="438705" y="126603"/>
                  <a:pt x="436817" y="128221"/>
                  <a:pt x="433760" y="130559"/>
                </a:cubicBezTo>
                <a:cubicBezTo>
                  <a:pt x="431062" y="132537"/>
                  <a:pt x="429534" y="133526"/>
                  <a:pt x="429174" y="133526"/>
                </a:cubicBezTo>
                <a:lnTo>
                  <a:pt x="428904" y="133526"/>
                </a:lnTo>
                <a:cubicBezTo>
                  <a:pt x="428725" y="133347"/>
                  <a:pt x="428455" y="132897"/>
                  <a:pt x="428095" y="132178"/>
                </a:cubicBezTo>
                <a:cubicBezTo>
                  <a:pt x="429714" y="131458"/>
                  <a:pt x="430703" y="131009"/>
                  <a:pt x="431062" y="130829"/>
                </a:cubicBezTo>
                <a:cubicBezTo>
                  <a:pt x="431602" y="130289"/>
                  <a:pt x="432051" y="129300"/>
                  <a:pt x="432411" y="127862"/>
                </a:cubicBezTo>
                <a:cubicBezTo>
                  <a:pt x="430253" y="127862"/>
                  <a:pt x="428005" y="128311"/>
                  <a:pt x="425667" y="129210"/>
                </a:cubicBezTo>
                <a:lnTo>
                  <a:pt x="424319" y="129750"/>
                </a:lnTo>
                <a:lnTo>
                  <a:pt x="422970" y="130289"/>
                </a:lnTo>
                <a:cubicBezTo>
                  <a:pt x="421711" y="130829"/>
                  <a:pt x="420812" y="131189"/>
                  <a:pt x="420272" y="131368"/>
                </a:cubicBezTo>
                <a:cubicBezTo>
                  <a:pt x="416676" y="132807"/>
                  <a:pt x="412270" y="133526"/>
                  <a:pt x="407055" y="133526"/>
                </a:cubicBezTo>
                <a:cubicBezTo>
                  <a:pt x="404717" y="133526"/>
                  <a:pt x="402199" y="133347"/>
                  <a:pt x="399502" y="132987"/>
                </a:cubicBezTo>
                <a:cubicBezTo>
                  <a:pt x="399681" y="134605"/>
                  <a:pt x="399771" y="136314"/>
                  <a:pt x="399771" y="138112"/>
                </a:cubicBezTo>
                <a:cubicBezTo>
                  <a:pt x="399771" y="139911"/>
                  <a:pt x="399681" y="141799"/>
                  <a:pt x="399502" y="143777"/>
                </a:cubicBezTo>
                <a:cubicBezTo>
                  <a:pt x="399322" y="145395"/>
                  <a:pt x="399232" y="147014"/>
                  <a:pt x="399232" y="148632"/>
                </a:cubicBezTo>
                <a:cubicBezTo>
                  <a:pt x="399052" y="149352"/>
                  <a:pt x="398962" y="150071"/>
                  <a:pt x="398962" y="150790"/>
                </a:cubicBezTo>
                <a:lnTo>
                  <a:pt x="398962" y="152948"/>
                </a:lnTo>
                <a:cubicBezTo>
                  <a:pt x="400221" y="152769"/>
                  <a:pt x="401570" y="152319"/>
                  <a:pt x="403008" y="151600"/>
                </a:cubicBezTo>
                <a:lnTo>
                  <a:pt x="403818" y="151060"/>
                </a:lnTo>
                <a:lnTo>
                  <a:pt x="404627" y="150790"/>
                </a:lnTo>
                <a:cubicBezTo>
                  <a:pt x="405346" y="150431"/>
                  <a:pt x="406065" y="150161"/>
                  <a:pt x="406785" y="149981"/>
                </a:cubicBezTo>
                <a:lnTo>
                  <a:pt x="406785" y="151330"/>
                </a:lnTo>
                <a:cubicBezTo>
                  <a:pt x="406425" y="151690"/>
                  <a:pt x="405796" y="152049"/>
                  <a:pt x="404897" y="152409"/>
                </a:cubicBezTo>
                <a:lnTo>
                  <a:pt x="403818" y="152948"/>
                </a:lnTo>
                <a:lnTo>
                  <a:pt x="402469" y="153758"/>
                </a:lnTo>
                <a:cubicBezTo>
                  <a:pt x="400670" y="154837"/>
                  <a:pt x="399502" y="155736"/>
                  <a:pt x="398962" y="156455"/>
                </a:cubicBezTo>
                <a:cubicBezTo>
                  <a:pt x="398243" y="157175"/>
                  <a:pt x="397703" y="158164"/>
                  <a:pt x="397343" y="159422"/>
                </a:cubicBezTo>
                <a:lnTo>
                  <a:pt x="397343" y="159962"/>
                </a:lnTo>
                <a:lnTo>
                  <a:pt x="397074" y="160771"/>
                </a:lnTo>
                <a:cubicBezTo>
                  <a:pt x="396894" y="161311"/>
                  <a:pt x="396804" y="161760"/>
                  <a:pt x="396804" y="162120"/>
                </a:cubicBezTo>
                <a:cubicBezTo>
                  <a:pt x="396264" y="164098"/>
                  <a:pt x="394826" y="165267"/>
                  <a:pt x="392488" y="165627"/>
                </a:cubicBezTo>
                <a:cubicBezTo>
                  <a:pt x="391229" y="164368"/>
                  <a:pt x="389790" y="163469"/>
                  <a:pt x="388172" y="162929"/>
                </a:cubicBezTo>
                <a:cubicBezTo>
                  <a:pt x="387273" y="163649"/>
                  <a:pt x="385834" y="164548"/>
                  <a:pt x="383856" y="165627"/>
                </a:cubicBezTo>
                <a:lnTo>
                  <a:pt x="381428" y="166976"/>
                </a:lnTo>
                <a:lnTo>
                  <a:pt x="378731" y="168055"/>
                </a:lnTo>
                <a:cubicBezTo>
                  <a:pt x="374594" y="170392"/>
                  <a:pt x="372257" y="172460"/>
                  <a:pt x="371717" y="174259"/>
                </a:cubicBezTo>
                <a:lnTo>
                  <a:pt x="373066" y="174259"/>
                </a:lnTo>
                <a:cubicBezTo>
                  <a:pt x="375584" y="172640"/>
                  <a:pt x="379090" y="171381"/>
                  <a:pt x="383586" y="170482"/>
                </a:cubicBezTo>
                <a:lnTo>
                  <a:pt x="386553" y="169943"/>
                </a:lnTo>
                <a:lnTo>
                  <a:pt x="389521" y="169134"/>
                </a:lnTo>
                <a:cubicBezTo>
                  <a:pt x="391859" y="168774"/>
                  <a:pt x="393747" y="168324"/>
                  <a:pt x="395185" y="167785"/>
                </a:cubicBezTo>
                <a:cubicBezTo>
                  <a:pt x="412989" y="162390"/>
                  <a:pt x="427286" y="159333"/>
                  <a:pt x="438076" y="158613"/>
                </a:cubicBezTo>
                <a:lnTo>
                  <a:pt x="438076" y="157804"/>
                </a:lnTo>
                <a:cubicBezTo>
                  <a:pt x="437536" y="156905"/>
                  <a:pt x="437267" y="155106"/>
                  <a:pt x="437267" y="152409"/>
                </a:cubicBezTo>
                <a:cubicBezTo>
                  <a:pt x="437267" y="149711"/>
                  <a:pt x="437536" y="146025"/>
                  <a:pt x="438076" y="141349"/>
                </a:cubicBezTo>
                <a:cubicBezTo>
                  <a:pt x="438436" y="138292"/>
                  <a:pt x="438885" y="134965"/>
                  <a:pt x="439425" y="131368"/>
                </a:cubicBezTo>
                <a:cubicBezTo>
                  <a:pt x="439604" y="130110"/>
                  <a:pt x="439784" y="128851"/>
                  <a:pt x="439964" y="127592"/>
                </a:cubicBezTo>
                <a:cubicBezTo>
                  <a:pt x="440144" y="126693"/>
                  <a:pt x="440234" y="126063"/>
                  <a:pt x="440234" y="125704"/>
                </a:cubicBezTo>
                <a:close/>
                <a:moveTo>
                  <a:pt x="336919" y="119230"/>
                </a:moveTo>
                <a:cubicBezTo>
                  <a:pt x="335840" y="122826"/>
                  <a:pt x="332783" y="127052"/>
                  <a:pt x="327748" y="131908"/>
                </a:cubicBezTo>
                <a:lnTo>
                  <a:pt x="326129" y="133257"/>
                </a:lnTo>
                <a:lnTo>
                  <a:pt x="324780" y="134875"/>
                </a:lnTo>
                <a:cubicBezTo>
                  <a:pt x="323701" y="135774"/>
                  <a:pt x="322802" y="136673"/>
                  <a:pt x="322083" y="137573"/>
                </a:cubicBezTo>
                <a:cubicBezTo>
                  <a:pt x="320285" y="139911"/>
                  <a:pt x="319026" y="142158"/>
                  <a:pt x="318306" y="144316"/>
                </a:cubicBezTo>
                <a:lnTo>
                  <a:pt x="318846" y="144316"/>
                </a:lnTo>
                <a:cubicBezTo>
                  <a:pt x="320105" y="143058"/>
                  <a:pt x="321543" y="141889"/>
                  <a:pt x="323162" y="140810"/>
                </a:cubicBezTo>
                <a:lnTo>
                  <a:pt x="324511" y="140000"/>
                </a:lnTo>
                <a:lnTo>
                  <a:pt x="325590" y="139461"/>
                </a:lnTo>
                <a:cubicBezTo>
                  <a:pt x="326669" y="138921"/>
                  <a:pt x="327568" y="138382"/>
                  <a:pt x="328287" y="137842"/>
                </a:cubicBezTo>
                <a:cubicBezTo>
                  <a:pt x="329726" y="136943"/>
                  <a:pt x="331434" y="135235"/>
                  <a:pt x="333413" y="132717"/>
                </a:cubicBezTo>
                <a:lnTo>
                  <a:pt x="334761" y="131368"/>
                </a:lnTo>
                <a:lnTo>
                  <a:pt x="335840" y="129750"/>
                </a:lnTo>
                <a:cubicBezTo>
                  <a:pt x="336739" y="128671"/>
                  <a:pt x="337549" y="127772"/>
                  <a:pt x="338268" y="127052"/>
                </a:cubicBezTo>
                <a:lnTo>
                  <a:pt x="338268" y="125434"/>
                </a:lnTo>
                <a:cubicBezTo>
                  <a:pt x="338268" y="122557"/>
                  <a:pt x="337818" y="120488"/>
                  <a:pt x="336919" y="119230"/>
                </a:cubicBezTo>
                <a:close/>
                <a:moveTo>
                  <a:pt x="680043" y="108170"/>
                </a:moveTo>
                <a:cubicBezTo>
                  <a:pt x="660081" y="114284"/>
                  <a:pt x="650100" y="118061"/>
                  <a:pt x="650100" y="119499"/>
                </a:cubicBezTo>
                <a:cubicBezTo>
                  <a:pt x="648841" y="125973"/>
                  <a:pt x="646324" y="132807"/>
                  <a:pt x="642547" y="140000"/>
                </a:cubicBezTo>
                <a:lnTo>
                  <a:pt x="642547" y="141349"/>
                </a:lnTo>
                <a:cubicBezTo>
                  <a:pt x="663768" y="136314"/>
                  <a:pt x="674647" y="133257"/>
                  <a:pt x="675187" y="132178"/>
                </a:cubicBezTo>
                <a:cubicBezTo>
                  <a:pt x="676626" y="129480"/>
                  <a:pt x="677795" y="124085"/>
                  <a:pt x="678694" y="115993"/>
                </a:cubicBezTo>
                <a:lnTo>
                  <a:pt x="678154" y="114644"/>
                </a:lnTo>
                <a:cubicBezTo>
                  <a:pt x="679413" y="112666"/>
                  <a:pt x="680043" y="111047"/>
                  <a:pt x="680043" y="109788"/>
                </a:cubicBezTo>
                <a:close/>
                <a:moveTo>
                  <a:pt x="380349" y="102235"/>
                </a:moveTo>
                <a:cubicBezTo>
                  <a:pt x="379090" y="104034"/>
                  <a:pt x="377202" y="106282"/>
                  <a:pt x="374684" y="108979"/>
                </a:cubicBezTo>
                <a:cubicBezTo>
                  <a:pt x="373785" y="109878"/>
                  <a:pt x="372706" y="111047"/>
                  <a:pt x="371447" y="112486"/>
                </a:cubicBezTo>
                <a:lnTo>
                  <a:pt x="367671" y="115993"/>
                </a:lnTo>
                <a:cubicBezTo>
                  <a:pt x="361736" y="122107"/>
                  <a:pt x="358140" y="126783"/>
                  <a:pt x="356881" y="130020"/>
                </a:cubicBezTo>
                <a:cubicBezTo>
                  <a:pt x="356341" y="131458"/>
                  <a:pt x="356072" y="133347"/>
                  <a:pt x="356072" y="135684"/>
                </a:cubicBezTo>
                <a:lnTo>
                  <a:pt x="356072" y="137573"/>
                </a:lnTo>
                <a:lnTo>
                  <a:pt x="356341" y="139461"/>
                </a:lnTo>
                <a:lnTo>
                  <a:pt x="356341" y="140270"/>
                </a:lnTo>
                <a:lnTo>
                  <a:pt x="356611" y="141349"/>
                </a:lnTo>
                <a:cubicBezTo>
                  <a:pt x="356791" y="142788"/>
                  <a:pt x="356881" y="143777"/>
                  <a:pt x="356881" y="144316"/>
                </a:cubicBezTo>
                <a:cubicBezTo>
                  <a:pt x="356881" y="148812"/>
                  <a:pt x="356162" y="154927"/>
                  <a:pt x="354723" y="162659"/>
                </a:cubicBezTo>
                <a:lnTo>
                  <a:pt x="354183" y="165087"/>
                </a:lnTo>
                <a:lnTo>
                  <a:pt x="353644" y="167245"/>
                </a:lnTo>
                <a:cubicBezTo>
                  <a:pt x="353284" y="169044"/>
                  <a:pt x="353014" y="170482"/>
                  <a:pt x="352835" y="171561"/>
                </a:cubicBezTo>
                <a:cubicBezTo>
                  <a:pt x="352295" y="174798"/>
                  <a:pt x="351935" y="177406"/>
                  <a:pt x="351756" y="179384"/>
                </a:cubicBezTo>
                <a:lnTo>
                  <a:pt x="353104" y="179384"/>
                </a:lnTo>
                <a:cubicBezTo>
                  <a:pt x="354363" y="177945"/>
                  <a:pt x="356791" y="176327"/>
                  <a:pt x="360388" y="174529"/>
                </a:cubicBezTo>
                <a:cubicBezTo>
                  <a:pt x="361826" y="173809"/>
                  <a:pt x="363625" y="173000"/>
                  <a:pt x="365783" y="172101"/>
                </a:cubicBezTo>
                <a:lnTo>
                  <a:pt x="368480" y="171022"/>
                </a:lnTo>
                <a:lnTo>
                  <a:pt x="371447" y="169673"/>
                </a:lnTo>
                <a:cubicBezTo>
                  <a:pt x="381158" y="165357"/>
                  <a:pt x="386464" y="161850"/>
                  <a:pt x="387363" y="159153"/>
                </a:cubicBezTo>
                <a:cubicBezTo>
                  <a:pt x="385385" y="157534"/>
                  <a:pt x="384036" y="154837"/>
                  <a:pt x="383316" y="151060"/>
                </a:cubicBezTo>
                <a:cubicBezTo>
                  <a:pt x="383316" y="150161"/>
                  <a:pt x="383227" y="149262"/>
                  <a:pt x="383047" y="148363"/>
                </a:cubicBezTo>
                <a:lnTo>
                  <a:pt x="382507" y="145665"/>
                </a:lnTo>
                <a:cubicBezTo>
                  <a:pt x="382327" y="143148"/>
                  <a:pt x="382058" y="141259"/>
                  <a:pt x="381698" y="140000"/>
                </a:cubicBezTo>
                <a:cubicBezTo>
                  <a:pt x="381158" y="137303"/>
                  <a:pt x="380889" y="133886"/>
                  <a:pt x="380889" y="129750"/>
                </a:cubicBezTo>
                <a:cubicBezTo>
                  <a:pt x="380889" y="127772"/>
                  <a:pt x="380979" y="125524"/>
                  <a:pt x="381158" y="123006"/>
                </a:cubicBezTo>
                <a:cubicBezTo>
                  <a:pt x="381338" y="121747"/>
                  <a:pt x="381518" y="120129"/>
                  <a:pt x="381698" y="118151"/>
                </a:cubicBezTo>
                <a:lnTo>
                  <a:pt x="381698" y="115723"/>
                </a:lnTo>
                <a:lnTo>
                  <a:pt x="381968" y="113295"/>
                </a:lnTo>
                <a:cubicBezTo>
                  <a:pt x="382327" y="109339"/>
                  <a:pt x="382507" y="105832"/>
                  <a:pt x="382507" y="102775"/>
                </a:cubicBezTo>
                <a:close/>
                <a:moveTo>
                  <a:pt x="110598" y="82543"/>
                </a:moveTo>
                <a:cubicBezTo>
                  <a:pt x="106822" y="83263"/>
                  <a:pt x="104933" y="85960"/>
                  <a:pt x="104933" y="90636"/>
                </a:cubicBezTo>
                <a:lnTo>
                  <a:pt x="105473" y="91715"/>
                </a:lnTo>
                <a:lnTo>
                  <a:pt x="103854" y="103314"/>
                </a:lnTo>
                <a:lnTo>
                  <a:pt x="104933" y="103314"/>
                </a:lnTo>
                <a:cubicBezTo>
                  <a:pt x="111947" y="97200"/>
                  <a:pt x="116533" y="92344"/>
                  <a:pt x="118691" y="88748"/>
                </a:cubicBezTo>
                <a:cubicBezTo>
                  <a:pt x="116713" y="87129"/>
                  <a:pt x="114015" y="85061"/>
                  <a:pt x="110598" y="82543"/>
                </a:cubicBezTo>
                <a:close/>
                <a:moveTo>
                  <a:pt x="422430" y="82274"/>
                </a:moveTo>
                <a:cubicBezTo>
                  <a:pt x="420093" y="84252"/>
                  <a:pt x="416766" y="85421"/>
                  <a:pt x="412450" y="85780"/>
                </a:cubicBezTo>
                <a:cubicBezTo>
                  <a:pt x="411550" y="85960"/>
                  <a:pt x="410561" y="86050"/>
                  <a:pt x="409482" y="86050"/>
                </a:cubicBezTo>
                <a:cubicBezTo>
                  <a:pt x="407144" y="86050"/>
                  <a:pt x="404807" y="85691"/>
                  <a:pt x="402469" y="84971"/>
                </a:cubicBezTo>
                <a:lnTo>
                  <a:pt x="402469" y="86590"/>
                </a:lnTo>
                <a:cubicBezTo>
                  <a:pt x="401749" y="87669"/>
                  <a:pt x="401300" y="91625"/>
                  <a:pt x="401120" y="98459"/>
                </a:cubicBezTo>
                <a:lnTo>
                  <a:pt x="401120" y="114374"/>
                </a:lnTo>
                <a:lnTo>
                  <a:pt x="401660" y="114374"/>
                </a:lnTo>
                <a:cubicBezTo>
                  <a:pt x="403098" y="112216"/>
                  <a:pt x="405166" y="109698"/>
                  <a:pt x="407864" y="106821"/>
                </a:cubicBezTo>
                <a:cubicBezTo>
                  <a:pt x="408763" y="105922"/>
                  <a:pt x="410022" y="104573"/>
                  <a:pt x="411640" y="102775"/>
                </a:cubicBezTo>
                <a:lnTo>
                  <a:pt x="413529" y="100887"/>
                </a:lnTo>
                <a:lnTo>
                  <a:pt x="415417" y="98998"/>
                </a:lnTo>
                <a:cubicBezTo>
                  <a:pt x="421711" y="92165"/>
                  <a:pt x="425488" y="86590"/>
                  <a:pt x="426746" y="82274"/>
                </a:cubicBezTo>
                <a:close/>
                <a:moveTo>
                  <a:pt x="442392" y="80655"/>
                </a:moveTo>
                <a:cubicBezTo>
                  <a:pt x="441313" y="82454"/>
                  <a:pt x="439604" y="84701"/>
                  <a:pt x="437267" y="87399"/>
                </a:cubicBezTo>
                <a:cubicBezTo>
                  <a:pt x="436547" y="88298"/>
                  <a:pt x="435468" y="89377"/>
                  <a:pt x="434030" y="90636"/>
                </a:cubicBezTo>
                <a:lnTo>
                  <a:pt x="430793" y="94412"/>
                </a:lnTo>
                <a:cubicBezTo>
                  <a:pt x="425398" y="100347"/>
                  <a:pt x="422161" y="104843"/>
                  <a:pt x="421082" y="107900"/>
                </a:cubicBezTo>
                <a:lnTo>
                  <a:pt x="421621" y="107900"/>
                </a:lnTo>
                <a:lnTo>
                  <a:pt x="421621" y="108709"/>
                </a:lnTo>
                <a:cubicBezTo>
                  <a:pt x="423240" y="108170"/>
                  <a:pt x="425038" y="107540"/>
                  <a:pt x="427016" y="106821"/>
                </a:cubicBezTo>
                <a:lnTo>
                  <a:pt x="428095" y="106282"/>
                </a:lnTo>
                <a:lnTo>
                  <a:pt x="429444" y="106012"/>
                </a:lnTo>
                <a:cubicBezTo>
                  <a:pt x="430163" y="105652"/>
                  <a:pt x="430883" y="105382"/>
                  <a:pt x="431602" y="105203"/>
                </a:cubicBezTo>
                <a:cubicBezTo>
                  <a:pt x="433400" y="104663"/>
                  <a:pt x="435288" y="104393"/>
                  <a:pt x="437267" y="104393"/>
                </a:cubicBezTo>
                <a:cubicBezTo>
                  <a:pt x="438885" y="104393"/>
                  <a:pt x="440594" y="104573"/>
                  <a:pt x="442392" y="104933"/>
                </a:cubicBezTo>
                <a:lnTo>
                  <a:pt x="442392" y="104393"/>
                </a:lnTo>
                <a:cubicBezTo>
                  <a:pt x="442212" y="103674"/>
                  <a:pt x="442122" y="102685"/>
                  <a:pt x="442122" y="101426"/>
                </a:cubicBezTo>
                <a:lnTo>
                  <a:pt x="442122" y="99538"/>
                </a:lnTo>
                <a:cubicBezTo>
                  <a:pt x="442122" y="98639"/>
                  <a:pt x="442212" y="97560"/>
                  <a:pt x="442392" y="96301"/>
                </a:cubicBezTo>
                <a:lnTo>
                  <a:pt x="442662" y="94682"/>
                </a:lnTo>
                <a:lnTo>
                  <a:pt x="442931" y="93064"/>
                </a:lnTo>
                <a:cubicBezTo>
                  <a:pt x="443471" y="90546"/>
                  <a:pt x="443741" y="88298"/>
                  <a:pt x="443741" y="86320"/>
                </a:cubicBezTo>
                <a:cubicBezTo>
                  <a:pt x="443741" y="83802"/>
                  <a:pt x="443291" y="81914"/>
                  <a:pt x="442392" y="80655"/>
                </a:cubicBezTo>
                <a:close/>
                <a:moveTo>
                  <a:pt x="124895" y="75260"/>
                </a:moveTo>
                <a:cubicBezTo>
                  <a:pt x="117522" y="78677"/>
                  <a:pt x="113745" y="80385"/>
                  <a:pt x="113565" y="80385"/>
                </a:cubicBezTo>
                <a:lnTo>
                  <a:pt x="113565" y="80925"/>
                </a:lnTo>
                <a:cubicBezTo>
                  <a:pt x="115544" y="83622"/>
                  <a:pt x="117792" y="85511"/>
                  <a:pt x="120309" y="86590"/>
                </a:cubicBezTo>
                <a:cubicBezTo>
                  <a:pt x="123366" y="81554"/>
                  <a:pt x="124895" y="77778"/>
                  <a:pt x="124895" y="75260"/>
                </a:cubicBezTo>
                <a:close/>
                <a:moveTo>
                  <a:pt x="291062" y="67977"/>
                </a:moveTo>
                <a:cubicBezTo>
                  <a:pt x="291241" y="67977"/>
                  <a:pt x="291421" y="68067"/>
                  <a:pt x="291601" y="68247"/>
                </a:cubicBezTo>
                <a:lnTo>
                  <a:pt x="292141" y="68247"/>
                </a:lnTo>
                <a:lnTo>
                  <a:pt x="292141" y="68516"/>
                </a:lnTo>
                <a:lnTo>
                  <a:pt x="292410" y="68786"/>
                </a:lnTo>
                <a:cubicBezTo>
                  <a:pt x="292410" y="68966"/>
                  <a:pt x="292500" y="69146"/>
                  <a:pt x="292680" y="69326"/>
                </a:cubicBezTo>
                <a:lnTo>
                  <a:pt x="291062" y="70135"/>
                </a:lnTo>
                <a:lnTo>
                  <a:pt x="291062" y="70674"/>
                </a:lnTo>
                <a:lnTo>
                  <a:pt x="290522" y="70674"/>
                </a:lnTo>
                <a:lnTo>
                  <a:pt x="290522" y="69326"/>
                </a:lnTo>
                <a:cubicBezTo>
                  <a:pt x="290702" y="68966"/>
                  <a:pt x="290882" y="68516"/>
                  <a:pt x="291062" y="67977"/>
                </a:cubicBezTo>
                <a:close/>
                <a:moveTo>
                  <a:pt x="173720" y="59615"/>
                </a:moveTo>
                <a:cubicBezTo>
                  <a:pt x="163290" y="61413"/>
                  <a:pt x="154118" y="63931"/>
                  <a:pt x="146205" y="67168"/>
                </a:cubicBezTo>
                <a:cubicBezTo>
                  <a:pt x="146205" y="72742"/>
                  <a:pt x="141440" y="79396"/>
                  <a:pt x="131909" y="87129"/>
                </a:cubicBezTo>
                <a:lnTo>
                  <a:pt x="130290" y="89017"/>
                </a:lnTo>
                <a:lnTo>
                  <a:pt x="136494" y="89017"/>
                </a:lnTo>
                <a:cubicBezTo>
                  <a:pt x="146385" y="89017"/>
                  <a:pt x="156726" y="84432"/>
                  <a:pt x="167516" y="75260"/>
                </a:cubicBezTo>
                <a:cubicBezTo>
                  <a:pt x="172371" y="66628"/>
                  <a:pt x="174799" y="61593"/>
                  <a:pt x="174799" y="60154"/>
                </a:cubicBezTo>
                <a:close/>
                <a:moveTo>
                  <a:pt x="133527" y="32640"/>
                </a:moveTo>
                <a:lnTo>
                  <a:pt x="134067" y="32640"/>
                </a:lnTo>
                <a:cubicBezTo>
                  <a:pt x="138383" y="32640"/>
                  <a:pt x="142968" y="37225"/>
                  <a:pt x="147824" y="46397"/>
                </a:cubicBezTo>
                <a:cubicBezTo>
                  <a:pt x="148184" y="48195"/>
                  <a:pt x="148363" y="49184"/>
                  <a:pt x="148363" y="49364"/>
                </a:cubicBezTo>
                <a:cubicBezTo>
                  <a:pt x="153758" y="47386"/>
                  <a:pt x="163739" y="44868"/>
                  <a:pt x="178306" y="41811"/>
                </a:cubicBezTo>
                <a:cubicBezTo>
                  <a:pt x="183161" y="41811"/>
                  <a:pt x="190085" y="46846"/>
                  <a:pt x="199077" y="56917"/>
                </a:cubicBezTo>
                <a:cubicBezTo>
                  <a:pt x="200515" y="60154"/>
                  <a:pt x="201235" y="61863"/>
                  <a:pt x="201235" y="62042"/>
                </a:cubicBezTo>
                <a:cubicBezTo>
                  <a:pt x="201235" y="70135"/>
                  <a:pt x="193052" y="76429"/>
                  <a:pt x="176687" y="80925"/>
                </a:cubicBezTo>
                <a:cubicBezTo>
                  <a:pt x="167156" y="87219"/>
                  <a:pt x="153579" y="91445"/>
                  <a:pt x="135955" y="93603"/>
                </a:cubicBezTo>
                <a:cubicBezTo>
                  <a:pt x="131459" y="93244"/>
                  <a:pt x="128402" y="92794"/>
                  <a:pt x="126783" y="92254"/>
                </a:cubicBezTo>
                <a:cubicBezTo>
                  <a:pt x="126783" y="92614"/>
                  <a:pt x="124266" y="94952"/>
                  <a:pt x="119230" y="99268"/>
                </a:cubicBezTo>
                <a:lnTo>
                  <a:pt x="119230" y="99808"/>
                </a:lnTo>
                <a:cubicBezTo>
                  <a:pt x="137753" y="95132"/>
                  <a:pt x="150521" y="92794"/>
                  <a:pt x="157535" y="92794"/>
                </a:cubicBezTo>
                <a:cubicBezTo>
                  <a:pt x="166706" y="96211"/>
                  <a:pt x="171292" y="100257"/>
                  <a:pt x="171292" y="104933"/>
                </a:cubicBezTo>
                <a:lnTo>
                  <a:pt x="162930" y="107091"/>
                </a:lnTo>
                <a:cubicBezTo>
                  <a:pt x="162570" y="107091"/>
                  <a:pt x="162390" y="106911"/>
                  <a:pt x="162390" y="106551"/>
                </a:cubicBezTo>
                <a:cubicBezTo>
                  <a:pt x="155377" y="106551"/>
                  <a:pt x="143148" y="108350"/>
                  <a:pt x="125704" y="111946"/>
                </a:cubicBezTo>
                <a:cubicBezTo>
                  <a:pt x="125704" y="112306"/>
                  <a:pt x="125884" y="112845"/>
                  <a:pt x="126244" y="113565"/>
                </a:cubicBezTo>
                <a:cubicBezTo>
                  <a:pt x="125704" y="123456"/>
                  <a:pt x="124895" y="129210"/>
                  <a:pt x="123816" y="130829"/>
                </a:cubicBezTo>
                <a:cubicBezTo>
                  <a:pt x="126154" y="129930"/>
                  <a:pt x="134336" y="128401"/>
                  <a:pt x="148363" y="126243"/>
                </a:cubicBezTo>
                <a:cubicBezTo>
                  <a:pt x="148363" y="125344"/>
                  <a:pt x="148633" y="124894"/>
                  <a:pt x="149173" y="124894"/>
                </a:cubicBezTo>
                <a:cubicBezTo>
                  <a:pt x="150971" y="124894"/>
                  <a:pt x="151870" y="125164"/>
                  <a:pt x="151870" y="125704"/>
                </a:cubicBezTo>
                <a:cubicBezTo>
                  <a:pt x="172371" y="122107"/>
                  <a:pt x="182891" y="120309"/>
                  <a:pt x="183431" y="120309"/>
                </a:cubicBezTo>
                <a:lnTo>
                  <a:pt x="184510" y="120309"/>
                </a:lnTo>
                <a:cubicBezTo>
                  <a:pt x="184870" y="120309"/>
                  <a:pt x="185050" y="120488"/>
                  <a:pt x="185050" y="120848"/>
                </a:cubicBezTo>
                <a:cubicBezTo>
                  <a:pt x="193861" y="119409"/>
                  <a:pt x="199796" y="118690"/>
                  <a:pt x="202853" y="118690"/>
                </a:cubicBezTo>
                <a:cubicBezTo>
                  <a:pt x="208967" y="118690"/>
                  <a:pt x="215082" y="122916"/>
                  <a:pt x="221196" y="131368"/>
                </a:cubicBezTo>
                <a:cubicBezTo>
                  <a:pt x="221556" y="131908"/>
                  <a:pt x="221736" y="132627"/>
                  <a:pt x="221736" y="133526"/>
                </a:cubicBezTo>
                <a:cubicBezTo>
                  <a:pt x="221736" y="134246"/>
                  <a:pt x="213553" y="135235"/>
                  <a:pt x="197188" y="136494"/>
                </a:cubicBezTo>
                <a:lnTo>
                  <a:pt x="196109" y="135954"/>
                </a:lnTo>
                <a:cubicBezTo>
                  <a:pt x="190534" y="136314"/>
                  <a:pt x="186308" y="136853"/>
                  <a:pt x="183431" y="137573"/>
                </a:cubicBezTo>
                <a:cubicBezTo>
                  <a:pt x="183071" y="137573"/>
                  <a:pt x="182891" y="137393"/>
                  <a:pt x="182891" y="137033"/>
                </a:cubicBezTo>
                <a:lnTo>
                  <a:pt x="163469" y="139191"/>
                </a:lnTo>
                <a:cubicBezTo>
                  <a:pt x="164548" y="140990"/>
                  <a:pt x="165268" y="146385"/>
                  <a:pt x="165627" y="155376"/>
                </a:cubicBezTo>
                <a:cubicBezTo>
                  <a:pt x="164908" y="159692"/>
                  <a:pt x="164548" y="162210"/>
                  <a:pt x="164548" y="162929"/>
                </a:cubicBezTo>
                <a:cubicBezTo>
                  <a:pt x="173360" y="194580"/>
                  <a:pt x="179834" y="210405"/>
                  <a:pt x="183970" y="210405"/>
                </a:cubicBezTo>
                <a:cubicBezTo>
                  <a:pt x="192063" y="218678"/>
                  <a:pt x="196109" y="224073"/>
                  <a:pt x="196109" y="226590"/>
                </a:cubicBezTo>
                <a:lnTo>
                  <a:pt x="196109" y="227130"/>
                </a:lnTo>
                <a:cubicBezTo>
                  <a:pt x="196109" y="227849"/>
                  <a:pt x="195750" y="228209"/>
                  <a:pt x="195030" y="228209"/>
                </a:cubicBezTo>
                <a:lnTo>
                  <a:pt x="193682" y="228209"/>
                </a:lnTo>
                <a:cubicBezTo>
                  <a:pt x="189545" y="228209"/>
                  <a:pt x="177496" y="218858"/>
                  <a:pt x="157535" y="200155"/>
                </a:cubicBezTo>
                <a:cubicBezTo>
                  <a:pt x="150881" y="195120"/>
                  <a:pt x="146745" y="192602"/>
                  <a:pt x="145126" y="192602"/>
                </a:cubicBezTo>
                <a:cubicBezTo>
                  <a:pt x="136314" y="199436"/>
                  <a:pt x="124985" y="204651"/>
                  <a:pt x="111138" y="208247"/>
                </a:cubicBezTo>
                <a:cubicBezTo>
                  <a:pt x="97470" y="211305"/>
                  <a:pt x="87939" y="212833"/>
                  <a:pt x="82544" y="212833"/>
                </a:cubicBezTo>
                <a:lnTo>
                  <a:pt x="76340" y="212833"/>
                </a:lnTo>
                <a:cubicBezTo>
                  <a:pt x="75621" y="212833"/>
                  <a:pt x="74991" y="213013"/>
                  <a:pt x="74452" y="213373"/>
                </a:cubicBezTo>
                <a:lnTo>
                  <a:pt x="73373" y="212833"/>
                </a:lnTo>
                <a:lnTo>
                  <a:pt x="70405" y="213373"/>
                </a:lnTo>
                <a:cubicBezTo>
                  <a:pt x="64651" y="213013"/>
                  <a:pt x="61773" y="212384"/>
                  <a:pt x="61773" y="211484"/>
                </a:cubicBezTo>
                <a:cubicBezTo>
                  <a:pt x="61773" y="210945"/>
                  <a:pt x="68337" y="208697"/>
                  <a:pt x="81465" y="204741"/>
                </a:cubicBezTo>
                <a:cubicBezTo>
                  <a:pt x="98370" y="198986"/>
                  <a:pt x="112307" y="191523"/>
                  <a:pt x="123277" y="182351"/>
                </a:cubicBezTo>
                <a:cubicBezTo>
                  <a:pt x="123277" y="181632"/>
                  <a:pt x="118151" y="180283"/>
                  <a:pt x="107901" y="178305"/>
                </a:cubicBezTo>
                <a:cubicBezTo>
                  <a:pt x="107541" y="178305"/>
                  <a:pt x="107361" y="178485"/>
                  <a:pt x="107361" y="178845"/>
                </a:cubicBezTo>
                <a:lnTo>
                  <a:pt x="103854" y="178305"/>
                </a:lnTo>
                <a:lnTo>
                  <a:pt x="102775" y="178305"/>
                </a:lnTo>
                <a:cubicBezTo>
                  <a:pt x="97380" y="178305"/>
                  <a:pt x="92705" y="179294"/>
                  <a:pt x="88748" y="181272"/>
                </a:cubicBezTo>
                <a:cubicBezTo>
                  <a:pt x="83713" y="181272"/>
                  <a:pt x="78947" y="177586"/>
                  <a:pt x="74452" y="170213"/>
                </a:cubicBezTo>
                <a:lnTo>
                  <a:pt x="74452" y="168594"/>
                </a:lnTo>
                <a:cubicBezTo>
                  <a:pt x="80926" y="163918"/>
                  <a:pt x="85152" y="159872"/>
                  <a:pt x="87130" y="156455"/>
                </a:cubicBezTo>
                <a:cubicBezTo>
                  <a:pt x="90187" y="153218"/>
                  <a:pt x="91716" y="150970"/>
                  <a:pt x="91716" y="149711"/>
                </a:cubicBezTo>
                <a:lnTo>
                  <a:pt x="91176" y="149711"/>
                </a:lnTo>
                <a:cubicBezTo>
                  <a:pt x="82724" y="151150"/>
                  <a:pt x="77958" y="152319"/>
                  <a:pt x="76879" y="153218"/>
                </a:cubicBezTo>
                <a:lnTo>
                  <a:pt x="73373" y="153218"/>
                </a:lnTo>
                <a:cubicBezTo>
                  <a:pt x="73013" y="153218"/>
                  <a:pt x="52422" y="158164"/>
                  <a:pt x="11600" y="168055"/>
                </a:cubicBezTo>
                <a:cubicBezTo>
                  <a:pt x="3867" y="164458"/>
                  <a:pt x="0" y="160861"/>
                  <a:pt x="0" y="157264"/>
                </a:cubicBezTo>
                <a:cubicBezTo>
                  <a:pt x="0" y="156006"/>
                  <a:pt x="10880" y="152948"/>
                  <a:pt x="32640" y="148093"/>
                </a:cubicBezTo>
                <a:cubicBezTo>
                  <a:pt x="44509" y="146115"/>
                  <a:pt x="67078" y="141709"/>
                  <a:pt x="100348" y="134875"/>
                </a:cubicBezTo>
                <a:cubicBezTo>
                  <a:pt x="102506" y="132178"/>
                  <a:pt x="105023" y="126243"/>
                  <a:pt x="107901" y="117072"/>
                </a:cubicBezTo>
                <a:lnTo>
                  <a:pt x="107361" y="117072"/>
                </a:lnTo>
                <a:cubicBezTo>
                  <a:pt x="104124" y="117072"/>
                  <a:pt x="95852" y="120488"/>
                  <a:pt x="82544" y="127322"/>
                </a:cubicBezTo>
                <a:cubicBezTo>
                  <a:pt x="82005" y="127682"/>
                  <a:pt x="81285" y="127862"/>
                  <a:pt x="80386" y="127862"/>
                </a:cubicBezTo>
                <a:cubicBezTo>
                  <a:pt x="78048" y="127862"/>
                  <a:pt x="75710" y="125614"/>
                  <a:pt x="73373" y="121118"/>
                </a:cubicBezTo>
                <a:cubicBezTo>
                  <a:pt x="74092" y="120578"/>
                  <a:pt x="81195" y="116712"/>
                  <a:pt x="94683" y="109519"/>
                </a:cubicBezTo>
                <a:lnTo>
                  <a:pt x="94683" y="108979"/>
                </a:lnTo>
                <a:cubicBezTo>
                  <a:pt x="91266" y="105023"/>
                  <a:pt x="89558" y="100077"/>
                  <a:pt x="89558" y="94143"/>
                </a:cubicBezTo>
                <a:lnTo>
                  <a:pt x="87669" y="94143"/>
                </a:lnTo>
                <a:cubicBezTo>
                  <a:pt x="83174" y="97919"/>
                  <a:pt x="78768" y="99808"/>
                  <a:pt x="74452" y="99808"/>
                </a:cubicBezTo>
                <a:lnTo>
                  <a:pt x="73912" y="99808"/>
                </a:lnTo>
                <a:cubicBezTo>
                  <a:pt x="72833" y="99808"/>
                  <a:pt x="71125" y="99178"/>
                  <a:pt x="68787" y="97919"/>
                </a:cubicBezTo>
                <a:cubicBezTo>
                  <a:pt x="68427" y="101516"/>
                  <a:pt x="68067" y="103314"/>
                  <a:pt x="67708" y="103314"/>
                </a:cubicBezTo>
                <a:cubicBezTo>
                  <a:pt x="68067" y="104034"/>
                  <a:pt x="68247" y="104573"/>
                  <a:pt x="68247" y="104933"/>
                </a:cubicBezTo>
                <a:cubicBezTo>
                  <a:pt x="67528" y="106012"/>
                  <a:pt x="66899" y="108889"/>
                  <a:pt x="66359" y="113565"/>
                </a:cubicBezTo>
                <a:lnTo>
                  <a:pt x="66629" y="114644"/>
                </a:lnTo>
                <a:cubicBezTo>
                  <a:pt x="65730" y="116262"/>
                  <a:pt x="65100" y="117072"/>
                  <a:pt x="64741" y="117072"/>
                </a:cubicBezTo>
                <a:lnTo>
                  <a:pt x="62583" y="117072"/>
                </a:lnTo>
                <a:cubicBezTo>
                  <a:pt x="57188" y="117072"/>
                  <a:pt x="51073" y="111856"/>
                  <a:pt x="44239" y="101426"/>
                </a:cubicBezTo>
                <a:lnTo>
                  <a:pt x="43700" y="98729"/>
                </a:lnTo>
                <a:lnTo>
                  <a:pt x="43700" y="97919"/>
                </a:lnTo>
                <a:cubicBezTo>
                  <a:pt x="45858" y="80116"/>
                  <a:pt x="46937" y="70045"/>
                  <a:pt x="46937" y="67707"/>
                </a:cubicBezTo>
                <a:lnTo>
                  <a:pt x="46937" y="66089"/>
                </a:lnTo>
                <a:cubicBezTo>
                  <a:pt x="46937" y="65549"/>
                  <a:pt x="47297" y="65279"/>
                  <a:pt x="48016" y="65279"/>
                </a:cubicBezTo>
                <a:lnTo>
                  <a:pt x="48286" y="65279"/>
                </a:lnTo>
                <a:cubicBezTo>
                  <a:pt x="52062" y="65279"/>
                  <a:pt x="57367" y="69865"/>
                  <a:pt x="64201" y="79037"/>
                </a:cubicBezTo>
                <a:cubicBezTo>
                  <a:pt x="65280" y="81375"/>
                  <a:pt x="66629" y="82543"/>
                  <a:pt x="68247" y="82543"/>
                </a:cubicBezTo>
                <a:cubicBezTo>
                  <a:pt x="83893" y="76609"/>
                  <a:pt x="91716" y="72563"/>
                  <a:pt x="91716" y="70405"/>
                </a:cubicBezTo>
                <a:cubicBezTo>
                  <a:pt x="92435" y="70405"/>
                  <a:pt x="93244" y="64740"/>
                  <a:pt x="94143" y="53410"/>
                </a:cubicBezTo>
                <a:cubicBezTo>
                  <a:pt x="95942" y="48015"/>
                  <a:pt x="97470" y="45138"/>
                  <a:pt x="98729" y="44778"/>
                </a:cubicBezTo>
                <a:cubicBezTo>
                  <a:pt x="104844" y="47296"/>
                  <a:pt x="107901" y="51522"/>
                  <a:pt x="107901" y="57457"/>
                </a:cubicBezTo>
                <a:lnTo>
                  <a:pt x="107901" y="59615"/>
                </a:lnTo>
                <a:cubicBezTo>
                  <a:pt x="107901" y="59974"/>
                  <a:pt x="107721" y="60154"/>
                  <a:pt x="107361" y="60154"/>
                </a:cubicBezTo>
                <a:cubicBezTo>
                  <a:pt x="107361" y="60514"/>
                  <a:pt x="107541" y="60694"/>
                  <a:pt x="107901" y="60694"/>
                </a:cubicBezTo>
                <a:lnTo>
                  <a:pt x="107361" y="63121"/>
                </a:lnTo>
                <a:lnTo>
                  <a:pt x="107361" y="63661"/>
                </a:lnTo>
                <a:cubicBezTo>
                  <a:pt x="122647" y="58805"/>
                  <a:pt x="130290" y="55568"/>
                  <a:pt x="130290" y="53950"/>
                </a:cubicBezTo>
                <a:close/>
                <a:moveTo>
                  <a:pt x="360388" y="15106"/>
                </a:moveTo>
                <a:cubicBezTo>
                  <a:pt x="365962" y="15286"/>
                  <a:pt x="371447" y="17444"/>
                  <a:pt x="376842" y="21580"/>
                </a:cubicBezTo>
                <a:cubicBezTo>
                  <a:pt x="382237" y="25716"/>
                  <a:pt x="385295" y="30212"/>
                  <a:pt x="386014" y="35067"/>
                </a:cubicBezTo>
                <a:cubicBezTo>
                  <a:pt x="384395" y="35966"/>
                  <a:pt x="382777" y="36416"/>
                  <a:pt x="381158" y="36416"/>
                </a:cubicBezTo>
                <a:cubicBezTo>
                  <a:pt x="380439" y="36776"/>
                  <a:pt x="379270" y="36956"/>
                  <a:pt x="377652" y="36956"/>
                </a:cubicBezTo>
                <a:lnTo>
                  <a:pt x="375763" y="36956"/>
                </a:lnTo>
                <a:cubicBezTo>
                  <a:pt x="375044" y="36956"/>
                  <a:pt x="374415" y="37045"/>
                  <a:pt x="373875" y="37225"/>
                </a:cubicBezTo>
                <a:cubicBezTo>
                  <a:pt x="371178" y="38124"/>
                  <a:pt x="367671" y="38754"/>
                  <a:pt x="363355" y="39114"/>
                </a:cubicBezTo>
                <a:cubicBezTo>
                  <a:pt x="361736" y="39473"/>
                  <a:pt x="359848" y="39743"/>
                  <a:pt x="357690" y="39923"/>
                </a:cubicBezTo>
                <a:lnTo>
                  <a:pt x="351756" y="40193"/>
                </a:lnTo>
                <a:cubicBezTo>
                  <a:pt x="341505" y="40912"/>
                  <a:pt x="334132" y="42081"/>
                  <a:pt x="329636" y="43699"/>
                </a:cubicBezTo>
                <a:cubicBezTo>
                  <a:pt x="320105" y="46936"/>
                  <a:pt x="310394" y="52152"/>
                  <a:pt x="300503" y="59345"/>
                </a:cubicBezTo>
                <a:cubicBezTo>
                  <a:pt x="299784" y="59884"/>
                  <a:pt x="299064" y="60514"/>
                  <a:pt x="298345" y="61233"/>
                </a:cubicBezTo>
                <a:lnTo>
                  <a:pt x="297536" y="62312"/>
                </a:lnTo>
                <a:lnTo>
                  <a:pt x="296996" y="63661"/>
                </a:lnTo>
                <a:cubicBezTo>
                  <a:pt x="295557" y="65459"/>
                  <a:pt x="294119" y="66628"/>
                  <a:pt x="292680" y="67168"/>
                </a:cubicBezTo>
                <a:lnTo>
                  <a:pt x="292680" y="66358"/>
                </a:lnTo>
                <a:lnTo>
                  <a:pt x="291871" y="66358"/>
                </a:lnTo>
                <a:lnTo>
                  <a:pt x="291871" y="65819"/>
                </a:lnTo>
                <a:cubicBezTo>
                  <a:pt x="293849" y="64920"/>
                  <a:pt x="295737" y="63301"/>
                  <a:pt x="297536" y="60963"/>
                </a:cubicBezTo>
                <a:lnTo>
                  <a:pt x="298615" y="59615"/>
                </a:lnTo>
                <a:lnTo>
                  <a:pt x="299424" y="57996"/>
                </a:lnTo>
                <a:cubicBezTo>
                  <a:pt x="300323" y="56737"/>
                  <a:pt x="301132" y="55748"/>
                  <a:pt x="301852" y="55029"/>
                </a:cubicBezTo>
                <a:cubicBezTo>
                  <a:pt x="304189" y="52511"/>
                  <a:pt x="307876" y="49634"/>
                  <a:pt x="312911" y="46397"/>
                </a:cubicBezTo>
                <a:lnTo>
                  <a:pt x="315879" y="44509"/>
                </a:lnTo>
                <a:lnTo>
                  <a:pt x="318846" y="42620"/>
                </a:lnTo>
                <a:cubicBezTo>
                  <a:pt x="321184" y="41182"/>
                  <a:pt x="323162" y="39833"/>
                  <a:pt x="324780" y="38574"/>
                </a:cubicBezTo>
                <a:lnTo>
                  <a:pt x="339617" y="22928"/>
                </a:lnTo>
                <a:cubicBezTo>
                  <a:pt x="343213" y="20231"/>
                  <a:pt x="347529" y="18073"/>
                  <a:pt x="352565" y="16454"/>
                </a:cubicBezTo>
                <a:cubicBezTo>
                  <a:pt x="353104" y="16275"/>
                  <a:pt x="353824" y="16185"/>
                  <a:pt x="354723" y="16185"/>
                </a:cubicBezTo>
                <a:lnTo>
                  <a:pt x="355802" y="15915"/>
                </a:lnTo>
                <a:lnTo>
                  <a:pt x="356611" y="15915"/>
                </a:lnTo>
                <a:cubicBezTo>
                  <a:pt x="358409" y="15915"/>
                  <a:pt x="359668" y="15645"/>
                  <a:pt x="360388" y="15106"/>
                </a:cubicBezTo>
                <a:close/>
                <a:moveTo>
                  <a:pt x="438346" y="12678"/>
                </a:moveTo>
                <a:cubicBezTo>
                  <a:pt x="440504" y="12678"/>
                  <a:pt x="443021" y="13667"/>
                  <a:pt x="445899" y="15645"/>
                </a:cubicBezTo>
                <a:cubicBezTo>
                  <a:pt x="446978" y="16544"/>
                  <a:pt x="448326" y="17713"/>
                  <a:pt x="449945" y="19152"/>
                </a:cubicBezTo>
                <a:lnTo>
                  <a:pt x="450754" y="19961"/>
                </a:lnTo>
                <a:lnTo>
                  <a:pt x="451563" y="20770"/>
                </a:lnTo>
                <a:cubicBezTo>
                  <a:pt x="452283" y="21490"/>
                  <a:pt x="452822" y="21939"/>
                  <a:pt x="453182" y="22119"/>
                </a:cubicBezTo>
                <a:lnTo>
                  <a:pt x="454800" y="23738"/>
                </a:lnTo>
                <a:lnTo>
                  <a:pt x="456689" y="25356"/>
                </a:lnTo>
                <a:cubicBezTo>
                  <a:pt x="457948" y="26615"/>
                  <a:pt x="459027" y="27694"/>
                  <a:pt x="459926" y="28593"/>
                </a:cubicBezTo>
                <a:cubicBezTo>
                  <a:pt x="462264" y="31111"/>
                  <a:pt x="464062" y="33719"/>
                  <a:pt x="465321" y="36416"/>
                </a:cubicBezTo>
                <a:cubicBezTo>
                  <a:pt x="466040" y="38214"/>
                  <a:pt x="466400" y="40732"/>
                  <a:pt x="466400" y="43969"/>
                </a:cubicBezTo>
                <a:lnTo>
                  <a:pt x="466400" y="51792"/>
                </a:lnTo>
                <a:cubicBezTo>
                  <a:pt x="466400" y="53770"/>
                  <a:pt x="466490" y="55568"/>
                  <a:pt x="466669" y="57187"/>
                </a:cubicBezTo>
                <a:cubicBezTo>
                  <a:pt x="466849" y="58626"/>
                  <a:pt x="466939" y="61413"/>
                  <a:pt x="466939" y="65549"/>
                </a:cubicBezTo>
                <a:lnTo>
                  <a:pt x="466939" y="70674"/>
                </a:lnTo>
                <a:lnTo>
                  <a:pt x="466669" y="71753"/>
                </a:lnTo>
                <a:lnTo>
                  <a:pt x="466669" y="111407"/>
                </a:lnTo>
                <a:cubicBezTo>
                  <a:pt x="466669" y="121478"/>
                  <a:pt x="466220" y="130739"/>
                  <a:pt x="465321" y="139191"/>
                </a:cubicBezTo>
                <a:cubicBezTo>
                  <a:pt x="465141" y="139731"/>
                  <a:pt x="465051" y="140360"/>
                  <a:pt x="465051" y="141079"/>
                </a:cubicBezTo>
                <a:lnTo>
                  <a:pt x="464781" y="142968"/>
                </a:lnTo>
                <a:cubicBezTo>
                  <a:pt x="464601" y="144586"/>
                  <a:pt x="464511" y="145935"/>
                  <a:pt x="464511" y="147014"/>
                </a:cubicBezTo>
                <a:cubicBezTo>
                  <a:pt x="464332" y="148453"/>
                  <a:pt x="464242" y="149622"/>
                  <a:pt x="464242" y="150521"/>
                </a:cubicBezTo>
                <a:cubicBezTo>
                  <a:pt x="464242" y="151420"/>
                  <a:pt x="464332" y="151959"/>
                  <a:pt x="464511" y="152139"/>
                </a:cubicBezTo>
                <a:cubicBezTo>
                  <a:pt x="465051" y="152499"/>
                  <a:pt x="466040" y="152769"/>
                  <a:pt x="467479" y="152948"/>
                </a:cubicBezTo>
                <a:cubicBezTo>
                  <a:pt x="468378" y="152229"/>
                  <a:pt x="469817" y="151869"/>
                  <a:pt x="471795" y="151869"/>
                </a:cubicBezTo>
                <a:lnTo>
                  <a:pt x="474223" y="151869"/>
                </a:lnTo>
                <a:cubicBezTo>
                  <a:pt x="475122" y="151690"/>
                  <a:pt x="475931" y="151510"/>
                  <a:pt x="476650" y="151330"/>
                </a:cubicBezTo>
                <a:cubicBezTo>
                  <a:pt x="480427" y="150431"/>
                  <a:pt x="483844" y="149981"/>
                  <a:pt x="486901" y="149981"/>
                </a:cubicBezTo>
                <a:cubicBezTo>
                  <a:pt x="491936" y="149981"/>
                  <a:pt x="496072" y="151150"/>
                  <a:pt x="499309" y="153488"/>
                </a:cubicBezTo>
                <a:cubicBezTo>
                  <a:pt x="501108" y="154747"/>
                  <a:pt x="503266" y="156905"/>
                  <a:pt x="505783" y="159962"/>
                </a:cubicBezTo>
                <a:cubicBezTo>
                  <a:pt x="506143" y="160501"/>
                  <a:pt x="506683" y="161221"/>
                  <a:pt x="507402" y="162120"/>
                </a:cubicBezTo>
                <a:lnTo>
                  <a:pt x="508481" y="163199"/>
                </a:lnTo>
                <a:lnTo>
                  <a:pt x="509290" y="164008"/>
                </a:lnTo>
                <a:cubicBezTo>
                  <a:pt x="510729" y="165807"/>
                  <a:pt x="511988" y="167335"/>
                  <a:pt x="513067" y="168594"/>
                </a:cubicBezTo>
                <a:cubicBezTo>
                  <a:pt x="513067" y="168774"/>
                  <a:pt x="512977" y="168954"/>
                  <a:pt x="512797" y="169134"/>
                </a:cubicBezTo>
                <a:lnTo>
                  <a:pt x="512527" y="169673"/>
                </a:lnTo>
                <a:cubicBezTo>
                  <a:pt x="512527" y="169853"/>
                  <a:pt x="512437" y="170033"/>
                  <a:pt x="512257" y="170213"/>
                </a:cubicBezTo>
                <a:cubicBezTo>
                  <a:pt x="512078" y="170572"/>
                  <a:pt x="511628" y="170932"/>
                  <a:pt x="510909" y="171292"/>
                </a:cubicBezTo>
                <a:cubicBezTo>
                  <a:pt x="510369" y="171651"/>
                  <a:pt x="509650" y="171831"/>
                  <a:pt x="508751" y="171831"/>
                </a:cubicBezTo>
                <a:cubicBezTo>
                  <a:pt x="507492" y="171831"/>
                  <a:pt x="506053" y="171561"/>
                  <a:pt x="504435" y="171022"/>
                </a:cubicBezTo>
                <a:lnTo>
                  <a:pt x="502546" y="170482"/>
                </a:lnTo>
                <a:lnTo>
                  <a:pt x="500658" y="169943"/>
                </a:lnTo>
                <a:cubicBezTo>
                  <a:pt x="499579" y="169583"/>
                  <a:pt x="498590" y="169403"/>
                  <a:pt x="497691" y="169403"/>
                </a:cubicBezTo>
                <a:lnTo>
                  <a:pt x="496612" y="169403"/>
                </a:lnTo>
                <a:lnTo>
                  <a:pt x="462353" y="171292"/>
                </a:lnTo>
                <a:cubicBezTo>
                  <a:pt x="462174" y="175787"/>
                  <a:pt x="461454" y="179654"/>
                  <a:pt x="460195" y="182891"/>
                </a:cubicBezTo>
                <a:lnTo>
                  <a:pt x="458847" y="182891"/>
                </a:lnTo>
                <a:lnTo>
                  <a:pt x="458037" y="183161"/>
                </a:lnTo>
                <a:lnTo>
                  <a:pt x="456958" y="183161"/>
                </a:lnTo>
                <a:cubicBezTo>
                  <a:pt x="456419" y="183161"/>
                  <a:pt x="455879" y="183071"/>
                  <a:pt x="455340" y="182891"/>
                </a:cubicBezTo>
                <a:cubicBezTo>
                  <a:pt x="453901" y="182351"/>
                  <a:pt x="452553" y="181542"/>
                  <a:pt x="451294" y="180463"/>
                </a:cubicBezTo>
                <a:cubicBezTo>
                  <a:pt x="450934" y="180103"/>
                  <a:pt x="450395" y="179654"/>
                  <a:pt x="449675" y="179114"/>
                </a:cubicBezTo>
                <a:lnTo>
                  <a:pt x="448326" y="177766"/>
                </a:lnTo>
                <a:cubicBezTo>
                  <a:pt x="445809" y="175428"/>
                  <a:pt x="442662" y="174259"/>
                  <a:pt x="438885" y="174259"/>
                </a:cubicBezTo>
                <a:cubicBezTo>
                  <a:pt x="436008" y="176057"/>
                  <a:pt x="431512" y="177136"/>
                  <a:pt x="425398" y="177496"/>
                </a:cubicBezTo>
                <a:lnTo>
                  <a:pt x="421621" y="177766"/>
                </a:lnTo>
                <a:lnTo>
                  <a:pt x="418114" y="178035"/>
                </a:lnTo>
                <a:cubicBezTo>
                  <a:pt x="415237" y="178215"/>
                  <a:pt x="412899" y="178665"/>
                  <a:pt x="411101" y="179384"/>
                </a:cubicBezTo>
                <a:cubicBezTo>
                  <a:pt x="406965" y="180463"/>
                  <a:pt x="401929" y="181632"/>
                  <a:pt x="395995" y="182891"/>
                </a:cubicBezTo>
                <a:cubicBezTo>
                  <a:pt x="393837" y="183430"/>
                  <a:pt x="391229" y="183970"/>
                  <a:pt x="388172" y="184509"/>
                </a:cubicBezTo>
                <a:lnTo>
                  <a:pt x="384126" y="185049"/>
                </a:lnTo>
                <a:lnTo>
                  <a:pt x="379810" y="185858"/>
                </a:lnTo>
                <a:cubicBezTo>
                  <a:pt x="365423" y="188556"/>
                  <a:pt x="354453" y="191073"/>
                  <a:pt x="346900" y="193411"/>
                </a:cubicBezTo>
                <a:cubicBezTo>
                  <a:pt x="341325" y="195389"/>
                  <a:pt x="336739" y="197008"/>
                  <a:pt x="333143" y="198267"/>
                </a:cubicBezTo>
                <a:cubicBezTo>
                  <a:pt x="328107" y="200065"/>
                  <a:pt x="323612" y="201863"/>
                  <a:pt x="319655" y="203662"/>
                </a:cubicBezTo>
                <a:cubicBezTo>
                  <a:pt x="318936" y="204021"/>
                  <a:pt x="317767" y="204561"/>
                  <a:pt x="316148" y="205280"/>
                </a:cubicBezTo>
                <a:lnTo>
                  <a:pt x="314530" y="206089"/>
                </a:lnTo>
                <a:lnTo>
                  <a:pt x="312642" y="207168"/>
                </a:lnTo>
                <a:cubicBezTo>
                  <a:pt x="309764" y="208427"/>
                  <a:pt x="306887" y="209147"/>
                  <a:pt x="304010" y="209326"/>
                </a:cubicBezTo>
                <a:cubicBezTo>
                  <a:pt x="303650" y="208967"/>
                  <a:pt x="303200" y="208517"/>
                  <a:pt x="302661" y="207978"/>
                </a:cubicBezTo>
                <a:lnTo>
                  <a:pt x="301852" y="207438"/>
                </a:lnTo>
                <a:lnTo>
                  <a:pt x="301042" y="206629"/>
                </a:lnTo>
                <a:cubicBezTo>
                  <a:pt x="300143" y="205730"/>
                  <a:pt x="299424" y="204741"/>
                  <a:pt x="298884" y="203662"/>
                </a:cubicBezTo>
                <a:cubicBezTo>
                  <a:pt x="302121" y="202223"/>
                  <a:pt x="306617" y="200065"/>
                  <a:pt x="312372" y="197188"/>
                </a:cubicBezTo>
                <a:lnTo>
                  <a:pt x="315609" y="195299"/>
                </a:lnTo>
                <a:lnTo>
                  <a:pt x="318846" y="193681"/>
                </a:lnTo>
                <a:cubicBezTo>
                  <a:pt x="321364" y="192602"/>
                  <a:pt x="323522" y="191613"/>
                  <a:pt x="325320" y="190714"/>
                </a:cubicBezTo>
                <a:cubicBezTo>
                  <a:pt x="326579" y="190174"/>
                  <a:pt x="328287" y="189545"/>
                  <a:pt x="330445" y="188825"/>
                </a:cubicBezTo>
                <a:lnTo>
                  <a:pt x="332873" y="188016"/>
                </a:lnTo>
                <a:lnTo>
                  <a:pt x="335571" y="186937"/>
                </a:lnTo>
                <a:cubicBezTo>
                  <a:pt x="339707" y="185498"/>
                  <a:pt x="342764" y="183880"/>
                  <a:pt x="344742" y="182082"/>
                </a:cubicBezTo>
                <a:cubicBezTo>
                  <a:pt x="342404" y="180643"/>
                  <a:pt x="340786" y="178395"/>
                  <a:pt x="339887" y="175338"/>
                </a:cubicBezTo>
                <a:cubicBezTo>
                  <a:pt x="339167" y="173180"/>
                  <a:pt x="338808" y="170213"/>
                  <a:pt x="338808" y="166436"/>
                </a:cubicBezTo>
                <a:lnTo>
                  <a:pt x="338808" y="161311"/>
                </a:lnTo>
                <a:cubicBezTo>
                  <a:pt x="338987" y="160232"/>
                  <a:pt x="339077" y="159243"/>
                  <a:pt x="339077" y="158343"/>
                </a:cubicBezTo>
                <a:cubicBezTo>
                  <a:pt x="339077" y="157444"/>
                  <a:pt x="338987" y="156725"/>
                  <a:pt x="338808" y="156185"/>
                </a:cubicBezTo>
                <a:cubicBezTo>
                  <a:pt x="338808" y="152229"/>
                  <a:pt x="338358" y="148992"/>
                  <a:pt x="337459" y="146474"/>
                </a:cubicBezTo>
                <a:cubicBezTo>
                  <a:pt x="334581" y="147913"/>
                  <a:pt x="331434" y="150071"/>
                  <a:pt x="328017" y="152948"/>
                </a:cubicBezTo>
                <a:lnTo>
                  <a:pt x="325859" y="154837"/>
                </a:lnTo>
                <a:lnTo>
                  <a:pt x="323701" y="156725"/>
                </a:lnTo>
                <a:cubicBezTo>
                  <a:pt x="321723" y="158343"/>
                  <a:pt x="320195" y="159602"/>
                  <a:pt x="319116" y="160501"/>
                </a:cubicBezTo>
                <a:cubicBezTo>
                  <a:pt x="311743" y="166616"/>
                  <a:pt x="304279" y="170033"/>
                  <a:pt x="296726" y="170752"/>
                </a:cubicBezTo>
                <a:cubicBezTo>
                  <a:pt x="296187" y="170213"/>
                  <a:pt x="295378" y="169583"/>
                  <a:pt x="294299" y="168864"/>
                </a:cubicBezTo>
                <a:lnTo>
                  <a:pt x="292950" y="167785"/>
                </a:lnTo>
                <a:lnTo>
                  <a:pt x="291601" y="166976"/>
                </a:lnTo>
                <a:cubicBezTo>
                  <a:pt x="289803" y="165537"/>
                  <a:pt x="288724" y="163649"/>
                  <a:pt x="288364" y="161311"/>
                </a:cubicBezTo>
                <a:cubicBezTo>
                  <a:pt x="289983" y="160232"/>
                  <a:pt x="291781" y="158523"/>
                  <a:pt x="293759" y="156185"/>
                </a:cubicBezTo>
                <a:lnTo>
                  <a:pt x="294838" y="154567"/>
                </a:lnTo>
                <a:lnTo>
                  <a:pt x="295917" y="152948"/>
                </a:lnTo>
                <a:cubicBezTo>
                  <a:pt x="296996" y="151690"/>
                  <a:pt x="297805" y="150701"/>
                  <a:pt x="298345" y="149981"/>
                </a:cubicBezTo>
                <a:cubicBezTo>
                  <a:pt x="298705" y="149442"/>
                  <a:pt x="299244" y="148902"/>
                  <a:pt x="299963" y="148363"/>
                </a:cubicBezTo>
                <a:lnTo>
                  <a:pt x="300773" y="147553"/>
                </a:lnTo>
                <a:lnTo>
                  <a:pt x="301852" y="146744"/>
                </a:lnTo>
                <a:cubicBezTo>
                  <a:pt x="303650" y="145485"/>
                  <a:pt x="304819" y="144406"/>
                  <a:pt x="305358" y="143507"/>
                </a:cubicBezTo>
                <a:cubicBezTo>
                  <a:pt x="306977" y="141349"/>
                  <a:pt x="308775" y="138562"/>
                  <a:pt x="310753" y="135145"/>
                </a:cubicBezTo>
                <a:lnTo>
                  <a:pt x="312102" y="132987"/>
                </a:lnTo>
                <a:lnTo>
                  <a:pt x="313451" y="130829"/>
                </a:lnTo>
                <a:cubicBezTo>
                  <a:pt x="314350" y="129210"/>
                  <a:pt x="315249" y="127772"/>
                  <a:pt x="316148" y="126513"/>
                </a:cubicBezTo>
                <a:cubicBezTo>
                  <a:pt x="316688" y="125614"/>
                  <a:pt x="317497" y="124445"/>
                  <a:pt x="318576" y="123006"/>
                </a:cubicBezTo>
                <a:lnTo>
                  <a:pt x="319925" y="121388"/>
                </a:lnTo>
                <a:lnTo>
                  <a:pt x="321543" y="119499"/>
                </a:lnTo>
                <a:cubicBezTo>
                  <a:pt x="323701" y="116622"/>
                  <a:pt x="324960" y="113924"/>
                  <a:pt x="325320" y="111407"/>
                </a:cubicBezTo>
                <a:cubicBezTo>
                  <a:pt x="323162" y="111766"/>
                  <a:pt x="320464" y="112756"/>
                  <a:pt x="317227" y="114374"/>
                </a:cubicBezTo>
                <a:cubicBezTo>
                  <a:pt x="316148" y="114914"/>
                  <a:pt x="314620" y="115633"/>
                  <a:pt x="312642" y="116532"/>
                </a:cubicBezTo>
                <a:lnTo>
                  <a:pt x="310484" y="117611"/>
                </a:lnTo>
                <a:lnTo>
                  <a:pt x="308326" y="118960"/>
                </a:lnTo>
                <a:cubicBezTo>
                  <a:pt x="302751" y="121478"/>
                  <a:pt x="297985" y="122736"/>
                  <a:pt x="294029" y="122736"/>
                </a:cubicBezTo>
                <a:cubicBezTo>
                  <a:pt x="292410" y="122736"/>
                  <a:pt x="290972" y="122557"/>
                  <a:pt x="289713" y="122197"/>
                </a:cubicBezTo>
                <a:cubicBezTo>
                  <a:pt x="287555" y="121478"/>
                  <a:pt x="285307" y="120039"/>
                  <a:pt x="282969" y="117881"/>
                </a:cubicBezTo>
                <a:lnTo>
                  <a:pt x="281620" y="116262"/>
                </a:lnTo>
                <a:lnTo>
                  <a:pt x="280272" y="114914"/>
                </a:lnTo>
                <a:cubicBezTo>
                  <a:pt x="279193" y="113655"/>
                  <a:pt x="278293" y="112756"/>
                  <a:pt x="277574" y="112216"/>
                </a:cubicBezTo>
                <a:cubicBezTo>
                  <a:pt x="277574" y="108260"/>
                  <a:pt x="278833" y="101336"/>
                  <a:pt x="281351" y="91445"/>
                </a:cubicBezTo>
                <a:cubicBezTo>
                  <a:pt x="284228" y="81015"/>
                  <a:pt x="286566" y="75350"/>
                  <a:pt x="288364" y="74451"/>
                </a:cubicBezTo>
                <a:lnTo>
                  <a:pt x="288364" y="76609"/>
                </a:lnTo>
                <a:cubicBezTo>
                  <a:pt x="285127" y="78407"/>
                  <a:pt x="283419" y="83802"/>
                  <a:pt x="283239" y="92794"/>
                </a:cubicBezTo>
                <a:lnTo>
                  <a:pt x="283239" y="96031"/>
                </a:lnTo>
                <a:cubicBezTo>
                  <a:pt x="283239" y="98369"/>
                  <a:pt x="283329" y="100797"/>
                  <a:pt x="283509" y="103314"/>
                </a:cubicBezTo>
                <a:cubicBezTo>
                  <a:pt x="283868" y="106371"/>
                  <a:pt x="284228" y="108889"/>
                  <a:pt x="284588" y="110867"/>
                </a:cubicBezTo>
                <a:lnTo>
                  <a:pt x="286746" y="110867"/>
                </a:lnTo>
                <a:cubicBezTo>
                  <a:pt x="288004" y="109429"/>
                  <a:pt x="290702" y="107900"/>
                  <a:pt x="294838" y="106282"/>
                </a:cubicBezTo>
                <a:lnTo>
                  <a:pt x="297266" y="105472"/>
                </a:lnTo>
                <a:lnTo>
                  <a:pt x="298615" y="104933"/>
                </a:lnTo>
                <a:lnTo>
                  <a:pt x="299694" y="104393"/>
                </a:lnTo>
                <a:cubicBezTo>
                  <a:pt x="301852" y="103674"/>
                  <a:pt x="303290" y="103134"/>
                  <a:pt x="304010" y="102775"/>
                </a:cubicBezTo>
                <a:cubicBezTo>
                  <a:pt x="310124" y="100257"/>
                  <a:pt x="316508" y="96481"/>
                  <a:pt x="323162" y="91445"/>
                </a:cubicBezTo>
                <a:lnTo>
                  <a:pt x="327478" y="86590"/>
                </a:lnTo>
                <a:cubicBezTo>
                  <a:pt x="328377" y="85870"/>
                  <a:pt x="329546" y="85241"/>
                  <a:pt x="330985" y="84701"/>
                </a:cubicBezTo>
                <a:lnTo>
                  <a:pt x="332873" y="83892"/>
                </a:lnTo>
                <a:cubicBezTo>
                  <a:pt x="333592" y="83533"/>
                  <a:pt x="334132" y="83263"/>
                  <a:pt x="334492" y="83083"/>
                </a:cubicBezTo>
                <a:cubicBezTo>
                  <a:pt x="337009" y="81824"/>
                  <a:pt x="338538" y="79846"/>
                  <a:pt x="339077" y="77148"/>
                </a:cubicBezTo>
                <a:cubicBezTo>
                  <a:pt x="339797" y="75890"/>
                  <a:pt x="340336" y="73462"/>
                  <a:pt x="340696" y="69865"/>
                </a:cubicBezTo>
                <a:cubicBezTo>
                  <a:pt x="340696" y="69326"/>
                  <a:pt x="340786" y="68516"/>
                  <a:pt x="340966" y="67437"/>
                </a:cubicBezTo>
                <a:lnTo>
                  <a:pt x="340966" y="65010"/>
                </a:lnTo>
                <a:cubicBezTo>
                  <a:pt x="341145" y="62852"/>
                  <a:pt x="341325" y="61143"/>
                  <a:pt x="341505" y="59884"/>
                </a:cubicBezTo>
                <a:cubicBezTo>
                  <a:pt x="342045" y="55928"/>
                  <a:pt x="342764" y="52961"/>
                  <a:pt x="343663" y="50983"/>
                </a:cubicBezTo>
                <a:cubicBezTo>
                  <a:pt x="344922" y="48285"/>
                  <a:pt x="346720" y="46756"/>
                  <a:pt x="349058" y="46397"/>
                </a:cubicBezTo>
                <a:cubicBezTo>
                  <a:pt x="349598" y="47116"/>
                  <a:pt x="350317" y="47835"/>
                  <a:pt x="351216" y="48555"/>
                </a:cubicBezTo>
                <a:lnTo>
                  <a:pt x="352565" y="49364"/>
                </a:lnTo>
                <a:lnTo>
                  <a:pt x="353644" y="50443"/>
                </a:lnTo>
                <a:cubicBezTo>
                  <a:pt x="355622" y="51882"/>
                  <a:pt x="356881" y="53410"/>
                  <a:pt x="357420" y="55029"/>
                </a:cubicBezTo>
                <a:cubicBezTo>
                  <a:pt x="357780" y="55748"/>
                  <a:pt x="358050" y="56647"/>
                  <a:pt x="358230" y="57726"/>
                </a:cubicBezTo>
                <a:lnTo>
                  <a:pt x="358230" y="60424"/>
                </a:lnTo>
                <a:cubicBezTo>
                  <a:pt x="358409" y="62402"/>
                  <a:pt x="358859" y="63931"/>
                  <a:pt x="359578" y="65010"/>
                </a:cubicBezTo>
                <a:cubicBezTo>
                  <a:pt x="359938" y="65549"/>
                  <a:pt x="360567" y="65999"/>
                  <a:pt x="361467" y="66358"/>
                </a:cubicBezTo>
                <a:lnTo>
                  <a:pt x="362276" y="66358"/>
                </a:lnTo>
                <a:lnTo>
                  <a:pt x="362815" y="66628"/>
                </a:lnTo>
                <a:cubicBezTo>
                  <a:pt x="363175" y="66808"/>
                  <a:pt x="363535" y="66988"/>
                  <a:pt x="363894" y="67168"/>
                </a:cubicBezTo>
                <a:cubicBezTo>
                  <a:pt x="367131" y="69326"/>
                  <a:pt x="369739" y="71484"/>
                  <a:pt x="371717" y="73642"/>
                </a:cubicBezTo>
                <a:cubicBezTo>
                  <a:pt x="374594" y="76699"/>
                  <a:pt x="376303" y="79756"/>
                  <a:pt x="376842" y="82813"/>
                </a:cubicBezTo>
                <a:cubicBezTo>
                  <a:pt x="376303" y="83173"/>
                  <a:pt x="375853" y="83622"/>
                  <a:pt x="375494" y="84162"/>
                </a:cubicBezTo>
                <a:lnTo>
                  <a:pt x="374684" y="84701"/>
                </a:lnTo>
                <a:lnTo>
                  <a:pt x="374145" y="85511"/>
                </a:lnTo>
                <a:cubicBezTo>
                  <a:pt x="373246" y="86770"/>
                  <a:pt x="372436" y="87579"/>
                  <a:pt x="371717" y="87938"/>
                </a:cubicBezTo>
                <a:cubicBezTo>
                  <a:pt x="370818" y="88478"/>
                  <a:pt x="369739" y="89017"/>
                  <a:pt x="368480" y="89557"/>
                </a:cubicBezTo>
                <a:lnTo>
                  <a:pt x="367131" y="90096"/>
                </a:lnTo>
                <a:lnTo>
                  <a:pt x="365783" y="90906"/>
                </a:lnTo>
                <a:cubicBezTo>
                  <a:pt x="363625" y="91805"/>
                  <a:pt x="362096" y="92704"/>
                  <a:pt x="361197" y="93603"/>
                </a:cubicBezTo>
                <a:cubicBezTo>
                  <a:pt x="358679" y="95581"/>
                  <a:pt x="357420" y="99538"/>
                  <a:pt x="357420" y="105472"/>
                </a:cubicBezTo>
                <a:lnTo>
                  <a:pt x="357420" y="106551"/>
                </a:lnTo>
                <a:cubicBezTo>
                  <a:pt x="356881" y="107271"/>
                  <a:pt x="356611" y="108080"/>
                  <a:pt x="356611" y="108979"/>
                </a:cubicBezTo>
                <a:cubicBezTo>
                  <a:pt x="356611" y="109339"/>
                  <a:pt x="356701" y="109698"/>
                  <a:pt x="356881" y="110058"/>
                </a:cubicBezTo>
                <a:cubicBezTo>
                  <a:pt x="357241" y="111497"/>
                  <a:pt x="357960" y="112396"/>
                  <a:pt x="359039" y="112756"/>
                </a:cubicBezTo>
                <a:cubicBezTo>
                  <a:pt x="360298" y="111677"/>
                  <a:pt x="362366" y="110148"/>
                  <a:pt x="365243" y="108170"/>
                </a:cubicBezTo>
                <a:lnTo>
                  <a:pt x="366862" y="106821"/>
                </a:lnTo>
                <a:lnTo>
                  <a:pt x="368750" y="105472"/>
                </a:lnTo>
                <a:cubicBezTo>
                  <a:pt x="370189" y="104573"/>
                  <a:pt x="371357" y="103674"/>
                  <a:pt x="372257" y="102775"/>
                </a:cubicBezTo>
                <a:cubicBezTo>
                  <a:pt x="378191" y="98279"/>
                  <a:pt x="381878" y="94233"/>
                  <a:pt x="383316" y="90636"/>
                </a:cubicBezTo>
                <a:cubicBezTo>
                  <a:pt x="384755" y="86859"/>
                  <a:pt x="385834" y="82274"/>
                  <a:pt x="386553" y="76879"/>
                </a:cubicBezTo>
                <a:cubicBezTo>
                  <a:pt x="386733" y="75080"/>
                  <a:pt x="387003" y="72742"/>
                  <a:pt x="387363" y="69865"/>
                </a:cubicBezTo>
                <a:lnTo>
                  <a:pt x="387632" y="66358"/>
                </a:lnTo>
                <a:lnTo>
                  <a:pt x="387902" y="62852"/>
                </a:lnTo>
                <a:cubicBezTo>
                  <a:pt x="389161" y="51702"/>
                  <a:pt x="391859" y="43430"/>
                  <a:pt x="395995" y="38035"/>
                </a:cubicBezTo>
                <a:cubicBezTo>
                  <a:pt x="396714" y="38214"/>
                  <a:pt x="397164" y="38394"/>
                  <a:pt x="397343" y="38574"/>
                </a:cubicBezTo>
                <a:cubicBezTo>
                  <a:pt x="402199" y="39833"/>
                  <a:pt x="404627" y="43160"/>
                  <a:pt x="404627" y="48555"/>
                </a:cubicBezTo>
                <a:cubicBezTo>
                  <a:pt x="404087" y="49454"/>
                  <a:pt x="403818" y="52781"/>
                  <a:pt x="403818" y="58536"/>
                </a:cubicBezTo>
                <a:lnTo>
                  <a:pt x="403818" y="70135"/>
                </a:lnTo>
                <a:cubicBezTo>
                  <a:pt x="405796" y="69775"/>
                  <a:pt x="407055" y="69236"/>
                  <a:pt x="407594" y="68516"/>
                </a:cubicBezTo>
                <a:lnTo>
                  <a:pt x="408134" y="68247"/>
                </a:lnTo>
                <a:lnTo>
                  <a:pt x="408403" y="67707"/>
                </a:lnTo>
                <a:cubicBezTo>
                  <a:pt x="408763" y="67168"/>
                  <a:pt x="409123" y="66718"/>
                  <a:pt x="409482" y="66358"/>
                </a:cubicBezTo>
                <a:lnTo>
                  <a:pt x="414608" y="65819"/>
                </a:lnTo>
                <a:cubicBezTo>
                  <a:pt x="415866" y="65279"/>
                  <a:pt x="417395" y="64560"/>
                  <a:pt x="419193" y="63661"/>
                </a:cubicBezTo>
                <a:lnTo>
                  <a:pt x="421351" y="62582"/>
                </a:lnTo>
                <a:cubicBezTo>
                  <a:pt x="422071" y="62042"/>
                  <a:pt x="422790" y="61593"/>
                  <a:pt x="423509" y="61233"/>
                </a:cubicBezTo>
                <a:cubicBezTo>
                  <a:pt x="427106" y="59615"/>
                  <a:pt x="430793" y="58715"/>
                  <a:pt x="434569" y="58536"/>
                </a:cubicBezTo>
                <a:cubicBezTo>
                  <a:pt x="435468" y="59435"/>
                  <a:pt x="436817" y="60514"/>
                  <a:pt x="438615" y="61773"/>
                </a:cubicBezTo>
                <a:cubicBezTo>
                  <a:pt x="439335" y="62132"/>
                  <a:pt x="440144" y="62582"/>
                  <a:pt x="441043" y="63121"/>
                </a:cubicBezTo>
                <a:lnTo>
                  <a:pt x="442122" y="63661"/>
                </a:lnTo>
                <a:lnTo>
                  <a:pt x="443201" y="64470"/>
                </a:lnTo>
                <a:lnTo>
                  <a:pt x="443201" y="57996"/>
                </a:lnTo>
                <a:cubicBezTo>
                  <a:pt x="442662" y="56557"/>
                  <a:pt x="442392" y="52421"/>
                  <a:pt x="442392" y="45588"/>
                </a:cubicBezTo>
                <a:lnTo>
                  <a:pt x="442392" y="30212"/>
                </a:lnTo>
                <a:cubicBezTo>
                  <a:pt x="440953" y="29313"/>
                  <a:pt x="439964" y="28773"/>
                  <a:pt x="439425" y="28593"/>
                </a:cubicBezTo>
                <a:cubicBezTo>
                  <a:pt x="439065" y="28234"/>
                  <a:pt x="438076" y="28054"/>
                  <a:pt x="436457" y="28054"/>
                </a:cubicBezTo>
                <a:cubicBezTo>
                  <a:pt x="434839" y="28054"/>
                  <a:pt x="432681" y="28234"/>
                  <a:pt x="429983" y="28593"/>
                </a:cubicBezTo>
                <a:lnTo>
                  <a:pt x="426746" y="29133"/>
                </a:lnTo>
                <a:lnTo>
                  <a:pt x="423240" y="29672"/>
                </a:lnTo>
                <a:cubicBezTo>
                  <a:pt x="420722" y="29852"/>
                  <a:pt x="418744" y="30032"/>
                  <a:pt x="417305" y="30212"/>
                </a:cubicBezTo>
                <a:lnTo>
                  <a:pt x="417305" y="29403"/>
                </a:lnTo>
                <a:lnTo>
                  <a:pt x="416766" y="29403"/>
                </a:lnTo>
                <a:lnTo>
                  <a:pt x="417305" y="27245"/>
                </a:lnTo>
                <a:cubicBezTo>
                  <a:pt x="417845" y="26705"/>
                  <a:pt x="418564" y="25986"/>
                  <a:pt x="419463" y="25086"/>
                </a:cubicBezTo>
                <a:lnTo>
                  <a:pt x="420272" y="24277"/>
                </a:lnTo>
                <a:lnTo>
                  <a:pt x="421351" y="23198"/>
                </a:lnTo>
                <a:cubicBezTo>
                  <a:pt x="423150" y="21400"/>
                  <a:pt x="424678" y="19961"/>
                  <a:pt x="425937" y="18882"/>
                </a:cubicBezTo>
                <a:cubicBezTo>
                  <a:pt x="429534" y="15645"/>
                  <a:pt x="433130" y="13667"/>
                  <a:pt x="436727" y="12948"/>
                </a:cubicBezTo>
                <a:cubicBezTo>
                  <a:pt x="437267" y="12768"/>
                  <a:pt x="437806" y="12678"/>
                  <a:pt x="438346" y="12678"/>
                </a:cubicBezTo>
                <a:close/>
                <a:moveTo>
                  <a:pt x="138652" y="1888"/>
                </a:moveTo>
                <a:cubicBezTo>
                  <a:pt x="148723" y="7463"/>
                  <a:pt x="153758" y="12228"/>
                  <a:pt x="153758" y="16185"/>
                </a:cubicBezTo>
                <a:cubicBezTo>
                  <a:pt x="133077" y="20321"/>
                  <a:pt x="111857" y="25086"/>
                  <a:pt x="90097" y="30482"/>
                </a:cubicBezTo>
                <a:cubicBezTo>
                  <a:pt x="85062" y="31201"/>
                  <a:pt x="81735" y="31561"/>
                  <a:pt x="80116" y="31561"/>
                </a:cubicBezTo>
                <a:cubicBezTo>
                  <a:pt x="74002" y="29762"/>
                  <a:pt x="69506" y="26525"/>
                  <a:pt x="66629" y="21849"/>
                </a:cubicBezTo>
                <a:lnTo>
                  <a:pt x="66629" y="20770"/>
                </a:lnTo>
                <a:cubicBezTo>
                  <a:pt x="76700" y="18792"/>
                  <a:pt x="93514" y="13937"/>
                  <a:pt x="117072" y="6204"/>
                </a:cubicBezTo>
                <a:cubicBezTo>
                  <a:pt x="128222" y="3327"/>
                  <a:pt x="135415" y="1888"/>
                  <a:pt x="138652" y="1888"/>
                </a:cubicBezTo>
                <a:close/>
                <a:moveTo>
                  <a:pt x="680852" y="0"/>
                </a:moveTo>
                <a:cubicBezTo>
                  <a:pt x="684988" y="0"/>
                  <a:pt x="692721" y="6654"/>
                  <a:pt x="704050" y="19961"/>
                </a:cubicBezTo>
                <a:cubicBezTo>
                  <a:pt x="704949" y="22479"/>
                  <a:pt x="705399" y="24277"/>
                  <a:pt x="705399" y="25356"/>
                </a:cubicBezTo>
                <a:lnTo>
                  <a:pt x="705399" y="27784"/>
                </a:lnTo>
                <a:cubicBezTo>
                  <a:pt x="705399" y="28503"/>
                  <a:pt x="702881" y="30122"/>
                  <a:pt x="697846" y="32640"/>
                </a:cubicBezTo>
                <a:cubicBezTo>
                  <a:pt x="667454" y="47386"/>
                  <a:pt x="649471" y="56647"/>
                  <a:pt x="643896" y="60424"/>
                </a:cubicBezTo>
                <a:cubicBezTo>
                  <a:pt x="636523" y="65459"/>
                  <a:pt x="632207" y="69505"/>
                  <a:pt x="630948" y="72563"/>
                </a:cubicBezTo>
                <a:lnTo>
                  <a:pt x="630948" y="73102"/>
                </a:lnTo>
                <a:lnTo>
                  <a:pt x="634185" y="73102"/>
                </a:lnTo>
                <a:cubicBezTo>
                  <a:pt x="638681" y="73102"/>
                  <a:pt x="656304" y="66448"/>
                  <a:pt x="687056" y="53141"/>
                </a:cubicBezTo>
                <a:cubicBezTo>
                  <a:pt x="701083" y="47566"/>
                  <a:pt x="711963" y="43969"/>
                  <a:pt x="719696" y="42351"/>
                </a:cubicBezTo>
                <a:lnTo>
                  <a:pt x="721854" y="42351"/>
                </a:lnTo>
                <a:cubicBezTo>
                  <a:pt x="729587" y="42351"/>
                  <a:pt x="738938" y="48375"/>
                  <a:pt x="749908" y="60424"/>
                </a:cubicBezTo>
                <a:cubicBezTo>
                  <a:pt x="751167" y="62402"/>
                  <a:pt x="751796" y="64021"/>
                  <a:pt x="751796" y="65279"/>
                </a:cubicBezTo>
                <a:lnTo>
                  <a:pt x="751796" y="65819"/>
                </a:lnTo>
                <a:cubicBezTo>
                  <a:pt x="751796" y="69595"/>
                  <a:pt x="747750" y="72203"/>
                  <a:pt x="739657" y="73642"/>
                </a:cubicBezTo>
                <a:lnTo>
                  <a:pt x="710255" y="82274"/>
                </a:lnTo>
                <a:cubicBezTo>
                  <a:pt x="709355" y="82274"/>
                  <a:pt x="708906" y="81824"/>
                  <a:pt x="708906" y="80925"/>
                </a:cubicBezTo>
                <a:lnTo>
                  <a:pt x="708906" y="80385"/>
                </a:lnTo>
                <a:cubicBezTo>
                  <a:pt x="717538" y="70854"/>
                  <a:pt x="721854" y="64200"/>
                  <a:pt x="721854" y="60424"/>
                </a:cubicBezTo>
                <a:cubicBezTo>
                  <a:pt x="721314" y="60424"/>
                  <a:pt x="720595" y="60244"/>
                  <a:pt x="719696" y="59884"/>
                </a:cubicBezTo>
                <a:cubicBezTo>
                  <a:pt x="713042" y="60244"/>
                  <a:pt x="707557" y="60784"/>
                  <a:pt x="703241" y="61503"/>
                </a:cubicBezTo>
                <a:lnTo>
                  <a:pt x="701892" y="60963"/>
                </a:lnTo>
                <a:cubicBezTo>
                  <a:pt x="683190" y="64021"/>
                  <a:pt x="668173" y="67617"/>
                  <a:pt x="656844" y="71753"/>
                </a:cubicBezTo>
                <a:cubicBezTo>
                  <a:pt x="655945" y="72473"/>
                  <a:pt x="651809" y="74361"/>
                  <a:pt x="644435" y="77418"/>
                </a:cubicBezTo>
                <a:lnTo>
                  <a:pt x="641198" y="80925"/>
                </a:lnTo>
                <a:lnTo>
                  <a:pt x="641198" y="81464"/>
                </a:lnTo>
                <a:cubicBezTo>
                  <a:pt x="648392" y="84881"/>
                  <a:pt x="651988" y="91535"/>
                  <a:pt x="651988" y="101426"/>
                </a:cubicBezTo>
                <a:lnTo>
                  <a:pt x="653337" y="101426"/>
                </a:lnTo>
                <a:cubicBezTo>
                  <a:pt x="688225" y="90096"/>
                  <a:pt x="711513" y="83083"/>
                  <a:pt x="723203" y="80385"/>
                </a:cubicBezTo>
                <a:cubicBezTo>
                  <a:pt x="730036" y="80385"/>
                  <a:pt x="735072" y="83802"/>
                  <a:pt x="738309" y="90636"/>
                </a:cubicBezTo>
                <a:lnTo>
                  <a:pt x="738309" y="91175"/>
                </a:lnTo>
                <a:cubicBezTo>
                  <a:pt x="736331" y="92794"/>
                  <a:pt x="722214" y="96840"/>
                  <a:pt x="695958" y="103314"/>
                </a:cubicBezTo>
                <a:cubicBezTo>
                  <a:pt x="695958" y="104034"/>
                  <a:pt x="694339" y="104393"/>
                  <a:pt x="691102" y="104393"/>
                </a:cubicBezTo>
                <a:cubicBezTo>
                  <a:pt x="699195" y="111587"/>
                  <a:pt x="703241" y="118061"/>
                  <a:pt x="703241" y="123815"/>
                </a:cubicBezTo>
                <a:cubicBezTo>
                  <a:pt x="702881" y="124535"/>
                  <a:pt x="702702" y="125344"/>
                  <a:pt x="702702" y="126243"/>
                </a:cubicBezTo>
                <a:lnTo>
                  <a:pt x="703241" y="126243"/>
                </a:lnTo>
                <a:cubicBezTo>
                  <a:pt x="721404" y="121028"/>
                  <a:pt x="739208" y="116802"/>
                  <a:pt x="756652" y="113565"/>
                </a:cubicBezTo>
                <a:cubicBezTo>
                  <a:pt x="763485" y="113565"/>
                  <a:pt x="768970" y="116982"/>
                  <a:pt x="773107" y="123815"/>
                </a:cubicBezTo>
                <a:lnTo>
                  <a:pt x="773107" y="124355"/>
                </a:lnTo>
                <a:cubicBezTo>
                  <a:pt x="773107" y="125973"/>
                  <a:pt x="753235" y="130199"/>
                  <a:pt x="713492" y="137033"/>
                </a:cubicBezTo>
                <a:lnTo>
                  <a:pt x="705399" y="138382"/>
                </a:lnTo>
                <a:cubicBezTo>
                  <a:pt x="710075" y="144316"/>
                  <a:pt x="714661" y="147284"/>
                  <a:pt x="719156" y="147284"/>
                </a:cubicBezTo>
                <a:cubicBezTo>
                  <a:pt x="732284" y="155017"/>
                  <a:pt x="738848" y="162929"/>
                  <a:pt x="738848" y="171022"/>
                </a:cubicBezTo>
                <a:cubicBezTo>
                  <a:pt x="738848" y="183790"/>
                  <a:pt x="731565" y="197817"/>
                  <a:pt x="716998" y="213103"/>
                </a:cubicBezTo>
                <a:cubicBezTo>
                  <a:pt x="711244" y="217599"/>
                  <a:pt x="706658" y="219847"/>
                  <a:pt x="703241" y="219847"/>
                </a:cubicBezTo>
                <a:cubicBezTo>
                  <a:pt x="696407" y="219847"/>
                  <a:pt x="688944" y="215261"/>
                  <a:pt x="680852" y="206089"/>
                </a:cubicBezTo>
                <a:cubicBezTo>
                  <a:pt x="679053" y="204471"/>
                  <a:pt x="678154" y="198357"/>
                  <a:pt x="678154" y="187746"/>
                </a:cubicBezTo>
                <a:lnTo>
                  <a:pt x="678694" y="180463"/>
                </a:lnTo>
                <a:lnTo>
                  <a:pt x="678154" y="180463"/>
                </a:lnTo>
                <a:cubicBezTo>
                  <a:pt x="667184" y="189455"/>
                  <a:pt x="650730" y="198986"/>
                  <a:pt x="628790" y="209057"/>
                </a:cubicBezTo>
                <a:cubicBezTo>
                  <a:pt x="622136" y="213013"/>
                  <a:pt x="616921" y="214991"/>
                  <a:pt x="613144" y="214991"/>
                </a:cubicBezTo>
                <a:cubicBezTo>
                  <a:pt x="612245" y="214991"/>
                  <a:pt x="611796" y="214632"/>
                  <a:pt x="611796" y="213912"/>
                </a:cubicBezTo>
                <a:cubicBezTo>
                  <a:pt x="611796" y="213193"/>
                  <a:pt x="620697" y="206899"/>
                  <a:pt x="638501" y="195030"/>
                </a:cubicBezTo>
                <a:cubicBezTo>
                  <a:pt x="638501" y="194490"/>
                  <a:pt x="649201" y="185229"/>
                  <a:pt x="670601" y="167245"/>
                </a:cubicBezTo>
                <a:cubicBezTo>
                  <a:pt x="675996" y="162749"/>
                  <a:pt x="682560" y="154477"/>
                  <a:pt x="690293" y="142428"/>
                </a:cubicBezTo>
                <a:lnTo>
                  <a:pt x="690293" y="141889"/>
                </a:lnTo>
                <a:cubicBezTo>
                  <a:pt x="650730" y="150880"/>
                  <a:pt x="630948" y="156545"/>
                  <a:pt x="630948" y="158883"/>
                </a:cubicBezTo>
                <a:cubicBezTo>
                  <a:pt x="630948" y="161041"/>
                  <a:pt x="615662" y="175338"/>
                  <a:pt x="585090" y="201773"/>
                </a:cubicBezTo>
                <a:cubicBezTo>
                  <a:pt x="583292" y="203032"/>
                  <a:pt x="581224" y="203662"/>
                  <a:pt x="578886" y="203662"/>
                </a:cubicBezTo>
                <a:cubicBezTo>
                  <a:pt x="578886" y="200784"/>
                  <a:pt x="583022" y="195299"/>
                  <a:pt x="591294" y="187207"/>
                </a:cubicBezTo>
                <a:cubicBezTo>
                  <a:pt x="598128" y="178575"/>
                  <a:pt x="603074" y="171292"/>
                  <a:pt x="606131" y="165357"/>
                </a:cubicBezTo>
                <a:lnTo>
                  <a:pt x="601545" y="166166"/>
                </a:lnTo>
                <a:lnTo>
                  <a:pt x="600196" y="166166"/>
                </a:lnTo>
                <a:cubicBezTo>
                  <a:pt x="595880" y="166166"/>
                  <a:pt x="591744" y="163109"/>
                  <a:pt x="587788" y="156995"/>
                </a:cubicBezTo>
                <a:cubicBezTo>
                  <a:pt x="590485" y="155017"/>
                  <a:pt x="599837" y="152589"/>
                  <a:pt x="615842" y="149711"/>
                </a:cubicBezTo>
                <a:cubicBezTo>
                  <a:pt x="626272" y="130469"/>
                  <a:pt x="631487" y="119230"/>
                  <a:pt x="631487" y="115993"/>
                </a:cubicBezTo>
                <a:cubicBezTo>
                  <a:pt x="629329" y="113295"/>
                  <a:pt x="628250" y="111227"/>
                  <a:pt x="628250" y="109788"/>
                </a:cubicBezTo>
                <a:cubicBezTo>
                  <a:pt x="632207" y="108529"/>
                  <a:pt x="634185" y="107540"/>
                  <a:pt x="634185" y="106821"/>
                </a:cubicBezTo>
                <a:cubicBezTo>
                  <a:pt x="635623" y="100887"/>
                  <a:pt x="636343" y="96660"/>
                  <a:pt x="636343" y="94143"/>
                </a:cubicBezTo>
                <a:lnTo>
                  <a:pt x="636343" y="86859"/>
                </a:lnTo>
                <a:lnTo>
                  <a:pt x="633645" y="88748"/>
                </a:lnTo>
                <a:cubicBezTo>
                  <a:pt x="627171" y="88748"/>
                  <a:pt x="618989" y="83533"/>
                  <a:pt x="609098" y="73102"/>
                </a:cubicBezTo>
                <a:lnTo>
                  <a:pt x="606940" y="68786"/>
                </a:lnTo>
                <a:cubicBezTo>
                  <a:pt x="606940" y="66448"/>
                  <a:pt x="615842" y="62402"/>
                  <a:pt x="633645" y="56647"/>
                </a:cubicBezTo>
                <a:lnTo>
                  <a:pt x="651449" y="48285"/>
                </a:lnTo>
                <a:cubicBezTo>
                  <a:pt x="669612" y="34977"/>
                  <a:pt x="678694" y="23288"/>
                  <a:pt x="678694" y="13217"/>
                </a:cubicBezTo>
                <a:lnTo>
                  <a:pt x="678694" y="10250"/>
                </a:lnTo>
                <a:cubicBezTo>
                  <a:pt x="678694" y="8272"/>
                  <a:pt x="678514" y="5215"/>
                  <a:pt x="678154" y="1079"/>
                </a:cubicBezTo>
                <a:cubicBezTo>
                  <a:pt x="679233" y="359"/>
                  <a:pt x="680132" y="0"/>
                  <a:pt x="680852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2800" kern="100">
                <a:gradFill flip="none" rotWithShape="1">
                  <a:gsLst>
                    <a:gs pos="0">
                      <a:srgbClr val="00AFFC"/>
                    </a:gs>
                    <a:gs pos="79000">
                      <a:srgbClr val="167BEA"/>
                    </a:gs>
                  </a:gsLst>
                  <a:lin ang="5400000" scaled="1"/>
                  <a:tileRect/>
                </a:gradFill>
                <a:effectLst>
                  <a:outerShdw blurRad="139700" dist="38100" dir="2700000" algn="ctr" rotWithShape="0">
                    <a:srgbClr val="167BEA">
                      <a:alpha val="48000"/>
                    </a:srgbClr>
                  </a:outerShdw>
                </a:effectLst>
                <a:latin typeface="造字工房俊雅锐宋体验版常规体" pitchFamily="50" charset="-122"/>
                <a:ea typeface="造字工房俊雅锐宋体验版常规体" pitchFamily="50" charset="-122"/>
                <a:cs typeface="Times New Roman" panose="02020603050405020304" pitchFamily="18" charset="0"/>
              </a:defRPr>
            </a:lvl1pPr>
          </a:lstStyle>
          <a:p>
            <a:endParaRPr lang="zh-CN" altLang="en-US" sz="220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鸿雷板书简体（免费可商用）" panose="00000500000000000000" pitchFamily="2" charset="-122"/>
              <a:ea typeface="鸿雷板书简体（免费可商用）" panose="00000500000000000000" pitchFamily="2" charset="-122"/>
              <a:cs typeface="阿里巴巴普惠体 H" panose="00020600040101010101" pitchFamily="18" charset="-122"/>
            </a:endParaRPr>
          </a:p>
        </p:txBody>
      </p:sp>
      <p:sp>
        <p:nvSpPr>
          <p:cNvPr id="110" name="文本框 109">
            <a:extLst>
              <a:ext uri="{FF2B5EF4-FFF2-40B4-BE49-F238E27FC236}">
                <a16:creationId xmlns:a16="http://schemas.microsoft.com/office/drawing/2014/main" id="{1FB7CD4B-3987-4A52-B02B-45F6DD31EB8B}"/>
              </a:ext>
            </a:extLst>
          </p:cNvPr>
          <p:cNvSpPr txBox="1"/>
          <p:nvPr/>
        </p:nvSpPr>
        <p:spPr>
          <a:xfrm rot="20527211">
            <a:off x="7434314" y="2457307"/>
            <a:ext cx="763665" cy="230907"/>
          </a:xfrm>
          <a:custGeom>
            <a:avLst/>
            <a:gdLst/>
            <a:ahLst/>
            <a:cxnLst/>
            <a:rect l="l" t="t" r="r" b="b"/>
            <a:pathLst>
              <a:path w="763665" h="230907">
                <a:moveTo>
                  <a:pt x="53950" y="140001"/>
                </a:moveTo>
                <a:cubicBezTo>
                  <a:pt x="44778" y="143597"/>
                  <a:pt x="34618" y="147014"/>
                  <a:pt x="23468" y="150251"/>
                </a:cubicBezTo>
                <a:lnTo>
                  <a:pt x="23468" y="151060"/>
                </a:lnTo>
                <a:cubicBezTo>
                  <a:pt x="37495" y="159153"/>
                  <a:pt x="47656" y="165717"/>
                  <a:pt x="53950" y="170752"/>
                </a:cubicBezTo>
                <a:cubicBezTo>
                  <a:pt x="53950" y="166436"/>
                  <a:pt x="54220" y="164278"/>
                  <a:pt x="54759" y="164278"/>
                </a:cubicBezTo>
                <a:cubicBezTo>
                  <a:pt x="54759" y="163739"/>
                  <a:pt x="54489" y="163469"/>
                  <a:pt x="53950" y="163469"/>
                </a:cubicBezTo>
                <a:lnTo>
                  <a:pt x="54759" y="156186"/>
                </a:lnTo>
                <a:lnTo>
                  <a:pt x="54759" y="155376"/>
                </a:lnTo>
                <a:lnTo>
                  <a:pt x="53950" y="151060"/>
                </a:lnTo>
                <a:cubicBezTo>
                  <a:pt x="54849" y="149981"/>
                  <a:pt x="55658" y="147014"/>
                  <a:pt x="56378" y="142159"/>
                </a:cubicBezTo>
                <a:cubicBezTo>
                  <a:pt x="55838" y="141260"/>
                  <a:pt x="55568" y="140540"/>
                  <a:pt x="55568" y="140001"/>
                </a:cubicBezTo>
                <a:close/>
                <a:moveTo>
                  <a:pt x="406784" y="139191"/>
                </a:moveTo>
                <a:cubicBezTo>
                  <a:pt x="397073" y="144946"/>
                  <a:pt x="386373" y="152319"/>
                  <a:pt x="374684" y="161311"/>
                </a:cubicBezTo>
                <a:lnTo>
                  <a:pt x="374684" y="161850"/>
                </a:lnTo>
                <a:cubicBezTo>
                  <a:pt x="375943" y="161850"/>
                  <a:pt x="387092" y="156366"/>
                  <a:pt x="408133" y="145396"/>
                </a:cubicBezTo>
                <a:lnTo>
                  <a:pt x="408672" y="140810"/>
                </a:lnTo>
                <a:cubicBezTo>
                  <a:pt x="408313" y="139731"/>
                  <a:pt x="407683" y="139191"/>
                  <a:pt x="406784" y="139191"/>
                </a:cubicBezTo>
                <a:close/>
                <a:moveTo>
                  <a:pt x="443470" y="116532"/>
                </a:moveTo>
                <a:cubicBezTo>
                  <a:pt x="442032" y="116532"/>
                  <a:pt x="434748" y="120669"/>
                  <a:pt x="421620" y="128941"/>
                </a:cubicBezTo>
                <a:cubicBezTo>
                  <a:pt x="419822" y="130919"/>
                  <a:pt x="418923" y="132807"/>
                  <a:pt x="418923" y="134606"/>
                </a:cubicBezTo>
                <a:cubicBezTo>
                  <a:pt x="419642" y="137663"/>
                  <a:pt x="420092" y="139191"/>
                  <a:pt x="420272" y="139191"/>
                </a:cubicBezTo>
                <a:cubicBezTo>
                  <a:pt x="420991" y="139191"/>
                  <a:pt x="430612" y="135235"/>
                  <a:pt x="449135" y="127322"/>
                </a:cubicBezTo>
                <a:cubicBezTo>
                  <a:pt x="451293" y="125884"/>
                  <a:pt x="452372" y="124985"/>
                  <a:pt x="452372" y="124625"/>
                </a:cubicBezTo>
                <a:close/>
                <a:moveTo>
                  <a:pt x="407324" y="104394"/>
                </a:moveTo>
                <a:cubicBezTo>
                  <a:pt x="393836" y="110148"/>
                  <a:pt x="382956" y="114554"/>
                  <a:pt x="374684" y="117611"/>
                </a:cubicBezTo>
                <a:lnTo>
                  <a:pt x="364973" y="108848"/>
                </a:lnTo>
                <a:lnTo>
                  <a:pt x="364973" y="108979"/>
                </a:lnTo>
                <a:cubicBezTo>
                  <a:pt x="356520" y="126064"/>
                  <a:pt x="346720" y="143058"/>
                  <a:pt x="335570" y="159962"/>
                </a:cubicBezTo>
                <a:cubicBezTo>
                  <a:pt x="335570" y="161041"/>
                  <a:pt x="339346" y="163019"/>
                  <a:pt x="346899" y="165897"/>
                </a:cubicBezTo>
                <a:lnTo>
                  <a:pt x="357373" y="172045"/>
                </a:lnTo>
                <a:lnTo>
                  <a:pt x="354722" y="169134"/>
                </a:lnTo>
                <a:lnTo>
                  <a:pt x="354722" y="168055"/>
                </a:lnTo>
                <a:cubicBezTo>
                  <a:pt x="356161" y="165717"/>
                  <a:pt x="364883" y="160142"/>
                  <a:pt x="380888" y="151330"/>
                </a:cubicBezTo>
                <a:cubicBezTo>
                  <a:pt x="393836" y="143957"/>
                  <a:pt x="402648" y="138382"/>
                  <a:pt x="407324" y="134606"/>
                </a:cubicBezTo>
                <a:lnTo>
                  <a:pt x="407324" y="133257"/>
                </a:lnTo>
                <a:cubicBezTo>
                  <a:pt x="406245" y="133257"/>
                  <a:pt x="401569" y="135235"/>
                  <a:pt x="393297" y="139191"/>
                </a:cubicBezTo>
                <a:cubicBezTo>
                  <a:pt x="384665" y="143148"/>
                  <a:pt x="378820" y="145126"/>
                  <a:pt x="375763" y="145126"/>
                </a:cubicBezTo>
                <a:lnTo>
                  <a:pt x="375223" y="145126"/>
                </a:lnTo>
                <a:cubicBezTo>
                  <a:pt x="372346" y="144946"/>
                  <a:pt x="369019" y="142249"/>
                  <a:pt x="365242" y="137033"/>
                </a:cubicBezTo>
                <a:lnTo>
                  <a:pt x="365242" y="136224"/>
                </a:lnTo>
                <a:cubicBezTo>
                  <a:pt x="365602" y="135145"/>
                  <a:pt x="368929" y="132627"/>
                  <a:pt x="375223" y="128671"/>
                </a:cubicBezTo>
                <a:lnTo>
                  <a:pt x="393297" y="117611"/>
                </a:lnTo>
                <a:cubicBezTo>
                  <a:pt x="402288" y="111857"/>
                  <a:pt x="406784" y="108710"/>
                  <a:pt x="406784" y="108170"/>
                </a:cubicBezTo>
                <a:lnTo>
                  <a:pt x="408133" y="106821"/>
                </a:lnTo>
                <a:lnTo>
                  <a:pt x="408133" y="105203"/>
                </a:lnTo>
                <a:cubicBezTo>
                  <a:pt x="408133" y="104663"/>
                  <a:pt x="407863" y="104394"/>
                  <a:pt x="407324" y="104394"/>
                </a:cubicBezTo>
                <a:close/>
                <a:moveTo>
                  <a:pt x="425397" y="101157"/>
                </a:moveTo>
                <a:cubicBezTo>
                  <a:pt x="421980" y="102775"/>
                  <a:pt x="420272" y="104663"/>
                  <a:pt x="420272" y="106821"/>
                </a:cubicBezTo>
                <a:lnTo>
                  <a:pt x="420272" y="107361"/>
                </a:lnTo>
                <a:lnTo>
                  <a:pt x="420541" y="107361"/>
                </a:lnTo>
                <a:cubicBezTo>
                  <a:pt x="422340" y="107361"/>
                  <a:pt x="425577" y="106282"/>
                  <a:pt x="430252" y="104124"/>
                </a:cubicBezTo>
                <a:lnTo>
                  <a:pt x="430252" y="103584"/>
                </a:lnTo>
                <a:cubicBezTo>
                  <a:pt x="427195" y="101966"/>
                  <a:pt x="425577" y="101157"/>
                  <a:pt x="425397" y="101157"/>
                </a:cubicBezTo>
                <a:close/>
                <a:moveTo>
                  <a:pt x="743703" y="87669"/>
                </a:moveTo>
                <a:cubicBezTo>
                  <a:pt x="748199" y="87669"/>
                  <a:pt x="754313" y="92165"/>
                  <a:pt x="762046" y="101157"/>
                </a:cubicBezTo>
                <a:cubicBezTo>
                  <a:pt x="763125" y="102595"/>
                  <a:pt x="763665" y="104034"/>
                  <a:pt x="763665" y="105473"/>
                </a:cubicBezTo>
                <a:lnTo>
                  <a:pt x="762046" y="106552"/>
                </a:lnTo>
                <a:lnTo>
                  <a:pt x="758270" y="106552"/>
                </a:lnTo>
                <a:cubicBezTo>
                  <a:pt x="737589" y="109789"/>
                  <a:pt x="724820" y="111947"/>
                  <a:pt x="719965" y="113026"/>
                </a:cubicBezTo>
                <a:cubicBezTo>
                  <a:pt x="723921" y="120039"/>
                  <a:pt x="725899" y="133167"/>
                  <a:pt x="725899" y="152409"/>
                </a:cubicBezTo>
                <a:cubicBezTo>
                  <a:pt x="726259" y="152409"/>
                  <a:pt x="726439" y="153129"/>
                  <a:pt x="726439" y="154567"/>
                </a:cubicBezTo>
                <a:cubicBezTo>
                  <a:pt x="726439" y="154927"/>
                  <a:pt x="726259" y="155107"/>
                  <a:pt x="725899" y="155107"/>
                </a:cubicBezTo>
                <a:lnTo>
                  <a:pt x="726439" y="157804"/>
                </a:lnTo>
                <a:lnTo>
                  <a:pt x="726439" y="161581"/>
                </a:lnTo>
                <a:cubicBezTo>
                  <a:pt x="726439" y="189995"/>
                  <a:pt x="723202" y="206719"/>
                  <a:pt x="716728" y="211754"/>
                </a:cubicBezTo>
                <a:cubicBezTo>
                  <a:pt x="713311" y="214991"/>
                  <a:pt x="709535" y="216610"/>
                  <a:pt x="705398" y="216610"/>
                </a:cubicBezTo>
                <a:lnTo>
                  <a:pt x="703780" y="216610"/>
                </a:lnTo>
                <a:cubicBezTo>
                  <a:pt x="696227" y="216610"/>
                  <a:pt x="680042" y="209776"/>
                  <a:pt x="655225" y="196109"/>
                </a:cubicBezTo>
                <a:lnTo>
                  <a:pt x="655225" y="195030"/>
                </a:lnTo>
                <a:lnTo>
                  <a:pt x="655764" y="195030"/>
                </a:lnTo>
                <a:cubicBezTo>
                  <a:pt x="669432" y="199706"/>
                  <a:pt x="677884" y="202043"/>
                  <a:pt x="681121" y="202043"/>
                </a:cubicBezTo>
                <a:lnTo>
                  <a:pt x="683818" y="202043"/>
                </a:lnTo>
                <a:cubicBezTo>
                  <a:pt x="690472" y="202043"/>
                  <a:pt x="696407" y="198806"/>
                  <a:pt x="701622" y="192332"/>
                </a:cubicBezTo>
                <a:cubicBezTo>
                  <a:pt x="706298" y="186578"/>
                  <a:pt x="708635" y="169314"/>
                  <a:pt x="708635" y="140540"/>
                </a:cubicBezTo>
                <a:lnTo>
                  <a:pt x="708096" y="138382"/>
                </a:lnTo>
                <a:lnTo>
                  <a:pt x="708635" y="137303"/>
                </a:lnTo>
                <a:cubicBezTo>
                  <a:pt x="708635" y="136943"/>
                  <a:pt x="708456" y="136764"/>
                  <a:pt x="708096" y="136764"/>
                </a:cubicBezTo>
                <a:lnTo>
                  <a:pt x="708635" y="134066"/>
                </a:lnTo>
                <a:lnTo>
                  <a:pt x="708635" y="131908"/>
                </a:lnTo>
                <a:cubicBezTo>
                  <a:pt x="708635" y="129390"/>
                  <a:pt x="708456" y="127232"/>
                  <a:pt x="708096" y="125434"/>
                </a:cubicBezTo>
                <a:cubicBezTo>
                  <a:pt x="708456" y="123636"/>
                  <a:pt x="708635" y="121478"/>
                  <a:pt x="708635" y="118960"/>
                </a:cubicBezTo>
                <a:lnTo>
                  <a:pt x="708635" y="117881"/>
                </a:lnTo>
                <a:cubicBezTo>
                  <a:pt x="708635" y="116083"/>
                  <a:pt x="707916" y="115004"/>
                  <a:pt x="706477" y="114644"/>
                </a:cubicBezTo>
                <a:cubicBezTo>
                  <a:pt x="676085" y="119679"/>
                  <a:pt x="651988" y="125254"/>
                  <a:pt x="634184" y="131369"/>
                </a:cubicBezTo>
                <a:cubicBezTo>
                  <a:pt x="624833" y="134965"/>
                  <a:pt x="618539" y="136764"/>
                  <a:pt x="615302" y="136764"/>
                </a:cubicBezTo>
                <a:cubicBezTo>
                  <a:pt x="611885" y="136764"/>
                  <a:pt x="609007" y="134066"/>
                  <a:pt x="606670" y="128671"/>
                </a:cubicBezTo>
                <a:cubicBezTo>
                  <a:pt x="612065" y="124715"/>
                  <a:pt x="615841" y="122737"/>
                  <a:pt x="617999" y="122737"/>
                </a:cubicBezTo>
                <a:lnTo>
                  <a:pt x="620697" y="124355"/>
                </a:lnTo>
                <a:cubicBezTo>
                  <a:pt x="627171" y="120579"/>
                  <a:pt x="640838" y="115363"/>
                  <a:pt x="661699" y="108710"/>
                </a:cubicBezTo>
                <a:cubicBezTo>
                  <a:pt x="691012" y="100797"/>
                  <a:pt x="718167" y="93963"/>
                  <a:pt x="743164" y="88208"/>
                </a:cubicBezTo>
                <a:cubicBezTo>
                  <a:pt x="743164" y="87849"/>
                  <a:pt x="743343" y="87669"/>
                  <a:pt x="743703" y="87669"/>
                </a:cubicBezTo>
                <a:close/>
                <a:moveTo>
                  <a:pt x="429443" y="70135"/>
                </a:moveTo>
                <a:cubicBezTo>
                  <a:pt x="424588" y="71754"/>
                  <a:pt x="421800" y="73462"/>
                  <a:pt x="421081" y="75260"/>
                </a:cubicBezTo>
                <a:cubicBezTo>
                  <a:pt x="421441" y="77598"/>
                  <a:pt x="422070" y="78767"/>
                  <a:pt x="422969" y="78767"/>
                </a:cubicBezTo>
                <a:lnTo>
                  <a:pt x="423509" y="78767"/>
                </a:lnTo>
                <a:cubicBezTo>
                  <a:pt x="426746" y="78767"/>
                  <a:pt x="428544" y="76789"/>
                  <a:pt x="428904" y="72833"/>
                </a:cubicBezTo>
                <a:cubicBezTo>
                  <a:pt x="429263" y="72833"/>
                  <a:pt x="429623" y="72023"/>
                  <a:pt x="429983" y="70405"/>
                </a:cubicBezTo>
                <a:close/>
                <a:moveTo>
                  <a:pt x="614223" y="63391"/>
                </a:moveTo>
                <a:cubicBezTo>
                  <a:pt x="621056" y="67168"/>
                  <a:pt x="624473" y="70944"/>
                  <a:pt x="624473" y="74721"/>
                </a:cubicBezTo>
                <a:lnTo>
                  <a:pt x="624473" y="76879"/>
                </a:lnTo>
                <a:cubicBezTo>
                  <a:pt x="621596" y="90007"/>
                  <a:pt x="612784" y="104933"/>
                  <a:pt x="598038" y="121658"/>
                </a:cubicBezTo>
                <a:lnTo>
                  <a:pt x="594261" y="127053"/>
                </a:lnTo>
                <a:lnTo>
                  <a:pt x="594261" y="127592"/>
                </a:lnTo>
                <a:cubicBezTo>
                  <a:pt x="599656" y="134066"/>
                  <a:pt x="602354" y="143238"/>
                  <a:pt x="602354" y="155107"/>
                </a:cubicBezTo>
                <a:lnTo>
                  <a:pt x="602893" y="155107"/>
                </a:lnTo>
                <a:cubicBezTo>
                  <a:pt x="603612" y="154927"/>
                  <a:pt x="605411" y="152409"/>
                  <a:pt x="608288" y="147554"/>
                </a:cubicBezTo>
                <a:lnTo>
                  <a:pt x="608828" y="147554"/>
                </a:lnTo>
                <a:lnTo>
                  <a:pt x="609907" y="149172"/>
                </a:lnTo>
                <a:cubicBezTo>
                  <a:pt x="606490" y="168954"/>
                  <a:pt x="602893" y="182621"/>
                  <a:pt x="599117" y="190174"/>
                </a:cubicBezTo>
                <a:lnTo>
                  <a:pt x="597498" y="190174"/>
                </a:lnTo>
                <a:cubicBezTo>
                  <a:pt x="593362" y="190174"/>
                  <a:pt x="588686" y="186038"/>
                  <a:pt x="583471" y="177766"/>
                </a:cubicBezTo>
                <a:lnTo>
                  <a:pt x="583471" y="176687"/>
                </a:lnTo>
                <a:lnTo>
                  <a:pt x="589405" y="146475"/>
                </a:lnTo>
                <a:lnTo>
                  <a:pt x="589405" y="142698"/>
                </a:lnTo>
                <a:cubicBezTo>
                  <a:pt x="589405" y="142339"/>
                  <a:pt x="589585" y="142159"/>
                  <a:pt x="589945" y="142159"/>
                </a:cubicBezTo>
                <a:cubicBezTo>
                  <a:pt x="589945" y="141799"/>
                  <a:pt x="589765" y="141619"/>
                  <a:pt x="589405" y="141619"/>
                </a:cubicBezTo>
                <a:lnTo>
                  <a:pt x="589945" y="137843"/>
                </a:lnTo>
                <a:lnTo>
                  <a:pt x="589945" y="134066"/>
                </a:lnTo>
                <a:cubicBezTo>
                  <a:pt x="589945" y="133347"/>
                  <a:pt x="589585" y="132987"/>
                  <a:pt x="588866" y="132987"/>
                </a:cubicBezTo>
                <a:cubicBezTo>
                  <a:pt x="573400" y="149532"/>
                  <a:pt x="564049" y="157804"/>
                  <a:pt x="560812" y="157804"/>
                </a:cubicBezTo>
                <a:lnTo>
                  <a:pt x="559733" y="157804"/>
                </a:lnTo>
                <a:cubicBezTo>
                  <a:pt x="554697" y="154927"/>
                  <a:pt x="552180" y="152229"/>
                  <a:pt x="552180" y="149712"/>
                </a:cubicBezTo>
                <a:cubicBezTo>
                  <a:pt x="557755" y="141619"/>
                  <a:pt x="573041" y="123096"/>
                  <a:pt x="598038" y="94143"/>
                </a:cubicBezTo>
                <a:cubicBezTo>
                  <a:pt x="598038" y="93424"/>
                  <a:pt x="601454" y="88928"/>
                  <a:pt x="608288" y="80655"/>
                </a:cubicBezTo>
                <a:cubicBezTo>
                  <a:pt x="610806" y="77239"/>
                  <a:pt x="612784" y="73462"/>
                  <a:pt x="614223" y="69326"/>
                </a:cubicBezTo>
                <a:lnTo>
                  <a:pt x="613144" y="68786"/>
                </a:lnTo>
                <a:lnTo>
                  <a:pt x="607209" y="68786"/>
                </a:lnTo>
                <a:cubicBezTo>
                  <a:pt x="606670" y="68786"/>
                  <a:pt x="606130" y="68247"/>
                  <a:pt x="605591" y="67168"/>
                </a:cubicBezTo>
                <a:lnTo>
                  <a:pt x="605591" y="66628"/>
                </a:lnTo>
                <a:cubicBezTo>
                  <a:pt x="605591" y="65190"/>
                  <a:pt x="608468" y="64111"/>
                  <a:pt x="614223" y="63391"/>
                </a:cubicBezTo>
                <a:close/>
                <a:moveTo>
                  <a:pt x="136763" y="54759"/>
                </a:moveTo>
                <a:lnTo>
                  <a:pt x="138112" y="54759"/>
                </a:lnTo>
                <a:cubicBezTo>
                  <a:pt x="142968" y="56917"/>
                  <a:pt x="145395" y="63931"/>
                  <a:pt x="145395" y="75800"/>
                </a:cubicBezTo>
                <a:lnTo>
                  <a:pt x="145395" y="91985"/>
                </a:lnTo>
                <a:cubicBezTo>
                  <a:pt x="145395" y="92524"/>
                  <a:pt x="145126" y="92794"/>
                  <a:pt x="144586" y="92794"/>
                </a:cubicBezTo>
                <a:cubicBezTo>
                  <a:pt x="144586" y="93154"/>
                  <a:pt x="144856" y="93334"/>
                  <a:pt x="145395" y="93334"/>
                </a:cubicBezTo>
                <a:lnTo>
                  <a:pt x="143237" y="119769"/>
                </a:lnTo>
                <a:lnTo>
                  <a:pt x="144047" y="121118"/>
                </a:lnTo>
                <a:cubicBezTo>
                  <a:pt x="141529" y="151690"/>
                  <a:pt x="139551" y="166976"/>
                  <a:pt x="138112" y="166976"/>
                </a:cubicBezTo>
                <a:lnTo>
                  <a:pt x="137303" y="166976"/>
                </a:lnTo>
                <a:cubicBezTo>
                  <a:pt x="132807" y="166976"/>
                  <a:pt x="129210" y="163109"/>
                  <a:pt x="126513" y="155376"/>
                </a:cubicBezTo>
                <a:lnTo>
                  <a:pt x="126513" y="148093"/>
                </a:lnTo>
                <a:lnTo>
                  <a:pt x="125704" y="143777"/>
                </a:lnTo>
                <a:cubicBezTo>
                  <a:pt x="126243" y="138922"/>
                  <a:pt x="126693" y="136494"/>
                  <a:pt x="127052" y="136494"/>
                </a:cubicBezTo>
                <a:cubicBezTo>
                  <a:pt x="127052" y="135954"/>
                  <a:pt x="126873" y="135685"/>
                  <a:pt x="126513" y="135685"/>
                </a:cubicBezTo>
                <a:lnTo>
                  <a:pt x="134336" y="56917"/>
                </a:lnTo>
                <a:close/>
                <a:moveTo>
                  <a:pt x="432410" y="45318"/>
                </a:moveTo>
                <a:cubicBezTo>
                  <a:pt x="425217" y="47656"/>
                  <a:pt x="421441" y="49095"/>
                  <a:pt x="421081" y="49634"/>
                </a:cubicBezTo>
                <a:lnTo>
                  <a:pt x="421081" y="53950"/>
                </a:lnTo>
                <a:cubicBezTo>
                  <a:pt x="421081" y="54490"/>
                  <a:pt x="421620" y="54939"/>
                  <a:pt x="422699" y="55299"/>
                </a:cubicBezTo>
                <a:cubicBezTo>
                  <a:pt x="430252" y="52601"/>
                  <a:pt x="434029" y="50893"/>
                  <a:pt x="434029" y="50174"/>
                </a:cubicBezTo>
                <a:cubicBezTo>
                  <a:pt x="434029" y="49634"/>
                  <a:pt x="434299" y="49005"/>
                  <a:pt x="434838" y="48285"/>
                </a:cubicBezTo>
                <a:lnTo>
                  <a:pt x="434838" y="47476"/>
                </a:lnTo>
                <a:cubicBezTo>
                  <a:pt x="434838" y="46937"/>
                  <a:pt x="434209" y="46217"/>
                  <a:pt x="432950" y="45318"/>
                </a:cubicBezTo>
                <a:close/>
                <a:moveTo>
                  <a:pt x="682200" y="15915"/>
                </a:moveTo>
                <a:cubicBezTo>
                  <a:pt x="687954" y="17893"/>
                  <a:pt x="690832" y="22749"/>
                  <a:pt x="690832" y="30482"/>
                </a:cubicBezTo>
                <a:lnTo>
                  <a:pt x="691911" y="31021"/>
                </a:lnTo>
                <a:cubicBezTo>
                  <a:pt x="698745" y="29583"/>
                  <a:pt x="703600" y="28863"/>
                  <a:pt x="706477" y="28863"/>
                </a:cubicBezTo>
                <a:lnTo>
                  <a:pt x="707017" y="28863"/>
                </a:lnTo>
                <a:cubicBezTo>
                  <a:pt x="711872" y="28863"/>
                  <a:pt x="717807" y="33539"/>
                  <a:pt x="724820" y="42890"/>
                </a:cubicBezTo>
                <a:cubicBezTo>
                  <a:pt x="725180" y="43430"/>
                  <a:pt x="725360" y="44149"/>
                  <a:pt x="725360" y="45048"/>
                </a:cubicBezTo>
                <a:cubicBezTo>
                  <a:pt x="725360" y="45947"/>
                  <a:pt x="722123" y="47206"/>
                  <a:pt x="715649" y="48825"/>
                </a:cubicBezTo>
                <a:cubicBezTo>
                  <a:pt x="712412" y="50084"/>
                  <a:pt x="707197" y="52961"/>
                  <a:pt x="700003" y="57457"/>
                </a:cubicBezTo>
                <a:lnTo>
                  <a:pt x="699464" y="57457"/>
                </a:lnTo>
                <a:lnTo>
                  <a:pt x="699464" y="55838"/>
                </a:lnTo>
                <a:cubicBezTo>
                  <a:pt x="701622" y="53501"/>
                  <a:pt x="702701" y="51702"/>
                  <a:pt x="702701" y="50443"/>
                </a:cubicBezTo>
                <a:cubicBezTo>
                  <a:pt x="692990" y="50443"/>
                  <a:pt x="683279" y="43610"/>
                  <a:pt x="673568" y="29942"/>
                </a:cubicBezTo>
                <a:cubicBezTo>
                  <a:pt x="673568" y="29043"/>
                  <a:pt x="673388" y="27604"/>
                  <a:pt x="673028" y="25626"/>
                </a:cubicBezTo>
                <a:cubicBezTo>
                  <a:pt x="675006" y="20951"/>
                  <a:pt x="677524" y="17893"/>
                  <a:pt x="680581" y="16455"/>
                </a:cubicBezTo>
                <a:cubicBezTo>
                  <a:pt x="680941" y="16455"/>
                  <a:pt x="681480" y="16275"/>
                  <a:pt x="682200" y="15915"/>
                </a:cubicBezTo>
                <a:close/>
                <a:moveTo>
                  <a:pt x="617999" y="5665"/>
                </a:moveTo>
                <a:lnTo>
                  <a:pt x="618539" y="5665"/>
                </a:lnTo>
                <a:cubicBezTo>
                  <a:pt x="621776" y="5665"/>
                  <a:pt x="624113" y="10161"/>
                  <a:pt x="625552" y="19152"/>
                </a:cubicBezTo>
                <a:cubicBezTo>
                  <a:pt x="625192" y="20951"/>
                  <a:pt x="625013" y="22030"/>
                  <a:pt x="625013" y="22389"/>
                </a:cubicBezTo>
                <a:lnTo>
                  <a:pt x="625552" y="23468"/>
                </a:lnTo>
                <a:cubicBezTo>
                  <a:pt x="623034" y="34258"/>
                  <a:pt x="618898" y="42531"/>
                  <a:pt x="613144" y="48285"/>
                </a:cubicBezTo>
                <a:cubicBezTo>
                  <a:pt x="607749" y="55479"/>
                  <a:pt x="598937" y="64111"/>
                  <a:pt x="586708" y="74181"/>
                </a:cubicBezTo>
                <a:cubicBezTo>
                  <a:pt x="580953" y="79936"/>
                  <a:pt x="576637" y="82813"/>
                  <a:pt x="573760" y="82813"/>
                </a:cubicBezTo>
                <a:cubicBezTo>
                  <a:pt x="572681" y="81555"/>
                  <a:pt x="572141" y="80296"/>
                  <a:pt x="572141" y="79037"/>
                </a:cubicBezTo>
                <a:cubicBezTo>
                  <a:pt x="572141" y="72743"/>
                  <a:pt x="576997" y="61593"/>
                  <a:pt x="586708" y="45588"/>
                </a:cubicBezTo>
                <a:cubicBezTo>
                  <a:pt x="596779" y="34438"/>
                  <a:pt x="607209" y="21130"/>
                  <a:pt x="617999" y="5665"/>
                </a:cubicBezTo>
                <a:close/>
                <a:moveTo>
                  <a:pt x="410830" y="5665"/>
                </a:moveTo>
                <a:lnTo>
                  <a:pt x="411100" y="5665"/>
                </a:lnTo>
                <a:cubicBezTo>
                  <a:pt x="414697" y="5845"/>
                  <a:pt x="418383" y="9171"/>
                  <a:pt x="422160" y="15645"/>
                </a:cubicBezTo>
                <a:lnTo>
                  <a:pt x="421620" y="17803"/>
                </a:lnTo>
                <a:lnTo>
                  <a:pt x="421620" y="25356"/>
                </a:lnTo>
                <a:lnTo>
                  <a:pt x="422699" y="25626"/>
                </a:lnTo>
                <a:cubicBezTo>
                  <a:pt x="427015" y="22929"/>
                  <a:pt x="431062" y="21580"/>
                  <a:pt x="434838" y="21580"/>
                </a:cubicBezTo>
                <a:lnTo>
                  <a:pt x="435378" y="21580"/>
                </a:lnTo>
                <a:lnTo>
                  <a:pt x="436457" y="21850"/>
                </a:lnTo>
                <a:cubicBezTo>
                  <a:pt x="440053" y="22030"/>
                  <a:pt x="445089" y="25356"/>
                  <a:pt x="451563" y="31831"/>
                </a:cubicBezTo>
                <a:cubicBezTo>
                  <a:pt x="455159" y="35967"/>
                  <a:pt x="456958" y="39384"/>
                  <a:pt x="456958" y="42081"/>
                </a:cubicBezTo>
                <a:cubicBezTo>
                  <a:pt x="460734" y="40463"/>
                  <a:pt x="463432" y="39653"/>
                  <a:pt x="465050" y="39653"/>
                </a:cubicBezTo>
                <a:lnTo>
                  <a:pt x="466939" y="39653"/>
                </a:lnTo>
                <a:cubicBezTo>
                  <a:pt x="471075" y="40732"/>
                  <a:pt x="474941" y="43610"/>
                  <a:pt x="478538" y="48285"/>
                </a:cubicBezTo>
                <a:cubicBezTo>
                  <a:pt x="479797" y="49544"/>
                  <a:pt x="480426" y="50713"/>
                  <a:pt x="480426" y="51792"/>
                </a:cubicBezTo>
                <a:lnTo>
                  <a:pt x="480426" y="52332"/>
                </a:lnTo>
                <a:cubicBezTo>
                  <a:pt x="480426" y="52691"/>
                  <a:pt x="476290" y="54130"/>
                  <a:pt x="468018" y="56648"/>
                </a:cubicBezTo>
                <a:cubicBezTo>
                  <a:pt x="457228" y="62222"/>
                  <a:pt x="451832" y="65909"/>
                  <a:pt x="451832" y="67707"/>
                </a:cubicBezTo>
                <a:cubicBezTo>
                  <a:pt x="451832" y="68247"/>
                  <a:pt x="450843" y="72923"/>
                  <a:pt x="448865" y="81734"/>
                </a:cubicBezTo>
                <a:cubicBezTo>
                  <a:pt x="450304" y="81914"/>
                  <a:pt x="451203" y="83443"/>
                  <a:pt x="451563" y="86320"/>
                </a:cubicBezTo>
                <a:lnTo>
                  <a:pt x="451563" y="86860"/>
                </a:lnTo>
                <a:cubicBezTo>
                  <a:pt x="450664" y="87759"/>
                  <a:pt x="448955" y="88658"/>
                  <a:pt x="446437" y="89557"/>
                </a:cubicBezTo>
                <a:cubicBezTo>
                  <a:pt x="446437" y="91356"/>
                  <a:pt x="445718" y="94503"/>
                  <a:pt x="444279" y="98999"/>
                </a:cubicBezTo>
                <a:cubicBezTo>
                  <a:pt x="450753" y="99178"/>
                  <a:pt x="454980" y="102146"/>
                  <a:pt x="456958" y="107900"/>
                </a:cubicBezTo>
                <a:cubicBezTo>
                  <a:pt x="455699" y="109519"/>
                  <a:pt x="452822" y="111137"/>
                  <a:pt x="448326" y="112756"/>
                </a:cubicBezTo>
                <a:lnTo>
                  <a:pt x="445358" y="115184"/>
                </a:lnTo>
                <a:cubicBezTo>
                  <a:pt x="450214" y="120758"/>
                  <a:pt x="453811" y="123636"/>
                  <a:pt x="456149" y="123816"/>
                </a:cubicBezTo>
                <a:lnTo>
                  <a:pt x="459116" y="123276"/>
                </a:lnTo>
                <a:lnTo>
                  <a:pt x="460734" y="123276"/>
                </a:lnTo>
                <a:cubicBezTo>
                  <a:pt x="463971" y="123456"/>
                  <a:pt x="467838" y="126693"/>
                  <a:pt x="472334" y="132987"/>
                </a:cubicBezTo>
                <a:lnTo>
                  <a:pt x="472334" y="135145"/>
                </a:lnTo>
                <a:cubicBezTo>
                  <a:pt x="470895" y="136404"/>
                  <a:pt x="466219" y="138202"/>
                  <a:pt x="458307" y="140540"/>
                </a:cubicBezTo>
                <a:cubicBezTo>
                  <a:pt x="445358" y="146475"/>
                  <a:pt x="435737" y="150431"/>
                  <a:pt x="429443" y="152409"/>
                </a:cubicBezTo>
                <a:cubicBezTo>
                  <a:pt x="429443" y="152769"/>
                  <a:pt x="426656" y="153938"/>
                  <a:pt x="421081" y="155916"/>
                </a:cubicBezTo>
                <a:lnTo>
                  <a:pt x="418923" y="159153"/>
                </a:lnTo>
                <a:cubicBezTo>
                  <a:pt x="418923" y="160232"/>
                  <a:pt x="419103" y="160771"/>
                  <a:pt x="419462" y="160771"/>
                </a:cubicBezTo>
                <a:lnTo>
                  <a:pt x="418923" y="164278"/>
                </a:lnTo>
                <a:lnTo>
                  <a:pt x="418923" y="179924"/>
                </a:lnTo>
                <a:cubicBezTo>
                  <a:pt x="418923" y="181003"/>
                  <a:pt x="418833" y="182352"/>
                  <a:pt x="418653" y="183970"/>
                </a:cubicBezTo>
                <a:cubicBezTo>
                  <a:pt x="418653" y="184330"/>
                  <a:pt x="418743" y="184510"/>
                  <a:pt x="418923" y="184510"/>
                </a:cubicBezTo>
                <a:cubicBezTo>
                  <a:pt x="418923" y="191703"/>
                  <a:pt x="417484" y="196558"/>
                  <a:pt x="414607" y="199076"/>
                </a:cubicBezTo>
                <a:lnTo>
                  <a:pt x="413298" y="199076"/>
                </a:lnTo>
                <a:lnTo>
                  <a:pt x="412535" y="198864"/>
                </a:lnTo>
                <a:lnTo>
                  <a:pt x="405705" y="190984"/>
                </a:lnTo>
                <a:lnTo>
                  <a:pt x="405705" y="190714"/>
                </a:lnTo>
                <a:cubicBezTo>
                  <a:pt x="405705" y="189815"/>
                  <a:pt x="406514" y="189365"/>
                  <a:pt x="408133" y="189365"/>
                </a:cubicBezTo>
                <a:lnTo>
                  <a:pt x="408133" y="181273"/>
                </a:lnTo>
                <a:lnTo>
                  <a:pt x="408672" y="178575"/>
                </a:lnTo>
                <a:cubicBezTo>
                  <a:pt x="408313" y="177856"/>
                  <a:pt x="408133" y="177316"/>
                  <a:pt x="408133" y="176957"/>
                </a:cubicBezTo>
                <a:cubicBezTo>
                  <a:pt x="408133" y="176777"/>
                  <a:pt x="408313" y="176687"/>
                  <a:pt x="408672" y="176687"/>
                </a:cubicBezTo>
                <a:lnTo>
                  <a:pt x="408133" y="174529"/>
                </a:lnTo>
                <a:lnTo>
                  <a:pt x="408672" y="171022"/>
                </a:lnTo>
                <a:cubicBezTo>
                  <a:pt x="408672" y="170842"/>
                  <a:pt x="408493" y="170752"/>
                  <a:pt x="408133" y="170752"/>
                </a:cubicBezTo>
                <a:lnTo>
                  <a:pt x="408672" y="168594"/>
                </a:lnTo>
                <a:lnTo>
                  <a:pt x="408672" y="164548"/>
                </a:lnTo>
                <a:lnTo>
                  <a:pt x="408133" y="162120"/>
                </a:lnTo>
                <a:lnTo>
                  <a:pt x="406245" y="162120"/>
                </a:lnTo>
                <a:cubicBezTo>
                  <a:pt x="383945" y="170932"/>
                  <a:pt x="369918" y="175338"/>
                  <a:pt x="364163" y="175338"/>
                </a:cubicBezTo>
                <a:lnTo>
                  <a:pt x="363624" y="175338"/>
                </a:lnTo>
                <a:lnTo>
                  <a:pt x="362019" y="174773"/>
                </a:lnTo>
                <a:lnTo>
                  <a:pt x="365394" y="176754"/>
                </a:lnTo>
                <a:cubicBezTo>
                  <a:pt x="382692" y="186600"/>
                  <a:pt x="396399" y="193411"/>
                  <a:pt x="406514" y="197188"/>
                </a:cubicBezTo>
                <a:lnTo>
                  <a:pt x="412535" y="198864"/>
                </a:lnTo>
                <a:lnTo>
                  <a:pt x="412719" y="199076"/>
                </a:lnTo>
                <a:lnTo>
                  <a:pt x="413298" y="199076"/>
                </a:lnTo>
                <a:lnTo>
                  <a:pt x="432680" y="204471"/>
                </a:lnTo>
                <a:cubicBezTo>
                  <a:pt x="440233" y="204831"/>
                  <a:pt x="452102" y="206629"/>
                  <a:pt x="468287" y="209866"/>
                </a:cubicBezTo>
                <a:cubicBezTo>
                  <a:pt x="487709" y="211485"/>
                  <a:pt x="505333" y="213912"/>
                  <a:pt x="521158" y="217149"/>
                </a:cubicBezTo>
                <a:lnTo>
                  <a:pt x="521698" y="217689"/>
                </a:lnTo>
                <a:cubicBezTo>
                  <a:pt x="510009" y="224163"/>
                  <a:pt x="499938" y="227400"/>
                  <a:pt x="491486" y="227400"/>
                </a:cubicBezTo>
                <a:lnTo>
                  <a:pt x="490137" y="227400"/>
                </a:lnTo>
                <a:cubicBezTo>
                  <a:pt x="490137" y="227939"/>
                  <a:pt x="486091" y="228569"/>
                  <a:pt x="477998" y="229288"/>
                </a:cubicBezTo>
                <a:cubicBezTo>
                  <a:pt x="477998" y="230187"/>
                  <a:pt x="474402" y="230727"/>
                  <a:pt x="467208" y="230907"/>
                </a:cubicBezTo>
                <a:lnTo>
                  <a:pt x="464241" y="230367"/>
                </a:lnTo>
                <a:cubicBezTo>
                  <a:pt x="461903" y="230187"/>
                  <a:pt x="455159" y="229558"/>
                  <a:pt x="444010" y="228479"/>
                </a:cubicBezTo>
                <a:cubicBezTo>
                  <a:pt x="444010" y="227939"/>
                  <a:pt x="439784" y="226860"/>
                  <a:pt x="431331" y="225242"/>
                </a:cubicBezTo>
                <a:cubicBezTo>
                  <a:pt x="431331" y="224702"/>
                  <a:pt x="428184" y="223354"/>
                  <a:pt x="421890" y="221196"/>
                </a:cubicBezTo>
                <a:cubicBezTo>
                  <a:pt x="400670" y="211485"/>
                  <a:pt x="381158" y="200695"/>
                  <a:pt x="363354" y="188826"/>
                </a:cubicBezTo>
                <a:cubicBezTo>
                  <a:pt x="352025" y="182172"/>
                  <a:pt x="339976" y="176147"/>
                  <a:pt x="327208" y="170752"/>
                </a:cubicBezTo>
                <a:lnTo>
                  <a:pt x="326398" y="170752"/>
                </a:lnTo>
                <a:cubicBezTo>
                  <a:pt x="317047" y="180643"/>
                  <a:pt x="309584" y="186398"/>
                  <a:pt x="304009" y="188016"/>
                </a:cubicBezTo>
                <a:cubicBezTo>
                  <a:pt x="303290" y="187657"/>
                  <a:pt x="302750" y="187477"/>
                  <a:pt x="302390" y="187477"/>
                </a:cubicBezTo>
                <a:cubicBezTo>
                  <a:pt x="302390" y="188196"/>
                  <a:pt x="300592" y="188556"/>
                  <a:pt x="296995" y="188556"/>
                </a:cubicBezTo>
                <a:lnTo>
                  <a:pt x="292679" y="188556"/>
                </a:lnTo>
                <a:cubicBezTo>
                  <a:pt x="289802" y="187836"/>
                  <a:pt x="286295" y="185409"/>
                  <a:pt x="282159" y="181273"/>
                </a:cubicBezTo>
                <a:cubicBezTo>
                  <a:pt x="281979" y="180194"/>
                  <a:pt x="281350" y="178755"/>
                  <a:pt x="280271" y="176957"/>
                </a:cubicBezTo>
                <a:lnTo>
                  <a:pt x="281350" y="176417"/>
                </a:lnTo>
                <a:cubicBezTo>
                  <a:pt x="284047" y="181452"/>
                  <a:pt x="287644" y="184150"/>
                  <a:pt x="292140" y="184510"/>
                </a:cubicBezTo>
                <a:cubicBezTo>
                  <a:pt x="298074" y="181632"/>
                  <a:pt x="304998" y="176417"/>
                  <a:pt x="312911" y="168864"/>
                </a:cubicBezTo>
                <a:lnTo>
                  <a:pt x="315608" y="165627"/>
                </a:lnTo>
                <a:cubicBezTo>
                  <a:pt x="311292" y="162030"/>
                  <a:pt x="301941" y="158164"/>
                  <a:pt x="287554" y="154028"/>
                </a:cubicBezTo>
                <a:cubicBezTo>
                  <a:pt x="281260" y="154567"/>
                  <a:pt x="278113" y="157355"/>
                  <a:pt x="278113" y="162390"/>
                </a:cubicBezTo>
                <a:cubicBezTo>
                  <a:pt x="278113" y="163649"/>
                  <a:pt x="277843" y="164278"/>
                  <a:pt x="277304" y="164278"/>
                </a:cubicBezTo>
                <a:cubicBezTo>
                  <a:pt x="276584" y="163019"/>
                  <a:pt x="276225" y="161401"/>
                  <a:pt x="276225" y="159423"/>
                </a:cubicBezTo>
                <a:lnTo>
                  <a:pt x="276225" y="154297"/>
                </a:lnTo>
                <a:cubicBezTo>
                  <a:pt x="278023" y="148363"/>
                  <a:pt x="281799" y="145396"/>
                  <a:pt x="287554" y="145396"/>
                </a:cubicBezTo>
                <a:lnTo>
                  <a:pt x="288633" y="145396"/>
                </a:lnTo>
                <a:cubicBezTo>
                  <a:pt x="294927" y="145576"/>
                  <a:pt x="306347" y="148813"/>
                  <a:pt x="322892" y="155107"/>
                </a:cubicBezTo>
                <a:cubicBezTo>
                  <a:pt x="326488" y="150611"/>
                  <a:pt x="332333" y="140720"/>
                  <a:pt x="340425" y="125434"/>
                </a:cubicBezTo>
                <a:cubicBezTo>
                  <a:pt x="343123" y="120579"/>
                  <a:pt x="344472" y="117432"/>
                  <a:pt x="344472" y="115993"/>
                </a:cubicBezTo>
                <a:lnTo>
                  <a:pt x="344472" y="115723"/>
                </a:lnTo>
                <a:lnTo>
                  <a:pt x="344202" y="115723"/>
                </a:lnTo>
                <a:cubicBezTo>
                  <a:pt x="340605" y="117342"/>
                  <a:pt x="335480" y="120039"/>
                  <a:pt x="328826" y="123816"/>
                </a:cubicBezTo>
                <a:cubicBezTo>
                  <a:pt x="318216" y="129930"/>
                  <a:pt x="309764" y="134156"/>
                  <a:pt x="303469" y="136494"/>
                </a:cubicBezTo>
                <a:cubicBezTo>
                  <a:pt x="302930" y="136854"/>
                  <a:pt x="302121" y="137033"/>
                  <a:pt x="301042" y="137033"/>
                </a:cubicBezTo>
                <a:lnTo>
                  <a:pt x="300232" y="137033"/>
                </a:lnTo>
                <a:cubicBezTo>
                  <a:pt x="295916" y="134516"/>
                  <a:pt x="293219" y="131728"/>
                  <a:pt x="292140" y="128671"/>
                </a:cubicBezTo>
                <a:lnTo>
                  <a:pt x="292140" y="128132"/>
                </a:lnTo>
                <a:cubicBezTo>
                  <a:pt x="300053" y="117701"/>
                  <a:pt x="306167" y="108440"/>
                  <a:pt x="310483" y="100347"/>
                </a:cubicBezTo>
                <a:cubicBezTo>
                  <a:pt x="316058" y="92075"/>
                  <a:pt x="320374" y="84162"/>
                  <a:pt x="323431" y="76609"/>
                </a:cubicBezTo>
                <a:cubicBezTo>
                  <a:pt x="325050" y="70135"/>
                  <a:pt x="325859" y="66808"/>
                  <a:pt x="325859" y="66628"/>
                </a:cubicBezTo>
                <a:cubicBezTo>
                  <a:pt x="325679" y="66089"/>
                  <a:pt x="325589" y="65729"/>
                  <a:pt x="325589" y="65549"/>
                </a:cubicBezTo>
                <a:lnTo>
                  <a:pt x="324240" y="65549"/>
                </a:lnTo>
                <a:lnTo>
                  <a:pt x="299693" y="78228"/>
                </a:lnTo>
                <a:cubicBezTo>
                  <a:pt x="298254" y="78947"/>
                  <a:pt x="296726" y="79307"/>
                  <a:pt x="295107" y="79307"/>
                </a:cubicBezTo>
                <a:cubicBezTo>
                  <a:pt x="290971" y="77508"/>
                  <a:pt x="287015" y="73822"/>
                  <a:pt x="283238" y="68247"/>
                </a:cubicBezTo>
                <a:lnTo>
                  <a:pt x="283238" y="65819"/>
                </a:lnTo>
                <a:cubicBezTo>
                  <a:pt x="285576" y="61503"/>
                  <a:pt x="288004" y="59345"/>
                  <a:pt x="290521" y="59345"/>
                </a:cubicBezTo>
                <a:lnTo>
                  <a:pt x="292949" y="59345"/>
                </a:lnTo>
                <a:cubicBezTo>
                  <a:pt x="294028" y="59345"/>
                  <a:pt x="295916" y="60424"/>
                  <a:pt x="298614" y="62582"/>
                </a:cubicBezTo>
                <a:lnTo>
                  <a:pt x="299423" y="62852"/>
                </a:lnTo>
                <a:cubicBezTo>
                  <a:pt x="309314" y="57457"/>
                  <a:pt x="317407" y="53231"/>
                  <a:pt x="323701" y="50174"/>
                </a:cubicBezTo>
                <a:lnTo>
                  <a:pt x="325859" y="50443"/>
                </a:lnTo>
                <a:cubicBezTo>
                  <a:pt x="331973" y="53501"/>
                  <a:pt x="336199" y="57457"/>
                  <a:pt x="338537" y="62312"/>
                </a:cubicBezTo>
                <a:lnTo>
                  <a:pt x="338537" y="63391"/>
                </a:lnTo>
                <a:cubicBezTo>
                  <a:pt x="338537" y="66089"/>
                  <a:pt x="336469" y="70765"/>
                  <a:pt x="332333" y="77418"/>
                </a:cubicBezTo>
                <a:cubicBezTo>
                  <a:pt x="328916" y="84432"/>
                  <a:pt x="326668" y="88748"/>
                  <a:pt x="325589" y="90366"/>
                </a:cubicBezTo>
                <a:cubicBezTo>
                  <a:pt x="322532" y="96481"/>
                  <a:pt x="319205" y="102415"/>
                  <a:pt x="315608" y="108170"/>
                </a:cubicBezTo>
                <a:cubicBezTo>
                  <a:pt x="315249" y="108170"/>
                  <a:pt x="314170" y="109789"/>
                  <a:pt x="312371" y="113026"/>
                </a:cubicBezTo>
                <a:lnTo>
                  <a:pt x="308864" y="118690"/>
                </a:lnTo>
                <a:lnTo>
                  <a:pt x="308864" y="120039"/>
                </a:lnTo>
                <a:lnTo>
                  <a:pt x="309134" y="120039"/>
                </a:lnTo>
                <a:cubicBezTo>
                  <a:pt x="310213" y="120039"/>
                  <a:pt x="313630" y="118151"/>
                  <a:pt x="319385" y="114374"/>
                </a:cubicBezTo>
                <a:cubicBezTo>
                  <a:pt x="324960" y="110418"/>
                  <a:pt x="336199" y="104663"/>
                  <a:pt x="353104" y="97110"/>
                </a:cubicBezTo>
                <a:cubicBezTo>
                  <a:pt x="355352" y="97740"/>
                  <a:pt x="357465" y="98909"/>
                  <a:pt x="359443" y="100617"/>
                </a:cubicBezTo>
                <a:lnTo>
                  <a:pt x="364587" y="106891"/>
                </a:lnTo>
                <a:lnTo>
                  <a:pt x="374549" y="102033"/>
                </a:lnTo>
                <a:cubicBezTo>
                  <a:pt x="380663" y="99201"/>
                  <a:pt x="389250" y="95312"/>
                  <a:pt x="400310" y="90366"/>
                </a:cubicBezTo>
                <a:cubicBezTo>
                  <a:pt x="405525" y="88029"/>
                  <a:pt x="408133" y="86500"/>
                  <a:pt x="408133" y="85781"/>
                </a:cubicBezTo>
                <a:cubicBezTo>
                  <a:pt x="408493" y="82903"/>
                  <a:pt x="408852" y="81465"/>
                  <a:pt x="409212" y="81465"/>
                </a:cubicBezTo>
                <a:cubicBezTo>
                  <a:pt x="408852" y="79846"/>
                  <a:pt x="408223" y="79037"/>
                  <a:pt x="407324" y="79037"/>
                </a:cubicBezTo>
                <a:lnTo>
                  <a:pt x="380888" y="87669"/>
                </a:lnTo>
                <a:cubicBezTo>
                  <a:pt x="367041" y="92704"/>
                  <a:pt x="356970" y="95222"/>
                  <a:pt x="350676" y="95222"/>
                </a:cubicBezTo>
                <a:lnTo>
                  <a:pt x="349327" y="95222"/>
                </a:lnTo>
                <a:cubicBezTo>
                  <a:pt x="345730" y="95042"/>
                  <a:pt x="341954" y="91985"/>
                  <a:pt x="337998" y="86050"/>
                </a:cubicBezTo>
                <a:lnTo>
                  <a:pt x="337998" y="85511"/>
                </a:lnTo>
                <a:cubicBezTo>
                  <a:pt x="337998" y="83353"/>
                  <a:pt x="346180" y="81195"/>
                  <a:pt x="362545" y="79037"/>
                </a:cubicBezTo>
                <a:cubicBezTo>
                  <a:pt x="368300" y="77239"/>
                  <a:pt x="382686" y="71484"/>
                  <a:pt x="405705" y="61773"/>
                </a:cubicBezTo>
                <a:cubicBezTo>
                  <a:pt x="407503" y="61773"/>
                  <a:pt x="408762" y="59975"/>
                  <a:pt x="409482" y="56378"/>
                </a:cubicBezTo>
                <a:lnTo>
                  <a:pt x="409212" y="55569"/>
                </a:lnTo>
                <a:lnTo>
                  <a:pt x="409212" y="52332"/>
                </a:lnTo>
                <a:lnTo>
                  <a:pt x="407593" y="52332"/>
                </a:lnTo>
                <a:cubicBezTo>
                  <a:pt x="401659" y="54490"/>
                  <a:pt x="393386" y="56198"/>
                  <a:pt x="382776" y="57457"/>
                </a:cubicBezTo>
                <a:lnTo>
                  <a:pt x="377921" y="57187"/>
                </a:lnTo>
                <a:cubicBezTo>
                  <a:pt x="371986" y="54849"/>
                  <a:pt x="368030" y="52152"/>
                  <a:pt x="366052" y="49095"/>
                </a:cubicBezTo>
                <a:cubicBezTo>
                  <a:pt x="365692" y="49095"/>
                  <a:pt x="364613" y="47746"/>
                  <a:pt x="362815" y="45048"/>
                </a:cubicBezTo>
                <a:lnTo>
                  <a:pt x="362815" y="43969"/>
                </a:lnTo>
                <a:cubicBezTo>
                  <a:pt x="362815" y="43250"/>
                  <a:pt x="363084" y="42890"/>
                  <a:pt x="363624" y="42890"/>
                </a:cubicBezTo>
                <a:lnTo>
                  <a:pt x="364703" y="43160"/>
                </a:lnTo>
                <a:cubicBezTo>
                  <a:pt x="365782" y="43160"/>
                  <a:pt x="366861" y="43700"/>
                  <a:pt x="367940" y="44779"/>
                </a:cubicBezTo>
                <a:lnTo>
                  <a:pt x="370637" y="44779"/>
                </a:lnTo>
                <a:cubicBezTo>
                  <a:pt x="371357" y="44059"/>
                  <a:pt x="374054" y="43070"/>
                  <a:pt x="378730" y="41811"/>
                </a:cubicBezTo>
                <a:cubicBezTo>
                  <a:pt x="386463" y="39114"/>
                  <a:pt x="395185" y="35787"/>
                  <a:pt x="404896" y="31831"/>
                </a:cubicBezTo>
                <a:cubicBezTo>
                  <a:pt x="406694" y="31471"/>
                  <a:pt x="407773" y="30572"/>
                  <a:pt x="408133" y="29133"/>
                </a:cubicBezTo>
                <a:lnTo>
                  <a:pt x="407593" y="28863"/>
                </a:lnTo>
                <a:cubicBezTo>
                  <a:pt x="408852" y="17354"/>
                  <a:pt x="409482" y="10340"/>
                  <a:pt x="409482" y="7823"/>
                </a:cubicBezTo>
                <a:lnTo>
                  <a:pt x="409482" y="7013"/>
                </a:lnTo>
                <a:cubicBezTo>
                  <a:pt x="409482" y="6474"/>
                  <a:pt x="409931" y="6024"/>
                  <a:pt x="410830" y="5665"/>
                </a:cubicBezTo>
                <a:close/>
                <a:moveTo>
                  <a:pt x="84162" y="5125"/>
                </a:moveTo>
                <a:cubicBezTo>
                  <a:pt x="89557" y="5125"/>
                  <a:pt x="96570" y="10700"/>
                  <a:pt x="105203" y="21850"/>
                </a:cubicBezTo>
                <a:lnTo>
                  <a:pt x="105203" y="25626"/>
                </a:lnTo>
                <a:cubicBezTo>
                  <a:pt x="92254" y="36956"/>
                  <a:pt x="78137" y="50264"/>
                  <a:pt x="62852" y="65549"/>
                </a:cubicBezTo>
                <a:cubicBezTo>
                  <a:pt x="47206" y="80835"/>
                  <a:pt x="39383" y="89108"/>
                  <a:pt x="39383" y="90366"/>
                </a:cubicBezTo>
                <a:lnTo>
                  <a:pt x="41002" y="90366"/>
                </a:lnTo>
                <a:cubicBezTo>
                  <a:pt x="66718" y="80116"/>
                  <a:pt x="87129" y="73102"/>
                  <a:pt x="102235" y="69326"/>
                </a:cubicBezTo>
                <a:cubicBezTo>
                  <a:pt x="102235" y="68786"/>
                  <a:pt x="102505" y="68067"/>
                  <a:pt x="103045" y="67168"/>
                </a:cubicBezTo>
                <a:cubicBezTo>
                  <a:pt x="102505" y="64470"/>
                  <a:pt x="102235" y="62492"/>
                  <a:pt x="102235" y="61233"/>
                </a:cubicBezTo>
                <a:lnTo>
                  <a:pt x="103045" y="61233"/>
                </a:lnTo>
                <a:lnTo>
                  <a:pt x="102235" y="59885"/>
                </a:lnTo>
                <a:lnTo>
                  <a:pt x="102235" y="57727"/>
                </a:lnTo>
                <a:cubicBezTo>
                  <a:pt x="102235" y="57187"/>
                  <a:pt x="102505" y="56917"/>
                  <a:pt x="103045" y="56917"/>
                </a:cubicBezTo>
                <a:lnTo>
                  <a:pt x="102235" y="55569"/>
                </a:lnTo>
                <a:lnTo>
                  <a:pt x="102235" y="45858"/>
                </a:lnTo>
                <a:lnTo>
                  <a:pt x="104393" y="45858"/>
                </a:lnTo>
                <a:cubicBezTo>
                  <a:pt x="114644" y="49994"/>
                  <a:pt x="119769" y="57547"/>
                  <a:pt x="119769" y="68517"/>
                </a:cubicBezTo>
                <a:cubicBezTo>
                  <a:pt x="120848" y="73372"/>
                  <a:pt x="121388" y="78228"/>
                  <a:pt x="121388" y="83083"/>
                </a:cubicBezTo>
                <a:lnTo>
                  <a:pt x="121388" y="89018"/>
                </a:lnTo>
                <a:cubicBezTo>
                  <a:pt x="121388" y="90097"/>
                  <a:pt x="121567" y="91086"/>
                  <a:pt x="121927" y="91985"/>
                </a:cubicBezTo>
                <a:cubicBezTo>
                  <a:pt x="121927" y="100257"/>
                  <a:pt x="118780" y="104394"/>
                  <a:pt x="112486" y="104394"/>
                </a:cubicBezTo>
                <a:lnTo>
                  <a:pt x="109519" y="104394"/>
                </a:lnTo>
                <a:cubicBezTo>
                  <a:pt x="108619" y="104394"/>
                  <a:pt x="106911" y="99538"/>
                  <a:pt x="104393" y="89827"/>
                </a:cubicBezTo>
                <a:lnTo>
                  <a:pt x="102235" y="88208"/>
                </a:lnTo>
                <a:cubicBezTo>
                  <a:pt x="82813" y="95582"/>
                  <a:pt x="72563" y="99268"/>
                  <a:pt x="71484" y="99268"/>
                </a:cubicBezTo>
                <a:cubicBezTo>
                  <a:pt x="71843" y="102325"/>
                  <a:pt x="72832" y="104753"/>
                  <a:pt x="74451" y="106552"/>
                </a:cubicBezTo>
                <a:lnTo>
                  <a:pt x="73911" y="110868"/>
                </a:lnTo>
                <a:lnTo>
                  <a:pt x="75260" y="111677"/>
                </a:lnTo>
                <a:cubicBezTo>
                  <a:pt x="77238" y="111677"/>
                  <a:pt x="79936" y="111407"/>
                  <a:pt x="83353" y="110868"/>
                </a:cubicBezTo>
                <a:cubicBezTo>
                  <a:pt x="91625" y="114105"/>
                  <a:pt x="95761" y="117791"/>
                  <a:pt x="95761" y="121927"/>
                </a:cubicBezTo>
                <a:lnTo>
                  <a:pt x="95761" y="122467"/>
                </a:lnTo>
                <a:cubicBezTo>
                  <a:pt x="80655" y="130559"/>
                  <a:pt x="73102" y="136943"/>
                  <a:pt x="73102" y="141619"/>
                </a:cubicBezTo>
                <a:cubicBezTo>
                  <a:pt x="73102" y="147014"/>
                  <a:pt x="72563" y="153758"/>
                  <a:pt x="71484" y="161850"/>
                </a:cubicBezTo>
                <a:cubicBezTo>
                  <a:pt x="72742" y="162929"/>
                  <a:pt x="73732" y="163469"/>
                  <a:pt x="74451" y="163469"/>
                </a:cubicBezTo>
                <a:cubicBezTo>
                  <a:pt x="82184" y="160052"/>
                  <a:pt x="91445" y="156905"/>
                  <a:pt x="102235" y="154028"/>
                </a:cubicBezTo>
                <a:cubicBezTo>
                  <a:pt x="103134" y="154387"/>
                  <a:pt x="103854" y="154567"/>
                  <a:pt x="104393" y="154567"/>
                </a:cubicBezTo>
                <a:lnTo>
                  <a:pt x="104393" y="156995"/>
                </a:lnTo>
                <a:cubicBezTo>
                  <a:pt x="95941" y="166886"/>
                  <a:pt x="87219" y="174349"/>
                  <a:pt x="78227" y="179384"/>
                </a:cubicBezTo>
                <a:cubicBezTo>
                  <a:pt x="50713" y="193771"/>
                  <a:pt x="30212" y="201864"/>
                  <a:pt x="16724" y="203662"/>
                </a:cubicBezTo>
                <a:lnTo>
                  <a:pt x="16185" y="203662"/>
                </a:lnTo>
                <a:cubicBezTo>
                  <a:pt x="9351" y="203662"/>
                  <a:pt x="5934" y="201234"/>
                  <a:pt x="5934" y="196379"/>
                </a:cubicBezTo>
                <a:cubicBezTo>
                  <a:pt x="13128" y="187387"/>
                  <a:pt x="21580" y="179564"/>
                  <a:pt x="31291" y="172910"/>
                </a:cubicBezTo>
                <a:lnTo>
                  <a:pt x="32100" y="172910"/>
                </a:lnTo>
                <a:lnTo>
                  <a:pt x="32100" y="174259"/>
                </a:lnTo>
                <a:cubicBezTo>
                  <a:pt x="31021" y="174259"/>
                  <a:pt x="27424" y="178665"/>
                  <a:pt x="21310" y="187477"/>
                </a:cubicBezTo>
                <a:cubicBezTo>
                  <a:pt x="21310" y="188556"/>
                  <a:pt x="21760" y="189095"/>
                  <a:pt x="22659" y="189095"/>
                </a:cubicBezTo>
                <a:cubicBezTo>
                  <a:pt x="25716" y="186578"/>
                  <a:pt x="30571" y="184150"/>
                  <a:pt x="37225" y="181812"/>
                </a:cubicBezTo>
                <a:cubicBezTo>
                  <a:pt x="46936" y="176417"/>
                  <a:pt x="51792" y="173450"/>
                  <a:pt x="51792" y="172910"/>
                </a:cubicBezTo>
                <a:cubicBezTo>
                  <a:pt x="41901" y="162840"/>
                  <a:pt x="29223" y="155826"/>
                  <a:pt x="13757" y="151870"/>
                </a:cubicBezTo>
                <a:cubicBezTo>
                  <a:pt x="9441" y="148633"/>
                  <a:pt x="7283" y="145396"/>
                  <a:pt x="7283" y="142159"/>
                </a:cubicBezTo>
                <a:cubicBezTo>
                  <a:pt x="11059" y="139281"/>
                  <a:pt x="27155" y="131548"/>
                  <a:pt x="55568" y="118960"/>
                </a:cubicBezTo>
                <a:cubicBezTo>
                  <a:pt x="57547" y="116802"/>
                  <a:pt x="58536" y="111947"/>
                  <a:pt x="58536" y="104394"/>
                </a:cubicBezTo>
                <a:cubicBezTo>
                  <a:pt x="32100" y="113565"/>
                  <a:pt x="16994" y="118151"/>
                  <a:pt x="13217" y="118151"/>
                </a:cubicBezTo>
                <a:cubicBezTo>
                  <a:pt x="7643" y="116353"/>
                  <a:pt x="3506" y="112936"/>
                  <a:pt x="809" y="107900"/>
                </a:cubicBezTo>
                <a:cubicBezTo>
                  <a:pt x="269" y="107181"/>
                  <a:pt x="0" y="106282"/>
                  <a:pt x="0" y="105203"/>
                </a:cubicBezTo>
                <a:cubicBezTo>
                  <a:pt x="45857" y="61683"/>
                  <a:pt x="68786" y="38035"/>
                  <a:pt x="68786" y="34258"/>
                </a:cubicBezTo>
                <a:lnTo>
                  <a:pt x="67168" y="33449"/>
                </a:lnTo>
                <a:cubicBezTo>
                  <a:pt x="46487" y="37405"/>
                  <a:pt x="35787" y="39384"/>
                  <a:pt x="35067" y="39384"/>
                </a:cubicBezTo>
                <a:lnTo>
                  <a:pt x="26435" y="39384"/>
                </a:lnTo>
                <a:cubicBezTo>
                  <a:pt x="20860" y="39384"/>
                  <a:pt x="15915" y="36236"/>
                  <a:pt x="11599" y="29942"/>
                </a:cubicBezTo>
                <a:lnTo>
                  <a:pt x="11599" y="29133"/>
                </a:lnTo>
                <a:cubicBezTo>
                  <a:pt x="11779" y="28234"/>
                  <a:pt x="12318" y="27784"/>
                  <a:pt x="13217" y="27784"/>
                </a:cubicBezTo>
                <a:cubicBezTo>
                  <a:pt x="14117" y="28144"/>
                  <a:pt x="14836" y="28324"/>
                  <a:pt x="15375" y="28324"/>
                </a:cubicBezTo>
                <a:lnTo>
                  <a:pt x="16724" y="27784"/>
                </a:lnTo>
                <a:cubicBezTo>
                  <a:pt x="17264" y="27784"/>
                  <a:pt x="17533" y="27964"/>
                  <a:pt x="17533" y="28324"/>
                </a:cubicBezTo>
                <a:cubicBezTo>
                  <a:pt x="23288" y="28324"/>
                  <a:pt x="43969" y="21040"/>
                  <a:pt x="79576" y="6474"/>
                </a:cubicBezTo>
                <a:cubicBezTo>
                  <a:pt x="81195" y="5575"/>
                  <a:pt x="82723" y="5125"/>
                  <a:pt x="84162" y="5125"/>
                </a:cubicBezTo>
                <a:close/>
                <a:moveTo>
                  <a:pt x="162120" y="0"/>
                </a:moveTo>
                <a:lnTo>
                  <a:pt x="162929" y="0"/>
                </a:lnTo>
                <a:cubicBezTo>
                  <a:pt x="167245" y="0"/>
                  <a:pt x="173539" y="5395"/>
                  <a:pt x="181812" y="16185"/>
                </a:cubicBezTo>
                <a:cubicBezTo>
                  <a:pt x="183430" y="18523"/>
                  <a:pt x="184959" y="26705"/>
                  <a:pt x="186398" y="40732"/>
                </a:cubicBezTo>
                <a:lnTo>
                  <a:pt x="185588" y="40732"/>
                </a:lnTo>
                <a:cubicBezTo>
                  <a:pt x="186128" y="41811"/>
                  <a:pt x="186398" y="42621"/>
                  <a:pt x="186398" y="43160"/>
                </a:cubicBezTo>
                <a:cubicBezTo>
                  <a:pt x="186398" y="64920"/>
                  <a:pt x="187117" y="102595"/>
                  <a:pt x="188556" y="156186"/>
                </a:cubicBezTo>
                <a:lnTo>
                  <a:pt x="189365" y="157534"/>
                </a:lnTo>
                <a:cubicBezTo>
                  <a:pt x="189365" y="158074"/>
                  <a:pt x="189095" y="158344"/>
                  <a:pt x="188556" y="158344"/>
                </a:cubicBezTo>
                <a:lnTo>
                  <a:pt x="189365" y="166976"/>
                </a:lnTo>
                <a:lnTo>
                  <a:pt x="189365" y="198537"/>
                </a:lnTo>
                <a:cubicBezTo>
                  <a:pt x="189365" y="200155"/>
                  <a:pt x="189545" y="202313"/>
                  <a:pt x="189904" y="205011"/>
                </a:cubicBezTo>
                <a:cubicBezTo>
                  <a:pt x="189545" y="205910"/>
                  <a:pt x="189365" y="206629"/>
                  <a:pt x="189365" y="207169"/>
                </a:cubicBezTo>
                <a:lnTo>
                  <a:pt x="189904" y="210945"/>
                </a:lnTo>
                <a:cubicBezTo>
                  <a:pt x="189545" y="218678"/>
                  <a:pt x="188376" y="222544"/>
                  <a:pt x="186398" y="222544"/>
                </a:cubicBezTo>
                <a:lnTo>
                  <a:pt x="183430" y="222544"/>
                </a:lnTo>
                <a:cubicBezTo>
                  <a:pt x="179474" y="221286"/>
                  <a:pt x="168774" y="216160"/>
                  <a:pt x="151330" y="207169"/>
                </a:cubicBezTo>
                <a:cubicBezTo>
                  <a:pt x="142698" y="203392"/>
                  <a:pt x="137842" y="200695"/>
                  <a:pt x="136763" y="199076"/>
                </a:cubicBezTo>
                <a:lnTo>
                  <a:pt x="137303" y="199076"/>
                </a:lnTo>
                <a:lnTo>
                  <a:pt x="171022" y="205820"/>
                </a:lnTo>
                <a:cubicBezTo>
                  <a:pt x="171561" y="204741"/>
                  <a:pt x="172011" y="202493"/>
                  <a:pt x="172370" y="199076"/>
                </a:cubicBezTo>
                <a:cubicBezTo>
                  <a:pt x="172370" y="198716"/>
                  <a:pt x="172191" y="198537"/>
                  <a:pt x="171831" y="198537"/>
                </a:cubicBezTo>
                <a:cubicBezTo>
                  <a:pt x="171831" y="197997"/>
                  <a:pt x="172011" y="197278"/>
                  <a:pt x="172370" y="196379"/>
                </a:cubicBezTo>
                <a:cubicBezTo>
                  <a:pt x="172011" y="173899"/>
                  <a:pt x="171831" y="156635"/>
                  <a:pt x="171831" y="144586"/>
                </a:cubicBezTo>
                <a:lnTo>
                  <a:pt x="171831" y="140001"/>
                </a:lnTo>
                <a:lnTo>
                  <a:pt x="171022" y="136494"/>
                </a:lnTo>
                <a:lnTo>
                  <a:pt x="171831" y="136494"/>
                </a:lnTo>
                <a:cubicBezTo>
                  <a:pt x="171291" y="135595"/>
                  <a:pt x="171022" y="134875"/>
                  <a:pt x="171022" y="134336"/>
                </a:cubicBezTo>
                <a:cubicBezTo>
                  <a:pt x="169943" y="99988"/>
                  <a:pt x="169403" y="78048"/>
                  <a:pt x="169403" y="68517"/>
                </a:cubicBezTo>
                <a:lnTo>
                  <a:pt x="169403" y="59075"/>
                </a:lnTo>
                <a:lnTo>
                  <a:pt x="168864" y="55569"/>
                </a:lnTo>
                <a:lnTo>
                  <a:pt x="169403" y="55569"/>
                </a:lnTo>
                <a:cubicBezTo>
                  <a:pt x="169044" y="54310"/>
                  <a:pt x="168594" y="51073"/>
                  <a:pt x="168054" y="45858"/>
                </a:cubicBezTo>
                <a:lnTo>
                  <a:pt x="168864" y="45858"/>
                </a:lnTo>
                <a:cubicBezTo>
                  <a:pt x="164368" y="17803"/>
                  <a:pt x="162120" y="2518"/>
                  <a:pt x="162120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2800" kern="100">
                <a:gradFill flip="none" rotWithShape="1">
                  <a:gsLst>
                    <a:gs pos="0">
                      <a:srgbClr val="00AFFC"/>
                    </a:gs>
                    <a:gs pos="79000">
                      <a:srgbClr val="167BEA"/>
                    </a:gs>
                  </a:gsLst>
                  <a:lin ang="5400000" scaled="1"/>
                  <a:tileRect/>
                </a:gradFill>
                <a:effectLst>
                  <a:outerShdw blurRad="139700" dist="38100" dir="2700000" algn="ctr" rotWithShape="0">
                    <a:srgbClr val="167BEA">
                      <a:alpha val="48000"/>
                    </a:srgbClr>
                  </a:outerShdw>
                </a:effectLst>
                <a:latin typeface="造字工房俊雅锐宋体验版常规体" pitchFamily="50" charset="-122"/>
                <a:ea typeface="造字工房俊雅锐宋体验版常规体" pitchFamily="50" charset="-122"/>
                <a:cs typeface="Times New Roman" panose="02020603050405020304" pitchFamily="18" charset="0"/>
              </a:defRPr>
            </a:lvl1pPr>
          </a:lstStyle>
          <a:p>
            <a:endParaRPr lang="zh-CN" altLang="en-US" sz="220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鸿雷板书简体（免费可商用）" panose="00000500000000000000" pitchFamily="2" charset="-122"/>
              <a:ea typeface="鸿雷板书简体（免费可商用）" panose="00000500000000000000" pitchFamily="2" charset="-122"/>
              <a:cs typeface="阿里巴巴普惠体 H" panose="00020600040101010101" pitchFamily="18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440026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GuidesStyle_Moderate&quot;,&quot;Name&quot;:&quot;适中&quot;,&quot;Kind&quot;:&quot;System&quot;,&quot;OldGuidesSetting&quot;:{&quot;HeaderHeight&quot;:13.0,&quot;FooterHeight&quot;:6.0,&quot;SideMargin&quot;:4.0,&quot;TopMargin&quot;:0.0,&quot;BottomMargin&quot;:0.0,&quot;IntervalMargin&quot;:1.5}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3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#255437;#255437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#255437;#255437;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8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8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3"/>
</p:tagLst>
</file>

<file path=ppt/theme/theme1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商用">
      <a:majorFont>
        <a:latin typeface="D-DIN"/>
        <a:ea typeface="阿里巴巴普惠体 B"/>
        <a:cs typeface=""/>
      </a:majorFont>
      <a:minorFont>
        <a:latin typeface="D-DIN"/>
        <a:ea typeface="阿里巴巴普惠体 M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FB3E66"/>
        </a:solidFill>
        <a:ln w="22225">
          <a:solidFill>
            <a:srgbClr val="131B32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2432</TotalTime>
  <Words>848</Words>
  <Application>Microsoft Office PowerPoint</Application>
  <PresentationFormat>宽屏</PresentationFormat>
  <Paragraphs>237</Paragraphs>
  <Slides>14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23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38" baseType="lpstr">
      <vt:lpstr>D-DIN</vt:lpstr>
      <vt:lpstr>OPPOSans B</vt:lpstr>
      <vt:lpstr>OPPOSans M</vt:lpstr>
      <vt:lpstr>OPPOSans R</vt:lpstr>
      <vt:lpstr>Radikal</vt:lpstr>
      <vt:lpstr>Roboto Regular</vt:lpstr>
      <vt:lpstr>阿里巴巴普惠体 B</vt:lpstr>
      <vt:lpstr>阿里巴巴普惠体 H</vt:lpstr>
      <vt:lpstr>阿里巴巴普惠体 L</vt:lpstr>
      <vt:lpstr>阿里巴巴普惠体 M</vt:lpstr>
      <vt:lpstr>阿里巴巴普惠体 R</vt:lpstr>
      <vt:lpstr>等线</vt:lpstr>
      <vt:lpstr>汉仪雅酷黑 45W</vt:lpstr>
      <vt:lpstr>汉仪雅酷黑 65W</vt:lpstr>
      <vt:lpstr>汉仪雅酷黑 75W</vt:lpstr>
      <vt:lpstr>汉仪雅酷黑 85W</vt:lpstr>
      <vt:lpstr>鸿雷板书简体（免费可商用）</vt:lpstr>
      <vt:lpstr>猫啃网风雅宋</vt:lpstr>
      <vt:lpstr>微软雅黑</vt:lpstr>
      <vt:lpstr>演示秋鸿楷</vt:lpstr>
      <vt:lpstr>字制区喜脉体</vt:lpstr>
      <vt:lpstr>Arial</vt:lpstr>
      <vt:lpstr>Impact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晓雄《王牌P计划》个人PPT作品集锦</dc:title>
  <dc:creator>晓 雄</dc:creator>
  <cp:keywords>P界达人</cp:keywords>
  <dc:description>www.51pptmoban.com</dc:description>
  <cp:lastModifiedBy>Win user</cp:lastModifiedBy>
  <cp:revision>189</cp:revision>
  <dcterms:created xsi:type="dcterms:W3CDTF">2021-01-11T00:53:58Z</dcterms:created>
  <dcterms:modified xsi:type="dcterms:W3CDTF">2022-01-18T12:34:39Z</dcterms:modified>
</cp:coreProperties>
</file>