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0" r:id="rId2"/>
    <p:sldId id="256" r:id="rId3"/>
    <p:sldId id="260" r:id="rId4"/>
    <p:sldId id="259" r:id="rId5"/>
    <p:sldId id="262" r:id="rId6"/>
    <p:sldId id="263" r:id="rId7"/>
    <p:sldId id="264" r:id="rId8"/>
    <p:sldId id="265" r:id="rId9"/>
    <p:sldId id="266" r:id="rId10"/>
    <p:sldId id="271" r:id="rId11"/>
    <p:sldId id="317" r:id="rId12"/>
    <p:sldId id="318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3B"/>
    <a:srgbClr val="FFE377"/>
    <a:srgbClr val="C60001"/>
    <a:srgbClr val="074B8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1" autoAdjust="0"/>
    <p:restoredTop sz="93376" autoAdjust="0"/>
  </p:normalViewPr>
  <p:slideViewPr>
    <p:cSldViewPr snapToGrid="0">
      <p:cViewPr varScale="1">
        <p:scale>
          <a:sx n="115" d="100"/>
          <a:sy n="115" d="100"/>
        </p:scale>
        <p:origin x="2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bg1">
                      <a:alpha val="0"/>
                    </a:schemeClr>
                  </a:gs>
                  <a:gs pos="9400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9FE-4D49-91F0-03573C408E07}"/>
              </c:ext>
            </c:extLst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  <a:alpha val="17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9FE-4D49-91F0-03573C408E0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49.4</c:v>
                </c:pt>
                <c:pt idx="1">
                  <c:v>50.6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FE-4D49-91F0-03573C408E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622-4DA0-995B-426A79CB54C4}"/>
              </c:ext>
            </c:extLst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  <a:alpha val="17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622-4DA0-995B-426A79CB54C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22-4DA0-995B-426A79CB54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622-4DA0-995B-426A79CB54C4}"/>
              </c:ext>
            </c:extLst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  <a:alpha val="17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622-4DA0-995B-426A79CB54C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22-4DA0-995B-426A79CB54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62E39-39C3-4322-8EFB-0181938F59D9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2F14E-C49B-4D2B-A6C5-4FC4D1861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94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350</a:t>
            </a:r>
            <a:r>
              <a:rPr lang="zh-CN" altLang="en-US" dirty="0"/>
              <a:t>亩，完成率做图表，没有双过半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2F14E-C49B-4D2B-A6C5-4FC4D18612F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875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图，周到天，亮点通车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2F14E-C49B-4D2B-A6C5-4FC4D18612F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46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闭环图 </a:t>
            </a:r>
            <a:r>
              <a:rPr lang="en-US" altLang="zh-CN" dirty="0"/>
              <a:t>3</a:t>
            </a:r>
            <a:r>
              <a:rPr lang="zh-CN" altLang="en-US" dirty="0"/>
              <a:t>点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2F14E-C49B-4D2B-A6C5-4FC4D18612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906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</a:t>
            </a:r>
            <a:r>
              <a:rPr lang="zh-CN" altLang="en-US" dirty="0"/>
              <a:t>项工作，对应</a:t>
            </a:r>
            <a:r>
              <a:rPr lang="en-US" altLang="zh-CN" dirty="0"/>
              <a:t>9</a:t>
            </a:r>
            <a:r>
              <a:rPr lang="zh-CN" altLang="en-US" dirty="0"/>
              <a:t>大场景，保证龙湾区未来社区走在前列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2F14E-C49B-4D2B-A6C5-4FC4D18612F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175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72D6AB-B2C0-487C-8862-182660086F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89F846-56E2-4BCA-82D5-DF4335D02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280050-114F-4266-9E31-B690ACBB6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AE45EC-99FF-43A5-B2A7-947043165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D1AD6D-7543-4A3A-8665-B291328F3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48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595D7-292D-4AAF-A890-4FBACBD0E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3B441C-0528-4CFC-9D38-D7544C2EB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7A950E-A857-4F6F-A344-185839123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C2B8CC-38DB-4323-9B02-D1B7A0B1E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E8BA11-2FE6-47D5-94FB-71F2A5959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6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F091BDC-CCBA-4FB7-9BE0-0B4E6066ED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F626276-1F8C-4F4E-B770-9DA19571C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71CBEE-3273-4627-A619-14F97BAF6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071F71-B84B-44C4-AA62-5A04DB41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DBBB66-6900-4339-B589-6C80D0B37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75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949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404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B51292-0BEC-477B-A329-5AFF4538D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825A1E-BCC7-4203-9AA2-523F89D5E0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61CC0D-9B2D-4054-9626-B6FA81101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BBC6C2-9BAC-4D8D-94A7-ACE24CB24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485E93-ECA3-4603-BB81-4075BCF37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25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E16BE3-61D7-4C74-B3CB-949691F5E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F0BFA2-1524-4012-B810-1D5CA6F2A1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2196A7-B85A-47EF-A176-A7305B157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F53D12-355F-40B1-8687-68C326066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9F2F96-D3FD-4BFA-AC18-54F25912D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38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7BBB4A-8FC8-41EB-875B-54A6B652E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A3D8B3-29DA-402B-B833-636DFAE45C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29B49CC-9498-406F-930F-BDA23A7267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AD1CDCF-0417-4E8A-80C6-7379E63DF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EBA751-217E-47A6-A88D-0FF2DC758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38B8DF-B863-4D13-A0B4-C5B017646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25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44CEC-CE65-4212-B75A-B5097DF3B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E572AE-EEAE-40FF-B011-72F6B4345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F349C00-0F1B-481A-884A-9BF3C16CAE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3E101E2-E7F8-4FC5-B394-CB13E7CD15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9E4B3B8-82FD-4919-99E9-8FE56700B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6406F17-6A90-44CA-A123-B308A15AD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BDD3DD2-FCC9-4291-AE21-0EB95AB7B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9922BE7-DF4C-4CB9-9672-F6AE56907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922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CCEDE8-110A-464F-A179-82F935D56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464DF06-4BC9-4125-906F-FBD893254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89726CA-4E1E-46E9-B811-490E12263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E0947F9-E06D-4062-85FB-84EDC7E28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1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A03CD1D-2D33-4C49-8197-680732016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B3A2095-9C20-48BA-A9C3-4FB589044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9F92F8-7F2B-440D-897E-0B6B4C341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89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6AD8D6-E49D-46D1-8235-B5E05AC7D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78FDE8-DD0B-41EA-9CAD-5740F591E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1E4CBD0-91CC-452D-9FE0-48A066F9E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A9E4AA-D3A0-45D5-B65B-9D2CA96D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F051C5-DA1B-4B12-BFF9-BBA9DE629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C2DE28A-2809-4062-A3D9-2D5D236D6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587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2EF0ED-2734-44B1-9F4D-39A8FDB0A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803F6D4-7644-4182-94F6-365E1AD955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07B101C-62BF-4F2B-A0A9-0155B3AC94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3F2EDAE-04AE-4D35-B56A-4B7D16543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E96A94-46E0-4B1E-B675-E2584EC02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3D44BDE-52C3-437C-B01A-CD10BDB27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751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D8F8DC9-24D7-4CA9-8A87-6AB611624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F6476E-B029-411E-B4D5-170AE2215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56FCEF-C70B-44AC-9CF3-CA36BA368E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CC02-5132-435F-B491-FFAD0CD36568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A35C9E-0BCD-4FBE-BB38-9EA1670C9E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7FF8FF-98D8-403B-981C-E38DC0D7E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5CCAA-4950-4B4F-AC0B-5DD96744F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119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216" userDrawn="1">
          <p15:clr>
            <a:srgbClr val="F26B43"/>
          </p15:clr>
        </p15:guide>
        <p15:guide id="4" orient="horz" pos="256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3.jpeg"/><Relationship Id="rId4" Type="http://schemas.openxmlformats.org/officeDocument/2006/relationships/image" Target="../media/image6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18.png"/><Relationship Id="rId3" Type="http://schemas.openxmlformats.org/officeDocument/2006/relationships/tags" Target="../tags/tag4.xml"/><Relationship Id="rId21" Type="http://schemas.openxmlformats.org/officeDocument/2006/relationships/image" Target="../media/image16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20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19.jpe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jpe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13" Type="http://schemas.openxmlformats.org/officeDocument/2006/relationships/chart" Target="../charts/chart3.xml"/><Relationship Id="rId3" Type="http://schemas.openxmlformats.org/officeDocument/2006/relationships/image" Target="../media/image43.svg"/><Relationship Id="rId7" Type="http://schemas.openxmlformats.org/officeDocument/2006/relationships/image" Target="../media/image47.svg"/><Relationship Id="rId12" Type="http://schemas.openxmlformats.org/officeDocument/2006/relationships/image" Target="../media/image51.svg"/><Relationship Id="rId17" Type="http://schemas.openxmlformats.org/officeDocument/2006/relationships/image" Target="../media/image55.jpeg"/><Relationship Id="rId2" Type="http://schemas.openxmlformats.org/officeDocument/2006/relationships/image" Target="../media/image42.png"/><Relationship Id="rId16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0.png"/><Relationship Id="rId5" Type="http://schemas.openxmlformats.org/officeDocument/2006/relationships/image" Target="../media/image45.svg"/><Relationship Id="rId15" Type="http://schemas.openxmlformats.org/officeDocument/2006/relationships/image" Target="../media/image53.svg"/><Relationship Id="rId10" Type="http://schemas.openxmlformats.org/officeDocument/2006/relationships/image" Target="../media/image49.svg"/><Relationship Id="rId4" Type="http://schemas.openxmlformats.org/officeDocument/2006/relationships/image" Target="../media/image44.png"/><Relationship Id="rId9" Type="http://schemas.openxmlformats.org/officeDocument/2006/relationships/image" Target="../media/image48.png"/><Relationship Id="rId1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42.png"/><Relationship Id="rId7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Relationship Id="rId9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5D87F39-A8B2-45DC-96F3-9D33F25D4D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F2926F0-91A8-4A5C-B43C-2388959789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4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0A0558-31D0-4DF5-AB07-A4E0930EB73F}"/>
              </a:ext>
            </a:extLst>
          </p:cNvPr>
          <p:cNvSpPr txBox="1"/>
          <p:nvPr/>
        </p:nvSpPr>
        <p:spPr>
          <a:xfrm>
            <a:off x="2288540" y="2214892"/>
            <a:ext cx="76149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gradFill flip="none" rotWithShape="1">
                  <a:gsLst>
                    <a:gs pos="0">
                      <a:schemeClr val="accent2">
                        <a:satMod val="103000"/>
                        <a:tint val="94000"/>
                        <a:lumMod val="43000"/>
                      </a:schemeClr>
                    </a:gs>
                    <a:gs pos="50000">
                      <a:schemeClr val="accent2">
                        <a:satMod val="110000"/>
                        <a:shade val="100000"/>
                        <a:lumMod val="93000"/>
                        <a:lumOff val="7000"/>
                      </a:schemeClr>
                    </a:gs>
                    <a:gs pos="100000">
                      <a:schemeClr val="accent2">
                        <a:satMod val="120000"/>
                        <a:shade val="78000"/>
                        <a:lumMod val="68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+mn-ea"/>
              </a:rPr>
              <a:t>不李集团工作汇报</a:t>
            </a:r>
            <a:endParaRPr lang="zh-CN" altLang="en-US" sz="7200" b="1" dirty="0">
              <a:gradFill flip="none" rotWithShape="1">
                <a:gsLst>
                  <a:gs pos="0">
                    <a:schemeClr val="accent2">
                      <a:satMod val="103000"/>
                      <a:tint val="94000"/>
                      <a:lumMod val="43000"/>
                    </a:schemeClr>
                  </a:gs>
                  <a:gs pos="50000">
                    <a:schemeClr val="accent2">
                      <a:satMod val="110000"/>
                      <a:shade val="100000"/>
                      <a:lumMod val="93000"/>
                      <a:lumOff val="7000"/>
                    </a:schemeClr>
                  </a:gs>
                  <a:gs pos="100000">
                    <a:schemeClr val="accent2">
                      <a:satMod val="120000"/>
                      <a:shade val="78000"/>
                      <a:lumMod val="68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29C9E6-1365-4AB5-BB20-9008563BCC83}"/>
              </a:ext>
            </a:extLst>
          </p:cNvPr>
          <p:cNvSpPr txBox="1"/>
          <p:nvPr/>
        </p:nvSpPr>
        <p:spPr>
          <a:xfrm rot="5400000">
            <a:off x="-476251" y="1194517"/>
            <a:ext cx="1822451" cy="24622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000" spc="300" dirty="0">
                <a:gradFill>
                  <a:gsLst>
                    <a:gs pos="0">
                      <a:srgbClr val="F0D58B"/>
                    </a:gs>
                    <a:gs pos="96000">
                      <a:srgbClr val="D9B44F"/>
                    </a:gs>
                  </a:gsLst>
                  <a:lin ang="5400000" scaled="0"/>
                </a:gradFill>
                <a:latin typeface="Arial" panose="020B0604020202020204" pitchFamily="34" charset="0"/>
                <a:ea typeface="Adobe 黑体 Std R" panose="020B0400000000000000" pitchFamily="34" charset="-122"/>
                <a:cs typeface="Arial" panose="020B0604020202020204" pitchFamily="34" charset="0"/>
              </a:rPr>
              <a:t>BULIBULI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5D1C41F-5C0C-4C08-8320-B76A698DE16B}"/>
              </a:ext>
            </a:extLst>
          </p:cNvPr>
          <p:cNvCxnSpPr>
            <a:cxnSpLocks/>
          </p:cNvCxnSpPr>
          <p:nvPr/>
        </p:nvCxnSpPr>
        <p:spPr>
          <a:xfrm>
            <a:off x="2335213" y="3483622"/>
            <a:ext cx="7521575" cy="0"/>
          </a:xfrm>
          <a:prstGeom prst="line">
            <a:avLst/>
          </a:prstGeom>
          <a:ln w="6350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62DE265-EB76-424A-B79F-1B310668D3EB}"/>
              </a:ext>
            </a:extLst>
          </p:cNvPr>
          <p:cNvCxnSpPr>
            <a:cxnSpLocks/>
          </p:cNvCxnSpPr>
          <p:nvPr/>
        </p:nvCxnSpPr>
        <p:spPr>
          <a:xfrm>
            <a:off x="2997835" y="3632847"/>
            <a:ext cx="6196330" cy="0"/>
          </a:xfrm>
          <a:prstGeom prst="line">
            <a:avLst/>
          </a:prstGeom>
          <a:ln w="25400">
            <a:solidFill>
              <a:schemeClr val="accent2">
                <a:alpha val="8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44E2A71-E984-4621-AB6A-A30D6A229EB0}"/>
              </a:ext>
            </a:extLst>
          </p:cNvPr>
          <p:cNvCxnSpPr>
            <a:cxnSpLocks/>
          </p:cNvCxnSpPr>
          <p:nvPr/>
        </p:nvCxnSpPr>
        <p:spPr>
          <a:xfrm>
            <a:off x="4038918" y="3731272"/>
            <a:ext cx="4114165" cy="0"/>
          </a:xfrm>
          <a:prstGeom prst="line">
            <a:avLst/>
          </a:prstGeom>
          <a:ln w="12700">
            <a:solidFill>
              <a:schemeClr val="accent2">
                <a:alpha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687D661-6DD3-4F41-9087-42F7A89748F0}"/>
              </a:ext>
            </a:extLst>
          </p:cNvPr>
          <p:cNvGrpSpPr/>
          <p:nvPr/>
        </p:nvGrpSpPr>
        <p:grpSpPr>
          <a:xfrm>
            <a:off x="1640345" y="4201941"/>
            <a:ext cx="2571882" cy="138644"/>
            <a:chOff x="1820071" y="4540251"/>
            <a:chExt cx="2571882" cy="138644"/>
          </a:xfrm>
          <a:solidFill>
            <a:schemeClr val="accent2"/>
          </a:solidFill>
        </p:grpSpPr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68F92B24-5403-4833-B9E9-7C00903A8783}"/>
                </a:ext>
              </a:extLst>
            </p:cNvPr>
            <p:cNvSpPr/>
            <p:nvPr/>
          </p:nvSpPr>
          <p:spPr>
            <a:xfrm>
              <a:off x="4253305" y="4540251"/>
              <a:ext cx="138648" cy="138644"/>
            </a:xfrm>
            <a:prstGeom prst="diamond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4995CE3-4D61-49D0-9B27-DC936CCE3BB5}"/>
                </a:ext>
              </a:extLst>
            </p:cNvPr>
            <p:cNvCxnSpPr/>
            <p:nvPr/>
          </p:nvCxnSpPr>
          <p:spPr>
            <a:xfrm flipH="1">
              <a:off x="1820071" y="4608602"/>
              <a:ext cx="2433234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2AD57A-C750-4307-B912-C5CCECA14D98}"/>
              </a:ext>
            </a:extLst>
          </p:cNvPr>
          <p:cNvGrpSpPr/>
          <p:nvPr/>
        </p:nvGrpSpPr>
        <p:grpSpPr>
          <a:xfrm flipH="1">
            <a:off x="7979773" y="4201941"/>
            <a:ext cx="2571882" cy="138644"/>
            <a:chOff x="1820071" y="4540251"/>
            <a:chExt cx="2571882" cy="138644"/>
          </a:xfrm>
          <a:solidFill>
            <a:schemeClr val="accent2"/>
          </a:solidFill>
        </p:grpSpPr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41019341-5BCC-4EAB-AE2B-C6C06C27719F}"/>
                </a:ext>
              </a:extLst>
            </p:cNvPr>
            <p:cNvSpPr/>
            <p:nvPr/>
          </p:nvSpPr>
          <p:spPr>
            <a:xfrm>
              <a:off x="4253305" y="4540251"/>
              <a:ext cx="138648" cy="138644"/>
            </a:xfrm>
            <a:prstGeom prst="diamond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3FC385A-5459-4B2F-B268-EE60B24ABA60}"/>
                </a:ext>
              </a:extLst>
            </p:cNvPr>
            <p:cNvCxnSpPr/>
            <p:nvPr/>
          </p:nvCxnSpPr>
          <p:spPr>
            <a:xfrm flipH="1">
              <a:off x="1820071" y="4608602"/>
              <a:ext cx="2433234" cy="0"/>
            </a:xfrm>
            <a:prstGeom prst="line">
              <a:avLst/>
            </a:prstGeom>
            <a:grp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1BD894F-3005-43B6-BA1A-0EE42B420C32}"/>
              </a:ext>
            </a:extLst>
          </p:cNvPr>
          <p:cNvSpPr txBox="1"/>
          <p:nvPr/>
        </p:nvSpPr>
        <p:spPr>
          <a:xfrm>
            <a:off x="3451687" y="1545907"/>
            <a:ext cx="528862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+mn-ea"/>
              </a:rPr>
              <a:t>2021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+mn-ea"/>
              </a:rPr>
              <a:t>年街道平台比看现场会</a:t>
            </a:r>
            <a:endParaRPr lang="zh-CN" altLang="en-US" sz="3200" b="1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C45D6AD-A892-4E7B-8F32-B9F0FB78D978}"/>
              </a:ext>
            </a:extLst>
          </p:cNvPr>
          <p:cNvSpPr txBox="1"/>
          <p:nvPr/>
        </p:nvSpPr>
        <p:spPr>
          <a:xfrm>
            <a:off x="4493638" y="4082019"/>
            <a:ext cx="320472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ea"/>
              </a:rPr>
              <a:t>不李建设投资集团有限公司</a:t>
            </a:r>
            <a:endParaRPr lang="zh-CN" altLang="en-US" sz="2000" b="1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6535B54-412D-4CB5-9C27-9F95C5F7B5F3}"/>
              </a:ext>
            </a:extLst>
          </p:cNvPr>
          <p:cNvSpPr txBox="1"/>
          <p:nvPr/>
        </p:nvSpPr>
        <p:spPr>
          <a:xfrm>
            <a:off x="5375290" y="4482129"/>
            <a:ext cx="144142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ea"/>
              </a:rPr>
              <a:t>2021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ea"/>
              </a:rPr>
              <a:t>年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ea"/>
              </a:rPr>
              <a:t>6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ea"/>
              </a:rPr>
              <a:t>月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7DA41AC-ED39-489B-8CD2-6C35E26838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486064"/>
            <a:ext cx="12192000" cy="1371936"/>
          </a:xfrm>
          <a:custGeom>
            <a:avLst/>
            <a:gdLst>
              <a:gd name="connsiteX0" fmla="*/ 0 w 12192000"/>
              <a:gd name="connsiteY0" fmla="*/ 0 h 1371936"/>
              <a:gd name="connsiteX1" fmla="*/ 12192000 w 12192000"/>
              <a:gd name="connsiteY1" fmla="*/ 0 h 1371936"/>
              <a:gd name="connsiteX2" fmla="*/ 12192000 w 12192000"/>
              <a:gd name="connsiteY2" fmla="*/ 1371936 h 1371936"/>
              <a:gd name="connsiteX3" fmla="*/ 0 w 12192000"/>
              <a:gd name="connsiteY3" fmla="*/ 1371936 h 137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71936">
                <a:moveTo>
                  <a:pt x="0" y="0"/>
                </a:moveTo>
                <a:lnTo>
                  <a:pt x="12192000" y="0"/>
                </a:lnTo>
                <a:lnTo>
                  <a:pt x="12192000" y="1371936"/>
                </a:lnTo>
                <a:lnTo>
                  <a:pt x="0" y="137193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16995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5D87F39-A8B2-45DC-96F3-9D33F25D4D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F2926F0-91A8-4A5C-B43C-2388959789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4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29C9E6-1365-4AB5-BB20-9008563BCC83}"/>
              </a:ext>
            </a:extLst>
          </p:cNvPr>
          <p:cNvSpPr txBox="1"/>
          <p:nvPr/>
        </p:nvSpPr>
        <p:spPr>
          <a:xfrm rot="5400000">
            <a:off x="-476251" y="1194517"/>
            <a:ext cx="1822451" cy="24622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000" spc="300" dirty="0" err="1">
                <a:gradFill>
                  <a:gsLst>
                    <a:gs pos="0">
                      <a:srgbClr val="F0D58B"/>
                    </a:gs>
                    <a:gs pos="96000">
                      <a:srgbClr val="D9B44F"/>
                    </a:gs>
                  </a:gsLst>
                  <a:lin ang="5400000" scaled="0"/>
                </a:gradFill>
                <a:latin typeface="Arial" panose="020B0604020202020204" pitchFamily="34" charset="0"/>
                <a:ea typeface="Adobe 黑体 Std R" panose="020B0400000000000000" pitchFamily="34" charset="-122"/>
                <a:cs typeface="Arial" panose="020B0604020202020204" pitchFamily="34" charset="0"/>
              </a:rPr>
              <a:t>Bulibuli</a:t>
            </a:r>
            <a:endParaRPr lang="en-US" altLang="zh-CN" sz="1000" spc="300" dirty="0">
              <a:gradFill>
                <a:gsLst>
                  <a:gs pos="0">
                    <a:srgbClr val="F0D58B"/>
                  </a:gs>
                  <a:gs pos="96000">
                    <a:srgbClr val="D9B44F"/>
                  </a:gs>
                </a:gsLst>
                <a:lin ang="5400000" scaled="0"/>
              </a:gradFill>
              <a:latin typeface="Arial" panose="020B0604020202020204" pitchFamily="34" charset="0"/>
              <a:ea typeface="Adobe 黑体 Std R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0A0558-31D0-4DF5-AB07-A4E0930EB73F}"/>
              </a:ext>
            </a:extLst>
          </p:cNvPr>
          <p:cNvSpPr txBox="1"/>
          <p:nvPr/>
        </p:nvSpPr>
        <p:spPr>
          <a:xfrm>
            <a:off x="1646705" y="2553559"/>
            <a:ext cx="8898591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gradFill flip="none" rotWithShape="1">
                  <a:gsLst>
                    <a:gs pos="0">
                      <a:schemeClr val="accent2">
                        <a:satMod val="103000"/>
                        <a:tint val="94000"/>
                        <a:lumMod val="43000"/>
                      </a:schemeClr>
                    </a:gs>
                    <a:gs pos="50000">
                      <a:schemeClr val="accent2">
                        <a:satMod val="110000"/>
                        <a:shade val="100000"/>
                        <a:lumMod val="93000"/>
                        <a:lumOff val="7000"/>
                      </a:schemeClr>
                    </a:gs>
                    <a:gs pos="100000">
                      <a:schemeClr val="accent2">
                        <a:satMod val="120000"/>
                        <a:shade val="78000"/>
                        <a:lumMod val="68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+mn-ea"/>
              </a:rPr>
              <a:t>谢谢观看  敬请指正</a:t>
            </a:r>
            <a:endParaRPr lang="zh-CN" altLang="en-US" sz="8000" b="1" dirty="0">
              <a:gradFill flip="none" rotWithShape="1">
                <a:gsLst>
                  <a:gs pos="0">
                    <a:schemeClr val="accent2">
                      <a:satMod val="103000"/>
                      <a:tint val="94000"/>
                      <a:lumMod val="43000"/>
                    </a:schemeClr>
                  </a:gs>
                  <a:gs pos="50000">
                    <a:schemeClr val="accent2">
                      <a:satMod val="110000"/>
                      <a:shade val="100000"/>
                      <a:lumMod val="93000"/>
                      <a:lumOff val="7000"/>
                    </a:schemeClr>
                  </a:gs>
                  <a:gs pos="100000">
                    <a:schemeClr val="accent2">
                      <a:satMod val="120000"/>
                      <a:shade val="78000"/>
                      <a:lumMod val="68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5D1C41F-5C0C-4C08-8320-B76A698DE16B}"/>
              </a:ext>
            </a:extLst>
          </p:cNvPr>
          <p:cNvCxnSpPr>
            <a:cxnSpLocks/>
          </p:cNvCxnSpPr>
          <p:nvPr/>
        </p:nvCxnSpPr>
        <p:spPr>
          <a:xfrm>
            <a:off x="1892300" y="4050889"/>
            <a:ext cx="8407400" cy="0"/>
          </a:xfrm>
          <a:prstGeom prst="line">
            <a:avLst/>
          </a:prstGeom>
          <a:ln w="6350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62DE265-EB76-424A-B79F-1B310668D3EB}"/>
              </a:ext>
            </a:extLst>
          </p:cNvPr>
          <p:cNvCxnSpPr>
            <a:cxnSpLocks/>
          </p:cNvCxnSpPr>
          <p:nvPr/>
        </p:nvCxnSpPr>
        <p:spPr>
          <a:xfrm>
            <a:off x="2997835" y="4200114"/>
            <a:ext cx="6196330" cy="0"/>
          </a:xfrm>
          <a:prstGeom prst="line">
            <a:avLst/>
          </a:prstGeom>
          <a:ln w="25400">
            <a:solidFill>
              <a:schemeClr val="accent2">
                <a:alpha val="8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44E2A71-E984-4621-AB6A-A30D6A229EB0}"/>
              </a:ext>
            </a:extLst>
          </p:cNvPr>
          <p:cNvCxnSpPr>
            <a:cxnSpLocks/>
          </p:cNvCxnSpPr>
          <p:nvPr/>
        </p:nvCxnSpPr>
        <p:spPr>
          <a:xfrm>
            <a:off x="4038918" y="4298539"/>
            <a:ext cx="4114165" cy="0"/>
          </a:xfrm>
          <a:prstGeom prst="line">
            <a:avLst/>
          </a:prstGeom>
          <a:ln w="12700">
            <a:solidFill>
              <a:schemeClr val="accent2">
                <a:alpha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A1BD894F-3005-43B6-BA1A-0EE42B420C32}"/>
              </a:ext>
            </a:extLst>
          </p:cNvPr>
          <p:cNvSpPr txBox="1"/>
          <p:nvPr/>
        </p:nvSpPr>
        <p:spPr>
          <a:xfrm>
            <a:off x="3451687" y="1952307"/>
            <a:ext cx="528862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+mn-ea"/>
              </a:rPr>
              <a:t>2021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+mn-ea"/>
              </a:rPr>
              <a:t>年街道平台比看现场会</a:t>
            </a:r>
            <a:endParaRPr lang="zh-CN" altLang="en-US" sz="3200" b="1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EBD94E9-499A-490B-BEA0-9B2359FF4A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486064"/>
            <a:ext cx="12192000" cy="1371936"/>
          </a:xfrm>
          <a:custGeom>
            <a:avLst/>
            <a:gdLst>
              <a:gd name="connsiteX0" fmla="*/ 0 w 12192000"/>
              <a:gd name="connsiteY0" fmla="*/ 0 h 1371936"/>
              <a:gd name="connsiteX1" fmla="*/ 12192000 w 12192000"/>
              <a:gd name="connsiteY1" fmla="*/ 0 h 1371936"/>
              <a:gd name="connsiteX2" fmla="*/ 12192000 w 12192000"/>
              <a:gd name="connsiteY2" fmla="*/ 1371936 h 1371936"/>
              <a:gd name="connsiteX3" fmla="*/ 0 w 12192000"/>
              <a:gd name="connsiteY3" fmla="*/ 1371936 h 137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71936">
                <a:moveTo>
                  <a:pt x="0" y="0"/>
                </a:moveTo>
                <a:lnTo>
                  <a:pt x="12192000" y="0"/>
                </a:lnTo>
                <a:lnTo>
                  <a:pt x="12192000" y="1371936"/>
                </a:lnTo>
                <a:lnTo>
                  <a:pt x="0" y="137193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42783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不李不李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学医出身的非专业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设计湿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不李不李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>
            <a:extLst>
              <a:ext uri="{FF2B5EF4-FFF2-40B4-BE49-F238E27FC236}">
                <a16:creationId xmlns:a16="http://schemas.microsoft.com/office/drawing/2014/main" id="{55C6A75F-1B04-4783-B713-E29FF3DBDB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5" name="矩形 74">
            <a:extLst>
              <a:ext uri="{FF2B5EF4-FFF2-40B4-BE49-F238E27FC236}">
                <a16:creationId xmlns:a16="http://schemas.microsoft.com/office/drawing/2014/main" id="{9281986D-7A10-485A-88B5-C3E908A617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4EA9BBB-0F4B-4449-8030-9322E9690F30}"/>
              </a:ext>
            </a:extLst>
          </p:cNvPr>
          <p:cNvSpPr/>
          <p:nvPr/>
        </p:nvSpPr>
        <p:spPr>
          <a:xfrm>
            <a:off x="1365348" y="1859280"/>
            <a:ext cx="3748750" cy="4998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1">
                <a:lumMod val="60000"/>
                <a:lumOff val="4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1C9CEFB-F6C0-45A1-A4E2-405A7BF1C45B}"/>
              </a:ext>
            </a:extLst>
          </p:cNvPr>
          <p:cNvSpPr/>
          <p:nvPr/>
        </p:nvSpPr>
        <p:spPr>
          <a:xfrm>
            <a:off x="1487268" y="1640860"/>
            <a:ext cx="3504910" cy="52171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884453-ACA2-44F5-9575-977AEB974708}"/>
              </a:ext>
            </a:extLst>
          </p:cNvPr>
          <p:cNvSpPr txBox="1"/>
          <p:nvPr/>
        </p:nvSpPr>
        <p:spPr>
          <a:xfrm>
            <a:off x="650572" y="206080"/>
            <a:ext cx="23391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三方面短板问题</a:t>
            </a:r>
          </a:p>
        </p:txBody>
      </p:sp>
      <p:sp>
        <p:nvSpPr>
          <p:cNvPr id="11" name="图形 2">
            <a:extLst>
              <a:ext uri="{FF2B5EF4-FFF2-40B4-BE49-F238E27FC236}">
                <a16:creationId xmlns:a16="http://schemas.microsoft.com/office/drawing/2014/main" id="{9552A8D2-C2DD-4B5C-A1F7-FF44D47C6FF4}"/>
              </a:ext>
            </a:extLst>
          </p:cNvPr>
          <p:cNvSpPr/>
          <p:nvPr/>
        </p:nvSpPr>
        <p:spPr>
          <a:xfrm rot="8100000">
            <a:off x="262656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图形 2">
            <a:extLst>
              <a:ext uri="{FF2B5EF4-FFF2-40B4-BE49-F238E27FC236}">
                <a16:creationId xmlns:a16="http://schemas.microsoft.com/office/drawing/2014/main" id="{2D85B48F-0EE4-4E7A-B5DE-20922F3381D7}"/>
              </a:ext>
            </a:extLst>
          </p:cNvPr>
          <p:cNvSpPr/>
          <p:nvPr/>
        </p:nvSpPr>
        <p:spPr>
          <a:xfrm rot="8100000">
            <a:off x="152208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6814BD7-D7E2-46A3-A6C4-2D7800A6012A}"/>
              </a:ext>
            </a:extLst>
          </p:cNvPr>
          <p:cNvSpPr/>
          <p:nvPr/>
        </p:nvSpPr>
        <p:spPr>
          <a:xfrm>
            <a:off x="1639668" y="1463040"/>
            <a:ext cx="3200110" cy="53949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图形 2">
            <a:extLst>
              <a:ext uri="{FF2B5EF4-FFF2-40B4-BE49-F238E27FC236}">
                <a16:creationId xmlns:a16="http://schemas.microsoft.com/office/drawing/2014/main" id="{293EC241-D9D6-4328-8C2C-51EDACC679A1}"/>
              </a:ext>
            </a:extLst>
          </p:cNvPr>
          <p:cNvSpPr/>
          <p:nvPr/>
        </p:nvSpPr>
        <p:spPr>
          <a:xfrm>
            <a:off x="1639669" y="1463039"/>
            <a:ext cx="509172" cy="522841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9D34241-5380-4338-9323-E0B6ABCB8D11}"/>
              </a:ext>
            </a:extLst>
          </p:cNvPr>
          <p:cNvCxnSpPr>
            <a:cxnSpLocks/>
          </p:cNvCxnSpPr>
          <p:nvPr/>
        </p:nvCxnSpPr>
        <p:spPr>
          <a:xfrm>
            <a:off x="5557470" y="2008578"/>
            <a:ext cx="16398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E3F914FF-71E0-4D36-BD6C-6E11171B8784}"/>
              </a:ext>
            </a:extLst>
          </p:cNvPr>
          <p:cNvSpPr txBox="1"/>
          <p:nvPr/>
        </p:nvSpPr>
        <p:spPr>
          <a:xfrm>
            <a:off x="5484941" y="1622213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优质项目储备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id="{57411D04-CB33-4928-82DA-2FF80435752A}"/>
              </a:ext>
            </a:extLst>
          </p:cNvPr>
          <p:cNvSpPr/>
          <p:nvPr/>
        </p:nvSpPr>
        <p:spPr>
          <a:xfrm flipV="1">
            <a:off x="6941943" y="2153708"/>
            <a:ext cx="209577" cy="180670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49BDC60-DE8C-4B68-A85B-F8639F6846FC}"/>
              </a:ext>
            </a:extLst>
          </p:cNvPr>
          <p:cNvSpPr txBox="1"/>
          <p:nvPr/>
        </p:nvSpPr>
        <p:spPr>
          <a:xfrm>
            <a:off x="5447742" y="2057421"/>
            <a:ext cx="90281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量少</a:t>
            </a:r>
            <a:endParaRPr lang="zh-CN" altLang="en-US" sz="28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2031BBD-937D-46A1-8150-F37C68D0C29D}"/>
              </a:ext>
            </a:extLst>
          </p:cNvPr>
          <p:cNvCxnSpPr>
            <a:cxnSpLocks/>
          </p:cNvCxnSpPr>
          <p:nvPr/>
        </p:nvCxnSpPr>
        <p:spPr>
          <a:xfrm>
            <a:off x="7609974" y="2008578"/>
            <a:ext cx="16398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ECF9F8F6-5B0B-4478-86BD-31F50AD0D9FC}"/>
              </a:ext>
            </a:extLst>
          </p:cNvPr>
          <p:cNvSpPr txBox="1"/>
          <p:nvPr/>
        </p:nvSpPr>
        <p:spPr>
          <a:xfrm>
            <a:off x="7537445" y="1622213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园区平台效能</a:t>
            </a:r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311700AD-2353-42F4-B64B-E99DB68A83CF}"/>
              </a:ext>
            </a:extLst>
          </p:cNvPr>
          <p:cNvSpPr/>
          <p:nvPr/>
        </p:nvSpPr>
        <p:spPr>
          <a:xfrm flipV="1">
            <a:off x="8978664" y="2153708"/>
            <a:ext cx="209577" cy="180670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2B09C5B-CFF2-444D-BE44-7E49D4A9FA19}"/>
              </a:ext>
            </a:extLst>
          </p:cNvPr>
          <p:cNvSpPr txBox="1"/>
          <p:nvPr/>
        </p:nvSpPr>
        <p:spPr>
          <a:xfrm>
            <a:off x="7502491" y="2057420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不足</a:t>
            </a:r>
            <a:endParaRPr lang="zh-CN" altLang="en-US" sz="28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AEF9F479-F450-4A60-9E5A-8BE2B4686FC3}"/>
              </a:ext>
            </a:extLst>
          </p:cNvPr>
          <p:cNvCxnSpPr>
            <a:cxnSpLocks/>
          </p:cNvCxnSpPr>
          <p:nvPr/>
        </p:nvCxnSpPr>
        <p:spPr>
          <a:xfrm>
            <a:off x="9626925" y="2006197"/>
            <a:ext cx="16398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EC91F7A8-C79F-4F6B-ABD8-7C656E3AA2F2}"/>
              </a:ext>
            </a:extLst>
          </p:cNvPr>
          <p:cNvSpPr txBox="1"/>
          <p:nvPr/>
        </p:nvSpPr>
        <p:spPr>
          <a:xfrm>
            <a:off x="9554396" y="1619831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总投资体量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649E3E88-4420-405B-B1ED-F8633438A4D4}"/>
              </a:ext>
            </a:extLst>
          </p:cNvPr>
          <p:cNvSpPr/>
          <p:nvPr/>
        </p:nvSpPr>
        <p:spPr>
          <a:xfrm flipV="1">
            <a:off x="10980155" y="2153708"/>
            <a:ext cx="209577" cy="180670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66EE999-50CB-462C-883D-D80C8E23DAF8}"/>
              </a:ext>
            </a:extLst>
          </p:cNvPr>
          <p:cNvSpPr txBox="1"/>
          <p:nvPr/>
        </p:nvSpPr>
        <p:spPr>
          <a:xfrm>
            <a:off x="9546337" y="2055038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偏小</a:t>
            </a:r>
            <a:endParaRPr lang="zh-CN" altLang="en-US" sz="28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411DE4D-927F-4CE9-97A4-031337A7A778}"/>
              </a:ext>
            </a:extLst>
          </p:cNvPr>
          <p:cNvSpPr txBox="1"/>
          <p:nvPr/>
        </p:nvSpPr>
        <p:spPr>
          <a:xfrm>
            <a:off x="2500934" y="849028"/>
            <a:ext cx="152541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>
                  <a:gradFill>
                    <a:gsLst>
                      <a:gs pos="9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62000"/>
                        </a:schemeClr>
                      </a:gs>
                      <a:gs pos="54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1</a:t>
            </a:r>
            <a:endParaRPr lang="zh-CN" altLang="en-US" sz="28700" dirty="0">
              <a:ln>
                <a:gradFill>
                  <a:gsLst>
                    <a:gs pos="9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62000"/>
                      </a:schemeClr>
                    </a:gs>
                    <a:gs pos="54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533B015-D9A7-42AF-81E4-FA5A6D80BB69}"/>
              </a:ext>
            </a:extLst>
          </p:cNvPr>
          <p:cNvSpPr txBox="1"/>
          <p:nvPr/>
        </p:nvSpPr>
        <p:spPr>
          <a:xfrm>
            <a:off x="1762396" y="2764481"/>
            <a:ext cx="29546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招商引税指标未实现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99FA58C-A3F1-422C-889C-D073485CC6A4}"/>
              </a:ext>
            </a:extLst>
          </p:cNvPr>
          <p:cNvSpPr txBox="1"/>
          <p:nvPr/>
        </p:nvSpPr>
        <p:spPr>
          <a:xfrm>
            <a:off x="1833947" y="3212152"/>
            <a:ext cx="2811552" cy="6463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“量质齐升”</a:t>
            </a: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5CF83224-937F-4ABB-B39E-80427771BD30}"/>
              </a:ext>
            </a:extLst>
          </p:cNvPr>
          <p:cNvSpPr/>
          <p:nvPr/>
        </p:nvSpPr>
        <p:spPr>
          <a:xfrm rot="16200000">
            <a:off x="8202856" y="28117"/>
            <a:ext cx="352928" cy="5639476"/>
          </a:xfrm>
          <a:prstGeom prst="leftBrace">
            <a:avLst>
              <a:gd name="adj1" fmla="val 19704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A55A385-1168-495C-A437-C62A320B2B3B}"/>
              </a:ext>
            </a:extLst>
          </p:cNvPr>
          <p:cNvSpPr txBox="1"/>
          <p:nvPr/>
        </p:nvSpPr>
        <p:spPr>
          <a:xfrm>
            <a:off x="6479446" y="3366065"/>
            <a:ext cx="20305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新增招引企业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9ACF1C7-A551-40B1-A0D7-6B5F7DC80AE5}"/>
              </a:ext>
            </a:extLst>
          </p:cNvPr>
          <p:cNvSpPr txBox="1"/>
          <p:nvPr/>
        </p:nvSpPr>
        <p:spPr>
          <a:xfrm>
            <a:off x="8598021" y="3215841"/>
            <a:ext cx="9749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88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家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BB562D0-5546-4447-92DA-3042FBF77769}"/>
              </a:ext>
            </a:extLst>
          </p:cNvPr>
          <p:cNvSpPr txBox="1"/>
          <p:nvPr/>
        </p:nvSpPr>
        <p:spPr>
          <a:xfrm>
            <a:off x="6479446" y="4043072"/>
            <a:ext cx="20305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总部项目仅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E270986-A01A-413A-B5E0-C44167779992}"/>
              </a:ext>
            </a:extLst>
          </p:cNvPr>
          <p:cNvSpPr txBox="1"/>
          <p:nvPr/>
        </p:nvSpPr>
        <p:spPr>
          <a:xfrm>
            <a:off x="8867326" y="3892848"/>
            <a:ext cx="7056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个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473E2DE-6AFB-46CE-988C-CED70CEBBD1E}"/>
              </a:ext>
            </a:extLst>
          </p:cNvPr>
          <p:cNvSpPr txBox="1"/>
          <p:nvPr/>
        </p:nvSpPr>
        <p:spPr>
          <a:xfrm>
            <a:off x="6479446" y="4720079"/>
            <a:ext cx="20305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实际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使用外资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8143F96-29AD-4E08-8501-DFF019979EB9}"/>
              </a:ext>
            </a:extLst>
          </p:cNvPr>
          <p:cNvSpPr txBox="1"/>
          <p:nvPr/>
        </p:nvSpPr>
        <p:spPr>
          <a:xfrm>
            <a:off x="8796268" y="4585447"/>
            <a:ext cx="4430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EED5D2C6-5EE2-4F29-9BF9-C9E7797E82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3307">
            <a:off x="-321859" y="2189103"/>
            <a:ext cx="1015757" cy="1051054"/>
          </a:xfrm>
          <a:prstGeom prst="rect">
            <a:avLst/>
          </a:prstGeom>
        </p:spPr>
      </p:pic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808B59D-ABF0-4D2A-AD77-4D5504D1CF6B}"/>
              </a:ext>
            </a:extLst>
          </p:cNvPr>
          <p:cNvSpPr/>
          <p:nvPr/>
        </p:nvSpPr>
        <p:spPr>
          <a:xfrm>
            <a:off x="9597733" y="3138807"/>
            <a:ext cx="825516" cy="290193"/>
          </a:xfrm>
          <a:prstGeom prst="roundRect">
            <a:avLst/>
          </a:prstGeom>
          <a:solidFill>
            <a:srgbClr val="C6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已达标</a:t>
            </a:r>
          </a:p>
        </p:txBody>
      </p:sp>
      <p:sp>
        <p:nvSpPr>
          <p:cNvPr id="54" name="等腰三角形 3">
            <a:extLst>
              <a:ext uri="{FF2B5EF4-FFF2-40B4-BE49-F238E27FC236}">
                <a16:creationId xmlns:a16="http://schemas.microsoft.com/office/drawing/2014/main" id="{011F9B0A-AABB-436B-8426-8D5B1367A467}"/>
              </a:ext>
            </a:extLst>
          </p:cNvPr>
          <p:cNvSpPr/>
          <p:nvPr/>
        </p:nvSpPr>
        <p:spPr>
          <a:xfrm flipV="1">
            <a:off x="9599563" y="3429000"/>
            <a:ext cx="146764" cy="108014"/>
          </a:xfrm>
          <a:custGeom>
            <a:avLst/>
            <a:gdLst>
              <a:gd name="connsiteX0" fmla="*/ 0 w 56461"/>
              <a:gd name="connsiteY0" fmla="*/ 160930 h 160930"/>
              <a:gd name="connsiteX1" fmla="*/ 28231 w 56461"/>
              <a:gd name="connsiteY1" fmla="*/ 0 h 160930"/>
              <a:gd name="connsiteX2" fmla="*/ 56461 w 56461"/>
              <a:gd name="connsiteY2" fmla="*/ 160930 h 160930"/>
              <a:gd name="connsiteX3" fmla="*/ 0 w 56461"/>
              <a:gd name="connsiteY3" fmla="*/ 160930 h 160930"/>
              <a:gd name="connsiteX0" fmla="*/ 113586 w 170047"/>
              <a:gd name="connsiteY0" fmla="*/ 146114 h 146114"/>
              <a:gd name="connsiteX1" fmla="*/ 0 w 170047"/>
              <a:gd name="connsiteY1" fmla="*/ 0 h 146114"/>
              <a:gd name="connsiteX2" fmla="*/ 170047 w 170047"/>
              <a:gd name="connsiteY2" fmla="*/ 146114 h 146114"/>
              <a:gd name="connsiteX3" fmla="*/ 113586 w 170047"/>
              <a:gd name="connsiteY3" fmla="*/ 146114 h 146114"/>
              <a:gd name="connsiteX0" fmla="*/ 90303 w 146764"/>
              <a:gd name="connsiteY0" fmla="*/ 108014 h 108014"/>
              <a:gd name="connsiteX1" fmla="*/ 0 w 146764"/>
              <a:gd name="connsiteY1" fmla="*/ 0 h 108014"/>
              <a:gd name="connsiteX2" fmla="*/ 146764 w 146764"/>
              <a:gd name="connsiteY2" fmla="*/ 108014 h 108014"/>
              <a:gd name="connsiteX3" fmla="*/ 90303 w 146764"/>
              <a:gd name="connsiteY3" fmla="*/ 108014 h 10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764" h="108014">
                <a:moveTo>
                  <a:pt x="90303" y="108014"/>
                </a:moveTo>
                <a:lnTo>
                  <a:pt x="0" y="0"/>
                </a:lnTo>
                <a:lnTo>
                  <a:pt x="146764" y="108014"/>
                </a:lnTo>
                <a:lnTo>
                  <a:pt x="90303" y="108014"/>
                </a:lnTo>
                <a:close/>
              </a:path>
            </a:pathLst>
          </a:custGeom>
          <a:solidFill>
            <a:srgbClr val="C6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B7272581-6847-4D9A-A197-110034C0B6EA}"/>
              </a:ext>
            </a:extLst>
          </p:cNvPr>
          <p:cNvSpPr/>
          <p:nvPr/>
        </p:nvSpPr>
        <p:spPr>
          <a:xfrm>
            <a:off x="9597733" y="3851550"/>
            <a:ext cx="825516" cy="29019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未达标</a:t>
            </a:r>
          </a:p>
        </p:txBody>
      </p:sp>
      <p:sp>
        <p:nvSpPr>
          <p:cNvPr id="56" name="等腰三角形 3">
            <a:extLst>
              <a:ext uri="{FF2B5EF4-FFF2-40B4-BE49-F238E27FC236}">
                <a16:creationId xmlns:a16="http://schemas.microsoft.com/office/drawing/2014/main" id="{9670C5F8-E124-4752-958B-2CDF07EC91F6}"/>
              </a:ext>
            </a:extLst>
          </p:cNvPr>
          <p:cNvSpPr/>
          <p:nvPr/>
        </p:nvSpPr>
        <p:spPr>
          <a:xfrm flipV="1">
            <a:off x="9599563" y="4141743"/>
            <a:ext cx="146764" cy="108014"/>
          </a:xfrm>
          <a:custGeom>
            <a:avLst/>
            <a:gdLst>
              <a:gd name="connsiteX0" fmla="*/ 0 w 56461"/>
              <a:gd name="connsiteY0" fmla="*/ 160930 h 160930"/>
              <a:gd name="connsiteX1" fmla="*/ 28231 w 56461"/>
              <a:gd name="connsiteY1" fmla="*/ 0 h 160930"/>
              <a:gd name="connsiteX2" fmla="*/ 56461 w 56461"/>
              <a:gd name="connsiteY2" fmla="*/ 160930 h 160930"/>
              <a:gd name="connsiteX3" fmla="*/ 0 w 56461"/>
              <a:gd name="connsiteY3" fmla="*/ 160930 h 160930"/>
              <a:gd name="connsiteX0" fmla="*/ 113586 w 170047"/>
              <a:gd name="connsiteY0" fmla="*/ 146114 h 146114"/>
              <a:gd name="connsiteX1" fmla="*/ 0 w 170047"/>
              <a:gd name="connsiteY1" fmla="*/ 0 h 146114"/>
              <a:gd name="connsiteX2" fmla="*/ 170047 w 170047"/>
              <a:gd name="connsiteY2" fmla="*/ 146114 h 146114"/>
              <a:gd name="connsiteX3" fmla="*/ 113586 w 170047"/>
              <a:gd name="connsiteY3" fmla="*/ 146114 h 146114"/>
              <a:gd name="connsiteX0" fmla="*/ 90303 w 146764"/>
              <a:gd name="connsiteY0" fmla="*/ 108014 h 108014"/>
              <a:gd name="connsiteX1" fmla="*/ 0 w 146764"/>
              <a:gd name="connsiteY1" fmla="*/ 0 h 108014"/>
              <a:gd name="connsiteX2" fmla="*/ 146764 w 146764"/>
              <a:gd name="connsiteY2" fmla="*/ 108014 h 108014"/>
              <a:gd name="connsiteX3" fmla="*/ 90303 w 146764"/>
              <a:gd name="connsiteY3" fmla="*/ 108014 h 10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764" h="108014">
                <a:moveTo>
                  <a:pt x="90303" y="108014"/>
                </a:moveTo>
                <a:lnTo>
                  <a:pt x="0" y="0"/>
                </a:lnTo>
                <a:lnTo>
                  <a:pt x="146764" y="108014"/>
                </a:lnTo>
                <a:lnTo>
                  <a:pt x="90303" y="1080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5BC17A27-6EDE-4249-A32E-66B9EAB3D0F3}"/>
              </a:ext>
            </a:extLst>
          </p:cNvPr>
          <p:cNvSpPr/>
          <p:nvPr/>
        </p:nvSpPr>
        <p:spPr>
          <a:xfrm>
            <a:off x="9597733" y="4443182"/>
            <a:ext cx="825516" cy="29019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未达标</a:t>
            </a:r>
          </a:p>
        </p:txBody>
      </p:sp>
      <p:sp>
        <p:nvSpPr>
          <p:cNvPr id="49" name="等腰三角形 3">
            <a:extLst>
              <a:ext uri="{FF2B5EF4-FFF2-40B4-BE49-F238E27FC236}">
                <a16:creationId xmlns:a16="http://schemas.microsoft.com/office/drawing/2014/main" id="{E8007DEC-7097-48E2-AEDD-2B56D7F5B27A}"/>
              </a:ext>
            </a:extLst>
          </p:cNvPr>
          <p:cNvSpPr/>
          <p:nvPr/>
        </p:nvSpPr>
        <p:spPr>
          <a:xfrm flipV="1">
            <a:off x="9599563" y="4733375"/>
            <a:ext cx="146764" cy="108014"/>
          </a:xfrm>
          <a:custGeom>
            <a:avLst/>
            <a:gdLst>
              <a:gd name="connsiteX0" fmla="*/ 0 w 56461"/>
              <a:gd name="connsiteY0" fmla="*/ 160930 h 160930"/>
              <a:gd name="connsiteX1" fmla="*/ 28231 w 56461"/>
              <a:gd name="connsiteY1" fmla="*/ 0 h 160930"/>
              <a:gd name="connsiteX2" fmla="*/ 56461 w 56461"/>
              <a:gd name="connsiteY2" fmla="*/ 160930 h 160930"/>
              <a:gd name="connsiteX3" fmla="*/ 0 w 56461"/>
              <a:gd name="connsiteY3" fmla="*/ 160930 h 160930"/>
              <a:gd name="connsiteX0" fmla="*/ 113586 w 170047"/>
              <a:gd name="connsiteY0" fmla="*/ 146114 h 146114"/>
              <a:gd name="connsiteX1" fmla="*/ 0 w 170047"/>
              <a:gd name="connsiteY1" fmla="*/ 0 h 146114"/>
              <a:gd name="connsiteX2" fmla="*/ 170047 w 170047"/>
              <a:gd name="connsiteY2" fmla="*/ 146114 h 146114"/>
              <a:gd name="connsiteX3" fmla="*/ 113586 w 170047"/>
              <a:gd name="connsiteY3" fmla="*/ 146114 h 146114"/>
              <a:gd name="connsiteX0" fmla="*/ 90303 w 146764"/>
              <a:gd name="connsiteY0" fmla="*/ 108014 h 108014"/>
              <a:gd name="connsiteX1" fmla="*/ 0 w 146764"/>
              <a:gd name="connsiteY1" fmla="*/ 0 h 108014"/>
              <a:gd name="connsiteX2" fmla="*/ 146764 w 146764"/>
              <a:gd name="connsiteY2" fmla="*/ 108014 h 108014"/>
              <a:gd name="connsiteX3" fmla="*/ 90303 w 146764"/>
              <a:gd name="connsiteY3" fmla="*/ 108014 h 10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764" h="108014">
                <a:moveTo>
                  <a:pt x="90303" y="108014"/>
                </a:moveTo>
                <a:lnTo>
                  <a:pt x="0" y="0"/>
                </a:lnTo>
                <a:lnTo>
                  <a:pt x="146764" y="108014"/>
                </a:lnTo>
                <a:lnTo>
                  <a:pt x="90303" y="1080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5783DDA-461B-41DE-990E-0DC8119C8A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365750"/>
            <a:ext cx="12192000" cy="166370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6730DE56-A5B1-42F6-9877-E9E66EAC03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28349">
            <a:off x="10265264" y="6091942"/>
            <a:ext cx="2632619" cy="147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61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EDCB2433-3299-40EA-8AD8-E937A4AEFD3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2C5497D3-C547-4777-BD10-AB46FDDF9A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51EFDFDA-7893-4208-9E90-7FE509E994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C60BE6E-2006-4AD8-8573-8D9E670824EE}"/>
              </a:ext>
            </a:extLst>
          </p:cNvPr>
          <p:cNvGrpSpPr/>
          <p:nvPr/>
        </p:nvGrpSpPr>
        <p:grpSpPr>
          <a:xfrm>
            <a:off x="-2587963" y="-7306359"/>
            <a:ext cx="24558058" cy="24558058"/>
            <a:chOff x="-3984430" y="-7107589"/>
            <a:chExt cx="24558058" cy="2455805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3B64571-94DD-4D82-A3EE-C16AE54AC02F}"/>
                </a:ext>
              </a:extLst>
            </p:cNvPr>
            <p:cNvSpPr/>
            <p:nvPr/>
          </p:nvSpPr>
          <p:spPr>
            <a:xfrm>
              <a:off x="5416447" y="3204804"/>
              <a:ext cx="4025955" cy="2718895"/>
            </a:xfrm>
            <a:custGeom>
              <a:avLst/>
              <a:gdLst>
                <a:gd name="connsiteX0" fmla="*/ 2502040 w 2502040"/>
                <a:gd name="connsiteY0" fmla="*/ 723481 h 2733151"/>
                <a:gd name="connsiteX1" fmla="*/ 2120203 w 2502040"/>
                <a:gd name="connsiteY1" fmla="*/ 633046 h 2733151"/>
                <a:gd name="connsiteX2" fmla="*/ 1477108 w 2502040"/>
                <a:gd name="connsiteY2" fmla="*/ 0 h 2733151"/>
                <a:gd name="connsiteX3" fmla="*/ 1225899 w 2502040"/>
                <a:gd name="connsiteY3" fmla="*/ 502417 h 2733151"/>
                <a:gd name="connsiteX4" fmla="*/ 1055077 w 2502040"/>
                <a:gd name="connsiteY4" fmla="*/ 361740 h 2733151"/>
                <a:gd name="connsiteX5" fmla="*/ 964642 w 2502040"/>
                <a:gd name="connsiteY5" fmla="*/ 582804 h 2733151"/>
                <a:gd name="connsiteX6" fmla="*/ 341644 w 2502040"/>
                <a:gd name="connsiteY6" fmla="*/ 381837 h 2733151"/>
                <a:gd name="connsiteX7" fmla="*/ 0 w 2502040"/>
                <a:gd name="connsiteY7" fmla="*/ 1075173 h 2733151"/>
                <a:gd name="connsiteX8" fmla="*/ 683288 w 2502040"/>
                <a:gd name="connsiteY8" fmla="*/ 1105318 h 2733151"/>
                <a:gd name="connsiteX9" fmla="*/ 954594 w 2502040"/>
                <a:gd name="connsiteY9" fmla="*/ 1145512 h 2733151"/>
                <a:gd name="connsiteX10" fmla="*/ 1225899 w 2502040"/>
                <a:gd name="connsiteY10" fmla="*/ 1235947 h 2733151"/>
                <a:gd name="connsiteX11" fmla="*/ 1145513 w 2502040"/>
                <a:gd name="connsiteY11" fmla="*/ 1477107 h 2733151"/>
                <a:gd name="connsiteX12" fmla="*/ 1416818 w 2502040"/>
                <a:gd name="connsiteY12" fmla="*/ 1577591 h 2733151"/>
                <a:gd name="connsiteX13" fmla="*/ 1276141 w 2502040"/>
                <a:gd name="connsiteY13" fmla="*/ 2260879 h 2733151"/>
                <a:gd name="connsiteX14" fmla="*/ 1567543 w 2502040"/>
                <a:gd name="connsiteY14" fmla="*/ 2391507 h 2733151"/>
                <a:gd name="connsiteX15" fmla="*/ 1497205 w 2502040"/>
                <a:gd name="connsiteY15" fmla="*/ 2713055 h 2733151"/>
                <a:gd name="connsiteX16" fmla="*/ 1386673 w 2502040"/>
                <a:gd name="connsiteY16" fmla="*/ 2733151 h 2733151"/>
                <a:gd name="connsiteX0" fmla="*/ 2502040 w 2502040"/>
                <a:gd name="connsiteY0" fmla="*/ 723481 h 2999368"/>
                <a:gd name="connsiteX1" fmla="*/ 2120203 w 2502040"/>
                <a:gd name="connsiteY1" fmla="*/ 633046 h 2999368"/>
                <a:gd name="connsiteX2" fmla="*/ 1477108 w 2502040"/>
                <a:gd name="connsiteY2" fmla="*/ 0 h 2999368"/>
                <a:gd name="connsiteX3" fmla="*/ 1225899 w 2502040"/>
                <a:gd name="connsiteY3" fmla="*/ 502417 h 2999368"/>
                <a:gd name="connsiteX4" fmla="*/ 1055077 w 2502040"/>
                <a:gd name="connsiteY4" fmla="*/ 361740 h 2999368"/>
                <a:gd name="connsiteX5" fmla="*/ 964642 w 2502040"/>
                <a:gd name="connsiteY5" fmla="*/ 582804 h 2999368"/>
                <a:gd name="connsiteX6" fmla="*/ 341644 w 2502040"/>
                <a:gd name="connsiteY6" fmla="*/ 381837 h 2999368"/>
                <a:gd name="connsiteX7" fmla="*/ 0 w 2502040"/>
                <a:gd name="connsiteY7" fmla="*/ 1075173 h 2999368"/>
                <a:gd name="connsiteX8" fmla="*/ 683288 w 2502040"/>
                <a:gd name="connsiteY8" fmla="*/ 1105318 h 2999368"/>
                <a:gd name="connsiteX9" fmla="*/ 954594 w 2502040"/>
                <a:gd name="connsiteY9" fmla="*/ 1145512 h 2999368"/>
                <a:gd name="connsiteX10" fmla="*/ 1225899 w 2502040"/>
                <a:gd name="connsiteY10" fmla="*/ 1235947 h 2999368"/>
                <a:gd name="connsiteX11" fmla="*/ 1145513 w 2502040"/>
                <a:gd name="connsiteY11" fmla="*/ 1477107 h 2999368"/>
                <a:gd name="connsiteX12" fmla="*/ 1416818 w 2502040"/>
                <a:gd name="connsiteY12" fmla="*/ 1577591 h 2999368"/>
                <a:gd name="connsiteX13" fmla="*/ 1276141 w 2502040"/>
                <a:gd name="connsiteY13" fmla="*/ 2260879 h 2999368"/>
                <a:gd name="connsiteX14" fmla="*/ 1567543 w 2502040"/>
                <a:gd name="connsiteY14" fmla="*/ 2391507 h 2999368"/>
                <a:gd name="connsiteX15" fmla="*/ 1497205 w 2502040"/>
                <a:gd name="connsiteY15" fmla="*/ 2713055 h 2999368"/>
                <a:gd name="connsiteX16" fmla="*/ 1375098 w 2502040"/>
                <a:gd name="connsiteY16" fmla="*/ 2999368 h 2999368"/>
                <a:gd name="connsiteX0" fmla="*/ 2502040 w 2502040"/>
                <a:gd name="connsiteY0" fmla="*/ 723481 h 2999368"/>
                <a:gd name="connsiteX1" fmla="*/ 2120203 w 2502040"/>
                <a:gd name="connsiteY1" fmla="*/ 633046 h 2999368"/>
                <a:gd name="connsiteX2" fmla="*/ 1477108 w 2502040"/>
                <a:gd name="connsiteY2" fmla="*/ 0 h 2999368"/>
                <a:gd name="connsiteX3" fmla="*/ 1225899 w 2502040"/>
                <a:gd name="connsiteY3" fmla="*/ 502417 h 2999368"/>
                <a:gd name="connsiteX4" fmla="*/ 1055077 w 2502040"/>
                <a:gd name="connsiteY4" fmla="*/ 361740 h 2999368"/>
                <a:gd name="connsiteX5" fmla="*/ 964642 w 2502040"/>
                <a:gd name="connsiteY5" fmla="*/ 582804 h 2999368"/>
                <a:gd name="connsiteX6" fmla="*/ 341644 w 2502040"/>
                <a:gd name="connsiteY6" fmla="*/ 381837 h 2999368"/>
                <a:gd name="connsiteX7" fmla="*/ 0 w 2502040"/>
                <a:gd name="connsiteY7" fmla="*/ 1075173 h 2999368"/>
                <a:gd name="connsiteX8" fmla="*/ 683288 w 2502040"/>
                <a:gd name="connsiteY8" fmla="*/ 1105318 h 2999368"/>
                <a:gd name="connsiteX9" fmla="*/ 954594 w 2502040"/>
                <a:gd name="connsiteY9" fmla="*/ 1145512 h 2999368"/>
                <a:gd name="connsiteX10" fmla="*/ 1225899 w 2502040"/>
                <a:gd name="connsiteY10" fmla="*/ 1235947 h 2999368"/>
                <a:gd name="connsiteX11" fmla="*/ 1145513 w 2502040"/>
                <a:gd name="connsiteY11" fmla="*/ 1477107 h 2999368"/>
                <a:gd name="connsiteX12" fmla="*/ 1416818 w 2502040"/>
                <a:gd name="connsiteY12" fmla="*/ 1577591 h 2999368"/>
                <a:gd name="connsiteX13" fmla="*/ 1276141 w 2502040"/>
                <a:gd name="connsiteY13" fmla="*/ 2260879 h 2999368"/>
                <a:gd name="connsiteX14" fmla="*/ 1567543 w 2502040"/>
                <a:gd name="connsiteY14" fmla="*/ 2391507 h 2999368"/>
                <a:gd name="connsiteX15" fmla="*/ 1497205 w 2502040"/>
                <a:gd name="connsiteY15" fmla="*/ 2713055 h 2999368"/>
                <a:gd name="connsiteX16" fmla="*/ 1375098 w 2502040"/>
                <a:gd name="connsiteY16" fmla="*/ 2999368 h 2999368"/>
                <a:gd name="connsiteX17" fmla="*/ 2502040 w 2502040"/>
                <a:gd name="connsiteY17" fmla="*/ 723481 h 2999368"/>
                <a:gd name="connsiteX0" fmla="*/ 2502040 w 5094769"/>
                <a:gd name="connsiteY0" fmla="*/ 723481 h 2999368"/>
                <a:gd name="connsiteX1" fmla="*/ 2120203 w 5094769"/>
                <a:gd name="connsiteY1" fmla="*/ 633046 h 2999368"/>
                <a:gd name="connsiteX2" fmla="*/ 1477108 w 5094769"/>
                <a:gd name="connsiteY2" fmla="*/ 0 h 2999368"/>
                <a:gd name="connsiteX3" fmla="*/ 1225899 w 5094769"/>
                <a:gd name="connsiteY3" fmla="*/ 502417 h 2999368"/>
                <a:gd name="connsiteX4" fmla="*/ 1055077 w 5094769"/>
                <a:gd name="connsiteY4" fmla="*/ 361740 h 2999368"/>
                <a:gd name="connsiteX5" fmla="*/ 964642 w 5094769"/>
                <a:gd name="connsiteY5" fmla="*/ 582804 h 2999368"/>
                <a:gd name="connsiteX6" fmla="*/ 341644 w 5094769"/>
                <a:gd name="connsiteY6" fmla="*/ 381837 h 2999368"/>
                <a:gd name="connsiteX7" fmla="*/ 0 w 5094769"/>
                <a:gd name="connsiteY7" fmla="*/ 1075173 h 2999368"/>
                <a:gd name="connsiteX8" fmla="*/ 683288 w 5094769"/>
                <a:gd name="connsiteY8" fmla="*/ 1105318 h 2999368"/>
                <a:gd name="connsiteX9" fmla="*/ 954594 w 5094769"/>
                <a:gd name="connsiteY9" fmla="*/ 1145512 h 2999368"/>
                <a:gd name="connsiteX10" fmla="*/ 1225899 w 5094769"/>
                <a:gd name="connsiteY10" fmla="*/ 1235947 h 2999368"/>
                <a:gd name="connsiteX11" fmla="*/ 1145513 w 5094769"/>
                <a:gd name="connsiteY11" fmla="*/ 1477107 h 2999368"/>
                <a:gd name="connsiteX12" fmla="*/ 1416818 w 5094769"/>
                <a:gd name="connsiteY12" fmla="*/ 1577591 h 2999368"/>
                <a:gd name="connsiteX13" fmla="*/ 1276141 w 5094769"/>
                <a:gd name="connsiteY13" fmla="*/ 2260879 h 2999368"/>
                <a:gd name="connsiteX14" fmla="*/ 1567543 w 5094769"/>
                <a:gd name="connsiteY14" fmla="*/ 2391507 h 2999368"/>
                <a:gd name="connsiteX15" fmla="*/ 1497205 w 5094769"/>
                <a:gd name="connsiteY15" fmla="*/ 2713055 h 2999368"/>
                <a:gd name="connsiteX16" fmla="*/ 1375098 w 5094769"/>
                <a:gd name="connsiteY16" fmla="*/ 2999368 h 2999368"/>
                <a:gd name="connsiteX17" fmla="*/ 5094769 w 5094769"/>
                <a:gd name="connsiteY17" fmla="*/ 1857799 h 2999368"/>
                <a:gd name="connsiteX18" fmla="*/ 2502040 w 5094769"/>
                <a:gd name="connsiteY18" fmla="*/ 723481 h 2999368"/>
                <a:gd name="connsiteX0" fmla="*/ 2502040 w 5094769"/>
                <a:gd name="connsiteY0" fmla="*/ 723481 h 2999368"/>
                <a:gd name="connsiteX1" fmla="*/ 2120203 w 5094769"/>
                <a:gd name="connsiteY1" fmla="*/ 633046 h 2999368"/>
                <a:gd name="connsiteX2" fmla="*/ 1477108 w 5094769"/>
                <a:gd name="connsiteY2" fmla="*/ 0 h 2999368"/>
                <a:gd name="connsiteX3" fmla="*/ 1225899 w 5094769"/>
                <a:gd name="connsiteY3" fmla="*/ 502417 h 2999368"/>
                <a:gd name="connsiteX4" fmla="*/ 1055077 w 5094769"/>
                <a:gd name="connsiteY4" fmla="*/ 361740 h 2999368"/>
                <a:gd name="connsiteX5" fmla="*/ 964642 w 5094769"/>
                <a:gd name="connsiteY5" fmla="*/ 582804 h 2999368"/>
                <a:gd name="connsiteX6" fmla="*/ 341644 w 5094769"/>
                <a:gd name="connsiteY6" fmla="*/ 381837 h 2999368"/>
                <a:gd name="connsiteX7" fmla="*/ 0 w 5094769"/>
                <a:gd name="connsiteY7" fmla="*/ 1075173 h 2999368"/>
                <a:gd name="connsiteX8" fmla="*/ 683288 w 5094769"/>
                <a:gd name="connsiteY8" fmla="*/ 1105318 h 2999368"/>
                <a:gd name="connsiteX9" fmla="*/ 954594 w 5094769"/>
                <a:gd name="connsiteY9" fmla="*/ 1145512 h 2999368"/>
                <a:gd name="connsiteX10" fmla="*/ 1225899 w 5094769"/>
                <a:gd name="connsiteY10" fmla="*/ 1235947 h 2999368"/>
                <a:gd name="connsiteX11" fmla="*/ 1145513 w 5094769"/>
                <a:gd name="connsiteY11" fmla="*/ 1477107 h 2999368"/>
                <a:gd name="connsiteX12" fmla="*/ 1416818 w 5094769"/>
                <a:gd name="connsiteY12" fmla="*/ 1577591 h 2999368"/>
                <a:gd name="connsiteX13" fmla="*/ 1276141 w 5094769"/>
                <a:gd name="connsiteY13" fmla="*/ 2260879 h 2999368"/>
                <a:gd name="connsiteX14" fmla="*/ 1567543 w 5094769"/>
                <a:gd name="connsiteY14" fmla="*/ 2391507 h 2999368"/>
                <a:gd name="connsiteX15" fmla="*/ 1497205 w 5094769"/>
                <a:gd name="connsiteY15" fmla="*/ 2713055 h 2999368"/>
                <a:gd name="connsiteX16" fmla="*/ 1375098 w 5094769"/>
                <a:gd name="connsiteY16" fmla="*/ 2999368 h 2999368"/>
                <a:gd name="connsiteX17" fmla="*/ 5094769 w 5094769"/>
                <a:gd name="connsiteY17" fmla="*/ 1857799 h 2999368"/>
                <a:gd name="connsiteX18" fmla="*/ 2502040 w 5094769"/>
                <a:gd name="connsiteY18" fmla="*/ 723481 h 2999368"/>
                <a:gd name="connsiteX0" fmla="*/ 2502040 w 5139477"/>
                <a:gd name="connsiteY0" fmla="*/ 723481 h 2999368"/>
                <a:gd name="connsiteX1" fmla="*/ 2120203 w 5139477"/>
                <a:gd name="connsiteY1" fmla="*/ 633046 h 2999368"/>
                <a:gd name="connsiteX2" fmla="*/ 1477108 w 5139477"/>
                <a:gd name="connsiteY2" fmla="*/ 0 h 2999368"/>
                <a:gd name="connsiteX3" fmla="*/ 1225899 w 5139477"/>
                <a:gd name="connsiteY3" fmla="*/ 502417 h 2999368"/>
                <a:gd name="connsiteX4" fmla="*/ 1055077 w 5139477"/>
                <a:gd name="connsiteY4" fmla="*/ 361740 h 2999368"/>
                <a:gd name="connsiteX5" fmla="*/ 964642 w 5139477"/>
                <a:gd name="connsiteY5" fmla="*/ 582804 h 2999368"/>
                <a:gd name="connsiteX6" fmla="*/ 341644 w 5139477"/>
                <a:gd name="connsiteY6" fmla="*/ 381837 h 2999368"/>
                <a:gd name="connsiteX7" fmla="*/ 0 w 5139477"/>
                <a:gd name="connsiteY7" fmla="*/ 1075173 h 2999368"/>
                <a:gd name="connsiteX8" fmla="*/ 683288 w 5139477"/>
                <a:gd name="connsiteY8" fmla="*/ 1105318 h 2999368"/>
                <a:gd name="connsiteX9" fmla="*/ 954594 w 5139477"/>
                <a:gd name="connsiteY9" fmla="*/ 1145512 h 2999368"/>
                <a:gd name="connsiteX10" fmla="*/ 1225899 w 5139477"/>
                <a:gd name="connsiteY10" fmla="*/ 1235947 h 2999368"/>
                <a:gd name="connsiteX11" fmla="*/ 1145513 w 5139477"/>
                <a:gd name="connsiteY11" fmla="*/ 1477107 h 2999368"/>
                <a:gd name="connsiteX12" fmla="*/ 1416818 w 5139477"/>
                <a:gd name="connsiteY12" fmla="*/ 1577591 h 2999368"/>
                <a:gd name="connsiteX13" fmla="*/ 1276141 w 5139477"/>
                <a:gd name="connsiteY13" fmla="*/ 2260879 h 2999368"/>
                <a:gd name="connsiteX14" fmla="*/ 1567543 w 5139477"/>
                <a:gd name="connsiteY14" fmla="*/ 2391507 h 2999368"/>
                <a:gd name="connsiteX15" fmla="*/ 1497205 w 5139477"/>
                <a:gd name="connsiteY15" fmla="*/ 2713055 h 2999368"/>
                <a:gd name="connsiteX16" fmla="*/ 1375098 w 5139477"/>
                <a:gd name="connsiteY16" fmla="*/ 2999368 h 2999368"/>
                <a:gd name="connsiteX17" fmla="*/ 5094769 w 5139477"/>
                <a:gd name="connsiteY17" fmla="*/ 1857799 h 2999368"/>
                <a:gd name="connsiteX18" fmla="*/ 2502040 w 5139477"/>
                <a:gd name="connsiteY18" fmla="*/ 723481 h 2999368"/>
                <a:gd name="connsiteX0" fmla="*/ 2502040 w 5155218"/>
                <a:gd name="connsiteY0" fmla="*/ 723481 h 3256374"/>
                <a:gd name="connsiteX1" fmla="*/ 2120203 w 5155218"/>
                <a:gd name="connsiteY1" fmla="*/ 633046 h 3256374"/>
                <a:gd name="connsiteX2" fmla="*/ 1477108 w 5155218"/>
                <a:gd name="connsiteY2" fmla="*/ 0 h 3256374"/>
                <a:gd name="connsiteX3" fmla="*/ 1225899 w 5155218"/>
                <a:gd name="connsiteY3" fmla="*/ 502417 h 3256374"/>
                <a:gd name="connsiteX4" fmla="*/ 1055077 w 5155218"/>
                <a:gd name="connsiteY4" fmla="*/ 361740 h 3256374"/>
                <a:gd name="connsiteX5" fmla="*/ 964642 w 5155218"/>
                <a:gd name="connsiteY5" fmla="*/ 582804 h 3256374"/>
                <a:gd name="connsiteX6" fmla="*/ 341644 w 5155218"/>
                <a:gd name="connsiteY6" fmla="*/ 381837 h 3256374"/>
                <a:gd name="connsiteX7" fmla="*/ 0 w 5155218"/>
                <a:gd name="connsiteY7" fmla="*/ 1075173 h 3256374"/>
                <a:gd name="connsiteX8" fmla="*/ 683288 w 5155218"/>
                <a:gd name="connsiteY8" fmla="*/ 1105318 h 3256374"/>
                <a:gd name="connsiteX9" fmla="*/ 954594 w 5155218"/>
                <a:gd name="connsiteY9" fmla="*/ 1145512 h 3256374"/>
                <a:gd name="connsiteX10" fmla="*/ 1225899 w 5155218"/>
                <a:gd name="connsiteY10" fmla="*/ 1235947 h 3256374"/>
                <a:gd name="connsiteX11" fmla="*/ 1145513 w 5155218"/>
                <a:gd name="connsiteY11" fmla="*/ 1477107 h 3256374"/>
                <a:gd name="connsiteX12" fmla="*/ 1416818 w 5155218"/>
                <a:gd name="connsiteY12" fmla="*/ 1577591 h 3256374"/>
                <a:gd name="connsiteX13" fmla="*/ 1276141 w 5155218"/>
                <a:gd name="connsiteY13" fmla="*/ 2260879 h 3256374"/>
                <a:gd name="connsiteX14" fmla="*/ 1567543 w 5155218"/>
                <a:gd name="connsiteY14" fmla="*/ 2391507 h 3256374"/>
                <a:gd name="connsiteX15" fmla="*/ 1497205 w 5155218"/>
                <a:gd name="connsiteY15" fmla="*/ 2713055 h 3256374"/>
                <a:gd name="connsiteX16" fmla="*/ 1375098 w 5155218"/>
                <a:gd name="connsiteY16" fmla="*/ 2999368 h 3256374"/>
                <a:gd name="connsiteX17" fmla="*/ 5094769 w 5155218"/>
                <a:gd name="connsiteY17" fmla="*/ 1857799 h 3256374"/>
                <a:gd name="connsiteX18" fmla="*/ 2502040 w 5155218"/>
                <a:gd name="connsiteY18" fmla="*/ 723481 h 3256374"/>
                <a:gd name="connsiteX0" fmla="*/ 2502040 w 5177105"/>
                <a:gd name="connsiteY0" fmla="*/ 723481 h 3322481"/>
                <a:gd name="connsiteX1" fmla="*/ 2120203 w 5177105"/>
                <a:gd name="connsiteY1" fmla="*/ 633046 h 3322481"/>
                <a:gd name="connsiteX2" fmla="*/ 1477108 w 5177105"/>
                <a:gd name="connsiteY2" fmla="*/ 0 h 3322481"/>
                <a:gd name="connsiteX3" fmla="*/ 1225899 w 5177105"/>
                <a:gd name="connsiteY3" fmla="*/ 502417 h 3322481"/>
                <a:gd name="connsiteX4" fmla="*/ 1055077 w 5177105"/>
                <a:gd name="connsiteY4" fmla="*/ 361740 h 3322481"/>
                <a:gd name="connsiteX5" fmla="*/ 964642 w 5177105"/>
                <a:gd name="connsiteY5" fmla="*/ 582804 h 3322481"/>
                <a:gd name="connsiteX6" fmla="*/ 341644 w 5177105"/>
                <a:gd name="connsiteY6" fmla="*/ 381837 h 3322481"/>
                <a:gd name="connsiteX7" fmla="*/ 0 w 5177105"/>
                <a:gd name="connsiteY7" fmla="*/ 1075173 h 3322481"/>
                <a:gd name="connsiteX8" fmla="*/ 683288 w 5177105"/>
                <a:gd name="connsiteY8" fmla="*/ 1105318 h 3322481"/>
                <a:gd name="connsiteX9" fmla="*/ 954594 w 5177105"/>
                <a:gd name="connsiteY9" fmla="*/ 1145512 h 3322481"/>
                <a:gd name="connsiteX10" fmla="*/ 1225899 w 5177105"/>
                <a:gd name="connsiteY10" fmla="*/ 1235947 h 3322481"/>
                <a:gd name="connsiteX11" fmla="*/ 1145513 w 5177105"/>
                <a:gd name="connsiteY11" fmla="*/ 1477107 h 3322481"/>
                <a:gd name="connsiteX12" fmla="*/ 1416818 w 5177105"/>
                <a:gd name="connsiteY12" fmla="*/ 1577591 h 3322481"/>
                <a:gd name="connsiteX13" fmla="*/ 1276141 w 5177105"/>
                <a:gd name="connsiteY13" fmla="*/ 2260879 h 3322481"/>
                <a:gd name="connsiteX14" fmla="*/ 1567543 w 5177105"/>
                <a:gd name="connsiteY14" fmla="*/ 2391507 h 3322481"/>
                <a:gd name="connsiteX15" fmla="*/ 1497205 w 5177105"/>
                <a:gd name="connsiteY15" fmla="*/ 2713055 h 3322481"/>
                <a:gd name="connsiteX16" fmla="*/ 1375098 w 5177105"/>
                <a:gd name="connsiteY16" fmla="*/ 2999368 h 3322481"/>
                <a:gd name="connsiteX17" fmla="*/ 5094769 w 5177105"/>
                <a:gd name="connsiteY17" fmla="*/ 1857799 h 3322481"/>
                <a:gd name="connsiteX18" fmla="*/ 2502040 w 5177105"/>
                <a:gd name="connsiteY18" fmla="*/ 723481 h 3322481"/>
                <a:gd name="connsiteX0" fmla="*/ 2502040 w 5250632"/>
                <a:gd name="connsiteY0" fmla="*/ 723481 h 3274618"/>
                <a:gd name="connsiteX1" fmla="*/ 2120203 w 5250632"/>
                <a:gd name="connsiteY1" fmla="*/ 633046 h 3274618"/>
                <a:gd name="connsiteX2" fmla="*/ 1477108 w 5250632"/>
                <a:gd name="connsiteY2" fmla="*/ 0 h 3274618"/>
                <a:gd name="connsiteX3" fmla="*/ 1225899 w 5250632"/>
                <a:gd name="connsiteY3" fmla="*/ 502417 h 3274618"/>
                <a:gd name="connsiteX4" fmla="*/ 1055077 w 5250632"/>
                <a:gd name="connsiteY4" fmla="*/ 361740 h 3274618"/>
                <a:gd name="connsiteX5" fmla="*/ 964642 w 5250632"/>
                <a:gd name="connsiteY5" fmla="*/ 582804 h 3274618"/>
                <a:gd name="connsiteX6" fmla="*/ 341644 w 5250632"/>
                <a:gd name="connsiteY6" fmla="*/ 381837 h 3274618"/>
                <a:gd name="connsiteX7" fmla="*/ 0 w 5250632"/>
                <a:gd name="connsiteY7" fmla="*/ 1075173 h 3274618"/>
                <a:gd name="connsiteX8" fmla="*/ 683288 w 5250632"/>
                <a:gd name="connsiteY8" fmla="*/ 1105318 h 3274618"/>
                <a:gd name="connsiteX9" fmla="*/ 954594 w 5250632"/>
                <a:gd name="connsiteY9" fmla="*/ 1145512 h 3274618"/>
                <a:gd name="connsiteX10" fmla="*/ 1225899 w 5250632"/>
                <a:gd name="connsiteY10" fmla="*/ 1235947 h 3274618"/>
                <a:gd name="connsiteX11" fmla="*/ 1145513 w 5250632"/>
                <a:gd name="connsiteY11" fmla="*/ 1477107 h 3274618"/>
                <a:gd name="connsiteX12" fmla="*/ 1416818 w 5250632"/>
                <a:gd name="connsiteY12" fmla="*/ 1577591 h 3274618"/>
                <a:gd name="connsiteX13" fmla="*/ 1276141 w 5250632"/>
                <a:gd name="connsiteY13" fmla="*/ 2260879 h 3274618"/>
                <a:gd name="connsiteX14" fmla="*/ 1567543 w 5250632"/>
                <a:gd name="connsiteY14" fmla="*/ 2391507 h 3274618"/>
                <a:gd name="connsiteX15" fmla="*/ 1497205 w 5250632"/>
                <a:gd name="connsiteY15" fmla="*/ 2713055 h 3274618"/>
                <a:gd name="connsiteX16" fmla="*/ 1375098 w 5250632"/>
                <a:gd name="connsiteY16" fmla="*/ 2999368 h 3274618"/>
                <a:gd name="connsiteX17" fmla="*/ 5094769 w 5250632"/>
                <a:gd name="connsiteY17" fmla="*/ 1857799 h 3274618"/>
                <a:gd name="connsiteX18" fmla="*/ 2502040 w 5250632"/>
                <a:gd name="connsiteY18" fmla="*/ 723481 h 3274618"/>
                <a:gd name="connsiteX0" fmla="*/ 2502040 w 5825632"/>
                <a:gd name="connsiteY0" fmla="*/ 723481 h 3284407"/>
                <a:gd name="connsiteX1" fmla="*/ 2120203 w 5825632"/>
                <a:gd name="connsiteY1" fmla="*/ 633046 h 3284407"/>
                <a:gd name="connsiteX2" fmla="*/ 1477108 w 5825632"/>
                <a:gd name="connsiteY2" fmla="*/ 0 h 3284407"/>
                <a:gd name="connsiteX3" fmla="*/ 1225899 w 5825632"/>
                <a:gd name="connsiteY3" fmla="*/ 502417 h 3284407"/>
                <a:gd name="connsiteX4" fmla="*/ 1055077 w 5825632"/>
                <a:gd name="connsiteY4" fmla="*/ 361740 h 3284407"/>
                <a:gd name="connsiteX5" fmla="*/ 964642 w 5825632"/>
                <a:gd name="connsiteY5" fmla="*/ 582804 h 3284407"/>
                <a:gd name="connsiteX6" fmla="*/ 341644 w 5825632"/>
                <a:gd name="connsiteY6" fmla="*/ 381837 h 3284407"/>
                <a:gd name="connsiteX7" fmla="*/ 0 w 5825632"/>
                <a:gd name="connsiteY7" fmla="*/ 1075173 h 3284407"/>
                <a:gd name="connsiteX8" fmla="*/ 683288 w 5825632"/>
                <a:gd name="connsiteY8" fmla="*/ 1105318 h 3284407"/>
                <a:gd name="connsiteX9" fmla="*/ 954594 w 5825632"/>
                <a:gd name="connsiteY9" fmla="*/ 1145512 h 3284407"/>
                <a:gd name="connsiteX10" fmla="*/ 1225899 w 5825632"/>
                <a:gd name="connsiteY10" fmla="*/ 1235947 h 3284407"/>
                <a:gd name="connsiteX11" fmla="*/ 1145513 w 5825632"/>
                <a:gd name="connsiteY11" fmla="*/ 1477107 h 3284407"/>
                <a:gd name="connsiteX12" fmla="*/ 1416818 w 5825632"/>
                <a:gd name="connsiteY12" fmla="*/ 1577591 h 3284407"/>
                <a:gd name="connsiteX13" fmla="*/ 1276141 w 5825632"/>
                <a:gd name="connsiteY13" fmla="*/ 2260879 h 3284407"/>
                <a:gd name="connsiteX14" fmla="*/ 1567543 w 5825632"/>
                <a:gd name="connsiteY14" fmla="*/ 2391507 h 3284407"/>
                <a:gd name="connsiteX15" fmla="*/ 1497205 w 5825632"/>
                <a:gd name="connsiteY15" fmla="*/ 2713055 h 3284407"/>
                <a:gd name="connsiteX16" fmla="*/ 1375098 w 5825632"/>
                <a:gd name="connsiteY16" fmla="*/ 2999368 h 3284407"/>
                <a:gd name="connsiteX17" fmla="*/ 5696653 w 5825632"/>
                <a:gd name="connsiteY17" fmla="*/ 1915673 h 3284407"/>
                <a:gd name="connsiteX18" fmla="*/ 2502040 w 5825632"/>
                <a:gd name="connsiteY18" fmla="*/ 723481 h 3284407"/>
                <a:gd name="connsiteX0" fmla="*/ 2502040 w 5696653"/>
                <a:gd name="connsiteY0" fmla="*/ 723481 h 3142800"/>
                <a:gd name="connsiteX1" fmla="*/ 2120203 w 5696653"/>
                <a:gd name="connsiteY1" fmla="*/ 633046 h 3142800"/>
                <a:gd name="connsiteX2" fmla="*/ 1477108 w 5696653"/>
                <a:gd name="connsiteY2" fmla="*/ 0 h 3142800"/>
                <a:gd name="connsiteX3" fmla="*/ 1225899 w 5696653"/>
                <a:gd name="connsiteY3" fmla="*/ 502417 h 3142800"/>
                <a:gd name="connsiteX4" fmla="*/ 1055077 w 5696653"/>
                <a:gd name="connsiteY4" fmla="*/ 361740 h 3142800"/>
                <a:gd name="connsiteX5" fmla="*/ 964642 w 5696653"/>
                <a:gd name="connsiteY5" fmla="*/ 582804 h 3142800"/>
                <a:gd name="connsiteX6" fmla="*/ 341644 w 5696653"/>
                <a:gd name="connsiteY6" fmla="*/ 381837 h 3142800"/>
                <a:gd name="connsiteX7" fmla="*/ 0 w 5696653"/>
                <a:gd name="connsiteY7" fmla="*/ 1075173 h 3142800"/>
                <a:gd name="connsiteX8" fmla="*/ 683288 w 5696653"/>
                <a:gd name="connsiteY8" fmla="*/ 1105318 h 3142800"/>
                <a:gd name="connsiteX9" fmla="*/ 954594 w 5696653"/>
                <a:gd name="connsiteY9" fmla="*/ 1145512 h 3142800"/>
                <a:gd name="connsiteX10" fmla="*/ 1225899 w 5696653"/>
                <a:gd name="connsiteY10" fmla="*/ 1235947 h 3142800"/>
                <a:gd name="connsiteX11" fmla="*/ 1145513 w 5696653"/>
                <a:gd name="connsiteY11" fmla="*/ 1477107 h 3142800"/>
                <a:gd name="connsiteX12" fmla="*/ 1416818 w 5696653"/>
                <a:gd name="connsiteY12" fmla="*/ 1577591 h 3142800"/>
                <a:gd name="connsiteX13" fmla="*/ 1276141 w 5696653"/>
                <a:gd name="connsiteY13" fmla="*/ 2260879 h 3142800"/>
                <a:gd name="connsiteX14" fmla="*/ 1567543 w 5696653"/>
                <a:gd name="connsiteY14" fmla="*/ 2391507 h 3142800"/>
                <a:gd name="connsiteX15" fmla="*/ 1497205 w 5696653"/>
                <a:gd name="connsiteY15" fmla="*/ 2713055 h 3142800"/>
                <a:gd name="connsiteX16" fmla="*/ 1375098 w 5696653"/>
                <a:gd name="connsiteY16" fmla="*/ 2999368 h 3142800"/>
                <a:gd name="connsiteX17" fmla="*/ 1578712 w 5696653"/>
                <a:gd name="connsiteY17" fmla="*/ 3066455 h 3142800"/>
                <a:gd name="connsiteX18" fmla="*/ 5696653 w 5696653"/>
                <a:gd name="connsiteY18" fmla="*/ 1915673 h 3142800"/>
                <a:gd name="connsiteX19" fmla="*/ 2502040 w 5696653"/>
                <a:gd name="connsiteY19" fmla="*/ 723481 h 3142800"/>
                <a:gd name="connsiteX0" fmla="*/ 2502040 w 5696653"/>
                <a:gd name="connsiteY0" fmla="*/ 723481 h 3142800"/>
                <a:gd name="connsiteX1" fmla="*/ 2120203 w 5696653"/>
                <a:gd name="connsiteY1" fmla="*/ 633046 h 3142800"/>
                <a:gd name="connsiteX2" fmla="*/ 1477108 w 5696653"/>
                <a:gd name="connsiteY2" fmla="*/ 0 h 3142800"/>
                <a:gd name="connsiteX3" fmla="*/ 1225899 w 5696653"/>
                <a:gd name="connsiteY3" fmla="*/ 502417 h 3142800"/>
                <a:gd name="connsiteX4" fmla="*/ 1055077 w 5696653"/>
                <a:gd name="connsiteY4" fmla="*/ 361740 h 3142800"/>
                <a:gd name="connsiteX5" fmla="*/ 964642 w 5696653"/>
                <a:gd name="connsiteY5" fmla="*/ 582804 h 3142800"/>
                <a:gd name="connsiteX6" fmla="*/ 341644 w 5696653"/>
                <a:gd name="connsiteY6" fmla="*/ 381837 h 3142800"/>
                <a:gd name="connsiteX7" fmla="*/ 0 w 5696653"/>
                <a:gd name="connsiteY7" fmla="*/ 1075173 h 3142800"/>
                <a:gd name="connsiteX8" fmla="*/ 683288 w 5696653"/>
                <a:gd name="connsiteY8" fmla="*/ 1105318 h 3142800"/>
                <a:gd name="connsiteX9" fmla="*/ 954594 w 5696653"/>
                <a:gd name="connsiteY9" fmla="*/ 1145512 h 3142800"/>
                <a:gd name="connsiteX10" fmla="*/ 1225899 w 5696653"/>
                <a:gd name="connsiteY10" fmla="*/ 1235947 h 3142800"/>
                <a:gd name="connsiteX11" fmla="*/ 1145513 w 5696653"/>
                <a:gd name="connsiteY11" fmla="*/ 1477107 h 3142800"/>
                <a:gd name="connsiteX12" fmla="*/ 1416818 w 5696653"/>
                <a:gd name="connsiteY12" fmla="*/ 1577591 h 3142800"/>
                <a:gd name="connsiteX13" fmla="*/ 1276141 w 5696653"/>
                <a:gd name="connsiteY13" fmla="*/ 2260879 h 3142800"/>
                <a:gd name="connsiteX14" fmla="*/ 1567543 w 5696653"/>
                <a:gd name="connsiteY14" fmla="*/ 2391507 h 3142800"/>
                <a:gd name="connsiteX15" fmla="*/ 1497205 w 5696653"/>
                <a:gd name="connsiteY15" fmla="*/ 2713055 h 3142800"/>
                <a:gd name="connsiteX16" fmla="*/ 1375098 w 5696653"/>
                <a:gd name="connsiteY16" fmla="*/ 2999368 h 3142800"/>
                <a:gd name="connsiteX17" fmla="*/ 1578712 w 5696653"/>
                <a:gd name="connsiteY17" fmla="*/ 3066455 h 3142800"/>
                <a:gd name="connsiteX18" fmla="*/ 2180693 w 5696653"/>
                <a:gd name="connsiteY18" fmla="*/ 2677835 h 3142800"/>
                <a:gd name="connsiteX19" fmla="*/ 5696653 w 5696653"/>
                <a:gd name="connsiteY19" fmla="*/ 1915673 h 3142800"/>
                <a:gd name="connsiteX20" fmla="*/ 2502040 w 5696653"/>
                <a:gd name="connsiteY20" fmla="*/ 723481 h 3142800"/>
                <a:gd name="connsiteX0" fmla="*/ 2502040 w 5696653"/>
                <a:gd name="connsiteY0" fmla="*/ 723481 h 3142800"/>
                <a:gd name="connsiteX1" fmla="*/ 2120203 w 5696653"/>
                <a:gd name="connsiteY1" fmla="*/ 633046 h 3142800"/>
                <a:gd name="connsiteX2" fmla="*/ 1477108 w 5696653"/>
                <a:gd name="connsiteY2" fmla="*/ 0 h 3142800"/>
                <a:gd name="connsiteX3" fmla="*/ 1225899 w 5696653"/>
                <a:gd name="connsiteY3" fmla="*/ 502417 h 3142800"/>
                <a:gd name="connsiteX4" fmla="*/ 1055077 w 5696653"/>
                <a:gd name="connsiteY4" fmla="*/ 361740 h 3142800"/>
                <a:gd name="connsiteX5" fmla="*/ 964642 w 5696653"/>
                <a:gd name="connsiteY5" fmla="*/ 582804 h 3142800"/>
                <a:gd name="connsiteX6" fmla="*/ 341644 w 5696653"/>
                <a:gd name="connsiteY6" fmla="*/ 381837 h 3142800"/>
                <a:gd name="connsiteX7" fmla="*/ 0 w 5696653"/>
                <a:gd name="connsiteY7" fmla="*/ 1075173 h 3142800"/>
                <a:gd name="connsiteX8" fmla="*/ 683288 w 5696653"/>
                <a:gd name="connsiteY8" fmla="*/ 1105318 h 3142800"/>
                <a:gd name="connsiteX9" fmla="*/ 954594 w 5696653"/>
                <a:gd name="connsiteY9" fmla="*/ 1145512 h 3142800"/>
                <a:gd name="connsiteX10" fmla="*/ 1225899 w 5696653"/>
                <a:gd name="connsiteY10" fmla="*/ 1235947 h 3142800"/>
                <a:gd name="connsiteX11" fmla="*/ 1145513 w 5696653"/>
                <a:gd name="connsiteY11" fmla="*/ 1477107 h 3142800"/>
                <a:gd name="connsiteX12" fmla="*/ 1416818 w 5696653"/>
                <a:gd name="connsiteY12" fmla="*/ 1577591 h 3142800"/>
                <a:gd name="connsiteX13" fmla="*/ 1276141 w 5696653"/>
                <a:gd name="connsiteY13" fmla="*/ 2260879 h 3142800"/>
                <a:gd name="connsiteX14" fmla="*/ 1567543 w 5696653"/>
                <a:gd name="connsiteY14" fmla="*/ 2391507 h 3142800"/>
                <a:gd name="connsiteX15" fmla="*/ 1497205 w 5696653"/>
                <a:gd name="connsiteY15" fmla="*/ 2713055 h 3142800"/>
                <a:gd name="connsiteX16" fmla="*/ 1375098 w 5696653"/>
                <a:gd name="connsiteY16" fmla="*/ 2999368 h 3142800"/>
                <a:gd name="connsiteX17" fmla="*/ 1578712 w 5696653"/>
                <a:gd name="connsiteY17" fmla="*/ 3066455 h 3142800"/>
                <a:gd name="connsiteX18" fmla="*/ 2089253 w 5696653"/>
                <a:gd name="connsiteY18" fmla="*/ 2670215 h 3142800"/>
                <a:gd name="connsiteX19" fmla="*/ 5696653 w 5696653"/>
                <a:gd name="connsiteY19" fmla="*/ 1915673 h 3142800"/>
                <a:gd name="connsiteX20" fmla="*/ 2502040 w 5696653"/>
                <a:gd name="connsiteY20" fmla="*/ 723481 h 3142800"/>
                <a:gd name="connsiteX0" fmla="*/ 2502040 w 5700397"/>
                <a:gd name="connsiteY0" fmla="*/ 723481 h 3142800"/>
                <a:gd name="connsiteX1" fmla="*/ 2120203 w 5700397"/>
                <a:gd name="connsiteY1" fmla="*/ 633046 h 3142800"/>
                <a:gd name="connsiteX2" fmla="*/ 1477108 w 5700397"/>
                <a:gd name="connsiteY2" fmla="*/ 0 h 3142800"/>
                <a:gd name="connsiteX3" fmla="*/ 1225899 w 5700397"/>
                <a:gd name="connsiteY3" fmla="*/ 502417 h 3142800"/>
                <a:gd name="connsiteX4" fmla="*/ 1055077 w 5700397"/>
                <a:gd name="connsiteY4" fmla="*/ 361740 h 3142800"/>
                <a:gd name="connsiteX5" fmla="*/ 964642 w 5700397"/>
                <a:gd name="connsiteY5" fmla="*/ 582804 h 3142800"/>
                <a:gd name="connsiteX6" fmla="*/ 341644 w 5700397"/>
                <a:gd name="connsiteY6" fmla="*/ 381837 h 3142800"/>
                <a:gd name="connsiteX7" fmla="*/ 0 w 5700397"/>
                <a:gd name="connsiteY7" fmla="*/ 1075173 h 3142800"/>
                <a:gd name="connsiteX8" fmla="*/ 683288 w 5700397"/>
                <a:gd name="connsiteY8" fmla="*/ 1105318 h 3142800"/>
                <a:gd name="connsiteX9" fmla="*/ 954594 w 5700397"/>
                <a:gd name="connsiteY9" fmla="*/ 1145512 h 3142800"/>
                <a:gd name="connsiteX10" fmla="*/ 1225899 w 5700397"/>
                <a:gd name="connsiteY10" fmla="*/ 1235947 h 3142800"/>
                <a:gd name="connsiteX11" fmla="*/ 1145513 w 5700397"/>
                <a:gd name="connsiteY11" fmla="*/ 1477107 h 3142800"/>
                <a:gd name="connsiteX12" fmla="*/ 1416818 w 5700397"/>
                <a:gd name="connsiteY12" fmla="*/ 1577591 h 3142800"/>
                <a:gd name="connsiteX13" fmla="*/ 1276141 w 5700397"/>
                <a:gd name="connsiteY13" fmla="*/ 2260879 h 3142800"/>
                <a:gd name="connsiteX14" fmla="*/ 1567543 w 5700397"/>
                <a:gd name="connsiteY14" fmla="*/ 2391507 h 3142800"/>
                <a:gd name="connsiteX15" fmla="*/ 1497205 w 5700397"/>
                <a:gd name="connsiteY15" fmla="*/ 2713055 h 3142800"/>
                <a:gd name="connsiteX16" fmla="*/ 1375098 w 5700397"/>
                <a:gd name="connsiteY16" fmla="*/ 2999368 h 3142800"/>
                <a:gd name="connsiteX17" fmla="*/ 1578712 w 5700397"/>
                <a:gd name="connsiteY17" fmla="*/ 3066455 h 3142800"/>
                <a:gd name="connsiteX18" fmla="*/ 2089253 w 5700397"/>
                <a:gd name="connsiteY18" fmla="*/ 2670215 h 3142800"/>
                <a:gd name="connsiteX19" fmla="*/ 3110333 w 5700397"/>
                <a:gd name="connsiteY19" fmla="*/ 2860715 h 3142800"/>
                <a:gd name="connsiteX20" fmla="*/ 5696653 w 5700397"/>
                <a:gd name="connsiteY20" fmla="*/ 1915673 h 3142800"/>
                <a:gd name="connsiteX21" fmla="*/ 2502040 w 5700397"/>
                <a:gd name="connsiteY21" fmla="*/ 723481 h 3142800"/>
                <a:gd name="connsiteX0" fmla="*/ 2502040 w 5699935"/>
                <a:gd name="connsiteY0" fmla="*/ 723481 h 3142800"/>
                <a:gd name="connsiteX1" fmla="*/ 2120203 w 5699935"/>
                <a:gd name="connsiteY1" fmla="*/ 633046 h 3142800"/>
                <a:gd name="connsiteX2" fmla="*/ 1477108 w 5699935"/>
                <a:gd name="connsiteY2" fmla="*/ 0 h 3142800"/>
                <a:gd name="connsiteX3" fmla="*/ 1225899 w 5699935"/>
                <a:gd name="connsiteY3" fmla="*/ 502417 h 3142800"/>
                <a:gd name="connsiteX4" fmla="*/ 1055077 w 5699935"/>
                <a:gd name="connsiteY4" fmla="*/ 361740 h 3142800"/>
                <a:gd name="connsiteX5" fmla="*/ 964642 w 5699935"/>
                <a:gd name="connsiteY5" fmla="*/ 582804 h 3142800"/>
                <a:gd name="connsiteX6" fmla="*/ 341644 w 5699935"/>
                <a:gd name="connsiteY6" fmla="*/ 381837 h 3142800"/>
                <a:gd name="connsiteX7" fmla="*/ 0 w 5699935"/>
                <a:gd name="connsiteY7" fmla="*/ 1075173 h 3142800"/>
                <a:gd name="connsiteX8" fmla="*/ 683288 w 5699935"/>
                <a:gd name="connsiteY8" fmla="*/ 1105318 h 3142800"/>
                <a:gd name="connsiteX9" fmla="*/ 954594 w 5699935"/>
                <a:gd name="connsiteY9" fmla="*/ 1145512 h 3142800"/>
                <a:gd name="connsiteX10" fmla="*/ 1225899 w 5699935"/>
                <a:gd name="connsiteY10" fmla="*/ 1235947 h 3142800"/>
                <a:gd name="connsiteX11" fmla="*/ 1145513 w 5699935"/>
                <a:gd name="connsiteY11" fmla="*/ 1477107 h 3142800"/>
                <a:gd name="connsiteX12" fmla="*/ 1416818 w 5699935"/>
                <a:gd name="connsiteY12" fmla="*/ 1577591 h 3142800"/>
                <a:gd name="connsiteX13" fmla="*/ 1276141 w 5699935"/>
                <a:gd name="connsiteY13" fmla="*/ 2260879 h 3142800"/>
                <a:gd name="connsiteX14" fmla="*/ 1567543 w 5699935"/>
                <a:gd name="connsiteY14" fmla="*/ 2391507 h 3142800"/>
                <a:gd name="connsiteX15" fmla="*/ 1497205 w 5699935"/>
                <a:gd name="connsiteY15" fmla="*/ 2713055 h 3142800"/>
                <a:gd name="connsiteX16" fmla="*/ 1375098 w 5699935"/>
                <a:gd name="connsiteY16" fmla="*/ 2999368 h 3142800"/>
                <a:gd name="connsiteX17" fmla="*/ 1578712 w 5699935"/>
                <a:gd name="connsiteY17" fmla="*/ 3066455 h 3142800"/>
                <a:gd name="connsiteX18" fmla="*/ 2089253 w 5699935"/>
                <a:gd name="connsiteY18" fmla="*/ 2670215 h 3142800"/>
                <a:gd name="connsiteX19" fmla="*/ 2805533 w 5699935"/>
                <a:gd name="connsiteY19" fmla="*/ 2746415 h 3142800"/>
                <a:gd name="connsiteX20" fmla="*/ 5696653 w 5699935"/>
                <a:gd name="connsiteY20" fmla="*/ 1915673 h 3142800"/>
                <a:gd name="connsiteX21" fmla="*/ 2502040 w 5699935"/>
                <a:gd name="connsiteY21" fmla="*/ 723481 h 3142800"/>
                <a:gd name="connsiteX0" fmla="*/ 2502040 w 5701156"/>
                <a:gd name="connsiteY0" fmla="*/ 723481 h 3142800"/>
                <a:gd name="connsiteX1" fmla="*/ 2120203 w 5701156"/>
                <a:gd name="connsiteY1" fmla="*/ 633046 h 3142800"/>
                <a:gd name="connsiteX2" fmla="*/ 1477108 w 5701156"/>
                <a:gd name="connsiteY2" fmla="*/ 0 h 3142800"/>
                <a:gd name="connsiteX3" fmla="*/ 1225899 w 5701156"/>
                <a:gd name="connsiteY3" fmla="*/ 502417 h 3142800"/>
                <a:gd name="connsiteX4" fmla="*/ 1055077 w 5701156"/>
                <a:gd name="connsiteY4" fmla="*/ 361740 h 3142800"/>
                <a:gd name="connsiteX5" fmla="*/ 964642 w 5701156"/>
                <a:gd name="connsiteY5" fmla="*/ 582804 h 3142800"/>
                <a:gd name="connsiteX6" fmla="*/ 341644 w 5701156"/>
                <a:gd name="connsiteY6" fmla="*/ 381837 h 3142800"/>
                <a:gd name="connsiteX7" fmla="*/ 0 w 5701156"/>
                <a:gd name="connsiteY7" fmla="*/ 1075173 h 3142800"/>
                <a:gd name="connsiteX8" fmla="*/ 683288 w 5701156"/>
                <a:gd name="connsiteY8" fmla="*/ 1105318 h 3142800"/>
                <a:gd name="connsiteX9" fmla="*/ 954594 w 5701156"/>
                <a:gd name="connsiteY9" fmla="*/ 1145512 h 3142800"/>
                <a:gd name="connsiteX10" fmla="*/ 1225899 w 5701156"/>
                <a:gd name="connsiteY10" fmla="*/ 1235947 h 3142800"/>
                <a:gd name="connsiteX11" fmla="*/ 1145513 w 5701156"/>
                <a:gd name="connsiteY11" fmla="*/ 1477107 h 3142800"/>
                <a:gd name="connsiteX12" fmla="*/ 1416818 w 5701156"/>
                <a:gd name="connsiteY12" fmla="*/ 1577591 h 3142800"/>
                <a:gd name="connsiteX13" fmla="*/ 1276141 w 5701156"/>
                <a:gd name="connsiteY13" fmla="*/ 2260879 h 3142800"/>
                <a:gd name="connsiteX14" fmla="*/ 1567543 w 5701156"/>
                <a:gd name="connsiteY14" fmla="*/ 2391507 h 3142800"/>
                <a:gd name="connsiteX15" fmla="*/ 1497205 w 5701156"/>
                <a:gd name="connsiteY15" fmla="*/ 2713055 h 3142800"/>
                <a:gd name="connsiteX16" fmla="*/ 1375098 w 5701156"/>
                <a:gd name="connsiteY16" fmla="*/ 2999368 h 3142800"/>
                <a:gd name="connsiteX17" fmla="*/ 1578712 w 5701156"/>
                <a:gd name="connsiteY17" fmla="*/ 3066455 h 3142800"/>
                <a:gd name="connsiteX18" fmla="*/ 2089253 w 5701156"/>
                <a:gd name="connsiteY18" fmla="*/ 2670215 h 3142800"/>
                <a:gd name="connsiteX19" fmla="*/ 2805533 w 5701156"/>
                <a:gd name="connsiteY19" fmla="*/ 2746415 h 3142800"/>
                <a:gd name="connsiteX20" fmla="*/ 3148433 w 5701156"/>
                <a:gd name="connsiteY20" fmla="*/ 2609255 h 3142800"/>
                <a:gd name="connsiteX21" fmla="*/ 5696653 w 5701156"/>
                <a:gd name="connsiteY21" fmla="*/ 1915673 h 3142800"/>
                <a:gd name="connsiteX22" fmla="*/ 2502040 w 5701156"/>
                <a:gd name="connsiteY22" fmla="*/ 723481 h 3142800"/>
                <a:gd name="connsiteX0" fmla="*/ 2502040 w 5701186"/>
                <a:gd name="connsiteY0" fmla="*/ 723481 h 3142800"/>
                <a:gd name="connsiteX1" fmla="*/ 2120203 w 5701186"/>
                <a:gd name="connsiteY1" fmla="*/ 633046 h 3142800"/>
                <a:gd name="connsiteX2" fmla="*/ 1477108 w 5701186"/>
                <a:gd name="connsiteY2" fmla="*/ 0 h 3142800"/>
                <a:gd name="connsiteX3" fmla="*/ 1225899 w 5701186"/>
                <a:gd name="connsiteY3" fmla="*/ 502417 h 3142800"/>
                <a:gd name="connsiteX4" fmla="*/ 1055077 w 5701186"/>
                <a:gd name="connsiteY4" fmla="*/ 361740 h 3142800"/>
                <a:gd name="connsiteX5" fmla="*/ 964642 w 5701186"/>
                <a:gd name="connsiteY5" fmla="*/ 582804 h 3142800"/>
                <a:gd name="connsiteX6" fmla="*/ 341644 w 5701186"/>
                <a:gd name="connsiteY6" fmla="*/ 381837 h 3142800"/>
                <a:gd name="connsiteX7" fmla="*/ 0 w 5701186"/>
                <a:gd name="connsiteY7" fmla="*/ 1075173 h 3142800"/>
                <a:gd name="connsiteX8" fmla="*/ 683288 w 5701186"/>
                <a:gd name="connsiteY8" fmla="*/ 1105318 h 3142800"/>
                <a:gd name="connsiteX9" fmla="*/ 954594 w 5701186"/>
                <a:gd name="connsiteY9" fmla="*/ 1145512 h 3142800"/>
                <a:gd name="connsiteX10" fmla="*/ 1225899 w 5701186"/>
                <a:gd name="connsiteY10" fmla="*/ 1235947 h 3142800"/>
                <a:gd name="connsiteX11" fmla="*/ 1145513 w 5701186"/>
                <a:gd name="connsiteY11" fmla="*/ 1477107 h 3142800"/>
                <a:gd name="connsiteX12" fmla="*/ 1416818 w 5701186"/>
                <a:gd name="connsiteY12" fmla="*/ 1577591 h 3142800"/>
                <a:gd name="connsiteX13" fmla="*/ 1276141 w 5701186"/>
                <a:gd name="connsiteY13" fmla="*/ 2260879 h 3142800"/>
                <a:gd name="connsiteX14" fmla="*/ 1567543 w 5701186"/>
                <a:gd name="connsiteY14" fmla="*/ 2391507 h 3142800"/>
                <a:gd name="connsiteX15" fmla="*/ 1497205 w 5701186"/>
                <a:gd name="connsiteY15" fmla="*/ 2713055 h 3142800"/>
                <a:gd name="connsiteX16" fmla="*/ 1375098 w 5701186"/>
                <a:gd name="connsiteY16" fmla="*/ 2999368 h 3142800"/>
                <a:gd name="connsiteX17" fmla="*/ 1578712 w 5701186"/>
                <a:gd name="connsiteY17" fmla="*/ 3066455 h 3142800"/>
                <a:gd name="connsiteX18" fmla="*/ 2089253 w 5701186"/>
                <a:gd name="connsiteY18" fmla="*/ 2670215 h 3142800"/>
                <a:gd name="connsiteX19" fmla="*/ 2805533 w 5701186"/>
                <a:gd name="connsiteY19" fmla="*/ 2746415 h 3142800"/>
                <a:gd name="connsiteX20" fmla="*/ 3163673 w 5701186"/>
                <a:gd name="connsiteY20" fmla="*/ 2464475 h 3142800"/>
                <a:gd name="connsiteX21" fmla="*/ 5696653 w 5701186"/>
                <a:gd name="connsiteY21" fmla="*/ 1915673 h 3142800"/>
                <a:gd name="connsiteX22" fmla="*/ 2502040 w 5701186"/>
                <a:gd name="connsiteY22" fmla="*/ 723481 h 3142800"/>
                <a:gd name="connsiteX0" fmla="*/ 2502040 w 5701186"/>
                <a:gd name="connsiteY0" fmla="*/ 723481 h 3142800"/>
                <a:gd name="connsiteX1" fmla="*/ 2120203 w 5701186"/>
                <a:gd name="connsiteY1" fmla="*/ 633046 h 3142800"/>
                <a:gd name="connsiteX2" fmla="*/ 1477108 w 5701186"/>
                <a:gd name="connsiteY2" fmla="*/ 0 h 3142800"/>
                <a:gd name="connsiteX3" fmla="*/ 1225899 w 5701186"/>
                <a:gd name="connsiteY3" fmla="*/ 502417 h 3142800"/>
                <a:gd name="connsiteX4" fmla="*/ 1055077 w 5701186"/>
                <a:gd name="connsiteY4" fmla="*/ 361740 h 3142800"/>
                <a:gd name="connsiteX5" fmla="*/ 964642 w 5701186"/>
                <a:gd name="connsiteY5" fmla="*/ 582804 h 3142800"/>
                <a:gd name="connsiteX6" fmla="*/ 341644 w 5701186"/>
                <a:gd name="connsiteY6" fmla="*/ 381837 h 3142800"/>
                <a:gd name="connsiteX7" fmla="*/ 0 w 5701186"/>
                <a:gd name="connsiteY7" fmla="*/ 1075173 h 3142800"/>
                <a:gd name="connsiteX8" fmla="*/ 683288 w 5701186"/>
                <a:gd name="connsiteY8" fmla="*/ 1105318 h 3142800"/>
                <a:gd name="connsiteX9" fmla="*/ 954594 w 5701186"/>
                <a:gd name="connsiteY9" fmla="*/ 1145512 h 3142800"/>
                <a:gd name="connsiteX10" fmla="*/ 1225899 w 5701186"/>
                <a:gd name="connsiteY10" fmla="*/ 1235947 h 3142800"/>
                <a:gd name="connsiteX11" fmla="*/ 1145513 w 5701186"/>
                <a:gd name="connsiteY11" fmla="*/ 1477107 h 3142800"/>
                <a:gd name="connsiteX12" fmla="*/ 1416818 w 5701186"/>
                <a:gd name="connsiteY12" fmla="*/ 1577591 h 3142800"/>
                <a:gd name="connsiteX13" fmla="*/ 1276141 w 5701186"/>
                <a:gd name="connsiteY13" fmla="*/ 2260879 h 3142800"/>
                <a:gd name="connsiteX14" fmla="*/ 1567543 w 5701186"/>
                <a:gd name="connsiteY14" fmla="*/ 2391507 h 3142800"/>
                <a:gd name="connsiteX15" fmla="*/ 1497205 w 5701186"/>
                <a:gd name="connsiteY15" fmla="*/ 2713055 h 3142800"/>
                <a:gd name="connsiteX16" fmla="*/ 1375098 w 5701186"/>
                <a:gd name="connsiteY16" fmla="*/ 2999368 h 3142800"/>
                <a:gd name="connsiteX17" fmla="*/ 1578712 w 5701186"/>
                <a:gd name="connsiteY17" fmla="*/ 3066455 h 3142800"/>
                <a:gd name="connsiteX18" fmla="*/ 2089253 w 5701186"/>
                <a:gd name="connsiteY18" fmla="*/ 2670215 h 3142800"/>
                <a:gd name="connsiteX19" fmla="*/ 2714093 w 5701186"/>
                <a:gd name="connsiteY19" fmla="*/ 2715935 h 3142800"/>
                <a:gd name="connsiteX20" fmla="*/ 3163673 w 5701186"/>
                <a:gd name="connsiteY20" fmla="*/ 2464475 h 3142800"/>
                <a:gd name="connsiteX21" fmla="*/ 5696653 w 5701186"/>
                <a:gd name="connsiteY21" fmla="*/ 1915673 h 3142800"/>
                <a:gd name="connsiteX22" fmla="*/ 2502040 w 5701186"/>
                <a:gd name="connsiteY22" fmla="*/ 723481 h 3142800"/>
                <a:gd name="connsiteX0" fmla="*/ 2502040 w 5712732"/>
                <a:gd name="connsiteY0" fmla="*/ 723481 h 3142800"/>
                <a:gd name="connsiteX1" fmla="*/ 2120203 w 5712732"/>
                <a:gd name="connsiteY1" fmla="*/ 633046 h 3142800"/>
                <a:gd name="connsiteX2" fmla="*/ 1477108 w 5712732"/>
                <a:gd name="connsiteY2" fmla="*/ 0 h 3142800"/>
                <a:gd name="connsiteX3" fmla="*/ 1225899 w 5712732"/>
                <a:gd name="connsiteY3" fmla="*/ 502417 h 3142800"/>
                <a:gd name="connsiteX4" fmla="*/ 1055077 w 5712732"/>
                <a:gd name="connsiteY4" fmla="*/ 361740 h 3142800"/>
                <a:gd name="connsiteX5" fmla="*/ 964642 w 5712732"/>
                <a:gd name="connsiteY5" fmla="*/ 582804 h 3142800"/>
                <a:gd name="connsiteX6" fmla="*/ 341644 w 5712732"/>
                <a:gd name="connsiteY6" fmla="*/ 381837 h 3142800"/>
                <a:gd name="connsiteX7" fmla="*/ 0 w 5712732"/>
                <a:gd name="connsiteY7" fmla="*/ 1075173 h 3142800"/>
                <a:gd name="connsiteX8" fmla="*/ 683288 w 5712732"/>
                <a:gd name="connsiteY8" fmla="*/ 1105318 h 3142800"/>
                <a:gd name="connsiteX9" fmla="*/ 954594 w 5712732"/>
                <a:gd name="connsiteY9" fmla="*/ 1145512 h 3142800"/>
                <a:gd name="connsiteX10" fmla="*/ 1225899 w 5712732"/>
                <a:gd name="connsiteY10" fmla="*/ 1235947 h 3142800"/>
                <a:gd name="connsiteX11" fmla="*/ 1145513 w 5712732"/>
                <a:gd name="connsiteY11" fmla="*/ 1477107 h 3142800"/>
                <a:gd name="connsiteX12" fmla="*/ 1416818 w 5712732"/>
                <a:gd name="connsiteY12" fmla="*/ 1577591 h 3142800"/>
                <a:gd name="connsiteX13" fmla="*/ 1276141 w 5712732"/>
                <a:gd name="connsiteY13" fmla="*/ 2260879 h 3142800"/>
                <a:gd name="connsiteX14" fmla="*/ 1567543 w 5712732"/>
                <a:gd name="connsiteY14" fmla="*/ 2391507 h 3142800"/>
                <a:gd name="connsiteX15" fmla="*/ 1497205 w 5712732"/>
                <a:gd name="connsiteY15" fmla="*/ 2713055 h 3142800"/>
                <a:gd name="connsiteX16" fmla="*/ 1375098 w 5712732"/>
                <a:gd name="connsiteY16" fmla="*/ 2999368 h 3142800"/>
                <a:gd name="connsiteX17" fmla="*/ 1578712 w 5712732"/>
                <a:gd name="connsiteY17" fmla="*/ 3066455 h 3142800"/>
                <a:gd name="connsiteX18" fmla="*/ 2089253 w 5712732"/>
                <a:gd name="connsiteY18" fmla="*/ 2670215 h 3142800"/>
                <a:gd name="connsiteX19" fmla="*/ 2714093 w 5712732"/>
                <a:gd name="connsiteY19" fmla="*/ 2715935 h 3142800"/>
                <a:gd name="connsiteX20" fmla="*/ 3163673 w 5712732"/>
                <a:gd name="connsiteY20" fmla="*/ 2464475 h 3142800"/>
                <a:gd name="connsiteX21" fmla="*/ 3377032 w 5712732"/>
                <a:gd name="connsiteY21" fmla="*/ 2357795 h 3142800"/>
                <a:gd name="connsiteX22" fmla="*/ 5696653 w 5712732"/>
                <a:gd name="connsiteY22" fmla="*/ 1915673 h 3142800"/>
                <a:gd name="connsiteX23" fmla="*/ 2502040 w 5712732"/>
                <a:gd name="connsiteY23" fmla="*/ 723481 h 3142800"/>
                <a:gd name="connsiteX0" fmla="*/ 2502040 w 5712950"/>
                <a:gd name="connsiteY0" fmla="*/ 723481 h 3142800"/>
                <a:gd name="connsiteX1" fmla="*/ 2120203 w 5712950"/>
                <a:gd name="connsiteY1" fmla="*/ 633046 h 3142800"/>
                <a:gd name="connsiteX2" fmla="*/ 1477108 w 5712950"/>
                <a:gd name="connsiteY2" fmla="*/ 0 h 3142800"/>
                <a:gd name="connsiteX3" fmla="*/ 1225899 w 5712950"/>
                <a:gd name="connsiteY3" fmla="*/ 502417 h 3142800"/>
                <a:gd name="connsiteX4" fmla="*/ 1055077 w 5712950"/>
                <a:gd name="connsiteY4" fmla="*/ 361740 h 3142800"/>
                <a:gd name="connsiteX5" fmla="*/ 964642 w 5712950"/>
                <a:gd name="connsiteY5" fmla="*/ 582804 h 3142800"/>
                <a:gd name="connsiteX6" fmla="*/ 341644 w 5712950"/>
                <a:gd name="connsiteY6" fmla="*/ 381837 h 3142800"/>
                <a:gd name="connsiteX7" fmla="*/ 0 w 5712950"/>
                <a:gd name="connsiteY7" fmla="*/ 1075173 h 3142800"/>
                <a:gd name="connsiteX8" fmla="*/ 683288 w 5712950"/>
                <a:gd name="connsiteY8" fmla="*/ 1105318 h 3142800"/>
                <a:gd name="connsiteX9" fmla="*/ 954594 w 5712950"/>
                <a:gd name="connsiteY9" fmla="*/ 1145512 h 3142800"/>
                <a:gd name="connsiteX10" fmla="*/ 1225899 w 5712950"/>
                <a:gd name="connsiteY10" fmla="*/ 1235947 h 3142800"/>
                <a:gd name="connsiteX11" fmla="*/ 1145513 w 5712950"/>
                <a:gd name="connsiteY11" fmla="*/ 1477107 h 3142800"/>
                <a:gd name="connsiteX12" fmla="*/ 1416818 w 5712950"/>
                <a:gd name="connsiteY12" fmla="*/ 1577591 h 3142800"/>
                <a:gd name="connsiteX13" fmla="*/ 1276141 w 5712950"/>
                <a:gd name="connsiteY13" fmla="*/ 2260879 h 3142800"/>
                <a:gd name="connsiteX14" fmla="*/ 1567543 w 5712950"/>
                <a:gd name="connsiteY14" fmla="*/ 2391507 h 3142800"/>
                <a:gd name="connsiteX15" fmla="*/ 1497205 w 5712950"/>
                <a:gd name="connsiteY15" fmla="*/ 2713055 h 3142800"/>
                <a:gd name="connsiteX16" fmla="*/ 1375098 w 5712950"/>
                <a:gd name="connsiteY16" fmla="*/ 2999368 h 3142800"/>
                <a:gd name="connsiteX17" fmla="*/ 1578712 w 5712950"/>
                <a:gd name="connsiteY17" fmla="*/ 3066455 h 3142800"/>
                <a:gd name="connsiteX18" fmla="*/ 2089253 w 5712950"/>
                <a:gd name="connsiteY18" fmla="*/ 2670215 h 3142800"/>
                <a:gd name="connsiteX19" fmla="*/ 2714093 w 5712950"/>
                <a:gd name="connsiteY19" fmla="*/ 2715935 h 3142800"/>
                <a:gd name="connsiteX20" fmla="*/ 3163673 w 5712950"/>
                <a:gd name="connsiteY20" fmla="*/ 2464475 h 3142800"/>
                <a:gd name="connsiteX21" fmla="*/ 3407512 w 5712950"/>
                <a:gd name="connsiteY21" fmla="*/ 2403515 h 3142800"/>
                <a:gd name="connsiteX22" fmla="*/ 5696653 w 5712950"/>
                <a:gd name="connsiteY22" fmla="*/ 1915673 h 3142800"/>
                <a:gd name="connsiteX23" fmla="*/ 2502040 w 5712950"/>
                <a:gd name="connsiteY23" fmla="*/ 723481 h 3142800"/>
                <a:gd name="connsiteX0" fmla="*/ 2502040 w 5712950"/>
                <a:gd name="connsiteY0" fmla="*/ 723481 h 3142800"/>
                <a:gd name="connsiteX1" fmla="*/ 2120203 w 5712950"/>
                <a:gd name="connsiteY1" fmla="*/ 633046 h 3142800"/>
                <a:gd name="connsiteX2" fmla="*/ 1477108 w 5712950"/>
                <a:gd name="connsiteY2" fmla="*/ 0 h 3142800"/>
                <a:gd name="connsiteX3" fmla="*/ 1225899 w 5712950"/>
                <a:gd name="connsiteY3" fmla="*/ 502417 h 3142800"/>
                <a:gd name="connsiteX4" fmla="*/ 1055077 w 5712950"/>
                <a:gd name="connsiteY4" fmla="*/ 361740 h 3142800"/>
                <a:gd name="connsiteX5" fmla="*/ 964642 w 5712950"/>
                <a:gd name="connsiteY5" fmla="*/ 582804 h 3142800"/>
                <a:gd name="connsiteX6" fmla="*/ 341644 w 5712950"/>
                <a:gd name="connsiteY6" fmla="*/ 381837 h 3142800"/>
                <a:gd name="connsiteX7" fmla="*/ 0 w 5712950"/>
                <a:gd name="connsiteY7" fmla="*/ 1075173 h 3142800"/>
                <a:gd name="connsiteX8" fmla="*/ 683288 w 5712950"/>
                <a:gd name="connsiteY8" fmla="*/ 1105318 h 3142800"/>
                <a:gd name="connsiteX9" fmla="*/ 954594 w 5712950"/>
                <a:gd name="connsiteY9" fmla="*/ 1145512 h 3142800"/>
                <a:gd name="connsiteX10" fmla="*/ 1225899 w 5712950"/>
                <a:gd name="connsiteY10" fmla="*/ 1235947 h 3142800"/>
                <a:gd name="connsiteX11" fmla="*/ 1145513 w 5712950"/>
                <a:gd name="connsiteY11" fmla="*/ 1477107 h 3142800"/>
                <a:gd name="connsiteX12" fmla="*/ 1416818 w 5712950"/>
                <a:gd name="connsiteY12" fmla="*/ 1577591 h 3142800"/>
                <a:gd name="connsiteX13" fmla="*/ 1276141 w 5712950"/>
                <a:gd name="connsiteY13" fmla="*/ 2260879 h 3142800"/>
                <a:gd name="connsiteX14" fmla="*/ 1567543 w 5712950"/>
                <a:gd name="connsiteY14" fmla="*/ 2391507 h 3142800"/>
                <a:gd name="connsiteX15" fmla="*/ 1497205 w 5712950"/>
                <a:gd name="connsiteY15" fmla="*/ 2713055 h 3142800"/>
                <a:gd name="connsiteX16" fmla="*/ 1375098 w 5712950"/>
                <a:gd name="connsiteY16" fmla="*/ 2999368 h 3142800"/>
                <a:gd name="connsiteX17" fmla="*/ 1578712 w 5712950"/>
                <a:gd name="connsiteY17" fmla="*/ 3066455 h 3142800"/>
                <a:gd name="connsiteX18" fmla="*/ 2089253 w 5712950"/>
                <a:gd name="connsiteY18" fmla="*/ 2670215 h 3142800"/>
                <a:gd name="connsiteX19" fmla="*/ 2714093 w 5712950"/>
                <a:gd name="connsiteY19" fmla="*/ 2715935 h 3142800"/>
                <a:gd name="connsiteX20" fmla="*/ 3163673 w 5712950"/>
                <a:gd name="connsiteY20" fmla="*/ 2464475 h 3142800"/>
                <a:gd name="connsiteX21" fmla="*/ 3407512 w 5712950"/>
                <a:gd name="connsiteY21" fmla="*/ 2350175 h 3142800"/>
                <a:gd name="connsiteX22" fmla="*/ 5696653 w 5712950"/>
                <a:gd name="connsiteY22" fmla="*/ 1915673 h 3142800"/>
                <a:gd name="connsiteX23" fmla="*/ 2502040 w 5712950"/>
                <a:gd name="connsiteY23" fmla="*/ 723481 h 3142800"/>
                <a:gd name="connsiteX0" fmla="*/ 2502040 w 5711001"/>
                <a:gd name="connsiteY0" fmla="*/ 723481 h 3142800"/>
                <a:gd name="connsiteX1" fmla="*/ 2120203 w 5711001"/>
                <a:gd name="connsiteY1" fmla="*/ 633046 h 3142800"/>
                <a:gd name="connsiteX2" fmla="*/ 1477108 w 5711001"/>
                <a:gd name="connsiteY2" fmla="*/ 0 h 3142800"/>
                <a:gd name="connsiteX3" fmla="*/ 1225899 w 5711001"/>
                <a:gd name="connsiteY3" fmla="*/ 502417 h 3142800"/>
                <a:gd name="connsiteX4" fmla="*/ 1055077 w 5711001"/>
                <a:gd name="connsiteY4" fmla="*/ 361740 h 3142800"/>
                <a:gd name="connsiteX5" fmla="*/ 964642 w 5711001"/>
                <a:gd name="connsiteY5" fmla="*/ 582804 h 3142800"/>
                <a:gd name="connsiteX6" fmla="*/ 341644 w 5711001"/>
                <a:gd name="connsiteY6" fmla="*/ 381837 h 3142800"/>
                <a:gd name="connsiteX7" fmla="*/ 0 w 5711001"/>
                <a:gd name="connsiteY7" fmla="*/ 1075173 h 3142800"/>
                <a:gd name="connsiteX8" fmla="*/ 683288 w 5711001"/>
                <a:gd name="connsiteY8" fmla="*/ 1105318 h 3142800"/>
                <a:gd name="connsiteX9" fmla="*/ 954594 w 5711001"/>
                <a:gd name="connsiteY9" fmla="*/ 1145512 h 3142800"/>
                <a:gd name="connsiteX10" fmla="*/ 1225899 w 5711001"/>
                <a:gd name="connsiteY10" fmla="*/ 1235947 h 3142800"/>
                <a:gd name="connsiteX11" fmla="*/ 1145513 w 5711001"/>
                <a:gd name="connsiteY11" fmla="*/ 1477107 h 3142800"/>
                <a:gd name="connsiteX12" fmla="*/ 1416818 w 5711001"/>
                <a:gd name="connsiteY12" fmla="*/ 1577591 h 3142800"/>
                <a:gd name="connsiteX13" fmla="*/ 1276141 w 5711001"/>
                <a:gd name="connsiteY13" fmla="*/ 2260879 h 3142800"/>
                <a:gd name="connsiteX14" fmla="*/ 1567543 w 5711001"/>
                <a:gd name="connsiteY14" fmla="*/ 2391507 h 3142800"/>
                <a:gd name="connsiteX15" fmla="*/ 1497205 w 5711001"/>
                <a:gd name="connsiteY15" fmla="*/ 2713055 h 3142800"/>
                <a:gd name="connsiteX16" fmla="*/ 1375098 w 5711001"/>
                <a:gd name="connsiteY16" fmla="*/ 2999368 h 3142800"/>
                <a:gd name="connsiteX17" fmla="*/ 1578712 w 5711001"/>
                <a:gd name="connsiteY17" fmla="*/ 3066455 h 3142800"/>
                <a:gd name="connsiteX18" fmla="*/ 2089253 w 5711001"/>
                <a:gd name="connsiteY18" fmla="*/ 2670215 h 3142800"/>
                <a:gd name="connsiteX19" fmla="*/ 2714093 w 5711001"/>
                <a:gd name="connsiteY19" fmla="*/ 2715935 h 3142800"/>
                <a:gd name="connsiteX20" fmla="*/ 3163673 w 5711001"/>
                <a:gd name="connsiteY20" fmla="*/ 2464475 h 3142800"/>
                <a:gd name="connsiteX21" fmla="*/ 3407512 w 5711001"/>
                <a:gd name="connsiteY21" fmla="*/ 2350175 h 3142800"/>
                <a:gd name="connsiteX22" fmla="*/ 3506572 w 5711001"/>
                <a:gd name="connsiteY22" fmla="*/ 2426375 h 3142800"/>
                <a:gd name="connsiteX23" fmla="*/ 5696653 w 5711001"/>
                <a:gd name="connsiteY23" fmla="*/ 1915673 h 3142800"/>
                <a:gd name="connsiteX24" fmla="*/ 2502040 w 5711001"/>
                <a:gd name="connsiteY24" fmla="*/ 723481 h 3142800"/>
                <a:gd name="connsiteX0" fmla="*/ 2502040 w 4025955"/>
                <a:gd name="connsiteY0" fmla="*/ 723481 h 3142800"/>
                <a:gd name="connsiteX1" fmla="*/ 2120203 w 4025955"/>
                <a:gd name="connsiteY1" fmla="*/ 633046 h 3142800"/>
                <a:gd name="connsiteX2" fmla="*/ 1477108 w 4025955"/>
                <a:gd name="connsiteY2" fmla="*/ 0 h 3142800"/>
                <a:gd name="connsiteX3" fmla="*/ 1225899 w 4025955"/>
                <a:gd name="connsiteY3" fmla="*/ 502417 h 3142800"/>
                <a:gd name="connsiteX4" fmla="*/ 1055077 w 4025955"/>
                <a:gd name="connsiteY4" fmla="*/ 361740 h 3142800"/>
                <a:gd name="connsiteX5" fmla="*/ 964642 w 4025955"/>
                <a:gd name="connsiteY5" fmla="*/ 582804 h 3142800"/>
                <a:gd name="connsiteX6" fmla="*/ 341644 w 4025955"/>
                <a:gd name="connsiteY6" fmla="*/ 381837 h 3142800"/>
                <a:gd name="connsiteX7" fmla="*/ 0 w 4025955"/>
                <a:gd name="connsiteY7" fmla="*/ 1075173 h 3142800"/>
                <a:gd name="connsiteX8" fmla="*/ 683288 w 4025955"/>
                <a:gd name="connsiteY8" fmla="*/ 1105318 h 3142800"/>
                <a:gd name="connsiteX9" fmla="*/ 954594 w 4025955"/>
                <a:gd name="connsiteY9" fmla="*/ 1145512 h 3142800"/>
                <a:gd name="connsiteX10" fmla="*/ 1225899 w 4025955"/>
                <a:gd name="connsiteY10" fmla="*/ 1235947 h 3142800"/>
                <a:gd name="connsiteX11" fmla="*/ 1145513 w 4025955"/>
                <a:gd name="connsiteY11" fmla="*/ 1477107 h 3142800"/>
                <a:gd name="connsiteX12" fmla="*/ 1416818 w 4025955"/>
                <a:gd name="connsiteY12" fmla="*/ 1577591 h 3142800"/>
                <a:gd name="connsiteX13" fmla="*/ 1276141 w 4025955"/>
                <a:gd name="connsiteY13" fmla="*/ 2260879 h 3142800"/>
                <a:gd name="connsiteX14" fmla="*/ 1567543 w 4025955"/>
                <a:gd name="connsiteY14" fmla="*/ 2391507 h 3142800"/>
                <a:gd name="connsiteX15" fmla="*/ 1497205 w 4025955"/>
                <a:gd name="connsiteY15" fmla="*/ 2713055 h 3142800"/>
                <a:gd name="connsiteX16" fmla="*/ 1375098 w 4025955"/>
                <a:gd name="connsiteY16" fmla="*/ 2999368 h 3142800"/>
                <a:gd name="connsiteX17" fmla="*/ 1578712 w 4025955"/>
                <a:gd name="connsiteY17" fmla="*/ 3066455 h 3142800"/>
                <a:gd name="connsiteX18" fmla="*/ 2089253 w 4025955"/>
                <a:gd name="connsiteY18" fmla="*/ 2670215 h 3142800"/>
                <a:gd name="connsiteX19" fmla="*/ 2714093 w 4025955"/>
                <a:gd name="connsiteY19" fmla="*/ 2715935 h 3142800"/>
                <a:gd name="connsiteX20" fmla="*/ 3163673 w 4025955"/>
                <a:gd name="connsiteY20" fmla="*/ 2464475 h 3142800"/>
                <a:gd name="connsiteX21" fmla="*/ 3407512 w 4025955"/>
                <a:gd name="connsiteY21" fmla="*/ 2350175 h 3142800"/>
                <a:gd name="connsiteX22" fmla="*/ 3506572 w 4025955"/>
                <a:gd name="connsiteY22" fmla="*/ 2426375 h 3142800"/>
                <a:gd name="connsiteX23" fmla="*/ 3956753 w 4025955"/>
                <a:gd name="connsiteY23" fmla="*/ 2004573 h 3142800"/>
                <a:gd name="connsiteX24" fmla="*/ 2502040 w 4025955"/>
                <a:gd name="connsiteY24" fmla="*/ 723481 h 3142800"/>
                <a:gd name="connsiteX0" fmla="*/ 2502040 w 4025955"/>
                <a:gd name="connsiteY0" fmla="*/ 723481 h 3142800"/>
                <a:gd name="connsiteX1" fmla="*/ 2120203 w 4025955"/>
                <a:gd name="connsiteY1" fmla="*/ 633046 h 3142800"/>
                <a:gd name="connsiteX2" fmla="*/ 1477108 w 4025955"/>
                <a:gd name="connsiteY2" fmla="*/ 0 h 3142800"/>
                <a:gd name="connsiteX3" fmla="*/ 1225899 w 4025955"/>
                <a:gd name="connsiteY3" fmla="*/ 502417 h 3142800"/>
                <a:gd name="connsiteX4" fmla="*/ 1055077 w 4025955"/>
                <a:gd name="connsiteY4" fmla="*/ 361740 h 3142800"/>
                <a:gd name="connsiteX5" fmla="*/ 964642 w 4025955"/>
                <a:gd name="connsiteY5" fmla="*/ 582804 h 3142800"/>
                <a:gd name="connsiteX6" fmla="*/ 341644 w 4025955"/>
                <a:gd name="connsiteY6" fmla="*/ 381837 h 3142800"/>
                <a:gd name="connsiteX7" fmla="*/ 0 w 4025955"/>
                <a:gd name="connsiteY7" fmla="*/ 1075173 h 3142800"/>
                <a:gd name="connsiteX8" fmla="*/ 683288 w 4025955"/>
                <a:gd name="connsiteY8" fmla="*/ 1105318 h 3142800"/>
                <a:gd name="connsiteX9" fmla="*/ 954594 w 4025955"/>
                <a:gd name="connsiteY9" fmla="*/ 1145512 h 3142800"/>
                <a:gd name="connsiteX10" fmla="*/ 1225899 w 4025955"/>
                <a:gd name="connsiteY10" fmla="*/ 1235947 h 3142800"/>
                <a:gd name="connsiteX11" fmla="*/ 1145513 w 4025955"/>
                <a:gd name="connsiteY11" fmla="*/ 1477107 h 3142800"/>
                <a:gd name="connsiteX12" fmla="*/ 1416818 w 4025955"/>
                <a:gd name="connsiteY12" fmla="*/ 1577591 h 3142800"/>
                <a:gd name="connsiteX13" fmla="*/ 1276141 w 4025955"/>
                <a:gd name="connsiteY13" fmla="*/ 2260879 h 3142800"/>
                <a:gd name="connsiteX14" fmla="*/ 1567543 w 4025955"/>
                <a:gd name="connsiteY14" fmla="*/ 2391507 h 3142800"/>
                <a:gd name="connsiteX15" fmla="*/ 1497205 w 4025955"/>
                <a:gd name="connsiteY15" fmla="*/ 2713055 h 3142800"/>
                <a:gd name="connsiteX16" fmla="*/ 1375098 w 4025955"/>
                <a:gd name="connsiteY16" fmla="*/ 2999368 h 3142800"/>
                <a:gd name="connsiteX17" fmla="*/ 1578712 w 4025955"/>
                <a:gd name="connsiteY17" fmla="*/ 3066455 h 3142800"/>
                <a:gd name="connsiteX18" fmla="*/ 2089253 w 4025955"/>
                <a:gd name="connsiteY18" fmla="*/ 2670215 h 3142800"/>
                <a:gd name="connsiteX19" fmla="*/ 2714093 w 4025955"/>
                <a:gd name="connsiteY19" fmla="*/ 2715935 h 3142800"/>
                <a:gd name="connsiteX20" fmla="*/ 3163673 w 4025955"/>
                <a:gd name="connsiteY20" fmla="*/ 2464475 h 3142800"/>
                <a:gd name="connsiteX21" fmla="*/ 3407512 w 4025955"/>
                <a:gd name="connsiteY21" fmla="*/ 2350175 h 3142800"/>
                <a:gd name="connsiteX22" fmla="*/ 3506572 w 4025955"/>
                <a:gd name="connsiteY22" fmla="*/ 2426375 h 3142800"/>
                <a:gd name="connsiteX23" fmla="*/ 3956753 w 4025955"/>
                <a:gd name="connsiteY23" fmla="*/ 2004573 h 3142800"/>
                <a:gd name="connsiteX24" fmla="*/ 2502040 w 4025955"/>
                <a:gd name="connsiteY24" fmla="*/ 723481 h 3142800"/>
                <a:gd name="connsiteX0" fmla="*/ 2502040 w 4025955"/>
                <a:gd name="connsiteY0" fmla="*/ 723481 h 3142800"/>
                <a:gd name="connsiteX1" fmla="*/ 2120203 w 4025955"/>
                <a:gd name="connsiteY1" fmla="*/ 633046 h 3142800"/>
                <a:gd name="connsiteX2" fmla="*/ 1477108 w 4025955"/>
                <a:gd name="connsiteY2" fmla="*/ 0 h 3142800"/>
                <a:gd name="connsiteX3" fmla="*/ 1225899 w 4025955"/>
                <a:gd name="connsiteY3" fmla="*/ 502417 h 3142800"/>
                <a:gd name="connsiteX4" fmla="*/ 1055077 w 4025955"/>
                <a:gd name="connsiteY4" fmla="*/ 361740 h 3142800"/>
                <a:gd name="connsiteX5" fmla="*/ 964642 w 4025955"/>
                <a:gd name="connsiteY5" fmla="*/ 582804 h 3142800"/>
                <a:gd name="connsiteX6" fmla="*/ 341644 w 4025955"/>
                <a:gd name="connsiteY6" fmla="*/ 381837 h 3142800"/>
                <a:gd name="connsiteX7" fmla="*/ 0 w 4025955"/>
                <a:gd name="connsiteY7" fmla="*/ 1075173 h 3142800"/>
                <a:gd name="connsiteX8" fmla="*/ 683288 w 4025955"/>
                <a:gd name="connsiteY8" fmla="*/ 1105318 h 3142800"/>
                <a:gd name="connsiteX9" fmla="*/ 954594 w 4025955"/>
                <a:gd name="connsiteY9" fmla="*/ 1145512 h 3142800"/>
                <a:gd name="connsiteX10" fmla="*/ 1225899 w 4025955"/>
                <a:gd name="connsiteY10" fmla="*/ 1235947 h 3142800"/>
                <a:gd name="connsiteX11" fmla="*/ 1145513 w 4025955"/>
                <a:gd name="connsiteY11" fmla="*/ 1477107 h 3142800"/>
                <a:gd name="connsiteX12" fmla="*/ 1416818 w 4025955"/>
                <a:gd name="connsiteY12" fmla="*/ 1577591 h 3142800"/>
                <a:gd name="connsiteX13" fmla="*/ 1276141 w 4025955"/>
                <a:gd name="connsiteY13" fmla="*/ 2260879 h 3142800"/>
                <a:gd name="connsiteX14" fmla="*/ 1567543 w 4025955"/>
                <a:gd name="connsiteY14" fmla="*/ 2391507 h 3142800"/>
                <a:gd name="connsiteX15" fmla="*/ 1497205 w 4025955"/>
                <a:gd name="connsiteY15" fmla="*/ 2713055 h 3142800"/>
                <a:gd name="connsiteX16" fmla="*/ 1375098 w 4025955"/>
                <a:gd name="connsiteY16" fmla="*/ 2999368 h 3142800"/>
                <a:gd name="connsiteX17" fmla="*/ 1578712 w 4025955"/>
                <a:gd name="connsiteY17" fmla="*/ 3066455 h 3142800"/>
                <a:gd name="connsiteX18" fmla="*/ 2089253 w 4025955"/>
                <a:gd name="connsiteY18" fmla="*/ 2670215 h 3142800"/>
                <a:gd name="connsiteX19" fmla="*/ 2714093 w 4025955"/>
                <a:gd name="connsiteY19" fmla="*/ 2715935 h 3142800"/>
                <a:gd name="connsiteX20" fmla="*/ 3163673 w 4025955"/>
                <a:gd name="connsiteY20" fmla="*/ 2464475 h 3142800"/>
                <a:gd name="connsiteX21" fmla="*/ 3407512 w 4025955"/>
                <a:gd name="connsiteY21" fmla="*/ 2350175 h 3142800"/>
                <a:gd name="connsiteX22" fmla="*/ 3506572 w 4025955"/>
                <a:gd name="connsiteY22" fmla="*/ 2426375 h 3142800"/>
                <a:gd name="connsiteX23" fmla="*/ 3956753 w 4025955"/>
                <a:gd name="connsiteY23" fmla="*/ 2004573 h 3142800"/>
                <a:gd name="connsiteX24" fmla="*/ 2502040 w 4025955"/>
                <a:gd name="connsiteY24" fmla="*/ 723481 h 3142800"/>
                <a:gd name="connsiteX0" fmla="*/ 2502040 w 4025955"/>
                <a:gd name="connsiteY0" fmla="*/ 723481 h 3142800"/>
                <a:gd name="connsiteX1" fmla="*/ 2120203 w 4025955"/>
                <a:gd name="connsiteY1" fmla="*/ 633046 h 3142800"/>
                <a:gd name="connsiteX2" fmla="*/ 1477108 w 4025955"/>
                <a:gd name="connsiteY2" fmla="*/ 0 h 3142800"/>
                <a:gd name="connsiteX3" fmla="*/ 1225899 w 4025955"/>
                <a:gd name="connsiteY3" fmla="*/ 502417 h 3142800"/>
                <a:gd name="connsiteX4" fmla="*/ 1055077 w 4025955"/>
                <a:gd name="connsiteY4" fmla="*/ 361740 h 3142800"/>
                <a:gd name="connsiteX5" fmla="*/ 964642 w 4025955"/>
                <a:gd name="connsiteY5" fmla="*/ 582804 h 3142800"/>
                <a:gd name="connsiteX6" fmla="*/ 341644 w 4025955"/>
                <a:gd name="connsiteY6" fmla="*/ 381837 h 3142800"/>
                <a:gd name="connsiteX7" fmla="*/ 0 w 4025955"/>
                <a:gd name="connsiteY7" fmla="*/ 1075173 h 3142800"/>
                <a:gd name="connsiteX8" fmla="*/ 683288 w 4025955"/>
                <a:gd name="connsiteY8" fmla="*/ 1105318 h 3142800"/>
                <a:gd name="connsiteX9" fmla="*/ 954594 w 4025955"/>
                <a:gd name="connsiteY9" fmla="*/ 1145512 h 3142800"/>
                <a:gd name="connsiteX10" fmla="*/ 1225899 w 4025955"/>
                <a:gd name="connsiteY10" fmla="*/ 1235947 h 3142800"/>
                <a:gd name="connsiteX11" fmla="*/ 1145513 w 4025955"/>
                <a:gd name="connsiteY11" fmla="*/ 1477107 h 3142800"/>
                <a:gd name="connsiteX12" fmla="*/ 1416818 w 4025955"/>
                <a:gd name="connsiteY12" fmla="*/ 1577591 h 3142800"/>
                <a:gd name="connsiteX13" fmla="*/ 1276141 w 4025955"/>
                <a:gd name="connsiteY13" fmla="*/ 2260879 h 3142800"/>
                <a:gd name="connsiteX14" fmla="*/ 1567543 w 4025955"/>
                <a:gd name="connsiteY14" fmla="*/ 2391507 h 3142800"/>
                <a:gd name="connsiteX15" fmla="*/ 1497205 w 4025955"/>
                <a:gd name="connsiteY15" fmla="*/ 2713055 h 3142800"/>
                <a:gd name="connsiteX16" fmla="*/ 1375098 w 4025955"/>
                <a:gd name="connsiteY16" fmla="*/ 2999368 h 3142800"/>
                <a:gd name="connsiteX17" fmla="*/ 1578712 w 4025955"/>
                <a:gd name="connsiteY17" fmla="*/ 3066455 h 3142800"/>
                <a:gd name="connsiteX18" fmla="*/ 2089253 w 4025955"/>
                <a:gd name="connsiteY18" fmla="*/ 2670215 h 3142800"/>
                <a:gd name="connsiteX19" fmla="*/ 2714093 w 4025955"/>
                <a:gd name="connsiteY19" fmla="*/ 2715935 h 3142800"/>
                <a:gd name="connsiteX20" fmla="*/ 3163673 w 4025955"/>
                <a:gd name="connsiteY20" fmla="*/ 2464475 h 3142800"/>
                <a:gd name="connsiteX21" fmla="*/ 3407512 w 4025955"/>
                <a:gd name="connsiteY21" fmla="*/ 2350175 h 3142800"/>
                <a:gd name="connsiteX22" fmla="*/ 3506572 w 4025955"/>
                <a:gd name="connsiteY22" fmla="*/ 2426375 h 3142800"/>
                <a:gd name="connsiteX23" fmla="*/ 3956753 w 4025955"/>
                <a:gd name="connsiteY23" fmla="*/ 2004573 h 3142800"/>
                <a:gd name="connsiteX24" fmla="*/ 2502040 w 4025955"/>
                <a:gd name="connsiteY24" fmla="*/ 723481 h 3142800"/>
                <a:gd name="connsiteX0" fmla="*/ 2502040 w 4025955"/>
                <a:gd name="connsiteY0" fmla="*/ 723481 h 3142800"/>
                <a:gd name="connsiteX1" fmla="*/ 2120203 w 4025955"/>
                <a:gd name="connsiteY1" fmla="*/ 633046 h 3142800"/>
                <a:gd name="connsiteX2" fmla="*/ 1477108 w 4025955"/>
                <a:gd name="connsiteY2" fmla="*/ 0 h 3142800"/>
                <a:gd name="connsiteX3" fmla="*/ 1225899 w 4025955"/>
                <a:gd name="connsiteY3" fmla="*/ 502417 h 3142800"/>
                <a:gd name="connsiteX4" fmla="*/ 1055077 w 4025955"/>
                <a:gd name="connsiteY4" fmla="*/ 361740 h 3142800"/>
                <a:gd name="connsiteX5" fmla="*/ 964642 w 4025955"/>
                <a:gd name="connsiteY5" fmla="*/ 582804 h 3142800"/>
                <a:gd name="connsiteX6" fmla="*/ 341644 w 4025955"/>
                <a:gd name="connsiteY6" fmla="*/ 381837 h 3142800"/>
                <a:gd name="connsiteX7" fmla="*/ 0 w 4025955"/>
                <a:gd name="connsiteY7" fmla="*/ 1075173 h 3142800"/>
                <a:gd name="connsiteX8" fmla="*/ 683288 w 4025955"/>
                <a:gd name="connsiteY8" fmla="*/ 1105318 h 3142800"/>
                <a:gd name="connsiteX9" fmla="*/ 954594 w 4025955"/>
                <a:gd name="connsiteY9" fmla="*/ 1145512 h 3142800"/>
                <a:gd name="connsiteX10" fmla="*/ 1225899 w 4025955"/>
                <a:gd name="connsiteY10" fmla="*/ 1235947 h 3142800"/>
                <a:gd name="connsiteX11" fmla="*/ 1145513 w 4025955"/>
                <a:gd name="connsiteY11" fmla="*/ 1477107 h 3142800"/>
                <a:gd name="connsiteX12" fmla="*/ 1416818 w 4025955"/>
                <a:gd name="connsiteY12" fmla="*/ 1577591 h 3142800"/>
                <a:gd name="connsiteX13" fmla="*/ 1276141 w 4025955"/>
                <a:gd name="connsiteY13" fmla="*/ 2260879 h 3142800"/>
                <a:gd name="connsiteX14" fmla="*/ 1567543 w 4025955"/>
                <a:gd name="connsiteY14" fmla="*/ 2391507 h 3142800"/>
                <a:gd name="connsiteX15" fmla="*/ 1497205 w 4025955"/>
                <a:gd name="connsiteY15" fmla="*/ 2713055 h 3142800"/>
                <a:gd name="connsiteX16" fmla="*/ 1375098 w 4025955"/>
                <a:gd name="connsiteY16" fmla="*/ 2999368 h 3142800"/>
                <a:gd name="connsiteX17" fmla="*/ 1578712 w 4025955"/>
                <a:gd name="connsiteY17" fmla="*/ 3066455 h 3142800"/>
                <a:gd name="connsiteX18" fmla="*/ 2089253 w 4025955"/>
                <a:gd name="connsiteY18" fmla="*/ 2670215 h 3142800"/>
                <a:gd name="connsiteX19" fmla="*/ 2714093 w 4025955"/>
                <a:gd name="connsiteY19" fmla="*/ 2715935 h 3142800"/>
                <a:gd name="connsiteX20" fmla="*/ 3163673 w 4025955"/>
                <a:gd name="connsiteY20" fmla="*/ 2464475 h 3142800"/>
                <a:gd name="connsiteX21" fmla="*/ 3407512 w 4025955"/>
                <a:gd name="connsiteY21" fmla="*/ 2350175 h 3142800"/>
                <a:gd name="connsiteX22" fmla="*/ 3506572 w 4025955"/>
                <a:gd name="connsiteY22" fmla="*/ 2426375 h 3142800"/>
                <a:gd name="connsiteX23" fmla="*/ 3956753 w 4025955"/>
                <a:gd name="connsiteY23" fmla="*/ 2004573 h 3142800"/>
                <a:gd name="connsiteX24" fmla="*/ 2502040 w 4025955"/>
                <a:gd name="connsiteY24" fmla="*/ 723481 h 3142800"/>
                <a:gd name="connsiteX0" fmla="*/ 2502040 w 4025955"/>
                <a:gd name="connsiteY0" fmla="*/ 723481 h 3142800"/>
                <a:gd name="connsiteX1" fmla="*/ 2120203 w 4025955"/>
                <a:gd name="connsiteY1" fmla="*/ 633046 h 3142800"/>
                <a:gd name="connsiteX2" fmla="*/ 1477108 w 4025955"/>
                <a:gd name="connsiteY2" fmla="*/ 0 h 3142800"/>
                <a:gd name="connsiteX3" fmla="*/ 1225899 w 4025955"/>
                <a:gd name="connsiteY3" fmla="*/ 502417 h 3142800"/>
                <a:gd name="connsiteX4" fmla="*/ 1055077 w 4025955"/>
                <a:gd name="connsiteY4" fmla="*/ 361740 h 3142800"/>
                <a:gd name="connsiteX5" fmla="*/ 964642 w 4025955"/>
                <a:gd name="connsiteY5" fmla="*/ 582804 h 3142800"/>
                <a:gd name="connsiteX6" fmla="*/ 341644 w 4025955"/>
                <a:gd name="connsiteY6" fmla="*/ 381837 h 3142800"/>
                <a:gd name="connsiteX7" fmla="*/ 0 w 4025955"/>
                <a:gd name="connsiteY7" fmla="*/ 1075173 h 3142800"/>
                <a:gd name="connsiteX8" fmla="*/ 683288 w 4025955"/>
                <a:gd name="connsiteY8" fmla="*/ 1105318 h 3142800"/>
                <a:gd name="connsiteX9" fmla="*/ 954594 w 4025955"/>
                <a:gd name="connsiteY9" fmla="*/ 1145512 h 3142800"/>
                <a:gd name="connsiteX10" fmla="*/ 1225899 w 4025955"/>
                <a:gd name="connsiteY10" fmla="*/ 1235947 h 3142800"/>
                <a:gd name="connsiteX11" fmla="*/ 1145513 w 4025955"/>
                <a:gd name="connsiteY11" fmla="*/ 1477107 h 3142800"/>
                <a:gd name="connsiteX12" fmla="*/ 1416818 w 4025955"/>
                <a:gd name="connsiteY12" fmla="*/ 1577591 h 3142800"/>
                <a:gd name="connsiteX13" fmla="*/ 1276141 w 4025955"/>
                <a:gd name="connsiteY13" fmla="*/ 2260879 h 3142800"/>
                <a:gd name="connsiteX14" fmla="*/ 1567543 w 4025955"/>
                <a:gd name="connsiteY14" fmla="*/ 2391507 h 3142800"/>
                <a:gd name="connsiteX15" fmla="*/ 1497205 w 4025955"/>
                <a:gd name="connsiteY15" fmla="*/ 2713055 h 3142800"/>
                <a:gd name="connsiteX16" fmla="*/ 1375098 w 4025955"/>
                <a:gd name="connsiteY16" fmla="*/ 2999368 h 3142800"/>
                <a:gd name="connsiteX17" fmla="*/ 1578712 w 4025955"/>
                <a:gd name="connsiteY17" fmla="*/ 3066455 h 3142800"/>
                <a:gd name="connsiteX18" fmla="*/ 2089253 w 4025955"/>
                <a:gd name="connsiteY18" fmla="*/ 2670215 h 3142800"/>
                <a:gd name="connsiteX19" fmla="*/ 2714093 w 4025955"/>
                <a:gd name="connsiteY19" fmla="*/ 2715935 h 3142800"/>
                <a:gd name="connsiteX20" fmla="*/ 3163673 w 4025955"/>
                <a:gd name="connsiteY20" fmla="*/ 2464475 h 3142800"/>
                <a:gd name="connsiteX21" fmla="*/ 3407512 w 4025955"/>
                <a:gd name="connsiteY21" fmla="*/ 2350175 h 3142800"/>
                <a:gd name="connsiteX22" fmla="*/ 3506572 w 4025955"/>
                <a:gd name="connsiteY22" fmla="*/ 2426375 h 3142800"/>
                <a:gd name="connsiteX23" fmla="*/ 3956753 w 4025955"/>
                <a:gd name="connsiteY23" fmla="*/ 2004573 h 3142800"/>
                <a:gd name="connsiteX24" fmla="*/ 2502040 w 4025955"/>
                <a:gd name="connsiteY24" fmla="*/ 723481 h 3142800"/>
                <a:gd name="connsiteX0" fmla="*/ 2502040 w 4025955"/>
                <a:gd name="connsiteY0" fmla="*/ 723481 h 3142800"/>
                <a:gd name="connsiteX1" fmla="*/ 2120203 w 4025955"/>
                <a:gd name="connsiteY1" fmla="*/ 633046 h 3142800"/>
                <a:gd name="connsiteX2" fmla="*/ 1477108 w 4025955"/>
                <a:gd name="connsiteY2" fmla="*/ 0 h 3142800"/>
                <a:gd name="connsiteX3" fmla="*/ 1225899 w 4025955"/>
                <a:gd name="connsiteY3" fmla="*/ 502417 h 3142800"/>
                <a:gd name="connsiteX4" fmla="*/ 1055077 w 4025955"/>
                <a:gd name="connsiteY4" fmla="*/ 361740 h 3142800"/>
                <a:gd name="connsiteX5" fmla="*/ 964642 w 4025955"/>
                <a:gd name="connsiteY5" fmla="*/ 582804 h 3142800"/>
                <a:gd name="connsiteX6" fmla="*/ 341644 w 4025955"/>
                <a:gd name="connsiteY6" fmla="*/ 381837 h 3142800"/>
                <a:gd name="connsiteX7" fmla="*/ 0 w 4025955"/>
                <a:gd name="connsiteY7" fmla="*/ 1075173 h 3142800"/>
                <a:gd name="connsiteX8" fmla="*/ 683288 w 4025955"/>
                <a:gd name="connsiteY8" fmla="*/ 1105318 h 3142800"/>
                <a:gd name="connsiteX9" fmla="*/ 954594 w 4025955"/>
                <a:gd name="connsiteY9" fmla="*/ 1145512 h 3142800"/>
                <a:gd name="connsiteX10" fmla="*/ 1225899 w 4025955"/>
                <a:gd name="connsiteY10" fmla="*/ 1235947 h 3142800"/>
                <a:gd name="connsiteX11" fmla="*/ 1145513 w 4025955"/>
                <a:gd name="connsiteY11" fmla="*/ 1477107 h 3142800"/>
                <a:gd name="connsiteX12" fmla="*/ 1416818 w 4025955"/>
                <a:gd name="connsiteY12" fmla="*/ 1577591 h 3142800"/>
                <a:gd name="connsiteX13" fmla="*/ 1276141 w 4025955"/>
                <a:gd name="connsiteY13" fmla="*/ 2260879 h 3142800"/>
                <a:gd name="connsiteX14" fmla="*/ 1567543 w 4025955"/>
                <a:gd name="connsiteY14" fmla="*/ 2391507 h 3142800"/>
                <a:gd name="connsiteX15" fmla="*/ 1497205 w 4025955"/>
                <a:gd name="connsiteY15" fmla="*/ 2713055 h 3142800"/>
                <a:gd name="connsiteX16" fmla="*/ 1375098 w 4025955"/>
                <a:gd name="connsiteY16" fmla="*/ 2999368 h 3142800"/>
                <a:gd name="connsiteX17" fmla="*/ 1578712 w 4025955"/>
                <a:gd name="connsiteY17" fmla="*/ 3066455 h 3142800"/>
                <a:gd name="connsiteX18" fmla="*/ 2089253 w 4025955"/>
                <a:gd name="connsiteY18" fmla="*/ 2670215 h 3142800"/>
                <a:gd name="connsiteX19" fmla="*/ 2714093 w 4025955"/>
                <a:gd name="connsiteY19" fmla="*/ 2715935 h 3142800"/>
                <a:gd name="connsiteX20" fmla="*/ 3163673 w 4025955"/>
                <a:gd name="connsiteY20" fmla="*/ 2464475 h 3142800"/>
                <a:gd name="connsiteX21" fmla="*/ 3407512 w 4025955"/>
                <a:gd name="connsiteY21" fmla="*/ 2350175 h 3142800"/>
                <a:gd name="connsiteX22" fmla="*/ 3506572 w 4025955"/>
                <a:gd name="connsiteY22" fmla="*/ 2426375 h 3142800"/>
                <a:gd name="connsiteX23" fmla="*/ 3956753 w 4025955"/>
                <a:gd name="connsiteY23" fmla="*/ 2004573 h 3142800"/>
                <a:gd name="connsiteX24" fmla="*/ 2502040 w 4025955"/>
                <a:gd name="connsiteY24" fmla="*/ 723481 h 3142800"/>
                <a:gd name="connsiteX0" fmla="*/ 2502040 w 4025955"/>
                <a:gd name="connsiteY0" fmla="*/ 723481 h 3142800"/>
                <a:gd name="connsiteX1" fmla="*/ 2120203 w 4025955"/>
                <a:gd name="connsiteY1" fmla="*/ 633046 h 3142800"/>
                <a:gd name="connsiteX2" fmla="*/ 1477108 w 4025955"/>
                <a:gd name="connsiteY2" fmla="*/ 0 h 3142800"/>
                <a:gd name="connsiteX3" fmla="*/ 1225899 w 4025955"/>
                <a:gd name="connsiteY3" fmla="*/ 502417 h 3142800"/>
                <a:gd name="connsiteX4" fmla="*/ 1055077 w 4025955"/>
                <a:gd name="connsiteY4" fmla="*/ 361740 h 3142800"/>
                <a:gd name="connsiteX5" fmla="*/ 964642 w 4025955"/>
                <a:gd name="connsiteY5" fmla="*/ 582804 h 3142800"/>
                <a:gd name="connsiteX6" fmla="*/ 341644 w 4025955"/>
                <a:gd name="connsiteY6" fmla="*/ 381837 h 3142800"/>
                <a:gd name="connsiteX7" fmla="*/ 0 w 4025955"/>
                <a:gd name="connsiteY7" fmla="*/ 1075173 h 3142800"/>
                <a:gd name="connsiteX8" fmla="*/ 683288 w 4025955"/>
                <a:gd name="connsiteY8" fmla="*/ 1105318 h 3142800"/>
                <a:gd name="connsiteX9" fmla="*/ 954594 w 4025955"/>
                <a:gd name="connsiteY9" fmla="*/ 1145512 h 3142800"/>
                <a:gd name="connsiteX10" fmla="*/ 1225899 w 4025955"/>
                <a:gd name="connsiteY10" fmla="*/ 1235947 h 3142800"/>
                <a:gd name="connsiteX11" fmla="*/ 1145513 w 4025955"/>
                <a:gd name="connsiteY11" fmla="*/ 1477107 h 3142800"/>
                <a:gd name="connsiteX12" fmla="*/ 1416818 w 4025955"/>
                <a:gd name="connsiteY12" fmla="*/ 1577591 h 3142800"/>
                <a:gd name="connsiteX13" fmla="*/ 1276141 w 4025955"/>
                <a:gd name="connsiteY13" fmla="*/ 2260879 h 3142800"/>
                <a:gd name="connsiteX14" fmla="*/ 1567543 w 4025955"/>
                <a:gd name="connsiteY14" fmla="*/ 2391507 h 3142800"/>
                <a:gd name="connsiteX15" fmla="*/ 1497205 w 4025955"/>
                <a:gd name="connsiteY15" fmla="*/ 2713055 h 3142800"/>
                <a:gd name="connsiteX16" fmla="*/ 1375098 w 4025955"/>
                <a:gd name="connsiteY16" fmla="*/ 2999368 h 3142800"/>
                <a:gd name="connsiteX17" fmla="*/ 1578712 w 4025955"/>
                <a:gd name="connsiteY17" fmla="*/ 3066455 h 3142800"/>
                <a:gd name="connsiteX18" fmla="*/ 2089253 w 4025955"/>
                <a:gd name="connsiteY18" fmla="*/ 2670215 h 3142800"/>
                <a:gd name="connsiteX19" fmla="*/ 2714093 w 4025955"/>
                <a:gd name="connsiteY19" fmla="*/ 2715935 h 3142800"/>
                <a:gd name="connsiteX20" fmla="*/ 3163673 w 4025955"/>
                <a:gd name="connsiteY20" fmla="*/ 2464475 h 3142800"/>
                <a:gd name="connsiteX21" fmla="*/ 3407512 w 4025955"/>
                <a:gd name="connsiteY21" fmla="*/ 2350175 h 3142800"/>
                <a:gd name="connsiteX22" fmla="*/ 3506572 w 4025955"/>
                <a:gd name="connsiteY22" fmla="*/ 2426375 h 3142800"/>
                <a:gd name="connsiteX23" fmla="*/ 3956753 w 4025955"/>
                <a:gd name="connsiteY23" fmla="*/ 2004573 h 3142800"/>
                <a:gd name="connsiteX24" fmla="*/ 2502040 w 4025955"/>
                <a:gd name="connsiteY24" fmla="*/ 723481 h 3142800"/>
                <a:gd name="connsiteX0" fmla="*/ 2502040 w 4025955"/>
                <a:gd name="connsiteY0" fmla="*/ 723481 h 3138471"/>
                <a:gd name="connsiteX1" fmla="*/ 2120203 w 4025955"/>
                <a:gd name="connsiteY1" fmla="*/ 633046 h 3138471"/>
                <a:gd name="connsiteX2" fmla="*/ 1477108 w 4025955"/>
                <a:gd name="connsiteY2" fmla="*/ 0 h 3138471"/>
                <a:gd name="connsiteX3" fmla="*/ 1225899 w 4025955"/>
                <a:gd name="connsiteY3" fmla="*/ 502417 h 3138471"/>
                <a:gd name="connsiteX4" fmla="*/ 1055077 w 4025955"/>
                <a:gd name="connsiteY4" fmla="*/ 361740 h 3138471"/>
                <a:gd name="connsiteX5" fmla="*/ 964642 w 4025955"/>
                <a:gd name="connsiteY5" fmla="*/ 582804 h 3138471"/>
                <a:gd name="connsiteX6" fmla="*/ 341644 w 4025955"/>
                <a:gd name="connsiteY6" fmla="*/ 381837 h 3138471"/>
                <a:gd name="connsiteX7" fmla="*/ 0 w 4025955"/>
                <a:gd name="connsiteY7" fmla="*/ 1075173 h 3138471"/>
                <a:gd name="connsiteX8" fmla="*/ 683288 w 4025955"/>
                <a:gd name="connsiteY8" fmla="*/ 1105318 h 3138471"/>
                <a:gd name="connsiteX9" fmla="*/ 954594 w 4025955"/>
                <a:gd name="connsiteY9" fmla="*/ 1145512 h 3138471"/>
                <a:gd name="connsiteX10" fmla="*/ 1225899 w 4025955"/>
                <a:gd name="connsiteY10" fmla="*/ 1235947 h 3138471"/>
                <a:gd name="connsiteX11" fmla="*/ 1145513 w 4025955"/>
                <a:gd name="connsiteY11" fmla="*/ 1477107 h 3138471"/>
                <a:gd name="connsiteX12" fmla="*/ 1416818 w 4025955"/>
                <a:gd name="connsiteY12" fmla="*/ 1577591 h 3138471"/>
                <a:gd name="connsiteX13" fmla="*/ 1276141 w 4025955"/>
                <a:gd name="connsiteY13" fmla="*/ 2260879 h 3138471"/>
                <a:gd name="connsiteX14" fmla="*/ 1567543 w 4025955"/>
                <a:gd name="connsiteY14" fmla="*/ 2391507 h 3138471"/>
                <a:gd name="connsiteX15" fmla="*/ 1497205 w 4025955"/>
                <a:gd name="connsiteY15" fmla="*/ 2713055 h 3138471"/>
                <a:gd name="connsiteX16" fmla="*/ 1375098 w 4025955"/>
                <a:gd name="connsiteY16" fmla="*/ 2999368 h 3138471"/>
                <a:gd name="connsiteX17" fmla="*/ 1578712 w 4025955"/>
                <a:gd name="connsiteY17" fmla="*/ 3066455 h 3138471"/>
                <a:gd name="connsiteX18" fmla="*/ 2089253 w 4025955"/>
                <a:gd name="connsiteY18" fmla="*/ 2670215 h 3138471"/>
                <a:gd name="connsiteX19" fmla="*/ 2714093 w 4025955"/>
                <a:gd name="connsiteY19" fmla="*/ 2715935 h 3138471"/>
                <a:gd name="connsiteX20" fmla="*/ 3163673 w 4025955"/>
                <a:gd name="connsiteY20" fmla="*/ 2464475 h 3138471"/>
                <a:gd name="connsiteX21" fmla="*/ 3407512 w 4025955"/>
                <a:gd name="connsiteY21" fmla="*/ 2350175 h 3138471"/>
                <a:gd name="connsiteX22" fmla="*/ 3506572 w 4025955"/>
                <a:gd name="connsiteY22" fmla="*/ 2426375 h 3138471"/>
                <a:gd name="connsiteX23" fmla="*/ 3956753 w 4025955"/>
                <a:gd name="connsiteY23" fmla="*/ 2004573 h 3138471"/>
                <a:gd name="connsiteX24" fmla="*/ 2502040 w 4025955"/>
                <a:gd name="connsiteY24" fmla="*/ 723481 h 3138471"/>
                <a:gd name="connsiteX0" fmla="*/ 2502040 w 4025955"/>
                <a:gd name="connsiteY0" fmla="*/ 723481 h 3066455"/>
                <a:gd name="connsiteX1" fmla="*/ 2120203 w 4025955"/>
                <a:gd name="connsiteY1" fmla="*/ 633046 h 3066455"/>
                <a:gd name="connsiteX2" fmla="*/ 1477108 w 4025955"/>
                <a:gd name="connsiteY2" fmla="*/ 0 h 3066455"/>
                <a:gd name="connsiteX3" fmla="*/ 1225899 w 4025955"/>
                <a:gd name="connsiteY3" fmla="*/ 502417 h 3066455"/>
                <a:gd name="connsiteX4" fmla="*/ 1055077 w 4025955"/>
                <a:gd name="connsiteY4" fmla="*/ 361740 h 3066455"/>
                <a:gd name="connsiteX5" fmla="*/ 964642 w 4025955"/>
                <a:gd name="connsiteY5" fmla="*/ 582804 h 3066455"/>
                <a:gd name="connsiteX6" fmla="*/ 341644 w 4025955"/>
                <a:gd name="connsiteY6" fmla="*/ 381837 h 3066455"/>
                <a:gd name="connsiteX7" fmla="*/ 0 w 4025955"/>
                <a:gd name="connsiteY7" fmla="*/ 1075173 h 3066455"/>
                <a:gd name="connsiteX8" fmla="*/ 683288 w 4025955"/>
                <a:gd name="connsiteY8" fmla="*/ 1105318 h 3066455"/>
                <a:gd name="connsiteX9" fmla="*/ 954594 w 4025955"/>
                <a:gd name="connsiteY9" fmla="*/ 1145512 h 3066455"/>
                <a:gd name="connsiteX10" fmla="*/ 1225899 w 4025955"/>
                <a:gd name="connsiteY10" fmla="*/ 1235947 h 3066455"/>
                <a:gd name="connsiteX11" fmla="*/ 1145513 w 4025955"/>
                <a:gd name="connsiteY11" fmla="*/ 1477107 h 3066455"/>
                <a:gd name="connsiteX12" fmla="*/ 1416818 w 4025955"/>
                <a:gd name="connsiteY12" fmla="*/ 1577591 h 3066455"/>
                <a:gd name="connsiteX13" fmla="*/ 1276141 w 4025955"/>
                <a:gd name="connsiteY13" fmla="*/ 2260879 h 3066455"/>
                <a:gd name="connsiteX14" fmla="*/ 1567543 w 4025955"/>
                <a:gd name="connsiteY14" fmla="*/ 2391507 h 3066455"/>
                <a:gd name="connsiteX15" fmla="*/ 1497205 w 4025955"/>
                <a:gd name="connsiteY15" fmla="*/ 2713055 h 3066455"/>
                <a:gd name="connsiteX16" fmla="*/ 1375098 w 4025955"/>
                <a:gd name="connsiteY16" fmla="*/ 2999368 h 3066455"/>
                <a:gd name="connsiteX17" fmla="*/ 1578712 w 4025955"/>
                <a:gd name="connsiteY17" fmla="*/ 3066455 h 3066455"/>
                <a:gd name="connsiteX18" fmla="*/ 2089253 w 4025955"/>
                <a:gd name="connsiteY18" fmla="*/ 2670215 h 3066455"/>
                <a:gd name="connsiteX19" fmla="*/ 2714093 w 4025955"/>
                <a:gd name="connsiteY19" fmla="*/ 2715935 h 3066455"/>
                <a:gd name="connsiteX20" fmla="*/ 3163673 w 4025955"/>
                <a:gd name="connsiteY20" fmla="*/ 2464475 h 3066455"/>
                <a:gd name="connsiteX21" fmla="*/ 3407512 w 4025955"/>
                <a:gd name="connsiteY21" fmla="*/ 2350175 h 3066455"/>
                <a:gd name="connsiteX22" fmla="*/ 3506572 w 4025955"/>
                <a:gd name="connsiteY22" fmla="*/ 2426375 h 3066455"/>
                <a:gd name="connsiteX23" fmla="*/ 3956753 w 4025955"/>
                <a:gd name="connsiteY23" fmla="*/ 2004573 h 3066455"/>
                <a:gd name="connsiteX24" fmla="*/ 2502040 w 4025955"/>
                <a:gd name="connsiteY24" fmla="*/ 723481 h 3066455"/>
                <a:gd name="connsiteX0" fmla="*/ 2502040 w 4025955"/>
                <a:gd name="connsiteY0" fmla="*/ 723481 h 3066605"/>
                <a:gd name="connsiteX1" fmla="*/ 2120203 w 4025955"/>
                <a:gd name="connsiteY1" fmla="*/ 633046 h 3066605"/>
                <a:gd name="connsiteX2" fmla="*/ 1477108 w 4025955"/>
                <a:gd name="connsiteY2" fmla="*/ 0 h 3066605"/>
                <a:gd name="connsiteX3" fmla="*/ 1225899 w 4025955"/>
                <a:gd name="connsiteY3" fmla="*/ 502417 h 3066605"/>
                <a:gd name="connsiteX4" fmla="*/ 1055077 w 4025955"/>
                <a:gd name="connsiteY4" fmla="*/ 361740 h 3066605"/>
                <a:gd name="connsiteX5" fmla="*/ 964642 w 4025955"/>
                <a:gd name="connsiteY5" fmla="*/ 582804 h 3066605"/>
                <a:gd name="connsiteX6" fmla="*/ 341644 w 4025955"/>
                <a:gd name="connsiteY6" fmla="*/ 381837 h 3066605"/>
                <a:gd name="connsiteX7" fmla="*/ 0 w 4025955"/>
                <a:gd name="connsiteY7" fmla="*/ 1075173 h 3066605"/>
                <a:gd name="connsiteX8" fmla="*/ 683288 w 4025955"/>
                <a:gd name="connsiteY8" fmla="*/ 1105318 h 3066605"/>
                <a:gd name="connsiteX9" fmla="*/ 954594 w 4025955"/>
                <a:gd name="connsiteY9" fmla="*/ 1145512 h 3066605"/>
                <a:gd name="connsiteX10" fmla="*/ 1225899 w 4025955"/>
                <a:gd name="connsiteY10" fmla="*/ 1235947 h 3066605"/>
                <a:gd name="connsiteX11" fmla="*/ 1145513 w 4025955"/>
                <a:gd name="connsiteY11" fmla="*/ 1477107 h 3066605"/>
                <a:gd name="connsiteX12" fmla="*/ 1416818 w 4025955"/>
                <a:gd name="connsiteY12" fmla="*/ 1577591 h 3066605"/>
                <a:gd name="connsiteX13" fmla="*/ 1276141 w 4025955"/>
                <a:gd name="connsiteY13" fmla="*/ 2260879 h 3066605"/>
                <a:gd name="connsiteX14" fmla="*/ 1567543 w 4025955"/>
                <a:gd name="connsiteY14" fmla="*/ 2391507 h 3066605"/>
                <a:gd name="connsiteX15" fmla="*/ 1497205 w 4025955"/>
                <a:gd name="connsiteY15" fmla="*/ 2713055 h 3066605"/>
                <a:gd name="connsiteX16" fmla="*/ 1578712 w 4025955"/>
                <a:gd name="connsiteY16" fmla="*/ 3066455 h 3066605"/>
                <a:gd name="connsiteX17" fmla="*/ 2089253 w 4025955"/>
                <a:gd name="connsiteY17" fmla="*/ 2670215 h 3066605"/>
                <a:gd name="connsiteX18" fmla="*/ 2714093 w 4025955"/>
                <a:gd name="connsiteY18" fmla="*/ 2715935 h 3066605"/>
                <a:gd name="connsiteX19" fmla="*/ 3163673 w 4025955"/>
                <a:gd name="connsiteY19" fmla="*/ 2464475 h 3066605"/>
                <a:gd name="connsiteX20" fmla="*/ 3407512 w 4025955"/>
                <a:gd name="connsiteY20" fmla="*/ 2350175 h 3066605"/>
                <a:gd name="connsiteX21" fmla="*/ 3506572 w 4025955"/>
                <a:gd name="connsiteY21" fmla="*/ 2426375 h 3066605"/>
                <a:gd name="connsiteX22" fmla="*/ 3956753 w 4025955"/>
                <a:gd name="connsiteY22" fmla="*/ 2004573 h 3066605"/>
                <a:gd name="connsiteX23" fmla="*/ 2502040 w 4025955"/>
                <a:gd name="connsiteY23" fmla="*/ 723481 h 3066605"/>
                <a:gd name="connsiteX0" fmla="*/ 2502040 w 4025955"/>
                <a:gd name="connsiteY0" fmla="*/ 723481 h 3066455"/>
                <a:gd name="connsiteX1" fmla="*/ 2120203 w 4025955"/>
                <a:gd name="connsiteY1" fmla="*/ 633046 h 3066455"/>
                <a:gd name="connsiteX2" fmla="*/ 1477108 w 4025955"/>
                <a:gd name="connsiteY2" fmla="*/ 0 h 3066455"/>
                <a:gd name="connsiteX3" fmla="*/ 1225899 w 4025955"/>
                <a:gd name="connsiteY3" fmla="*/ 502417 h 3066455"/>
                <a:gd name="connsiteX4" fmla="*/ 1055077 w 4025955"/>
                <a:gd name="connsiteY4" fmla="*/ 361740 h 3066455"/>
                <a:gd name="connsiteX5" fmla="*/ 964642 w 4025955"/>
                <a:gd name="connsiteY5" fmla="*/ 582804 h 3066455"/>
                <a:gd name="connsiteX6" fmla="*/ 341644 w 4025955"/>
                <a:gd name="connsiteY6" fmla="*/ 381837 h 3066455"/>
                <a:gd name="connsiteX7" fmla="*/ 0 w 4025955"/>
                <a:gd name="connsiteY7" fmla="*/ 1075173 h 3066455"/>
                <a:gd name="connsiteX8" fmla="*/ 683288 w 4025955"/>
                <a:gd name="connsiteY8" fmla="*/ 1105318 h 3066455"/>
                <a:gd name="connsiteX9" fmla="*/ 954594 w 4025955"/>
                <a:gd name="connsiteY9" fmla="*/ 1145512 h 3066455"/>
                <a:gd name="connsiteX10" fmla="*/ 1225899 w 4025955"/>
                <a:gd name="connsiteY10" fmla="*/ 1235947 h 3066455"/>
                <a:gd name="connsiteX11" fmla="*/ 1145513 w 4025955"/>
                <a:gd name="connsiteY11" fmla="*/ 1477107 h 3066455"/>
                <a:gd name="connsiteX12" fmla="*/ 1416818 w 4025955"/>
                <a:gd name="connsiteY12" fmla="*/ 1577591 h 3066455"/>
                <a:gd name="connsiteX13" fmla="*/ 1276141 w 4025955"/>
                <a:gd name="connsiteY13" fmla="*/ 2260879 h 3066455"/>
                <a:gd name="connsiteX14" fmla="*/ 1567543 w 4025955"/>
                <a:gd name="connsiteY14" fmla="*/ 2391507 h 3066455"/>
                <a:gd name="connsiteX15" fmla="*/ 1578712 w 4025955"/>
                <a:gd name="connsiteY15" fmla="*/ 3066455 h 3066455"/>
                <a:gd name="connsiteX16" fmla="*/ 2089253 w 4025955"/>
                <a:gd name="connsiteY16" fmla="*/ 2670215 h 3066455"/>
                <a:gd name="connsiteX17" fmla="*/ 2714093 w 4025955"/>
                <a:gd name="connsiteY17" fmla="*/ 2715935 h 3066455"/>
                <a:gd name="connsiteX18" fmla="*/ 3163673 w 4025955"/>
                <a:gd name="connsiteY18" fmla="*/ 2464475 h 3066455"/>
                <a:gd name="connsiteX19" fmla="*/ 3407512 w 4025955"/>
                <a:gd name="connsiteY19" fmla="*/ 2350175 h 3066455"/>
                <a:gd name="connsiteX20" fmla="*/ 3506572 w 4025955"/>
                <a:gd name="connsiteY20" fmla="*/ 2426375 h 3066455"/>
                <a:gd name="connsiteX21" fmla="*/ 3956753 w 4025955"/>
                <a:gd name="connsiteY21" fmla="*/ 2004573 h 3066455"/>
                <a:gd name="connsiteX22" fmla="*/ 2502040 w 4025955"/>
                <a:gd name="connsiteY22" fmla="*/ 723481 h 3066455"/>
                <a:gd name="connsiteX0" fmla="*/ 2502040 w 4025955"/>
                <a:gd name="connsiteY0" fmla="*/ 723481 h 2718895"/>
                <a:gd name="connsiteX1" fmla="*/ 2120203 w 4025955"/>
                <a:gd name="connsiteY1" fmla="*/ 633046 h 2718895"/>
                <a:gd name="connsiteX2" fmla="*/ 1477108 w 4025955"/>
                <a:gd name="connsiteY2" fmla="*/ 0 h 2718895"/>
                <a:gd name="connsiteX3" fmla="*/ 1225899 w 4025955"/>
                <a:gd name="connsiteY3" fmla="*/ 502417 h 2718895"/>
                <a:gd name="connsiteX4" fmla="*/ 1055077 w 4025955"/>
                <a:gd name="connsiteY4" fmla="*/ 361740 h 2718895"/>
                <a:gd name="connsiteX5" fmla="*/ 964642 w 4025955"/>
                <a:gd name="connsiteY5" fmla="*/ 582804 h 2718895"/>
                <a:gd name="connsiteX6" fmla="*/ 341644 w 4025955"/>
                <a:gd name="connsiteY6" fmla="*/ 381837 h 2718895"/>
                <a:gd name="connsiteX7" fmla="*/ 0 w 4025955"/>
                <a:gd name="connsiteY7" fmla="*/ 1075173 h 2718895"/>
                <a:gd name="connsiteX8" fmla="*/ 683288 w 4025955"/>
                <a:gd name="connsiteY8" fmla="*/ 1105318 h 2718895"/>
                <a:gd name="connsiteX9" fmla="*/ 954594 w 4025955"/>
                <a:gd name="connsiteY9" fmla="*/ 1145512 h 2718895"/>
                <a:gd name="connsiteX10" fmla="*/ 1225899 w 4025955"/>
                <a:gd name="connsiteY10" fmla="*/ 1235947 h 2718895"/>
                <a:gd name="connsiteX11" fmla="*/ 1145513 w 4025955"/>
                <a:gd name="connsiteY11" fmla="*/ 1477107 h 2718895"/>
                <a:gd name="connsiteX12" fmla="*/ 1416818 w 4025955"/>
                <a:gd name="connsiteY12" fmla="*/ 1577591 h 2718895"/>
                <a:gd name="connsiteX13" fmla="*/ 1276141 w 4025955"/>
                <a:gd name="connsiteY13" fmla="*/ 2260879 h 2718895"/>
                <a:gd name="connsiteX14" fmla="*/ 1567543 w 4025955"/>
                <a:gd name="connsiteY14" fmla="*/ 2391507 h 2718895"/>
                <a:gd name="connsiteX15" fmla="*/ 2089253 w 4025955"/>
                <a:gd name="connsiteY15" fmla="*/ 2670215 h 2718895"/>
                <a:gd name="connsiteX16" fmla="*/ 2714093 w 4025955"/>
                <a:gd name="connsiteY16" fmla="*/ 2715935 h 2718895"/>
                <a:gd name="connsiteX17" fmla="*/ 3163673 w 4025955"/>
                <a:gd name="connsiteY17" fmla="*/ 2464475 h 2718895"/>
                <a:gd name="connsiteX18" fmla="*/ 3407512 w 4025955"/>
                <a:gd name="connsiteY18" fmla="*/ 2350175 h 2718895"/>
                <a:gd name="connsiteX19" fmla="*/ 3506572 w 4025955"/>
                <a:gd name="connsiteY19" fmla="*/ 2426375 h 2718895"/>
                <a:gd name="connsiteX20" fmla="*/ 3956753 w 4025955"/>
                <a:gd name="connsiteY20" fmla="*/ 2004573 h 2718895"/>
                <a:gd name="connsiteX21" fmla="*/ 2502040 w 4025955"/>
                <a:gd name="connsiteY21" fmla="*/ 723481 h 2718895"/>
                <a:gd name="connsiteX0" fmla="*/ 2502040 w 4025955"/>
                <a:gd name="connsiteY0" fmla="*/ 723481 h 2718895"/>
                <a:gd name="connsiteX1" fmla="*/ 2120203 w 4025955"/>
                <a:gd name="connsiteY1" fmla="*/ 633046 h 2718895"/>
                <a:gd name="connsiteX2" fmla="*/ 1477108 w 4025955"/>
                <a:gd name="connsiteY2" fmla="*/ 0 h 2718895"/>
                <a:gd name="connsiteX3" fmla="*/ 1225899 w 4025955"/>
                <a:gd name="connsiteY3" fmla="*/ 502417 h 2718895"/>
                <a:gd name="connsiteX4" fmla="*/ 1055077 w 4025955"/>
                <a:gd name="connsiteY4" fmla="*/ 361740 h 2718895"/>
                <a:gd name="connsiteX5" fmla="*/ 964642 w 4025955"/>
                <a:gd name="connsiteY5" fmla="*/ 582804 h 2718895"/>
                <a:gd name="connsiteX6" fmla="*/ 341644 w 4025955"/>
                <a:gd name="connsiteY6" fmla="*/ 381837 h 2718895"/>
                <a:gd name="connsiteX7" fmla="*/ 0 w 4025955"/>
                <a:gd name="connsiteY7" fmla="*/ 1075173 h 2718895"/>
                <a:gd name="connsiteX8" fmla="*/ 683288 w 4025955"/>
                <a:gd name="connsiteY8" fmla="*/ 1105318 h 2718895"/>
                <a:gd name="connsiteX9" fmla="*/ 954594 w 4025955"/>
                <a:gd name="connsiteY9" fmla="*/ 1145512 h 2718895"/>
                <a:gd name="connsiteX10" fmla="*/ 1225899 w 4025955"/>
                <a:gd name="connsiteY10" fmla="*/ 1235947 h 2718895"/>
                <a:gd name="connsiteX11" fmla="*/ 1145513 w 4025955"/>
                <a:gd name="connsiteY11" fmla="*/ 1477107 h 2718895"/>
                <a:gd name="connsiteX12" fmla="*/ 1416818 w 4025955"/>
                <a:gd name="connsiteY12" fmla="*/ 1577591 h 2718895"/>
                <a:gd name="connsiteX13" fmla="*/ 1276141 w 4025955"/>
                <a:gd name="connsiteY13" fmla="*/ 2260879 h 2718895"/>
                <a:gd name="connsiteX14" fmla="*/ 1598023 w 4025955"/>
                <a:gd name="connsiteY14" fmla="*/ 2467707 h 2718895"/>
                <a:gd name="connsiteX15" fmla="*/ 2089253 w 4025955"/>
                <a:gd name="connsiteY15" fmla="*/ 2670215 h 2718895"/>
                <a:gd name="connsiteX16" fmla="*/ 2714093 w 4025955"/>
                <a:gd name="connsiteY16" fmla="*/ 2715935 h 2718895"/>
                <a:gd name="connsiteX17" fmla="*/ 3163673 w 4025955"/>
                <a:gd name="connsiteY17" fmla="*/ 2464475 h 2718895"/>
                <a:gd name="connsiteX18" fmla="*/ 3407512 w 4025955"/>
                <a:gd name="connsiteY18" fmla="*/ 2350175 h 2718895"/>
                <a:gd name="connsiteX19" fmla="*/ 3506572 w 4025955"/>
                <a:gd name="connsiteY19" fmla="*/ 2426375 h 2718895"/>
                <a:gd name="connsiteX20" fmla="*/ 3956753 w 4025955"/>
                <a:gd name="connsiteY20" fmla="*/ 2004573 h 2718895"/>
                <a:gd name="connsiteX21" fmla="*/ 2502040 w 4025955"/>
                <a:gd name="connsiteY21" fmla="*/ 723481 h 2718895"/>
                <a:gd name="connsiteX0" fmla="*/ 2502040 w 4025955"/>
                <a:gd name="connsiteY0" fmla="*/ 723481 h 2718895"/>
                <a:gd name="connsiteX1" fmla="*/ 2120203 w 4025955"/>
                <a:gd name="connsiteY1" fmla="*/ 633046 h 2718895"/>
                <a:gd name="connsiteX2" fmla="*/ 1477108 w 4025955"/>
                <a:gd name="connsiteY2" fmla="*/ 0 h 2718895"/>
                <a:gd name="connsiteX3" fmla="*/ 1225899 w 4025955"/>
                <a:gd name="connsiteY3" fmla="*/ 502417 h 2718895"/>
                <a:gd name="connsiteX4" fmla="*/ 1055077 w 4025955"/>
                <a:gd name="connsiteY4" fmla="*/ 361740 h 2718895"/>
                <a:gd name="connsiteX5" fmla="*/ 964642 w 4025955"/>
                <a:gd name="connsiteY5" fmla="*/ 582804 h 2718895"/>
                <a:gd name="connsiteX6" fmla="*/ 341644 w 4025955"/>
                <a:gd name="connsiteY6" fmla="*/ 381837 h 2718895"/>
                <a:gd name="connsiteX7" fmla="*/ 0 w 4025955"/>
                <a:gd name="connsiteY7" fmla="*/ 1075173 h 2718895"/>
                <a:gd name="connsiteX8" fmla="*/ 683288 w 4025955"/>
                <a:gd name="connsiteY8" fmla="*/ 1105318 h 2718895"/>
                <a:gd name="connsiteX9" fmla="*/ 954594 w 4025955"/>
                <a:gd name="connsiteY9" fmla="*/ 1145512 h 2718895"/>
                <a:gd name="connsiteX10" fmla="*/ 1225899 w 4025955"/>
                <a:gd name="connsiteY10" fmla="*/ 1235947 h 2718895"/>
                <a:gd name="connsiteX11" fmla="*/ 1145513 w 4025955"/>
                <a:gd name="connsiteY11" fmla="*/ 1477107 h 2718895"/>
                <a:gd name="connsiteX12" fmla="*/ 1416818 w 4025955"/>
                <a:gd name="connsiteY12" fmla="*/ 1577591 h 2718895"/>
                <a:gd name="connsiteX13" fmla="*/ 1276141 w 4025955"/>
                <a:gd name="connsiteY13" fmla="*/ 2260879 h 2718895"/>
                <a:gd name="connsiteX14" fmla="*/ 1598023 w 4025955"/>
                <a:gd name="connsiteY14" fmla="*/ 2467707 h 2718895"/>
                <a:gd name="connsiteX15" fmla="*/ 2089253 w 4025955"/>
                <a:gd name="connsiteY15" fmla="*/ 2670215 h 2718895"/>
                <a:gd name="connsiteX16" fmla="*/ 2714093 w 4025955"/>
                <a:gd name="connsiteY16" fmla="*/ 2715935 h 2718895"/>
                <a:gd name="connsiteX17" fmla="*/ 3163673 w 4025955"/>
                <a:gd name="connsiteY17" fmla="*/ 2464475 h 2718895"/>
                <a:gd name="connsiteX18" fmla="*/ 3407512 w 4025955"/>
                <a:gd name="connsiteY18" fmla="*/ 2350175 h 2718895"/>
                <a:gd name="connsiteX19" fmla="*/ 3506572 w 4025955"/>
                <a:gd name="connsiteY19" fmla="*/ 2426375 h 2718895"/>
                <a:gd name="connsiteX20" fmla="*/ 3956753 w 4025955"/>
                <a:gd name="connsiteY20" fmla="*/ 2004573 h 2718895"/>
                <a:gd name="connsiteX21" fmla="*/ 2502040 w 4025955"/>
                <a:gd name="connsiteY21" fmla="*/ 723481 h 2718895"/>
                <a:gd name="connsiteX0" fmla="*/ 2448700 w 4025955"/>
                <a:gd name="connsiteY0" fmla="*/ 1074001 h 2718895"/>
                <a:gd name="connsiteX1" fmla="*/ 2120203 w 4025955"/>
                <a:gd name="connsiteY1" fmla="*/ 633046 h 2718895"/>
                <a:gd name="connsiteX2" fmla="*/ 1477108 w 4025955"/>
                <a:gd name="connsiteY2" fmla="*/ 0 h 2718895"/>
                <a:gd name="connsiteX3" fmla="*/ 1225899 w 4025955"/>
                <a:gd name="connsiteY3" fmla="*/ 502417 h 2718895"/>
                <a:gd name="connsiteX4" fmla="*/ 1055077 w 4025955"/>
                <a:gd name="connsiteY4" fmla="*/ 361740 h 2718895"/>
                <a:gd name="connsiteX5" fmla="*/ 964642 w 4025955"/>
                <a:gd name="connsiteY5" fmla="*/ 582804 h 2718895"/>
                <a:gd name="connsiteX6" fmla="*/ 341644 w 4025955"/>
                <a:gd name="connsiteY6" fmla="*/ 381837 h 2718895"/>
                <a:gd name="connsiteX7" fmla="*/ 0 w 4025955"/>
                <a:gd name="connsiteY7" fmla="*/ 1075173 h 2718895"/>
                <a:gd name="connsiteX8" fmla="*/ 683288 w 4025955"/>
                <a:gd name="connsiteY8" fmla="*/ 1105318 h 2718895"/>
                <a:gd name="connsiteX9" fmla="*/ 954594 w 4025955"/>
                <a:gd name="connsiteY9" fmla="*/ 1145512 h 2718895"/>
                <a:gd name="connsiteX10" fmla="*/ 1225899 w 4025955"/>
                <a:gd name="connsiteY10" fmla="*/ 1235947 h 2718895"/>
                <a:gd name="connsiteX11" fmla="*/ 1145513 w 4025955"/>
                <a:gd name="connsiteY11" fmla="*/ 1477107 h 2718895"/>
                <a:gd name="connsiteX12" fmla="*/ 1416818 w 4025955"/>
                <a:gd name="connsiteY12" fmla="*/ 1577591 h 2718895"/>
                <a:gd name="connsiteX13" fmla="*/ 1276141 w 4025955"/>
                <a:gd name="connsiteY13" fmla="*/ 2260879 h 2718895"/>
                <a:gd name="connsiteX14" fmla="*/ 1598023 w 4025955"/>
                <a:gd name="connsiteY14" fmla="*/ 2467707 h 2718895"/>
                <a:gd name="connsiteX15" fmla="*/ 2089253 w 4025955"/>
                <a:gd name="connsiteY15" fmla="*/ 2670215 h 2718895"/>
                <a:gd name="connsiteX16" fmla="*/ 2714093 w 4025955"/>
                <a:gd name="connsiteY16" fmla="*/ 2715935 h 2718895"/>
                <a:gd name="connsiteX17" fmla="*/ 3163673 w 4025955"/>
                <a:gd name="connsiteY17" fmla="*/ 2464475 h 2718895"/>
                <a:gd name="connsiteX18" fmla="*/ 3407512 w 4025955"/>
                <a:gd name="connsiteY18" fmla="*/ 2350175 h 2718895"/>
                <a:gd name="connsiteX19" fmla="*/ 3506572 w 4025955"/>
                <a:gd name="connsiteY19" fmla="*/ 2426375 h 2718895"/>
                <a:gd name="connsiteX20" fmla="*/ 3956753 w 4025955"/>
                <a:gd name="connsiteY20" fmla="*/ 2004573 h 2718895"/>
                <a:gd name="connsiteX21" fmla="*/ 2448700 w 4025955"/>
                <a:gd name="connsiteY21" fmla="*/ 1074001 h 2718895"/>
                <a:gd name="connsiteX0" fmla="*/ 2448700 w 4025955"/>
                <a:gd name="connsiteY0" fmla="*/ 1074001 h 2718895"/>
                <a:gd name="connsiteX1" fmla="*/ 2120203 w 4025955"/>
                <a:gd name="connsiteY1" fmla="*/ 633046 h 2718895"/>
                <a:gd name="connsiteX2" fmla="*/ 1477108 w 4025955"/>
                <a:gd name="connsiteY2" fmla="*/ 0 h 2718895"/>
                <a:gd name="connsiteX3" fmla="*/ 1225899 w 4025955"/>
                <a:gd name="connsiteY3" fmla="*/ 502417 h 2718895"/>
                <a:gd name="connsiteX4" fmla="*/ 1055077 w 4025955"/>
                <a:gd name="connsiteY4" fmla="*/ 361740 h 2718895"/>
                <a:gd name="connsiteX5" fmla="*/ 964642 w 4025955"/>
                <a:gd name="connsiteY5" fmla="*/ 582804 h 2718895"/>
                <a:gd name="connsiteX6" fmla="*/ 341644 w 4025955"/>
                <a:gd name="connsiteY6" fmla="*/ 381837 h 2718895"/>
                <a:gd name="connsiteX7" fmla="*/ 0 w 4025955"/>
                <a:gd name="connsiteY7" fmla="*/ 1075173 h 2718895"/>
                <a:gd name="connsiteX8" fmla="*/ 683288 w 4025955"/>
                <a:gd name="connsiteY8" fmla="*/ 1105318 h 2718895"/>
                <a:gd name="connsiteX9" fmla="*/ 954594 w 4025955"/>
                <a:gd name="connsiteY9" fmla="*/ 1145512 h 2718895"/>
                <a:gd name="connsiteX10" fmla="*/ 1225899 w 4025955"/>
                <a:gd name="connsiteY10" fmla="*/ 1235947 h 2718895"/>
                <a:gd name="connsiteX11" fmla="*/ 1145513 w 4025955"/>
                <a:gd name="connsiteY11" fmla="*/ 1477107 h 2718895"/>
                <a:gd name="connsiteX12" fmla="*/ 1416818 w 4025955"/>
                <a:gd name="connsiteY12" fmla="*/ 1577591 h 2718895"/>
                <a:gd name="connsiteX13" fmla="*/ 1276141 w 4025955"/>
                <a:gd name="connsiteY13" fmla="*/ 2260879 h 2718895"/>
                <a:gd name="connsiteX14" fmla="*/ 1598023 w 4025955"/>
                <a:gd name="connsiteY14" fmla="*/ 2467707 h 2718895"/>
                <a:gd name="connsiteX15" fmla="*/ 2089253 w 4025955"/>
                <a:gd name="connsiteY15" fmla="*/ 2670215 h 2718895"/>
                <a:gd name="connsiteX16" fmla="*/ 2714093 w 4025955"/>
                <a:gd name="connsiteY16" fmla="*/ 2715935 h 2718895"/>
                <a:gd name="connsiteX17" fmla="*/ 3163673 w 4025955"/>
                <a:gd name="connsiteY17" fmla="*/ 2464475 h 2718895"/>
                <a:gd name="connsiteX18" fmla="*/ 3407512 w 4025955"/>
                <a:gd name="connsiteY18" fmla="*/ 2350175 h 2718895"/>
                <a:gd name="connsiteX19" fmla="*/ 3506572 w 4025955"/>
                <a:gd name="connsiteY19" fmla="*/ 2426375 h 2718895"/>
                <a:gd name="connsiteX20" fmla="*/ 3956753 w 4025955"/>
                <a:gd name="connsiteY20" fmla="*/ 2004573 h 2718895"/>
                <a:gd name="connsiteX21" fmla="*/ 2448700 w 4025955"/>
                <a:gd name="connsiteY21" fmla="*/ 1074001 h 2718895"/>
                <a:gd name="connsiteX0" fmla="*/ 2448700 w 4025955"/>
                <a:gd name="connsiteY0" fmla="*/ 1074001 h 2718895"/>
                <a:gd name="connsiteX1" fmla="*/ 2143063 w 4025955"/>
                <a:gd name="connsiteY1" fmla="*/ 633046 h 2718895"/>
                <a:gd name="connsiteX2" fmla="*/ 1477108 w 4025955"/>
                <a:gd name="connsiteY2" fmla="*/ 0 h 2718895"/>
                <a:gd name="connsiteX3" fmla="*/ 1225899 w 4025955"/>
                <a:gd name="connsiteY3" fmla="*/ 502417 h 2718895"/>
                <a:gd name="connsiteX4" fmla="*/ 1055077 w 4025955"/>
                <a:gd name="connsiteY4" fmla="*/ 361740 h 2718895"/>
                <a:gd name="connsiteX5" fmla="*/ 964642 w 4025955"/>
                <a:gd name="connsiteY5" fmla="*/ 582804 h 2718895"/>
                <a:gd name="connsiteX6" fmla="*/ 341644 w 4025955"/>
                <a:gd name="connsiteY6" fmla="*/ 381837 h 2718895"/>
                <a:gd name="connsiteX7" fmla="*/ 0 w 4025955"/>
                <a:gd name="connsiteY7" fmla="*/ 1075173 h 2718895"/>
                <a:gd name="connsiteX8" fmla="*/ 683288 w 4025955"/>
                <a:gd name="connsiteY8" fmla="*/ 1105318 h 2718895"/>
                <a:gd name="connsiteX9" fmla="*/ 954594 w 4025955"/>
                <a:gd name="connsiteY9" fmla="*/ 1145512 h 2718895"/>
                <a:gd name="connsiteX10" fmla="*/ 1225899 w 4025955"/>
                <a:gd name="connsiteY10" fmla="*/ 1235947 h 2718895"/>
                <a:gd name="connsiteX11" fmla="*/ 1145513 w 4025955"/>
                <a:gd name="connsiteY11" fmla="*/ 1477107 h 2718895"/>
                <a:gd name="connsiteX12" fmla="*/ 1416818 w 4025955"/>
                <a:gd name="connsiteY12" fmla="*/ 1577591 h 2718895"/>
                <a:gd name="connsiteX13" fmla="*/ 1276141 w 4025955"/>
                <a:gd name="connsiteY13" fmla="*/ 2260879 h 2718895"/>
                <a:gd name="connsiteX14" fmla="*/ 1598023 w 4025955"/>
                <a:gd name="connsiteY14" fmla="*/ 2467707 h 2718895"/>
                <a:gd name="connsiteX15" fmla="*/ 2089253 w 4025955"/>
                <a:gd name="connsiteY15" fmla="*/ 2670215 h 2718895"/>
                <a:gd name="connsiteX16" fmla="*/ 2714093 w 4025955"/>
                <a:gd name="connsiteY16" fmla="*/ 2715935 h 2718895"/>
                <a:gd name="connsiteX17" fmla="*/ 3163673 w 4025955"/>
                <a:gd name="connsiteY17" fmla="*/ 2464475 h 2718895"/>
                <a:gd name="connsiteX18" fmla="*/ 3407512 w 4025955"/>
                <a:gd name="connsiteY18" fmla="*/ 2350175 h 2718895"/>
                <a:gd name="connsiteX19" fmla="*/ 3506572 w 4025955"/>
                <a:gd name="connsiteY19" fmla="*/ 2426375 h 2718895"/>
                <a:gd name="connsiteX20" fmla="*/ 3956753 w 4025955"/>
                <a:gd name="connsiteY20" fmla="*/ 2004573 h 2718895"/>
                <a:gd name="connsiteX21" fmla="*/ 2448700 w 4025955"/>
                <a:gd name="connsiteY21" fmla="*/ 1074001 h 271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25955" h="2718895">
                  <a:moveTo>
                    <a:pt x="2448700" y="1074001"/>
                  </a:moveTo>
                  <a:lnTo>
                    <a:pt x="2143063" y="633046"/>
                  </a:lnTo>
                  <a:lnTo>
                    <a:pt x="1477108" y="0"/>
                  </a:lnTo>
                  <a:lnTo>
                    <a:pt x="1225899" y="502417"/>
                  </a:lnTo>
                  <a:lnTo>
                    <a:pt x="1055077" y="361740"/>
                  </a:lnTo>
                  <a:lnTo>
                    <a:pt x="964642" y="582804"/>
                  </a:lnTo>
                  <a:lnTo>
                    <a:pt x="341644" y="381837"/>
                  </a:lnTo>
                  <a:lnTo>
                    <a:pt x="0" y="1075173"/>
                  </a:lnTo>
                  <a:lnTo>
                    <a:pt x="683288" y="1105318"/>
                  </a:lnTo>
                  <a:lnTo>
                    <a:pt x="954594" y="1145512"/>
                  </a:lnTo>
                  <a:lnTo>
                    <a:pt x="1225899" y="1235947"/>
                  </a:lnTo>
                  <a:lnTo>
                    <a:pt x="1145513" y="1477107"/>
                  </a:lnTo>
                  <a:lnTo>
                    <a:pt x="1416818" y="1577591"/>
                  </a:lnTo>
                  <a:lnTo>
                    <a:pt x="1276141" y="2260879"/>
                  </a:lnTo>
                  <a:lnTo>
                    <a:pt x="1598023" y="2467707"/>
                  </a:lnTo>
                  <a:lnTo>
                    <a:pt x="2089253" y="2670215"/>
                  </a:lnTo>
                  <a:cubicBezTo>
                    <a:pt x="2347063" y="2577505"/>
                    <a:pt x="2379560" y="2742632"/>
                    <a:pt x="2714093" y="2715935"/>
                  </a:cubicBezTo>
                  <a:cubicBezTo>
                    <a:pt x="2899513" y="2653705"/>
                    <a:pt x="2681820" y="2602932"/>
                    <a:pt x="3163673" y="2464475"/>
                  </a:cubicBezTo>
                  <a:cubicBezTo>
                    <a:pt x="3265273" y="2436535"/>
                    <a:pt x="3305389" y="2434022"/>
                    <a:pt x="3407512" y="2350175"/>
                  </a:cubicBezTo>
                  <a:cubicBezTo>
                    <a:pt x="3500222" y="2326045"/>
                    <a:pt x="3452708" y="2407352"/>
                    <a:pt x="3506572" y="2426375"/>
                  </a:cubicBezTo>
                  <a:cubicBezTo>
                    <a:pt x="3888096" y="2353958"/>
                    <a:pt x="4159735" y="2270609"/>
                    <a:pt x="3956753" y="2004573"/>
                  </a:cubicBezTo>
                  <a:cubicBezTo>
                    <a:pt x="3967149" y="1592782"/>
                    <a:pt x="2971704" y="1348632"/>
                    <a:pt x="2448700" y="107400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5DE8017-1AE7-43A8-ABED-730D8835D578}"/>
                </a:ext>
              </a:extLst>
            </p:cNvPr>
            <p:cNvSpPr/>
            <p:nvPr/>
          </p:nvSpPr>
          <p:spPr>
            <a:xfrm>
              <a:off x="-3984430" y="-7107589"/>
              <a:ext cx="24558058" cy="2455805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22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380EF7D3-A374-4AD9-97DE-54DCC3E3F002}"/>
              </a:ext>
            </a:extLst>
          </p:cNvPr>
          <p:cNvSpPr/>
          <p:nvPr/>
        </p:nvSpPr>
        <p:spPr>
          <a:xfrm>
            <a:off x="-11769952" y="-857864"/>
            <a:ext cx="15640385" cy="10433008"/>
          </a:xfrm>
          <a:prstGeom prst="rect">
            <a:avLst/>
          </a:prstGeom>
          <a:blipFill dpi="0" rotWithShape="1">
            <a:blip r:embed="rId4">
              <a:alphaModFix amt="4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575873-7F17-4191-8D17-393B8ED1451D}"/>
              </a:ext>
            </a:extLst>
          </p:cNvPr>
          <p:cNvSpPr txBox="1"/>
          <p:nvPr/>
        </p:nvSpPr>
        <p:spPr>
          <a:xfrm>
            <a:off x="650572" y="206080"/>
            <a:ext cx="23391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三方面短板问题</a:t>
            </a:r>
          </a:p>
        </p:txBody>
      </p:sp>
      <p:sp>
        <p:nvSpPr>
          <p:cNvPr id="7" name="图形 2">
            <a:extLst>
              <a:ext uri="{FF2B5EF4-FFF2-40B4-BE49-F238E27FC236}">
                <a16:creationId xmlns:a16="http://schemas.microsoft.com/office/drawing/2014/main" id="{82C10C90-BF1D-4C76-A8B6-645BCDE5F614}"/>
              </a:ext>
            </a:extLst>
          </p:cNvPr>
          <p:cNvSpPr/>
          <p:nvPr/>
        </p:nvSpPr>
        <p:spPr>
          <a:xfrm rot="8100000">
            <a:off x="262656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图形 2">
            <a:extLst>
              <a:ext uri="{FF2B5EF4-FFF2-40B4-BE49-F238E27FC236}">
                <a16:creationId xmlns:a16="http://schemas.microsoft.com/office/drawing/2014/main" id="{31F2BB0D-E4FF-4F02-900F-4BEF0C4037DC}"/>
              </a:ext>
            </a:extLst>
          </p:cNvPr>
          <p:cNvSpPr/>
          <p:nvPr/>
        </p:nvSpPr>
        <p:spPr>
          <a:xfrm rot="8100000">
            <a:off x="152208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3B43256-E053-4310-8121-4E25A34E691F}"/>
              </a:ext>
            </a:extLst>
          </p:cNvPr>
          <p:cNvSpPr/>
          <p:nvPr/>
        </p:nvSpPr>
        <p:spPr>
          <a:xfrm>
            <a:off x="1365348" y="1859280"/>
            <a:ext cx="3748750" cy="4998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1">
                <a:lumMod val="60000"/>
                <a:lumOff val="4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EB12FB4-0BA7-4543-A61E-4AC97B2488C6}"/>
              </a:ext>
            </a:extLst>
          </p:cNvPr>
          <p:cNvSpPr/>
          <p:nvPr/>
        </p:nvSpPr>
        <p:spPr>
          <a:xfrm>
            <a:off x="1487268" y="1640860"/>
            <a:ext cx="3504910" cy="52171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82E2714-C9BB-4458-A8B4-59E695CB2647}"/>
              </a:ext>
            </a:extLst>
          </p:cNvPr>
          <p:cNvSpPr/>
          <p:nvPr/>
        </p:nvSpPr>
        <p:spPr>
          <a:xfrm>
            <a:off x="1639668" y="1463040"/>
            <a:ext cx="3200110" cy="53949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图形 2">
            <a:extLst>
              <a:ext uri="{FF2B5EF4-FFF2-40B4-BE49-F238E27FC236}">
                <a16:creationId xmlns:a16="http://schemas.microsoft.com/office/drawing/2014/main" id="{4D733157-23BB-40C0-9CA8-E923080593DD}"/>
              </a:ext>
            </a:extLst>
          </p:cNvPr>
          <p:cNvSpPr/>
          <p:nvPr/>
        </p:nvSpPr>
        <p:spPr>
          <a:xfrm>
            <a:off x="1639669" y="1463039"/>
            <a:ext cx="509172" cy="522841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0C72371-BFBC-4FC7-A532-945E80144407}"/>
              </a:ext>
            </a:extLst>
          </p:cNvPr>
          <p:cNvSpPr txBox="1"/>
          <p:nvPr/>
        </p:nvSpPr>
        <p:spPr>
          <a:xfrm>
            <a:off x="2500934" y="849028"/>
            <a:ext cx="152541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>
                  <a:gradFill>
                    <a:gsLst>
                      <a:gs pos="9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62000"/>
                        </a:schemeClr>
                      </a:gs>
                      <a:gs pos="54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2</a:t>
            </a:r>
            <a:endParaRPr lang="zh-CN" altLang="en-US" sz="28700" dirty="0">
              <a:ln>
                <a:gradFill>
                  <a:gsLst>
                    <a:gs pos="9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62000"/>
                      </a:schemeClr>
                    </a:gs>
                    <a:gs pos="54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572A811-69D7-45FE-9715-32FCEDBAEA0A}"/>
              </a:ext>
            </a:extLst>
          </p:cNvPr>
          <p:cNvSpPr txBox="1"/>
          <p:nvPr/>
        </p:nvSpPr>
        <p:spPr>
          <a:xfrm>
            <a:off x="1762396" y="2764481"/>
            <a:ext cx="29546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批而未供清理未完成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7BB585E-1BA3-4202-B988-A3B3D2D1CA3A}"/>
              </a:ext>
            </a:extLst>
          </p:cNvPr>
          <p:cNvSpPr txBox="1"/>
          <p:nvPr/>
        </p:nvSpPr>
        <p:spPr>
          <a:xfrm>
            <a:off x="1833947" y="3212152"/>
            <a:ext cx="2811552" cy="6463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“任务过半”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3CD6025-F69A-400B-989B-6C33023EE230}"/>
              </a:ext>
            </a:extLst>
          </p:cNvPr>
          <p:cNvSpPr txBox="1"/>
          <p:nvPr/>
        </p:nvSpPr>
        <p:spPr>
          <a:xfrm>
            <a:off x="5730716" y="1434382"/>
            <a:ext cx="295305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zh-CN" sz="2000" dirty="0"/>
              <a:t>上半年批而未供土地清理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AC14804-A312-44B2-A8E8-55113A1E3B51}"/>
              </a:ext>
            </a:extLst>
          </p:cNvPr>
          <p:cNvSpPr txBox="1"/>
          <p:nvPr/>
        </p:nvSpPr>
        <p:spPr>
          <a:xfrm>
            <a:off x="9309445" y="2214753"/>
            <a:ext cx="118333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sz="3600" dirty="0"/>
              <a:t>49.4</a:t>
            </a:r>
            <a:endParaRPr lang="zh-CN" altLang="zh-CN" sz="36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C798D2E-B1E1-4CF0-9B7E-40E6B9EDBF83}"/>
              </a:ext>
            </a:extLst>
          </p:cNvPr>
          <p:cNvSpPr txBox="1"/>
          <p:nvPr/>
        </p:nvSpPr>
        <p:spPr>
          <a:xfrm>
            <a:off x="10375762" y="2431727"/>
            <a:ext cx="34977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/>
            <a:r>
              <a:rPr lang="en-US" altLang="zh-CN" dirty="0"/>
              <a:t>%</a:t>
            </a:r>
            <a:endParaRPr lang="zh-CN" altLang="zh-CN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DA080A4-487E-4423-90E3-2FCF489A5674}"/>
              </a:ext>
            </a:extLst>
          </p:cNvPr>
          <p:cNvSpPr txBox="1"/>
          <p:nvPr/>
        </p:nvSpPr>
        <p:spPr>
          <a:xfrm>
            <a:off x="5797644" y="2468375"/>
            <a:ext cx="63991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/>
            <a:r>
              <a:rPr lang="zh-CN" altLang="zh-CN" dirty="0"/>
              <a:t>完成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AFCBB75-1F76-4CB6-BC57-B412A790FD6F}"/>
              </a:ext>
            </a:extLst>
          </p:cNvPr>
          <p:cNvSpPr txBox="1"/>
          <p:nvPr/>
        </p:nvSpPr>
        <p:spPr>
          <a:xfrm>
            <a:off x="6374999" y="2231081"/>
            <a:ext cx="102624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sz="3600" dirty="0"/>
              <a:t>666</a:t>
            </a:r>
            <a:endParaRPr lang="zh-CN" altLang="zh-CN" sz="36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B9B7437-F7FE-4538-87B1-D27EE8A9BC8F}"/>
              </a:ext>
            </a:extLst>
          </p:cNvPr>
          <p:cNvSpPr txBox="1"/>
          <p:nvPr/>
        </p:nvSpPr>
        <p:spPr>
          <a:xfrm>
            <a:off x="7356938" y="2468375"/>
            <a:ext cx="41229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/>
            <a:r>
              <a:rPr lang="zh-CN" altLang="zh-CN" dirty="0"/>
              <a:t>亩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AF5DB182-70C8-4D89-BEF0-CB767E6A0C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68018">
            <a:off x="10402288" y="3362445"/>
            <a:ext cx="3967981" cy="4105866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F8920AB6-C6CB-4CDF-B72D-7F4629886023}"/>
              </a:ext>
            </a:extLst>
          </p:cNvPr>
          <p:cNvSpPr/>
          <p:nvPr/>
        </p:nvSpPr>
        <p:spPr>
          <a:xfrm>
            <a:off x="7424840" y="1911392"/>
            <a:ext cx="825516" cy="290193"/>
          </a:xfrm>
          <a:prstGeom prst="roundRect">
            <a:avLst/>
          </a:prstGeom>
          <a:solidFill>
            <a:srgbClr val="C6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目标</a:t>
            </a:r>
            <a:r>
              <a:rPr lang="en-US" altLang="zh-CN" sz="1200" dirty="0"/>
              <a:t>888</a:t>
            </a:r>
            <a:endParaRPr lang="zh-CN" altLang="en-US" sz="1200" dirty="0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325BDB94-CD95-4B74-9B94-B658A0915BC8}"/>
              </a:ext>
            </a:extLst>
          </p:cNvPr>
          <p:cNvSpPr/>
          <p:nvPr/>
        </p:nvSpPr>
        <p:spPr>
          <a:xfrm flipV="1">
            <a:off x="7426670" y="2201585"/>
            <a:ext cx="146764" cy="108014"/>
          </a:xfrm>
          <a:custGeom>
            <a:avLst/>
            <a:gdLst>
              <a:gd name="connsiteX0" fmla="*/ 0 w 56461"/>
              <a:gd name="connsiteY0" fmla="*/ 160930 h 160930"/>
              <a:gd name="connsiteX1" fmla="*/ 28231 w 56461"/>
              <a:gd name="connsiteY1" fmla="*/ 0 h 160930"/>
              <a:gd name="connsiteX2" fmla="*/ 56461 w 56461"/>
              <a:gd name="connsiteY2" fmla="*/ 160930 h 160930"/>
              <a:gd name="connsiteX3" fmla="*/ 0 w 56461"/>
              <a:gd name="connsiteY3" fmla="*/ 160930 h 160930"/>
              <a:gd name="connsiteX0" fmla="*/ 113586 w 170047"/>
              <a:gd name="connsiteY0" fmla="*/ 146114 h 146114"/>
              <a:gd name="connsiteX1" fmla="*/ 0 w 170047"/>
              <a:gd name="connsiteY1" fmla="*/ 0 h 146114"/>
              <a:gd name="connsiteX2" fmla="*/ 170047 w 170047"/>
              <a:gd name="connsiteY2" fmla="*/ 146114 h 146114"/>
              <a:gd name="connsiteX3" fmla="*/ 113586 w 170047"/>
              <a:gd name="connsiteY3" fmla="*/ 146114 h 146114"/>
              <a:gd name="connsiteX0" fmla="*/ 90303 w 146764"/>
              <a:gd name="connsiteY0" fmla="*/ 108014 h 108014"/>
              <a:gd name="connsiteX1" fmla="*/ 0 w 146764"/>
              <a:gd name="connsiteY1" fmla="*/ 0 h 108014"/>
              <a:gd name="connsiteX2" fmla="*/ 146764 w 146764"/>
              <a:gd name="connsiteY2" fmla="*/ 108014 h 108014"/>
              <a:gd name="connsiteX3" fmla="*/ 90303 w 146764"/>
              <a:gd name="connsiteY3" fmla="*/ 108014 h 10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764" h="108014">
                <a:moveTo>
                  <a:pt x="90303" y="108014"/>
                </a:moveTo>
                <a:lnTo>
                  <a:pt x="0" y="0"/>
                </a:lnTo>
                <a:lnTo>
                  <a:pt x="146764" y="108014"/>
                </a:lnTo>
                <a:lnTo>
                  <a:pt x="90303" y="108014"/>
                </a:lnTo>
                <a:close/>
              </a:path>
            </a:pathLst>
          </a:custGeom>
          <a:solidFill>
            <a:srgbClr val="C6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7FCDF046-EA89-4768-A83A-0FD89C4F8F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0378623"/>
              </p:ext>
            </p:extLst>
          </p:nvPr>
        </p:nvGraphicFramePr>
        <p:xfrm>
          <a:off x="9090857" y="1625640"/>
          <a:ext cx="1829150" cy="1829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id="{C12488D7-9C28-4C7F-8969-3A8807E7F587}"/>
              </a:ext>
            </a:extLst>
          </p:cNvPr>
          <p:cNvSpPr txBox="1"/>
          <p:nvPr/>
        </p:nvSpPr>
        <p:spPr>
          <a:xfrm>
            <a:off x="8294599" y="2431727"/>
            <a:ext cx="109517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/>
            <a:r>
              <a:rPr lang="zh-CN" altLang="zh-CN" dirty="0"/>
              <a:t>完成率仅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8483C8D0-2CF2-46B9-9DA2-247CD5390E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64609">
            <a:off x="-1762636" y="3787053"/>
            <a:ext cx="4227314" cy="237123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C183C660-7E0B-4263-9D6B-62F04853B07E}"/>
              </a:ext>
            </a:extLst>
          </p:cNvPr>
          <p:cNvGrpSpPr/>
          <p:nvPr/>
        </p:nvGrpSpPr>
        <p:grpSpPr>
          <a:xfrm>
            <a:off x="8810452" y="1517174"/>
            <a:ext cx="287828" cy="215871"/>
            <a:chOff x="8840932" y="1478212"/>
            <a:chExt cx="299137" cy="224353"/>
          </a:xfrm>
        </p:grpSpPr>
        <p:sp>
          <p:nvSpPr>
            <p:cNvPr id="16" name="图形 36">
              <a:extLst>
                <a:ext uri="{FF2B5EF4-FFF2-40B4-BE49-F238E27FC236}">
                  <a16:creationId xmlns:a16="http://schemas.microsoft.com/office/drawing/2014/main" id="{0D07A205-BE64-40B7-A7A2-A0D3D7AF19A6}"/>
                </a:ext>
              </a:extLst>
            </p:cNvPr>
            <p:cNvSpPr/>
            <p:nvPr/>
          </p:nvSpPr>
          <p:spPr>
            <a:xfrm>
              <a:off x="8840932" y="1478212"/>
              <a:ext cx="299137" cy="224353"/>
            </a:xfrm>
            <a:custGeom>
              <a:avLst/>
              <a:gdLst>
                <a:gd name="connsiteX0" fmla="*/ 0 w 299137"/>
                <a:gd name="connsiteY0" fmla="*/ 0 h 224353"/>
                <a:gd name="connsiteX1" fmla="*/ 299138 w 299137"/>
                <a:gd name="connsiteY1" fmla="*/ 0 h 224353"/>
                <a:gd name="connsiteX2" fmla="*/ 299138 w 299137"/>
                <a:gd name="connsiteY2" fmla="*/ 224353 h 224353"/>
                <a:gd name="connsiteX3" fmla="*/ 0 w 299137"/>
                <a:gd name="connsiteY3" fmla="*/ 224353 h 22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137" h="224353">
                  <a:moveTo>
                    <a:pt x="0" y="0"/>
                  </a:moveTo>
                  <a:lnTo>
                    <a:pt x="299138" y="0"/>
                  </a:lnTo>
                  <a:lnTo>
                    <a:pt x="299138" y="224353"/>
                  </a:lnTo>
                  <a:lnTo>
                    <a:pt x="0" y="2243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342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图形 36">
              <a:extLst>
                <a:ext uri="{FF2B5EF4-FFF2-40B4-BE49-F238E27FC236}">
                  <a16:creationId xmlns:a16="http://schemas.microsoft.com/office/drawing/2014/main" id="{0D07A205-BE64-40B7-A7A2-A0D3D7AF19A6}"/>
                </a:ext>
              </a:extLst>
            </p:cNvPr>
            <p:cNvSpPr/>
            <p:nvPr/>
          </p:nvSpPr>
          <p:spPr>
            <a:xfrm>
              <a:off x="8885803" y="1523083"/>
              <a:ext cx="209396" cy="134611"/>
            </a:xfrm>
            <a:custGeom>
              <a:avLst/>
              <a:gdLst>
                <a:gd name="connsiteX0" fmla="*/ 0 w 209396"/>
                <a:gd name="connsiteY0" fmla="*/ 0 h 134611"/>
                <a:gd name="connsiteX1" fmla="*/ 209396 w 209396"/>
                <a:gd name="connsiteY1" fmla="*/ 134612 h 13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396" h="134611">
                  <a:moveTo>
                    <a:pt x="0" y="0"/>
                  </a:moveTo>
                  <a:lnTo>
                    <a:pt x="209396" y="134612"/>
                  </a:lnTo>
                </a:path>
              </a:pathLst>
            </a:custGeom>
            <a:noFill/>
            <a:ln w="7342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图形 36">
              <a:extLst>
                <a:ext uri="{FF2B5EF4-FFF2-40B4-BE49-F238E27FC236}">
                  <a16:creationId xmlns:a16="http://schemas.microsoft.com/office/drawing/2014/main" id="{0D07A205-BE64-40B7-A7A2-A0D3D7AF19A6}"/>
                </a:ext>
              </a:extLst>
            </p:cNvPr>
            <p:cNvSpPr/>
            <p:nvPr/>
          </p:nvSpPr>
          <p:spPr>
            <a:xfrm>
              <a:off x="8990501" y="1523083"/>
              <a:ext cx="104698" cy="142090"/>
            </a:xfrm>
            <a:custGeom>
              <a:avLst/>
              <a:gdLst>
                <a:gd name="connsiteX0" fmla="*/ 104698 w 104698"/>
                <a:gd name="connsiteY0" fmla="*/ 0 h 142090"/>
                <a:gd name="connsiteX1" fmla="*/ 0 w 104698"/>
                <a:gd name="connsiteY1" fmla="*/ 142090 h 14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698" h="142090">
                  <a:moveTo>
                    <a:pt x="104698" y="0"/>
                  </a:moveTo>
                  <a:lnTo>
                    <a:pt x="0" y="142090"/>
                  </a:lnTo>
                </a:path>
              </a:pathLst>
            </a:custGeom>
            <a:noFill/>
            <a:ln w="7342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7" name="图形 36">
              <a:extLst>
                <a:ext uri="{FF2B5EF4-FFF2-40B4-BE49-F238E27FC236}">
                  <a16:creationId xmlns:a16="http://schemas.microsoft.com/office/drawing/2014/main" id="{0D07A205-BE64-40B7-A7A2-A0D3D7AF19A6}"/>
                </a:ext>
              </a:extLst>
            </p:cNvPr>
            <p:cNvSpPr/>
            <p:nvPr/>
          </p:nvSpPr>
          <p:spPr>
            <a:xfrm>
              <a:off x="8885803" y="1523083"/>
              <a:ext cx="104698" cy="134611"/>
            </a:xfrm>
            <a:custGeom>
              <a:avLst/>
              <a:gdLst>
                <a:gd name="connsiteX0" fmla="*/ 104698 w 104698"/>
                <a:gd name="connsiteY0" fmla="*/ 0 h 134611"/>
                <a:gd name="connsiteX1" fmla="*/ 0 w 104698"/>
                <a:gd name="connsiteY1" fmla="*/ 134612 h 13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698" h="134611">
                  <a:moveTo>
                    <a:pt x="104698" y="0"/>
                  </a:moveTo>
                  <a:lnTo>
                    <a:pt x="0" y="134612"/>
                  </a:lnTo>
                </a:path>
              </a:pathLst>
            </a:custGeom>
            <a:noFill/>
            <a:ln w="7342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A0C673A2-EE37-466B-8FDA-F63F6349E6C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3523" y="5234490"/>
            <a:ext cx="7540767" cy="1810516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764DA62B-D80E-4FB6-A112-CFEA8A1443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1808" y="4067639"/>
            <a:ext cx="7814085" cy="5211934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15424ECB-5EF1-4DA5-9F19-CB212C7A84E8}"/>
              </a:ext>
            </a:extLst>
          </p:cNvPr>
          <p:cNvSpPr txBox="1"/>
          <p:nvPr/>
        </p:nvSpPr>
        <p:spPr>
          <a:xfrm>
            <a:off x="5730716" y="4789315"/>
            <a:ext cx="2749471" cy="9665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/>
              <a:t>清零工作未到位</a:t>
            </a:r>
            <a:endParaRPr lang="en-US" altLang="zh-CN" sz="2000" dirty="0"/>
          </a:p>
          <a:p>
            <a:pPr lvl="0">
              <a:lnSpc>
                <a:spcPct val="150000"/>
              </a:lnSpc>
            </a:pPr>
            <a:r>
              <a:rPr lang="zh-CN" altLang="en-US" sz="2000" dirty="0"/>
              <a:t>供地项目缺乏整体谋划</a:t>
            </a:r>
            <a:endParaRPr lang="zh-CN" altLang="zh-CN" sz="2000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7F7EB32-1BA1-4EBE-9175-19AF2025F65D}"/>
              </a:ext>
            </a:extLst>
          </p:cNvPr>
          <p:cNvCxnSpPr/>
          <p:nvPr/>
        </p:nvCxnSpPr>
        <p:spPr>
          <a:xfrm>
            <a:off x="5845016" y="4546600"/>
            <a:ext cx="644283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034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 133">
            <a:extLst>
              <a:ext uri="{FF2B5EF4-FFF2-40B4-BE49-F238E27FC236}">
                <a16:creationId xmlns:a16="http://schemas.microsoft.com/office/drawing/2014/main" id="{7213D32F-1FBA-485C-944A-8C0DF048BDD6}"/>
              </a:ext>
            </a:extLst>
          </p:cNvPr>
          <p:cNvSpPr/>
          <p:nvPr/>
        </p:nvSpPr>
        <p:spPr>
          <a:xfrm>
            <a:off x="0" y="1673"/>
            <a:ext cx="12192000" cy="6854653"/>
          </a:xfrm>
          <a:prstGeom prst="rect">
            <a:avLst/>
          </a:prstGeom>
          <a:blipFill dpi="0" rotWithShape="1">
            <a:blip r:embed="rId3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5" name="图片 124" hidden="1">
            <a:extLst>
              <a:ext uri="{FF2B5EF4-FFF2-40B4-BE49-F238E27FC236}">
                <a16:creationId xmlns:a16="http://schemas.microsoft.com/office/drawing/2014/main" id="{98E4CF51-AEC3-4D06-897E-E30FD3A091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CCD6D7"/>
              </a:clrFrom>
              <a:clrTo>
                <a:srgbClr val="CCD6D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667302">
            <a:off x="-233242" y="1881788"/>
            <a:ext cx="13534129" cy="6428114"/>
          </a:xfrm>
          <a:custGeom>
            <a:avLst/>
            <a:gdLst>
              <a:gd name="connsiteX0" fmla="*/ 13534129 w 13534129"/>
              <a:gd name="connsiteY0" fmla="*/ 0 h 6428114"/>
              <a:gd name="connsiteX1" fmla="*/ 11746021 w 13534129"/>
              <a:gd name="connsiteY1" fmla="*/ 6428114 h 6428114"/>
              <a:gd name="connsiteX2" fmla="*/ 0 w 13534129"/>
              <a:gd name="connsiteY2" fmla="*/ 3160724 h 6428114"/>
              <a:gd name="connsiteX3" fmla="*/ 879218 w 13534129"/>
              <a:gd name="connsiteY3" fmla="*/ 0 h 642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34129" h="6428114">
                <a:moveTo>
                  <a:pt x="13534129" y="0"/>
                </a:moveTo>
                <a:lnTo>
                  <a:pt x="11746021" y="6428114"/>
                </a:lnTo>
                <a:lnTo>
                  <a:pt x="0" y="3160724"/>
                </a:lnTo>
                <a:lnTo>
                  <a:pt x="879218" y="0"/>
                </a:lnTo>
                <a:close/>
              </a:path>
            </a:pathLst>
          </a:custGeom>
        </p:spPr>
      </p:pic>
      <p:sp>
        <p:nvSpPr>
          <p:cNvPr id="118" name="矩形 117">
            <a:extLst>
              <a:ext uri="{FF2B5EF4-FFF2-40B4-BE49-F238E27FC236}">
                <a16:creationId xmlns:a16="http://schemas.microsoft.com/office/drawing/2014/main" id="{738F8FCA-F353-4A09-8A4F-DC48E935C2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6000">
                <a:schemeClr val="bg1"/>
              </a:gs>
              <a:gs pos="63000">
                <a:schemeClr val="bg1">
                  <a:alpha val="41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B8124A33-9B17-4BC6-95DA-573DE3350FC8}"/>
              </a:ext>
            </a:extLst>
          </p:cNvPr>
          <p:cNvSpPr/>
          <p:nvPr/>
        </p:nvSpPr>
        <p:spPr>
          <a:xfrm>
            <a:off x="2812648" y="5775767"/>
            <a:ext cx="4229775" cy="590309"/>
          </a:xfrm>
          <a:custGeom>
            <a:avLst/>
            <a:gdLst>
              <a:gd name="connsiteX0" fmla="*/ 0 w 4016415"/>
              <a:gd name="connsiteY0" fmla="*/ 0 h 671332"/>
              <a:gd name="connsiteX1" fmla="*/ 0 w 4016415"/>
              <a:gd name="connsiteY1" fmla="*/ 81023 h 671332"/>
              <a:gd name="connsiteX2" fmla="*/ 1967696 w 4016415"/>
              <a:gd name="connsiteY2" fmla="*/ 405114 h 671332"/>
              <a:gd name="connsiteX3" fmla="*/ 4016415 w 4016415"/>
              <a:gd name="connsiteY3" fmla="*/ 671332 h 671332"/>
              <a:gd name="connsiteX0" fmla="*/ 0 w 4016415"/>
              <a:gd name="connsiteY0" fmla="*/ 0 h 671332"/>
              <a:gd name="connsiteX1" fmla="*/ 0 w 4016415"/>
              <a:gd name="connsiteY1" fmla="*/ 81023 h 671332"/>
              <a:gd name="connsiteX2" fmla="*/ 1967696 w 4016415"/>
              <a:gd name="connsiteY2" fmla="*/ 405114 h 671332"/>
              <a:gd name="connsiteX3" fmla="*/ 4016415 w 4016415"/>
              <a:gd name="connsiteY3" fmla="*/ 671332 h 671332"/>
              <a:gd name="connsiteX0" fmla="*/ 0 w 4016415"/>
              <a:gd name="connsiteY0" fmla="*/ 0 h 590309"/>
              <a:gd name="connsiteX1" fmla="*/ 1967696 w 4016415"/>
              <a:gd name="connsiteY1" fmla="*/ 324091 h 590309"/>
              <a:gd name="connsiteX2" fmla="*/ 4016415 w 4016415"/>
              <a:gd name="connsiteY2" fmla="*/ 590309 h 590309"/>
              <a:gd name="connsiteX0" fmla="*/ 0 w 4229775"/>
              <a:gd name="connsiteY0" fmla="*/ 0 h 590309"/>
              <a:gd name="connsiteX1" fmla="*/ 1967696 w 4229775"/>
              <a:gd name="connsiteY1" fmla="*/ 324091 h 590309"/>
              <a:gd name="connsiteX2" fmla="*/ 4229775 w 4229775"/>
              <a:gd name="connsiteY2" fmla="*/ 590309 h 590309"/>
              <a:gd name="connsiteX0" fmla="*/ 0 w 4229775"/>
              <a:gd name="connsiteY0" fmla="*/ 0 h 590309"/>
              <a:gd name="connsiteX1" fmla="*/ 1967696 w 4229775"/>
              <a:gd name="connsiteY1" fmla="*/ 324091 h 590309"/>
              <a:gd name="connsiteX2" fmla="*/ 4229775 w 4229775"/>
              <a:gd name="connsiteY2" fmla="*/ 590309 h 59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29775" h="590309">
                <a:moveTo>
                  <a:pt x="0" y="0"/>
                </a:moveTo>
                <a:cubicBezTo>
                  <a:pt x="655899" y="108030"/>
                  <a:pt x="1262734" y="225706"/>
                  <a:pt x="1967696" y="324091"/>
                </a:cubicBezTo>
                <a:cubicBezTo>
                  <a:pt x="2672658" y="422476"/>
                  <a:pt x="3526549" y="542210"/>
                  <a:pt x="4229775" y="590309"/>
                </a:cubicBezTo>
              </a:path>
            </a:pathLst>
          </a:custGeom>
          <a:noFill/>
          <a:ln w="53975" cap="rnd">
            <a:solidFill>
              <a:schemeClr val="accent2">
                <a:lumMod val="60000"/>
                <a:lumOff val="4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0" name="图片 129">
            <a:extLst>
              <a:ext uri="{FF2B5EF4-FFF2-40B4-BE49-F238E27FC236}">
                <a16:creationId xmlns:a16="http://schemas.microsoft.com/office/drawing/2014/main" id="{5DBF3186-2D00-4AE0-8514-8D753CBBBD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4665474" y="3644899"/>
            <a:ext cx="9958533" cy="459624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B24F8F-1AB9-4D38-AEC2-326521840F03}"/>
              </a:ext>
            </a:extLst>
          </p:cNvPr>
          <p:cNvSpPr txBox="1"/>
          <p:nvPr/>
        </p:nvSpPr>
        <p:spPr>
          <a:xfrm>
            <a:off x="650572" y="206080"/>
            <a:ext cx="449353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下一步攻重点、争先进目标措施</a:t>
            </a:r>
          </a:p>
        </p:txBody>
      </p:sp>
      <p:sp>
        <p:nvSpPr>
          <p:cNvPr id="3" name="图形 2">
            <a:extLst>
              <a:ext uri="{FF2B5EF4-FFF2-40B4-BE49-F238E27FC236}">
                <a16:creationId xmlns:a16="http://schemas.microsoft.com/office/drawing/2014/main" id="{5C2C37FF-601B-43EF-BCD4-745D630C1E15}"/>
              </a:ext>
            </a:extLst>
          </p:cNvPr>
          <p:cNvSpPr/>
          <p:nvPr/>
        </p:nvSpPr>
        <p:spPr>
          <a:xfrm rot="8100000">
            <a:off x="262656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图形 2">
            <a:extLst>
              <a:ext uri="{FF2B5EF4-FFF2-40B4-BE49-F238E27FC236}">
                <a16:creationId xmlns:a16="http://schemas.microsoft.com/office/drawing/2014/main" id="{CC70BB68-A28B-4673-8C71-48D00E58874E}"/>
              </a:ext>
            </a:extLst>
          </p:cNvPr>
          <p:cNvSpPr/>
          <p:nvPr/>
        </p:nvSpPr>
        <p:spPr>
          <a:xfrm rot="8100000">
            <a:off x="152208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A758637F-1535-4037-B6F6-C205E181B10C}"/>
              </a:ext>
            </a:extLst>
          </p:cNvPr>
          <p:cNvSpPr/>
          <p:nvPr/>
        </p:nvSpPr>
        <p:spPr>
          <a:xfrm>
            <a:off x="-318569" y="895866"/>
            <a:ext cx="10601969" cy="995100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25668BA2-15AA-4A8D-8D0C-D55AF57CC830}"/>
              </a:ext>
            </a:extLst>
          </p:cNvPr>
          <p:cNvSpPr/>
          <p:nvPr/>
        </p:nvSpPr>
        <p:spPr>
          <a:xfrm>
            <a:off x="-441168" y="1017896"/>
            <a:ext cx="10601969" cy="1023846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  <a:alpha val="6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9AF99E44-79E2-4B66-BBEB-240D7430F5CC}"/>
              </a:ext>
            </a:extLst>
          </p:cNvPr>
          <p:cNvSpPr/>
          <p:nvPr/>
        </p:nvSpPr>
        <p:spPr>
          <a:xfrm>
            <a:off x="-531511" y="789140"/>
            <a:ext cx="10601969" cy="1091035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  <a:alpha val="3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2FE3203A-0D90-43FD-9A7B-F2976BF18DBB}"/>
              </a:ext>
            </a:extLst>
          </p:cNvPr>
          <p:cNvSpPr/>
          <p:nvPr/>
        </p:nvSpPr>
        <p:spPr>
          <a:xfrm>
            <a:off x="-441169" y="950708"/>
            <a:ext cx="10601969" cy="1044641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lumMod val="48000"/>
                  <a:lumOff val="52000"/>
                </a:schemeClr>
              </a:gs>
              <a:gs pos="100000">
                <a:srgbClr val="00B0F0">
                  <a:alpha val="4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61EE89-4D5E-4F86-9D6F-877B2345B03B}"/>
              </a:ext>
            </a:extLst>
          </p:cNvPr>
          <p:cNvSpPr txBox="1"/>
          <p:nvPr/>
        </p:nvSpPr>
        <p:spPr>
          <a:xfrm>
            <a:off x="304800" y="1069860"/>
            <a:ext cx="880241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一、锚定目标再发力，为打造共同富裕示范区夯基垒土</a:t>
            </a: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F43E1F6E-8B03-4C93-B2A9-B03D2AFC0840}"/>
              </a:ext>
            </a:extLst>
          </p:cNvPr>
          <p:cNvSpPr/>
          <p:nvPr/>
        </p:nvSpPr>
        <p:spPr>
          <a:xfrm>
            <a:off x="429915" y="1711524"/>
            <a:ext cx="3684886" cy="655896"/>
          </a:xfrm>
          <a:prstGeom prst="parallelogram">
            <a:avLst/>
          </a:prstGeom>
          <a:gradFill>
            <a:gsLst>
              <a:gs pos="0">
                <a:schemeClr val="accent2">
                  <a:lumMod val="1000"/>
                  <a:lumOff val="99000"/>
                </a:schemeClr>
              </a:gs>
              <a:gs pos="100000">
                <a:schemeClr val="accent2">
                  <a:alpha val="84000"/>
                  <a:lumMod val="13000"/>
                  <a:lumOff val="87000"/>
                </a:schemeClr>
              </a:gs>
            </a:gsLst>
            <a:lin ang="0" scaled="0"/>
          </a:gradFill>
          <a:ln w="25400">
            <a:gradFill flip="none" rotWithShape="1">
              <a:gsLst>
                <a:gs pos="0">
                  <a:schemeClr val="accent2">
                    <a:lumMod val="1000"/>
                    <a:lumOff val="99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  <a:tileRect/>
            </a:gradFill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A9F7B95-76B1-4327-A5F9-99EDB5FBAF87}"/>
              </a:ext>
            </a:extLst>
          </p:cNvPr>
          <p:cNvSpPr txBox="1"/>
          <p:nvPr/>
        </p:nvSpPr>
        <p:spPr>
          <a:xfrm>
            <a:off x="1100173" y="1796520"/>
            <a:ext cx="26532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全力以赴</a:t>
            </a:r>
            <a:r>
              <a:rPr lang="zh-CN" altLang="en-US" sz="2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抓重点</a:t>
            </a: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C43FD355-C4AB-485D-B3B6-311B2BB49986}"/>
              </a:ext>
            </a:extLst>
          </p:cNvPr>
          <p:cNvSpPr/>
          <p:nvPr/>
        </p:nvSpPr>
        <p:spPr>
          <a:xfrm>
            <a:off x="704381" y="1809087"/>
            <a:ext cx="389076" cy="465309"/>
          </a:xfrm>
          <a:prstGeom prst="parallelogram">
            <a:avLst>
              <a:gd name="adj" fmla="val 32814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noFill/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549B09C-67FE-4536-BA96-0EA61199C1A3}"/>
              </a:ext>
            </a:extLst>
          </p:cNvPr>
          <p:cNvSpPr txBox="1"/>
          <p:nvPr/>
        </p:nvSpPr>
        <p:spPr>
          <a:xfrm>
            <a:off x="747703" y="1895308"/>
            <a:ext cx="292427" cy="38670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>
                <a:gd name="adj" fmla="val 30000"/>
              </a:avLst>
            </a:prstTxWarp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0E3EF1C-7B86-4D29-8BF9-A8588551E0BB}"/>
              </a:ext>
            </a:extLst>
          </p:cNvPr>
          <p:cNvSpPr txBox="1"/>
          <p:nvPr/>
        </p:nvSpPr>
        <p:spPr>
          <a:xfrm>
            <a:off x="3870579" y="3191601"/>
            <a:ext cx="159530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800" dirty="0"/>
              <a:t>市政道路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1E88819-A9FE-4712-8C62-BBA1EE7ECF3D}"/>
              </a:ext>
            </a:extLst>
          </p:cNvPr>
          <p:cNvSpPr txBox="1"/>
          <p:nvPr/>
        </p:nvSpPr>
        <p:spPr>
          <a:xfrm>
            <a:off x="6902442" y="3191601"/>
            <a:ext cx="124264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800" dirty="0"/>
              <a:t>安置房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EC518BB-BA88-4257-8D68-4ADCD381F559}"/>
              </a:ext>
            </a:extLst>
          </p:cNvPr>
          <p:cNvSpPr txBox="1"/>
          <p:nvPr/>
        </p:nvSpPr>
        <p:spPr>
          <a:xfrm>
            <a:off x="9585489" y="3191601"/>
            <a:ext cx="159530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800" dirty="0"/>
              <a:t>其他工程</a:t>
            </a:r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1E9704BE-03E9-4BDB-8ACD-C929A066FB25}"/>
              </a:ext>
            </a:extLst>
          </p:cNvPr>
          <p:cNvSpPr/>
          <p:nvPr/>
        </p:nvSpPr>
        <p:spPr>
          <a:xfrm>
            <a:off x="3584434" y="3799945"/>
            <a:ext cx="2167600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439A4656-12A8-4763-8C52-C170A1907781}"/>
              </a:ext>
            </a:extLst>
          </p:cNvPr>
          <p:cNvSpPr/>
          <p:nvPr/>
        </p:nvSpPr>
        <p:spPr>
          <a:xfrm>
            <a:off x="3462514" y="3868669"/>
            <a:ext cx="2411440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E7815ABD-F805-4407-B160-BCB0215707ED}"/>
              </a:ext>
            </a:extLst>
          </p:cNvPr>
          <p:cNvSpPr/>
          <p:nvPr/>
        </p:nvSpPr>
        <p:spPr>
          <a:xfrm>
            <a:off x="3369900" y="3937393"/>
            <a:ext cx="2596668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图形 2">
            <a:extLst>
              <a:ext uri="{FF2B5EF4-FFF2-40B4-BE49-F238E27FC236}">
                <a16:creationId xmlns:a16="http://schemas.microsoft.com/office/drawing/2014/main" id="{FA4B40E4-5B4A-4CA2-8BE1-39E94A1794CB}"/>
              </a:ext>
            </a:extLst>
          </p:cNvPr>
          <p:cNvSpPr/>
          <p:nvPr/>
        </p:nvSpPr>
        <p:spPr>
          <a:xfrm>
            <a:off x="3371389" y="3937393"/>
            <a:ext cx="288251" cy="295989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0CF427EF-EDB0-4CCC-9B56-BE517D02642E}"/>
              </a:ext>
            </a:extLst>
          </p:cNvPr>
          <p:cNvGrpSpPr>
            <a:grpSpLocks/>
          </p:cNvGrpSpPr>
          <p:nvPr/>
        </p:nvGrpSpPr>
        <p:grpSpPr>
          <a:xfrm>
            <a:off x="5570717" y="5358361"/>
            <a:ext cx="214844" cy="214844"/>
            <a:chOff x="6830583" y="6720360"/>
            <a:chExt cx="757260" cy="756497"/>
          </a:xfrm>
        </p:grpSpPr>
        <p:sp>
          <p:nvSpPr>
            <p:cNvPr id="90" name="图形 63">
              <a:extLst>
                <a:ext uri="{FF2B5EF4-FFF2-40B4-BE49-F238E27FC236}">
                  <a16:creationId xmlns:a16="http://schemas.microsoft.com/office/drawing/2014/main" id="{1C689069-6269-4D68-A444-5C1048C4C6F7}"/>
                </a:ext>
              </a:extLst>
            </p:cNvPr>
            <p:cNvSpPr/>
            <p:nvPr/>
          </p:nvSpPr>
          <p:spPr>
            <a:xfrm>
              <a:off x="6830845" y="6720360"/>
              <a:ext cx="756998" cy="756497"/>
            </a:xfrm>
            <a:custGeom>
              <a:avLst/>
              <a:gdLst>
                <a:gd name="connsiteX0" fmla="*/ 0 w 756998"/>
                <a:gd name="connsiteY0" fmla="*/ 588323 h 756497"/>
                <a:gd name="connsiteX1" fmla="*/ 0 w 756998"/>
                <a:gd name="connsiteY1" fmla="*/ 42070 h 756497"/>
                <a:gd name="connsiteX2" fmla="*/ 42070 w 756998"/>
                <a:gd name="connsiteY2" fmla="*/ 0 h 756497"/>
                <a:gd name="connsiteX3" fmla="*/ 714929 w 756998"/>
                <a:gd name="connsiteY3" fmla="*/ 0 h 756497"/>
                <a:gd name="connsiteX4" fmla="*/ 756999 w 756998"/>
                <a:gd name="connsiteY4" fmla="*/ 42070 h 756497"/>
                <a:gd name="connsiteX5" fmla="*/ 756999 w 756998"/>
                <a:gd name="connsiteY5" fmla="*/ 588323 h 756497"/>
                <a:gd name="connsiteX6" fmla="*/ 693894 w 756998"/>
                <a:gd name="connsiteY6" fmla="*/ 651428 h 756497"/>
                <a:gd name="connsiteX7" fmla="*/ 651925 w 756998"/>
                <a:gd name="connsiteY7" fmla="*/ 651428 h 756497"/>
                <a:gd name="connsiteX8" fmla="*/ 651925 w 756998"/>
                <a:gd name="connsiteY8" fmla="*/ 672357 h 756497"/>
                <a:gd name="connsiteX9" fmla="*/ 567785 w 756998"/>
                <a:gd name="connsiteY9" fmla="*/ 756497 h 756497"/>
                <a:gd name="connsiteX10" fmla="*/ 567777 w 756998"/>
                <a:gd name="connsiteY10" fmla="*/ 756497 h 756497"/>
                <a:gd name="connsiteX11" fmla="*/ 483637 w 756998"/>
                <a:gd name="connsiteY11" fmla="*/ 672357 h 756497"/>
                <a:gd name="connsiteX12" fmla="*/ 483637 w 756998"/>
                <a:gd name="connsiteY12" fmla="*/ 651428 h 756497"/>
                <a:gd name="connsiteX13" fmla="*/ 273361 w 756998"/>
                <a:gd name="connsiteY13" fmla="*/ 651428 h 756497"/>
                <a:gd name="connsiteX14" fmla="*/ 273361 w 756998"/>
                <a:gd name="connsiteY14" fmla="*/ 672391 h 756497"/>
                <a:gd name="connsiteX15" fmla="*/ 189255 w 756998"/>
                <a:gd name="connsiteY15" fmla="*/ 756497 h 756497"/>
                <a:gd name="connsiteX16" fmla="*/ 105151 w 756998"/>
                <a:gd name="connsiteY16" fmla="*/ 672391 h 756497"/>
                <a:gd name="connsiteX17" fmla="*/ 105151 w 756998"/>
                <a:gd name="connsiteY17" fmla="*/ 651428 h 756497"/>
                <a:gd name="connsiteX18" fmla="*/ 63105 w 756998"/>
                <a:gd name="connsiteY18" fmla="*/ 651428 h 756497"/>
                <a:gd name="connsiteX19" fmla="*/ 0 w 756998"/>
                <a:gd name="connsiteY19" fmla="*/ 588323 h 75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6998" h="756497">
                  <a:moveTo>
                    <a:pt x="0" y="588323"/>
                  </a:moveTo>
                  <a:lnTo>
                    <a:pt x="0" y="42070"/>
                  </a:lnTo>
                  <a:cubicBezTo>
                    <a:pt x="0" y="18835"/>
                    <a:pt x="18835" y="0"/>
                    <a:pt x="42070" y="0"/>
                  </a:cubicBezTo>
                  <a:lnTo>
                    <a:pt x="714929" y="0"/>
                  </a:lnTo>
                  <a:cubicBezTo>
                    <a:pt x="738162" y="0"/>
                    <a:pt x="756999" y="18835"/>
                    <a:pt x="756999" y="42070"/>
                  </a:cubicBezTo>
                  <a:lnTo>
                    <a:pt x="756999" y="588323"/>
                  </a:lnTo>
                  <a:cubicBezTo>
                    <a:pt x="756999" y="623176"/>
                    <a:pt x="728745" y="651428"/>
                    <a:pt x="693894" y="651428"/>
                  </a:cubicBezTo>
                  <a:lnTo>
                    <a:pt x="651925" y="651428"/>
                  </a:lnTo>
                  <a:lnTo>
                    <a:pt x="651925" y="672357"/>
                  </a:lnTo>
                  <a:cubicBezTo>
                    <a:pt x="651925" y="718826"/>
                    <a:pt x="614256" y="756497"/>
                    <a:pt x="567785" y="756497"/>
                  </a:cubicBezTo>
                  <a:lnTo>
                    <a:pt x="567777" y="756497"/>
                  </a:lnTo>
                  <a:cubicBezTo>
                    <a:pt x="521308" y="756497"/>
                    <a:pt x="483637" y="718826"/>
                    <a:pt x="483637" y="672357"/>
                  </a:cubicBezTo>
                  <a:lnTo>
                    <a:pt x="483637" y="651428"/>
                  </a:lnTo>
                  <a:lnTo>
                    <a:pt x="273361" y="651428"/>
                  </a:lnTo>
                  <a:lnTo>
                    <a:pt x="273361" y="672391"/>
                  </a:lnTo>
                  <a:cubicBezTo>
                    <a:pt x="273361" y="718843"/>
                    <a:pt x="235704" y="756497"/>
                    <a:pt x="189255" y="756497"/>
                  </a:cubicBezTo>
                  <a:cubicBezTo>
                    <a:pt x="142805" y="756497"/>
                    <a:pt x="105151" y="718843"/>
                    <a:pt x="105151" y="672391"/>
                  </a:cubicBezTo>
                  <a:lnTo>
                    <a:pt x="105151" y="651428"/>
                  </a:lnTo>
                  <a:lnTo>
                    <a:pt x="63105" y="651428"/>
                  </a:lnTo>
                  <a:cubicBezTo>
                    <a:pt x="28253" y="651428"/>
                    <a:pt x="0" y="623176"/>
                    <a:pt x="0" y="588323"/>
                  </a:cubicBezTo>
                  <a:close/>
                </a:path>
              </a:pathLst>
            </a:custGeom>
            <a:noFill/>
            <a:ln w="25400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91" name="图形 63">
              <a:extLst>
                <a:ext uri="{FF2B5EF4-FFF2-40B4-BE49-F238E27FC236}">
                  <a16:creationId xmlns:a16="http://schemas.microsoft.com/office/drawing/2014/main" id="{1C689069-6269-4D68-A444-5C1048C4C6F7}"/>
                </a:ext>
              </a:extLst>
            </p:cNvPr>
            <p:cNvSpPr/>
            <p:nvPr/>
          </p:nvSpPr>
          <p:spPr>
            <a:xfrm>
              <a:off x="6830583" y="7077193"/>
              <a:ext cx="757258" cy="21034"/>
            </a:xfrm>
            <a:custGeom>
              <a:avLst/>
              <a:gdLst>
                <a:gd name="connsiteX0" fmla="*/ 757259 w 757258"/>
                <a:gd name="connsiteY0" fmla="*/ 0 h 21034"/>
                <a:gd name="connsiteX1" fmla="*/ 0 w 757258"/>
                <a:gd name="connsiteY1" fmla="*/ 0 h 2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258" h="21034">
                  <a:moveTo>
                    <a:pt x="757259" y="0"/>
                  </a:move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92" name="图形 63">
              <a:extLst>
                <a:ext uri="{FF2B5EF4-FFF2-40B4-BE49-F238E27FC236}">
                  <a16:creationId xmlns:a16="http://schemas.microsoft.com/office/drawing/2014/main" id="{1C689069-6269-4D68-A444-5C1048C4C6F7}"/>
                </a:ext>
              </a:extLst>
            </p:cNvPr>
            <p:cNvSpPr/>
            <p:nvPr/>
          </p:nvSpPr>
          <p:spPr>
            <a:xfrm>
              <a:off x="6998863" y="6866843"/>
              <a:ext cx="420699" cy="210349"/>
            </a:xfrm>
            <a:custGeom>
              <a:avLst/>
              <a:gdLst>
                <a:gd name="connsiteX0" fmla="*/ 420699 w 420699"/>
                <a:gd name="connsiteY0" fmla="*/ 0 h 210349"/>
                <a:gd name="connsiteX1" fmla="*/ 0 w 420699"/>
                <a:gd name="connsiteY1" fmla="*/ 0 h 210349"/>
                <a:gd name="connsiteX2" fmla="*/ 0 w 420699"/>
                <a:gd name="connsiteY2" fmla="*/ 210350 h 210349"/>
                <a:gd name="connsiteX3" fmla="*/ 420699 w 420699"/>
                <a:gd name="connsiteY3" fmla="*/ 210350 h 210349"/>
                <a:gd name="connsiteX4" fmla="*/ 420699 w 420699"/>
                <a:gd name="connsiteY4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699" h="210349">
                  <a:moveTo>
                    <a:pt x="420699" y="0"/>
                  </a:moveTo>
                  <a:lnTo>
                    <a:pt x="0" y="0"/>
                  </a:lnTo>
                  <a:lnTo>
                    <a:pt x="0" y="210350"/>
                  </a:lnTo>
                  <a:lnTo>
                    <a:pt x="420699" y="210350"/>
                  </a:lnTo>
                  <a:lnTo>
                    <a:pt x="420699" y="0"/>
                  </a:lnTo>
                  <a:close/>
                </a:path>
              </a:pathLst>
            </a:custGeom>
            <a:solidFill>
              <a:srgbClr val="3094F5"/>
            </a:solidFill>
            <a:ln w="2540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93" name="图形 63">
              <a:extLst>
                <a:ext uri="{FF2B5EF4-FFF2-40B4-BE49-F238E27FC236}">
                  <a16:creationId xmlns:a16="http://schemas.microsoft.com/office/drawing/2014/main" id="{1C689069-6269-4D68-A444-5C1048C4C6F7}"/>
                </a:ext>
              </a:extLst>
            </p:cNvPr>
            <p:cNvSpPr/>
            <p:nvPr/>
          </p:nvSpPr>
          <p:spPr>
            <a:xfrm>
              <a:off x="6998863" y="7224437"/>
              <a:ext cx="42069" cy="21034"/>
            </a:xfrm>
            <a:custGeom>
              <a:avLst/>
              <a:gdLst>
                <a:gd name="connsiteX0" fmla="*/ 0 w 42069"/>
                <a:gd name="connsiteY0" fmla="*/ 0 h 21034"/>
                <a:gd name="connsiteX1" fmla="*/ 42070 w 42069"/>
                <a:gd name="connsiteY1" fmla="*/ 0 h 2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069" h="21034">
                  <a:moveTo>
                    <a:pt x="0" y="0"/>
                  </a:moveTo>
                  <a:lnTo>
                    <a:pt x="42070" y="0"/>
                  </a:lnTo>
                </a:path>
              </a:pathLst>
            </a:custGeom>
            <a:noFill/>
            <a:ln w="2540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94" name="图形 63">
              <a:extLst>
                <a:ext uri="{FF2B5EF4-FFF2-40B4-BE49-F238E27FC236}">
                  <a16:creationId xmlns:a16="http://schemas.microsoft.com/office/drawing/2014/main" id="{1C689069-6269-4D68-A444-5C1048C4C6F7}"/>
                </a:ext>
              </a:extLst>
            </p:cNvPr>
            <p:cNvSpPr/>
            <p:nvPr/>
          </p:nvSpPr>
          <p:spPr>
            <a:xfrm>
              <a:off x="7377492" y="7224437"/>
              <a:ext cx="42069" cy="21034"/>
            </a:xfrm>
            <a:custGeom>
              <a:avLst/>
              <a:gdLst>
                <a:gd name="connsiteX0" fmla="*/ 0 w 42069"/>
                <a:gd name="connsiteY0" fmla="*/ 0 h 21034"/>
                <a:gd name="connsiteX1" fmla="*/ 42070 w 42069"/>
                <a:gd name="connsiteY1" fmla="*/ 0 h 2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069" h="21034">
                  <a:moveTo>
                    <a:pt x="0" y="0"/>
                  </a:moveTo>
                  <a:lnTo>
                    <a:pt x="42070" y="0"/>
                  </a:lnTo>
                </a:path>
              </a:pathLst>
            </a:custGeom>
            <a:noFill/>
            <a:ln w="2540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</p:grp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D728FEBD-2AD3-4091-9C4A-37AA25EF7FC3}"/>
              </a:ext>
            </a:extLst>
          </p:cNvPr>
          <p:cNvSpPr/>
          <p:nvPr/>
        </p:nvSpPr>
        <p:spPr>
          <a:xfrm>
            <a:off x="6439966" y="3799945"/>
            <a:ext cx="2167600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A2F0510C-3A13-4A6D-B423-EBAD2CE85D13}"/>
              </a:ext>
            </a:extLst>
          </p:cNvPr>
          <p:cNvSpPr/>
          <p:nvPr/>
        </p:nvSpPr>
        <p:spPr>
          <a:xfrm>
            <a:off x="6318046" y="3868669"/>
            <a:ext cx="2411440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42BD52DD-5EA3-4A4A-89D0-E2649800218C}"/>
              </a:ext>
            </a:extLst>
          </p:cNvPr>
          <p:cNvSpPr/>
          <p:nvPr/>
        </p:nvSpPr>
        <p:spPr>
          <a:xfrm>
            <a:off x="6225432" y="3937393"/>
            <a:ext cx="2596668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60" name="图形 2">
            <a:extLst>
              <a:ext uri="{FF2B5EF4-FFF2-40B4-BE49-F238E27FC236}">
                <a16:creationId xmlns:a16="http://schemas.microsoft.com/office/drawing/2014/main" id="{3D1E4BDD-72BE-478F-9DF5-E91F36EE472C}"/>
              </a:ext>
            </a:extLst>
          </p:cNvPr>
          <p:cNvSpPr/>
          <p:nvPr/>
        </p:nvSpPr>
        <p:spPr>
          <a:xfrm>
            <a:off x="6225432" y="3937393"/>
            <a:ext cx="288251" cy="295989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sz="2400" b="1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2D183C7D-66FD-4985-8528-73E12EE127ED}"/>
              </a:ext>
            </a:extLst>
          </p:cNvPr>
          <p:cNvGrpSpPr>
            <a:grpSpLocks/>
          </p:cNvGrpSpPr>
          <p:nvPr/>
        </p:nvGrpSpPr>
        <p:grpSpPr>
          <a:xfrm>
            <a:off x="8465535" y="5358361"/>
            <a:ext cx="214844" cy="214844"/>
            <a:chOff x="2161424" y="6719598"/>
            <a:chExt cx="841398" cy="778293"/>
          </a:xfrm>
        </p:grpSpPr>
        <p:sp>
          <p:nvSpPr>
            <p:cNvPr id="100" name="图形 67">
              <a:extLst>
                <a:ext uri="{FF2B5EF4-FFF2-40B4-BE49-F238E27FC236}">
                  <a16:creationId xmlns:a16="http://schemas.microsoft.com/office/drawing/2014/main" id="{0473D4B0-06F7-4B2B-A500-432CC998B941}"/>
                </a:ext>
              </a:extLst>
            </p:cNvPr>
            <p:cNvSpPr/>
            <p:nvPr/>
          </p:nvSpPr>
          <p:spPr>
            <a:xfrm>
              <a:off x="2161424" y="6719598"/>
              <a:ext cx="841398" cy="757258"/>
            </a:xfrm>
            <a:custGeom>
              <a:avLst/>
              <a:gdLst>
                <a:gd name="connsiteX0" fmla="*/ 105175 w 841398"/>
                <a:gd name="connsiteY0" fmla="*/ 757259 h 757258"/>
                <a:gd name="connsiteX1" fmla="*/ 105175 w 841398"/>
                <a:gd name="connsiteY1" fmla="*/ 252420 h 757258"/>
                <a:gd name="connsiteX2" fmla="*/ 0 w 841398"/>
                <a:gd name="connsiteY2" fmla="*/ 336559 h 757258"/>
                <a:gd name="connsiteX3" fmla="*/ 420699 w 841398"/>
                <a:gd name="connsiteY3" fmla="*/ 0 h 757258"/>
                <a:gd name="connsiteX4" fmla="*/ 841398 w 841398"/>
                <a:gd name="connsiteY4" fmla="*/ 336559 h 757258"/>
                <a:gd name="connsiteX5" fmla="*/ 736224 w 841398"/>
                <a:gd name="connsiteY5" fmla="*/ 252420 h 757258"/>
                <a:gd name="connsiteX6" fmla="*/ 736224 w 841398"/>
                <a:gd name="connsiteY6" fmla="*/ 757259 h 757258"/>
                <a:gd name="connsiteX7" fmla="*/ 105175 w 841398"/>
                <a:gd name="connsiteY7" fmla="*/ 757259 h 75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1398" h="757258">
                  <a:moveTo>
                    <a:pt x="105175" y="757259"/>
                  </a:moveTo>
                  <a:lnTo>
                    <a:pt x="105175" y="252420"/>
                  </a:lnTo>
                  <a:lnTo>
                    <a:pt x="0" y="336559"/>
                  </a:lnTo>
                  <a:lnTo>
                    <a:pt x="420699" y="0"/>
                  </a:lnTo>
                  <a:lnTo>
                    <a:pt x="841398" y="336559"/>
                  </a:lnTo>
                  <a:lnTo>
                    <a:pt x="736224" y="252420"/>
                  </a:lnTo>
                  <a:lnTo>
                    <a:pt x="736224" y="757259"/>
                  </a:lnTo>
                  <a:lnTo>
                    <a:pt x="105175" y="757259"/>
                  </a:lnTo>
                  <a:close/>
                </a:path>
              </a:pathLst>
            </a:custGeom>
            <a:noFill/>
            <a:ln w="2540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101" name="图形 67">
              <a:extLst>
                <a:ext uri="{FF2B5EF4-FFF2-40B4-BE49-F238E27FC236}">
                  <a16:creationId xmlns:a16="http://schemas.microsoft.com/office/drawing/2014/main" id="{0473D4B0-06F7-4B2B-A500-432CC998B941}"/>
                </a:ext>
              </a:extLst>
            </p:cNvPr>
            <p:cNvSpPr/>
            <p:nvPr/>
          </p:nvSpPr>
          <p:spPr>
            <a:xfrm>
              <a:off x="2476949" y="7203402"/>
              <a:ext cx="210349" cy="273454"/>
            </a:xfrm>
            <a:custGeom>
              <a:avLst/>
              <a:gdLst>
                <a:gd name="connsiteX0" fmla="*/ 0 w 210349"/>
                <a:gd name="connsiteY0" fmla="*/ 0 h 273454"/>
                <a:gd name="connsiteX1" fmla="*/ 0 w 210349"/>
                <a:gd name="connsiteY1" fmla="*/ 273454 h 273454"/>
                <a:gd name="connsiteX2" fmla="*/ 210350 w 210349"/>
                <a:gd name="connsiteY2" fmla="*/ 273454 h 273454"/>
                <a:gd name="connsiteX3" fmla="*/ 210350 w 210349"/>
                <a:gd name="connsiteY3" fmla="*/ 0 h 273454"/>
                <a:gd name="connsiteX4" fmla="*/ 0 w 210349"/>
                <a:gd name="connsiteY4" fmla="*/ 0 h 27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349" h="273454">
                  <a:moveTo>
                    <a:pt x="0" y="0"/>
                  </a:moveTo>
                  <a:lnTo>
                    <a:pt x="0" y="273454"/>
                  </a:lnTo>
                  <a:lnTo>
                    <a:pt x="210350" y="273454"/>
                  </a:lnTo>
                  <a:lnTo>
                    <a:pt x="2103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94F5"/>
            </a:solidFill>
            <a:ln w="25400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102" name="图形 67">
              <a:extLst>
                <a:ext uri="{FF2B5EF4-FFF2-40B4-BE49-F238E27FC236}">
                  <a16:creationId xmlns:a16="http://schemas.microsoft.com/office/drawing/2014/main" id="{0473D4B0-06F7-4B2B-A500-432CC998B941}"/>
                </a:ext>
              </a:extLst>
            </p:cNvPr>
            <p:cNvSpPr/>
            <p:nvPr/>
          </p:nvSpPr>
          <p:spPr>
            <a:xfrm>
              <a:off x="2266599" y="7476857"/>
              <a:ext cx="631048" cy="21034"/>
            </a:xfrm>
            <a:custGeom>
              <a:avLst/>
              <a:gdLst>
                <a:gd name="connsiteX0" fmla="*/ 0 w 631048"/>
                <a:gd name="connsiteY0" fmla="*/ 0 h 21034"/>
                <a:gd name="connsiteX1" fmla="*/ 631049 w 631048"/>
                <a:gd name="connsiteY1" fmla="*/ 0 h 2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1048" h="21034">
                  <a:moveTo>
                    <a:pt x="0" y="0"/>
                  </a:moveTo>
                  <a:lnTo>
                    <a:pt x="631049" y="0"/>
                  </a:lnTo>
                </a:path>
              </a:pathLst>
            </a:custGeom>
            <a:noFill/>
            <a:ln w="25400" cap="rnd">
              <a:solidFill>
                <a:srgbClr val="33333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</p:grp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7C26895C-8A60-466C-9E42-B5D7EF016646}"/>
              </a:ext>
            </a:extLst>
          </p:cNvPr>
          <p:cNvSpPr/>
          <p:nvPr/>
        </p:nvSpPr>
        <p:spPr>
          <a:xfrm>
            <a:off x="9299343" y="3799945"/>
            <a:ext cx="2167600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13" name="矩形: 圆角 112">
            <a:extLst>
              <a:ext uri="{FF2B5EF4-FFF2-40B4-BE49-F238E27FC236}">
                <a16:creationId xmlns:a16="http://schemas.microsoft.com/office/drawing/2014/main" id="{9FAB11A6-EB67-4B46-B802-913B31B44504}"/>
              </a:ext>
            </a:extLst>
          </p:cNvPr>
          <p:cNvSpPr/>
          <p:nvPr/>
        </p:nvSpPr>
        <p:spPr>
          <a:xfrm>
            <a:off x="9177423" y="3868669"/>
            <a:ext cx="2411440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5D2FD8A0-8577-486A-AAB9-D47C294427D2}"/>
              </a:ext>
            </a:extLst>
          </p:cNvPr>
          <p:cNvSpPr/>
          <p:nvPr/>
        </p:nvSpPr>
        <p:spPr>
          <a:xfrm>
            <a:off x="9084809" y="3937393"/>
            <a:ext cx="2596668" cy="1740888"/>
          </a:xfrm>
          <a:prstGeom prst="roundRect">
            <a:avLst>
              <a:gd name="adj" fmla="val 335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61" name="图形 2">
            <a:extLst>
              <a:ext uri="{FF2B5EF4-FFF2-40B4-BE49-F238E27FC236}">
                <a16:creationId xmlns:a16="http://schemas.microsoft.com/office/drawing/2014/main" id="{380F8DCE-B650-4A64-8AC1-ECDE187ABA1F}"/>
              </a:ext>
            </a:extLst>
          </p:cNvPr>
          <p:cNvSpPr/>
          <p:nvPr/>
        </p:nvSpPr>
        <p:spPr>
          <a:xfrm>
            <a:off x="9084809" y="3937393"/>
            <a:ext cx="288251" cy="295989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sz="2400" b="1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67783A0-A2C7-4D5A-B174-CBD87697F8ED}"/>
              </a:ext>
            </a:extLst>
          </p:cNvPr>
          <p:cNvGrpSpPr>
            <a:grpSpLocks/>
          </p:cNvGrpSpPr>
          <p:nvPr/>
        </p:nvGrpSpPr>
        <p:grpSpPr>
          <a:xfrm>
            <a:off x="11377980" y="5358361"/>
            <a:ext cx="214844" cy="214844"/>
            <a:chOff x="4119137" y="6006103"/>
            <a:chExt cx="995995" cy="995994"/>
          </a:xfrm>
        </p:grpSpPr>
        <p:sp>
          <p:nvSpPr>
            <p:cNvPr id="72" name="图形 69">
              <a:extLst>
                <a:ext uri="{FF2B5EF4-FFF2-40B4-BE49-F238E27FC236}">
                  <a16:creationId xmlns:a16="http://schemas.microsoft.com/office/drawing/2014/main" id="{E9B37F3A-AF58-4917-A0FB-0C042C051DC3}"/>
                </a:ext>
              </a:extLst>
            </p:cNvPr>
            <p:cNvSpPr/>
            <p:nvPr/>
          </p:nvSpPr>
          <p:spPr>
            <a:xfrm>
              <a:off x="4119137" y="6006103"/>
              <a:ext cx="995994" cy="995994"/>
            </a:xfrm>
            <a:custGeom>
              <a:avLst/>
              <a:gdLst>
                <a:gd name="connsiteX0" fmla="*/ 497997 w 995994"/>
                <a:gd name="connsiteY0" fmla="*/ 0 h 995994"/>
                <a:gd name="connsiteX1" fmla="*/ 0 w 995994"/>
                <a:gd name="connsiteY1" fmla="*/ 497997 h 995994"/>
                <a:gd name="connsiteX2" fmla="*/ 497997 w 995994"/>
                <a:gd name="connsiteY2" fmla="*/ 995994 h 995994"/>
                <a:gd name="connsiteX3" fmla="*/ 497997 w 995994"/>
                <a:gd name="connsiteY3" fmla="*/ 995994 h 995994"/>
                <a:gd name="connsiteX4" fmla="*/ 995994 w 995994"/>
                <a:gd name="connsiteY4" fmla="*/ 497997 h 99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994" h="995994">
                  <a:moveTo>
                    <a:pt x="497997" y="0"/>
                  </a:moveTo>
                  <a:cubicBezTo>
                    <a:pt x="222962" y="0"/>
                    <a:pt x="0" y="222962"/>
                    <a:pt x="0" y="497997"/>
                  </a:cubicBezTo>
                  <a:cubicBezTo>
                    <a:pt x="0" y="773033"/>
                    <a:pt x="222962" y="995994"/>
                    <a:pt x="497997" y="995994"/>
                  </a:cubicBezTo>
                  <a:lnTo>
                    <a:pt x="497997" y="995994"/>
                  </a:lnTo>
                  <a:cubicBezTo>
                    <a:pt x="773033" y="995994"/>
                    <a:pt x="995994" y="773033"/>
                    <a:pt x="995994" y="497997"/>
                  </a:cubicBezTo>
                </a:path>
              </a:pathLst>
            </a:custGeom>
            <a:noFill/>
            <a:ln w="2540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73" name="图形 69">
              <a:extLst>
                <a:ext uri="{FF2B5EF4-FFF2-40B4-BE49-F238E27FC236}">
                  <a16:creationId xmlns:a16="http://schemas.microsoft.com/office/drawing/2014/main" id="{E9B37F3A-AF58-4917-A0FB-0C042C051DC3}"/>
                </a:ext>
              </a:extLst>
            </p:cNvPr>
            <p:cNvSpPr/>
            <p:nvPr/>
          </p:nvSpPr>
          <p:spPr>
            <a:xfrm>
              <a:off x="4368135" y="6255101"/>
              <a:ext cx="497997" cy="497997"/>
            </a:xfrm>
            <a:custGeom>
              <a:avLst/>
              <a:gdLst>
                <a:gd name="connsiteX0" fmla="*/ 248999 w 497997"/>
                <a:gd name="connsiteY0" fmla="*/ 0 h 497997"/>
                <a:gd name="connsiteX1" fmla="*/ 0 w 497997"/>
                <a:gd name="connsiteY1" fmla="*/ 248999 h 497997"/>
                <a:gd name="connsiteX2" fmla="*/ 248999 w 497997"/>
                <a:gd name="connsiteY2" fmla="*/ 497997 h 497997"/>
                <a:gd name="connsiteX3" fmla="*/ 497997 w 497997"/>
                <a:gd name="connsiteY3" fmla="*/ 248999 h 49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997" h="497997">
                  <a:moveTo>
                    <a:pt x="248999" y="0"/>
                  </a:moveTo>
                  <a:cubicBezTo>
                    <a:pt x="111479" y="0"/>
                    <a:pt x="0" y="111479"/>
                    <a:pt x="0" y="248999"/>
                  </a:cubicBezTo>
                  <a:cubicBezTo>
                    <a:pt x="0" y="386518"/>
                    <a:pt x="111479" y="497997"/>
                    <a:pt x="248999" y="497997"/>
                  </a:cubicBezTo>
                  <a:cubicBezTo>
                    <a:pt x="386518" y="497997"/>
                    <a:pt x="497997" y="386518"/>
                    <a:pt x="497997" y="248999"/>
                  </a:cubicBezTo>
                </a:path>
              </a:pathLst>
            </a:custGeom>
            <a:noFill/>
            <a:ln w="2540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74" name="图形 69">
              <a:extLst>
                <a:ext uri="{FF2B5EF4-FFF2-40B4-BE49-F238E27FC236}">
                  <a16:creationId xmlns:a16="http://schemas.microsoft.com/office/drawing/2014/main" id="{E9B37F3A-AF58-4917-A0FB-0C042C051DC3}"/>
                </a:ext>
              </a:extLst>
            </p:cNvPr>
            <p:cNvSpPr/>
            <p:nvPr/>
          </p:nvSpPr>
          <p:spPr>
            <a:xfrm>
              <a:off x="4617134" y="6329643"/>
              <a:ext cx="174298" cy="174459"/>
            </a:xfrm>
            <a:custGeom>
              <a:avLst/>
              <a:gdLst>
                <a:gd name="connsiteX0" fmla="*/ 0 w 174298"/>
                <a:gd name="connsiteY0" fmla="*/ 174459 h 174459"/>
                <a:gd name="connsiteX1" fmla="*/ 174299 w 174298"/>
                <a:gd name="connsiteY1" fmla="*/ 0 h 174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298" h="174459">
                  <a:moveTo>
                    <a:pt x="0" y="174459"/>
                  </a:moveTo>
                  <a:lnTo>
                    <a:pt x="174299" y="0"/>
                  </a:lnTo>
                </a:path>
              </a:pathLst>
            </a:custGeom>
            <a:noFill/>
            <a:ln w="2540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  <p:sp>
          <p:nvSpPr>
            <p:cNvPr id="75" name="图形 69">
              <a:extLst>
                <a:ext uri="{FF2B5EF4-FFF2-40B4-BE49-F238E27FC236}">
                  <a16:creationId xmlns:a16="http://schemas.microsoft.com/office/drawing/2014/main" id="{E9B37F3A-AF58-4917-A0FB-0C042C051DC3}"/>
                </a:ext>
              </a:extLst>
            </p:cNvPr>
            <p:cNvSpPr/>
            <p:nvPr/>
          </p:nvSpPr>
          <p:spPr>
            <a:xfrm>
              <a:off x="4791432" y="6006103"/>
              <a:ext cx="323700" cy="323698"/>
            </a:xfrm>
            <a:custGeom>
              <a:avLst/>
              <a:gdLst>
                <a:gd name="connsiteX0" fmla="*/ 0 w 323700"/>
                <a:gd name="connsiteY0" fmla="*/ 150130 h 323698"/>
                <a:gd name="connsiteX1" fmla="*/ 0 w 323700"/>
                <a:gd name="connsiteY1" fmla="*/ 323698 h 323698"/>
                <a:gd name="connsiteX2" fmla="*/ 174993 w 323700"/>
                <a:gd name="connsiteY2" fmla="*/ 323698 h 323698"/>
                <a:gd name="connsiteX3" fmla="*/ 323701 w 323700"/>
                <a:gd name="connsiteY3" fmla="*/ 174305 h 323698"/>
                <a:gd name="connsiteX4" fmla="*/ 149490 w 323700"/>
                <a:gd name="connsiteY4" fmla="*/ 174305 h 323698"/>
                <a:gd name="connsiteX5" fmla="*/ 149490 w 323700"/>
                <a:gd name="connsiteY5" fmla="*/ 0 h 323698"/>
                <a:gd name="connsiteX6" fmla="*/ 0 w 323700"/>
                <a:gd name="connsiteY6" fmla="*/ 150130 h 32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700" h="323698">
                  <a:moveTo>
                    <a:pt x="0" y="150130"/>
                  </a:moveTo>
                  <a:lnTo>
                    <a:pt x="0" y="323698"/>
                  </a:lnTo>
                  <a:lnTo>
                    <a:pt x="174993" y="323698"/>
                  </a:lnTo>
                  <a:lnTo>
                    <a:pt x="323701" y="174305"/>
                  </a:lnTo>
                  <a:lnTo>
                    <a:pt x="149490" y="174305"/>
                  </a:lnTo>
                  <a:lnTo>
                    <a:pt x="149490" y="0"/>
                  </a:lnTo>
                  <a:lnTo>
                    <a:pt x="0" y="150130"/>
                  </a:lnTo>
                  <a:close/>
                </a:path>
              </a:pathLst>
            </a:custGeom>
            <a:solidFill>
              <a:srgbClr val="3094F5"/>
            </a:solidFill>
            <a:ln w="25400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 b="1"/>
            </a:p>
          </p:txBody>
        </p:sp>
      </p:grpSp>
      <p:pic>
        <p:nvPicPr>
          <p:cNvPr id="128" name="图片 127">
            <a:extLst>
              <a:ext uri="{FF2B5EF4-FFF2-40B4-BE49-F238E27FC236}">
                <a16:creationId xmlns:a16="http://schemas.microsoft.com/office/drawing/2014/main" id="{6D280402-8D61-45F0-BF47-FD9E75A5B6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2932" y="4183135"/>
            <a:ext cx="7677151" cy="35433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48CC420-2C32-4804-A42A-FFAE48363AD0}"/>
              </a:ext>
            </a:extLst>
          </p:cNvPr>
          <p:cNvSpPr txBox="1"/>
          <p:nvPr/>
        </p:nvSpPr>
        <p:spPr>
          <a:xfrm>
            <a:off x="872391" y="3938951"/>
            <a:ext cx="15504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全年挂图作战</a:t>
            </a:r>
            <a:endParaRPr lang="zh-CN" altLang="en-US" dirty="0">
              <a:solidFill>
                <a:schemeClr val="accent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C52A878-A0A4-4411-8F11-F40D2693FC48}"/>
              </a:ext>
            </a:extLst>
          </p:cNvPr>
          <p:cNvSpPr txBox="1"/>
          <p:nvPr/>
        </p:nvSpPr>
        <p:spPr>
          <a:xfrm>
            <a:off x="578999" y="4783426"/>
            <a:ext cx="1822935" cy="4056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节点工程细化到</a:t>
            </a:r>
            <a:endParaRPr lang="zh-CN" altLang="en-US" dirty="0">
              <a:solidFill>
                <a:schemeClr val="accent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D9EC264-4786-4803-8370-80CB094B873C}"/>
              </a:ext>
            </a:extLst>
          </p:cNvPr>
          <p:cNvSpPr txBox="1"/>
          <p:nvPr/>
        </p:nvSpPr>
        <p:spPr>
          <a:xfrm>
            <a:off x="2358076" y="481840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</p:spPr>
        <p:txBody>
          <a:bodyPr wrap="square" lIns="0" tIns="0" rIns="0" bIns="0">
            <a:noAutofit/>
          </a:bodyPr>
          <a:lstStyle/>
          <a:p>
            <a:pPr algn="ctr"/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rPr>
              <a:t>天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1B90259-DEC4-4DB4-B5AC-EC613061B20F}"/>
              </a:ext>
            </a:extLst>
          </p:cNvPr>
          <p:cNvSpPr txBox="1"/>
          <p:nvPr/>
        </p:nvSpPr>
        <p:spPr>
          <a:xfrm>
            <a:off x="578999" y="4377738"/>
            <a:ext cx="1822935" cy="4056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月度计划分解到</a:t>
            </a:r>
            <a:endParaRPr lang="zh-CN" altLang="en-US" dirty="0">
              <a:solidFill>
                <a:schemeClr val="accent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55411AF-3833-4568-9E40-31128581ADA5}"/>
              </a:ext>
            </a:extLst>
          </p:cNvPr>
          <p:cNvSpPr txBox="1"/>
          <p:nvPr/>
        </p:nvSpPr>
        <p:spPr>
          <a:xfrm>
            <a:off x="2358076" y="44127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</p:spPr>
        <p:txBody>
          <a:bodyPr wrap="square" lIns="0" tIns="0" rIns="0" bIns="0">
            <a:noAutofit/>
          </a:bodyPr>
          <a:lstStyle/>
          <a:p>
            <a:pPr algn="ctr"/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rPr>
              <a:t>周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83" name="图形 2">
            <a:extLst>
              <a:ext uri="{FF2B5EF4-FFF2-40B4-BE49-F238E27FC236}">
                <a16:creationId xmlns:a16="http://schemas.microsoft.com/office/drawing/2014/main" id="{E3BE595B-3D27-4563-9375-DCDF631DD555}"/>
              </a:ext>
            </a:extLst>
          </p:cNvPr>
          <p:cNvSpPr/>
          <p:nvPr/>
        </p:nvSpPr>
        <p:spPr>
          <a:xfrm flipH="1">
            <a:off x="679218" y="4043015"/>
            <a:ext cx="274234" cy="110188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图形 2">
            <a:extLst>
              <a:ext uri="{FF2B5EF4-FFF2-40B4-BE49-F238E27FC236}">
                <a16:creationId xmlns:a16="http://schemas.microsoft.com/office/drawing/2014/main" id="{5B8D0C30-E781-4E7B-B36A-2E5C7C44054D}"/>
              </a:ext>
            </a:extLst>
          </p:cNvPr>
          <p:cNvSpPr/>
          <p:nvPr/>
        </p:nvSpPr>
        <p:spPr>
          <a:xfrm>
            <a:off x="2321664" y="4043015"/>
            <a:ext cx="274234" cy="110188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60E498AA-60AA-45CA-AD86-10CCA3BD31CA}"/>
              </a:ext>
            </a:extLst>
          </p:cNvPr>
          <p:cNvSpPr txBox="1"/>
          <p:nvPr/>
        </p:nvSpPr>
        <p:spPr>
          <a:xfrm>
            <a:off x="3530006" y="4321286"/>
            <a:ext cx="1354858" cy="406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rPr>
              <a:t>人民路东延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953CB19D-76B4-4DA1-98F6-118025EC715A}"/>
              </a:ext>
            </a:extLst>
          </p:cNvPr>
          <p:cNvSpPr txBox="1"/>
          <p:nvPr/>
        </p:nvSpPr>
        <p:spPr>
          <a:xfrm>
            <a:off x="4831968" y="4321286"/>
            <a:ext cx="1120820" cy="406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rPr>
              <a:t>铁道南路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F47CFE3-1D30-4E47-ACD4-28955CD38BCD}"/>
              </a:ext>
            </a:extLst>
          </p:cNvPr>
          <p:cNvCxnSpPr/>
          <p:nvPr/>
        </p:nvCxnSpPr>
        <p:spPr>
          <a:xfrm>
            <a:off x="4822598" y="4427202"/>
            <a:ext cx="0" cy="22882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图形 2">
            <a:extLst>
              <a:ext uri="{FF2B5EF4-FFF2-40B4-BE49-F238E27FC236}">
                <a16:creationId xmlns:a16="http://schemas.microsoft.com/office/drawing/2014/main" id="{38AF5F39-06A4-46A1-B37A-0A1181E622FB}"/>
              </a:ext>
            </a:extLst>
          </p:cNvPr>
          <p:cNvSpPr/>
          <p:nvPr/>
        </p:nvSpPr>
        <p:spPr>
          <a:xfrm flipH="1">
            <a:off x="3550920" y="5008220"/>
            <a:ext cx="348677" cy="140099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sz="2000" b="1"/>
          </a:p>
        </p:txBody>
      </p:sp>
      <p:sp>
        <p:nvSpPr>
          <p:cNvPr id="98" name="图形 2">
            <a:extLst>
              <a:ext uri="{FF2B5EF4-FFF2-40B4-BE49-F238E27FC236}">
                <a16:creationId xmlns:a16="http://schemas.microsoft.com/office/drawing/2014/main" id="{89ABAC2A-C7D1-48F7-A829-B980CB78D8B9}"/>
              </a:ext>
            </a:extLst>
          </p:cNvPr>
          <p:cNvSpPr/>
          <p:nvPr/>
        </p:nvSpPr>
        <p:spPr>
          <a:xfrm flipH="1">
            <a:off x="4815074" y="5008220"/>
            <a:ext cx="348677" cy="140099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sz="2000" b="1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966142DA-94AC-4C0F-BD38-CA844A73234F}"/>
              </a:ext>
            </a:extLst>
          </p:cNvPr>
          <p:cNvSpPr txBox="1"/>
          <p:nvPr/>
        </p:nvSpPr>
        <p:spPr>
          <a:xfrm>
            <a:off x="3531189" y="4782418"/>
            <a:ext cx="1207382" cy="4415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年初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开工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4E30AE72-A2B0-4888-9BED-EC46CCED91EE}"/>
              </a:ext>
            </a:extLst>
          </p:cNvPr>
          <p:cNvSpPr txBox="1"/>
          <p:nvPr/>
        </p:nvSpPr>
        <p:spPr>
          <a:xfrm>
            <a:off x="4759747" y="4782418"/>
            <a:ext cx="1207382" cy="4415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年内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通车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0635B8D1-DF61-400B-8769-A3558CD7EE21}"/>
              </a:ext>
            </a:extLst>
          </p:cNvPr>
          <p:cNvSpPr txBox="1"/>
          <p:nvPr/>
        </p:nvSpPr>
        <p:spPr>
          <a:xfrm flipH="1">
            <a:off x="586464" y="2820686"/>
            <a:ext cx="59503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4000">
                      <a:schemeClr val="accent2">
                        <a:lumMod val="89000"/>
                        <a:lumOff val="11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争</a:t>
            </a:r>
            <a:endParaRPr lang="zh-CN" altLang="en-US" sz="3200" dirty="0">
              <a:gradFill flip="none" rotWithShape="1">
                <a:gsLst>
                  <a:gs pos="44000">
                    <a:schemeClr val="accent2">
                      <a:lumMod val="89000"/>
                      <a:lumOff val="11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CBBEA0A3-17AA-4E8A-8CB8-EAC8B75E0315}"/>
              </a:ext>
            </a:extLst>
          </p:cNvPr>
          <p:cNvSpPr txBox="1"/>
          <p:nvPr/>
        </p:nvSpPr>
        <p:spPr>
          <a:xfrm flipH="1">
            <a:off x="939238" y="2820686"/>
            <a:ext cx="59503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4000">
                      <a:schemeClr val="accent2">
                        <a:lumMod val="89000"/>
                        <a:lumOff val="11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取</a:t>
            </a:r>
            <a:endParaRPr lang="zh-CN" altLang="en-US" sz="3200" dirty="0">
              <a:gradFill flip="none" rotWithShape="1">
                <a:gsLst>
                  <a:gs pos="44000">
                    <a:schemeClr val="accent2">
                      <a:lumMod val="89000"/>
                      <a:lumOff val="11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7A5A9BC-25E7-4B68-BC26-48C235524010}"/>
              </a:ext>
            </a:extLst>
          </p:cNvPr>
          <p:cNvSpPr txBox="1"/>
          <p:nvPr/>
        </p:nvSpPr>
        <p:spPr>
          <a:xfrm>
            <a:off x="994059" y="3315986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进</a:t>
            </a:r>
            <a:endParaRPr lang="zh-CN" altLang="en-US" sz="24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CB7F9416-2F7F-436F-B125-8CF521F1A523}"/>
              </a:ext>
            </a:extLst>
          </p:cNvPr>
          <p:cNvSpPr txBox="1"/>
          <p:nvPr/>
        </p:nvSpPr>
        <p:spPr>
          <a:xfrm>
            <a:off x="1289684" y="3315986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度</a:t>
            </a:r>
            <a:endParaRPr lang="zh-CN" altLang="en-US" sz="24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C29144FB-8253-4628-8273-3DE96BC73F86}"/>
              </a:ext>
            </a:extLst>
          </p:cNvPr>
          <p:cNvSpPr txBox="1"/>
          <p:nvPr/>
        </p:nvSpPr>
        <p:spPr>
          <a:xfrm>
            <a:off x="1585308" y="3315986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主</a:t>
            </a:r>
            <a:endParaRPr lang="zh-CN" altLang="en-US" sz="24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9898A8FA-66C5-4503-8002-D0ABEA92E3C7}"/>
              </a:ext>
            </a:extLst>
          </p:cNvPr>
          <p:cNvSpPr txBox="1"/>
          <p:nvPr/>
        </p:nvSpPr>
        <p:spPr>
          <a:xfrm>
            <a:off x="1880932" y="3315986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动</a:t>
            </a:r>
            <a:endParaRPr lang="zh-CN" altLang="en-US" sz="24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51182C0D-B6AC-41F0-96C5-860AD7572B66}"/>
              </a:ext>
            </a:extLst>
          </p:cNvPr>
          <p:cNvSpPr txBox="1"/>
          <p:nvPr/>
        </p:nvSpPr>
        <p:spPr>
          <a:xfrm>
            <a:off x="2176557" y="3315986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权</a:t>
            </a:r>
            <a:endParaRPr lang="zh-CN" altLang="en-US" sz="24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48A3C51-C1A0-40D5-B11A-CA24523B4215}"/>
              </a:ext>
            </a:extLst>
          </p:cNvPr>
          <p:cNvSpPr/>
          <p:nvPr/>
        </p:nvSpPr>
        <p:spPr>
          <a:xfrm>
            <a:off x="3068664" y="2965655"/>
            <a:ext cx="8868966" cy="3009383"/>
          </a:xfrm>
          <a:prstGeom prst="roundRect">
            <a:avLst>
              <a:gd name="adj" fmla="val 2918"/>
            </a:avLst>
          </a:prstGeom>
          <a:noFill/>
          <a:ln>
            <a:solidFill>
              <a:schemeClr val="accent2">
                <a:lumMod val="60000"/>
                <a:lumOff val="40000"/>
                <a:alpha val="7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1C6F63E-638F-47B7-A708-39B4D804B377}"/>
              </a:ext>
            </a:extLst>
          </p:cNvPr>
          <p:cNvSpPr/>
          <p:nvPr/>
        </p:nvSpPr>
        <p:spPr>
          <a:xfrm>
            <a:off x="879477" y="3374799"/>
            <a:ext cx="138112" cy="185737"/>
          </a:xfrm>
          <a:custGeom>
            <a:avLst/>
            <a:gdLst>
              <a:gd name="connsiteX0" fmla="*/ 0 w 138112"/>
              <a:gd name="connsiteY0" fmla="*/ 0 h 185737"/>
              <a:gd name="connsiteX1" fmla="*/ 0 w 138112"/>
              <a:gd name="connsiteY1" fmla="*/ 185737 h 185737"/>
              <a:gd name="connsiteX2" fmla="*/ 138112 w 138112"/>
              <a:gd name="connsiteY2" fmla="*/ 185737 h 185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112" h="185737">
                <a:moveTo>
                  <a:pt x="0" y="0"/>
                </a:moveTo>
                <a:lnTo>
                  <a:pt x="0" y="185737"/>
                </a:lnTo>
                <a:lnTo>
                  <a:pt x="138112" y="185737"/>
                </a:lnTo>
              </a:path>
            </a:pathLst>
          </a:custGeom>
          <a:noFill/>
          <a:ln w="6350">
            <a:solidFill>
              <a:schemeClr val="accent2">
                <a:lumMod val="60000"/>
                <a:lumOff val="40000"/>
              </a:schemeClr>
            </a:solidFill>
            <a:tail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CBCD8C7-6B0F-484E-AA69-41E30CC112E0}"/>
              </a:ext>
            </a:extLst>
          </p:cNvPr>
          <p:cNvSpPr/>
          <p:nvPr/>
        </p:nvSpPr>
        <p:spPr>
          <a:xfrm>
            <a:off x="1489076" y="3093811"/>
            <a:ext cx="666750" cy="223838"/>
          </a:xfrm>
          <a:custGeom>
            <a:avLst/>
            <a:gdLst>
              <a:gd name="connsiteX0" fmla="*/ 0 w 666750"/>
              <a:gd name="connsiteY0" fmla="*/ 0 h 261938"/>
              <a:gd name="connsiteX1" fmla="*/ 666750 w 666750"/>
              <a:gd name="connsiteY1" fmla="*/ 0 h 261938"/>
              <a:gd name="connsiteX2" fmla="*/ 666750 w 666750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6750" h="261938">
                <a:moveTo>
                  <a:pt x="0" y="0"/>
                </a:moveTo>
                <a:lnTo>
                  <a:pt x="666750" y="0"/>
                </a:lnTo>
                <a:lnTo>
                  <a:pt x="666750" y="261938"/>
                </a:lnTo>
              </a:path>
            </a:pathLst>
          </a:custGeom>
          <a:noFill/>
          <a:ln w="6350">
            <a:solidFill>
              <a:schemeClr val="accent2">
                <a:lumMod val="60000"/>
                <a:lumOff val="40000"/>
              </a:schemeClr>
            </a:solidFill>
            <a:tail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E1D2226D-B70B-4E04-B3D4-D0732FBA9332}"/>
              </a:ext>
            </a:extLst>
          </p:cNvPr>
          <p:cNvSpPr txBox="1"/>
          <p:nvPr/>
        </p:nvSpPr>
        <p:spPr>
          <a:xfrm flipH="1">
            <a:off x="6652374" y="4304326"/>
            <a:ext cx="1742785" cy="4405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rPr>
              <a:t>解放街安置房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sp>
        <p:nvSpPr>
          <p:cNvPr id="106" name="图形 2">
            <a:extLst>
              <a:ext uri="{FF2B5EF4-FFF2-40B4-BE49-F238E27FC236}">
                <a16:creationId xmlns:a16="http://schemas.microsoft.com/office/drawing/2014/main" id="{44F3E3BA-FF94-4914-9B29-660F667CD4C0}"/>
              </a:ext>
            </a:extLst>
          </p:cNvPr>
          <p:cNvSpPr/>
          <p:nvPr/>
        </p:nvSpPr>
        <p:spPr>
          <a:xfrm flipH="1">
            <a:off x="6489686" y="5008220"/>
            <a:ext cx="348677" cy="140099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sz="2000" b="1"/>
          </a:p>
        </p:txBody>
      </p:sp>
      <p:sp>
        <p:nvSpPr>
          <p:cNvPr id="107" name="图形 2">
            <a:extLst>
              <a:ext uri="{FF2B5EF4-FFF2-40B4-BE49-F238E27FC236}">
                <a16:creationId xmlns:a16="http://schemas.microsoft.com/office/drawing/2014/main" id="{92DACCF1-AD25-4035-A9F3-592DDA6F603E}"/>
              </a:ext>
            </a:extLst>
          </p:cNvPr>
          <p:cNvSpPr/>
          <p:nvPr/>
        </p:nvSpPr>
        <p:spPr>
          <a:xfrm flipH="1">
            <a:off x="9464923" y="5008220"/>
            <a:ext cx="348677" cy="140099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sz="2000" b="1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683B11AC-7BEC-4132-B953-68BEDE5B669F}"/>
              </a:ext>
            </a:extLst>
          </p:cNvPr>
          <p:cNvSpPr txBox="1"/>
          <p:nvPr/>
        </p:nvSpPr>
        <p:spPr>
          <a:xfrm>
            <a:off x="9501922" y="4304326"/>
            <a:ext cx="1742785" cy="4405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rPr>
              <a:t>六重清单项目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608D440F-2E01-4743-9ABF-8C2CDE4C1E7D}"/>
              </a:ext>
            </a:extLst>
          </p:cNvPr>
          <p:cNvSpPr txBox="1"/>
          <p:nvPr/>
        </p:nvSpPr>
        <p:spPr>
          <a:xfrm>
            <a:off x="9671895" y="4797144"/>
            <a:ext cx="1459054" cy="4405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超进度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rPr>
              <a:t>完成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981B9C8D-2765-4875-8486-F1E15F4AA1D3}"/>
              </a:ext>
            </a:extLst>
          </p:cNvPr>
          <p:cNvSpPr txBox="1"/>
          <p:nvPr/>
        </p:nvSpPr>
        <p:spPr>
          <a:xfrm flipH="1">
            <a:off x="6918472" y="4809617"/>
            <a:ext cx="1210588" cy="4390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rPr>
              <a:t>年内交付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5A26AAC-24F8-4BA2-8335-A8BCB8D9E8D2}"/>
              </a:ext>
            </a:extLst>
          </p:cNvPr>
          <p:cNvGrpSpPr/>
          <p:nvPr/>
        </p:nvGrpSpPr>
        <p:grpSpPr>
          <a:xfrm>
            <a:off x="5422486" y="2278568"/>
            <a:ext cx="3880264" cy="762800"/>
            <a:chOff x="5582772" y="5559841"/>
            <a:chExt cx="3489900" cy="762800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E16612D6-BE2F-406D-8D25-14DD6DA7530A}"/>
                </a:ext>
              </a:extLst>
            </p:cNvPr>
            <p:cNvGrpSpPr/>
            <p:nvPr/>
          </p:nvGrpSpPr>
          <p:grpSpPr>
            <a:xfrm>
              <a:off x="5582772" y="5559841"/>
              <a:ext cx="1971096" cy="132837"/>
              <a:chOff x="4787844" y="2051951"/>
              <a:chExt cx="2465503" cy="166156"/>
            </a:xfr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p:grpSpPr>
          <p:sp>
            <p:nvSpPr>
              <p:cNvPr id="122" name="图形 2">
                <a:extLst>
                  <a:ext uri="{FF2B5EF4-FFF2-40B4-BE49-F238E27FC236}">
                    <a16:creationId xmlns:a16="http://schemas.microsoft.com/office/drawing/2014/main" id="{08CD7489-B592-4B72-A90B-B8B2692BB3CC}"/>
                  </a:ext>
                </a:extLst>
              </p:cNvPr>
              <p:cNvSpPr/>
              <p:nvPr/>
            </p:nvSpPr>
            <p:spPr>
              <a:xfrm flipH="1" flipV="1">
                <a:off x="4787844" y="2051960"/>
                <a:ext cx="413502" cy="166147"/>
              </a:xfrm>
              <a:custGeom>
                <a:avLst/>
                <a:gdLst>
                  <a:gd name="connsiteX0" fmla="*/ 0 w 3137915"/>
                  <a:gd name="connsiteY0" fmla="*/ 1258253 h 1260824"/>
                  <a:gd name="connsiteX1" fmla="*/ 0 w 3137915"/>
                  <a:gd name="connsiteY1" fmla="*/ 535781 h 1260824"/>
                  <a:gd name="connsiteX2" fmla="*/ 62008 w 3137915"/>
                  <a:gd name="connsiteY2" fmla="*/ 533019 h 1260824"/>
                  <a:gd name="connsiteX3" fmla="*/ 1361599 w 3137915"/>
                  <a:gd name="connsiteY3" fmla="*/ 528638 h 1260824"/>
                  <a:gd name="connsiteX4" fmla="*/ 2046256 w 3137915"/>
                  <a:gd name="connsiteY4" fmla="*/ 434721 h 1260824"/>
                  <a:gd name="connsiteX5" fmla="*/ 2213229 w 3137915"/>
                  <a:gd name="connsiteY5" fmla="*/ 356330 h 1260824"/>
                  <a:gd name="connsiteX6" fmla="*/ 2397157 w 3137915"/>
                  <a:gd name="connsiteY6" fmla="*/ 45434 h 1260824"/>
                  <a:gd name="connsiteX7" fmla="*/ 2399919 w 3137915"/>
                  <a:gd name="connsiteY7" fmla="*/ 12287 h 1260824"/>
                  <a:gd name="connsiteX8" fmla="*/ 2405063 w 3137915"/>
                  <a:gd name="connsiteY8" fmla="*/ 0 h 1260824"/>
                  <a:gd name="connsiteX9" fmla="*/ 3137916 w 3137915"/>
                  <a:gd name="connsiteY9" fmla="*/ 0 h 1260824"/>
                  <a:gd name="connsiteX10" fmla="*/ 3128486 w 3137915"/>
                  <a:gd name="connsiteY10" fmla="*/ 177356 h 1260824"/>
                  <a:gd name="connsiteX11" fmla="*/ 2933700 w 3137915"/>
                  <a:gd name="connsiteY11" fmla="*/ 750094 h 1260824"/>
                  <a:gd name="connsiteX12" fmla="*/ 2370868 w 3137915"/>
                  <a:gd name="connsiteY12" fmla="*/ 1127093 h 1260824"/>
                  <a:gd name="connsiteX13" fmla="*/ 1702975 w 3137915"/>
                  <a:gd name="connsiteY13" fmla="*/ 1240155 h 1260824"/>
                  <a:gd name="connsiteX14" fmla="*/ 37433 w 3137915"/>
                  <a:gd name="connsiteY14" fmla="*/ 1260824 h 1260824"/>
                  <a:gd name="connsiteX15" fmla="*/ 0 w 3137915"/>
                  <a:gd name="connsiteY15" fmla="*/ 1258253 h 1260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37915" h="1260824">
                    <a:moveTo>
                      <a:pt x="0" y="1258253"/>
                    </a:moveTo>
                    <a:cubicBezTo>
                      <a:pt x="0" y="1015651"/>
                      <a:pt x="0" y="778097"/>
                      <a:pt x="0" y="535781"/>
                    </a:cubicBezTo>
                    <a:cubicBezTo>
                      <a:pt x="21812" y="534734"/>
                      <a:pt x="41910" y="533019"/>
                      <a:pt x="62008" y="533019"/>
                    </a:cubicBezTo>
                    <a:cubicBezTo>
                      <a:pt x="495205" y="531876"/>
                      <a:pt x="928402" y="533591"/>
                      <a:pt x="1361599" y="528638"/>
                    </a:cubicBezTo>
                    <a:cubicBezTo>
                      <a:pt x="1593056" y="525971"/>
                      <a:pt x="1824514" y="510254"/>
                      <a:pt x="2046256" y="434721"/>
                    </a:cubicBezTo>
                    <a:cubicBezTo>
                      <a:pt x="2104168" y="415004"/>
                      <a:pt x="2160651" y="387763"/>
                      <a:pt x="2213229" y="356330"/>
                    </a:cubicBezTo>
                    <a:cubicBezTo>
                      <a:pt x="2329625" y="286798"/>
                      <a:pt x="2383631" y="177451"/>
                      <a:pt x="2397157" y="45434"/>
                    </a:cubicBezTo>
                    <a:cubicBezTo>
                      <a:pt x="2398300" y="34385"/>
                      <a:pt x="2398681" y="23336"/>
                      <a:pt x="2399919" y="12287"/>
                    </a:cubicBezTo>
                    <a:cubicBezTo>
                      <a:pt x="2400205" y="9335"/>
                      <a:pt x="2402205" y="6572"/>
                      <a:pt x="2405063" y="0"/>
                    </a:cubicBezTo>
                    <a:cubicBezTo>
                      <a:pt x="2645378" y="0"/>
                      <a:pt x="2887218" y="0"/>
                      <a:pt x="3137916" y="0"/>
                    </a:cubicBezTo>
                    <a:cubicBezTo>
                      <a:pt x="3134868" y="58769"/>
                      <a:pt x="3133535" y="118205"/>
                      <a:pt x="3128486" y="177356"/>
                    </a:cubicBezTo>
                    <a:cubicBezTo>
                      <a:pt x="3110770" y="384143"/>
                      <a:pt x="3057620" y="579311"/>
                      <a:pt x="2933700" y="750094"/>
                    </a:cubicBezTo>
                    <a:cubicBezTo>
                      <a:pt x="2792444" y="944785"/>
                      <a:pt x="2593943" y="1054989"/>
                      <a:pt x="2370868" y="1127093"/>
                    </a:cubicBezTo>
                    <a:cubicBezTo>
                      <a:pt x="2153888" y="1197102"/>
                      <a:pt x="1929479" y="1235012"/>
                      <a:pt x="1702975" y="1240155"/>
                    </a:cubicBezTo>
                    <a:cubicBezTo>
                      <a:pt x="1147953" y="1252633"/>
                      <a:pt x="592646" y="1254728"/>
                      <a:pt x="37433" y="1260824"/>
                    </a:cubicBezTo>
                    <a:cubicBezTo>
                      <a:pt x="26384" y="1260824"/>
                      <a:pt x="15526" y="1259300"/>
                      <a:pt x="0" y="125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44BA6758-CCA9-4AF2-B5D5-CE635B0529DB}"/>
                  </a:ext>
                </a:extLst>
              </p:cNvPr>
              <p:cNvSpPr/>
              <p:nvPr/>
            </p:nvSpPr>
            <p:spPr>
              <a:xfrm flipV="1">
                <a:off x="5201347" y="2051951"/>
                <a:ext cx="2052000" cy="957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E239903C-7F1D-421B-B024-050BF2DF1C11}"/>
                </a:ext>
              </a:extLst>
            </p:cNvPr>
            <p:cNvGrpSpPr/>
            <p:nvPr/>
          </p:nvGrpSpPr>
          <p:grpSpPr>
            <a:xfrm rot="10800000">
              <a:off x="7101576" y="6189804"/>
              <a:ext cx="1971096" cy="132837"/>
              <a:chOff x="4787844" y="2051951"/>
              <a:chExt cx="2465503" cy="166156"/>
            </a:xfr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p:grpSpPr>
          <p:sp>
            <p:nvSpPr>
              <p:cNvPr id="127" name="图形 2">
                <a:extLst>
                  <a:ext uri="{FF2B5EF4-FFF2-40B4-BE49-F238E27FC236}">
                    <a16:creationId xmlns:a16="http://schemas.microsoft.com/office/drawing/2014/main" id="{3782C08B-CD20-4A8F-AC26-E602A5BA6792}"/>
                  </a:ext>
                </a:extLst>
              </p:cNvPr>
              <p:cNvSpPr/>
              <p:nvPr/>
            </p:nvSpPr>
            <p:spPr>
              <a:xfrm flipH="1" flipV="1">
                <a:off x="4787844" y="2051960"/>
                <a:ext cx="413502" cy="166147"/>
              </a:xfrm>
              <a:custGeom>
                <a:avLst/>
                <a:gdLst>
                  <a:gd name="connsiteX0" fmla="*/ 0 w 3137915"/>
                  <a:gd name="connsiteY0" fmla="*/ 1258253 h 1260824"/>
                  <a:gd name="connsiteX1" fmla="*/ 0 w 3137915"/>
                  <a:gd name="connsiteY1" fmla="*/ 535781 h 1260824"/>
                  <a:gd name="connsiteX2" fmla="*/ 62008 w 3137915"/>
                  <a:gd name="connsiteY2" fmla="*/ 533019 h 1260824"/>
                  <a:gd name="connsiteX3" fmla="*/ 1361599 w 3137915"/>
                  <a:gd name="connsiteY3" fmla="*/ 528638 h 1260824"/>
                  <a:gd name="connsiteX4" fmla="*/ 2046256 w 3137915"/>
                  <a:gd name="connsiteY4" fmla="*/ 434721 h 1260824"/>
                  <a:gd name="connsiteX5" fmla="*/ 2213229 w 3137915"/>
                  <a:gd name="connsiteY5" fmla="*/ 356330 h 1260824"/>
                  <a:gd name="connsiteX6" fmla="*/ 2397157 w 3137915"/>
                  <a:gd name="connsiteY6" fmla="*/ 45434 h 1260824"/>
                  <a:gd name="connsiteX7" fmla="*/ 2399919 w 3137915"/>
                  <a:gd name="connsiteY7" fmla="*/ 12287 h 1260824"/>
                  <a:gd name="connsiteX8" fmla="*/ 2405063 w 3137915"/>
                  <a:gd name="connsiteY8" fmla="*/ 0 h 1260824"/>
                  <a:gd name="connsiteX9" fmla="*/ 3137916 w 3137915"/>
                  <a:gd name="connsiteY9" fmla="*/ 0 h 1260824"/>
                  <a:gd name="connsiteX10" fmla="*/ 3128486 w 3137915"/>
                  <a:gd name="connsiteY10" fmla="*/ 177356 h 1260824"/>
                  <a:gd name="connsiteX11" fmla="*/ 2933700 w 3137915"/>
                  <a:gd name="connsiteY11" fmla="*/ 750094 h 1260824"/>
                  <a:gd name="connsiteX12" fmla="*/ 2370868 w 3137915"/>
                  <a:gd name="connsiteY12" fmla="*/ 1127093 h 1260824"/>
                  <a:gd name="connsiteX13" fmla="*/ 1702975 w 3137915"/>
                  <a:gd name="connsiteY13" fmla="*/ 1240155 h 1260824"/>
                  <a:gd name="connsiteX14" fmla="*/ 37433 w 3137915"/>
                  <a:gd name="connsiteY14" fmla="*/ 1260824 h 1260824"/>
                  <a:gd name="connsiteX15" fmla="*/ 0 w 3137915"/>
                  <a:gd name="connsiteY15" fmla="*/ 1258253 h 1260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37915" h="1260824">
                    <a:moveTo>
                      <a:pt x="0" y="1258253"/>
                    </a:moveTo>
                    <a:cubicBezTo>
                      <a:pt x="0" y="1015651"/>
                      <a:pt x="0" y="778097"/>
                      <a:pt x="0" y="535781"/>
                    </a:cubicBezTo>
                    <a:cubicBezTo>
                      <a:pt x="21812" y="534734"/>
                      <a:pt x="41910" y="533019"/>
                      <a:pt x="62008" y="533019"/>
                    </a:cubicBezTo>
                    <a:cubicBezTo>
                      <a:pt x="495205" y="531876"/>
                      <a:pt x="928402" y="533591"/>
                      <a:pt x="1361599" y="528638"/>
                    </a:cubicBezTo>
                    <a:cubicBezTo>
                      <a:pt x="1593056" y="525971"/>
                      <a:pt x="1824514" y="510254"/>
                      <a:pt x="2046256" y="434721"/>
                    </a:cubicBezTo>
                    <a:cubicBezTo>
                      <a:pt x="2104168" y="415004"/>
                      <a:pt x="2160651" y="387763"/>
                      <a:pt x="2213229" y="356330"/>
                    </a:cubicBezTo>
                    <a:cubicBezTo>
                      <a:pt x="2329625" y="286798"/>
                      <a:pt x="2383631" y="177451"/>
                      <a:pt x="2397157" y="45434"/>
                    </a:cubicBezTo>
                    <a:cubicBezTo>
                      <a:pt x="2398300" y="34385"/>
                      <a:pt x="2398681" y="23336"/>
                      <a:pt x="2399919" y="12287"/>
                    </a:cubicBezTo>
                    <a:cubicBezTo>
                      <a:pt x="2400205" y="9335"/>
                      <a:pt x="2402205" y="6572"/>
                      <a:pt x="2405063" y="0"/>
                    </a:cubicBezTo>
                    <a:cubicBezTo>
                      <a:pt x="2645378" y="0"/>
                      <a:pt x="2887218" y="0"/>
                      <a:pt x="3137916" y="0"/>
                    </a:cubicBezTo>
                    <a:cubicBezTo>
                      <a:pt x="3134868" y="58769"/>
                      <a:pt x="3133535" y="118205"/>
                      <a:pt x="3128486" y="177356"/>
                    </a:cubicBezTo>
                    <a:cubicBezTo>
                      <a:pt x="3110770" y="384143"/>
                      <a:pt x="3057620" y="579311"/>
                      <a:pt x="2933700" y="750094"/>
                    </a:cubicBezTo>
                    <a:cubicBezTo>
                      <a:pt x="2792444" y="944785"/>
                      <a:pt x="2593943" y="1054989"/>
                      <a:pt x="2370868" y="1127093"/>
                    </a:cubicBezTo>
                    <a:cubicBezTo>
                      <a:pt x="2153888" y="1197102"/>
                      <a:pt x="1929479" y="1235012"/>
                      <a:pt x="1702975" y="1240155"/>
                    </a:cubicBezTo>
                    <a:cubicBezTo>
                      <a:pt x="1147953" y="1252633"/>
                      <a:pt x="592646" y="1254728"/>
                      <a:pt x="37433" y="1260824"/>
                    </a:cubicBezTo>
                    <a:cubicBezTo>
                      <a:pt x="26384" y="1260824"/>
                      <a:pt x="15526" y="1259300"/>
                      <a:pt x="0" y="125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id="{66652F16-BF54-4F3B-9554-1468DF144589}"/>
                  </a:ext>
                </a:extLst>
              </p:cNvPr>
              <p:cNvSpPr/>
              <p:nvPr/>
            </p:nvSpPr>
            <p:spPr>
              <a:xfrm flipV="1">
                <a:off x="5201347" y="2051951"/>
                <a:ext cx="2052000" cy="957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D2CCDBA4-ED4C-47C9-A3FD-9C749BBA655A}"/>
                </a:ext>
              </a:extLst>
            </p:cNvPr>
            <p:cNvSpPr txBox="1"/>
            <p:nvPr/>
          </p:nvSpPr>
          <p:spPr>
            <a:xfrm flipH="1">
              <a:off x="5773758" y="5648853"/>
              <a:ext cx="3020606" cy="59806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7000">
                  <a:schemeClr val="bg1"/>
                </a:gs>
                <a:gs pos="100000">
                  <a:schemeClr val="accent1">
                    <a:lumMod val="0"/>
                    <a:lumOff val="100000"/>
                    <a:alpha val="0"/>
                  </a:schemeClr>
                </a:gs>
              </a:gsLst>
              <a:lin ang="0" scaled="1"/>
            </a:gradFill>
          </p:spPr>
          <p:txBody>
            <a:bodyPr wrap="square">
              <a:noAutofit/>
            </a:bodyPr>
            <a:lstStyle/>
            <a:p>
              <a:pPr algn="ctr"/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4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增进民生福祉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1025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>
            <a:extLst>
              <a:ext uri="{FF2B5EF4-FFF2-40B4-BE49-F238E27FC236}">
                <a16:creationId xmlns:a16="http://schemas.microsoft.com/office/drawing/2014/main" id="{D3CEBA9C-0898-4CDD-A4F0-E0920A765C72}"/>
              </a:ext>
            </a:extLst>
          </p:cNvPr>
          <p:cNvSpPr/>
          <p:nvPr/>
        </p:nvSpPr>
        <p:spPr>
          <a:xfrm>
            <a:off x="10311403" y="-1581859"/>
            <a:ext cx="6547672" cy="6480609"/>
          </a:xfrm>
          <a:prstGeom prst="rect">
            <a:avLst/>
          </a:prstGeom>
          <a:blipFill dpi="0" rotWithShape="1">
            <a:blip r:embed="rId18">
              <a:alphaModFix amt="5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10B0419F-1905-47F4-ADCF-C51FCD416D8B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9068" y="1552592"/>
            <a:ext cx="7200122" cy="4167763"/>
          </a:xfrm>
          <a:prstGeom prst="snip1Rect">
            <a:avLst>
              <a:gd name="adj" fmla="val 18553"/>
            </a:avLst>
          </a:prstGeom>
        </p:spPr>
      </p:pic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54CB3B7D-8293-43DE-85CB-4DDD1CD523C6}"/>
              </a:ext>
            </a:extLst>
          </p:cNvPr>
          <p:cNvSpPr/>
          <p:nvPr/>
        </p:nvSpPr>
        <p:spPr>
          <a:xfrm>
            <a:off x="0" y="2118995"/>
            <a:ext cx="12192000" cy="3054861"/>
          </a:xfrm>
          <a:prstGeom prst="roundRect">
            <a:avLst>
              <a:gd name="adj" fmla="val 0"/>
            </a:avLst>
          </a:prstGeom>
          <a:solidFill>
            <a:schemeClr val="bg1">
              <a:alpha val="94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375E80-4FFE-446D-BA27-9C840B960011}"/>
              </a:ext>
            </a:extLst>
          </p:cNvPr>
          <p:cNvSpPr txBox="1"/>
          <p:nvPr/>
        </p:nvSpPr>
        <p:spPr>
          <a:xfrm>
            <a:off x="650572" y="206080"/>
            <a:ext cx="449353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下一步攻重点、争先进目标措施</a:t>
            </a:r>
          </a:p>
        </p:txBody>
      </p:sp>
      <p:sp>
        <p:nvSpPr>
          <p:cNvPr id="5" name="图形 2">
            <a:extLst>
              <a:ext uri="{FF2B5EF4-FFF2-40B4-BE49-F238E27FC236}">
                <a16:creationId xmlns:a16="http://schemas.microsoft.com/office/drawing/2014/main" id="{C61DD71E-EAFA-4CC7-878A-3D6C52A701EC}"/>
              </a:ext>
            </a:extLst>
          </p:cNvPr>
          <p:cNvSpPr/>
          <p:nvPr/>
        </p:nvSpPr>
        <p:spPr>
          <a:xfrm rot="8100000">
            <a:off x="262656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图形 2">
            <a:extLst>
              <a:ext uri="{FF2B5EF4-FFF2-40B4-BE49-F238E27FC236}">
                <a16:creationId xmlns:a16="http://schemas.microsoft.com/office/drawing/2014/main" id="{667F97C3-60CC-42F5-B679-C94AA46EC920}"/>
              </a:ext>
            </a:extLst>
          </p:cNvPr>
          <p:cNvSpPr/>
          <p:nvPr/>
        </p:nvSpPr>
        <p:spPr>
          <a:xfrm rot="8100000">
            <a:off x="152208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C345B74-B20E-42EA-9CFC-F3D1391F4894}"/>
              </a:ext>
            </a:extLst>
          </p:cNvPr>
          <p:cNvSpPr/>
          <p:nvPr/>
        </p:nvSpPr>
        <p:spPr>
          <a:xfrm>
            <a:off x="1069216" y="2418212"/>
            <a:ext cx="2766797" cy="2766797"/>
          </a:xfrm>
          <a:custGeom>
            <a:avLst/>
            <a:gdLst>
              <a:gd name="connsiteX0" fmla="*/ 1383398 w 2766797"/>
              <a:gd name="connsiteY0" fmla="*/ 0 h 2766797"/>
              <a:gd name="connsiteX1" fmla="*/ 2766797 w 2766797"/>
              <a:gd name="connsiteY1" fmla="*/ 1383399 h 2766797"/>
              <a:gd name="connsiteX2" fmla="*/ 1383399 w 2766797"/>
              <a:gd name="connsiteY2" fmla="*/ 1383399 h 2766797"/>
              <a:gd name="connsiteX3" fmla="*/ 1383398 w 2766797"/>
              <a:gd name="connsiteY3" fmla="*/ 0 h 276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797" h="2766797">
                <a:moveTo>
                  <a:pt x="1383398" y="0"/>
                </a:moveTo>
                <a:cubicBezTo>
                  <a:pt x="2147428" y="0"/>
                  <a:pt x="2766797" y="619369"/>
                  <a:pt x="2766797" y="1383399"/>
                </a:cubicBezTo>
                <a:lnTo>
                  <a:pt x="1383399" y="1383399"/>
                </a:lnTo>
                <a:cubicBezTo>
                  <a:pt x="1383399" y="922266"/>
                  <a:pt x="1383398" y="461133"/>
                  <a:pt x="138339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10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09348" tIns="614092" rIns="317649" bIns="1476410" numCol="1" spcCol="1270" anchor="ctr" anchorCtr="0">
            <a:noAutofit/>
          </a:bodyPr>
          <a:lstStyle/>
          <a:p>
            <a:pPr marL="0" lvl="0" indent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200" kern="12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E1509F19-8EE7-4490-AFB1-40776C5F1C66}"/>
              </a:ext>
            </a:extLst>
          </p:cNvPr>
          <p:cNvSpPr/>
          <p:nvPr/>
        </p:nvSpPr>
        <p:spPr>
          <a:xfrm>
            <a:off x="1069216" y="2511098"/>
            <a:ext cx="2766797" cy="2766797"/>
          </a:xfrm>
          <a:custGeom>
            <a:avLst/>
            <a:gdLst>
              <a:gd name="connsiteX0" fmla="*/ 2766797 w 2766797"/>
              <a:gd name="connsiteY0" fmla="*/ 1383399 h 2766797"/>
              <a:gd name="connsiteX1" fmla="*/ 1383398 w 2766797"/>
              <a:gd name="connsiteY1" fmla="*/ 2766798 h 2766797"/>
              <a:gd name="connsiteX2" fmla="*/ 1383399 w 2766797"/>
              <a:gd name="connsiteY2" fmla="*/ 1383399 h 2766797"/>
              <a:gd name="connsiteX3" fmla="*/ 2766797 w 2766797"/>
              <a:gd name="connsiteY3" fmla="*/ 1383399 h 276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797" h="2766797">
                <a:moveTo>
                  <a:pt x="2766797" y="1383399"/>
                </a:moveTo>
                <a:cubicBezTo>
                  <a:pt x="2766797" y="2147429"/>
                  <a:pt x="2147428" y="2766798"/>
                  <a:pt x="1383398" y="2766798"/>
                </a:cubicBezTo>
                <a:cubicBezTo>
                  <a:pt x="1383398" y="2305665"/>
                  <a:pt x="1383399" y="1844532"/>
                  <a:pt x="1383399" y="1383399"/>
                </a:cubicBezTo>
                <a:lnTo>
                  <a:pt x="2766797" y="1383399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10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09348" tIns="1476410" rIns="317649" bIns="614092" numCol="1" spcCol="1270" anchor="ctr" anchorCtr="0">
            <a:noAutofit/>
          </a:bodyPr>
          <a:lstStyle/>
          <a:p>
            <a:pPr marL="0" lvl="0" indent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200" kern="120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358FE3B-65ED-4CCF-9B1D-D87B6EFE3269}"/>
              </a:ext>
            </a:extLst>
          </p:cNvPr>
          <p:cNvSpPr/>
          <p:nvPr/>
        </p:nvSpPr>
        <p:spPr>
          <a:xfrm>
            <a:off x="976330" y="2511098"/>
            <a:ext cx="2766797" cy="2766797"/>
          </a:xfrm>
          <a:custGeom>
            <a:avLst/>
            <a:gdLst>
              <a:gd name="connsiteX0" fmla="*/ 1383399 w 2766797"/>
              <a:gd name="connsiteY0" fmla="*/ 2766797 h 2766797"/>
              <a:gd name="connsiteX1" fmla="*/ 0 w 2766797"/>
              <a:gd name="connsiteY1" fmla="*/ 1383398 h 2766797"/>
              <a:gd name="connsiteX2" fmla="*/ 1383399 w 2766797"/>
              <a:gd name="connsiteY2" fmla="*/ 1383399 h 2766797"/>
              <a:gd name="connsiteX3" fmla="*/ 1383399 w 2766797"/>
              <a:gd name="connsiteY3" fmla="*/ 2766797 h 276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797" h="2766797">
                <a:moveTo>
                  <a:pt x="1383399" y="2766797"/>
                </a:moveTo>
                <a:cubicBezTo>
                  <a:pt x="619369" y="2766797"/>
                  <a:pt x="0" y="2147428"/>
                  <a:pt x="0" y="1383398"/>
                </a:cubicBezTo>
                <a:lnTo>
                  <a:pt x="1383399" y="1383399"/>
                </a:lnTo>
                <a:lnTo>
                  <a:pt x="1383399" y="276679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10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7650" tIns="1476410" rIns="1509347" bIns="614092" numCol="1" spcCol="1270" anchor="ctr" anchorCtr="0">
            <a:noAutofit/>
          </a:bodyPr>
          <a:lstStyle/>
          <a:p>
            <a:pPr marL="0" lvl="0" indent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200" kern="12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4B8F4AA-A9B0-4D4A-825B-7794BD17CD86}"/>
              </a:ext>
            </a:extLst>
          </p:cNvPr>
          <p:cNvSpPr/>
          <p:nvPr/>
        </p:nvSpPr>
        <p:spPr>
          <a:xfrm>
            <a:off x="976330" y="2418212"/>
            <a:ext cx="2766797" cy="2766797"/>
          </a:xfrm>
          <a:custGeom>
            <a:avLst/>
            <a:gdLst>
              <a:gd name="connsiteX0" fmla="*/ 0 w 2766797"/>
              <a:gd name="connsiteY0" fmla="*/ 1383399 h 2766797"/>
              <a:gd name="connsiteX1" fmla="*/ 1383399 w 2766797"/>
              <a:gd name="connsiteY1" fmla="*/ 0 h 2766797"/>
              <a:gd name="connsiteX2" fmla="*/ 1383399 w 2766797"/>
              <a:gd name="connsiteY2" fmla="*/ 1383399 h 2766797"/>
              <a:gd name="connsiteX3" fmla="*/ 0 w 2766797"/>
              <a:gd name="connsiteY3" fmla="*/ 1383399 h 276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797" h="2766797">
                <a:moveTo>
                  <a:pt x="0" y="1383399"/>
                </a:moveTo>
                <a:cubicBezTo>
                  <a:pt x="0" y="619369"/>
                  <a:pt x="619369" y="0"/>
                  <a:pt x="1383399" y="0"/>
                </a:cubicBezTo>
                <a:lnTo>
                  <a:pt x="1383399" y="1383399"/>
                </a:lnTo>
                <a:lnTo>
                  <a:pt x="0" y="1383399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10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4160" tIns="630602" rIns="1525857" bIns="1492920" numCol="1" spcCol="1270" anchor="ctr" anchorCtr="0">
            <a:noAutofit/>
          </a:bodyPr>
          <a:lstStyle/>
          <a:p>
            <a:pPr marL="0" lvl="0" indent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500" kern="1200" dirty="0"/>
          </a:p>
        </p:txBody>
      </p:sp>
      <p:sp>
        <p:nvSpPr>
          <p:cNvPr id="39" name="箭头: 环形 38">
            <a:extLst>
              <a:ext uri="{FF2B5EF4-FFF2-40B4-BE49-F238E27FC236}">
                <a16:creationId xmlns:a16="http://schemas.microsoft.com/office/drawing/2014/main" id="{84B8584B-AAAB-4C82-B01E-3DAFA1E11069}"/>
              </a:ext>
            </a:extLst>
          </p:cNvPr>
          <p:cNvSpPr/>
          <p:nvPr/>
        </p:nvSpPr>
        <p:spPr>
          <a:xfrm>
            <a:off x="897938" y="2246934"/>
            <a:ext cx="3109353" cy="3109353"/>
          </a:xfrm>
          <a:prstGeom prst="circularArrow">
            <a:avLst>
              <a:gd name="adj1" fmla="val 5085"/>
              <a:gd name="adj2" fmla="val 327528"/>
              <a:gd name="adj3" fmla="val 21272472"/>
              <a:gd name="adj4" fmla="val 16200000"/>
              <a:gd name="adj5" fmla="val 593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箭头: 环形 39">
            <a:extLst>
              <a:ext uri="{FF2B5EF4-FFF2-40B4-BE49-F238E27FC236}">
                <a16:creationId xmlns:a16="http://schemas.microsoft.com/office/drawing/2014/main" id="{5E2F41E3-7A93-4E73-BD89-50BDB9606185}"/>
              </a:ext>
            </a:extLst>
          </p:cNvPr>
          <p:cNvSpPr/>
          <p:nvPr/>
        </p:nvSpPr>
        <p:spPr>
          <a:xfrm>
            <a:off x="897938" y="2339820"/>
            <a:ext cx="3109353" cy="3109353"/>
          </a:xfrm>
          <a:prstGeom prst="circularArrow">
            <a:avLst>
              <a:gd name="adj1" fmla="val 5085"/>
              <a:gd name="adj2" fmla="val 327528"/>
              <a:gd name="adj3" fmla="val 5072472"/>
              <a:gd name="adj4" fmla="val 0"/>
              <a:gd name="adj5" fmla="val 593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8900000" scaled="1"/>
            <a:tileRect/>
          </a:gradFill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箭头: 环形 40">
            <a:extLst>
              <a:ext uri="{FF2B5EF4-FFF2-40B4-BE49-F238E27FC236}">
                <a16:creationId xmlns:a16="http://schemas.microsoft.com/office/drawing/2014/main" id="{F9554982-57AC-49F4-95F8-8A698EE2412C}"/>
              </a:ext>
            </a:extLst>
          </p:cNvPr>
          <p:cNvSpPr/>
          <p:nvPr/>
        </p:nvSpPr>
        <p:spPr>
          <a:xfrm>
            <a:off x="805052" y="2339820"/>
            <a:ext cx="3109353" cy="3109353"/>
          </a:xfrm>
          <a:prstGeom prst="circularArrow">
            <a:avLst>
              <a:gd name="adj1" fmla="val 5085"/>
              <a:gd name="adj2" fmla="val 327528"/>
              <a:gd name="adj3" fmla="val 10472472"/>
              <a:gd name="adj4" fmla="val 5400000"/>
              <a:gd name="adj5" fmla="val 593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箭头: 环形 41">
            <a:extLst>
              <a:ext uri="{FF2B5EF4-FFF2-40B4-BE49-F238E27FC236}">
                <a16:creationId xmlns:a16="http://schemas.microsoft.com/office/drawing/2014/main" id="{762C5027-A31D-4022-A269-3514439205EA}"/>
              </a:ext>
            </a:extLst>
          </p:cNvPr>
          <p:cNvSpPr/>
          <p:nvPr/>
        </p:nvSpPr>
        <p:spPr>
          <a:xfrm>
            <a:off x="805052" y="2246934"/>
            <a:ext cx="3109353" cy="3109353"/>
          </a:xfrm>
          <a:prstGeom prst="circularArrow">
            <a:avLst>
              <a:gd name="adj1" fmla="val 5085"/>
              <a:gd name="adj2" fmla="val 327528"/>
              <a:gd name="adj3" fmla="val 15872472"/>
              <a:gd name="adj4" fmla="val 10800000"/>
              <a:gd name="adj5" fmla="val 593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8100000" scaled="1"/>
            <a:tileRect/>
          </a:gradFill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F849D8FA-A5BD-45CB-A18A-CFBAD5E70FAE}"/>
              </a:ext>
            </a:extLst>
          </p:cNvPr>
          <p:cNvSpPr/>
          <p:nvPr/>
        </p:nvSpPr>
        <p:spPr>
          <a:xfrm>
            <a:off x="512465" y="943174"/>
            <a:ext cx="3684886" cy="655896"/>
          </a:xfrm>
          <a:prstGeom prst="parallelogram">
            <a:avLst/>
          </a:prstGeom>
          <a:gradFill>
            <a:gsLst>
              <a:gs pos="0">
                <a:schemeClr val="accent2">
                  <a:lumMod val="1000"/>
                  <a:lumOff val="99000"/>
                </a:schemeClr>
              </a:gs>
              <a:gs pos="100000">
                <a:schemeClr val="accent2">
                  <a:alpha val="84000"/>
                  <a:lumMod val="13000"/>
                  <a:lumOff val="87000"/>
                </a:schemeClr>
              </a:gs>
            </a:gsLst>
            <a:lin ang="0" scaled="0"/>
          </a:gradFill>
          <a:ln w="25400">
            <a:gradFill flip="none" rotWithShape="1">
              <a:gsLst>
                <a:gs pos="0">
                  <a:schemeClr val="accent2">
                    <a:lumMod val="1000"/>
                    <a:lumOff val="99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  <a:tileRect/>
            </a:gradFill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DF28E9-8950-4A61-B38B-754274347262}"/>
              </a:ext>
            </a:extLst>
          </p:cNvPr>
          <p:cNvSpPr txBox="1"/>
          <p:nvPr/>
        </p:nvSpPr>
        <p:spPr>
          <a:xfrm>
            <a:off x="1182723" y="1028170"/>
            <a:ext cx="26532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想方设法</a:t>
            </a:r>
            <a:r>
              <a:rPr lang="zh-CN" altLang="en-US" sz="2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攻难点</a:t>
            </a:r>
          </a:p>
        </p:txBody>
      </p:sp>
      <p:sp>
        <p:nvSpPr>
          <p:cNvPr id="26" name="PA-平行四边形 25">
            <a:extLst>
              <a:ext uri="{FF2B5EF4-FFF2-40B4-BE49-F238E27FC236}">
                <a16:creationId xmlns:a16="http://schemas.microsoft.com/office/drawing/2014/main" id="{E9701048-1191-44CB-915B-65A9F820E1E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86931" y="1040737"/>
            <a:ext cx="389076" cy="465309"/>
          </a:xfrm>
          <a:prstGeom prst="parallelogram">
            <a:avLst>
              <a:gd name="adj" fmla="val 32814"/>
            </a:avLst>
          </a:prstGeom>
          <a:solidFill>
            <a:schemeClr val="accent2">
              <a:lumMod val="60000"/>
              <a:lumOff val="40000"/>
              <a:alpha val="78435"/>
            </a:schemeClr>
          </a:solidFill>
          <a:ln w="25400">
            <a:noFill/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3EB6108-5886-4DF2-8B79-A1CF75835702}"/>
              </a:ext>
            </a:extLst>
          </p:cNvPr>
          <p:cNvSpPr txBox="1"/>
          <p:nvPr/>
        </p:nvSpPr>
        <p:spPr>
          <a:xfrm>
            <a:off x="830253" y="1126958"/>
            <a:ext cx="292427" cy="38670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>
                <a:gd name="adj" fmla="val 30000"/>
              </a:avLst>
            </a:prstTxWarp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A3C908A-DA2A-403F-8F1A-B9E0B2CC85A1}"/>
              </a:ext>
            </a:extLst>
          </p:cNvPr>
          <p:cNvSpPr txBox="1"/>
          <p:nvPr/>
        </p:nvSpPr>
        <p:spPr>
          <a:xfrm>
            <a:off x="1441818" y="2905128"/>
            <a:ext cx="73930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zh-CN" sz="2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发现</a:t>
            </a:r>
            <a:endParaRPr lang="en-US" altLang="zh-CN" sz="2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zh-CN" sz="2200" dirty="0"/>
              <a:t>问题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2E30291-707D-47A8-B4BB-F7108A16E20F}"/>
              </a:ext>
            </a:extLst>
          </p:cNvPr>
          <p:cNvSpPr txBox="1"/>
          <p:nvPr/>
        </p:nvSpPr>
        <p:spPr>
          <a:xfrm>
            <a:off x="2609090" y="2905128"/>
            <a:ext cx="73930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zh-CN" sz="2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分析</a:t>
            </a:r>
            <a:endParaRPr lang="en-US" altLang="zh-CN" sz="2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zh-CN" sz="2200" dirty="0"/>
              <a:t>问题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53CC294-DFB8-4073-BDA3-DCD4C706D838}"/>
              </a:ext>
            </a:extLst>
          </p:cNvPr>
          <p:cNvSpPr txBox="1"/>
          <p:nvPr/>
        </p:nvSpPr>
        <p:spPr>
          <a:xfrm>
            <a:off x="2609090" y="4021418"/>
            <a:ext cx="73930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sz="2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提出</a:t>
            </a:r>
            <a:endParaRPr lang="en-US" altLang="zh-CN" sz="2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en-US" sz="2200" dirty="0"/>
              <a:t>方案</a:t>
            </a:r>
            <a:endParaRPr lang="zh-CN" altLang="zh-CN" sz="22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7C23E4E-0203-406A-B087-2557E08E8A75}"/>
              </a:ext>
            </a:extLst>
          </p:cNvPr>
          <p:cNvSpPr txBox="1"/>
          <p:nvPr/>
        </p:nvSpPr>
        <p:spPr>
          <a:xfrm>
            <a:off x="1441818" y="4021418"/>
            <a:ext cx="73930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zh-CN" sz="2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解决</a:t>
            </a:r>
            <a:endParaRPr lang="en-US" altLang="zh-CN" sz="2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zh-CN" sz="2200" dirty="0"/>
              <a:t>问题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DE78F45-4E78-465B-B1CE-9EE545E7AA7C}"/>
              </a:ext>
            </a:extLst>
          </p:cNvPr>
          <p:cNvSpPr txBox="1"/>
          <p:nvPr/>
        </p:nvSpPr>
        <p:spPr>
          <a:xfrm>
            <a:off x="1717403" y="5611306"/>
            <a:ext cx="139653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/>
            <a:r>
              <a:rPr lang="zh-CN" altLang="zh-CN" sz="24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工作闭环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FBFD0C4C-912F-429B-BF0A-223D76DF2AFA}"/>
              </a:ext>
            </a:extLst>
          </p:cNvPr>
          <p:cNvSpPr/>
          <p:nvPr/>
        </p:nvSpPr>
        <p:spPr>
          <a:xfrm>
            <a:off x="1135469" y="5917360"/>
            <a:ext cx="2560404" cy="359861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100000">
                <a:schemeClr val="accent2">
                  <a:alpha val="5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5DFC23B1-B927-4957-A288-52805265B810}"/>
              </a:ext>
            </a:extLst>
          </p:cNvPr>
          <p:cNvSpPr/>
          <p:nvPr/>
        </p:nvSpPr>
        <p:spPr>
          <a:xfrm>
            <a:off x="1263932" y="5799373"/>
            <a:ext cx="2303478" cy="359861"/>
          </a:xfrm>
          <a:prstGeom prst="ellipse">
            <a:avLst/>
          </a:prstGeom>
          <a:noFill/>
          <a:ln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7CB6977-C13D-4E86-A98B-9958E6729AC0}"/>
              </a:ext>
            </a:extLst>
          </p:cNvPr>
          <p:cNvSpPr txBox="1"/>
          <p:nvPr/>
        </p:nvSpPr>
        <p:spPr>
          <a:xfrm>
            <a:off x="4933412" y="2799210"/>
            <a:ext cx="2442587" cy="561504"/>
          </a:xfrm>
          <a:prstGeom prst="rect">
            <a:avLst/>
          </a:prstGeom>
          <a:gradFill flip="none" rotWithShape="1">
            <a:gsLst>
              <a:gs pos="0">
                <a:srgbClr val="1AA3DA"/>
              </a:gs>
              <a:gs pos="100000">
                <a:srgbClr val="1564CD"/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lt1"/>
                </a:solidFill>
                <a:effectLst>
                  <a:outerShdw blurRad="127000" dist="381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000" dirty="0"/>
              <a:t>商务上改下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518640D-5B62-48F0-A56D-68163E34E446}"/>
              </a:ext>
            </a:extLst>
          </p:cNvPr>
          <p:cNvSpPr txBox="1"/>
          <p:nvPr/>
        </p:nvSpPr>
        <p:spPr>
          <a:xfrm>
            <a:off x="9942953" y="3091270"/>
            <a:ext cx="1589050" cy="561504"/>
          </a:xfrm>
          <a:prstGeom prst="rect">
            <a:avLst/>
          </a:prstGeom>
          <a:gradFill flip="none" rotWithShape="1">
            <a:gsLst>
              <a:gs pos="0">
                <a:srgbClr val="1AA3DA"/>
              </a:gs>
              <a:gs pos="100000">
                <a:srgbClr val="1564CD"/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lt1"/>
                </a:solidFill>
                <a:effectLst>
                  <a:outerShdw blurRad="127000" dist="381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/>
              <a:t>不李小学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B23107C-1144-438A-87E2-A0FCB4672C5D}"/>
              </a:ext>
            </a:extLst>
          </p:cNvPr>
          <p:cNvGrpSpPr/>
          <p:nvPr/>
        </p:nvGrpSpPr>
        <p:grpSpPr>
          <a:xfrm>
            <a:off x="6211422" y="813788"/>
            <a:ext cx="1971096" cy="132837"/>
            <a:chOff x="4787844" y="2051951"/>
            <a:chExt cx="2465503" cy="166156"/>
          </a:xfr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</p:grpSpPr>
        <p:sp>
          <p:nvSpPr>
            <p:cNvPr id="16" name="图形 2">
              <a:extLst>
                <a:ext uri="{FF2B5EF4-FFF2-40B4-BE49-F238E27FC236}">
                  <a16:creationId xmlns:a16="http://schemas.microsoft.com/office/drawing/2014/main" id="{3EF45AF2-91EC-4FFF-B06F-2E60A65298A8}"/>
                </a:ext>
              </a:extLst>
            </p:cNvPr>
            <p:cNvSpPr/>
            <p:nvPr/>
          </p:nvSpPr>
          <p:spPr>
            <a:xfrm flipH="1" flipV="1">
              <a:off x="4787844" y="2051960"/>
              <a:ext cx="413502" cy="166147"/>
            </a:xfrm>
            <a:custGeom>
              <a:avLst/>
              <a:gdLst>
                <a:gd name="connsiteX0" fmla="*/ 0 w 3137915"/>
                <a:gd name="connsiteY0" fmla="*/ 1258253 h 1260824"/>
                <a:gd name="connsiteX1" fmla="*/ 0 w 3137915"/>
                <a:gd name="connsiteY1" fmla="*/ 535781 h 1260824"/>
                <a:gd name="connsiteX2" fmla="*/ 62008 w 3137915"/>
                <a:gd name="connsiteY2" fmla="*/ 533019 h 1260824"/>
                <a:gd name="connsiteX3" fmla="*/ 1361599 w 3137915"/>
                <a:gd name="connsiteY3" fmla="*/ 528638 h 1260824"/>
                <a:gd name="connsiteX4" fmla="*/ 2046256 w 3137915"/>
                <a:gd name="connsiteY4" fmla="*/ 434721 h 1260824"/>
                <a:gd name="connsiteX5" fmla="*/ 2213229 w 3137915"/>
                <a:gd name="connsiteY5" fmla="*/ 356330 h 1260824"/>
                <a:gd name="connsiteX6" fmla="*/ 2397157 w 3137915"/>
                <a:gd name="connsiteY6" fmla="*/ 45434 h 1260824"/>
                <a:gd name="connsiteX7" fmla="*/ 2399919 w 3137915"/>
                <a:gd name="connsiteY7" fmla="*/ 12287 h 1260824"/>
                <a:gd name="connsiteX8" fmla="*/ 2405063 w 3137915"/>
                <a:gd name="connsiteY8" fmla="*/ 0 h 1260824"/>
                <a:gd name="connsiteX9" fmla="*/ 3137916 w 3137915"/>
                <a:gd name="connsiteY9" fmla="*/ 0 h 1260824"/>
                <a:gd name="connsiteX10" fmla="*/ 3128486 w 3137915"/>
                <a:gd name="connsiteY10" fmla="*/ 177356 h 1260824"/>
                <a:gd name="connsiteX11" fmla="*/ 2933700 w 3137915"/>
                <a:gd name="connsiteY11" fmla="*/ 750094 h 1260824"/>
                <a:gd name="connsiteX12" fmla="*/ 2370868 w 3137915"/>
                <a:gd name="connsiteY12" fmla="*/ 1127093 h 1260824"/>
                <a:gd name="connsiteX13" fmla="*/ 1702975 w 3137915"/>
                <a:gd name="connsiteY13" fmla="*/ 1240155 h 1260824"/>
                <a:gd name="connsiteX14" fmla="*/ 37433 w 3137915"/>
                <a:gd name="connsiteY14" fmla="*/ 1260824 h 1260824"/>
                <a:gd name="connsiteX15" fmla="*/ 0 w 3137915"/>
                <a:gd name="connsiteY15" fmla="*/ 1258253 h 126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37915" h="1260824">
                  <a:moveTo>
                    <a:pt x="0" y="1258253"/>
                  </a:moveTo>
                  <a:cubicBezTo>
                    <a:pt x="0" y="1015651"/>
                    <a:pt x="0" y="778097"/>
                    <a:pt x="0" y="535781"/>
                  </a:cubicBezTo>
                  <a:cubicBezTo>
                    <a:pt x="21812" y="534734"/>
                    <a:pt x="41910" y="533019"/>
                    <a:pt x="62008" y="533019"/>
                  </a:cubicBezTo>
                  <a:cubicBezTo>
                    <a:pt x="495205" y="531876"/>
                    <a:pt x="928402" y="533591"/>
                    <a:pt x="1361599" y="528638"/>
                  </a:cubicBezTo>
                  <a:cubicBezTo>
                    <a:pt x="1593056" y="525971"/>
                    <a:pt x="1824514" y="510254"/>
                    <a:pt x="2046256" y="434721"/>
                  </a:cubicBezTo>
                  <a:cubicBezTo>
                    <a:pt x="2104168" y="415004"/>
                    <a:pt x="2160651" y="387763"/>
                    <a:pt x="2213229" y="356330"/>
                  </a:cubicBezTo>
                  <a:cubicBezTo>
                    <a:pt x="2329625" y="286798"/>
                    <a:pt x="2383631" y="177451"/>
                    <a:pt x="2397157" y="45434"/>
                  </a:cubicBezTo>
                  <a:cubicBezTo>
                    <a:pt x="2398300" y="34385"/>
                    <a:pt x="2398681" y="23336"/>
                    <a:pt x="2399919" y="12287"/>
                  </a:cubicBezTo>
                  <a:cubicBezTo>
                    <a:pt x="2400205" y="9335"/>
                    <a:pt x="2402205" y="6572"/>
                    <a:pt x="2405063" y="0"/>
                  </a:cubicBezTo>
                  <a:cubicBezTo>
                    <a:pt x="2645378" y="0"/>
                    <a:pt x="2887218" y="0"/>
                    <a:pt x="3137916" y="0"/>
                  </a:cubicBezTo>
                  <a:cubicBezTo>
                    <a:pt x="3134868" y="58769"/>
                    <a:pt x="3133535" y="118205"/>
                    <a:pt x="3128486" y="177356"/>
                  </a:cubicBezTo>
                  <a:cubicBezTo>
                    <a:pt x="3110770" y="384143"/>
                    <a:pt x="3057620" y="579311"/>
                    <a:pt x="2933700" y="750094"/>
                  </a:cubicBezTo>
                  <a:cubicBezTo>
                    <a:pt x="2792444" y="944785"/>
                    <a:pt x="2593943" y="1054989"/>
                    <a:pt x="2370868" y="1127093"/>
                  </a:cubicBezTo>
                  <a:cubicBezTo>
                    <a:pt x="2153888" y="1197102"/>
                    <a:pt x="1929479" y="1235012"/>
                    <a:pt x="1702975" y="1240155"/>
                  </a:cubicBezTo>
                  <a:cubicBezTo>
                    <a:pt x="1147953" y="1252633"/>
                    <a:pt x="592646" y="1254728"/>
                    <a:pt x="37433" y="1260824"/>
                  </a:cubicBezTo>
                  <a:cubicBezTo>
                    <a:pt x="26384" y="1260824"/>
                    <a:pt x="15526" y="1259300"/>
                    <a:pt x="0" y="1258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9A08CB7-BF4A-4C20-8F31-EDC2DE749DA3}"/>
                </a:ext>
              </a:extLst>
            </p:cNvPr>
            <p:cNvSpPr/>
            <p:nvPr/>
          </p:nvSpPr>
          <p:spPr>
            <a:xfrm flipV="1">
              <a:off x="5201347" y="2051951"/>
              <a:ext cx="2052000" cy="95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4A9773F-8D5B-45A3-8176-AA17C3BF587C}"/>
              </a:ext>
            </a:extLst>
          </p:cNvPr>
          <p:cNvGrpSpPr/>
          <p:nvPr/>
        </p:nvGrpSpPr>
        <p:grpSpPr>
          <a:xfrm rot="10800000">
            <a:off x="7730226" y="1443751"/>
            <a:ext cx="1971096" cy="132837"/>
            <a:chOff x="4787844" y="2051951"/>
            <a:chExt cx="2465503" cy="166156"/>
          </a:xfr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</p:grpSpPr>
        <p:sp>
          <p:nvSpPr>
            <p:cNvPr id="71" name="图形 2">
              <a:extLst>
                <a:ext uri="{FF2B5EF4-FFF2-40B4-BE49-F238E27FC236}">
                  <a16:creationId xmlns:a16="http://schemas.microsoft.com/office/drawing/2014/main" id="{CF8065F3-27AD-45D8-BE41-108D0C6FF2E8}"/>
                </a:ext>
              </a:extLst>
            </p:cNvPr>
            <p:cNvSpPr/>
            <p:nvPr/>
          </p:nvSpPr>
          <p:spPr>
            <a:xfrm flipH="1" flipV="1">
              <a:off x="4787844" y="2051960"/>
              <a:ext cx="413502" cy="166147"/>
            </a:xfrm>
            <a:custGeom>
              <a:avLst/>
              <a:gdLst>
                <a:gd name="connsiteX0" fmla="*/ 0 w 3137915"/>
                <a:gd name="connsiteY0" fmla="*/ 1258253 h 1260824"/>
                <a:gd name="connsiteX1" fmla="*/ 0 w 3137915"/>
                <a:gd name="connsiteY1" fmla="*/ 535781 h 1260824"/>
                <a:gd name="connsiteX2" fmla="*/ 62008 w 3137915"/>
                <a:gd name="connsiteY2" fmla="*/ 533019 h 1260824"/>
                <a:gd name="connsiteX3" fmla="*/ 1361599 w 3137915"/>
                <a:gd name="connsiteY3" fmla="*/ 528638 h 1260824"/>
                <a:gd name="connsiteX4" fmla="*/ 2046256 w 3137915"/>
                <a:gd name="connsiteY4" fmla="*/ 434721 h 1260824"/>
                <a:gd name="connsiteX5" fmla="*/ 2213229 w 3137915"/>
                <a:gd name="connsiteY5" fmla="*/ 356330 h 1260824"/>
                <a:gd name="connsiteX6" fmla="*/ 2397157 w 3137915"/>
                <a:gd name="connsiteY6" fmla="*/ 45434 h 1260824"/>
                <a:gd name="connsiteX7" fmla="*/ 2399919 w 3137915"/>
                <a:gd name="connsiteY7" fmla="*/ 12287 h 1260824"/>
                <a:gd name="connsiteX8" fmla="*/ 2405063 w 3137915"/>
                <a:gd name="connsiteY8" fmla="*/ 0 h 1260824"/>
                <a:gd name="connsiteX9" fmla="*/ 3137916 w 3137915"/>
                <a:gd name="connsiteY9" fmla="*/ 0 h 1260824"/>
                <a:gd name="connsiteX10" fmla="*/ 3128486 w 3137915"/>
                <a:gd name="connsiteY10" fmla="*/ 177356 h 1260824"/>
                <a:gd name="connsiteX11" fmla="*/ 2933700 w 3137915"/>
                <a:gd name="connsiteY11" fmla="*/ 750094 h 1260824"/>
                <a:gd name="connsiteX12" fmla="*/ 2370868 w 3137915"/>
                <a:gd name="connsiteY12" fmla="*/ 1127093 h 1260824"/>
                <a:gd name="connsiteX13" fmla="*/ 1702975 w 3137915"/>
                <a:gd name="connsiteY13" fmla="*/ 1240155 h 1260824"/>
                <a:gd name="connsiteX14" fmla="*/ 37433 w 3137915"/>
                <a:gd name="connsiteY14" fmla="*/ 1260824 h 1260824"/>
                <a:gd name="connsiteX15" fmla="*/ 0 w 3137915"/>
                <a:gd name="connsiteY15" fmla="*/ 1258253 h 126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37915" h="1260824">
                  <a:moveTo>
                    <a:pt x="0" y="1258253"/>
                  </a:moveTo>
                  <a:cubicBezTo>
                    <a:pt x="0" y="1015651"/>
                    <a:pt x="0" y="778097"/>
                    <a:pt x="0" y="535781"/>
                  </a:cubicBezTo>
                  <a:cubicBezTo>
                    <a:pt x="21812" y="534734"/>
                    <a:pt x="41910" y="533019"/>
                    <a:pt x="62008" y="533019"/>
                  </a:cubicBezTo>
                  <a:cubicBezTo>
                    <a:pt x="495205" y="531876"/>
                    <a:pt x="928402" y="533591"/>
                    <a:pt x="1361599" y="528638"/>
                  </a:cubicBezTo>
                  <a:cubicBezTo>
                    <a:pt x="1593056" y="525971"/>
                    <a:pt x="1824514" y="510254"/>
                    <a:pt x="2046256" y="434721"/>
                  </a:cubicBezTo>
                  <a:cubicBezTo>
                    <a:pt x="2104168" y="415004"/>
                    <a:pt x="2160651" y="387763"/>
                    <a:pt x="2213229" y="356330"/>
                  </a:cubicBezTo>
                  <a:cubicBezTo>
                    <a:pt x="2329625" y="286798"/>
                    <a:pt x="2383631" y="177451"/>
                    <a:pt x="2397157" y="45434"/>
                  </a:cubicBezTo>
                  <a:cubicBezTo>
                    <a:pt x="2398300" y="34385"/>
                    <a:pt x="2398681" y="23336"/>
                    <a:pt x="2399919" y="12287"/>
                  </a:cubicBezTo>
                  <a:cubicBezTo>
                    <a:pt x="2400205" y="9335"/>
                    <a:pt x="2402205" y="6572"/>
                    <a:pt x="2405063" y="0"/>
                  </a:cubicBezTo>
                  <a:cubicBezTo>
                    <a:pt x="2645378" y="0"/>
                    <a:pt x="2887218" y="0"/>
                    <a:pt x="3137916" y="0"/>
                  </a:cubicBezTo>
                  <a:cubicBezTo>
                    <a:pt x="3134868" y="58769"/>
                    <a:pt x="3133535" y="118205"/>
                    <a:pt x="3128486" y="177356"/>
                  </a:cubicBezTo>
                  <a:cubicBezTo>
                    <a:pt x="3110770" y="384143"/>
                    <a:pt x="3057620" y="579311"/>
                    <a:pt x="2933700" y="750094"/>
                  </a:cubicBezTo>
                  <a:cubicBezTo>
                    <a:pt x="2792444" y="944785"/>
                    <a:pt x="2593943" y="1054989"/>
                    <a:pt x="2370868" y="1127093"/>
                  </a:cubicBezTo>
                  <a:cubicBezTo>
                    <a:pt x="2153888" y="1197102"/>
                    <a:pt x="1929479" y="1235012"/>
                    <a:pt x="1702975" y="1240155"/>
                  </a:cubicBezTo>
                  <a:cubicBezTo>
                    <a:pt x="1147953" y="1252633"/>
                    <a:pt x="592646" y="1254728"/>
                    <a:pt x="37433" y="1260824"/>
                  </a:cubicBezTo>
                  <a:cubicBezTo>
                    <a:pt x="26384" y="1260824"/>
                    <a:pt x="15526" y="1259300"/>
                    <a:pt x="0" y="1258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C67DDCEB-EE46-4AE6-AD6C-B8FAD740255B}"/>
                </a:ext>
              </a:extLst>
            </p:cNvPr>
            <p:cNvSpPr/>
            <p:nvPr/>
          </p:nvSpPr>
          <p:spPr>
            <a:xfrm flipV="1">
              <a:off x="5201347" y="2051951"/>
              <a:ext cx="2052000" cy="95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99" name="图形 2">
            <a:extLst>
              <a:ext uri="{FF2B5EF4-FFF2-40B4-BE49-F238E27FC236}">
                <a16:creationId xmlns:a16="http://schemas.microsoft.com/office/drawing/2014/main" id="{97B19C1B-4D1D-4465-ACD1-A0AE1B7549A0}"/>
              </a:ext>
            </a:extLst>
          </p:cNvPr>
          <p:cNvSpPr/>
          <p:nvPr/>
        </p:nvSpPr>
        <p:spPr>
          <a:xfrm>
            <a:off x="4379068" y="1552592"/>
            <a:ext cx="393700" cy="404269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矩形 110" hidden="1">
            <a:extLst>
              <a:ext uri="{FF2B5EF4-FFF2-40B4-BE49-F238E27FC236}">
                <a16:creationId xmlns:a16="http://schemas.microsoft.com/office/drawing/2014/main" id="{A0723C20-8998-427D-835C-4AC7D8E4DB02}"/>
              </a:ext>
            </a:extLst>
          </p:cNvPr>
          <p:cNvSpPr/>
          <p:nvPr/>
        </p:nvSpPr>
        <p:spPr>
          <a:xfrm>
            <a:off x="4506271" y="0"/>
            <a:ext cx="7685729" cy="6858000"/>
          </a:xfrm>
          <a:prstGeom prst="rect">
            <a:avLst/>
          </a:prstGeom>
          <a:blipFill dpi="0" rotWithShape="1">
            <a:blip r:embed="rId20">
              <a:alphaModFix amt="1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602204DC-D42F-4ABC-B7F1-E16D8E53CFA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93849" y="4378399"/>
            <a:ext cx="9958533" cy="3754828"/>
          </a:xfrm>
          <a:prstGeom prst="rect">
            <a:avLst/>
          </a:prstGeom>
        </p:spPr>
      </p:pic>
      <p:sp>
        <p:nvSpPr>
          <p:cNvPr id="83" name="PA-矩形 82">
            <a:extLst>
              <a:ext uri="{FF2B5EF4-FFF2-40B4-BE49-F238E27FC236}">
                <a16:creationId xmlns:a16="http://schemas.microsoft.com/office/drawing/2014/main" id="{0DEC3970-78E4-46E1-85ED-DD34414DDB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915102" y="3767309"/>
            <a:ext cx="762000" cy="303169"/>
          </a:xfrm>
          <a:prstGeom prst="rect">
            <a:avLst/>
          </a:prstGeom>
          <a:solidFill>
            <a:schemeClr val="accent2">
              <a:lumMod val="60000"/>
              <a:lumOff val="40000"/>
              <a:alpha val="4732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PA-矩形 89">
            <a:extLst>
              <a:ext uri="{FF2B5EF4-FFF2-40B4-BE49-F238E27FC236}">
                <a16:creationId xmlns:a16="http://schemas.microsoft.com/office/drawing/2014/main" id="{826E6C49-0B12-4C9A-AD3E-03AC5CB7D32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458937" y="2824253"/>
            <a:ext cx="762000" cy="303169"/>
          </a:xfrm>
          <a:prstGeom prst="rect">
            <a:avLst/>
          </a:prstGeom>
          <a:solidFill>
            <a:schemeClr val="accent2">
              <a:lumMod val="60000"/>
              <a:lumOff val="40000"/>
              <a:alpha val="11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PA-矩形 90">
            <a:extLst>
              <a:ext uri="{FF2B5EF4-FFF2-40B4-BE49-F238E27FC236}">
                <a16:creationId xmlns:a16="http://schemas.microsoft.com/office/drawing/2014/main" id="{F40164E9-9DD1-4ADF-B6F3-FCD0143DE24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786585" y="3079962"/>
            <a:ext cx="762000" cy="303169"/>
          </a:xfrm>
          <a:prstGeom prst="rect">
            <a:avLst/>
          </a:prstGeom>
          <a:solidFill>
            <a:schemeClr val="bg1">
              <a:lumMod val="85000"/>
              <a:alpha val="652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PA-矩形 91">
            <a:extLst>
              <a:ext uri="{FF2B5EF4-FFF2-40B4-BE49-F238E27FC236}">
                <a16:creationId xmlns:a16="http://schemas.microsoft.com/office/drawing/2014/main" id="{453C715A-3F44-4D45-B778-56658F9E19F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27653" y="3576471"/>
            <a:ext cx="762000" cy="303169"/>
          </a:xfrm>
          <a:prstGeom prst="rect">
            <a:avLst/>
          </a:prstGeom>
          <a:solidFill>
            <a:schemeClr val="bg1">
              <a:lumMod val="85000"/>
              <a:alpha val="1382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PA-矩形 95">
            <a:extLst>
              <a:ext uri="{FF2B5EF4-FFF2-40B4-BE49-F238E27FC236}">
                <a16:creationId xmlns:a16="http://schemas.microsoft.com/office/drawing/2014/main" id="{D007C39B-E8ED-4E77-A5BF-B79950D4EC6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780280" y="4007667"/>
            <a:ext cx="762000" cy="303169"/>
          </a:xfrm>
          <a:prstGeom prst="rect">
            <a:avLst/>
          </a:prstGeom>
          <a:solidFill>
            <a:schemeClr val="bg1">
              <a:lumMod val="85000"/>
              <a:alpha val="6374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PA-矩形 96">
            <a:extLst>
              <a:ext uri="{FF2B5EF4-FFF2-40B4-BE49-F238E27FC236}">
                <a16:creationId xmlns:a16="http://schemas.microsoft.com/office/drawing/2014/main" id="{B8829E3F-426A-4F9E-95F4-B02C32C26B0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280367" y="2762853"/>
            <a:ext cx="762000" cy="303169"/>
          </a:xfrm>
          <a:prstGeom prst="rect">
            <a:avLst/>
          </a:prstGeom>
          <a:solidFill>
            <a:schemeClr val="accent6">
              <a:lumMod val="60000"/>
              <a:lumOff val="40000"/>
              <a:alpha val="6469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PA-矩形 97">
            <a:extLst>
              <a:ext uri="{FF2B5EF4-FFF2-40B4-BE49-F238E27FC236}">
                <a16:creationId xmlns:a16="http://schemas.microsoft.com/office/drawing/2014/main" id="{922A349F-5030-4C3C-96FD-99D9FCC885E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581896" y="4119224"/>
            <a:ext cx="762000" cy="303169"/>
          </a:xfrm>
          <a:prstGeom prst="rect">
            <a:avLst/>
          </a:prstGeom>
          <a:solidFill>
            <a:schemeClr val="accent2">
              <a:lumMod val="60000"/>
              <a:lumOff val="40000"/>
              <a:alpha val="665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PA-矩形 99">
            <a:extLst>
              <a:ext uri="{FF2B5EF4-FFF2-40B4-BE49-F238E27FC236}">
                <a16:creationId xmlns:a16="http://schemas.microsoft.com/office/drawing/2014/main" id="{5EA1EED9-D4BB-4174-96EC-53E746EE307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9157753" y="4075230"/>
            <a:ext cx="762000" cy="303169"/>
          </a:xfrm>
          <a:prstGeom prst="rect">
            <a:avLst/>
          </a:prstGeom>
          <a:solidFill>
            <a:schemeClr val="accent2">
              <a:lumMod val="60000"/>
              <a:lumOff val="40000"/>
              <a:alpha val="866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PA-矩形 100">
            <a:extLst>
              <a:ext uri="{FF2B5EF4-FFF2-40B4-BE49-F238E27FC236}">
                <a16:creationId xmlns:a16="http://schemas.microsoft.com/office/drawing/2014/main" id="{A9F89603-AB35-4BF2-AF41-C1B04415CBB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605136" y="2457284"/>
            <a:ext cx="762000" cy="303169"/>
          </a:xfrm>
          <a:prstGeom prst="rect">
            <a:avLst/>
          </a:prstGeom>
          <a:solidFill>
            <a:schemeClr val="accent2">
              <a:lumMod val="60000"/>
              <a:lumOff val="40000"/>
              <a:alpha val="1141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PA-矩形 101">
            <a:extLst>
              <a:ext uri="{FF2B5EF4-FFF2-40B4-BE49-F238E27FC236}">
                <a16:creationId xmlns:a16="http://schemas.microsoft.com/office/drawing/2014/main" id="{BD42098B-3C03-4360-8827-B726FF2332D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745340" y="3209129"/>
            <a:ext cx="762000" cy="303169"/>
          </a:xfrm>
          <a:prstGeom prst="rect">
            <a:avLst/>
          </a:prstGeom>
          <a:solidFill>
            <a:schemeClr val="accent6">
              <a:lumMod val="60000"/>
              <a:lumOff val="40000"/>
              <a:alpha val="4049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PA-矩形 104">
            <a:extLst>
              <a:ext uri="{FF2B5EF4-FFF2-40B4-BE49-F238E27FC236}">
                <a16:creationId xmlns:a16="http://schemas.microsoft.com/office/drawing/2014/main" id="{71C5EBAF-F017-42CD-B111-2FE9DA5068A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7636958" y="2633702"/>
            <a:ext cx="762000" cy="303169"/>
          </a:xfrm>
          <a:prstGeom prst="rect">
            <a:avLst/>
          </a:prstGeom>
          <a:solidFill>
            <a:schemeClr val="accent6">
              <a:lumMod val="60000"/>
              <a:lumOff val="40000"/>
              <a:alpha val="502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PA-矩形 105">
            <a:extLst>
              <a:ext uri="{FF2B5EF4-FFF2-40B4-BE49-F238E27FC236}">
                <a16:creationId xmlns:a16="http://schemas.microsoft.com/office/drawing/2014/main" id="{4DF9E60B-8C2B-43AE-946B-38E5ED4C12ED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390154" y="3535547"/>
            <a:ext cx="762000" cy="303169"/>
          </a:xfrm>
          <a:prstGeom prst="rect">
            <a:avLst/>
          </a:prstGeom>
          <a:solidFill>
            <a:schemeClr val="accent6">
              <a:lumMod val="60000"/>
              <a:lumOff val="40000"/>
              <a:alpha val="7230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PA-矩形 106">
            <a:extLst>
              <a:ext uri="{FF2B5EF4-FFF2-40B4-BE49-F238E27FC236}">
                <a16:creationId xmlns:a16="http://schemas.microsoft.com/office/drawing/2014/main" id="{7EBD1742-C6C6-454E-BA68-2C7B53F6ED2E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10226781" y="4234453"/>
            <a:ext cx="762000" cy="303169"/>
          </a:xfrm>
          <a:prstGeom prst="rect">
            <a:avLst/>
          </a:prstGeom>
          <a:solidFill>
            <a:schemeClr val="accent6">
              <a:lumMod val="60000"/>
              <a:lumOff val="40000"/>
              <a:alpha val="3533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PA-矩形 109">
            <a:extLst>
              <a:ext uri="{FF2B5EF4-FFF2-40B4-BE49-F238E27FC236}">
                <a16:creationId xmlns:a16="http://schemas.microsoft.com/office/drawing/2014/main" id="{A4B90B03-DB10-468E-BE9B-906A2684AC39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11010411" y="3728055"/>
            <a:ext cx="762000" cy="303169"/>
          </a:xfrm>
          <a:prstGeom prst="rect">
            <a:avLst/>
          </a:prstGeom>
          <a:solidFill>
            <a:schemeClr val="bg1">
              <a:lumMod val="85000"/>
              <a:alpha val="3202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121FF1F-9F40-4F52-BD51-D59F4CED7016}"/>
              </a:ext>
            </a:extLst>
          </p:cNvPr>
          <p:cNvSpPr txBox="1"/>
          <p:nvPr/>
        </p:nvSpPr>
        <p:spPr>
          <a:xfrm>
            <a:off x="7463401" y="3661870"/>
            <a:ext cx="1803057" cy="488648"/>
          </a:xfrm>
          <a:prstGeom prst="rect">
            <a:avLst/>
          </a:prstGeom>
          <a:gradFill flip="none" rotWithShape="1">
            <a:gsLst>
              <a:gs pos="0">
                <a:srgbClr val="1AA3DA"/>
              </a:gs>
              <a:gs pos="100000">
                <a:srgbClr val="1564CD"/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lt1"/>
                </a:solidFill>
                <a:effectLst>
                  <a:outerShdw blurRad="127000" dist="381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/>
              <a:t>滨海安置房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174A3877-2F7F-49E6-B522-C480F866464F}"/>
              </a:ext>
            </a:extLst>
          </p:cNvPr>
          <p:cNvSpPr txBox="1"/>
          <p:nvPr/>
        </p:nvSpPr>
        <p:spPr>
          <a:xfrm flipH="1">
            <a:off x="6402410" y="902800"/>
            <a:ext cx="3020606" cy="58477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7000">
                <a:schemeClr val="bg1"/>
              </a:gs>
              <a:gs pos="100000">
                <a:schemeClr val="accent1">
                  <a:lumMod val="0"/>
                  <a:lumOff val="100000"/>
                  <a:alpha val="0"/>
                </a:schemeClr>
              </a:gs>
            </a:gsLst>
            <a:lin ang="0" scaled="1"/>
          </a:gradFill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4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回应群众所盼</a:t>
            </a:r>
            <a:endParaRPr lang="zh-CN" altLang="en-US" sz="3200" dirty="0">
              <a:gradFill flip="none" rotWithShape="1">
                <a:gsLst>
                  <a:gs pos="44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4EB9270-66DA-489F-963A-E7EC1D67C694}"/>
              </a:ext>
            </a:extLst>
          </p:cNvPr>
          <p:cNvSpPr txBox="1"/>
          <p:nvPr/>
        </p:nvSpPr>
        <p:spPr>
          <a:xfrm>
            <a:off x="5909645" y="4586891"/>
            <a:ext cx="45308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2400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以及安置房周边道路网</a:t>
            </a:r>
            <a:r>
              <a:rPr lang="zh-CN" altLang="en-US" sz="2400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建设</a:t>
            </a:r>
            <a:endParaRPr lang="zh-CN" altLang="zh-CN" sz="2400" dirty="0">
              <a:solidFill>
                <a:schemeClr val="accent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5658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07D14976-8921-416A-9496-BA159DC534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id="{07311002-5DCD-4E69-BEA3-70A20D05A1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rgbClr val="FFFFFF">
                  <a:alpha val="93000"/>
                </a:srgbClr>
              </a:gs>
              <a:gs pos="21000">
                <a:schemeClr val="bg1"/>
              </a:gs>
              <a:gs pos="100000">
                <a:schemeClr val="bg1">
                  <a:alpha val="95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E2D070-4A22-4DC0-88D6-2A45B8B1C6C4}"/>
              </a:ext>
            </a:extLst>
          </p:cNvPr>
          <p:cNvSpPr txBox="1"/>
          <p:nvPr/>
        </p:nvSpPr>
        <p:spPr>
          <a:xfrm>
            <a:off x="650572" y="206080"/>
            <a:ext cx="449353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下一步攻重点、争先进目标措施</a:t>
            </a:r>
          </a:p>
        </p:txBody>
      </p:sp>
      <p:sp>
        <p:nvSpPr>
          <p:cNvPr id="5" name="图形 2">
            <a:extLst>
              <a:ext uri="{FF2B5EF4-FFF2-40B4-BE49-F238E27FC236}">
                <a16:creationId xmlns:a16="http://schemas.microsoft.com/office/drawing/2014/main" id="{3B88FA54-13AB-4B41-8980-4470AE1EA38B}"/>
              </a:ext>
            </a:extLst>
          </p:cNvPr>
          <p:cNvSpPr/>
          <p:nvPr/>
        </p:nvSpPr>
        <p:spPr>
          <a:xfrm rot="8100000">
            <a:off x="262656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图形 2">
            <a:extLst>
              <a:ext uri="{FF2B5EF4-FFF2-40B4-BE49-F238E27FC236}">
                <a16:creationId xmlns:a16="http://schemas.microsoft.com/office/drawing/2014/main" id="{88F76FBD-7515-42B5-BF49-8BC7D6C7C33D}"/>
              </a:ext>
            </a:extLst>
          </p:cNvPr>
          <p:cNvSpPr/>
          <p:nvPr/>
        </p:nvSpPr>
        <p:spPr>
          <a:xfrm rot="8100000">
            <a:off x="152208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13093ECC-7F34-43A1-83AA-B073F34FBEDA}"/>
              </a:ext>
            </a:extLst>
          </p:cNvPr>
          <p:cNvSpPr/>
          <p:nvPr/>
        </p:nvSpPr>
        <p:spPr>
          <a:xfrm>
            <a:off x="512465" y="943174"/>
            <a:ext cx="3684886" cy="655896"/>
          </a:xfrm>
          <a:prstGeom prst="parallelogram">
            <a:avLst/>
          </a:prstGeom>
          <a:gradFill>
            <a:gsLst>
              <a:gs pos="0">
                <a:schemeClr val="accent2">
                  <a:lumMod val="1000"/>
                  <a:lumOff val="99000"/>
                </a:schemeClr>
              </a:gs>
              <a:gs pos="100000">
                <a:schemeClr val="accent2">
                  <a:alpha val="84000"/>
                  <a:lumMod val="13000"/>
                  <a:lumOff val="87000"/>
                </a:schemeClr>
              </a:gs>
            </a:gsLst>
            <a:lin ang="0" scaled="0"/>
          </a:gradFill>
          <a:ln w="25400">
            <a:gradFill flip="none" rotWithShape="1">
              <a:gsLst>
                <a:gs pos="0">
                  <a:schemeClr val="accent2">
                    <a:lumMod val="1000"/>
                    <a:lumOff val="99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  <a:tileRect/>
            </a:gradFill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F82BC9E-FEBE-4828-ACA0-B99C455D1F7D}"/>
              </a:ext>
            </a:extLst>
          </p:cNvPr>
          <p:cNvSpPr txBox="1"/>
          <p:nvPr/>
        </p:nvSpPr>
        <p:spPr>
          <a:xfrm>
            <a:off x="1182723" y="1028170"/>
            <a:ext cx="26532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创新谋划</a:t>
            </a:r>
            <a:r>
              <a:rPr lang="zh-CN" altLang="en-US" sz="2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塑亮点</a:t>
            </a: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CA5400BA-615B-4B8F-8CF7-4E3A4E796EF7}"/>
              </a:ext>
            </a:extLst>
          </p:cNvPr>
          <p:cNvSpPr/>
          <p:nvPr/>
        </p:nvSpPr>
        <p:spPr>
          <a:xfrm>
            <a:off x="786931" y="1040737"/>
            <a:ext cx="389076" cy="465309"/>
          </a:xfrm>
          <a:prstGeom prst="parallelogram">
            <a:avLst>
              <a:gd name="adj" fmla="val 32814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noFill/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9B0FB3C-A9BF-4FEF-A480-343279034E11}"/>
              </a:ext>
            </a:extLst>
          </p:cNvPr>
          <p:cNvSpPr txBox="1"/>
          <p:nvPr/>
        </p:nvSpPr>
        <p:spPr>
          <a:xfrm>
            <a:off x="830253" y="1126958"/>
            <a:ext cx="292427" cy="38670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>
                <a:gd name="adj" fmla="val 30000"/>
              </a:avLst>
            </a:prstTxWarp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63B759B-00AA-4113-9E5D-76BAAC4973D5}"/>
              </a:ext>
            </a:extLst>
          </p:cNvPr>
          <p:cNvSpPr txBox="1"/>
          <p:nvPr/>
        </p:nvSpPr>
        <p:spPr>
          <a:xfrm>
            <a:off x="2592477" y="5593819"/>
            <a:ext cx="700704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把未来社区建成共同富裕示范区的最佳实践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AD50589-9EB8-49F4-B209-A6CB2004F0E8}"/>
              </a:ext>
            </a:extLst>
          </p:cNvPr>
          <p:cNvGrpSpPr/>
          <p:nvPr/>
        </p:nvGrpSpPr>
        <p:grpSpPr>
          <a:xfrm>
            <a:off x="694120" y="2278731"/>
            <a:ext cx="1502979" cy="2786393"/>
            <a:chOff x="694121" y="2278732"/>
            <a:chExt cx="1263388" cy="234221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3C5790-D119-4202-A1A0-3F8DDD5AB06C}"/>
                </a:ext>
              </a:extLst>
            </p:cNvPr>
            <p:cNvSpPr txBox="1"/>
            <p:nvPr/>
          </p:nvSpPr>
          <p:spPr>
            <a:xfrm>
              <a:off x="1269466" y="2339650"/>
              <a:ext cx="620913" cy="1629897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 lvl="0" algn="ctr"/>
              <a:r>
                <a:rPr lang="zh-CN" altLang="zh-CN" sz="36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94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系统集成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32F1FC6-ED66-4A7C-8C69-DCECDE952129}"/>
                </a:ext>
              </a:extLst>
            </p:cNvPr>
            <p:cNvSpPr txBox="1"/>
            <p:nvPr/>
          </p:nvSpPr>
          <p:spPr>
            <a:xfrm>
              <a:off x="844469" y="2774659"/>
              <a:ext cx="620913" cy="1629897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 lvl="0" algn="ctr"/>
              <a:r>
                <a:rPr lang="zh-CN" altLang="zh-CN" sz="36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94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拒绝拼凑</a:t>
              </a: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39EAED7-1A11-4D05-B754-26173365C334}"/>
                </a:ext>
              </a:extLst>
            </p:cNvPr>
            <p:cNvSpPr/>
            <p:nvPr/>
          </p:nvSpPr>
          <p:spPr>
            <a:xfrm>
              <a:off x="694121" y="2278732"/>
              <a:ext cx="608918" cy="837262"/>
            </a:xfrm>
            <a:custGeom>
              <a:avLst/>
              <a:gdLst>
                <a:gd name="connsiteX0" fmla="*/ 0 w 1320800"/>
                <a:gd name="connsiteY0" fmla="*/ 406400 h 1816100"/>
                <a:gd name="connsiteX1" fmla="*/ 0 w 1320800"/>
                <a:gd name="connsiteY1" fmla="*/ 1816100 h 1816100"/>
                <a:gd name="connsiteX2" fmla="*/ 69850 w 1320800"/>
                <a:gd name="connsiteY2" fmla="*/ 495300 h 1816100"/>
                <a:gd name="connsiteX3" fmla="*/ 1320800 w 1320800"/>
                <a:gd name="connsiteY3" fmla="*/ 0 h 1816100"/>
                <a:gd name="connsiteX4" fmla="*/ 0 w 1320800"/>
                <a:gd name="connsiteY4" fmla="*/ 406400 h 181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816100">
                  <a:moveTo>
                    <a:pt x="0" y="406400"/>
                  </a:moveTo>
                  <a:lnTo>
                    <a:pt x="0" y="1816100"/>
                  </a:lnTo>
                  <a:lnTo>
                    <a:pt x="69850" y="495300"/>
                  </a:lnTo>
                  <a:lnTo>
                    <a:pt x="1320800" y="0"/>
                  </a:lnTo>
                  <a:lnTo>
                    <a:pt x="0" y="40640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82DFD61-9FC0-42E4-8088-E049885DA45E}"/>
                </a:ext>
              </a:extLst>
            </p:cNvPr>
            <p:cNvSpPr/>
            <p:nvPr/>
          </p:nvSpPr>
          <p:spPr>
            <a:xfrm rot="10800000">
              <a:off x="1348591" y="3783682"/>
              <a:ext cx="608918" cy="837262"/>
            </a:xfrm>
            <a:custGeom>
              <a:avLst/>
              <a:gdLst>
                <a:gd name="connsiteX0" fmla="*/ 0 w 1320800"/>
                <a:gd name="connsiteY0" fmla="*/ 406400 h 1816100"/>
                <a:gd name="connsiteX1" fmla="*/ 0 w 1320800"/>
                <a:gd name="connsiteY1" fmla="*/ 1816100 h 1816100"/>
                <a:gd name="connsiteX2" fmla="*/ 69850 w 1320800"/>
                <a:gd name="connsiteY2" fmla="*/ 495300 h 1816100"/>
                <a:gd name="connsiteX3" fmla="*/ 1320800 w 1320800"/>
                <a:gd name="connsiteY3" fmla="*/ 0 h 1816100"/>
                <a:gd name="connsiteX4" fmla="*/ 0 w 1320800"/>
                <a:gd name="connsiteY4" fmla="*/ 406400 h 181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816100">
                  <a:moveTo>
                    <a:pt x="0" y="406400"/>
                  </a:moveTo>
                  <a:lnTo>
                    <a:pt x="0" y="1816100"/>
                  </a:lnTo>
                  <a:lnTo>
                    <a:pt x="69850" y="495300"/>
                  </a:lnTo>
                  <a:lnTo>
                    <a:pt x="1320800" y="0"/>
                  </a:lnTo>
                  <a:lnTo>
                    <a:pt x="0" y="40640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4" name="图形 2">
            <a:extLst>
              <a:ext uri="{FF2B5EF4-FFF2-40B4-BE49-F238E27FC236}">
                <a16:creationId xmlns:a16="http://schemas.microsoft.com/office/drawing/2014/main" id="{35EA345E-D9A9-4D16-AFAF-C8DF7A3A9DDF}"/>
              </a:ext>
            </a:extLst>
          </p:cNvPr>
          <p:cNvSpPr/>
          <p:nvPr/>
        </p:nvSpPr>
        <p:spPr>
          <a:xfrm flipH="1">
            <a:off x="2025913" y="5717318"/>
            <a:ext cx="657989" cy="264382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图形 2">
            <a:extLst>
              <a:ext uri="{FF2B5EF4-FFF2-40B4-BE49-F238E27FC236}">
                <a16:creationId xmlns:a16="http://schemas.microsoft.com/office/drawing/2014/main" id="{AF2686F7-C3A7-46AC-8D02-789ABDDCD9A7}"/>
              </a:ext>
            </a:extLst>
          </p:cNvPr>
          <p:cNvSpPr/>
          <p:nvPr/>
        </p:nvSpPr>
        <p:spPr>
          <a:xfrm>
            <a:off x="9508098" y="5717318"/>
            <a:ext cx="657989" cy="264382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253681D-D328-4BC6-8689-2853B643C264}"/>
              </a:ext>
            </a:extLst>
          </p:cNvPr>
          <p:cNvGrpSpPr/>
          <p:nvPr/>
        </p:nvGrpSpPr>
        <p:grpSpPr>
          <a:xfrm>
            <a:off x="2626580" y="2632874"/>
            <a:ext cx="4273451" cy="2034375"/>
            <a:chOff x="2537679" y="2353475"/>
            <a:chExt cx="2596668" cy="187833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D9A49FC2-39F9-44CC-8D4E-E8165DB0A3FA}"/>
                </a:ext>
              </a:extLst>
            </p:cNvPr>
            <p:cNvSpPr/>
            <p:nvPr/>
          </p:nvSpPr>
          <p:spPr>
            <a:xfrm>
              <a:off x="2752213" y="2353475"/>
              <a:ext cx="2167600" cy="1740888"/>
            </a:xfrm>
            <a:prstGeom prst="roundRect">
              <a:avLst>
                <a:gd name="adj" fmla="val 3359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chemeClr val="accent2">
                  <a:lumMod val="60000"/>
                  <a:lumOff val="4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F5BF736-CA35-42B4-878E-E48F609FEC05}"/>
                </a:ext>
              </a:extLst>
            </p:cNvPr>
            <p:cNvSpPr/>
            <p:nvPr/>
          </p:nvSpPr>
          <p:spPr>
            <a:xfrm>
              <a:off x="2630293" y="2422199"/>
              <a:ext cx="2411440" cy="1740888"/>
            </a:xfrm>
            <a:prstGeom prst="roundRect">
              <a:avLst>
                <a:gd name="adj" fmla="val 3359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593CDBE-EF88-4F36-9F23-7AE3FEBE993E}"/>
                </a:ext>
              </a:extLst>
            </p:cNvPr>
            <p:cNvSpPr/>
            <p:nvPr/>
          </p:nvSpPr>
          <p:spPr>
            <a:xfrm>
              <a:off x="2537679" y="2490923"/>
              <a:ext cx="2596668" cy="1740888"/>
            </a:xfrm>
            <a:prstGeom prst="roundRect">
              <a:avLst>
                <a:gd name="adj" fmla="val 3359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26" name="图形 2">
            <a:extLst>
              <a:ext uri="{FF2B5EF4-FFF2-40B4-BE49-F238E27FC236}">
                <a16:creationId xmlns:a16="http://schemas.microsoft.com/office/drawing/2014/main" id="{CF5B8EDC-3940-4A25-AED1-FC2DC0E6153F}"/>
              </a:ext>
            </a:extLst>
          </p:cNvPr>
          <p:cNvSpPr/>
          <p:nvPr/>
        </p:nvSpPr>
        <p:spPr>
          <a:xfrm>
            <a:off x="2626580" y="2781740"/>
            <a:ext cx="312197" cy="320578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7D024C0-2784-47EF-BB22-9417DE875864}"/>
              </a:ext>
            </a:extLst>
          </p:cNvPr>
          <p:cNvSpPr txBox="1"/>
          <p:nvPr/>
        </p:nvSpPr>
        <p:spPr>
          <a:xfrm>
            <a:off x="2802409" y="3121020"/>
            <a:ext cx="396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dirty="0"/>
              <a:t>落地</a:t>
            </a:r>
            <a:r>
              <a:rPr lang="zh-CN" altLang="zh-CN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省级未来社区</a:t>
            </a:r>
            <a:r>
              <a:rPr lang="en-US" altLang="zh-CN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33</a:t>
            </a:r>
            <a:r>
              <a:rPr lang="zh-CN" altLang="zh-CN" sz="2000" dirty="0"/>
              <a:t>项指标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96862AC-BC9F-440C-A9A3-D19E518F1345}"/>
              </a:ext>
            </a:extLst>
          </p:cNvPr>
          <p:cNvSpPr txBox="1"/>
          <p:nvPr/>
        </p:nvSpPr>
        <p:spPr>
          <a:xfrm>
            <a:off x="2681773" y="3733682"/>
            <a:ext cx="4118435" cy="45140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>
              <a:lnSpc>
                <a:spcPts val="2800"/>
              </a:lnSpc>
            </a:pPr>
            <a:r>
              <a:rPr lang="zh-CN" altLang="zh-CN" sz="2000" dirty="0"/>
              <a:t>创建未来社区</a:t>
            </a:r>
            <a:r>
              <a:rPr lang="zh-CN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营运方案标准体系</a:t>
            </a:r>
            <a:endParaRPr lang="zh-CN" altLang="zh-CN" sz="2800" dirty="0">
              <a:solidFill>
                <a:schemeClr val="accent1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CF19D65-1989-4A04-BCE7-10DEB8FC1B52}"/>
              </a:ext>
            </a:extLst>
          </p:cNvPr>
          <p:cNvGrpSpPr/>
          <p:nvPr/>
        </p:nvGrpSpPr>
        <p:grpSpPr>
          <a:xfrm>
            <a:off x="7422786" y="2632874"/>
            <a:ext cx="4273451" cy="2034375"/>
            <a:chOff x="2537679" y="2353475"/>
            <a:chExt cx="2596668" cy="187833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87046C44-A933-4E47-A677-7553FE14A930}"/>
                </a:ext>
              </a:extLst>
            </p:cNvPr>
            <p:cNvSpPr/>
            <p:nvPr/>
          </p:nvSpPr>
          <p:spPr>
            <a:xfrm>
              <a:off x="2752213" y="2353475"/>
              <a:ext cx="2167600" cy="1740888"/>
            </a:xfrm>
            <a:prstGeom prst="roundRect">
              <a:avLst>
                <a:gd name="adj" fmla="val 3359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chemeClr val="accent2">
                  <a:lumMod val="60000"/>
                  <a:lumOff val="4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B786DCBF-8127-4698-9C87-14AEAC3A669A}"/>
                </a:ext>
              </a:extLst>
            </p:cNvPr>
            <p:cNvSpPr/>
            <p:nvPr/>
          </p:nvSpPr>
          <p:spPr>
            <a:xfrm>
              <a:off x="2630293" y="2422199"/>
              <a:ext cx="2411440" cy="1740888"/>
            </a:xfrm>
            <a:prstGeom prst="roundRect">
              <a:avLst>
                <a:gd name="adj" fmla="val 3359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chemeClr val="accent2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4155093F-E2E3-4E95-B582-0E34D3A106C7}"/>
                </a:ext>
              </a:extLst>
            </p:cNvPr>
            <p:cNvSpPr/>
            <p:nvPr/>
          </p:nvSpPr>
          <p:spPr>
            <a:xfrm>
              <a:off x="2537679" y="2490923"/>
              <a:ext cx="2596668" cy="1740888"/>
            </a:xfrm>
            <a:prstGeom prst="roundRect">
              <a:avLst>
                <a:gd name="adj" fmla="val 3359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43" name="图形 2">
            <a:extLst>
              <a:ext uri="{FF2B5EF4-FFF2-40B4-BE49-F238E27FC236}">
                <a16:creationId xmlns:a16="http://schemas.microsoft.com/office/drawing/2014/main" id="{A8C024B7-E80F-4A6F-96C4-6BDFFF071BC0}"/>
              </a:ext>
            </a:extLst>
          </p:cNvPr>
          <p:cNvSpPr/>
          <p:nvPr/>
        </p:nvSpPr>
        <p:spPr>
          <a:xfrm>
            <a:off x="7422786" y="2781740"/>
            <a:ext cx="312197" cy="320578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6D47CA4-29BE-443E-B0EB-419EFB002985}"/>
              </a:ext>
            </a:extLst>
          </p:cNvPr>
          <p:cNvSpPr txBox="1"/>
          <p:nvPr/>
        </p:nvSpPr>
        <p:spPr>
          <a:xfrm>
            <a:off x="7929097" y="3075801"/>
            <a:ext cx="3260829" cy="1148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/>
              <a:t>同步谋划</a:t>
            </a: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城市有机更新</a:t>
            </a:r>
            <a:r>
              <a:rPr lang="zh-CN" altLang="en-US" sz="2000" dirty="0"/>
              <a:t>及</a:t>
            </a:r>
            <a:endParaRPr lang="en-US" altLang="zh-CN" sz="2000" dirty="0"/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状元南</a:t>
            </a:r>
            <a:r>
              <a:rPr lang="zh-CN" altLang="en-US" sz="2000" dirty="0"/>
              <a:t>未来社区开发建设</a:t>
            </a:r>
          </a:p>
        </p:txBody>
      </p:sp>
      <p:pic>
        <p:nvPicPr>
          <p:cNvPr id="51" name="图形 50">
            <a:extLst>
              <a:ext uri="{FF2B5EF4-FFF2-40B4-BE49-F238E27FC236}">
                <a16:creationId xmlns:a16="http://schemas.microsoft.com/office/drawing/2014/main" id="{FDD86C15-5E69-4B1F-B012-D6F0FF3A26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82221" y="4294646"/>
            <a:ext cx="257907" cy="257907"/>
          </a:xfrm>
          <a:prstGeom prst="rect">
            <a:avLst/>
          </a:prstGeom>
        </p:spPr>
      </p:pic>
      <p:pic>
        <p:nvPicPr>
          <p:cNvPr id="60" name="图形 59">
            <a:extLst>
              <a:ext uri="{FF2B5EF4-FFF2-40B4-BE49-F238E27FC236}">
                <a16:creationId xmlns:a16="http://schemas.microsoft.com/office/drawing/2014/main" id="{14E3EDAF-5A0C-48BC-A384-F55E6CA7DD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45759" y="4241346"/>
            <a:ext cx="309488" cy="30948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B0E27F4E-9561-430C-8244-14A942B1AC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560" y="943398"/>
            <a:ext cx="5789640" cy="1169657"/>
          </a:xfrm>
          <a:custGeom>
            <a:avLst/>
            <a:gdLst>
              <a:gd name="connsiteX0" fmla="*/ 0 w 5789640"/>
              <a:gd name="connsiteY0" fmla="*/ 0 h 1169657"/>
              <a:gd name="connsiteX1" fmla="*/ 5789640 w 5789640"/>
              <a:gd name="connsiteY1" fmla="*/ 0 h 1169657"/>
              <a:gd name="connsiteX2" fmla="*/ 5789640 w 5789640"/>
              <a:gd name="connsiteY2" fmla="*/ 1169657 h 1169657"/>
              <a:gd name="connsiteX3" fmla="*/ 0 w 5789640"/>
              <a:gd name="connsiteY3" fmla="*/ 1169657 h 116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9640" h="1169657">
                <a:moveTo>
                  <a:pt x="0" y="0"/>
                </a:moveTo>
                <a:lnTo>
                  <a:pt x="5789640" y="0"/>
                </a:lnTo>
                <a:lnTo>
                  <a:pt x="5789640" y="1169657"/>
                </a:lnTo>
                <a:lnTo>
                  <a:pt x="0" y="11696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37205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D06AC3-B2BC-43B8-AE42-854DB5B9E4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119" name="矩形 118">
            <a:extLst>
              <a:ext uri="{FF2B5EF4-FFF2-40B4-BE49-F238E27FC236}">
                <a16:creationId xmlns:a16="http://schemas.microsoft.com/office/drawing/2014/main" id="{FD0374E1-6DDE-46CA-A9F3-2D4DB4B3AA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4000">
                <a:srgbClr val="FFFFFF">
                  <a:alpha val="95000"/>
                </a:srgbClr>
              </a:gs>
              <a:gs pos="37000">
                <a:schemeClr val="bg1"/>
              </a:gs>
              <a:gs pos="100000">
                <a:schemeClr val="bg1">
                  <a:alpha val="95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图形 2">
            <a:extLst>
              <a:ext uri="{FF2B5EF4-FFF2-40B4-BE49-F238E27FC236}">
                <a16:creationId xmlns:a16="http://schemas.microsoft.com/office/drawing/2014/main" id="{09AD1F99-CC43-4BE9-859A-ABB2DD7F770A}"/>
              </a:ext>
            </a:extLst>
          </p:cNvPr>
          <p:cNvSpPr/>
          <p:nvPr/>
        </p:nvSpPr>
        <p:spPr>
          <a:xfrm flipH="1">
            <a:off x="6737531" y="5631905"/>
            <a:ext cx="721669" cy="289969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222A7C5C-3CE8-4593-8CF3-84D67DA4DEB7}"/>
              </a:ext>
            </a:extLst>
          </p:cNvPr>
          <p:cNvSpPr/>
          <p:nvPr/>
        </p:nvSpPr>
        <p:spPr>
          <a:xfrm>
            <a:off x="7459200" y="5754747"/>
            <a:ext cx="4752000" cy="167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A1FC3A99-2C4B-4970-9807-F7136172205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13238" y="5080739"/>
            <a:ext cx="823031" cy="64623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EE31ED8-03BE-4AB2-9751-2A22712022F1}"/>
              </a:ext>
            </a:extLst>
          </p:cNvPr>
          <p:cNvSpPr txBox="1"/>
          <p:nvPr/>
        </p:nvSpPr>
        <p:spPr>
          <a:xfrm>
            <a:off x="650572" y="206080"/>
            <a:ext cx="449353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下一步攻重点、争先进目标措施</a:t>
            </a:r>
          </a:p>
        </p:txBody>
      </p:sp>
      <p:sp>
        <p:nvSpPr>
          <p:cNvPr id="5" name="图形 2">
            <a:extLst>
              <a:ext uri="{FF2B5EF4-FFF2-40B4-BE49-F238E27FC236}">
                <a16:creationId xmlns:a16="http://schemas.microsoft.com/office/drawing/2014/main" id="{155FD415-CBC1-48C2-8AF8-4305B1B4567F}"/>
              </a:ext>
            </a:extLst>
          </p:cNvPr>
          <p:cNvSpPr/>
          <p:nvPr/>
        </p:nvSpPr>
        <p:spPr>
          <a:xfrm rot="8100000">
            <a:off x="262656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图形 2">
            <a:extLst>
              <a:ext uri="{FF2B5EF4-FFF2-40B4-BE49-F238E27FC236}">
                <a16:creationId xmlns:a16="http://schemas.microsoft.com/office/drawing/2014/main" id="{09459116-2B81-48A5-B4D1-AEE004CD819A}"/>
              </a:ext>
            </a:extLst>
          </p:cNvPr>
          <p:cNvSpPr/>
          <p:nvPr/>
        </p:nvSpPr>
        <p:spPr>
          <a:xfrm rot="8100000">
            <a:off x="152208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9F628617-2DD6-4CAB-8A76-D79C67CAADB3}"/>
              </a:ext>
            </a:extLst>
          </p:cNvPr>
          <p:cNvSpPr/>
          <p:nvPr/>
        </p:nvSpPr>
        <p:spPr>
          <a:xfrm>
            <a:off x="-318569" y="895866"/>
            <a:ext cx="10601969" cy="995100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2FAAC4CB-760C-4EDF-9A5A-DF43A1136924}"/>
              </a:ext>
            </a:extLst>
          </p:cNvPr>
          <p:cNvSpPr/>
          <p:nvPr/>
        </p:nvSpPr>
        <p:spPr>
          <a:xfrm>
            <a:off x="-441168" y="1017896"/>
            <a:ext cx="10601969" cy="1023846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  <a:alpha val="6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FA03E66C-DFA4-4D12-A1EE-2F47769E59F7}"/>
              </a:ext>
            </a:extLst>
          </p:cNvPr>
          <p:cNvSpPr/>
          <p:nvPr/>
        </p:nvSpPr>
        <p:spPr>
          <a:xfrm>
            <a:off x="-531511" y="789140"/>
            <a:ext cx="10601969" cy="1091035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  <a:alpha val="3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2FCAB0C6-B0CD-4179-A505-AAFFAE4F26B6}"/>
              </a:ext>
            </a:extLst>
          </p:cNvPr>
          <p:cNvSpPr/>
          <p:nvPr/>
        </p:nvSpPr>
        <p:spPr>
          <a:xfrm>
            <a:off x="-441169" y="950708"/>
            <a:ext cx="10601969" cy="1044641"/>
          </a:xfrm>
          <a:prstGeom prst="parallelogram">
            <a:avLst/>
          </a:prstGeom>
          <a:gradFill flip="none" rotWithShape="1">
            <a:gsLst>
              <a:gs pos="0">
                <a:schemeClr val="accent2">
                  <a:lumMod val="48000"/>
                  <a:lumOff val="52000"/>
                </a:schemeClr>
              </a:gs>
              <a:gs pos="100000">
                <a:srgbClr val="00B0F0">
                  <a:alpha val="4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6076242-DEC2-4F64-B945-B799643BB6A1}"/>
              </a:ext>
            </a:extLst>
          </p:cNvPr>
          <p:cNvSpPr txBox="1"/>
          <p:nvPr/>
        </p:nvSpPr>
        <p:spPr>
          <a:xfrm>
            <a:off x="228600" y="1069860"/>
            <a:ext cx="987962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二、经营效益再突破，为打造共同富裕示范区树“平台”标杆</a:t>
            </a: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B752E4AF-AD63-4211-AF78-DDD0AED19478}"/>
              </a:ext>
            </a:extLst>
          </p:cNvPr>
          <p:cNvSpPr/>
          <p:nvPr/>
        </p:nvSpPr>
        <p:spPr>
          <a:xfrm>
            <a:off x="429914" y="1711524"/>
            <a:ext cx="6555085" cy="655896"/>
          </a:xfrm>
          <a:prstGeom prst="parallelogram">
            <a:avLst/>
          </a:prstGeom>
          <a:gradFill>
            <a:gsLst>
              <a:gs pos="0">
                <a:schemeClr val="accent2">
                  <a:lumMod val="1000"/>
                  <a:lumOff val="99000"/>
                </a:schemeClr>
              </a:gs>
              <a:gs pos="100000">
                <a:schemeClr val="accent2">
                  <a:alpha val="84000"/>
                  <a:lumMod val="13000"/>
                  <a:lumOff val="87000"/>
                </a:schemeClr>
              </a:gs>
            </a:gsLst>
            <a:lin ang="0" scaled="0"/>
          </a:gradFill>
          <a:ln w="25400">
            <a:gradFill flip="none" rotWithShape="1">
              <a:gsLst>
                <a:gs pos="0">
                  <a:schemeClr val="accent2">
                    <a:lumMod val="1000"/>
                    <a:lumOff val="99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  <a:tileRect/>
            </a:gradFill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625C68B-4B91-45AB-B67E-0A48DE27BB30}"/>
              </a:ext>
            </a:extLst>
          </p:cNvPr>
          <p:cNvSpPr txBox="1"/>
          <p:nvPr/>
        </p:nvSpPr>
        <p:spPr>
          <a:xfrm>
            <a:off x="1100173" y="1796520"/>
            <a:ext cx="512191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盘活闲置资产，</a:t>
            </a:r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提高投融资效益</a:t>
            </a:r>
            <a:endParaRPr lang="zh-CN" altLang="en-US" sz="28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0F9E3BBC-4A8F-4137-A016-87C544E2892B}"/>
              </a:ext>
            </a:extLst>
          </p:cNvPr>
          <p:cNvSpPr/>
          <p:nvPr/>
        </p:nvSpPr>
        <p:spPr>
          <a:xfrm>
            <a:off x="704381" y="1809087"/>
            <a:ext cx="389076" cy="465309"/>
          </a:xfrm>
          <a:prstGeom prst="parallelogram">
            <a:avLst>
              <a:gd name="adj" fmla="val 32814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noFill/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F43AC29-B7B2-4F46-93E3-031A856D4879}"/>
              </a:ext>
            </a:extLst>
          </p:cNvPr>
          <p:cNvSpPr txBox="1"/>
          <p:nvPr/>
        </p:nvSpPr>
        <p:spPr>
          <a:xfrm>
            <a:off x="747703" y="1895308"/>
            <a:ext cx="292427" cy="38670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>
                <a:gd name="adj" fmla="val 30000"/>
              </a:avLst>
            </a:prstTxWarp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5DA584A-D9B1-478D-ADEF-2E39F8B7BC4F}"/>
              </a:ext>
            </a:extLst>
          </p:cNvPr>
          <p:cNvSpPr/>
          <p:nvPr/>
        </p:nvSpPr>
        <p:spPr>
          <a:xfrm>
            <a:off x="746022" y="5218348"/>
            <a:ext cx="4591050" cy="790634"/>
          </a:xfrm>
          <a:prstGeom prst="ellipse">
            <a:avLst/>
          </a:prstGeom>
          <a:gradFill flip="none" rotWithShape="1">
            <a:gsLst>
              <a:gs pos="0">
                <a:srgbClr val="277AE9">
                  <a:alpha val="0"/>
                  <a:lumMod val="0"/>
                  <a:lumOff val="100000"/>
                </a:srgbClr>
              </a:gs>
              <a:gs pos="98000">
                <a:srgbClr val="0896F6">
                  <a:alpha val="1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27CC70D-9894-44A2-9E0F-525FE5D0877D}"/>
              </a:ext>
            </a:extLst>
          </p:cNvPr>
          <p:cNvSpPr/>
          <p:nvPr/>
        </p:nvSpPr>
        <p:spPr>
          <a:xfrm>
            <a:off x="1025422" y="5154849"/>
            <a:ext cx="4032250" cy="711200"/>
          </a:xfrm>
          <a:prstGeom prst="ellipse">
            <a:avLst/>
          </a:prstGeom>
          <a:gradFill flip="none" rotWithShape="1">
            <a:gsLst>
              <a:gs pos="0">
                <a:srgbClr val="277AE9">
                  <a:alpha val="0"/>
                  <a:lumMod val="0"/>
                  <a:lumOff val="100000"/>
                </a:srgbClr>
              </a:gs>
              <a:gs pos="98000">
                <a:srgbClr val="0896F6">
                  <a:alpha val="3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6FF8EB5-74E0-4477-80A5-DDBE5BA44A85}"/>
              </a:ext>
            </a:extLst>
          </p:cNvPr>
          <p:cNvSpPr/>
          <p:nvPr/>
        </p:nvSpPr>
        <p:spPr>
          <a:xfrm>
            <a:off x="1425472" y="5074414"/>
            <a:ext cx="3232150" cy="622300"/>
          </a:xfrm>
          <a:prstGeom prst="ellipse">
            <a:avLst/>
          </a:prstGeom>
          <a:gradFill flip="none" rotWithShape="1">
            <a:gsLst>
              <a:gs pos="0">
                <a:srgbClr val="277AE9">
                  <a:alpha val="0"/>
                  <a:lumMod val="0"/>
                  <a:lumOff val="100000"/>
                </a:srgbClr>
              </a:gs>
              <a:gs pos="98000">
                <a:srgbClr val="0896F6">
                  <a:alpha val="60000"/>
                </a:srgbClr>
              </a:gs>
            </a:gsLst>
            <a:lin ang="5400000" scaled="1"/>
            <a:tileRect/>
          </a:gradFill>
          <a:ln>
            <a:gradFill>
              <a:gsLst>
                <a:gs pos="2000">
                  <a:schemeClr val="accent1">
                    <a:lumMod val="5000"/>
                    <a:lumOff val="95000"/>
                    <a:alpha val="0"/>
                  </a:schemeClr>
                </a:gs>
                <a:gs pos="91000">
                  <a:srgbClr val="0896F6">
                    <a:alpha val="9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370C45E-6EF3-4415-9D55-D7D3F9D8E301}"/>
              </a:ext>
            </a:extLst>
          </p:cNvPr>
          <p:cNvSpPr/>
          <p:nvPr/>
        </p:nvSpPr>
        <p:spPr>
          <a:xfrm>
            <a:off x="1171472" y="4127779"/>
            <a:ext cx="762000" cy="303169"/>
          </a:xfrm>
          <a:prstGeom prst="rect">
            <a:avLst/>
          </a:prstGeom>
          <a:gradFill flip="none" rotWithShape="1">
            <a:gsLst>
              <a:gs pos="0">
                <a:srgbClr val="0896F6">
                  <a:alpha val="15000"/>
                </a:srgbClr>
              </a:gs>
              <a:gs pos="100000">
                <a:srgbClr val="34CDD9">
                  <a:alpha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A792D6F-0EBE-4ACE-8863-01493CEE10B3}"/>
              </a:ext>
            </a:extLst>
          </p:cNvPr>
          <p:cNvSpPr/>
          <p:nvPr/>
        </p:nvSpPr>
        <p:spPr>
          <a:xfrm>
            <a:off x="2513677" y="3032303"/>
            <a:ext cx="762000" cy="303169"/>
          </a:xfrm>
          <a:prstGeom prst="rect">
            <a:avLst/>
          </a:prstGeom>
          <a:gradFill flip="none" rotWithShape="1">
            <a:gsLst>
              <a:gs pos="0">
                <a:srgbClr val="0896F6">
                  <a:alpha val="15000"/>
                </a:srgbClr>
              </a:gs>
              <a:gs pos="100000">
                <a:srgbClr val="34CDD9">
                  <a:alpha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5A8F6CE-210E-4E39-8E22-29AFF4BFCABD}"/>
              </a:ext>
            </a:extLst>
          </p:cNvPr>
          <p:cNvSpPr/>
          <p:nvPr/>
        </p:nvSpPr>
        <p:spPr>
          <a:xfrm>
            <a:off x="4274580" y="3571723"/>
            <a:ext cx="762000" cy="303169"/>
          </a:xfrm>
          <a:prstGeom prst="rect">
            <a:avLst/>
          </a:prstGeom>
          <a:solidFill>
            <a:schemeClr val="bg1">
              <a:lumMod val="8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14D538E-9BBF-474B-BA7C-7A199A28F2F9}"/>
              </a:ext>
            </a:extLst>
          </p:cNvPr>
          <p:cNvSpPr/>
          <p:nvPr/>
        </p:nvSpPr>
        <p:spPr>
          <a:xfrm>
            <a:off x="860322" y="3095118"/>
            <a:ext cx="762000" cy="303169"/>
          </a:xfrm>
          <a:prstGeom prst="rect">
            <a:avLst/>
          </a:prstGeom>
          <a:solidFill>
            <a:schemeClr val="bg1">
              <a:lumMod val="8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D18FB83-E5DB-46F6-A85A-A4761B076E0D}"/>
              </a:ext>
            </a:extLst>
          </p:cNvPr>
          <p:cNvSpPr txBox="1"/>
          <p:nvPr/>
        </p:nvSpPr>
        <p:spPr>
          <a:xfrm>
            <a:off x="727425" y="3623714"/>
            <a:ext cx="1307426" cy="338554"/>
          </a:xfrm>
          <a:prstGeom prst="rect">
            <a:avLst/>
          </a:prstGeom>
          <a:gradFill flip="none" rotWithShape="1">
            <a:gsLst>
              <a:gs pos="0">
                <a:srgbClr val="1AA3DA"/>
              </a:gs>
              <a:gs pos="100000">
                <a:srgbClr val="1564CD"/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lt1"/>
                </a:solidFill>
                <a:effectLst>
                  <a:outerShdw blurRad="127000" dist="381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/>
              <a:t>资产租赁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F924C47-7DF4-40F2-9DD5-2030135CEA22}"/>
              </a:ext>
            </a:extLst>
          </p:cNvPr>
          <p:cNvSpPr/>
          <p:nvPr/>
        </p:nvSpPr>
        <p:spPr>
          <a:xfrm>
            <a:off x="2684928" y="4927879"/>
            <a:ext cx="115844" cy="115844"/>
          </a:xfrm>
          <a:prstGeom prst="rect">
            <a:avLst/>
          </a:prstGeom>
          <a:gradFill flip="none" rotWithShape="1">
            <a:gsLst>
              <a:gs pos="0">
                <a:srgbClr val="0896F6">
                  <a:alpha val="15000"/>
                </a:srgbClr>
              </a:gs>
              <a:gs pos="100000">
                <a:srgbClr val="34CDD9">
                  <a:alpha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A32F683-C999-47D3-87A8-A86D923672B8}"/>
              </a:ext>
            </a:extLst>
          </p:cNvPr>
          <p:cNvSpPr/>
          <p:nvPr/>
        </p:nvSpPr>
        <p:spPr>
          <a:xfrm>
            <a:off x="3130711" y="5071571"/>
            <a:ext cx="64227" cy="64227"/>
          </a:xfrm>
          <a:prstGeom prst="rect">
            <a:avLst/>
          </a:prstGeom>
          <a:gradFill flip="none" rotWithShape="1">
            <a:gsLst>
              <a:gs pos="0">
                <a:srgbClr val="0896F6">
                  <a:alpha val="15000"/>
                </a:srgbClr>
              </a:gs>
              <a:gs pos="100000">
                <a:srgbClr val="34CDD9">
                  <a:alpha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891F25A-AB3C-4C10-9728-69FCEDF6536F}"/>
              </a:ext>
            </a:extLst>
          </p:cNvPr>
          <p:cNvSpPr/>
          <p:nvPr/>
        </p:nvSpPr>
        <p:spPr>
          <a:xfrm>
            <a:off x="2939508" y="5201404"/>
            <a:ext cx="64227" cy="64227"/>
          </a:xfrm>
          <a:prstGeom prst="rect">
            <a:avLst/>
          </a:prstGeom>
          <a:solidFill>
            <a:schemeClr val="bg1">
              <a:lumMod val="8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C80AFF5-70B6-4164-B9ED-B7784DAE204A}"/>
              </a:ext>
            </a:extLst>
          </p:cNvPr>
          <p:cNvSpPr/>
          <p:nvPr/>
        </p:nvSpPr>
        <p:spPr>
          <a:xfrm>
            <a:off x="3284252" y="4684566"/>
            <a:ext cx="115844" cy="115844"/>
          </a:xfrm>
          <a:prstGeom prst="rect">
            <a:avLst/>
          </a:prstGeom>
          <a:solidFill>
            <a:schemeClr val="bg1">
              <a:lumMod val="8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DA2BE2F-3E9E-41FF-A92F-CCD72C5EB802}"/>
              </a:ext>
            </a:extLst>
          </p:cNvPr>
          <p:cNvSpPr/>
          <p:nvPr/>
        </p:nvSpPr>
        <p:spPr>
          <a:xfrm>
            <a:off x="2975537" y="4986472"/>
            <a:ext cx="91410" cy="91410"/>
          </a:xfrm>
          <a:prstGeom prst="rect">
            <a:avLst/>
          </a:prstGeom>
          <a:gradFill flip="none" rotWithShape="1">
            <a:gsLst>
              <a:gs pos="0">
                <a:srgbClr val="0896F6">
                  <a:alpha val="15000"/>
                </a:srgbClr>
              </a:gs>
              <a:gs pos="100000">
                <a:srgbClr val="34CDD9">
                  <a:alpha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CB2D7CE0-D325-4CFD-B81B-5BF6715A96E9}"/>
              </a:ext>
            </a:extLst>
          </p:cNvPr>
          <p:cNvSpPr/>
          <p:nvPr/>
        </p:nvSpPr>
        <p:spPr>
          <a:xfrm>
            <a:off x="3064437" y="5270634"/>
            <a:ext cx="46960" cy="46960"/>
          </a:xfrm>
          <a:prstGeom prst="rect">
            <a:avLst/>
          </a:prstGeom>
          <a:gradFill flip="none" rotWithShape="1">
            <a:gsLst>
              <a:gs pos="0">
                <a:srgbClr val="0896F6">
                  <a:alpha val="15000"/>
                </a:srgbClr>
              </a:gs>
              <a:gs pos="100000">
                <a:srgbClr val="34CDD9">
                  <a:alpha val="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KSO_Shape">
            <a:extLst>
              <a:ext uri="{FF2B5EF4-FFF2-40B4-BE49-F238E27FC236}">
                <a16:creationId xmlns:a16="http://schemas.microsoft.com/office/drawing/2014/main" id="{AFAC832E-8255-4980-AB87-38F017A82A10}"/>
              </a:ext>
            </a:extLst>
          </p:cNvPr>
          <p:cNvSpPr>
            <a:spLocks/>
          </p:cNvSpPr>
          <p:nvPr/>
        </p:nvSpPr>
        <p:spPr bwMode="auto">
          <a:xfrm flipH="1">
            <a:off x="4129946" y="4743392"/>
            <a:ext cx="212917" cy="611245"/>
          </a:xfrm>
          <a:custGeom>
            <a:avLst/>
            <a:gdLst>
              <a:gd name="T0" fmla="*/ 581376 w 1203325"/>
              <a:gd name="T1" fmla="*/ 1039542 h 3454400"/>
              <a:gd name="T2" fmla="*/ 604737 w 1203325"/>
              <a:gd name="T3" fmla="*/ 998246 h 3454400"/>
              <a:gd name="T4" fmla="*/ 409547 w 1203325"/>
              <a:gd name="T5" fmla="*/ 311374 h 3454400"/>
              <a:gd name="T6" fmla="*/ 358431 w 1203325"/>
              <a:gd name="T7" fmla="*/ 317787 h 3454400"/>
              <a:gd name="T8" fmla="*/ 362782 w 1203325"/>
              <a:gd name="T9" fmla="*/ 367228 h 3454400"/>
              <a:gd name="T10" fmla="*/ 280661 w 1203325"/>
              <a:gd name="T11" fmla="*/ 311349 h 3454400"/>
              <a:gd name="T12" fmla="*/ 330441 w 1203325"/>
              <a:gd name="T13" fmla="*/ 329308 h 3454400"/>
              <a:gd name="T14" fmla="*/ 318425 w 1203325"/>
              <a:gd name="T15" fmla="*/ 324659 h 3454400"/>
              <a:gd name="T16" fmla="*/ 417583 w 1203325"/>
              <a:gd name="T17" fmla="*/ 256070 h 3454400"/>
              <a:gd name="T18" fmla="*/ 351507 w 1203325"/>
              <a:gd name="T19" fmla="*/ 304165 h 3454400"/>
              <a:gd name="T20" fmla="*/ 376350 w 1203325"/>
              <a:gd name="T21" fmla="*/ 340294 h 3454400"/>
              <a:gd name="T22" fmla="*/ 313934 w 1203325"/>
              <a:gd name="T23" fmla="*/ 321903 h 3454400"/>
              <a:gd name="T24" fmla="*/ 313170 w 1203325"/>
              <a:gd name="T25" fmla="*/ 298806 h 3454400"/>
              <a:gd name="T26" fmla="*/ 352739 w 1203325"/>
              <a:gd name="T27" fmla="*/ 146 h 3454400"/>
              <a:gd name="T28" fmla="*/ 416103 w 1203325"/>
              <a:gd name="T29" fmla="*/ 24077 h 3454400"/>
              <a:gd name="T30" fmla="*/ 432894 w 1203325"/>
              <a:gd name="T31" fmla="*/ 97183 h 3454400"/>
              <a:gd name="T32" fmla="*/ 432601 w 1203325"/>
              <a:gd name="T33" fmla="*/ 202685 h 3454400"/>
              <a:gd name="T34" fmla="*/ 422090 w 1203325"/>
              <a:gd name="T35" fmla="*/ 248650 h 3454400"/>
              <a:gd name="T36" fmla="*/ 555826 w 1203325"/>
              <a:gd name="T37" fmla="*/ 326425 h 3454400"/>
              <a:gd name="T38" fmla="*/ 613205 w 1203325"/>
              <a:gd name="T39" fmla="*/ 376622 h 3454400"/>
              <a:gd name="T40" fmla="*/ 640945 w 1203325"/>
              <a:gd name="T41" fmla="*/ 608199 h 3454400"/>
              <a:gd name="T42" fmla="*/ 661531 w 1203325"/>
              <a:gd name="T43" fmla="*/ 955199 h 3454400"/>
              <a:gd name="T44" fmla="*/ 640069 w 1203325"/>
              <a:gd name="T45" fmla="*/ 962496 h 3454400"/>
              <a:gd name="T46" fmla="*/ 634667 w 1203325"/>
              <a:gd name="T47" fmla="*/ 1017070 h 3454400"/>
              <a:gd name="T48" fmla="*/ 583274 w 1203325"/>
              <a:gd name="T49" fmla="*/ 1060555 h 3454400"/>
              <a:gd name="T50" fmla="*/ 569550 w 1203325"/>
              <a:gd name="T51" fmla="*/ 1002916 h 3454400"/>
              <a:gd name="T52" fmla="*/ 559039 w 1203325"/>
              <a:gd name="T53" fmla="*/ 988324 h 3454400"/>
              <a:gd name="T54" fmla="*/ 555973 w 1203325"/>
              <a:gd name="T55" fmla="*/ 1106666 h 3454400"/>
              <a:gd name="T56" fmla="*/ 535386 w 1203325"/>
              <a:gd name="T57" fmla="*/ 1271265 h 3454400"/>
              <a:gd name="T58" fmla="*/ 537722 w 1203325"/>
              <a:gd name="T59" fmla="*/ 1594480 h 3454400"/>
              <a:gd name="T60" fmla="*/ 536554 w 1203325"/>
              <a:gd name="T61" fmla="*/ 1797894 h 3454400"/>
              <a:gd name="T62" fmla="*/ 587217 w 1203325"/>
              <a:gd name="T63" fmla="*/ 1880777 h 3454400"/>
              <a:gd name="T64" fmla="*/ 561959 w 1203325"/>
              <a:gd name="T65" fmla="*/ 1905000 h 3454400"/>
              <a:gd name="T66" fmla="*/ 477570 w 1203325"/>
              <a:gd name="T67" fmla="*/ 1879026 h 3454400"/>
              <a:gd name="T68" fmla="*/ 440048 w 1203325"/>
              <a:gd name="T69" fmla="*/ 1832039 h 3454400"/>
              <a:gd name="T70" fmla="*/ 405591 w 1203325"/>
              <a:gd name="T71" fmla="*/ 1786366 h 3454400"/>
              <a:gd name="T72" fmla="*/ 397415 w 1203325"/>
              <a:gd name="T73" fmla="*/ 1643947 h 3454400"/>
              <a:gd name="T74" fmla="*/ 372595 w 1203325"/>
              <a:gd name="T75" fmla="*/ 1209103 h 3454400"/>
              <a:gd name="T76" fmla="*/ 339015 w 1203325"/>
              <a:gd name="T77" fmla="*/ 1136725 h 3454400"/>
              <a:gd name="T78" fmla="*/ 278132 w 1203325"/>
              <a:gd name="T79" fmla="*/ 1377203 h 3454400"/>
              <a:gd name="T80" fmla="*/ 211702 w 1203325"/>
              <a:gd name="T81" fmla="*/ 1705964 h 3454400"/>
              <a:gd name="T82" fmla="*/ 215498 w 1203325"/>
              <a:gd name="T83" fmla="*/ 1750324 h 3454400"/>
              <a:gd name="T84" fmla="*/ 213016 w 1203325"/>
              <a:gd name="T85" fmla="*/ 1833645 h 3454400"/>
              <a:gd name="T86" fmla="*/ 161039 w 1203325"/>
              <a:gd name="T87" fmla="*/ 1852322 h 3454400"/>
              <a:gd name="T88" fmla="*/ 113881 w 1203325"/>
              <a:gd name="T89" fmla="*/ 1878588 h 3454400"/>
              <a:gd name="T90" fmla="*/ 18104 w 1203325"/>
              <a:gd name="T91" fmla="*/ 1884571 h 3454400"/>
              <a:gd name="T92" fmla="*/ 876 w 1203325"/>
              <a:gd name="T93" fmla="*/ 1861807 h 3454400"/>
              <a:gd name="T94" fmla="*/ 69643 w 1203325"/>
              <a:gd name="T95" fmla="*/ 1788117 h 3454400"/>
              <a:gd name="T96" fmla="*/ 95777 w 1203325"/>
              <a:gd name="T97" fmla="*/ 1706547 h 3454400"/>
              <a:gd name="T98" fmla="*/ 117385 w 1203325"/>
              <a:gd name="T99" fmla="*/ 1349916 h 3454400"/>
              <a:gd name="T100" fmla="*/ 139869 w 1203325"/>
              <a:gd name="T101" fmla="*/ 1063181 h 3454400"/>
              <a:gd name="T102" fmla="*/ 118115 w 1203325"/>
              <a:gd name="T103" fmla="*/ 1042460 h 3454400"/>
              <a:gd name="T104" fmla="*/ 87455 w 1203325"/>
              <a:gd name="T105" fmla="*/ 972272 h 3454400"/>
              <a:gd name="T106" fmla="*/ 78841 w 1203325"/>
              <a:gd name="T107" fmla="*/ 947612 h 3454400"/>
              <a:gd name="T108" fmla="*/ 64825 w 1203325"/>
              <a:gd name="T109" fmla="*/ 641761 h 3454400"/>
              <a:gd name="T110" fmla="*/ 91835 w 1203325"/>
              <a:gd name="T111" fmla="*/ 370932 h 3454400"/>
              <a:gd name="T112" fmla="*/ 144103 w 1203325"/>
              <a:gd name="T113" fmla="*/ 318108 h 3454400"/>
              <a:gd name="T114" fmla="*/ 264262 w 1203325"/>
              <a:gd name="T115" fmla="*/ 242667 h 3454400"/>
              <a:gd name="T116" fmla="*/ 275650 w 1203325"/>
              <a:gd name="T117" fmla="*/ 195243 h 3454400"/>
              <a:gd name="T118" fmla="*/ 236084 w 1203325"/>
              <a:gd name="T119" fmla="*/ 109879 h 3454400"/>
              <a:gd name="T120" fmla="*/ 254918 w 1203325"/>
              <a:gd name="T121" fmla="*/ 42317 h 3454400"/>
              <a:gd name="T122" fmla="*/ 326021 w 1203325"/>
              <a:gd name="T123" fmla="*/ 1167 h 3454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203325" h="3454400">
                <a:moveTo>
                  <a:pt x="1069093" y="1782899"/>
                </a:moveTo>
                <a:lnTo>
                  <a:pt x="1067240" y="1783428"/>
                </a:lnTo>
                <a:lnTo>
                  <a:pt x="1065916" y="1783958"/>
                </a:lnTo>
                <a:lnTo>
                  <a:pt x="1064857" y="1784751"/>
                </a:lnTo>
                <a:lnTo>
                  <a:pt x="1063798" y="1785810"/>
                </a:lnTo>
                <a:lnTo>
                  <a:pt x="1063268" y="1786868"/>
                </a:lnTo>
                <a:lnTo>
                  <a:pt x="1063003" y="1787927"/>
                </a:lnTo>
                <a:lnTo>
                  <a:pt x="1062739" y="1789250"/>
                </a:lnTo>
                <a:lnTo>
                  <a:pt x="1062739" y="1792160"/>
                </a:lnTo>
                <a:lnTo>
                  <a:pt x="1063268" y="1795336"/>
                </a:lnTo>
                <a:lnTo>
                  <a:pt x="1063798" y="1798511"/>
                </a:lnTo>
                <a:lnTo>
                  <a:pt x="1064062" y="1802215"/>
                </a:lnTo>
                <a:lnTo>
                  <a:pt x="1064062" y="1804861"/>
                </a:lnTo>
                <a:lnTo>
                  <a:pt x="1063798" y="1808566"/>
                </a:lnTo>
                <a:lnTo>
                  <a:pt x="1062739" y="1819150"/>
                </a:lnTo>
                <a:lnTo>
                  <a:pt x="1059562" y="1847198"/>
                </a:lnTo>
                <a:lnTo>
                  <a:pt x="1055855" y="1873394"/>
                </a:lnTo>
                <a:lnTo>
                  <a:pt x="1054266" y="1885036"/>
                </a:lnTo>
                <a:lnTo>
                  <a:pt x="1056120" y="1883713"/>
                </a:lnTo>
                <a:lnTo>
                  <a:pt x="1061150" y="1879744"/>
                </a:lnTo>
                <a:lnTo>
                  <a:pt x="1064327" y="1876569"/>
                </a:lnTo>
                <a:lnTo>
                  <a:pt x="1068034" y="1872864"/>
                </a:lnTo>
                <a:lnTo>
                  <a:pt x="1072005" y="1868895"/>
                </a:lnTo>
                <a:lnTo>
                  <a:pt x="1075977" y="1863868"/>
                </a:lnTo>
                <a:lnTo>
                  <a:pt x="1079948" y="1858840"/>
                </a:lnTo>
                <a:lnTo>
                  <a:pt x="1083655" y="1853284"/>
                </a:lnTo>
                <a:lnTo>
                  <a:pt x="1087626" y="1846933"/>
                </a:lnTo>
                <a:lnTo>
                  <a:pt x="1090538" y="1840583"/>
                </a:lnTo>
                <a:lnTo>
                  <a:pt x="1092127" y="1836878"/>
                </a:lnTo>
                <a:lnTo>
                  <a:pt x="1093186" y="1833439"/>
                </a:lnTo>
                <a:lnTo>
                  <a:pt x="1094245" y="1829734"/>
                </a:lnTo>
                <a:lnTo>
                  <a:pt x="1095304" y="1826030"/>
                </a:lnTo>
                <a:lnTo>
                  <a:pt x="1095833" y="1822061"/>
                </a:lnTo>
                <a:lnTo>
                  <a:pt x="1096363" y="1818092"/>
                </a:lnTo>
                <a:lnTo>
                  <a:pt x="1096628" y="1814387"/>
                </a:lnTo>
                <a:lnTo>
                  <a:pt x="1096628" y="1810153"/>
                </a:lnTo>
                <a:lnTo>
                  <a:pt x="1096892" y="1807772"/>
                </a:lnTo>
                <a:lnTo>
                  <a:pt x="1096628" y="1805391"/>
                </a:lnTo>
                <a:lnTo>
                  <a:pt x="1096098" y="1803009"/>
                </a:lnTo>
                <a:lnTo>
                  <a:pt x="1095304" y="1800892"/>
                </a:lnTo>
                <a:lnTo>
                  <a:pt x="1094245" y="1798246"/>
                </a:lnTo>
                <a:lnTo>
                  <a:pt x="1092921" y="1795865"/>
                </a:lnTo>
                <a:lnTo>
                  <a:pt x="1091597" y="1793748"/>
                </a:lnTo>
                <a:lnTo>
                  <a:pt x="1089744" y="1791631"/>
                </a:lnTo>
                <a:lnTo>
                  <a:pt x="1087891" y="1789779"/>
                </a:lnTo>
                <a:lnTo>
                  <a:pt x="1085773" y="1788191"/>
                </a:lnTo>
                <a:lnTo>
                  <a:pt x="1083390" y="1786604"/>
                </a:lnTo>
                <a:lnTo>
                  <a:pt x="1081272" y="1785016"/>
                </a:lnTo>
                <a:lnTo>
                  <a:pt x="1078889" y="1783958"/>
                </a:lnTo>
                <a:lnTo>
                  <a:pt x="1076506" y="1783164"/>
                </a:lnTo>
                <a:lnTo>
                  <a:pt x="1074123" y="1782899"/>
                </a:lnTo>
                <a:lnTo>
                  <a:pt x="1071740" y="1782899"/>
                </a:lnTo>
                <a:lnTo>
                  <a:pt x="1069093" y="1782899"/>
                </a:lnTo>
                <a:close/>
                <a:moveTo>
                  <a:pt x="742671" y="564625"/>
                </a:moveTo>
                <a:lnTo>
                  <a:pt x="684003" y="629828"/>
                </a:lnTo>
                <a:lnTo>
                  <a:pt x="684213" y="633149"/>
                </a:lnTo>
                <a:lnTo>
                  <a:pt x="674296" y="633413"/>
                </a:lnTo>
                <a:lnTo>
                  <a:pt x="673760" y="625740"/>
                </a:lnTo>
                <a:lnTo>
                  <a:pt x="672956" y="617803"/>
                </a:lnTo>
                <a:lnTo>
                  <a:pt x="671348" y="610659"/>
                </a:lnTo>
                <a:lnTo>
                  <a:pt x="669472" y="603515"/>
                </a:lnTo>
                <a:lnTo>
                  <a:pt x="667060" y="596900"/>
                </a:lnTo>
                <a:lnTo>
                  <a:pt x="664380" y="590550"/>
                </a:lnTo>
                <a:lnTo>
                  <a:pt x="660895" y="584994"/>
                </a:lnTo>
                <a:lnTo>
                  <a:pt x="657679" y="579702"/>
                </a:lnTo>
                <a:lnTo>
                  <a:pt x="653927" y="574940"/>
                </a:lnTo>
                <a:lnTo>
                  <a:pt x="649906" y="570971"/>
                </a:lnTo>
                <a:lnTo>
                  <a:pt x="648339" y="569521"/>
                </a:lnTo>
                <a:lnTo>
                  <a:pt x="648925" y="570699"/>
                </a:lnTo>
                <a:lnTo>
                  <a:pt x="649451" y="572551"/>
                </a:lnTo>
                <a:lnTo>
                  <a:pt x="649714" y="574402"/>
                </a:lnTo>
                <a:lnTo>
                  <a:pt x="649977" y="576253"/>
                </a:lnTo>
                <a:lnTo>
                  <a:pt x="649977" y="578369"/>
                </a:lnTo>
                <a:lnTo>
                  <a:pt x="649977" y="580485"/>
                </a:lnTo>
                <a:lnTo>
                  <a:pt x="649714" y="583129"/>
                </a:lnTo>
                <a:lnTo>
                  <a:pt x="649188" y="585245"/>
                </a:lnTo>
                <a:lnTo>
                  <a:pt x="648399" y="587625"/>
                </a:lnTo>
                <a:lnTo>
                  <a:pt x="647610" y="590005"/>
                </a:lnTo>
                <a:lnTo>
                  <a:pt x="646295" y="592650"/>
                </a:lnTo>
                <a:lnTo>
                  <a:pt x="644980" y="595559"/>
                </a:lnTo>
                <a:lnTo>
                  <a:pt x="643139" y="598204"/>
                </a:lnTo>
                <a:lnTo>
                  <a:pt x="641298" y="600849"/>
                </a:lnTo>
                <a:lnTo>
                  <a:pt x="639195" y="603493"/>
                </a:lnTo>
                <a:lnTo>
                  <a:pt x="642350" y="611692"/>
                </a:lnTo>
                <a:lnTo>
                  <a:pt x="645243" y="619890"/>
                </a:lnTo>
                <a:lnTo>
                  <a:pt x="647873" y="628617"/>
                </a:lnTo>
                <a:lnTo>
                  <a:pt x="650766" y="637609"/>
                </a:lnTo>
                <a:lnTo>
                  <a:pt x="653396" y="646601"/>
                </a:lnTo>
                <a:lnTo>
                  <a:pt x="655763" y="656122"/>
                </a:lnTo>
                <a:lnTo>
                  <a:pt x="657867" y="665907"/>
                </a:lnTo>
                <a:lnTo>
                  <a:pt x="659971" y="675692"/>
                </a:lnTo>
                <a:lnTo>
                  <a:pt x="661812" y="685477"/>
                </a:lnTo>
                <a:lnTo>
                  <a:pt x="663916" y="695792"/>
                </a:lnTo>
                <a:lnTo>
                  <a:pt x="667072" y="716684"/>
                </a:lnTo>
                <a:lnTo>
                  <a:pt x="669701" y="738106"/>
                </a:lnTo>
                <a:lnTo>
                  <a:pt x="671805" y="760057"/>
                </a:lnTo>
                <a:lnTo>
                  <a:pt x="673383" y="782272"/>
                </a:lnTo>
                <a:lnTo>
                  <a:pt x="674698" y="804751"/>
                </a:lnTo>
                <a:lnTo>
                  <a:pt x="675750" y="827231"/>
                </a:lnTo>
                <a:lnTo>
                  <a:pt x="676013" y="849975"/>
                </a:lnTo>
                <a:lnTo>
                  <a:pt x="676276" y="872455"/>
                </a:lnTo>
                <a:lnTo>
                  <a:pt x="676013" y="894934"/>
                </a:lnTo>
                <a:lnTo>
                  <a:pt x="675487" y="917149"/>
                </a:lnTo>
                <a:lnTo>
                  <a:pt x="674698" y="938835"/>
                </a:lnTo>
                <a:lnTo>
                  <a:pt x="673646" y="960257"/>
                </a:lnTo>
                <a:lnTo>
                  <a:pt x="672922" y="974457"/>
                </a:lnTo>
                <a:lnTo>
                  <a:pt x="742671" y="564625"/>
                </a:lnTo>
                <a:close/>
                <a:moveTo>
                  <a:pt x="508949" y="564579"/>
                </a:moveTo>
                <a:lnTo>
                  <a:pt x="599106" y="955556"/>
                </a:lnTo>
                <a:lnTo>
                  <a:pt x="598694" y="952059"/>
                </a:lnTo>
                <a:lnTo>
                  <a:pt x="596327" y="931430"/>
                </a:lnTo>
                <a:lnTo>
                  <a:pt x="594486" y="910009"/>
                </a:lnTo>
                <a:lnTo>
                  <a:pt x="592645" y="888323"/>
                </a:lnTo>
                <a:lnTo>
                  <a:pt x="591330" y="865843"/>
                </a:lnTo>
                <a:lnTo>
                  <a:pt x="590278" y="842834"/>
                </a:lnTo>
                <a:lnTo>
                  <a:pt x="589489" y="819297"/>
                </a:lnTo>
                <a:lnTo>
                  <a:pt x="588963" y="796024"/>
                </a:lnTo>
                <a:lnTo>
                  <a:pt x="588963" y="771958"/>
                </a:lnTo>
                <a:lnTo>
                  <a:pt x="589226" y="747627"/>
                </a:lnTo>
                <a:lnTo>
                  <a:pt x="590015" y="723032"/>
                </a:lnTo>
                <a:lnTo>
                  <a:pt x="591330" y="698436"/>
                </a:lnTo>
                <a:lnTo>
                  <a:pt x="592908" y="673841"/>
                </a:lnTo>
                <a:lnTo>
                  <a:pt x="595012" y="649246"/>
                </a:lnTo>
                <a:lnTo>
                  <a:pt x="597642" y="624650"/>
                </a:lnTo>
                <a:lnTo>
                  <a:pt x="601324" y="600055"/>
                </a:lnTo>
                <a:lnTo>
                  <a:pt x="599220" y="597146"/>
                </a:lnTo>
                <a:lnTo>
                  <a:pt x="597116" y="593972"/>
                </a:lnTo>
                <a:lnTo>
                  <a:pt x="595538" y="591328"/>
                </a:lnTo>
                <a:lnTo>
                  <a:pt x="594486" y="588683"/>
                </a:lnTo>
                <a:lnTo>
                  <a:pt x="593434" y="586303"/>
                </a:lnTo>
                <a:lnTo>
                  <a:pt x="592645" y="583923"/>
                </a:lnTo>
                <a:lnTo>
                  <a:pt x="592119" y="581278"/>
                </a:lnTo>
                <a:lnTo>
                  <a:pt x="591593" y="579162"/>
                </a:lnTo>
                <a:lnTo>
                  <a:pt x="591593" y="577047"/>
                </a:lnTo>
                <a:lnTo>
                  <a:pt x="591593" y="575195"/>
                </a:lnTo>
                <a:lnTo>
                  <a:pt x="591856" y="573344"/>
                </a:lnTo>
                <a:lnTo>
                  <a:pt x="592045" y="572015"/>
                </a:lnTo>
                <a:lnTo>
                  <a:pt x="590567" y="573198"/>
                </a:lnTo>
                <a:lnTo>
                  <a:pt x="588203" y="575302"/>
                </a:lnTo>
                <a:lnTo>
                  <a:pt x="585838" y="577669"/>
                </a:lnTo>
                <a:lnTo>
                  <a:pt x="583211" y="580299"/>
                </a:lnTo>
                <a:lnTo>
                  <a:pt x="581109" y="583192"/>
                </a:lnTo>
                <a:lnTo>
                  <a:pt x="579270" y="585822"/>
                </a:lnTo>
                <a:lnTo>
                  <a:pt x="577431" y="588715"/>
                </a:lnTo>
                <a:lnTo>
                  <a:pt x="575592" y="591871"/>
                </a:lnTo>
                <a:lnTo>
                  <a:pt x="574016" y="595027"/>
                </a:lnTo>
                <a:lnTo>
                  <a:pt x="572439" y="598182"/>
                </a:lnTo>
                <a:lnTo>
                  <a:pt x="570863" y="601601"/>
                </a:lnTo>
                <a:lnTo>
                  <a:pt x="569550" y="604757"/>
                </a:lnTo>
                <a:lnTo>
                  <a:pt x="568499" y="608439"/>
                </a:lnTo>
                <a:lnTo>
                  <a:pt x="567448" y="612121"/>
                </a:lnTo>
                <a:lnTo>
                  <a:pt x="566660" y="615540"/>
                </a:lnTo>
                <a:lnTo>
                  <a:pt x="566134" y="619222"/>
                </a:lnTo>
                <a:lnTo>
                  <a:pt x="565609" y="623167"/>
                </a:lnTo>
                <a:lnTo>
                  <a:pt x="565346" y="626848"/>
                </a:lnTo>
                <a:lnTo>
                  <a:pt x="565083" y="630793"/>
                </a:lnTo>
                <a:lnTo>
                  <a:pt x="565346" y="635001"/>
                </a:lnTo>
                <a:lnTo>
                  <a:pt x="558888" y="635001"/>
                </a:lnTo>
                <a:lnTo>
                  <a:pt x="553773" y="638175"/>
                </a:lnTo>
                <a:lnTo>
                  <a:pt x="508949" y="564579"/>
                </a:lnTo>
                <a:close/>
                <a:moveTo>
                  <a:pt x="760413" y="460374"/>
                </a:moveTo>
                <a:lnTo>
                  <a:pt x="757244" y="464341"/>
                </a:lnTo>
                <a:lnTo>
                  <a:pt x="748002" y="474127"/>
                </a:lnTo>
                <a:lnTo>
                  <a:pt x="741400" y="481004"/>
                </a:lnTo>
                <a:lnTo>
                  <a:pt x="734005" y="488409"/>
                </a:lnTo>
                <a:lnTo>
                  <a:pt x="725291" y="496872"/>
                </a:lnTo>
                <a:lnTo>
                  <a:pt x="716048" y="505336"/>
                </a:lnTo>
                <a:lnTo>
                  <a:pt x="705485" y="513799"/>
                </a:lnTo>
                <a:lnTo>
                  <a:pt x="699940" y="518296"/>
                </a:lnTo>
                <a:lnTo>
                  <a:pt x="694394" y="522263"/>
                </a:lnTo>
                <a:lnTo>
                  <a:pt x="688320" y="526230"/>
                </a:lnTo>
                <a:lnTo>
                  <a:pt x="682510" y="530462"/>
                </a:lnTo>
                <a:lnTo>
                  <a:pt x="676701" y="534164"/>
                </a:lnTo>
                <a:lnTo>
                  <a:pt x="670363" y="537603"/>
                </a:lnTo>
                <a:lnTo>
                  <a:pt x="664025" y="540777"/>
                </a:lnTo>
                <a:lnTo>
                  <a:pt x="657687" y="544215"/>
                </a:lnTo>
                <a:lnTo>
                  <a:pt x="651349" y="546860"/>
                </a:lnTo>
                <a:lnTo>
                  <a:pt x="644483" y="549240"/>
                </a:lnTo>
                <a:lnTo>
                  <a:pt x="638145" y="551356"/>
                </a:lnTo>
                <a:lnTo>
                  <a:pt x="637421" y="551552"/>
                </a:lnTo>
                <a:lnTo>
                  <a:pt x="637846" y="551656"/>
                </a:lnTo>
                <a:lnTo>
                  <a:pt x="640794" y="552715"/>
                </a:lnTo>
                <a:lnTo>
                  <a:pt x="643474" y="554038"/>
                </a:lnTo>
                <a:lnTo>
                  <a:pt x="646154" y="555890"/>
                </a:lnTo>
                <a:lnTo>
                  <a:pt x="648834" y="557477"/>
                </a:lnTo>
                <a:lnTo>
                  <a:pt x="651783" y="559329"/>
                </a:lnTo>
                <a:lnTo>
                  <a:pt x="654195" y="561181"/>
                </a:lnTo>
                <a:lnTo>
                  <a:pt x="656607" y="563563"/>
                </a:lnTo>
                <a:lnTo>
                  <a:pt x="659019" y="565679"/>
                </a:lnTo>
                <a:lnTo>
                  <a:pt x="661163" y="568325"/>
                </a:lnTo>
                <a:lnTo>
                  <a:pt x="665720" y="573882"/>
                </a:lnTo>
                <a:lnTo>
                  <a:pt x="669472" y="579702"/>
                </a:lnTo>
                <a:lnTo>
                  <a:pt x="672956" y="586317"/>
                </a:lnTo>
                <a:lnTo>
                  <a:pt x="675905" y="593196"/>
                </a:lnTo>
                <a:lnTo>
                  <a:pt x="678853" y="600605"/>
                </a:lnTo>
                <a:lnTo>
                  <a:pt x="680729" y="608542"/>
                </a:lnTo>
                <a:lnTo>
                  <a:pt x="682337" y="616215"/>
                </a:lnTo>
                <a:lnTo>
                  <a:pt x="682472" y="617067"/>
                </a:lnTo>
                <a:lnTo>
                  <a:pt x="740196" y="552450"/>
                </a:lnTo>
                <a:lnTo>
                  <a:pt x="744154" y="555910"/>
                </a:lnTo>
                <a:lnTo>
                  <a:pt x="760413" y="460374"/>
                </a:lnTo>
                <a:close/>
                <a:moveTo>
                  <a:pt x="484188" y="457200"/>
                </a:moveTo>
                <a:lnTo>
                  <a:pt x="507052" y="556353"/>
                </a:lnTo>
                <a:lnTo>
                  <a:pt x="513027" y="552450"/>
                </a:lnTo>
                <a:lnTo>
                  <a:pt x="556073" y="623362"/>
                </a:lnTo>
                <a:lnTo>
                  <a:pt x="556151" y="622115"/>
                </a:lnTo>
                <a:lnTo>
                  <a:pt x="556676" y="617907"/>
                </a:lnTo>
                <a:lnTo>
                  <a:pt x="557464" y="613699"/>
                </a:lnTo>
                <a:lnTo>
                  <a:pt x="558252" y="609754"/>
                </a:lnTo>
                <a:lnTo>
                  <a:pt x="559566" y="605546"/>
                </a:lnTo>
                <a:lnTo>
                  <a:pt x="560880" y="601864"/>
                </a:lnTo>
                <a:lnTo>
                  <a:pt x="562193" y="598182"/>
                </a:lnTo>
                <a:lnTo>
                  <a:pt x="563770" y="594501"/>
                </a:lnTo>
                <a:lnTo>
                  <a:pt x="565346" y="590556"/>
                </a:lnTo>
                <a:lnTo>
                  <a:pt x="567185" y="587137"/>
                </a:lnTo>
                <a:lnTo>
                  <a:pt x="569287" y="583718"/>
                </a:lnTo>
                <a:lnTo>
                  <a:pt x="571389" y="580299"/>
                </a:lnTo>
                <a:lnTo>
                  <a:pt x="574016" y="577143"/>
                </a:lnTo>
                <a:lnTo>
                  <a:pt x="576380" y="574250"/>
                </a:lnTo>
                <a:lnTo>
                  <a:pt x="578745" y="571357"/>
                </a:lnTo>
                <a:lnTo>
                  <a:pt x="581372" y="568727"/>
                </a:lnTo>
                <a:lnTo>
                  <a:pt x="584262" y="565835"/>
                </a:lnTo>
                <a:lnTo>
                  <a:pt x="587415" y="563468"/>
                </a:lnTo>
                <a:lnTo>
                  <a:pt x="590305" y="561101"/>
                </a:lnTo>
                <a:lnTo>
                  <a:pt x="593457" y="558997"/>
                </a:lnTo>
                <a:lnTo>
                  <a:pt x="596610" y="557156"/>
                </a:lnTo>
                <a:lnTo>
                  <a:pt x="600288" y="555315"/>
                </a:lnTo>
                <a:lnTo>
                  <a:pt x="601985" y="554400"/>
                </a:lnTo>
                <a:lnTo>
                  <a:pt x="598798" y="554001"/>
                </a:lnTo>
                <a:lnTo>
                  <a:pt x="592460" y="552414"/>
                </a:lnTo>
                <a:lnTo>
                  <a:pt x="586386" y="550298"/>
                </a:lnTo>
                <a:lnTo>
                  <a:pt x="580048" y="547918"/>
                </a:lnTo>
                <a:lnTo>
                  <a:pt x="574239" y="545273"/>
                </a:lnTo>
                <a:lnTo>
                  <a:pt x="567901" y="541834"/>
                </a:lnTo>
                <a:lnTo>
                  <a:pt x="562355" y="538396"/>
                </a:lnTo>
                <a:lnTo>
                  <a:pt x="556281" y="534693"/>
                </a:lnTo>
                <a:lnTo>
                  <a:pt x="551000" y="530726"/>
                </a:lnTo>
                <a:lnTo>
                  <a:pt x="545454" y="526230"/>
                </a:lnTo>
                <a:lnTo>
                  <a:pt x="540173" y="521998"/>
                </a:lnTo>
                <a:lnTo>
                  <a:pt x="535155" y="517502"/>
                </a:lnTo>
                <a:lnTo>
                  <a:pt x="529874" y="512477"/>
                </a:lnTo>
                <a:lnTo>
                  <a:pt x="525384" y="507981"/>
                </a:lnTo>
                <a:lnTo>
                  <a:pt x="516406" y="498459"/>
                </a:lnTo>
                <a:lnTo>
                  <a:pt x="508483" y="489467"/>
                </a:lnTo>
                <a:lnTo>
                  <a:pt x="501353" y="481004"/>
                </a:lnTo>
                <a:lnTo>
                  <a:pt x="495544" y="473069"/>
                </a:lnTo>
                <a:lnTo>
                  <a:pt x="490526" y="466721"/>
                </a:lnTo>
                <a:lnTo>
                  <a:pt x="487093" y="461432"/>
                </a:lnTo>
                <a:lnTo>
                  <a:pt x="484188" y="457200"/>
                </a:lnTo>
                <a:close/>
                <a:moveTo>
                  <a:pt x="619534" y="0"/>
                </a:moveTo>
                <a:lnTo>
                  <a:pt x="629595" y="0"/>
                </a:lnTo>
                <a:lnTo>
                  <a:pt x="639655" y="265"/>
                </a:lnTo>
                <a:lnTo>
                  <a:pt x="649981" y="1059"/>
                </a:lnTo>
                <a:lnTo>
                  <a:pt x="660307" y="2117"/>
                </a:lnTo>
                <a:lnTo>
                  <a:pt x="670897" y="3705"/>
                </a:lnTo>
                <a:lnTo>
                  <a:pt x="681487" y="5821"/>
                </a:lnTo>
                <a:lnTo>
                  <a:pt x="691813" y="8467"/>
                </a:lnTo>
                <a:lnTo>
                  <a:pt x="697108" y="10055"/>
                </a:lnTo>
                <a:lnTo>
                  <a:pt x="702138" y="12172"/>
                </a:lnTo>
                <a:lnTo>
                  <a:pt x="707434" y="14024"/>
                </a:lnTo>
                <a:lnTo>
                  <a:pt x="712199" y="16141"/>
                </a:lnTo>
                <a:lnTo>
                  <a:pt x="717494" y="18258"/>
                </a:lnTo>
                <a:lnTo>
                  <a:pt x="722260" y="20639"/>
                </a:lnTo>
                <a:lnTo>
                  <a:pt x="727026" y="23285"/>
                </a:lnTo>
                <a:lnTo>
                  <a:pt x="732056" y="26460"/>
                </a:lnTo>
                <a:lnTo>
                  <a:pt x="736822" y="29371"/>
                </a:lnTo>
                <a:lnTo>
                  <a:pt x="741323" y="32546"/>
                </a:lnTo>
                <a:lnTo>
                  <a:pt x="746088" y="35986"/>
                </a:lnTo>
                <a:lnTo>
                  <a:pt x="750324" y="39955"/>
                </a:lnTo>
                <a:lnTo>
                  <a:pt x="754560" y="43660"/>
                </a:lnTo>
                <a:lnTo>
                  <a:pt x="759061" y="47629"/>
                </a:lnTo>
                <a:lnTo>
                  <a:pt x="763297" y="52127"/>
                </a:lnTo>
                <a:lnTo>
                  <a:pt x="767004" y="56625"/>
                </a:lnTo>
                <a:lnTo>
                  <a:pt x="771240" y="61388"/>
                </a:lnTo>
                <a:lnTo>
                  <a:pt x="774947" y="66680"/>
                </a:lnTo>
                <a:lnTo>
                  <a:pt x="778389" y="71972"/>
                </a:lnTo>
                <a:lnTo>
                  <a:pt x="781831" y="77264"/>
                </a:lnTo>
                <a:lnTo>
                  <a:pt x="785272" y="83350"/>
                </a:lnTo>
                <a:lnTo>
                  <a:pt x="788449" y="89436"/>
                </a:lnTo>
                <a:lnTo>
                  <a:pt x="791362" y="95787"/>
                </a:lnTo>
                <a:lnTo>
                  <a:pt x="794009" y="102402"/>
                </a:lnTo>
                <a:lnTo>
                  <a:pt x="794009" y="107165"/>
                </a:lnTo>
                <a:lnTo>
                  <a:pt x="793745" y="112721"/>
                </a:lnTo>
                <a:lnTo>
                  <a:pt x="793215" y="119336"/>
                </a:lnTo>
                <a:lnTo>
                  <a:pt x="792421" y="126481"/>
                </a:lnTo>
                <a:lnTo>
                  <a:pt x="790038" y="142357"/>
                </a:lnTo>
                <a:lnTo>
                  <a:pt x="787655" y="159556"/>
                </a:lnTo>
                <a:lnTo>
                  <a:pt x="785008" y="176226"/>
                </a:lnTo>
                <a:lnTo>
                  <a:pt x="782890" y="191573"/>
                </a:lnTo>
                <a:lnTo>
                  <a:pt x="781036" y="204274"/>
                </a:lnTo>
                <a:lnTo>
                  <a:pt x="780771" y="209037"/>
                </a:lnTo>
                <a:lnTo>
                  <a:pt x="780771" y="213006"/>
                </a:lnTo>
                <a:lnTo>
                  <a:pt x="781566" y="223061"/>
                </a:lnTo>
                <a:lnTo>
                  <a:pt x="783419" y="240789"/>
                </a:lnTo>
                <a:lnTo>
                  <a:pt x="785272" y="262752"/>
                </a:lnTo>
                <a:lnTo>
                  <a:pt x="786861" y="287360"/>
                </a:lnTo>
                <a:lnTo>
                  <a:pt x="787655" y="299796"/>
                </a:lnTo>
                <a:lnTo>
                  <a:pt x="788185" y="312232"/>
                </a:lnTo>
                <a:lnTo>
                  <a:pt x="788449" y="324404"/>
                </a:lnTo>
                <a:lnTo>
                  <a:pt x="788449" y="335518"/>
                </a:lnTo>
                <a:lnTo>
                  <a:pt x="787920" y="345837"/>
                </a:lnTo>
                <a:lnTo>
                  <a:pt x="787126" y="354569"/>
                </a:lnTo>
                <a:lnTo>
                  <a:pt x="786596" y="358538"/>
                </a:lnTo>
                <a:lnTo>
                  <a:pt x="786067" y="361978"/>
                </a:lnTo>
                <a:lnTo>
                  <a:pt x="785272" y="365153"/>
                </a:lnTo>
                <a:lnTo>
                  <a:pt x="784478" y="367535"/>
                </a:lnTo>
                <a:lnTo>
                  <a:pt x="782360" y="372033"/>
                </a:lnTo>
                <a:lnTo>
                  <a:pt x="779712" y="375737"/>
                </a:lnTo>
                <a:lnTo>
                  <a:pt x="777594" y="379442"/>
                </a:lnTo>
                <a:lnTo>
                  <a:pt x="774947" y="382617"/>
                </a:lnTo>
                <a:lnTo>
                  <a:pt x="770181" y="388438"/>
                </a:lnTo>
                <a:lnTo>
                  <a:pt x="765416" y="393995"/>
                </a:lnTo>
                <a:lnTo>
                  <a:pt x="763297" y="396906"/>
                </a:lnTo>
                <a:lnTo>
                  <a:pt x="761444" y="400081"/>
                </a:lnTo>
                <a:lnTo>
                  <a:pt x="760120" y="403256"/>
                </a:lnTo>
                <a:lnTo>
                  <a:pt x="758797" y="406960"/>
                </a:lnTo>
                <a:lnTo>
                  <a:pt x="758002" y="411194"/>
                </a:lnTo>
                <a:lnTo>
                  <a:pt x="757473" y="415692"/>
                </a:lnTo>
                <a:lnTo>
                  <a:pt x="757473" y="420720"/>
                </a:lnTo>
                <a:lnTo>
                  <a:pt x="758002" y="426806"/>
                </a:lnTo>
                <a:lnTo>
                  <a:pt x="759061" y="432892"/>
                </a:lnTo>
                <a:lnTo>
                  <a:pt x="760650" y="438978"/>
                </a:lnTo>
                <a:lnTo>
                  <a:pt x="762768" y="444799"/>
                </a:lnTo>
                <a:lnTo>
                  <a:pt x="765416" y="450885"/>
                </a:lnTo>
                <a:lnTo>
                  <a:pt x="768328" y="456177"/>
                </a:lnTo>
                <a:lnTo>
                  <a:pt x="772299" y="461998"/>
                </a:lnTo>
                <a:lnTo>
                  <a:pt x="776006" y="467025"/>
                </a:lnTo>
                <a:lnTo>
                  <a:pt x="780242" y="472053"/>
                </a:lnTo>
                <a:lnTo>
                  <a:pt x="785272" y="477080"/>
                </a:lnTo>
                <a:lnTo>
                  <a:pt x="790038" y="481579"/>
                </a:lnTo>
                <a:lnTo>
                  <a:pt x="795333" y="485812"/>
                </a:lnTo>
                <a:lnTo>
                  <a:pt x="800628" y="490311"/>
                </a:lnTo>
                <a:lnTo>
                  <a:pt x="806188" y="494015"/>
                </a:lnTo>
                <a:lnTo>
                  <a:pt x="812013" y="497455"/>
                </a:lnTo>
                <a:lnTo>
                  <a:pt x="817838" y="500895"/>
                </a:lnTo>
                <a:lnTo>
                  <a:pt x="823927" y="504070"/>
                </a:lnTo>
                <a:lnTo>
                  <a:pt x="865494" y="523386"/>
                </a:lnTo>
                <a:lnTo>
                  <a:pt x="895676" y="537410"/>
                </a:lnTo>
                <a:lnTo>
                  <a:pt x="929036" y="553286"/>
                </a:lnTo>
                <a:lnTo>
                  <a:pt x="962395" y="569427"/>
                </a:lnTo>
                <a:lnTo>
                  <a:pt x="993902" y="585039"/>
                </a:lnTo>
                <a:lnTo>
                  <a:pt x="1007934" y="591918"/>
                </a:lnTo>
                <a:lnTo>
                  <a:pt x="1020377" y="598798"/>
                </a:lnTo>
                <a:lnTo>
                  <a:pt x="1030968" y="604355"/>
                </a:lnTo>
                <a:lnTo>
                  <a:pt x="1039440" y="609647"/>
                </a:lnTo>
                <a:lnTo>
                  <a:pt x="1046853" y="614145"/>
                </a:lnTo>
                <a:lnTo>
                  <a:pt x="1054002" y="618643"/>
                </a:lnTo>
                <a:lnTo>
                  <a:pt x="1060885" y="623406"/>
                </a:lnTo>
                <a:lnTo>
                  <a:pt x="1067504" y="628169"/>
                </a:lnTo>
                <a:lnTo>
                  <a:pt x="1073859" y="632932"/>
                </a:lnTo>
                <a:lnTo>
                  <a:pt x="1079683" y="637959"/>
                </a:lnTo>
                <a:lnTo>
                  <a:pt x="1085508" y="642722"/>
                </a:lnTo>
                <a:lnTo>
                  <a:pt x="1090538" y="648014"/>
                </a:lnTo>
                <a:lnTo>
                  <a:pt x="1095304" y="653042"/>
                </a:lnTo>
                <a:lnTo>
                  <a:pt x="1099540" y="658334"/>
                </a:lnTo>
                <a:lnTo>
                  <a:pt x="1103247" y="663626"/>
                </a:lnTo>
                <a:lnTo>
                  <a:pt x="1106424" y="668918"/>
                </a:lnTo>
                <a:lnTo>
                  <a:pt x="1109071" y="674739"/>
                </a:lnTo>
                <a:lnTo>
                  <a:pt x="1111189" y="680031"/>
                </a:lnTo>
                <a:lnTo>
                  <a:pt x="1111984" y="682942"/>
                </a:lnTo>
                <a:lnTo>
                  <a:pt x="1112513" y="685588"/>
                </a:lnTo>
                <a:lnTo>
                  <a:pt x="1113043" y="688763"/>
                </a:lnTo>
                <a:lnTo>
                  <a:pt x="1113307" y="691674"/>
                </a:lnTo>
                <a:lnTo>
                  <a:pt x="1113837" y="700141"/>
                </a:lnTo>
                <a:lnTo>
                  <a:pt x="1114896" y="713901"/>
                </a:lnTo>
                <a:lnTo>
                  <a:pt x="1118603" y="753327"/>
                </a:lnTo>
                <a:lnTo>
                  <a:pt x="1124163" y="804130"/>
                </a:lnTo>
                <a:lnTo>
                  <a:pt x="1130252" y="861549"/>
                </a:lnTo>
                <a:lnTo>
                  <a:pt x="1136606" y="919233"/>
                </a:lnTo>
                <a:lnTo>
                  <a:pt x="1142960" y="972154"/>
                </a:lnTo>
                <a:lnTo>
                  <a:pt x="1145873" y="994910"/>
                </a:lnTo>
                <a:lnTo>
                  <a:pt x="1148520" y="1014226"/>
                </a:lnTo>
                <a:lnTo>
                  <a:pt x="1151168" y="1029573"/>
                </a:lnTo>
                <a:lnTo>
                  <a:pt x="1153021" y="1040157"/>
                </a:lnTo>
                <a:lnTo>
                  <a:pt x="1154874" y="1050212"/>
                </a:lnTo>
                <a:lnTo>
                  <a:pt x="1157257" y="1064500"/>
                </a:lnTo>
                <a:lnTo>
                  <a:pt x="1159640" y="1082229"/>
                </a:lnTo>
                <a:lnTo>
                  <a:pt x="1162288" y="1102868"/>
                </a:lnTo>
                <a:lnTo>
                  <a:pt x="1168112" y="1151026"/>
                </a:lnTo>
                <a:lnTo>
                  <a:pt x="1173672" y="1203947"/>
                </a:lnTo>
                <a:lnTo>
                  <a:pt x="1179497" y="1257661"/>
                </a:lnTo>
                <a:lnTo>
                  <a:pt x="1184263" y="1307142"/>
                </a:lnTo>
                <a:lnTo>
                  <a:pt x="1187704" y="1348420"/>
                </a:lnTo>
                <a:lnTo>
                  <a:pt x="1189028" y="1364561"/>
                </a:lnTo>
                <a:lnTo>
                  <a:pt x="1189823" y="1376997"/>
                </a:lnTo>
                <a:lnTo>
                  <a:pt x="1193264" y="1451351"/>
                </a:lnTo>
                <a:lnTo>
                  <a:pt x="1198030" y="1563014"/>
                </a:lnTo>
                <a:lnTo>
                  <a:pt x="1200148" y="1619110"/>
                </a:lnTo>
                <a:lnTo>
                  <a:pt x="1202001" y="1668061"/>
                </a:lnTo>
                <a:lnTo>
                  <a:pt x="1203325" y="1704047"/>
                </a:lnTo>
                <a:lnTo>
                  <a:pt x="1203325" y="1715690"/>
                </a:lnTo>
                <a:lnTo>
                  <a:pt x="1203325" y="1722305"/>
                </a:lnTo>
                <a:lnTo>
                  <a:pt x="1203060" y="1724157"/>
                </a:lnTo>
                <a:lnTo>
                  <a:pt x="1202531" y="1725745"/>
                </a:lnTo>
                <a:lnTo>
                  <a:pt x="1201207" y="1728920"/>
                </a:lnTo>
                <a:lnTo>
                  <a:pt x="1199619" y="1732095"/>
                </a:lnTo>
                <a:lnTo>
                  <a:pt x="1197501" y="1735006"/>
                </a:lnTo>
                <a:lnTo>
                  <a:pt x="1195118" y="1737652"/>
                </a:lnTo>
                <a:lnTo>
                  <a:pt x="1192205" y="1739769"/>
                </a:lnTo>
                <a:lnTo>
                  <a:pt x="1189028" y="1741886"/>
                </a:lnTo>
                <a:lnTo>
                  <a:pt x="1185851" y="1743473"/>
                </a:lnTo>
                <a:lnTo>
                  <a:pt x="1182674" y="1745061"/>
                </a:lnTo>
                <a:lnTo>
                  <a:pt x="1179232" y="1746384"/>
                </a:lnTo>
                <a:lnTo>
                  <a:pt x="1175790" y="1747178"/>
                </a:lnTo>
                <a:lnTo>
                  <a:pt x="1172878" y="1747707"/>
                </a:lnTo>
                <a:lnTo>
                  <a:pt x="1170230" y="1747707"/>
                </a:lnTo>
                <a:lnTo>
                  <a:pt x="1167583" y="1747442"/>
                </a:lnTo>
                <a:lnTo>
                  <a:pt x="1165730" y="1746913"/>
                </a:lnTo>
                <a:lnTo>
                  <a:pt x="1163876" y="1745590"/>
                </a:lnTo>
                <a:lnTo>
                  <a:pt x="1163082" y="1745061"/>
                </a:lnTo>
                <a:lnTo>
                  <a:pt x="1162288" y="1744796"/>
                </a:lnTo>
                <a:lnTo>
                  <a:pt x="1161758" y="1744796"/>
                </a:lnTo>
                <a:lnTo>
                  <a:pt x="1161229" y="1745061"/>
                </a:lnTo>
                <a:lnTo>
                  <a:pt x="1160699" y="1745326"/>
                </a:lnTo>
                <a:lnTo>
                  <a:pt x="1160170" y="1746384"/>
                </a:lnTo>
                <a:lnTo>
                  <a:pt x="1159375" y="1747972"/>
                </a:lnTo>
                <a:lnTo>
                  <a:pt x="1158581" y="1750353"/>
                </a:lnTo>
                <a:lnTo>
                  <a:pt x="1158052" y="1753264"/>
                </a:lnTo>
                <a:lnTo>
                  <a:pt x="1157257" y="1760143"/>
                </a:lnTo>
                <a:lnTo>
                  <a:pt x="1156728" y="1767817"/>
                </a:lnTo>
                <a:lnTo>
                  <a:pt x="1156463" y="1775490"/>
                </a:lnTo>
                <a:lnTo>
                  <a:pt x="1156198" y="1781841"/>
                </a:lnTo>
                <a:lnTo>
                  <a:pt x="1156463" y="1786868"/>
                </a:lnTo>
                <a:lnTo>
                  <a:pt x="1156728" y="1794277"/>
                </a:lnTo>
                <a:lnTo>
                  <a:pt x="1156993" y="1800892"/>
                </a:lnTo>
                <a:lnTo>
                  <a:pt x="1156728" y="1808830"/>
                </a:lnTo>
                <a:lnTo>
                  <a:pt x="1155934" y="1818092"/>
                </a:lnTo>
                <a:lnTo>
                  <a:pt x="1155404" y="1822854"/>
                </a:lnTo>
                <a:lnTo>
                  <a:pt x="1154610" y="1828146"/>
                </a:lnTo>
                <a:lnTo>
                  <a:pt x="1153551" y="1833439"/>
                </a:lnTo>
                <a:lnTo>
                  <a:pt x="1152492" y="1838995"/>
                </a:lnTo>
                <a:lnTo>
                  <a:pt x="1150903" y="1844287"/>
                </a:lnTo>
                <a:lnTo>
                  <a:pt x="1149050" y="1849844"/>
                </a:lnTo>
                <a:lnTo>
                  <a:pt x="1146932" y="1855665"/>
                </a:lnTo>
                <a:lnTo>
                  <a:pt x="1144549" y="1861222"/>
                </a:lnTo>
                <a:lnTo>
                  <a:pt x="1141901" y="1867043"/>
                </a:lnTo>
                <a:lnTo>
                  <a:pt x="1138724" y="1872335"/>
                </a:lnTo>
                <a:lnTo>
                  <a:pt x="1135018" y="1877892"/>
                </a:lnTo>
                <a:lnTo>
                  <a:pt x="1131046" y="1883184"/>
                </a:lnTo>
                <a:lnTo>
                  <a:pt x="1126810" y="1888476"/>
                </a:lnTo>
                <a:lnTo>
                  <a:pt x="1121780" y="1893504"/>
                </a:lnTo>
                <a:lnTo>
                  <a:pt x="1116485" y="1898266"/>
                </a:lnTo>
                <a:lnTo>
                  <a:pt x="1110395" y="1902765"/>
                </a:lnTo>
                <a:lnTo>
                  <a:pt x="1104306" y="1906998"/>
                </a:lnTo>
                <a:lnTo>
                  <a:pt x="1097157" y="1910967"/>
                </a:lnTo>
                <a:lnTo>
                  <a:pt x="1089744" y="1914407"/>
                </a:lnTo>
                <a:lnTo>
                  <a:pt x="1081537" y="1917582"/>
                </a:lnTo>
                <a:lnTo>
                  <a:pt x="1072800" y="1920493"/>
                </a:lnTo>
                <a:lnTo>
                  <a:pt x="1063533" y="1922875"/>
                </a:lnTo>
                <a:lnTo>
                  <a:pt x="1057708" y="1923139"/>
                </a:lnTo>
                <a:lnTo>
                  <a:pt x="1054002" y="1922875"/>
                </a:lnTo>
                <a:lnTo>
                  <a:pt x="1049766" y="1922610"/>
                </a:lnTo>
                <a:lnTo>
                  <a:pt x="1045265" y="1921816"/>
                </a:lnTo>
                <a:lnTo>
                  <a:pt x="1040234" y="1920493"/>
                </a:lnTo>
                <a:lnTo>
                  <a:pt x="1037587" y="1919435"/>
                </a:lnTo>
                <a:lnTo>
                  <a:pt x="1035204" y="1918376"/>
                </a:lnTo>
                <a:lnTo>
                  <a:pt x="1032821" y="1917053"/>
                </a:lnTo>
                <a:lnTo>
                  <a:pt x="1030438" y="1915466"/>
                </a:lnTo>
                <a:lnTo>
                  <a:pt x="1029909" y="1914936"/>
                </a:lnTo>
                <a:lnTo>
                  <a:pt x="1029644" y="1913613"/>
                </a:lnTo>
                <a:lnTo>
                  <a:pt x="1029379" y="1909380"/>
                </a:lnTo>
                <a:lnTo>
                  <a:pt x="1029379" y="1902765"/>
                </a:lnTo>
                <a:lnTo>
                  <a:pt x="1029909" y="1894827"/>
                </a:lnTo>
                <a:lnTo>
                  <a:pt x="1031233" y="1874452"/>
                </a:lnTo>
                <a:lnTo>
                  <a:pt x="1032556" y="1851696"/>
                </a:lnTo>
                <a:lnTo>
                  <a:pt x="1033086" y="1840318"/>
                </a:lnTo>
                <a:lnTo>
                  <a:pt x="1033086" y="1829205"/>
                </a:lnTo>
                <a:lnTo>
                  <a:pt x="1032821" y="1818621"/>
                </a:lnTo>
                <a:lnTo>
                  <a:pt x="1032556" y="1813858"/>
                </a:lnTo>
                <a:lnTo>
                  <a:pt x="1032027" y="1809360"/>
                </a:lnTo>
                <a:lnTo>
                  <a:pt x="1031233" y="1805126"/>
                </a:lnTo>
                <a:lnTo>
                  <a:pt x="1030438" y="1801421"/>
                </a:lnTo>
                <a:lnTo>
                  <a:pt x="1029379" y="1797717"/>
                </a:lnTo>
                <a:lnTo>
                  <a:pt x="1028320" y="1795071"/>
                </a:lnTo>
                <a:lnTo>
                  <a:pt x="1026996" y="1792690"/>
                </a:lnTo>
                <a:lnTo>
                  <a:pt x="1025408" y="1790837"/>
                </a:lnTo>
                <a:lnTo>
                  <a:pt x="1024614" y="1790308"/>
                </a:lnTo>
                <a:lnTo>
                  <a:pt x="1023819" y="1789779"/>
                </a:lnTo>
                <a:lnTo>
                  <a:pt x="1022760" y="1789250"/>
                </a:lnTo>
                <a:lnTo>
                  <a:pt x="1021701" y="1789250"/>
                </a:lnTo>
                <a:lnTo>
                  <a:pt x="1020377" y="1788985"/>
                </a:lnTo>
                <a:lnTo>
                  <a:pt x="1019054" y="1789250"/>
                </a:lnTo>
                <a:lnTo>
                  <a:pt x="1017200" y="1789779"/>
                </a:lnTo>
                <a:lnTo>
                  <a:pt x="1015612" y="1790573"/>
                </a:lnTo>
                <a:lnTo>
                  <a:pt x="1014553" y="1791367"/>
                </a:lnTo>
                <a:lnTo>
                  <a:pt x="1013759" y="1792160"/>
                </a:lnTo>
                <a:lnTo>
                  <a:pt x="1013229" y="1793219"/>
                </a:lnTo>
                <a:lnTo>
                  <a:pt x="1012435" y="1794542"/>
                </a:lnTo>
                <a:lnTo>
                  <a:pt x="1011905" y="1796129"/>
                </a:lnTo>
                <a:lnTo>
                  <a:pt x="1011376" y="1797982"/>
                </a:lnTo>
                <a:lnTo>
                  <a:pt x="1010052" y="1819415"/>
                </a:lnTo>
                <a:lnTo>
                  <a:pt x="1008463" y="1839260"/>
                </a:lnTo>
                <a:lnTo>
                  <a:pt x="1006610" y="1856459"/>
                </a:lnTo>
                <a:lnTo>
                  <a:pt x="1004492" y="1871277"/>
                </a:lnTo>
                <a:lnTo>
                  <a:pt x="1002903" y="1883449"/>
                </a:lnTo>
                <a:lnTo>
                  <a:pt x="1001315" y="1892445"/>
                </a:lnTo>
                <a:lnTo>
                  <a:pt x="999991" y="1899854"/>
                </a:lnTo>
                <a:lnTo>
                  <a:pt x="1001315" y="1912820"/>
                </a:lnTo>
                <a:lnTo>
                  <a:pt x="1004227" y="1943249"/>
                </a:lnTo>
                <a:lnTo>
                  <a:pt x="1006081" y="1961507"/>
                </a:lnTo>
                <a:lnTo>
                  <a:pt x="1007404" y="1978971"/>
                </a:lnTo>
                <a:lnTo>
                  <a:pt x="1008199" y="1994582"/>
                </a:lnTo>
                <a:lnTo>
                  <a:pt x="1008199" y="2001197"/>
                </a:lnTo>
                <a:lnTo>
                  <a:pt x="1008199" y="2006754"/>
                </a:lnTo>
                <a:lnTo>
                  <a:pt x="1007669" y="2013104"/>
                </a:lnTo>
                <a:lnTo>
                  <a:pt x="1006345" y="2021572"/>
                </a:lnTo>
                <a:lnTo>
                  <a:pt x="1004227" y="2032420"/>
                </a:lnTo>
                <a:lnTo>
                  <a:pt x="1001844" y="2044857"/>
                </a:lnTo>
                <a:lnTo>
                  <a:pt x="989666" y="2106509"/>
                </a:lnTo>
                <a:lnTo>
                  <a:pt x="983576" y="2139585"/>
                </a:lnTo>
                <a:lnTo>
                  <a:pt x="980664" y="2155726"/>
                </a:lnTo>
                <a:lnTo>
                  <a:pt x="978016" y="2171337"/>
                </a:lnTo>
                <a:lnTo>
                  <a:pt x="976163" y="2185361"/>
                </a:lnTo>
                <a:lnTo>
                  <a:pt x="974574" y="2198327"/>
                </a:lnTo>
                <a:lnTo>
                  <a:pt x="973780" y="2209705"/>
                </a:lnTo>
                <a:lnTo>
                  <a:pt x="973780" y="2214468"/>
                </a:lnTo>
                <a:lnTo>
                  <a:pt x="973780" y="2218701"/>
                </a:lnTo>
                <a:lnTo>
                  <a:pt x="974045" y="2227962"/>
                </a:lnTo>
                <a:lnTo>
                  <a:pt x="974045" y="2239870"/>
                </a:lnTo>
                <a:lnTo>
                  <a:pt x="973515" y="2253629"/>
                </a:lnTo>
                <a:lnTo>
                  <a:pt x="972721" y="2269241"/>
                </a:lnTo>
                <a:lnTo>
                  <a:pt x="970868" y="2305227"/>
                </a:lnTo>
                <a:lnTo>
                  <a:pt x="968750" y="2345182"/>
                </a:lnTo>
                <a:lnTo>
                  <a:pt x="966632" y="2386725"/>
                </a:lnTo>
                <a:lnTo>
                  <a:pt x="965308" y="2407099"/>
                </a:lnTo>
                <a:lnTo>
                  <a:pt x="964514" y="2427474"/>
                </a:lnTo>
                <a:lnTo>
                  <a:pt x="964249" y="2446790"/>
                </a:lnTo>
                <a:lnTo>
                  <a:pt x="963984" y="2465576"/>
                </a:lnTo>
                <a:lnTo>
                  <a:pt x="963984" y="2482511"/>
                </a:lnTo>
                <a:lnTo>
                  <a:pt x="964514" y="2498123"/>
                </a:lnTo>
                <a:lnTo>
                  <a:pt x="965308" y="2515057"/>
                </a:lnTo>
                <a:lnTo>
                  <a:pt x="966367" y="2534638"/>
                </a:lnTo>
                <a:lnTo>
                  <a:pt x="967691" y="2582002"/>
                </a:lnTo>
                <a:lnTo>
                  <a:pt x="969014" y="2636246"/>
                </a:lnTo>
                <a:lnTo>
                  <a:pt x="970338" y="2693400"/>
                </a:lnTo>
                <a:lnTo>
                  <a:pt x="972456" y="2798712"/>
                </a:lnTo>
                <a:lnTo>
                  <a:pt x="973515" y="2838932"/>
                </a:lnTo>
                <a:lnTo>
                  <a:pt x="974310" y="2865128"/>
                </a:lnTo>
                <a:lnTo>
                  <a:pt x="974839" y="2876241"/>
                </a:lnTo>
                <a:lnTo>
                  <a:pt x="975104" y="2891324"/>
                </a:lnTo>
                <a:lnTo>
                  <a:pt x="975633" y="2931014"/>
                </a:lnTo>
                <a:lnTo>
                  <a:pt x="975898" y="2979437"/>
                </a:lnTo>
                <a:lnTo>
                  <a:pt x="975898" y="3031564"/>
                </a:lnTo>
                <a:lnTo>
                  <a:pt x="975633" y="3082367"/>
                </a:lnTo>
                <a:lnTo>
                  <a:pt x="975104" y="3127350"/>
                </a:lnTo>
                <a:lnTo>
                  <a:pt x="974839" y="3161484"/>
                </a:lnTo>
                <a:lnTo>
                  <a:pt x="974310" y="3180006"/>
                </a:lnTo>
                <a:lnTo>
                  <a:pt x="973780" y="3189532"/>
                </a:lnTo>
                <a:lnTo>
                  <a:pt x="972721" y="3199587"/>
                </a:lnTo>
                <a:lnTo>
                  <a:pt x="970338" y="3221020"/>
                </a:lnTo>
                <a:lnTo>
                  <a:pt x="969544" y="3231604"/>
                </a:lnTo>
                <a:lnTo>
                  <a:pt x="969279" y="3236367"/>
                </a:lnTo>
                <a:lnTo>
                  <a:pt x="969279" y="3240865"/>
                </a:lnTo>
                <a:lnTo>
                  <a:pt x="969544" y="3245628"/>
                </a:lnTo>
                <a:lnTo>
                  <a:pt x="969809" y="3249597"/>
                </a:lnTo>
                <a:lnTo>
                  <a:pt x="970338" y="3253301"/>
                </a:lnTo>
                <a:lnTo>
                  <a:pt x="971397" y="3256741"/>
                </a:lnTo>
                <a:lnTo>
                  <a:pt x="972986" y="3260181"/>
                </a:lnTo>
                <a:lnTo>
                  <a:pt x="975369" y="3264944"/>
                </a:lnTo>
                <a:lnTo>
                  <a:pt x="979075" y="3270501"/>
                </a:lnTo>
                <a:lnTo>
                  <a:pt x="983576" y="3276587"/>
                </a:lnTo>
                <a:lnTo>
                  <a:pt x="993902" y="3290610"/>
                </a:lnTo>
                <a:lnTo>
                  <a:pt x="1005021" y="3305693"/>
                </a:lnTo>
                <a:lnTo>
                  <a:pt x="1027261" y="3334270"/>
                </a:lnTo>
                <a:lnTo>
                  <a:pt x="1035998" y="3345383"/>
                </a:lnTo>
                <a:lnTo>
                  <a:pt x="1038911" y="3349882"/>
                </a:lnTo>
                <a:lnTo>
                  <a:pt x="1040764" y="3353057"/>
                </a:lnTo>
                <a:lnTo>
                  <a:pt x="1045529" y="3360995"/>
                </a:lnTo>
                <a:lnTo>
                  <a:pt x="1048442" y="3367081"/>
                </a:lnTo>
                <a:lnTo>
                  <a:pt x="1051884" y="3373696"/>
                </a:lnTo>
                <a:lnTo>
                  <a:pt x="1055325" y="3381370"/>
                </a:lnTo>
                <a:lnTo>
                  <a:pt x="1058767" y="3389572"/>
                </a:lnTo>
                <a:lnTo>
                  <a:pt x="1061680" y="3397775"/>
                </a:lnTo>
                <a:lnTo>
                  <a:pt x="1062739" y="3402273"/>
                </a:lnTo>
                <a:lnTo>
                  <a:pt x="1063798" y="3406507"/>
                </a:lnTo>
                <a:lnTo>
                  <a:pt x="1064857" y="3410476"/>
                </a:lnTo>
                <a:lnTo>
                  <a:pt x="1065386" y="3414974"/>
                </a:lnTo>
                <a:lnTo>
                  <a:pt x="1065916" y="3418943"/>
                </a:lnTo>
                <a:lnTo>
                  <a:pt x="1066181" y="3422912"/>
                </a:lnTo>
                <a:lnTo>
                  <a:pt x="1065916" y="3426617"/>
                </a:lnTo>
                <a:lnTo>
                  <a:pt x="1065386" y="3430586"/>
                </a:lnTo>
                <a:lnTo>
                  <a:pt x="1064592" y="3434026"/>
                </a:lnTo>
                <a:lnTo>
                  <a:pt x="1063533" y="3437465"/>
                </a:lnTo>
                <a:lnTo>
                  <a:pt x="1061944" y="3440376"/>
                </a:lnTo>
                <a:lnTo>
                  <a:pt x="1059826" y="3443551"/>
                </a:lnTo>
                <a:lnTo>
                  <a:pt x="1056914" y="3445933"/>
                </a:lnTo>
                <a:lnTo>
                  <a:pt x="1054002" y="3448314"/>
                </a:lnTo>
                <a:lnTo>
                  <a:pt x="1050560" y="3450166"/>
                </a:lnTo>
                <a:lnTo>
                  <a:pt x="1046588" y="3451489"/>
                </a:lnTo>
                <a:lnTo>
                  <a:pt x="1041823" y="3452813"/>
                </a:lnTo>
                <a:lnTo>
                  <a:pt x="1036528" y="3453342"/>
                </a:lnTo>
                <a:lnTo>
                  <a:pt x="1030703" y="3454136"/>
                </a:lnTo>
                <a:lnTo>
                  <a:pt x="1025143" y="3454400"/>
                </a:lnTo>
                <a:lnTo>
                  <a:pt x="1019054" y="3454400"/>
                </a:lnTo>
                <a:lnTo>
                  <a:pt x="1012964" y="3454400"/>
                </a:lnTo>
                <a:lnTo>
                  <a:pt x="1006610" y="3453606"/>
                </a:lnTo>
                <a:lnTo>
                  <a:pt x="999991" y="3453342"/>
                </a:lnTo>
                <a:lnTo>
                  <a:pt x="987018" y="3451754"/>
                </a:lnTo>
                <a:lnTo>
                  <a:pt x="973780" y="3449637"/>
                </a:lnTo>
                <a:lnTo>
                  <a:pt x="960277" y="3446991"/>
                </a:lnTo>
                <a:lnTo>
                  <a:pt x="947039" y="3444081"/>
                </a:lnTo>
                <a:lnTo>
                  <a:pt x="934066" y="3440112"/>
                </a:lnTo>
                <a:lnTo>
                  <a:pt x="921358" y="3436142"/>
                </a:lnTo>
                <a:lnTo>
                  <a:pt x="909444" y="3431644"/>
                </a:lnTo>
                <a:lnTo>
                  <a:pt x="898059" y="3426617"/>
                </a:lnTo>
                <a:lnTo>
                  <a:pt x="892764" y="3423971"/>
                </a:lnTo>
                <a:lnTo>
                  <a:pt x="887734" y="3421325"/>
                </a:lnTo>
                <a:lnTo>
                  <a:pt x="882439" y="3418679"/>
                </a:lnTo>
                <a:lnTo>
                  <a:pt x="877938" y="3416033"/>
                </a:lnTo>
                <a:lnTo>
                  <a:pt x="873437" y="3413122"/>
                </a:lnTo>
                <a:lnTo>
                  <a:pt x="869465" y="3410211"/>
                </a:lnTo>
                <a:lnTo>
                  <a:pt x="866024" y="3407301"/>
                </a:lnTo>
                <a:lnTo>
                  <a:pt x="862582" y="3404390"/>
                </a:lnTo>
                <a:lnTo>
                  <a:pt x="859405" y="3401479"/>
                </a:lnTo>
                <a:lnTo>
                  <a:pt x="857022" y="3398304"/>
                </a:lnTo>
                <a:lnTo>
                  <a:pt x="852521" y="3392483"/>
                </a:lnTo>
                <a:lnTo>
                  <a:pt x="848550" y="3386662"/>
                </a:lnTo>
                <a:lnTo>
                  <a:pt x="844843" y="3381105"/>
                </a:lnTo>
                <a:lnTo>
                  <a:pt x="841666" y="3375813"/>
                </a:lnTo>
                <a:lnTo>
                  <a:pt x="835841" y="3365229"/>
                </a:lnTo>
                <a:lnTo>
                  <a:pt x="830546" y="3355438"/>
                </a:lnTo>
                <a:lnTo>
                  <a:pt x="827898" y="3350940"/>
                </a:lnTo>
                <a:lnTo>
                  <a:pt x="825251" y="3346442"/>
                </a:lnTo>
                <a:lnTo>
                  <a:pt x="822338" y="3342473"/>
                </a:lnTo>
                <a:lnTo>
                  <a:pt x="819161" y="3338504"/>
                </a:lnTo>
                <a:lnTo>
                  <a:pt x="815720" y="3334535"/>
                </a:lnTo>
                <a:lnTo>
                  <a:pt x="812013" y="3331095"/>
                </a:lnTo>
                <a:lnTo>
                  <a:pt x="807777" y="3327920"/>
                </a:lnTo>
                <a:lnTo>
                  <a:pt x="803011" y="3325009"/>
                </a:lnTo>
                <a:lnTo>
                  <a:pt x="797981" y="3322098"/>
                </a:lnTo>
                <a:lnTo>
                  <a:pt x="792686" y="3318658"/>
                </a:lnTo>
                <a:lnTo>
                  <a:pt x="787390" y="3314954"/>
                </a:lnTo>
                <a:lnTo>
                  <a:pt x="782360" y="3311250"/>
                </a:lnTo>
                <a:lnTo>
                  <a:pt x="777065" y="3307016"/>
                </a:lnTo>
                <a:lnTo>
                  <a:pt x="772034" y="3302782"/>
                </a:lnTo>
                <a:lnTo>
                  <a:pt x="767004" y="3298549"/>
                </a:lnTo>
                <a:lnTo>
                  <a:pt x="762503" y="3293786"/>
                </a:lnTo>
                <a:lnTo>
                  <a:pt x="758267" y="3289023"/>
                </a:lnTo>
                <a:lnTo>
                  <a:pt x="754031" y="3284260"/>
                </a:lnTo>
                <a:lnTo>
                  <a:pt x="750589" y="3279233"/>
                </a:lnTo>
                <a:lnTo>
                  <a:pt x="747412" y="3274205"/>
                </a:lnTo>
                <a:lnTo>
                  <a:pt x="744500" y="3269442"/>
                </a:lnTo>
                <a:lnTo>
                  <a:pt x="742117" y="3264150"/>
                </a:lnTo>
                <a:lnTo>
                  <a:pt x="740528" y="3259387"/>
                </a:lnTo>
                <a:lnTo>
                  <a:pt x="739469" y="3254360"/>
                </a:lnTo>
                <a:lnTo>
                  <a:pt x="738675" y="3249597"/>
                </a:lnTo>
                <a:lnTo>
                  <a:pt x="737086" y="3244569"/>
                </a:lnTo>
                <a:lnTo>
                  <a:pt x="735498" y="3239277"/>
                </a:lnTo>
                <a:lnTo>
                  <a:pt x="733380" y="3233985"/>
                </a:lnTo>
                <a:lnTo>
                  <a:pt x="728349" y="3223401"/>
                </a:lnTo>
                <a:lnTo>
                  <a:pt x="723319" y="3212552"/>
                </a:lnTo>
                <a:lnTo>
                  <a:pt x="718289" y="3201968"/>
                </a:lnTo>
                <a:lnTo>
                  <a:pt x="715641" y="3196676"/>
                </a:lnTo>
                <a:lnTo>
                  <a:pt x="713788" y="3191649"/>
                </a:lnTo>
                <a:lnTo>
                  <a:pt x="711934" y="3186621"/>
                </a:lnTo>
                <a:lnTo>
                  <a:pt x="710611" y="3181858"/>
                </a:lnTo>
                <a:lnTo>
                  <a:pt x="709552" y="3177096"/>
                </a:lnTo>
                <a:lnTo>
                  <a:pt x="709022" y="3172333"/>
                </a:lnTo>
                <a:lnTo>
                  <a:pt x="709022" y="3166511"/>
                </a:lnTo>
                <a:lnTo>
                  <a:pt x="709287" y="3157515"/>
                </a:lnTo>
                <a:lnTo>
                  <a:pt x="710611" y="3132378"/>
                </a:lnTo>
                <a:lnTo>
                  <a:pt x="712729" y="3100625"/>
                </a:lnTo>
                <a:lnTo>
                  <a:pt x="715112" y="3064904"/>
                </a:lnTo>
                <a:lnTo>
                  <a:pt x="717759" y="3028653"/>
                </a:lnTo>
                <a:lnTo>
                  <a:pt x="719877" y="2995577"/>
                </a:lnTo>
                <a:lnTo>
                  <a:pt x="720671" y="2981024"/>
                </a:lnTo>
                <a:lnTo>
                  <a:pt x="721201" y="2968323"/>
                </a:lnTo>
                <a:lnTo>
                  <a:pt x="721466" y="2957739"/>
                </a:lnTo>
                <a:lnTo>
                  <a:pt x="721201" y="2950066"/>
                </a:lnTo>
                <a:lnTo>
                  <a:pt x="720407" y="2930750"/>
                </a:lnTo>
                <a:lnTo>
                  <a:pt x="719348" y="2900056"/>
                </a:lnTo>
                <a:lnTo>
                  <a:pt x="716700" y="2816441"/>
                </a:lnTo>
                <a:lnTo>
                  <a:pt x="713258" y="2726476"/>
                </a:lnTo>
                <a:lnTo>
                  <a:pt x="711670" y="2686785"/>
                </a:lnTo>
                <a:lnTo>
                  <a:pt x="710346" y="2654768"/>
                </a:lnTo>
                <a:lnTo>
                  <a:pt x="705845" y="2576975"/>
                </a:lnTo>
                <a:lnTo>
                  <a:pt x="698961" y="2469281"/>
                </a:lnTo>
                <a:lnTo>
                  <a:pt x="691813" y="2357883"/>
                </a:lnTo>
                <a:lnTo>
                  <a:pt x="688106" y="2309196"/>
                </a:lnTo>
                <a:lnTo>
                  <a:pt x="685194" y="2269505"/>
                </a:lnTo>
                <a:lnTo>
                  <a:pt x="683605" y="2252041"/>
                </a:lnTo>
                <a:lnTo>
                  <a:pt x="681487" y="2232990"/>
                </a:lnTo>
                <a:lnTo>
                  <a:pt x="678840" y="2213145"/>
                </a:lnTo>
                <a:lnTo>
                  <a:pt x="675663" y="2192506"/>
                </a:lnTo>
                <a:lnTo>
                  <a:pt x="672485" y="2171866"/>
                </a:lnTo>
                <a:lnTo>
                  <a:pt x="668779" y="2150698"/>
                </a:lnTo>
                <a:lnTo>
                  <a:pt x="661366" y="2110478"/>
                </a:lnTo>
                <a:lnTo>
                  <a:pt x="654217" y="2073699"/>
                </a:lnTo>
                <a:lnTo>
                  <a:pt x="647863" y="2043534"/>
                </a:lnTo>
                <a:lnTo>
                  <a:pt x="643097" y="2021836"/>
                </a:lnTo>
                <a:lnTo>
                  <a:pt x="640715" y="2012046"/>
                </a:lnTo>
                <a:lnTo>
                  <a:pt x="640450" y="2011517"/>
                </a:lnTo>
                <a:lnTo>
                  <a:pt x="639920" y="2011252"/>
                </a:lnTo>
                <a:lnTo>
                  <a:pt x="639126" y="2011781"/>
                </a:lnTo>
                <a:lnTo>
                  <a:pt x="638332" y="2012840"/>
                </a:lnTo>
                <a:lnTo>
                  <a:pt x="635684" y="2015750"/>
                </a:lnTo>
                <a:lnTo>
                  <a:pt x="633037" y="2020513"/>
                </a:lnTo>
                <a:lnTo>
                  <a:pt x="629859" y="2026864"/>
                </a:lnTo>
                <a:lnTo>
                  <a:pt x="626418" y="2034273"/>
                </a:lnTo>
                <a:lnTo>
                  <a:pt x="622446" y="2042740"/>
                </a:lnTo>
                <a:lnTo>
                  <a:pt x="618475" y="2052001"/>
                </a:lnTo>
                <a:lnTo>
                  <a:pt x="614768" y="2061262"/>
                </a:lnTo>
                <a:lnTo>
                  <a:pt x="610797" y="2071317"/>
                </a:lnTo>
                <a:lnTo>
                  <a:pt x="607355" y="2081108"/>
                </a:lnTo>
                <a:lnTo>
                  <a:pt x="604178" y="2090898"/>
                </a:lnTo>
                <a:lnTo>
                  <a:pt x="601530" y="2100159"/>
                </a:lnTo>
                <a:lnTo>
                  <a:pt x="599148" y="2109155"/>
                </a:lnTo>
                <a:lnTo>
                  <a:pt x="597294" y="2117094"/>
                </a:lnTo>
                <a:lnTo>
                  <a:pt x="596500" y="2123709"/>
                </a:lnTo>
                <a:lnTo>
                  <a:pt x="595970" y="2127678"/>
                </a:lnTo>
                <a:lnTo>
                  <a:pt x="595176" y="2132970"/>
                </a:lnTo>
                <a:lnTo>
                  <a:pt x="592264" y="2146729"/>
                </a:lnTo>
                <a:lnTo>
                  <a:pt x="588557" y="2164458"/>
                </a:lnTo>
                <a:lnTo>
                  <a:pt x="583262" y="2186155"/>
                </a:lnTo>
                <a:lnTo>
                  <a:pt x="570818" y="2236959"/>
                </a:lnTo>
                <a:lnTo>
                  <a:pt x="556257" y="2293584"/>
                </a:lnTo>
                <a:lnTo>
                  <a:pt x="527928" y="2403924"/>
                </a:lnTo>
                <a:lnTo>
                  <a:pt x="516808" y="2446790"/>
                </a:lnTo>
                <a:lnTo>
                  <a:pt x="509924" y="2474573"/>
                </a:lnTo>
                <a:lnTo>
                  <a:pt x="504364" y="2497329"/>
                </a:lnTo>
                <a:lnTo>
                  <a:pt x="497745" y="2527758"/>
                </a:lnTo>
                <a:lnTo>
                  <a:pt x="482389" y="2597614"/>
                </a:lnTo>
                <a:lnTo>
                  <a:pt x="463591" y="2684404"/>
                </a:lnTo>
                <a:lnTo>
                  <a:pt x="435792" y="2818558"/>
                </a:lnTo>
                <a:lnTo>
                  <a:pt x="414611" y="2918578"/>
                </a:lnTo>
                <a:lnTo>
                  <a:pt x="406139" y="2957475"/>
                </a:lnTo>
                <a:lnTo>
                  <a:pt x="400314" y="2981289"/>
                </a:lnTo>
                <a:lnTo>
                  <a:pt x="398461" y="2988962"/>
                </a:lnTo>
                <a:lnTo>
                  <a:pt x="396608" y="2997694"/>
                </a:lnTo>
                <a:lnTo>
                  <a:pt x="394490" y="3007485"/>
                </a:lnTo>
                <a:lnTo>
                  <a:pt x="392636" y="3017540"/>
                </a:lnTo>
                <a:lnTo>
                  <a:pt x="390783" y="3028124"/>
                </a:lnTo>
                <a:lnTo>
                  <a:pt x="389194" y="3039237"/>
                </a:lnTo>
                <a:lnTo>
                  <a:pt x="387341" y="3050350"/>
                </a:lnTo>
                <a:lnTo>
                  <a:pt x="386017" y="3061728"/>
                </a:lnTo>
                <a:lnTo>
                  <a:pt x="384958" y="3072577"/>
                </a:lnTo>
                <a:lnTo>
                  <a:pt x="384429" y="3083426"/>
                </a:lnTo>
                <a:lnTo>
                  <a:pt x="383899" y="3093481"/>
                </a:lnTo>
                <a:lnTo>
                  <a:pt x="383899" y="3103271"/>
                </a:lnTo>
                <a:lnTo>
                  <a:pt x="384429" y="3112003"/>
                </a:lnTo>
                <a:lnTo>
                  <a:pt x="384958" y="3115972"/>
                </a:lnTo>
                <a:lnTo>
                  <a:pt x="385488" y="3119677"/>
                </a:lnTo>
                <a:lnTo>
                  <a:pt x="386282" y="3123381"/>
                </a:lnTo>
                <a:lnTo>
                  <a:pt x="387076" y="3126556"/>
                </a:lnTo>
                <a:lnTo>
                  <a:pt x="388400" y="3129467"/>
                </a:lnTo>
                <a:lnTo>
                  <a:pt x="389459" y="3131848"/>
                </a:lnTo>
                <a:lnTo>
                  <a:pt x="390518" y="3134494"/>
                </a:lnTo>
                <a:lnTo>
                  <a:pt x="391577" y="3137140"/>
                </a:lnTo>
                <a:lnTo>
                  <a:pt x="392107" y="3139786"/>
                </a:lnTo>
                <a:lnTo>
                  <a:pt x="392636" y="3142432"/>
                </a:lnTo>
                <a:lnTo>
                  <a:pt x="393166" y="3145343"/>
                </a:lnTo>
                <a:lnTo>
                  <a:pt x="393431" y="3148254"/>
                </a:lnTo>
                <a:lnTo>
                  <a:pt x="393431" y="3154604"/>
                </a:lnTo>
                <a:lnTo>
                  <a:pt x="392901" y="3160690"/>
                </a:lnTo>
                <a:lnTo>
                  <a:pt x="391842" y="3167570"/>
                </a:lnTo>
                <a:lnTo>
                  <a:pt x="390783" y="3173920"/>
                </a:lnTo>
                <a:lnTo>
                  <a:pt x="389194" y="3180800"/>
                </a:lnTo>
                <a:lnTo>
                  <a:pt x="385753" y="3194030"/>
                </a:lnTo>
                <a:lnTo>
                  <a:pt x="382840" y="3206731"/>
                </a:lnTo>
                <a:lnTo>
                  <a:pt x="381516" y="3212552"/>
                </a:lnTo>
                <a:lnTo>
                  <a:pt x="380722" y="3218109"/>
                </a:lnTo>
                <a:lnTo>
                  <a:pt x="380193" y="3223137"/>
                </a:lnTo>
                <a:lnTo>
                  <a:pt x="379928" y="3227899"/>
                </a:lnTo>
                <a:lnTo>
                  <a:pt x="380457" y="3232927"/>
                </a:lnTo>
                <a:lnTo>
                  <a:pt x="380987" y="3238748"/>
                </a:lnTo>
                <a:lnTo>
                  <a:pt x="382576" y="3252243"/>
                </a:lnTo>
                <a:lnTo>
                  <a:pt x="384429" y="3267590"/>
                </a:lnTo>
                <a:lnTo>
                  <a:pt x="386017" y="3283995"/>
                </a:lnTo>
                <a:lnTo>
                  <a:pt x="386812" y="3291669"/>
                </a:lnTo>
                <a:lnTo>
                  <a:pt x="387341" y="3299342"/>
                </a:lnTo>
                <a:lnTo>
                  <a:pt x="387871" y="3306751"/>
                </a:lnTo>
                <a:lnTo>
                  <a:pt x="387341" y="3313631"/>
                </a:lnTo>
                <a:lnTo>
                  <a:pt x="387076" y="3319717"/>
                </a:lnTo>
                <a:lnTo>
                  <a:pt x="386282" y="3325009"/>
                </a:lnTo>
                <a:lnTo>
                  <a:pt x="385488" y="3327390"/>
                </a:lnTo>
                <a:lnTo>
                  <a:pt x="384958" y="3329507"/>
                </a:lnTo>
                <a:lnTo>
                  <a:pt x="384164" y="3331359"/>
                </a:lnTo>
                <a:lnTo>
                  <a:pt x="383105" y="3332682"/>
                </a:lnTo>
                <a:lnTo>
                  <a:pt x="381781" y="3334005"/>
                </a:lnTo>
                <a:lnTo>
                  <a:pt x="380193" y="3335593"/>
                </a:lnTo>
                <a:lnTo>
                  <a:pt x="378339" y="3336652"/>
                </a:lnTo>
                <a:lnTo>
                  <a:pt x="376221" y="3337975"/>
                </a:lnTo>
                <a:lnTo>
                  <a:pt x="370661" y="3339827"/>
                </a:lnTo>
                <a:lnTo>
                  <a:pt x="364307" y="3341679"/>
                </a:lnTo>
                <a:lnTo>
                  <a:pt x="356894" y="3343267"/>
                </a:lnTo>
                <a:lnTo>
                  <a:pt x="349216" y="3344854"/>
                </a:lnTo>
                <a:lnTo>
                  <a:pt x="332007" y="3348559"/>
                </a:lnTo>
                <a:lnTo>
                  <a:pt x="323534" y="3350146"/>
                </a:lnTo>
                <a:lnTo>
                  <a:pt x="315062" y="3351999"/>
                </a:lnTo>
                <a:lnTo>
                  <a:pt x="306590" y="3354115"/>
                </a:lnTo>
                <a:lnTo>
                  <a:pt x="299177" y="3356232"/>
                </a:lnTo>
                <a:lnTo>
                  <a:pt x="292028" y="3358878"/>
                </a:lnTo>
                <a:lnTo>
                  <a:pt x="289116" y="3360466"/>
                </a:lnTo>
                <a:lnTo>
                  <a:pt x="286204" y="3362053"/>
                </a:lnTo>
                <a:lnTo>
                  <a:pt x="283821" y="3363906"/>
                </a:lnTo>
                <a:lnTo>
                  <a:pt x="281173" y="3365493"/>
                </a:lnTo>
                <a:lnTo>
                  <a:pt x="279320" y="3367346"/>
                </a:lnTo>
                <a:lnTo>
                  <a:pt x="277731" y="3369462"/>
                </a:lnTo>
                <a:lnTo>
                  <a:pt x="275878" y="3371579"/>
                </a:lnTo>
                <a:lnTo>
                  <a:pt x="274025" y="3373431"/>
                </a:lnTo>
                <a:lnTo>
                  <a:pt x="271642" y="3375813"/>
                </a:lnTo>
                <a:lnTo>
                  <a:pt x="268730" y="3377930"/>
                </a:lnTo>
                <a:lnTo>
                  <a:pt x="265552" y="3380047"/>
                </a:lnTo>
                <a:lnTo>
                  <a:pt x="262111" y="3382163"/>
                </a:lnTo>
                <a:lnTo>
                  <a:pt x="254433" y="3386397"/>
                </a:lnTo>
                <a:lnTo>
                  <a:pt x="246225" y="3390631"/>
                </a:lnTo>
                <a:lnTo>
                  <a:pt x="236694" y="3394864"/>
                </a:lnTo>
                <a:lnTo>
                  <a:pt x="226898" y="3398833"/>
                </a:lnTo>
                <a:lnTo>
                  <a:pt x="216837" y="3402802"/>
                </a:lnTo>
                <a:lnTo>
                  <a:pt x="206511" y="3406507"/>
                </a:lnTo>
                <a:lnTo>
                  <a:pt x="195921" y="3409947"/>
                </a:lnTo>
                <a:lnTo>
                  <a:pt x="185860" y="3413122"/>
                </a:lnTo>
                <a:lnTo>
                  <a:pt x="175800" y="3416033"/>
                </a:lnTo>
                <a:lnTo>
                  <a:pt x="158326" y="3420795"/>
                </a:lnTo>
                <a:lnTo>
                  <a:pt x="144558" y="3423971"/>
                </a:lnTo>
                <a:lnTo>
                  <a:pt x="137145" y="3425029"/>
                </a:lnTo>
                <a:lnTo>
                  <a:pt x="127614" y="3426088"/>
                </a:lnTo>
                <a:lnTo>
                  <a:pt x="115964" y="3426617"/>
                </a:lnTo>
                <a:lnTo>
                  <a:pt x="102991" y="3426617"/>
                </a:lnTo>
                <a:lnTo>
                  <a:pt x="88959" y="3426352"/>
                </a:lnTo>
                <a:lnTo>
                  <a:pt x="81546" y="3425823"/>
                </a:lnTo>
                <a:lnTo>
                  <a:pt x="74397" y="3425294"/>
                </a:lnTo>
                <a:lnTo>
                  <a:pt x="66984" y="3424500"/>
                </a:lnTo>
                <a:lnTo>
                  <a:pt x="59836" y="3423442"/>
                </a:lnTo>
                <a:lnTo>
                  <a:pt x="52687" y="3422383"/>
                </a:lnTo>
                <a:lnTo>
                  <a:pt x="45803" y="3421060"/>
                </a:lnTo>
                <a:lnTo>
                  <a:pt x="39184" y="3419208"/>
                </a:lnTo>
                <a:lnTo>
                  <a:pt x="32830" y="3417356"/>
                </a:lnTo>
                <a:lnTo>
                  <a:pt x="26741" y="3415239"/>
                </a:lnTo>
                <a:lnTo>
                  <a:pt x="21446" y="3412593"/>
                </a:lnTo>
                <a:lnTo>
                  <a:pt x="16150" y="3409947"/>
                </a:lnTo>
                <a:lnTo>
                  <a:pt x="11914" y="3407036"/>
                </a:lnTo>
                <a:lnTo>
                  <a:pt x="9796" y="3405448"/>
                </a:lnTo>
                <a:lnTo>
                  <a:pt x="7943" y="3403596"/>
                </a:lnTo>
                <a:lnTo>
                  <a:pt x="6354" y="3402009"/>
                </a:lnTo>
                <a:lnTo>
                  <a:pt x="4766" y="3399892"/>
                </a:lnTo>
                <a:lnTo>
                  <a:pt x="3442" y="3397775"/>
                </a:lnTo>
                <a:lnTo>
                  <a:pt x="2383" y="3395923"/>
                </a:lnTo>
                <a:lnTo>
                  <a:pt x="1589" y="3393806"/>
                </a:lnTo>
                <a:lnTo>
                  <a:pt x="795" y="3391424"/>
                </a:lnTo>
                <a:lnTo>
                  <a:pt x="265" y="3389308"/>
                </a:lnTo>
                <a:lnTo>
                  <a:pt x="0" y="3386662"/>
                </a:lnTo>
                <a:lnTo>
                  <a:pt x="0" y="3384280"/>
                </a:lnTo>
                <a:lnTo>
                  <a:pt x="265" y="3381634"/>
                </a:lnTo>
                <a:lnTo>
                  <a:pt x="795" y="3378988"/>
                </a:lnTo>
                <a:lnTo>
                  <a:pt x="1589" y="3376077"/>
                </a:lnTo>
                <a:lnTo>
                  <a:pt x="2648" y="3373167"/>
                </a:lnTo>
                <a:lnTo>
                  <a:pt x="3707" y="3369992"/>
                </a:lnTo>
                <a:lnTo>
                  <a:pt x="5295" y="3367081"/>
                </a:lnTo>
                <a:lnTo>
                  <a:pt x="7413" y="3363906"/>
                </a:lnTo>
                <a:lnTo>
                  <a:pt x="9532" y="3360201"/>
                </a:lnTo>
                <a:lnTo>
                  <a:pt x="11914" y="3357026"/>
                </a:lnTo>
                <a:lnTo>
                  <a:pt x="17210" y="3350146"/>
                </a:lnTo>
                <a:lnTo>
                  <a:pt x="22505" y="3343531"/>
                </a:lnTo>
                <a:lnTo>
                  <a:pt x="33360" y="3330830"/>
                </a:lnTo>
                <a:lnTo>
                  <a:pt x="43685" y="3318923"/>
                </a:lnTo>
                <a:lnTo>
                  <a:pt x="54540" y="3307810"/>
                </a:lnTo>
                <a:lnTo>
                  <a:pt x="64866" y="3297490"/>
                </a:lnTo>
                <a:lnTo>
                  <a:pt x="75192" y="3287964"/>
                </a:lnTo>
                <a:lnTo>
                  <a:pt x="85252" y="3278703"/>
                </a:lnTo>
                <a:lnTo>
                  <a:pt x="94519" y="3270501"/>
                </a:lnTo>
                <a:lnTo>
                  <a:pt x="111993" y="3255154"/>
                </a:lnTo>
                <a:lnTo>
                  <a:pt x="119406" y="3248803"/>
                </a:lnTo>
                <a:lnTo>
                  <a:pt x="126290" y="3242453"/>
                </a:lnTo>
                <a:lnTo>
                  <a:pt x="132114" y="3236631"/>
                </a:lnTo>
                <a:lnTo>
                  <a:pt x="136880" y="3231339"/>
                </a:lnTo>
                <a:lnTo>
                  <a:pt x="138998" y="3228429"/>
                </a:lnTo>
                <a:lnTo>
                  <a:pt x="140851" y="3226047"/>
                </a:lnTo>
                <a:lnTo>
                  <a:pt x="142175" y="3223666"/>
                </a:lnTo>
                <a:lnTo>
                  <a:pt x="143234" y="3221549"/>
                </a:lnTo>
                <a:lnTo>
                  <a:pt x="145352" y="3216257"/>
                </a:lnTo>
                <a:lnTo>
                  <a:pt x="147735" y="3209642"/>
                </a:lnTo>
                <a:lnTo>
                  <a:pt x="150118" y="3201704"/>
                </a:lnTo>
                <a:lnTo>
                  <a:pt x="153030" y="3193236"/>
                </a:lnTo>
                <a:lnTo>
                  <a:pt x="158061" y="3173920"/>
                </a:lnTo>
                <a:lnTo>
                  <a:pt x="163091" y="3153017"/>
                </a:lnTo>
                <a:lnTo>
                  <a:pt x="165739" y="3142432"/>
                </a:lnTo>
                <a:lnTo>
                  <a:pt x="167857" y="3131848"/>
                </a:lnTo>
                <a:lnTo>
                  <a:pt x="169710" y="3121529"/>
                </a:lnTo>
                <a:lnTo>
                  <a:pt x="171563" y="3112003"/>
                </a:lnTo>
                <a:lnTo>
                  <a:pt x="172622" y="3102742"/>
                </a:lnTo>
                <a:lnTo>
                  <a:pt x="173681" y="3094539"/>
                </a:lnTo>
                <a:lnTo>
                  <a:pt x="173946" y="3087395"/>
                </a:lnTo>
                <a:lnTo>
                  <a:pt x="173946" y="3081309"/>
                </a:lnTo>
                <a:lnTo>
                  <a:pt x="173417" y="3061728"/>
                </a:lnTo>
                <a:lnTo>
                  <a:pt x="172622" y="3026801"/>
                </a:lnTo>
                <a:lnTo>
                  <a:pt x="171828" y="2981289"/>
                </a:lnTo>
                <a:lnTo>
                  <a:pt x="171299" y="2928897"/>
                </a:lnTo>
                <a:lnTo>
                  <a:pt x="171034" y="2874389"/>
                </a:lnTo>
                <a:lnTo>
                  <a:pt x="171299" y="2847664"/>
                </a:lnTo>
                <a:lnTo>
                  <a:pt x="171563" y="2821998"/>
                </a:lnTo>
                <a:lnTo>
                  <a:pt x="172093" y="2797654"/>
                </a:lnTo>
                <a:lnTo>
                  <a:pt x="172887" y="2775692"/>
                </a:lnTo>
                <a:lnTo>
                  <a:pt x="173946" y="2756376"/>
                </a:lnTo>
                <a:lnTo>
                  <a:pt x="175270" y="2740235"/>
                </a:lnTo>
                <a:lnTo>
                  <a:pt x="179506" y="2703984"/>
                </a:lnTo>
                <a:lnTo>
                  <a:pt x="185331" y="2656356"/>
                </a:lnTo>
                <a:lnTo>
                  <a:pt x="192479" y="2602112"/>
                </a:lnTo>
                <a:lnTo>
                  <a:pt x="199628" y="2546281"/>
                </a:lnTo>
                <a:lnTo>
                  <a:pt x="212866" y="2447848"/>
                </a:lnTo>
                <a:lnTo>
                  <a:pt x="219485" y="2399161"/>
                </a:lnTo>
                <a:lnTo>
                  <a:pt x="224780" y="2360264"/>
                </a:lnTo>
                <a:lnTo>
                  <a:pt x="235105" y="2285117"/>
                </a:lnTo>
                <a:lnTo>
                  <a:pt x="240665" y="2243309"/>
                </a:lnTo>
                <a:lnTo>
                  <a:pt x="245696" y="2203354"/>
                </a:lnTo>
                <a:lnTo>
                  <a:pt x="247814" y="2185361"/>
                </a:lnTo>
                <a:lnTo>
                  <a:pt x="249402" y="2169220"/>
                </a:lnTo>
                <a:lnTo>
                  <a:pt x="250726" y="2155196"/>
                </a:lnTo>
                <a:lnTo>
                  <a:pt x="251256" y="2144612"/>
                </a:lnTo>
                <a:lnTo>
                  <a:pt x="253638" y="2090633"/>
                </a:lnTo>
                <a:lnTo>
                  <a:pt x="254697" y="2055706"/>
                </a:lnTo>
                <a:lnTo>
                  <a:pt x="255492" y="2019190"/>
                </a:lnTo>
                <a:lnTo>
                  <a:pt x="255756" y="2001462"/>
                </a:lnTo>
                <a:lnTo>
                  <a:pt x="255756" y="1983998"/>
                </a:lnTo>
                <a:lnTo>
                  <a:pt x="255756" y="1967593"/>
                </a:lnTo>
                <a:lnTo>
                  <a:pt x="255227" y="1952510"/>
                </a:lnTo>
                <a:lnTo>
                  <a:pt x="254433" y="1939280"/>
                </a:lnTo>
                <a:lnTo>
                  <a:pt x="253638" y="1927902"/>
                </a:lnTo>
                <a:lnTo>
                  <a:pt x="252844" y="1923139"/>
                </a:lnTo>
                <a:lnTo>
                  <a:pt x="252050" y="1919170"/>
                </a:lnTo>
                <a:lnTo>
                  <a:pt x="251256" y="1915466"/>
                </a:lnTo>
                <a:lnTo>
                  <a:pt x="250197" y="1912555"/>
                </a:lnTo>
                <a:lnTo>
                  <a:pt x="248343" y="1908586"/>
                </a:lnTo>
                <a:lnTo>
                  <a:pt x="246225" y="1905146"/>
                </a:lnTo>
                <a:lnTo>
                  <a:pt x="244107" y="1902500"/>
                </a:lnTo>
                <a:lnTo>
                  <a:pt x="241724" y="1900912"/>
                </a:lnTo>
                <a:lnTo>
                  <a:pt x="239606" y="1899854"/>
                </a:lnTo>
                <a:lnTo>
                  <a:pt x="237223" y="1899060"/>
                </a:lnTo>
                <a:lnTo>
                  <a:pt x="235105" y="1898796"/>
                </a:lnTo>
                <a:lnTo>
                  <a:pt x="232723" y="1898531"/>
                </a:lnTo>
                <a:lnTo>
                  <a:pt x="227692" y="1898002"/>
                </a:lnTo>
                <a:lnTo>
                  <a:pt x="225045" y="1897473"/>
                </a:lnTo>
                <a:lnTo>
                  <a:pt x="222662" y="1896679"/>
                </a:lnTo>
                <a:lnTo>
                  <a:pt x="220014" y="1895356"/>
                </a:lnTo>
                <a:lnTo>
                  <a:pt x="217367" y="1893239"/>
                </a:lnTo>
                <a:lnTo>
                  <a:pt x="214189" y="1890328"/>
                </a:lnTo>
                <a:lnTo>
                  <a:pt x="211542" y="1886359"/>
                </a:lnTo>
                <a:lnTo>
                  <a:pt x="204393" y="1875511"/>
                </a:lnTo>
                <a:lnTo>
                  <a:pt x="195392" y="1860957"/>
                </a:lnTo>
                <a:lnTo>
                  <a:pt x="190626" y="1852755"/>
                </a:lnTo>
                <a:lnTo>
                  <a:pt x="185331" y="1843758"/>
                </a:lnTo>
                <a:lnTo>
                  <a:pt x="180565" y="1834232"/>
                </a:lnTo>
                <a:lnTo>
                  <a:pt x="175535" y="1824971"/>
                </a:lnTo>
                <a:lnTo>
                  <a:pt x="171299" y="1815445"/>
                </a:lnTo>
                <a:lnTo>
                  <a:pt x="167327" y="1806184"/>
                </a:lnTo>
                <a:lnTo>
                  <a:pt x="163621" y="1796923"/>
                </a:lnTo>
                <a:lnTo>
                  <a:pt x="160973" y="1788456"/>
                </a:lnTo>
                <a:lnTo>
                  <a:pt x="159914" y="1783958"/>
                </a:lnTo>
                <a:lnTo>
                  <a:pt x="159120" y="1779989"/>
                </a:lnTo>
                <a:lnTo>
                  <a:pt x="158326" y="1776284"/>
                </a:lnTo>
                <a:lnTo>
                  <a:pt x="158061" y="1772844"/>
                </a:lnTo>
                <a:lnTo>
                  <a:pt x="158061" y="1769140"/>
                </a:lnTo>
                <a:lnTo>
                  <a:pt x="158061" y="1765965"/>
                </a:lnTo>
                <a:lnTo>
                  <a:pt x="158590" y="1763054"/>
                </a:lnTo>
                <a:lnTo>
                  <a:pt x="159385" y="1760408"/>
                </a:lnTo>
                <a:lnTo>
                  <a:pt x="160179" y="1757762"/>
                </a:lnTo>
                <a:lnTo>
                  <a:pt x="160973" y="1755380"/>
                </a:lnTo>
                <a:lnTo>
                  <a:pt x="161503" y="1753264"/>
                </a:lnTo>
                <a:lnTo>
                  <a:pt x="161767" y="1750882"/>
                </a:lnTo>
                <a:lnTo>
                  <a:pt x="161767" y="1748765"/>
                </a:lnTo>
                <a:lnTo>
                  <a:pt x="161767" y="1746649"/>
                </a:lnTo>
                <a:lnTo>
                  <a:pt x="161238" y="1742415"/>
                </a:lnTo>
                <a:lnTo>
                  <a:pt x="160179" y="1738710"/>
                </a:lnTo>
                <a:lnTo>
                  <a:pt x="158855" y="1735271"/>
                </a:lnTo>
                <a:lnTo>
                  <a:pt x="157266" y="1732095"/>
                </a:lnTo>
                <a:lnTo>
                  <a:pt x="155148" y="1729185"/>
                </a:lnTo>
                <a:lnTo>
                  <a:pt x="153295" y="1726803"/>
                </a:lnTo>
                <a:lnTo>
                  <a:pt x="151177" y="1724686"/>
                </a:lnTo>
                <a:lnTo>
                  <a:pt x="148794" y="1722834"/>
                </a:lnTo>
                <a:lnTo>
                  <a:pt x="146941" y="1721247"/>
                </a:lnTo>
                <a:lnTo>
                  <a:pt x="144029" y="1718865"/>
                </a:lnTo>
                <a:lnTo>
                  <a:pt x="142970" y="1718336"/>
                </a:lnTo>
                <a:lnTo>
                  <a:pt x="141381" y="1708016"/>
                </a:lnTo>
                <a:lnTo>
                  <a:pt x="137410" y="1682350"/>
                </a:lnTo>
                <a:lnTo>
                  <a:pt x="135292" y="1666738"/>
                </a:lnTo>
                <a:lnTo>
                  <a:pt x="133174" y="1650333"/>
                </a:lnTo>
                <a:lnTo>
                  <a:pt x="131585" y="1634986"/>
                </a:lnTo>
                <a:lnTo>
                  <a:pt x="130526" y="1621226"/>
                </a:lnTo>
                <a:lnTo>
                  <a:pt x="128143" y="1577302"/>
                </a:lnTo>
                <a:lnTo>
                  <a:pt x="123642" y="1505859"/>
                </a:lnTo>
                <a:lnTo>
                  <a:pt x="121259" y="1464317"/>
                </a:lnTo>
                <a:lnTo>
                  <a:pt x="119141" y="1421715"/>
                </a:lnTo>
                <a:lnTo>
                  <a:pt x="117288" y="1379908"/>
                </a:lnTo>
                <a:lnTo>
                  <a:pt x="115964" y="1340482"/>
                </a:lnTo>
                <a:lnTo>
                  <a:pt x="115435" y="1319314"/>
                </a:lnTo>
                <a:lnTo>
                  <a:pt x="115435" y="1293912"/>
                </a:lnTo>
                <a:lnTo>
                  <a:pt x="115699" y="1265070"/>
                </a:lnTo>
                <a:lnTo>
                  <a:pt x="115964" y="1233318"/>
                </a:lnTo>
                <a:lnTo>
                  <a:pt x="116494" y="1199184"/>
                </a:lnTo>
                <a:lnTo>
                  <a:pt x="117553" y="1163727"/>
                </a:lnTo>
                <a:lnTo>
                  <a:pt x="118347" y="1126947"/>
                </a:lnTo>
                <a:lnTo>
                  <a:pt x="119671" y="1090167"/>
                </a:lnTo>
                <a:lnTo>
                  <a:pt x="120995" y="1053387"/>
                </a:lnTo>
                <a:lnTo>
                  <a:pt x="122583" y="1017930"/>
                </a:lnTo>
                <a:lnTo>
                  <a:pt x="124172" y="984061"/>
                </a:lnTo>
                <a:lnTo>
                  <a:pt x="126025" y="952573"/>
                </a:lnTo>
                <a:lnTo>
                  <a:pt x="127878" y="923731"/>
                </a:lnTo>
                <a:lnTo>
                  <a:pt x="129732" y="898859"/>
                </a:lnTo>
                <a:lnTo>
                  <a:pt x="131585" y="878220"/>
                </a:lnTo>
                <a:lnTo>
                  <a:pt x="132644" y="869488"/>
                </a:lnTo>
                <a:lnTo>
                  <a:pt x="133703" y="862343"/>
                </a:lnTo>
                <a:lnTo>
                  <a:pt x="138469" y="831649"/>
                </a:lnTo>
                <a:lnTo>
                  <a:pt x="144029" y="794340"/>
                </a:lnTo>
                <a:lnTo>
                  <a:pt x="150648" y="753062"/>
                </a:lnTo>
                <a:lnTo>
                  <a:pt x="154354" y="731894"/>
                </a:lnTo>
                <a:lnTo>
                  <a:pt x="158326" y="711255"/>
                </a:lnTo>
                <a:lnTo>
                  <a:pt x="162297" y="691409"/>
                </a:lnTo>
                <a:lnTo>
                  <a:pt x="166533" y="672623"/>
                </a:lnTo>
                <a:lnTo>
                  <a:pt x="170769" y="655423"/>
                </a:lnTo>
                <a:lnTo>
                  <a:pt x="173152" y="647485"/>
                </a:lnTo>
                <a:lnTo>
                  <a:pt x="175270" y="640076"/>
                </a:lnTo>
                <a:lnTo>
                  <a:pt x="177653" y="633197"/>
                </a:lnTo>
                <a:lnTo>
                  <a:pt x="180036" y="627111"/>
                </a:lnTo>
                <a:lnTo>
                  <a:pt x="182418" y="621554"/>
                </a:lnTo>
                <a:lnTo>
                  <a:pt x="184537" y="616791"/>
                </a:lnTo>
                <a:lnTo>
                  <a:pt x="186919" y="612822"/>
                </a:lnTo>
                <a:lnTo>
                  <a:pt x="189302" y="609911"/>
                </a:lnTo>
                <a:lnTo>
                  <a:pt x="190626" y="608588"/>
                </a:lnTo>
                <a:lnTo>
                  <a:pt x="191950" y="607530"/>
                </a:lnTo>
                <a:lnTo>
                  <a:pt x="193009" y="606736"/>
                </a:lnTo>
                <a:lnTo>
                  <a:pt x="194333" y="606207"/>
                </a:lnTo>
                <a:lnTo>
                  <a:pt x="200952" y="603561"/>
                </a:lnTo>
                <a:lnTo>
                  <a:pt x="211807" y="599327"/>
                </a:lnTo>
                <a:lnTo>
                  <a:pt x="225574" y="593241"/>
                </a:lnTo>
                <a:lnTo>
                  <a:pt x="242254" y="585833"/>
                </a:lnTo>
                <a:lnTo>
                  <a:pt x="261316" y="576836"/>
                </a:lnTo>
                <a:lnTo>
                  <a:pt x="281967" y="566781"/>
                </a:lnTo>
                <a:lnTo>
                  <a:pt x="303942" y="556197"/>
                </a:lnTo>
                <a:lnTo>
                  <a:pt x="326712" y="544290"/>
                </a:lnTo>
                <a:lnTo>
                  <a:pt x="349746" y="532118"/>
                </a:lnTo>
                <a:lnTo>
                  <a:pt x="372515" y="519417"/>
                </a:lnTo>
                <a:lnTo>
                  <a:pt x="383635" y="512802"/>
                </a:lnTo>
                <a:lnTo>
                  <a:pt x="394754" y="506451"/>
                </a:lnTo>
                <a:lnTo>
                  <a:pt x="405345" y="499836"/>
                </a:lnTo>
                <a:lnTo>
                  <a:pt x="415670" y="493221"/>
                </a:lnTo>
                <a:lnTo>
                  <a:pt x="425202" y="486606"/>
                </a:lnTo>
                <a:lnTo>
                  <a:pt x="434733" y="480256"/>
                </a:lnTo>
                <a:lnTo>
                  <a:pt x="443735" y="473905"/>
                </a:lnTo>
                <a:lnTo>
                  <a:pt x="451677" y="467555"/>
                </a:lnTo>
                <a:lnTo>
                  <a:pt x="459355" y="461469"/>
                </a:lnTo>
                <a:lnTo>
                  <a:pt x="465710" y="455383"/>
                </a:lnTo>
                <a:lnTo>
                  <a:pt x="471799" y="449562"/>
                </a:lnTo>
                <a:lnTo>
                  <a:pt x="476829" y="443740"/>
                </a:lnTo>
                <a:lnTo>
                  <a:pt x="479212" y="440036"/>
                </a:lnTo>
                <a:lnTo>
                  <a:pt x="482125" y="435802"/>
                </a:lnTo>
                <a:lnTo>
                  <a:pt x="484507" y="431304"/>
                </a:lnTo>
                <a:lnTo>
                  <a:pt x="486625" y="426541"/>
                </a:lnTo>
                <a:lnTo>
                  <a:pt x="489008" y="421514"/>
                </a:lnTo>
                <a:lnTo>
                  <a:pt x="491126" y="416486"/>
                </a:lnTo>
                <a:lnTo>
                  <a:pt x="493244" y="411194"/>
                </a:lnTo>
                <a:lnTo>
                  <a:pt x="495098" y="405637"/>
                </a:lnTo>
                <a:lnTo>
                  <a:pt x="496951" y="400345"/>
                </a:lnTo>
                <a:lnTo>
                  <a:pt x="498275" y="394524"/>
                </a:lnTo>
                <a:lnTo>
                  <a:pt x="499599" y="388967"/>
                </a:lnTo>
                <a:lnTo>
                  <a:pt x="500658" y="383411"/>
                </a:lnTo>
                <a:lnTo>
                  <a:pt x="501452" y="377589"/>
                </a:lnTo>
                <a:lnTo>
                  <a:pt x="501981" y="372033"/>
                </a:lnTo>
                <a:lnTo>
                  <a:pt x="502246" y="366476"/>
                </a:lnTo>
                <a:lnTo>
                  <a:pt x="501981" y="361184"/>
                </a:lnTo>
                <a:lnTo>
                  <a:pt x="501981" y="359596"/>
                </a:lnTo>
                <a:lnTo>
                  <a:pt x="501452" y="358009"/>
                </a:lnTo>
                <a:lnTo>
                  <a:pt x="499863" y="354040"/>
                </a:lnTo>
                <a:lnTo>
                  <a:pt x="497480" y="349277"/>
                </a:lnTo>
                <a:lnTo>
                  <a:pt x="494303" y="343985"/>
                </a:lnTo>
                <a:lnTo>
                  <a:pt x="485831" y="330755"/>
                </a:lnTo>
                <a:lnTo>
                  <a:pt x="475506" y="314878"/>
                </a:lnTo>
                <a:lnTo>
                  <a:pt x="470210" y="306147"/>
                </a:lnTo>
                <a:lnTo>
                  <a:pt x="464650" y="296621"/>
                </a:lnTo>
                <a:lnTo>
                  <a:pt x="459091" y="286830"/>
                </a:lnTo>
                <a:lnTo>
                  <a:pt x="453795" y="276511"/>
                </a:lnTo>
                <a:lnTo>
                  <a:pt x="448235" y="265662"/>
                </a:lnTo>
                <a:lnTo>
                  <a:pt x="443470" y="254284"/>
                </a:lnTo>
                <a:lnTo>
                  <a:pt x="438704" y="242642"/>
                </a:lnTo>
                <a:lnTo>
                  <a:pt x="436851" y="236820"/>
                </a:lnTo>
                <a:lnTo>
                  <a:pt x="434998" y="230470"/>
                </a:lnTo>
                <a:lnTo>
                  <a:pt x="433144" y="224384"/>
                </a:lnTo>
                <a:lnTo>
                  <a:pt x="431556" y="218033"/>
                </a:lnTo>
                <a:lnTo>
                  <a:pt x="430232" y="211948"/>
                </a:lnTo>
                <a:lnTo>
                  <a:pt x="429173" y="205333"/>
                </a:lnTo>
                <a:lnTo>
                  <a:pt x="428114" y="199247"/>
                </a:lnTo>
                <a:lnTo>
                  <a:pt x="427320" y="192632"/>
                </a:lnTo>
                <a:lnTo>
                  <a:pt x="426790" y="186016"/>
                </a:lnTo>
                <a:lnTo>
                  <a:pt x="426525" y="179401"/>
                </a:lnTo>
                <a:lnTo>
                  <a:pt x="426525" y="172786"/>
                </a:lnTo>
                <a:lnTo>
                  <a:pt x="426790" y="165907"/>
                </a:lnTo>
                <a:lnTo>
                  <a:pt x="427584" y="159292"/>
                </a:lnTo>
                <a:lnTo>
                  <a:pt x="428379" y="152412"/>
                </a:lnTo>
                <a:lnTo>
                  <a:pt x="429702" y="145797"/>
                </a:lnTo>
                <a:lnTo>
                  <a:pt x="431291" y="138917"/>
                </a:lnTo>
                <a:lnTo>
                  <a:pt x="433144" y="132037"/>
                </a:lnTo>
                <a:lnTo>
                  <a:pt x="435262" y="125158"/>
                </a:lnTo>
                <a:lnTo>
                  <a:pt x="437910" y="118543"/>
                </a:lnTo>
                <a:lnTo>
                  <a:pt x="441087" y="111398"/>
                </a:lnTo>
                <a:lnTo>
                  <a:pt x="444529" y="104519"/>
                </a:lnTo>
                <a:lnTo>
                  <a:pt x="448235" y="97639"/>
                </a:lnTo>
                <a:lnTo>
                  <a:pt x="452472" y="90495"/>
                </a:lnTo>
                <a:lnTo>
                  <a:pt x="457237" y="83879"/>
                </a:lnTo>
                <a:lnTo>
                  <a:pt x="462268" y="76735"/>
                </a:lnTo>
                <a:lnTo>
                  <a:pt x="468092" y="70120"/>
                </a:lnTo>
                <a:lnTo>
                  <a:pt x="474182" y="62976"/>
                </a:lnTo>
                <a:lnTo>
                  <a:pt x="480801" y="56361"/>
                </a:lnTo>
                <a:lnTo>
                  <a:pt x="487949" y="49481"/>
                </a:lnTo>
                <a:lnTo>
                  <a:pt x="495627" y="42866"/>
                </a:lnTo>
                <a:lnTo>
                  <a:pt x="503570" y="35986"/>
                </a:lnTo>
                <a:lnTo>
                  <a:pt x="512572" y="29371"/>
                </a:lnTo>
                <a:lnTo>
                  <a:pt x="521838" y="22756"/>
                </a:lnTo>
                <a:lnTo>
                  <a:pt x="531634" y="16141"/>
                </a:lnTo>
                <a:lnTo>
                  <a:pt x="534547" y="15083"/>
                </a:lnTo>
                <a:lnTo>
                  <a:pt x="537988" y="13760"/>
                </a:lnTo>
                <a:lnTo>
                  <a:pt x="547520" y="10584"/>
                </a:lnTo>
                <a:lnTo>
                  <a:pt x="553080" y="8997"/>
                </a:lnTo>
                <a:lnTo>
                  <a:pt x="559699" y="7674"/>
                </a:lnTo>
                <a:lnTo>
                  <a:pt x="566582" y="6086"/>
                </a:lnTo>
                <a:lnTo>
                  <a:pt x="574525" y="4763"/>
                </a:lnTo>
                <a:lnTo>
                  <a:pt x="582468" y="3440"/>
                </a:lnTo>
                <a:lnTo>
                  <a:pt x="591205" y="2117"/>
                </a:lnTo>
                <a:lnTo>
                  <a:pt x="600471" y="1323"/>
                </a:lnTo>
                <a:lnTo>
                  <a:pt x="609738" y="529"/>
                </a:lnTo>
                <a:lnTo>
                  <a:pt x="619534" y="0"/>
                </a:lnTo>
                <a:close/>
              </a:path>
            </a:pathLst>
          </a:custGeom>
          <a:gradFill flip="none" rotWithShape="1">
            <a:gsLst>
              <a:gs pos="0">
                <a:srgbClr val="277AE9">
                  <a:alpha val="0"/>
                  <a:lumMod val="0"/>
                  <a:lumOff val="100000"/>
                </a:srgbClr>
              </a:gs>
              <a:gs pos="98000">
                <a:srgbClr val="0896F6">
                  <a:alpha val="60000"/>
                </a:srgbClr>
              </a:gs>
            </a:gsLst>
            <a:lin ang="5400000" scaled="1"/>
            <a:tileRect/>
          </a:gradFill>
          <a:ln w="6350"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0"/>
                  </a:schemeClr>
                </a:gs>
                <a:gs pos="91000">
                  <a:srgbClr val="0896F6">
                    <a:alpha val="9600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KSO_Shape">
            <a:extLst>
              <a:ext uri="{FF2B5EF4-FFF2-40B4-BE49-F238E27FC236}">
                <a16:creationId xmlns:a16="http://schemas.microsoft.com/office/drawing/2014/main" id="{65707F55-76E7-40A0-ADE3-BE08B793E9EF}"/>
              </a:ext>
            </a:extLst>
          </p:cNvPr>
          <p:cNvSpPr>
            <a:spLocks/>
          </p:cNvSpPr>
          <p:nvPr/>
        </p:nvSpPr>
        <p:spPr bwMode="auto">
          <a:xfrm>
            <a:off x="1723036" y="4743392"/>
            <a:ext cx="227179" cy="611245"/>
          </a:xfrm>
          <a:custGeom>
            <a:avLst/>
            <a:gdLst>
              <a:gd name="T0" fmla="*/ 460217 w 1238250"/>
              <a:gd name="T1" fmla="*/ 593325 h 3335338"/>
              <a:gd name="T2" fmla="*/ 478825 w 1238250"/>
              <a:gd name="T3" fmla="*/ 414105 h 3335338"/>
              <a:gd name="T4" fmla="*/ 473530 w 1238250"/>
              <a:gd name="T5" fmla="*/ 376144 h 3335338"/>
              <a:gd name="T6" fmla="*/ 452047 w 1238250"/>
              <a:gd name="T7" fmla="*/ 409833 h 3335338"/>
              <a:gd name="T8" fmla="*/ 516495 w 1238250"/>
              <a:gd name="T9" fmla="*/ 381286 h 3335338"/>
              <a:gd name="T10" fmla="*/ 504846 w 1238250"/>
              <a:gd name="T11" fmla="*/ 408812 h 3335338"/>
              <a:gd name="T12" fmla="*/ 498038 w 1238250"/>
              <a:gd name="T13" fmla="*/ 612230 h 3335338"/>
              <a:gd name="T14" fmla="*/ 523808 w 1238250"/>
              <a:gd name="T15" fmla="*/ 378146 h 3335338"/>
              <a:gd name="T16" fmla="*/ 498341 w 1238250"/>
              <a:gd name="T17" fmla="*/ 363828 h 3335338"/>
              <a:gd name="T18" fmla="*/ 536163 w 1238250"/>
              <a:gd name="T19" fmla="*/ 351783 h 3335338"/>
              <a:gd name="T20" fmla="*/ 523506 w 1238250"/>
              <a:gd name="T21" fmla="*/ 373296 h 3335338"/>
              <a:gd name="T22" fmla="*/ 453102 w 1238250"/>
              <a:gd name="T23" fmla="*/ 401273 h 3335338"/>
              <a:gd name="T24" fmla="*/ 477682 w 1238250"/>
              <a:gd name="T25" fmla="*/ 368385 h 3335338"/>
              <a:gd name="T26" fmla="*/ 463545 w 1238250"/>
              <a:gd name="T27" fmla="*/ 345288 h 3335338"/>
              <a:gd name="T28" fmla="*/ 511268 w 1238250"/>
              <a:gd name="T29" fmla="*/ 756 h 3335338"/>
              <a:gd name="T30" fmla="*/ 567419 w 1238250"/>
              <a:gd name="T31" fmla="*/ 30536 h 3335338"/>
              <a:gd name="T32" fmla="*/ 590576 w 1238250"/>
              <a:gd name="T33" fmla="*/ 110654 h 3335338"/>
              <a:gd name="T34" fmla="*/ 571657 w 1238250"/>
              <a:gd name="T35" fmla="*/ 210575 h 3335338"/>
              <a:gd name="T36" fmla="*/ 548348 w 1238250"/>
              <a:gd name="T37" fmla="*/ 270890 h 3335338"/>
              <a:gd name="T38" fmla="*/ 591333 w 1238250"/>
              <a:gd name="T39" fmla="*/ 323648 h 3335338"/>
              <a:gd name="T40" fmla="*/ 670187 w 1238250"/>
              <a:gd name="T41" fmla="*/ 378672 h 3335338"/>
              <a:gd name="T42" fmla="*/ 685019 w 1238250"/>
              <a:gd name="T43" fmla="*/ 495221 h 3335338"/>
              <a:gd name="T44" fmla="*/ 702273 w 1238250"/>
              <a:gd name="T45" fmla="*/ 600282 h 3335338"/>
              <a:gd name="T46" fmla="*/ 698641 w 1238250"/>
              <a:gd name="T47" fmla="*/ 780321 h 3335338"/>
              <a:gd name="T48" fmla="*/ 638252 w 1238250"/>
              <a:gd name="T49" fmla="*/ 1000420 h 3335338"/>
              <a:gd name="T50" fmla="*/ 594360 w 1238250"/>
              <a:gd name="T51" fmla="*/ 1471455 h 3335338"/>
              <a:gd name="T52" fmla="*/ 572414 w 1238250"/>
              <a:gd name="T53" fmla="*/ 1746729 h 3335338"/>
              <a:gd name="T54" fmla="*/ 607527 w 1238250"/>
              <a:gd name="T55" fmla="*/ 1809916 h 3335338"/>
              <a:gd name="T56" fmla="*/ 650965 w 1238250"/>
              <a:gd name="T57" fmla="*/ 1851941 h 3335338"/>
              <a:gd name="T58" fmla="*/ 609343 w 1238250"/>
              <a:gd name="T59" fmla="*/ 1868418 h 3335338"/>
              <a:gd name="T60" fmla="*/ 503851 w 1238250"/>
              <a:gd name="T61" fmla="*/ 1841510 h 3335338"/>
              <a:gd name="T62" fmla="*/ 439375 w 1238250"/>
              <a:gd name="T63" fmla="*/ 1829114 h 3335338"/>
              <a:gd name="T64" fmla="*/ 432867 w 1238250"/>
              <a:gd name="T65" fmla="*/ 1741891 h 3335338"/>
              <a:gd name="T66" fmla="*/ 419699 w 1238250"/>
              <a:gd name="T67" fmla="*/ 1521037 h 3335338"/>
              <a:gd name="T68" fmla="*/ 410467 w 1238250"/>
              <a:gd name="T69" fmla="*/ 1295648 h 3335338"/>
              <a:gd name="T70" fmla="*/ 338121 w 1238250"/>
              <a:gd name="T71" fmla="*/ 1586492 h 3335338"/>
              <a:gd name="T72" fmla="*/ 344780 w 1238250"/>
              <a:gd name="T73" fmla="*/ 1714077 h 3335338"/>
              <a:gd name="T74" fmla="*/ 351893 w 1238250"/>
              <a:gd name="T75" fmla="*/ 1799335 h 3335338"/>
              <a:gd name="T76" fmla="*/ 397753 w 1238250"/>
              <a:gd name="T77" fmla="*/ 1896232 h 3335338"/>
              <a:gd name="T78" fmla="*/ 346142 w 1238250"/>
              <a:gd name="T79" fmla="*/ 1903942 h 3335338"/>
              <a:gd name="T80" fmla="*/ 275915 w 1238250"/>
              <a:gd name="T81" fmla="*/ 1875371 h 3335338"/>
              <a:gd name="T82" fmla="*/ 233839 w 1238250"/>
              <a:gd name="T83" fmla="*/ 1837580 h 3335338"/>
              <a:gd name="T84" fmla="*/ 221277 w 1238250"/>
              <a:gd name="T85" fmla="*/ 1797370 h 3335338"/>
              <a:gd name="T86" fmla="*/ 139547 w 1238250"/>
              <a:gd name="T87" fmla="*/ 1444245 h 3335338"/>
              <a:gd name="T88" fmla="*/ 8778 w 1238250"/>
              <a:gd name="T89" fmla="*/ 1377580 h 3335338"/>
              <a:gd name="T90" fmla="*/ 23157 w 1238250"/>
              <a:gd name="T91" fmla="*/ 1310311 h 3335338"/>
              <a:gd name="T92" fmla="*/ 454 w 1238250"/>
              <a:gd name="T93" fmla="*/ 1270101 h 3335338"/>
              <a:gd name="T94" fmla="*/ 40714 w 1238250"/>
              <a:gd name="T95" fmla="*/ 1080841 h 3335338"/>
              <a:gd name="T96" fmla="*/ 119266 w 1238250"/>
              <a:gd name="T97" fmla="*/ 1062549 h 3335338"/>
              <a:gd name="T98" fmla="*/ 165579 w 1238250"/>
              <a:gd name="T99" fmla="*/ 1054538 h 3335338"/>
              <a:gd name="T100" fmla="*/ 168152 w 1238250"/>
              <a:gd name="T101" fmla="*/ 1011304 h 3335338"/>
              <a:gd name="T102" fmla="*/ 148779 w 1238250"/>
              <a:gd name="T103" fmla="*/ 980920 h 3335338"/>
              <a:gd name="T104" fmla="*/ 150293 w 1238250"/>
              <a:gd name="T105" fmla="*/ 774426 h 3335338"/>
              <a:gd name="T106" fmla="*/ 147417 w 1238250"/>
              <a:gd name="T107" fmla="*/ 612073 h 3335338"/>
              <a:gd name="T108" fmla="*/ 188585 w 1238250"/>
              <a:gd name="T109" fmla="*/ 434150 h 3335338"/>
              <a:gd name="T110" fmla="*/ 217796 w 1238250"/>
              <a:gd name="T111" fmla="*/ 338008 h 3335338"/>
              <a:gd name="T112" fmla="*/ 350683 w 1238250"/>
              <a:gd name="T113" fmla="*/ 285554 h 3335338"/>
              <a:gd name="T114" fmla="*/ 420153 w 1238250"/>
              <a:gd name="T115" fmla="*/ 237785 h 3335338"/>
              <a:gd name="T116" fmla="*/ 406834 w 1238250"/>
              <a:gd name="T117" fmla="*/ 107933 h 3335338"/>
              <a:gd name="T118" fmla="*/ 428629 w 1238250"/>
              <a:gd name="T119" fmla="*/ 31141 h 3335338"/>
              <a:gd name="T120" fmla="*/ 493559 w 1238250"/>
              <a:gd name="T121" fmla="*/ 0 h 3335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8250" h="3335338">
                <a:moveTo>
                  <a:pt x="288925" y="1701800"/>
                </a:moveTo>
                <a:lnTo>
                  <a:pt x="296366" y="1739900"/>
                </a:lnTo>
                <a:lnTo>
                  <a:pt x="411163" y="1739900"/>
                </a:lnTo>
                <a:lnTo>
                  <a:pt x="405317" y="1703678"/>
                </a:lnTo>
                <a:lnTo>
                  <a:pt x="288925" y="1701800"/>
                </a:lnTo>
                <a:close/>
                <a:moveTo>
                  <a:pt x="824021" y="1284978"/>
                </a:moveTo>
                <a:lnTo>
                  <a:pt x="824972" y="1292225"/>
                </a:lnTo>
                <a:lnTo>
                  <a:pt x="825373" y="1290386"/>
                </a:lnTo>
                <a:lnTo>
                  <a:pt x="824021" y="1284978"/>
                </a:lnTo>
                <a:close/>
                <a:moveTo>
                  <a:pt x="740415" y="647593"/>
                </a:moveTo>
                <a:lnTo>
                  <a:pt x="814643" y="1213477"/>
                </a:lnTo>
                <a:lnTo>
                  <a:pt x="813594" y="1202722"/>
                </a:lnTo>
                <a:lnTo>
                  <a:pt x="811478" y="1178891"/>
                </a:lnTo>
                <a:lnTo>
                  <a:pt x="809361" y="1153205"/>
                </a:lnTo>
                <a:lnTo>
                  <a:pt x="807773" y="1126196"/>
                </a:lnTo>
                <a:lnTo>
                  <a:pt x="806451" y="1097863"/>
                </a:lnTo>
                <a:lnTo>
                  <a:pt x="805392" y="1068470"/>
                </a:lnTo>
                <a:lnTo>
                  <a:pt x="804863" y="1038813"/>
                </a:lnTo>
                <a:lnTo>
                  <a:pt x="805128" y="1009156"/>
                </a:lnTo>
                <a:lnTo>
                  <a:pt x="805392" y="994063"/>
                </a:lnTo>
                <a:lnTo>
                  <a:pt x="805657" y="979234"/>
                </a:lnTo>
                <a:lnTo>
                  <a:pt x="806451" y="964405"/>
                </a:lnTo>
                <a:lnTo>
                  <a:pt x="807244" y="949577"/>
                </a:lnTo>
                <a:lnTo>
                  <a:pt x="808567" y="928393"/>
                </a:lnTo>
                <a:lnTo>
                  <a:pt x="810155" y="907739"/>
                </a:lnTo>
                <a:lnTo>
                  <a:pt x="812271" y="887614"/>
                </a:lnTo>
                <a:lnTo>
                  <a:pt x="814123" y="867755"/>
                </a:lnTo>
                <a:lnTo>
                  <a:pt x="816240" y="848954"/>
                </a:lnTo>
                <a:lnTo>
                  <a:pt x="818621" y="830683"/>
                </a:lnTo>
                <a:lnTo>
                  <a:pt x="820738" y="812942"/>
                </a:lnTo>
                <a:lnTo>
                  <a:pt x="823384" y="795995"/>
                </a:lnTo>
                <a:lnTo>
                  <a:pt x="826294" y="779842"/>
                </a:lnTo>
                <a:lnTo>
                  <a:pt x="828940" y="764749"/>
                </a:lnTo>
                <a:lnTo>
                  <a:pt x="831586" y="750185"/>
                </a:lnTo>
                <a:lnTo>
                  <a:pt x="834496" y="736945"/>
                </a:lnTo>
                <a:lnTo>
                  <a:pt x="837407" y="725029"/>
                </a:lnTo>
                <a:lnTo>
                  <a:pt x="840317" y="713643"/>
                </a:lnTo>
                <a:lnTo>
                  <a:pt x="843492" y="703581"/>
                </a:lnTo>
                <a:lnTo>
                  <a:pt x="846403" y="694842"/>
                </a:lnTo>
                <a:lnTo>
                  <a:pt x="842169" y="692459"/>
                </a:lnTo>
                <a:lnTo>
                  <a:pt x="838465" y="690076"/>
                </a:lnTo>
                <a:lnTo>
                  <a:pt x="834761" y="687163"/>
                </a:lnTo>
                <a:lnTo>
                  <a:pt x="831851" y="683456"/>
                </a:lnTo>
                <a:lnTo>
                  <a:pt x="830792" y="681867"/>
                </a:lnTo>
                <a:lnTo>
                  <a:pt x="829469" y="680014"/>
                </a:lnTo>
                <a:lnTo>
                  <a:pt x="828675" y="678160"/>
                </a:lnTo>
                <a:lnTo>
                  <a:pt x="827882" y="676042"/>
                </a:lnTo>
                <a:lnTo>
                  <a:pt x="827353" y="674188"/>
                </a:lnTo>
                <a:lnTo>
                  <a:pt x="826823" y="672070"/>
                </a:lnTo>
                <a:lnTo>
                  <a:pt x="826559" y="669687"/>
                </a:lnTo>
                <a:lnTo>
                  <a:pt x="826559" y="667568"/>
                </a:lnTo>
                <a:lnTo>
                  <a:pt x="826559" y="664391"/>
                </a:lnTo>
                <a:lnTo>
                  <a:pt x="827353" y="661478"/>
                </a:lnTo>
                <a:lnTo>
                  <a:pt x="828146" y="658565"/>
                </a:lnTo>
                <a:lnTo>
                  <a:pt x="829469" y="655388"/>
                </a:lnTo>
                <a:lnTo>
                  <a:pt x="830149" y="654254"/>
                </a:lnTo>
                <a:lnTo>
                  <a:pt x="825650" y="658128"/>
                </a:lnTo>
                <a:lnTo>
                  <a:pt x="819585" y="663649"/>
                </a:lnTo>
                <a:lnTo>
                  <a:pt x="814574" y="669434"/>
                </a:lnTo>
                <a:lnTo>
                  <a:pt x="809563" y="676007"/>
                </a:lnTo>
                <a:lnTo>
                  <a:pt x="805343" y="682580"/>
                </a:lnTo>
                <a:lnTo>
                  <a:pt x="803497" y="685998"/>
                </a:lnTo>
                <a:lnTo>
                  <a:pt x="801915" y="689416"/>
                </a:lnTo>
                <a:lnTo>
                  <a:pt x="800333" y="692835"/>
                </a:lnTo>
                <a:lnTo>
                  <a:pt x="799014" y="696253"/>
                </a:lnTo>
                <a:lnTo>
                  <a:pt x="797959" y="699934"/>
                </a:lnTo>
                <a:lnTo>
                  <a:pt x="796641" y="703352"/>
                </a:lnTo>
                <a:lnTo>
                  <a:pt x="795849" y="706770"/>
                </a:lnTo>
                <a:lnTo>
                  <a:pt x="795322" y="710451"/>
                </a:lnTo>
                <a:lnTo>
                  <a:pt x="795058" y="714132"/>
                </a:lnTo>
                <a:lnTo>
                  <a:pt x="794795" y="717550"/>
                </a:lnTo>
                <a:lnTo>
                  <a:pt x="790575" y="717550"/>
                </a:lnTo>
                <a:lnTo>
                  <a:pt x="790575" y="713972"/>
                </a:lnTo>
                <a:lnTo>
                  <a:pt x="789999" y="714375"/>
                </a:lnTo>
                <a:lnTo>
                  <a:pt x="740415" y="647593"/>
                </a:lnTo>
                <a:close/>
                <a:moveTo>
                  <a:pt x="874936" y="637675"/>
                </a:moveTo>
                <a:lnTo>
                  <a:pt x="876036" y="637911"/>
                </a:lnTo>
                <a:lnTo>
                  <a:pt x="879740" y="638970"/>
                </a:lnTo>
                <a:lnTo>
                  <a:pt x="882915" y="640294"/>
                </a:lnTo>
                <a:lnTo>
                  <a:pt x="886090" y="641618"/>
                </a:lnTo>
                <a:lnTo>
                  <a:pt x="889001" y="643472"/>
                </a:lnTo>
                <a:lnTo>
                  <a:pt x="891911" y="645590"/>
                </a:lnTo>
                <a:lnTo>
                  <a:pt x="894292" y="647973"/>
                </a:lnTo>
                <a:lnTo>
                  <a:pt x="896673" y="650092"/>
                </a:lnTo>
                <a:lnTo>
                  <a:pt x="898525" y="652740"/>
                </a:lnTo>
                <a:lnTo>
                  <a:pt x="900113" y="655388"/>
                </a:lnTo>
                <a:lnTo>
                  <a:pt x="901171" y="658565"/>
                </a:lnTo>
                <a:lnTo>
                  <a:pt x="902230" y="661478"/>
                </a:lnTo>
                <a:lnTo>
                  <a:pt x="903023" y="664391"/>
                </a:lnTo>
                <a:lnTo>
                  <a:pt x="903288" y="667568"/>
                </a:lnTo>
                <a:lnTo>
                  <a:pt x="903023" y="669951"/>
                </a:lnTo>
                <a:lnTo>
                  <a:pt x="902759" y="672599"/>
                </a:lnTo>
                <a:lnTo>
                  <a:pt x="901965" y="674718"/>
                </a:lnTo>
                <a:lnTo>
                  <a:pt x="901171" y="676836"/>
                </a:lnTo>
                <a:lnTo>
                  <a:pt x="900378" y="678955"/>
                </a:lnTo>
                <a:lnTo>
                  <a:pt x="899319" y="681073"/>
                </a:lnTo>
                <a:lnTo>
                  <a:pt x="897996" y="682927"/>
                </a:lnTo>
                <a:lnTo>
                  <a:pt x="896409" y="685310"/>
                </a:lnTo>
                <a:lnTo>
                  <a:pt x="894821" y="686898"/>
                </a:lnTo>
                <a:lnTo>
                  <a:pt x="892969" y="688487"/>
                </a:lnTo>
                <a:lnTo>
                  <a:pt x="891117" y="690076"/>
                </a:lnTo>
                <a:lnTo>
                  <a:pt x="888736" y="691665"/>
                </a:lnTo>
                <a:lnTo>
                  <a:pt x="886619" y="692989"/>
                </a:lnTo>
                <a:lnTo>
                  <a:pt x="884238" y="694048"/>
                </a:lnTo>
                <a:lnTo>
                  <a:pt x="881857" y="695107"/>
                </a:lnTo>
                <a:lnTo>
                  <a:pt x="879475" y="696166"/>
                </a:lnTo>
                <a:lnTo>
                  <a:pt x="881328" y="705434"/>
                </a:lnTo>
                <a:lnTo>
                  <a:pt x="882915" y="715761"/>
                </a:lnTo>
                <a:lnTo>
                  <a:pt x="884503" y="727148"/>
                </a:lnTo>
                <a:lnTo>
                  <a:pt x="885825" y="739858"/>
                </a:lnTo>
                <a:lnTo>
                  <a:pt x="887148" y="753363"/>
                </a:lnTo>
                <a:lnTo>
                  <a:pt x="887942" y="767926"/>
                </a:lnTo>
                <a:lnTo>
                  <a:pt x="888736" y="783285"/>
                </a:lnTo>
                <a:lnTo>
                  <a:pt x="889265" y="799702"/>
                </a:lnTo>
                <a:lnTo>
                  <a:pt x="890059" y="816649"/>
                </a:lnTo>
                <a:lnTo>
                  <a:pt x="890059" y="834655"/>
                </a:lnTo>
                <a:lnTo>
                  <a:pt x="890059" y="853191"/>
                </a:lnTo>
                <a:lnTo>
                  <a:pt x="889794" y="872521"/>
                </a:lnTo>
                <a:lnTo>
                  <a:pt x="889001" y="892381"/>
                </a:lnTo>
                <a:lnTo>
                  <a:pt x="888207" y="912770"/>
                </a:lnTo>
                <a:lnTo>
                  <a:pt x="887148" y="933424"/>
                </a:lnTo>
                <a:lnTo>
                  <a:pt x="886090" y="954608"/>
                </a:lnTo>
                <a:lnTo>
                  <a:pt x="883180" y="983471"/>
                </a:lnTo>
                <a:lnTo>
                  <a:pt x="879475" y="1012863"/>
                </a:lnTo>
                <a:lnTo>
                  <a:pt x="875242" y="1042256"/>
                </a:lnTo>
                <a:lnTo>
                  <a:pt x="871009" y="1071913"/>
                </a:lnTo>
                <a:lnTo>
                  <a:pt x="866246" y="1100511"/>
                </a:lnTo>
                <a:lnTo>
                  <a:pt x="863887" y="1113681"/>
                </a:lnTo>
                <a:lnTo>
                  <a:pt x="958464" y="679760"/>
                </a:lnTo>
                <a:lnTo>
                  <a:pt x="936583" y="722338"/>
                </a:lnTo>
                <a:lnTo>
                  <a:pt x="936626" y="723900"/>
                </a:lnTo>
                <a:lnTo>
                  <a:pt x="935780" y="723900"/>
                </a:lnTo>
                <a:lnTo>
                  <a:pt x="932147" y="723900"/>
                </a:lnTo>
                <a:lnTo>
                  <a:pt x="932084" y="721678"/>
                </a:lnTo>
                <a:lnTo>
                  <a:pt x="931863" y="721545"/>
                </a:lnTo>
                <a:lnTo>
                  <a:pt x="932069" y="721144"/>
                </a:lnTo>
                <a:lnTo>
                  <a:pt x="931884" y="714613"/>
                </a:lnTo>
                <a:lnTo>
                  <a:pt x="931093" y="705590"/>
                </a:lnTo>
                <a:lnTo>
                  <a:pt x="929513" y="697364"/>
                </a:lnTo>
                <a:lnTo>
                  <a:pt x="927932" y="689138"/>
                </a:lnTo>
                <a:lnTo>
                  <a:pt x="925561" y="681442"/>
                </a:lnTo>
                <a:lnTo>
                  <a:pt x="922926" y="674543"/>
                </a:lnTo>
                <a:lnTo>
                  <a:pt x="919765" y="667909"/>
                </a:lnTo>
                <a:lnTo>
                  <a:pt x="916076" y="662071"/>
                </a:lnTo>
                <a:lnTo>
                  <a:pt x="914232" y="659417"/>
                </a:lnTo>
                <a:lnTo>
                  <a:pt x="912124" y="656499"/>
                </a:lnTo>
                <a:lnTo>
                  <a:pt x="910280" y="654110"/>
                </a:lnTo>
                <a:lnTo>
                  <a:pt x="907909" y="651722"/>
                </a:lnTo>
                <a:lnTo>
                  <a:pt x="905801" y="649599"/>
                </a:lnTo>
                <a:lnTo>
                  <a:pt x="903167" y="647742"/>
                </a:lnTo>
                <a:lnTo>
                  <a:pt x="900532" y="645884"/>
                </a:lnTo>
                <a:lnTo>
                  <a:pt x="898161" y="644292"/>
                </a:lnTo>
                <a:lnTo>
                  <a:pt x="895526" y="642700"/>
                </a:lnTo>
                <a:lnTo>
                  <a:pt x="892892" y="641373"/>
                </a:lnTo>
                <a:lnTo>
                  <a:pt x="889730" y="640312"/>
                </a:lnTo>
                <a:lnTo>
                  <a:pt x="887096" y="639250"/>
                </a:lnTo>
                <a:lnTo>
                  <a:pt x="884198" y="638719"/>
                </a:lnTo>
                <a:lnTo>
                  <a:pt x="881036" y="638189"/>
                </a:lnTo>
                <a:lnTo>
                  <a:pt x="878138" y="637923"/>
                </a:lnTo>
                <a:lnTo>
                  <a:pt x="874936" y="637675"/>
                </a:lnTo>
                <a:close/>
                <a:moveTo>
                  <a:pt x="871538" y="635242"/>
                </a:moveTo>
                <a:lnTo>
                  <a:pt x="871538" y="637003"/>
                </a:lnTo>
                <a:lnTo>
                  <a:pt x="872332" y="637117"/>
                </a:lnTo>
                <a:lnTo>
                  <a:pt x="874713" y="637627"/>
                </a:lnTo>
                <a:lnTo>
                  <a:pt x="874713" y="635812"/>
                </a:lnTo>
                <a:lnTo>
                  <a:pt x="872597" y="635486"/>
                </a:lnTo>
                <a:lnTo>
                  <a:pt x="871538" y="635242"/>
                </a:lnTo>
                <a:close/>
                <a:moveTo>
                  <a:pt x="987426" y="546881"/>
                </a:moveTo>
                <a:lnTo>
                  <a:pt x="985309" y="551377"/>
                </a:lnTo>
                <a:lnTo>
                  <a:pt x="982928" y="556667"/>
                </a:lnTo>
                <a:lnTo>
                  <a:pt x="979224" y="563544"/>
                </a:lnTo>
                <a:lnTo>
                  <a:pt x="974726" y="571479"/>
                </a:lnTo>
                <a:lnTo>
                  <a:pt x="968905" y="580207"/>
                </a:lnTo>
                <a:lnTo>
                  <a:pt x="962555" y="589200"/>
                </a:lnTo>
                <a:lnTo>
                  <a:pt x="959116" y="594225"/>
                </a:lnTo>
                <a:lnTo>
                  <a:pt x="955147" y="598722"/>
                </a:lnTo>
                <a:lnTo>
                  <a:pt x="951178" y="603218"/>
                </a:lnTo>
                <a:lnTo>
                  <a:pt x="946945" y="607714"/>
                </a:lnTo>
                <a:lnTo>
                  <a:pt x="942447" y="611946"/>
                </a:lnTo>
                <a:lnTo>
                  <a:pt x="937684" y="615914"/>
                </a:lnTo>
                <a:lnTo>
                  <a:pt x="932922" y="620146"/>
                </a:lnTo>
                <a:lnTo>
                  <a:pt x="927630" y="623584"/>
                </a:lnTo>
                <a:lnTo>
                  <a:pt x="922603" y="626758"/>
                </a:lnTo>
                <a:lnTo>
                  <a:pt x="917047" y="629403"/>
                </a:lnTo>
                <a:lnTo>
                  <a:pt x="911226" y="631783"/>
                </a:lnTo>
                <a:lnTo>
                  <a:pt x="905405" y="634164"/>
                </a:lnTo>
                <a:lnTo>
                  <a:pt x="899055" y="635486"/>
                </a:lnTo>
                <a:lnTo>
                  <a:pt x="892970" y="636280"/>
                </a:lnTo>
                <a:lnTo>
                  <a:pt x="892359" y="636329"/>
                </a:lnTo>
                <a:lnTo>
                  <a:pt x="894736" y="637127"/>
                </a:lnTo>
                <a:lnTo>
                  <a:pt x="897634" y="638719"/>
                </a:lnTo>
                <a:lnTo>
                  <a:pt x="900532" y="640046"/>
                </a:lnTo>
                <a:lnTo>
                  <a:pt x="903167" y="641904"/>
                </a:lnTo>
                <a:lnTo>
                  <a:pt x="906065" y="643761"/>
                </a:lnTo>
                <a:lnTo>
                  <a:pt x="908699" y="646149"/>
                </a:lnTo>
                <a:lnTo>
                  <a:pt x="911070" y="648538"/>
                </a:lnTo>
                <a:lnTo>
                  <a:pt x="913442" y="650926"/>
                </a:lnTo>
                <a:lnTo>
                  <a:pt x="915549" y="653580"/>
                </a:lnTo>
                <a:lnTo>
                  <a:pt x="917920" y="656233"/>
                </a:lnTo>
                <a:lnTo>
                  <a:pt x="920028" y="659417"/>
                </a:lnTo>
                <a:lnTo>
                  <a:pt x="921872" y="662602"/>
                </a:lnTo>
                <a:lnTo>
                  <a:pt x="923716" y="665786"/>
                </a:lnTo>
                <a:lnTo>
                  <a:pt x="925297" y="668970"/>
                </a:lnTo>
                <a:lnTo>
                  <a:pt x="926878" y="672686"/>
                </a:lnTo>
                <a:lnTo>
                  <a:pt x="930040" y="680116"/>
                </a:lnTo>
                <a:lnTo>
                  <a:pt x="932411" y="688076"/>
                </a:lnTo>
                <a:lnTo>
                  <a:pt x="934255" y="696303"/>
                </a:lnTo>
                <a:lnTo>
                  <a:pt x="935572" y="705060"/>
                </a:lnTo>
                <a:lnTo>
                  <a:pt x="936249" y="713012"/>
                </a:lnTo>
                <a:lnTo>
                  <a:pt x="962235" y="662458"/>
                </a:lnTo>
                <a:lnTo>
                  <a:pt x="987426" y="546881"/>
                </a:lnTo>
                <a:close/>
                <a:moveTo>
                  <a:pt x="722313" y="509587"/>
                </a:moveTo>
                <a:lnTo>
                  <a:pt x="739192" y="638263"/>
                </a:lnTo>
                <a:lnTo>
                  <a:pt x="791312" y="708461"/>
                </a:lnTo>
                <a:lnTo>
                  <a:pt x="791630" y="706244"/>
                </a:lnTo>
                <a:lnTo>
                  <a:pt x="792421" y="702563"/>
                </a:lnTo>
                <a:lnTo>
                  <a:pt x="793476" y="698882"/>
                </a:lnTo>
                <a:lnTo>
                  <a:pt x="794795" y="694938"/>
                </a:lnTo>
                <a:lnTo>
                  <a:pt x="796113" y="691257"/>
                </a:lnTo>
                <a:lnTo>
                  <a:pt x="797959" y="687576"/>
                </a:lnTo>
                <a:lnTo>
                  <a:pt x="799805" y="683895"/>
                </a:lnTo>
                <a:lnTo>
                  <a:pt x="801651" y="680214"/>
                </a:lnTo>
                <a:lnTo>
                  <a:pt x="803761" y="676796"/>
                </a:lnTo>
                <a:lnTo>
                  <a:pt x="805871" y="673378"/>
                </a:lnTo>
                <a:lnTo>
                  <a:pt x="808508" y="669960"/>
                </a:lnTo>
                <a:lnTo>
                  <a:pt x="811145" y="666804"/>
                </a:lnTo>
                <a:lnTo>
                  <a:pt x="813783" y="663649"/>
                </a:lnTo>
                <a:lnTo>
                  <a:pt x="816684" y="660757"/>
                </a:lnTo>
                <a:lnTo>
                  <a:pt x="819321" y="657602"/>
                </a:lnTo>
                <a:lnTo>
                  <a:pt x="822485" y="654710"/>
                </a:lnTo>
                <a:lnTo>
                  <a:pt x="825650" y="652080"/>
                </a:lnTo>
                <a:lnTo>
                  <a:pt x="828815" y="649714"/>
                </a:lnTo>
                <a:lnTo>
                  <a:pt x="832243" y="647347"/>
                </a:lnTo>
                <a:lnTo>
                  <a:pt x="835408" y="644981"/>
                </a:lnTo>
                <a:lnTo>
                  <a:pt x="839100" y="642878"/>
                </a:lnTo>
                <a:lnTo>
                  <a:pt x="842528" y="641037"/>
                </a:lnTo>
                <a:lnTo>
                  <a:pt x="845957" y="639460"/>
                </a:lnTo>
                <a:lnTo>
                  <a:pt x="849385" y="637882"/>
                </a:lnTo>
                <a:lnTo>
                  <a:pt x="853341" y="636567"/>
                </a:lnTo>
                <a:lnTo>
                  <a:pt x="856770" y="635516"/>
                </a:lnTo>
                <a:lnTo>
                  <a:pt x="860462" y="634727"/>
                </a:lnTo>
                <a:lnTo>
                  <a:pt x="864417" y="633938"/>
                </a:lnTo>
                <a:lnTo>
                  <a:pt x="866246" y="633798"/>
                </a:lnTo>
                <a:lnTo>
                  <a:pt x="865717" y="633635"/>
                </a:lnTo>
                <a:lnTo>
                  <a:pt x="858309" y="631254"/>
                </a:lnTo>
                <a:lnTo>
                  <a:pt x="851430" y="628345"/>
                </a:lnTo>
                <a:lnTo>
                  <a:pt x="844286" y="625436"/>
                </a:lnTo>
                <a:lnTo>
                  <a:pt x="837142" y="621997"/>
                </a:lnTo>
                <a:lnTo>
                  <a:pt x="830528" y="617765"/>
                </a:lnTo>
                <a:lnTo>
                  <a:pt x="823649" y="613798"/>
                </a:lnTo>
                <a:lnTo>
                  <a:pt x="817299" y="609301"/>
                </a:lnTo>
                <a:lnTo>
                  <a:pt x="810684" y="604541"/>
                </a:lnTo>
                <a:lnTo>
                  <a:pt x="804599" y="599780"/>
                </a:lnTo>
                <a:lnTo>
                  <a:pt x="798513" y="595019"/>
                </a:lnTo>
                <a:lnTo>
                  <a:pt x="792428" y="589729"/>
                </a:lnTo>
                <a:lnTo>
                  <a:pt x="786607" y="584439"/>
                </a:lnTo>
                <a:lnTo>
                  <a:pt x="780786" y="578885"/>
                </a:lnTo>
                <a:lnTo>
                  <a:pt x="775494" y="573859"/>
                </a:lnTo>
                <a:lnTo>
                  <a:pt x="765176" y="563015"/>
                </a:lnTo>
                <a:lnTo>
                  <a:pt x="755651" y="552700"/>
                </a:lnTo>
                <a:lnTo>
                  <a:pt x="747448" y="542913"/>
                </a:lnTo>
                <a:lnTo>
                  <a:pt x="740040" y="533656"/>
                </a:lnTo>
                <a:lnTo>
                  <a:pt x="733955" y="525721"/>
                </a:lnTo>
                <a:lnTo>
                  <a:pt x="725223" y="514084"/>
                </a:lnTo>
                <a:lnTo>
                  <a:pt x="722313" y="509587"/>
                </a:lnTo>
                <a:close/>
                <a:moveTo>
                  <a:pt x="863175" y="0"/>
                </a:moveTo>
                <a:lnTo>
                  <a:pt x="870322" y="0"/>
                </a:lnTo>
                <a:lnTo>
                  <a:pt x="877733" y="265"/>
                </a:lnTo>
                <a:lnTo>
                  <a:pt x="885674" y="529"/>
                </a:lnTo>
                <a:lnTo>
                  <a:pt x="894145" y="1323"/>
                </a:lnTo>
                <a:lnTo>
                  <a:pt x="902615" y="2647"/>
                </a:lnTo>
                <a:lnTo>
                  <a:pt x="911615" y="4499"/>
                </a:lnTo>
                <a:lnTo>
                  <a:pt x="921144" y="6617"/>
                </a:lnTo>
                <a:lnTo>
                  <a:pt x="930408" y="9793"/>
                </a:lnTo>
                <a:lnTo>
                  <a:pt x="934908" y="11645"/>
                </a:lnTo>
                <a:lnTo>
                  <a:pt x="939672" y="13498"/>
                </a:lnTo>
                <a:lnTo>
                  <a:pt x="944437" y="15615"/>
                </a:lnTo>
                <a:lnTo>
                  <a:pt x="948937" y="17733"/>
                </a:lnTo>
                <a:lnTo>
                  <a:pt x="953437" y="20115"/>
                </a:lnTo>
                <a:lnTo>
                  <a:pt x="958201" y="23026"/>
                </a:lnTo>
                <a:lnTo>
                  <a:pt x="962701" y="25938"/>
                </a:lnTo>
                <a:lnTo>
                  <a:pt x="967201" y="29114"/>
                </a:lnTo>
                <a:lnTo>
                  <a:pt x="971701" y="32554"/>
                </a:lnTo>
                <a:lnTo>
                  <a:pt x="975936" y="36260"/>
                </a:lnTo>
                <a:lnTo>
                  <a:pt x="980171" y="40230"/>
                </a:lnTo>
                <a:lnTo>
                  <a:pt x="984671" y="44200"/>
                </a:lnTo>
                <a:lnTo>
                  <a:pt x="988641" y="48699"/>
                </a:lnTo>
                <a:lnTo>
                  <a:pt x="992347" y="53463"/>
                </a:lnTo>
                <a:lnTo>
                  <a:pt x="996317" y="58227"/>
                </a:lnTo>
                <a:lnTo>
                  <a:pt x="1000023" y="63785"/>
                </a:lnTo>
                <a:lnTo>
                  <a:pt x="1003464" y="69078"/>
                </a:lnTo>
                <a:lnTo>
                  <a:pt x="1006905" y="75166"/>
                </a:lnTo>
                <a:lnTo>
                  <a:pt x="1010346" y="81253"/>
                </a:lnTo>
                <a:lnTo>
                  <a:pt x="1013258" y="87605"/>
                </a:lnTo>
                <a:lnTo>
                  <a:pt x="1016170" y="94486"/>
                </a:lnTo>
                <a:lnTo>
                  <a:pt x="1018817" y="101897"/>
                </a:lnTo>
                <a:lnTo>
                  <a:pt x="1021464" y="109308"/>
                </a:lnTo>
                <a:lnTo>
                  <a:pt x="1023581" y="117248"/>
                </a:lnTo>
                <a:lnTo>
                  <a:pt x="1025699" y="125452"/>
                </a:lnTo>
                <a:lnTo>
                  <a:pt x="1027552" y="134186"/>
                </a:lnTo>
                <a:lnTo>
                  <a:pt x="1028875" y="143185"/>
                </a:lnTo>
                <a:lnTo>
                  <a:pt x="1030199" y="152184"/>
                </a:lnTo>
                <a:lnTo>
                  <a:pt x="1031257" y="162241"/>
                </a:lnTo>
                <a:lnTo>
                  <a:pt x="1032051" y="172299"/>
                </a:lnTo>
                <a:lnTo>
                  <a:pt x="1032581" y="182885"/>
                </a:lnTo>
                <a:lnTo>
                  <a:pt x="1032846" y="193737"/>
                </a:lnTo>
                <a:lnTo>
                  <a:pt x="1032846" y="205117"/>
                </a:lnTo>
                <a:lnTo>
                  <a:pt x="1032316" y="217027"/>
                </a:lnTo>
                <a:lnTo>
                  <a:pt x="1032316" y="221262"/>
                </a:lnTo>
                <a:lnTo>
                  <a:pt x="1032051" y="227085"/>
                </a:lnTo>
                <a:lnTo>
                  <a:pt x="1031257" y="235025"/>
                </a:lnTo>
                <a:lnTo>
                  <a:pt x="1030463" y="244288"/>
                </a:lnTo>
                <a:lnTo>
                  <a:pt x="1029140" y="255139"/>
                </a:lnTo>
                <a:lnTo>
                  <a:pt x="1027552" y="266785"/>
                </a:lnTo>
                <a:lnTo>
                  <a:pt x="1025434" y="279489"/>
                </a:lnTo>
                <a:lnTo>
                  <a:pt x="1023052" y="292987"/>
                </a:lnTo>
                <a:lnTo>
                  <a:pt x="1019875" y="306750"/>
                </a:lnTo>
                <a:lnTo>
                  <a:pt x="1016434" y="320777"/>
                </a:lnTo>
                <a:lnTo>
                  <a:pt x="1012464" y="334804"/>
                </a:lnTo>
                <a:lnTo>
                  <a:pt x="1010346" y="341950"/>
                </a:lnTo>
                <a:lnTo>
                  <a:pt x="1007699" y="348832"/>
                </a:lnTo>
                <a:lnTo>
                  <a:pt x="1005317" y="355713"/>
                </a:lnTo>
                <a:lnTo>
                  <a:pt x="1002670" y="362065"/>
                </a:lnTo>
                <a:lnTo>
                  <a:pt x="999759" y="368682"/>
                </a:lnTo>
                <a:lnTo>
                  <a:pt x="996847" y="375034"/>
                </a:lnTo>
                <a:lnTo>
                  <a:pt x="993406" y="381121"/>
                </a:lnTo>
                <a:lnTo>
                  <a:pt x="990229" y="386944"/>
                </a:lnTo>
                <a:lnTo>
                  <a:pt x="986788" y="392237"/>
                </a:lnTo>
                <a:lnTo>
                  <a:pt x="983083" y="397795"/>
                </a:lnTo>
                <a:lnTo>
                  <a:pt x="979906" y="400971"/>
                </a:lnTo>
                <a:lnTo>
                  <a:pt x="976995" y="405206"/>
                </a:lnTo>
                <a:lnTo>
                  <a:pt x="974083" y="410499"/>
                </a:lnTo>
                <a:lnTo>
                  <a:pt x="971436" y="415793"/>
                </a:lnTo>
                <a:lnTo>
                  <a:pt x="969054" y="422145"/>
                </a:lnTo>
                <a:lnTo>
                  <a:pt x="966407" y="428497"/>
                </a:lnTo>
                <a:lnTo>
                  <a:pt x="964289" y="435113"/>
                </a:lnTo>
                <a:lnTo>
                  <a:pt x="962436" y="441995"/>
                </a:lnTo>
                <a:lnTo>
                  <a:pt x="961113" y="448876"/>
                </a:lnTo>
                <a:lnTo>
                  <a:pt x="959789" y="455493"/>
                </a:lnTo>
                <a:lnTo>
                  <a:pt x="959260" y="462374"/>
                </a:lnTo>
                <a:lnTo>
                  <a:pt x="958731" y="468461"/>
                </a:lnTo>
                <a:lnTo>
                  <a:pt x="958995" y="474284"/>
                </a:lnTo>
                <a:lnTo>
                  <a:pt x="959525" y="479577"/>
                </a:lnTo>
                <a:lnTo>
                  <a:pt x="960054" y="481959"/>
                </a:lnTo>
                <a:lnTo>
                  <a:pt x="960848" y="484077"/>
                </a:lnTo>
                <a:lnTo>
                  <a:pt x="961642" y="486459"/>
                </a:lnTo>
                <a:lnTo>
                  <a:pt x="962701" y="488047"/>
                </a:lnTo>
                <a:lnTo>
                  <a:pt x="966142" y="494399"/>
                </a:lnTo>
                <a:lnTo>
                  <a:pt x="970113" y="501015"/>
                </a:lnTo>
                <a:lnTo>
                  <a:pt x="974348" y="507103"/>
                </a:lnTo>
                <a:lnTo>
                  <a:pt x="978583" y="513190"/>
                </a:lnTo>
                <a:lnTo>
                  <a:pt x="983612" y="519013"/>
                </a:lnTo>
                <a:lnTo>
                  <a:pt x="988377" y="524836"/>
                </a:lnTo>
                <a:lnTo>
                  <a:pt x="993671" y="530658"/>
                </a:lnTo>
                <a:lnTo>
                  <a:pt x="999229" y="535952"/>
                </a:lnTo>
                <a:lnTo>
                  <a:pt x="1004523" y="541510"/>
                </a:lnTo>
                <a:lnTo>
                  <a:pt x="1010611" y="546803"/>
                </a:lnTo>
                <a:lnTo>
                  <a:pt x="1016170" y="552096"/>
                </a:lnTo>
                <a:lnTo>
                  <a:pt x="1022258" y="556860"/>
                </a:lnTo>
                <a:lnTo>
                  <a:pt x="1034169" y="566653"/>
                </a:lnTo>
                <a:lnTo>
                  <a:pt x="1046610" y="575387"/>
                </a:lnTo>
                <a:lnTo>
                  <a:pt x="1058786" y="583856"/>
                </a:lnTo>
                <a:lnTo>
                  <a:pt x="1070697" y="591796"/>
                </a:lnTo>
                <a:lnTo>
                  <a:pt x="1082344" y="598678"/>
                </a:lnTo>
                <a:lnTo>
                  <a:pt x="1093461" y="605559"/>
                </a:lnTo>
                <a:lnTo>
                  <a:pt x="1112519" y="616675"/>
                </a:lnTo>
                <a:lnTo>
                  <a:pt x="1120725" y="621704"/>
                </a:lnTo>
                <a:lnTo>
                  <a:pt x="1127342" y="625674"/>
                </a:lnTo>
                <a:lnTo>
                  <a:pt x="1130519" y="627262"/>
                </a:lnTo>
                <a:lnTo>
                  <a:pt x="1133695" y="629114"/>
                </a:lnTo>
                <a:lnTo>
                  <a:pt x="1138195" y="632290"/>
                </a:lnTo>
                <a:lnTo>
                  <a:pt x="1143753" y="635731"/>
                </a:lnTo>
                <a:lnTo>
                  <a:pt x="1149312" y="640230"/>
                </a:lnTo>
                <a:lnTo>
                  <a:pt x="1155929" y="645789"/>
                </a:lnTo>
                <a:lnTo>
                  <a:pt x="1162282" y="651876"/>
                </a:lnTo>
                <a:lnTo>
                  <a:pt x="1165459" y="655317"/>
                </a:lnTo>
                <a:lnTo>
                  <a:pt x="1168899" y="659022"/>
                </a:lnTo>
                <a:lnTo>
                  <a:pt x="1172076" y="662992"/>
                </a:lnTo>
                <a:lnTo>
                  <a:pt x="1175252" y="666962"/>
                </a:lnTo>
                <a:lnTo>
                  <a:pt x="1178164" y="671461"/>
                </a:lnTo>
                <a:lnTo>
                  <a:pt x="1181340" y="675961"/>
                </a:lnTo>
                <a:lnTo>
                  <a:pt x="1183987" y="680460"/>
                </a:lnTo>
                <a:lnTo>
                  <a:pt x="1186369" y="685753"/>
                </a:lnTo>
                <a:lnTo>
                  <a:pt x="1188752" y="690782"/>
                </a:lnTo>
                <a:lnTo>
                  <a:pt x="1190869" y="696075"/>
                </a:lnTo>
                <a:lnTo>
                  <a:pt x="1192987" y="701898"/>
                </a:lnTo>
                <a:lnTo>
                  <a:pt x="1194575" y="707721"/>
                </a:lnTo>
                <a:lnTo>
                  <a:pt x="1195634" y="714073"/>
                </a:lnTo>
                <a:lnTo>
                  <a:pt x="1196693" y="720425"/>
                </a:lnTo>
                <a:lnTo>
                  <a:pt x="1197222" y="727041"/>
                </a:lnTo>
                <a:lnTo>
                  <a:pt x="1197487" y="733923"/>
                </a:lnTo>
                <a:lnTo>
                  <a:pt x="1197751" y="745568"/>
                </a:lnTo>
                <a:lnTo>
                  <a:pt x="1198016" y="759331"/>
                </a:lnTo>
                <a:lnTo>
                  <a:pt x="1198016" y="791885"/>
                </a:lnTo>
                <a:lnTo>
                  <a:pt x="1197751" y="828674"/>
                </a:lnTo>
                <a:lnTo>
                  <a:pt x="1198016" y="867050"/>
                </a:lnTo>
                <a:lnTo>
                  <a:pt x="1198281" y="886371"/>
                </a:lnTo>
                <a:lnTo>
                  <a:pt x="1198810" y="904898"/>
                </a:lnTo>
                <a:lnTo>
                  <a:pt x="1199340" y="922366"/>
                </a:lnTo>
                <a:lnTo>
                  <a:pt x="1200398" y="939040"/>
                </a:lnTo>
                <a:lnTo>
                  <a:pt x="1201722" y="954126"/>
                </a:lnTo>
                <a:lnTo>
                  <a:pt x="1202781" y="960743"/>
                </a:lnTo>
                <a:lnTo>
                  <a:pt x="1203575" y="967359"/>
                </a:lnTo>
                <a:lnTo>
                  <a:pt x="1204633" y="972917"/>
                </a:lnTo>
                <a:lnTo>
                  <a:pt x="1205957" y="978475"/>
                </a:lnTo>
                <a:lnTo>
                  <a:pt x="1207281" y="982975"/>
                </a:lnTo>
                <a:lnTo>
                  <a:pt x="1208604" y="986680"/>
                </a:lnTo>
                <a:lnTo>
                  <a:pt x="1211516" y="994091"/>
                </a:lnTo>
                <a:lnTo>
                  <a:pt x="1214163" y="1001766"/>
                </a:lnTo>
                <a:lnTo>
                  <a:pt x="1216810" y="1009706"/>
                </a:lnTo>
                <a:lnTo>
                  <a:pt x="1219721" y="1017911"/>
                </a:lnTo>
                <a:lnTo>
                  <a:pt x="1222103" y="1025851"/>
                </a:lnTo>
                <a:lnTo>
                  <a:pt x="1224221" y="1034320"/>
                </a:lnTo>
                <a:lnTo>
                  <a:pt x="1228191" y="1050994"/>
                </a:lnTo>
                <a:lnTo>
                  <a:pt x="1231897" y="1067933"/>
                </a:lnTo>
                <a:lnTo>
                  <a:pt x="1234809" y="1084607"/>
                </a:lnTo>
                <a:lnTo>
                  <a:pt x="1235868" y="1092547"/>
                </a:lnTo>
                <a:lnTo>
                  <a:pt x="1236662" y="1100487"/>
                </a:lnTo>
                <a:lnTo>
                  <a:pt x="1237456" y="1108162"/>
                </a:lnTo>
                <a:lnTo>
                  <a:pt x="1237985" y="1115308"/>
                </a:lnTo>
                <a:lnTo>
                  <a:pt x="1238250" y="1124572"/>
                </a:lnTo>
                <a:lnTo>
                  <a:pt x="1238250" y="1136482"/>
                </a:lnTo>
                <a:lnTo>
                  <a:pt x="1237985" y="1151303"/>
                </a:lnTo>
                <a:lnTo>
                  <a:pt x="1237456" y="1168242"/>
                </a:lnTo>
                <a:lnTo>
                  <a:pt x="1235603" y="1207413"/>
                </a:lnTo>
                <a:lnTo>
                  <a:pt x="1232956" y="1250289"/>
                </a:lnTo>
                <a:lnTo>
                  <a:pt x="1231368" y="1272256"/>
                </a:lnTo>
                <a:lnTo>
                  <a:pt x="1229515" y="1293694"/>
                </a:lnTo>
                <a:lnTo>
                  <a:pt x="1227662" y="1314074"/>
                </a:lnTo>
                <a:lnTo>
                  <a:pt x="1225809" y="1333394"/>
                </a:lnTo>
                <a:lnTo>
                  <a:pt x="1223956" y="1350862"/>
                </a:lnTo>
                <a:lnTo>
                  <a:pt x="1221839" y="1366213"/>
                </a:lnTo>
                <a:lnTo>
                  <a:pt x="1219986" y="1378917"/>
                </a:lnTo>
                <a:lnTo>
                  <a:pt x="1218927" y="1383946"/>
                </a:lnTo>
                <a:lnTo>
                  <a:pt x="1217604" y="1388710"/>
                </a:lnTo>
                <a:lnTo>
                  <a:pt x="1214692" y="1398238"/>
                </a:lnTo>
                <a:lnTo>
                  <a:pt x="1210722" y="1411471"/>
                </a:lnTo>
                <a:lnTo>
                  <a:pt x="1199340" y="1445613"/>
                </a:lnTo>
                <a:lnTo>
                  <a:pt x="1169694" y="1532424"/>
                </a:lnTo>
                <a:lnTo>
                  <a:pt x="1154606" y="1577682"/>
                </a:lnTo>
                <a:lnTo>
                  <a:pt x="1147194" y="1599120"/>
                </a:lnTo>
                <a:lnTo>
                  <a:pt x="1141106" y="1619235"/>
                </a:lnTo>
                <a:lnTo>
                  <a:pt x="1135283" y="1637497"/>
                </a:lnTo>
                <a:lnTo>
                  <a:pt x="1130519" y="1653906"/>
                </a:lnTo>
                <a:lnTo>
                  <a:pt x="1127342" y="1667405"/>
                </a:lnTo>
                <a:lnTo>
                  <a:pt x="1125754" y="1672698"/>
                </a:lnTo>
                <a:lnTo>
                  <a:pt x="1124960" y="1677727"/>
                </a:lnTo>
                <a:lnTo>
                  <a:pt x="1123636" y="1688843"/>
                </a:lnTo>
                <a:lnTo>
                  <a:pt x="1121519" y="1705517"/>
                </a:lnTo>
                <a:lnTo>
                  <a:pt x="1116225" y="1751569"/>
                </a:lnTo>
                <a:lnTo>
                  <a:pt x="1109872" y="1810060"/>
                </a:lnTo>
                <a:lnTo>
                  <a:pt x="1103255" y="1874374"/>
                </a:lnTo>
                <a:lnTo>
                  <a:pt x="1096373" y="1938953"/>
                </a:lnTo>
                <a:lnTo>
                  <a:pt x="1090814" y="1998239"/>
                </a:lnTo>
                <a:lnTo>
                  <a:pt x="1086579" y="2045085"/>
                </a:lnTo>
                <a:lnTo>
                  <a:pt x="1085255" y="2062553"/>
                </a:lnTo>
                <a:lnTo>
                  <a:pt x="1084461" y="2074463"/>
                </a:lnTo>
                <a:lnTo>
                  <a:pt x="1082344" y="2107017"/>
                </a:lnTo>
                <a:lnTo>
                  <a:pt x="1078373" y="2162068"/>
                </a:lnTo>
                <a:lnTo>
                  <a:pt x="1072815" y="2232205"/>
                </a:lnTo>
                <a:lnTo>
                  <a:pt x="1066462" y="2310811"/>
                </a:lnTo>
                <a:lnTo>
                  <a:pt x="1059315" y="2390211"/>
                </a:lnTo>
                <a:lnTo>
                  <a:pt x="1052698" y="2463524"/>
                </a:lnTo>
                <a:lnTo>
                  <a:pt x="1049521" y="2495549"/>
                </a:lnTo>
                <a:lnTo>
                  <a:pt x="1046345" y="2523339"/>
                </a:lnTo>
                <a:lnTo>
                  <a:pt x="1043963" y="2545835"/>
                </a:lnTo>
                <a:lnTo>
                  <a:pt x="1041581" y="2562245"/>
                </a:lnTo>
                <a:lnTo>
                  <a:pt x="1039463" y="2576272"/>
                </a:lnTo>
                <a:lnTo>
                  <a:pt x="1037610" y="2591888"/>
                </a:lnTo>
                <a:lnTo>
                  <a:pt x="1035493" y="2608297"/>
                </a:lnTo>
                <a:lnTo>
                  <a:pt x="1033110" y="2626030"/>
                </a:lnTo>
                <a:lnTo>
                  <a:pt x="1029405" y="2663083"/>
                </a:lnTo>
                <a:lnTo>
                  <a:pt x="1026228" y="2700930"/>
                </a:lnTo>
                <a:lnTo>
                  <a:pt x="1023317" y="2737455"/>
                </a:lnTo>
                <a:lnTo>
                  <a:pt x="1020934" y="2770273"/>
                </a:lnTo>
                <a:lnTo>
                  <a:pt x="1019346" y="2797534"/>
                </a:lnTo>
                <a:lnTo>
                  <a:pt x="1019081" y="2808650"/>
                </a:lnTo>
                <a:lnTo>
                  <a:pt x="1018817" y="2817384"/>
                </a:lnTo>
                <a:lnTo>
                  <a:pt x="1018817" y="2826647"/>
                </a:lnTo>
                <a:lnTo>
                  <a:pt x="1018023" y="2838822"/>
                </a:lnTo>
                <a:lnTo>
                  <a:pt x="1016170" y="2870582"/>
                </a:lnTo>
                <a:lnTo>
                  <a:pt x="1013258" y="2908165"/>
                </a:lnTo>
                <a:lnTo>
                  <a:pt x="1010082" y="2948659"/>
                </a:lnTo>
                <a:lnTo>
                  <a:pt x="1003729" y="3023031"/>
                </a:lnTo>
                <a:lnTo>
                  <a:pt x="1001611" y="3049233"/>
                </a:lnTo>
                <a:lnTo>
                  <a:pt x="1001082" y="3058231"/>
                </a:lnTo>
                <a:lnTo>
                  <a:pt x="1001082" y="3063525"/>
                </a:lnTo>
                <a:lnTo>
                  <a:pt x="1000817" y="3070406"/>
                </a:lnTo>
                <a:lnTo>
                  <a:pt x="1000288" y="3077552"/>
                </a:lnTo>
                <a:lnTo>
                  <a:pt x="1000023" y="3085227"/>
                </a:lnTo>
                <a:lnTo>
                  <a:pt x="1000023" y="3089197"/>
                </a:lnTo>
                <a:lnTo>
                  <a:pt x="1000023" y="3092903"/>
                </a:lnTo>
                <a:lnTo>
                  <a:pt x="1000553" y="3097138"/>
                </a:lnTo>
                <a:lnTo>
                  <a:pt x="1001347" y="3100843"/>
                </a:lnTo>
                <a:lnTo>
                  <a:pt x="1002405" y="3104813"/>
                </a:lnTo>
                <a:lnTo>
                  <a:pt x="1003729" y="3108783"/>
                </a:lnTo>
                <a:lnTo>
                  <a:pt x="1005582" y="3112753"/>
                </a:lnTo>
                <a:lnTo>
                  <a:pt x="1007964" y="3116458"/>
                </a:lnTo>
                <a:lnTo>
                  <a:pt x="1011140" y="3120428"/>
                </a:lnTo>
                <a:lnTo>
                  <a:pt x="1014581" y="3124398"/>
                </a:lnTo>
                <a:lnTo>
                  <a:pt x="1023581" y="3133132"/>
                </a:lnTo>
                <a:lnTo>
                  <a:pt x="1035493" y="3144248"/>
                </a:lnTo>
                <a:lnTo>
                  <a:pt x="1048727" y="3156423"/>
                </a:lnTo>
                <a:lnTo>
                  <a:pt x="1062491" y="3168862"/>
                </a:lnTo>
                <a:lnTo>
                  <a:pt x="1076256" y="3180772"/>
                </a:lnTo>
                <a:lnTo>
                  <a:pt x="1088961" y="3191094"/>
                </a:lnTo>
                <a:lnTo>
                  <a:pt x="1094520" y="3195329"/>
                </a:lnTo>
                <a:lnTo>
                  <a:pt x="1099284" y="3198770"/>
                </a:lnTo>
                <a:lnTo>
                  <a:pt x="1103784" y="3201681"/>
                </a:lnTo>
                <a:lnTo>
                  <a:pt x="1106961" y="3203534"/>
                </a:lnTo>
                <a:lnTo>
                  <a:pt x="1110137" y="3205122"/>
                </a:lnTo>
                <a:lnTo>
                  <a:pt x="1113578" y="3207239"/>
                </a:lnTo>
                <a:lnTo>
                  <a:pt x="1117019" y="3209886"/>
                </a:lnTo>
                <a:lnTo>
                  <a:pt x="1120460" y="3212797"/>
                </a:lnTo>
                <a:lnTo>
                  <a:pt x="1123901" y="3216502"/>
                </a:lnTo>
                <a:lnTo>
                  <a:pt x="1127342" y="3220472"/>
                </a:lnTo>
                <a:lnTo>
                  <a:pt x="1130254" y="3224178"/>
                </a:lnTo>
                <a:lnTo>
                  <a:pt x="1132901" y="3228413"/>
                </a:lnTo>
                <a:lnTo>
                  <a:pt x="1135283" y="3232647"/>
                </a:lnTo>
                <a:lnTo>
                  <a:pt x="1137136" y="3236617"/>
                </a:lnTo>
                <a:lnTo>
                  <a:pt x="1138195" y="3240587"/>
                </a:lnTo>
                <a:lnTo>
                  <a:pt x="1138459" y="3242440"/>
                </a:lnTo>
                <a:lnTo>
                  <a:pt x="1138724" y="3244293"/>
                </a:lnTo>
                <a:lnTo>
                  <a:pt x="1138724" y="3246145"/>
                </a:lnTo>
                <a:lnTo>
                  <a:pt x="1138459" y="3247733"/>
                </a:lnTo>
                <a:lnTo>
                  <a:pt x="1137930" y="3249057"/>
                </a:lnTo>
                <a:lnTo>
                  <a:pt x="1137136" y="3250645"/>
                </a:lnTo>
                <a:lnTo>
                  <a:pt x="1136342" y="3251968"/>
                </a:lnTo>
                <a:lnTo>
                  <a:pt x="1135018" y="3253027"/>
                </a:lnTo>
                <a:lnTo>
                  <a:pt x="1133695" y="3254350"/>
                </a:lnTo>
                <a:lnTo>
                  <a:pt x="1131842" y="3255409"/>
                </a:lnTo>
                <a:lnTo>
                  <a:pt x="1127607" y="3256997"/>
                </a:lnTo>
                <a:lnTo>
                  <a:pt x="1122313" y="3258849"/>
                </a:lnTo>
                <a:lnTo>
                  <a:pt x="1116225" y="3260967"/>
                </a:lnTo>
                <a:lnTo>
                  <a:pt x="1109343" y="3262819"/>
                </a:lnTo>
                <a:lnTo>
                  <a:pt x="1101931" y="3264937"/>
                </a:lnTo>
                <a:lnTo>
                  <a:pt x="1093461" y="3267054"/>
                </a:lnTo>
                <a:lnTo>
                  <a:pt x="1084726" y="3268642"/>
                </a:lnTo>
                <a:lnTo>
                  <a:pt x="1075462" y="3270230"/>
                </a:lnTo>
                <a:lnTo>
                  <a:pt x="1065668" y="3271289"/>
                </a:lnTo>
                <a:lnTo>
                  <a:pt x="1055609" y="3272347"/>
                </a:lnTo>
                <a:lnTo>
                  <a:pt x="1045286" y="3272612"/>
                </a:lnTo>
                <a:lnTo>
                  <a:pt x="1034963" y="3272612"/>
                </a:lnTo>
                <a:lnTo>
                  <a:pt x="1024111" y="3272083"/>
                </a:lnTo>
                <a:lnTo>
                  <a:pt x="1013258" y="3270759"/>
                </a:lnTo>
                <a:lnTo>
                  <a:pt x="1007699" y="3269965"/>
                </a:lnTo>
                <a:lnTo>
                  <a:pt x="1002670" y="3269171"/>
                </a:lnTo>
                <a:lnTo>
                  <a:pt x="997376" y="3267848"/>
                </a:lnTo>
                <a:lnTo>
                  <a:pt x="991818" y="3266260"/>
                </a:lnTo>
                <a:lnTo>
                  <a:pt x="981230" y="3263084"/>
                </a:lnTo>
                <a:lnTo>
                  <a:pt x="971171" y="3259908"/>
                </a:lnTo>
                <a:lnTo>
                  <a:pt x="960848" y="3256203"/>
                </a:lnTo>
                <a:lnTo>
                  <a:pt x="951054" y="3252233"/>
                </a:lnTo>
                <a:lnTo>
                  <a:pt x="931996" y="3244557"/>
                </a:lnTo>
                <a:lnTo>
                  <a:pt x="913732" y="3236882"/>
                </a:lnTo>
                <a:lnTo>
                  <a:pt x="896792" y="3230001"/>
                </a:lnTo>
                <a:lnTo>
                  <a:pt x="888586" y="3227089"/>
                </a:lnTo>
                <a:lnTo>
                  <a:pt x="881175" y="3224178"/>
                </a:lnTo>
                <a:lnTo>
                  <a:pt x="873763" y="3222060"/>
                </a:lnTo>
                <a:lnTo>
                  <a:pt x="866881" y="3220472"/>
                </a:lnTo>
                <a:lnTo>
                  <a:pt x="860263" y="3219678"/>
                </a:lnTo>
                <a:lnTo>
                  <a:pt x="857087" y="3219414"/>
                </a:lnTo>
                <a:lnTo>
                  <a:pt x="854175" y="3219149"/>
                </a:lnTo>
                <a:lnTo>
                  <a:pt x="847558" y="3219149"/>
                </a:lnTo>
                <a:lnTo>
                  <a:pt x="840411" y="3218884"/>
                </a:lnTo>
                <a:lnTo>
                  <a:pt x="832206" y="3218355"/>
                </a:lnTo>
                <a:lnTo>
                  <a:pt x="823471" y="3217826"/>
                </a:lnTo>
                <a:lnTo>
                  <a:pt x="814736" y="3216767"/>
                </a:lnTo>
                <a:lnTo>
                  <a:pt x="805736" y="3215444"/>
                </a:lnTo>
                <a:lnTo>
                  <a:pt x="796472" y="3213326"/>
                </a:lnTo>
                <a:lnTo>
                  <a:pt x="788001" y="3210944"/>
                </a:lnTo>
                <a:lnTo>
                  <a:pt x="783501" y="3209621"/>
                </a:lnTo>
                <a:lnTo>
                  <a:pt x="779531" y="3208033"/>
                </a:lnTo>
                <a:lnTo>
                  <a:pt x="775561" y="3206445"/>
                </a:lnTo>
                <a:lnTo>
                  <a:pt x="772120" y="3204592"/>
                </a:lnTo>
                <a:lnTo>
                  <a:pt x="768414" y="3202475"/>
                </a:lnTo>
                <a:lnTo>
                  <a:pt x="764973" y="3200093"/>
                </a:lnTo>
                <a:lnTo>
                  <a:pt x="762061" y="3197711"/>
                </a:lnTo>
                <a:lnTo>
                  <a:pt x="759414" y="3195329"/>
                </a:lnTo>
                <a:lnTo>
                  <a:pt x="756767" y="3192682"/>
                </a:lnTo>
                <a:lnTo>
                  <a:pt x="754650" y="3189771"/>
                </a:lnTo>
                <a:lnTo>
                  <a:pt x="752797" y="3186330"/>
                </a:lnTo>
                <a:lnTo>
                  <a:pt x="751473" y="3182890"/>
                </a:lnTo>
                <a:lnTo>
                  <a:pt x="750679" y="3179449"/>
                </a:lnTo>
                <a:lnTo>
                  <a:pt x="750150" y="3175744"/>
                </a:lnTo>
                <a:lnTo>
                  <a:pt x="749885" y="3171509"/>
                </a:lnTo>
                <a:lnTo>
                  <a:pt x="750414" y="3167274"/>
                </a:lnTo>
                <a:lnTo>
                  <a:pt x="752532" y="3150600"/>
                </a:lnTo>
                <a:lnTo>
                  <a:pt x="754120" y="3136308"/>
                </a:lnTo>
                <a:lnTo>
                  <a:pt x="755444" y="3123075"/>
                </a:lnTo>
                <a:lnTo>
                  <a:pt x="756238" y="3110371"/>
                </a:lnTo>
                <a:lnTo>
                  <a:pt x="756767" y="3097402"/>
                </a:lnTo>
                <a:lnTo>
                  <a:pt x="757032" y="3083639"/>
                </a:lnTo>
                <a:lnTo>
                  <a:pt x="757032" y="3049762"/>
                </a:lnTo>
                <a:lnTo>
                  <a:pt x="756767" y="3039440"/>
                </a:lnTo>
                <a:lnTo>
                  <a:pt x="755973" y="3028059"/>
                </a:lnTo>
                <a:lnTo>
                  <a:pt x="754914" y="3015885"/>
                </a:lnTo>
                <a:lnTo>
                  <a:pt x="753591" y="3002916"/>
                </a:lnTo>
                <a:lnTo>
                  <a:pt x="749885" y="2974597"/>
                </a:lnTo>
                <a:lnTo>
                  <a:pt x="745650" y="2945218"/>
                </a:lnTo>
                <a:lnTo>
                  <a:pt x="741150" y="2915311"/>
                </a:lnTo>
                <a:lnTo>
                  <a:pt x="737180" y="2886462"/>
                </a:lnTo>
                <a:lnTo>
                  <a:pt x="735591" y="2872700"/>
                </a:lnTo>
                <a:lnTo>
                  <a:pt x="734003" y="2859466"/>
                </a:lnTo>
                <a:lnTo>
                  <a:pt x="732945" y="2847027"/>
                </a:lnTo>
                <a:lnTo>
                  <a:pt x="732415" y="2835381"/>
                </a:lnTo>
                <a:lnTo>
                  <a:pt x="731886" y="2823207"/>
                </a:lnTo>
                <a:lnTo>
                  <a:pt x="731621" y="2809444"/>
                </a:lnTo>
                <a:lnTo>
                  <a:pt x="731621" y="2777155"/>
                </a:lnTo>
                <a:lnTo>
                  <a:pt x="731886" y="2740366"/>
                </a:lnTo>
                <a:lnTo>
                  <a:pt x="732945" y="2701724"/>
                </a:lnTo>
                <a:lnTo>
                  <a:pt x="734003" y="2663083"/>
                </a:lnTo>
                <a:lnTo>
                  <a:pt x="734797" y="2627088"/>
                </a:lnTo>
                <a:lnTo>
                  <a:pt x="736915" y="2571243"/>
                </a:lnTo>
                <a:lnTo>
                  <a:pt x="737180" y="2558804"/>
                </a:lnTo>
                <a:lnTo>
                  <a:pt x="737180" y="2542395"/>
                </a:lnTo>
                <a:lnTo>
                  <a:pt x="736915" y="2522545"/>
                </a:lnTo>
                <a:lnTo>
                  <a:pt x="736385" y="2500313"/>
                </a:lnTo>
                <a:lnTo>
                  <a:pt x="735062" y="2449761"/>
                </a:lnTo>
                <a:lnTo>
                  <a:pt x="733209" y="2396563"/>
                </a:lnTo>
                <a:lnTo>
                  <a:pt x="729503" y="2302871"/>
                </a:lnTo>
                <a:lnTo>
                  <a:pt x="727651" y="2262112"/>
                </a:lnTo>
                <a:lnTo>
                  <a:pt x="727121" y="2262112"/>
                </a:lnTo>
                <a:lnTo>
                  <a:pt x="725533" y="2261847"/>
                </a:lnTo>
                <a:lnTo>
                  <a:pt x="724474" y="2262112"/>
                </a:lnTo>
                <a:lnTo>
                  <a:pt x="723415" y="2262377"/>
                </a:lnTo>
                <a:lnTo>
                  <a:pt x="722092" y="2263171"/>
                </a:lnTo>
                <a:lnTo>
                  <a:pt x="720768" y="2264494"/>
                </a:lnTo>
                <a:lnTo>
                  <a:pt x="719445" y="2266082"/>
                </a:lnTo>
                <a:lnTo>
                  <a:pt x="717857" y="2268464"/>
                </a:lnTo>
                <a:lnTo>
                  <a:pt x="716533" y="2271375"/>
                </a:lnTo>
                <a:lnTo>
                  <a:pt x="715210" y="2275610"/>
                </a:lnTo>
                <a:lnTo>
                  <a:pt x="714151" y="2280109"/>
                </a:lnTo>
                <a:lnTo>
                  <a:pt x="713357" y="2285667"/>
                </a:lnTo>
                <a:lnTo>
                  <a:pt x="712563" y="2292549"/>
                </a:lnTo>
                <a:lnTo>
                  <a:pt x="712033" y="2300489"/>
                </a:lnTo>
                <a:lnTo>
                  <a:pt x="711504" y="2310546"/>
                </a:lnTo>
                <a:lnTo>
                  <a:pt x="711239" y="2324044"/>
                </a:lnTo>
                <a:lnTo>
                  <a:pt x="710975" y="2357922"/>
                </a:lnTo>
                <a:lnTo>
                  <a:pt x="710975" y="2398151"/>
                </a:lnTo>
                <a:lnTo>
                  <a:pt x="711239" y="2440498"/>
                </a:lnTo>
                <a:lnTo>
                  <a:pt x="711769" y="2514340"/>
                </a:lnTo>
                <a:lnTo>
                  <a:pt x="712033" y="2546365"/>
                </a:lnTo>
                <a:lnTo>
                  <a:pt x="619390" y="2607503"/>
                </a:lnTo>
                <a:lnTo>
                  <a:pt x="607478" y="2673405"/>
                </a:lnTo>
                <a:lnTo>
                  <a:pt x="598479" y="2723427"/>
                </a:lnTo>
                <a:lnTo>
                  <a:pt x="592391" y="2756511"/>
                </a:lnTo>
                <a:lnTo>
                  <a:pt x="591332" y="2777684"/>
                </a:lnTo>
                <a:lnTo>
                  <a:pt x="590538" y="2799651"/>
                </a:lnTo>
                <a:lnTo>
                  <a:pt x="589744" y="2825853"/>
                </a:lnTo>
                <a:lnTo>
                  <a:pt x="589479" y="2852850"/>
                </a:lnTo>
                <a:lnTo>
                  <a:pt x="589479" y="2866083"/>
                </a:lnTo>
                <a:lnTo>
                  <a:pt x="589479" y="2878258"/>
                </a:lnTo>
                <a:lnTo>
                  <a:pt x="589744" y="2889374"/>
                </a:lnTo>
                <a:lnTo>
                  <a:pt x="590538" y="2898902"/>
                </a:lnTo>
                <a:lnTo>
                  <a:pt x="591332" y="2906577"/>
                </a:lnTo>
                <a:lnTo>
                  <a:pt x="591861" y="2909753"/>
                </a:lnTo>
                <a:lnTo>
                  <a:pt x="592391" y="2912135"/>
                </a:lnTo>
                <a:lnTo>
                  <a:pt x="593449" y="2916899"/>
                </a:lnTo>
                <a:lnTo>
                  <a:pt x="594773" y="2922192"/>
                </a:lnTo>
                <a:lnTo>
                  <a:pt x="595832" y="2928809"/>
                </a:lnTo>
                <a:lnTo>
                  <a:pt x="596891" y="2935955"/>
                </a:lnTo>
                <a:lnTo>
                  <a:pt x="598743" y="2951570"/>
                </a:lnTo>
                <a:lnTo>
                  <a:pt x="600332" y="2967980"/>
                </a:lnTo>
                <a:lnTo>
                  <a:pt x="601920" y="2984919"/>
                </a:lnTo>
                <a:lnTo>
                  <a:pt x="602979" y="3001063"/>
                </a:lnTo>
                <a:lnTo>
                  <a:pt x="603508" y="3015620"/>
                </a:lnTo>
                <a:lnTo>
                  <a:pt x="603773" y="3027265"/>
                </a:lnTo>
                <a:lnTo>
                  <a:pt x="603508" y="3032559"/>
                </a:lnTo>
                <a:lnTo>
                  <a:pt x="603243" y="3037587"/>
                </a:lnTo>
                <a:lnTo>
                  <a:pt x="601920" y="3048703"/>
                </a:lnTo>
                <a:lnTo>
                  <a:pt x="599802" y="3060349"/>
                </a:lnTo>
                <a:lnTo>
                  <a:pt x="598479" y="3072523"/>
                </a:lnTo>
                <a:lnTo>
                  <a:pt x="597949" y="3078611"/>
                </a:lnTo>
                <a:lnTo>
                  <a:pt x="597685" y="3084963"/>
                </a:lnTo>
                <a:lnTo>
                  <a:pt x="597420" y="3091050"/>
                </a:lnTo>
                <a:lnTo>
                  <a:pt x="597685" y="3097667"/>
                </a:lnTo>
                <a:lnTo>
                  <a:pt x="598479" y="3104284"/>
                </a:lnTo>
                <a:lnTo>
                  <a:pt x="599537" y="3110900"/>
                </a:lnTo>
                <a:lnTo>
                  <a:pt x="601390" y="3117517"/>
                </a:lnTo>
                <a:lnTo>
                  <a:pt x="603773" y="3124398"/>
                </a:lnTo>
                <a:lnTo>
                  <a:pt x="606684" y="3131544"/>
                </a:lnTo>
                <a:lnTo>
                  <a:pt x="610655" y="3140543"/>
                </a:lnTo>
                <a:lnTo>
                  <a:pt x="615419" y="3150336"/>
                </a:lnTo>
                <a:lnTo>
                  <a:pt x="620713" y="3160922"/>
                </a:lnTo>
                <a:lnTo>
                  <a:pt x="632889" y="3183684"/>
                </a:lnTo>
                <a:lnTo>
                  <a:pt x="645859" y="3207504"/>
                </a:lnTo>
                <a:lnTo>
                  <a:pt x="658829" y="3230265"/>
                </a:lnTo>
                <a:lnTo>
                  <a:pt x="670211" y="3250115"/>
                </a:lnTo>
                <a:lnTo>
                  <a:pt x="685034" y="3275523"/>
                </a:lnTo>
                <a:lnTo>
                  <a:pt x="688475" y="3282140"/>
                </a:lnTo>
                <a:lnTo>
                  <a:pt x="690328" y="3285845"/>
                </a:lnTo>
                <a:lnTo>
                  <a:pt x="691917" y="3289551"/>
                </a:lnTo>
                <a:lnTo>
                  <a:pt x="693769" y="3293785"/>
                </a:lnTo>
                <a:lnTo>
                  <a:pt x="695358" y="3298020"/>
                </a:lnTo>
                <a:lnTo>
                  <a:pt x="696416" y="3301990"/>
                </a:lnTo>
                <a:lnTo>
                  <a:pt x="696946" y="3306225"/>
                </a:lnTo>
                <a:lnTo>
                  <a:pt x="697210" y="3310459"/>
                </a:lnTo>
                <a:lnTo>
                  <a:pt x="697210" y="3314165"/>
                </a:lnTo>
                <a:lnTo>
                  <a:pt x="696681" y="3316017"/>
                </a:lnTo>
                <a:lnTo>
                  <a:pt x="696416" y="3317870"/>
                </a:lnTo>
                <a:lnTo>
                  <a:pt x="695622" y="3319987"/>
                </a:lnTo>
                <a:lnTo>
                  <a:pt x="694828" y="3321575"/>
                </a:lnTo>
                <a:lnTo>
                  <a:pt x="693769" y="3323163"/>
                </a:lnTo>
                <a:lnTo>
                  <a:pt x="692181" y="3324751"/>
                </a:lnTo>
                <a:lnTo>
                  <a:pt x="690858" y="3326339"/>
                </a:lnTo>
                <a:lnTo>
                  <a:pt x="689270" y="3327663"/>
                </a:lnTo>
                <a:lnTo>
                  <a:pt x="687417" y="3328721"/>
                </a:lnTo>
                <a:lnTo>
                  <a:pt x="685299" y="3330045"/>
                </a:lnTo>
                <a:lnTo>
                  <a:pt x="682917" y="3330839"/>
                </a:lnTo>
                <a:lnTo>
                  <a:pt x="680535" y="3331897"/>
                </a:lnTo>
                <a:lnTo>
                  <a:pt x="677358" y="3332691"/>
                </a:lnTo>
                <a:lnTo>
                  <a:pt x="673917" y="3333485"/>
                </a:lnTo>
                <a:lnTo>
                  <a:pt x="669947" y="3334279"/>
                </a:lnTo>
                <a:lnTo>
                  <a:pt x="665447" y="3334544"/>
                </a:lnTo>
                <a:lnTo>
                  <a:pt x="655653" y="3335338"/>
                </a:lnTo>
                <a:lnTo>
                  <a:pt x="644271" y="3335338"/>
                </a:lnTo>
                <a:lnTo>
                  <a:pt x="632095" y="3335073"/>
                </a:lnTo>
                <a:lnTo>
                  <a:pt x="618860" y="3334544"/>
                </a:lnTo>
                <a:lnTo>
                  <a:pt x="605361" y="3333485"/>
                </a:lnTo>
                <a:lnTo>
                  <a:pt x="591597" y="3331633"/>
                </a:lnTo>
                <a:lnTo>
                  <a:pt x="577832" y="3329515"/>
                </a:lnTo>
                <a:lnTo>
                  <a:pt x="564333" y="3327133"/>
                </a:lnTo>
                <a:lnTo>
                  <a:pt x="551363" y="3324222"/>
                </a:lnTo>
                <a:lnTo>
                  <a:pt x="545010" y="3322634"/>
                </a:lnTo>
                <a:lnTo>
                  <a:pt x="539187" y="3321046"/>
                </a:lnTo>
                <a:lnTo>
                  <a:pt x="533363" y="3318929"/>
                </a:lnTo>
                <a:lnTo>
                  <a:pt x="528069" y="3316811"/>
                </a:lnTo>
                <a:lnTo>
                  <a:pt x="523040" y="3314959"/>
                </a:lnTo>
                <a:lnTo>
                  <a:pt x="518276" y="3312577"/>
                </a:lnTo>
                <a:lnTo>
                  <a:pt x="514305" y="3310459"/>
                </a:lnTo>
                <a:lnTo>
                  <a:pt x="510335" y="3308077"/>
                </a:lnTo>
                <a:lnTo>
                  <a:pt x="506894" y="3305166"/>
                </a:lnTo>
                <a:lnTo>
                  <a:pt x="504247" y="3302519"/>
                </a:lnTo>
                <a:lnTo>
                  <a:pt x="499217" y="3297226"/>
                </a:lnTo>
                <a:lnTo>
                  <a:pt x="493394" y="3292197"/>
                </a:lnTo>
                <a:lnTo>
                  <a:pt x="488100" y="3287698"/>
                </a:lnTo>
                <a:lnTo>
                  <a:pt x="482542" y="3283463"/>
                </a:lnTo>
                <a:lnTo>
                  <a:pt x="476718" y="3279229"/>
                </a:lnTo>
                <a:lnTo>
                  <a:pt x="470895" y="3275523"/>
                </a:lnTo>
                <a:lnTo>
                  <a:pt x="465072" y="3272347"/>
                </a:lnTo>
                <a:lnTo>
                  <a:pt x="459778" y="3269171"/>
                </a:lnTo>
                <a:lnTo>
                  <a:pt x="448925" y="3263349"/>
                </a:lnTo>
                <a:lnTo>
                  <a:pt x="439396" y="3258585"/>
                </a:lnTo>
                <a:lnTo>
                  <a:pt x="431455" y="3254350"/>
                </a:lnTo>
                <a:lnTo>
                  <a:pt x="428014" y="3252233"/>
                </a:lnTo>
                <a:lnTo>
                  <a:pt x="425367" y="3250645"/>
                </a:lnTo>
                <a:lnTo>
                  <a:pt x="424044" y="3249586"/>
                </a:lnTo>
                <a:lnTo>
                  <a:pt x="422720" y="3248527"/>
                </a:lnTo>
                <a:lnTo>
                  <a:pt x="420338" y="3245616"/>
                </a:lnTo>
                <a:lnTo>
                  <a:pt x="418220" y="3242175"/>
                </a:lnTo>
                <a:lnTo>
                  <a:pt x="415838" y="3237941"/>
                </a:lnTo>
                <a:lnTo>
                  <a:pt x="413985" y="3233441"/>
                </a:lnTo>
                <a:lnTo>
                  <a:pt x="412132" y="3228413"/>
                </a:lnTo>
                <a:lnTo>
                  <a:pt x="410544" y="3222854"/>
                </a:lnTo>
                <a:lnTo>
                  <a:pt x="408956" y="3217296"/>
                </a:lnTo>
                <a:lnTo>
                  <a:pt x="407633" y="3211209"/>
                </a:lnTo>
                <a:lnTo>
                  <a:pt x="406309" y="3205122"/>
                </a:lnTo>
                <a:lnTo>
                  <a:pt x="405250" y="3199034"/>
                </a:lnTo>
                <a:lnTo>
                  <a:pt x="404456" y="3193212"/>
                </a:lnTo>
                <a:lnTo>
                  <a:pt x="403662" y="3187389"/>
                </a:lnTo>
                <a:lnTo>
                  <a:pt x="402868" y="3181831"/>
                </a:lnTo>
                <a:lnTo>
                  <a:pt x="402603" y="3176538"/>
                </a:lnTo>
                <a:lnTo>
                  <a:pt x="402603" y="3171509"/>
                </a:lnTo>
                <a:lnTo>
                  <a:pt x="402339" y="3169127"/>
                </a:lnTo>
                <a:lnTo>
                  <a:pt x="402074" y="3167010"/>
                </a:lnTo>
                <a:lnTo>
                  <a:pt x="401280" y="3164892"/>
                </a:lnTo>
                <a:lnTo>
                  <a:pt x="400486" y="3162775"/>
                </a:lnTo>
                <a:lnTo>
                  <a:pt x="399427" y="3160393"/>
                </a:lnTo>
                <a:lnTo>
                  <a:pt x="398103" y="3158276"/>
                </a:lnTo>
                <a:lnTo>
                  <a:pt x="396515" y="3156423"/>
                </a:lnTo>
                <a:lnTo>
                  <a:pt x="394927" y="3154306"/>
                </a:lnTo>
                <a:lnTo>
                  <a:pt x="391221" y="3150600"/>
                </a:lnTo>
                <a:lnTo>
                  <a:pt x="386986" y="3146895"/>
                </a:lnTo>
                <a:lnTo>
                  <a:pt x="382486" y="3143719"/>
                </a:lnTo>
                <a:lnTo>
                  <a:pt x="377987" y="3140808"/>
                </a:lnTo>
                <a:lnTo>
                  <a:pt x="373222" y="3138161"/>
                </a:lnTo>
                <a:lnTo>
                  <a:pt x="368722" y="3135779"/>
                </a:lnTo>
                <a:lnTo>
                  <a:pt x="360781" y="3131809"/>
                </a:lnTo>
                <a:lnTo>
                  <a:pt x="355223" y="3129427"/>
                </a:lnTo>
                <a:lnTo>
                  <a:pt x="353105" y="3128633"/>
                </a:lnTo>
                <a:lnTo>
                  <a:pt x="350458" y="3110900"/>
                </a:lnTo>
                <a:lnTo>
                  <a:pt x="345164" y="3069877"/>
                </a:lnTo>
                <a:lnTo>
                  <a:pt x="342253" y="3046057"/>
                </a:lnTo>
                <a:lnTo>
                  <a:pt x="339606" y="3023031"/>
                </a:lnTo>
                <a:lnTo>
                  <a:pt x="338017" y="3003445"/>
                </a:lnTo>
                <a:lnTo>
                  <a:pt x="337223" y="2995241"/>
                </a:lnTo>
                <a:lnTo>
                  <a:pt x="336959" y="2989153"/>
                </a:lnTo>
                <a:lnTo>
                  <a:pt x="338547" y="2765774"/>
                </a:lnTo>
                <a:lnTo>
                  <a:pt x="339606" y="2564362"/>
                </a:lnTo>
                <a:lnTo>
                  <a:pt x="292490" y="2546894"/>
                </a:lnTo>
                <a:lnTo>
                  <a:pt x="244050" y="2528632"/>
                </a:lnTo>
                <a:lnTo>
                  <a:pt x="187934" y="2506665"/>
                </a:lnTo>
                <a:lnTo>
                  <a:pt x="159083" y="2495284"/>
                </a:lnTo>
                <a:lnTo>
                  <a:pt x="130760" y="2483903"/>
                </a:lnTo>
                <a:lnTo>
                  <a:pt x="104026" y="2473052"/>
                </a:lnTo>
                <a:lnTo>
                  <a:pt x="79409" y="2462730"/>
                </a:lnTo>
                <a:lnTo>
                  <a:pt x="57969" y="2453202"/>
                </a:lnTo>
                <a:lnTo>
                  <a:pt x="40499" y="2444997"/>
                </a:lnTo>
                <a:lnTo>
                  <a:pt x="33616" y="2441556"/>
                </a:lnTo>
                <a:lnTo>
                  <a:pt x="28058" y="2438380"/>
                </a:lnTo>
                <a:lnTo>
                  <a:pt x="23823" y="2435734"/>
                </a:lnTo>
                <a:lnTo>
                  <a:pt x="20911" y="2433616"/>
                </a:lnTo>
                <a:lnTo>
                  <a:pt x="19323" y="2431234"/>
                </a:lnTo>
                <a:lnTo>
                  <a:pt x="17999" y="2428852"/>
                </a:lnTo>
                <a:lnTo>
                  <a:pt x="16676" y="2426206"/>
                </a:lnTo>
                <a:lnTo>
                  <a:pt x="16146" y="2423030"/>
                </a:lnTo>
                <a:lnTo>
                  <a:pt x="15617" y="2419854"/>
                </a:lnTo>
                <a:lnTo>
                  <a:pt x="15352" y="2415884"/>
                </a:lnTo>
                <a:lnTo>
                  <a:pt x="15352" y="2411914"/>
                </a:lnTo>
                <a:lnTo>
                  <a:pt x="15352" y="2407944"/>
                </a:lnTo>
                <a:lnTo>
                  <a:pt x="15882" y="2403444"/>
                </a:lnTo>
                <a:lnTo>
                  <a:pt x="16411" y="2398945"/>
                </a:lnTo>
                <a:lnTo>
                  <a:pt x="18264" y="2389417"/>
                </a:lnTo>
                <a:lnTo>
                  <a:pt x="20382" y="2379624"/>
                </a:lnTo>
                <a:lnTo>
                  <a:pt x="23558" y="2369567"/>
                </a:lnTo>
                <a:lnTo>
                  <a:pt x="26470" y="2359510"/>
                </a:lnTo>
                <a:lnTo>
                  <a:pt x="29646" y="2349717"/>
                </a:lnTo>
                <a:lnTo>
                  <a:pt x="36528" y="2331720"/>
                </a:lnTo>
                <a:lnTo>
                  <a:pt x="42087" y="2317163"/>
                </a:lnTo>
                <a:lnTo>
                  <a:pt x="45792" y="2307370"/>
                </a:lnTo>
                <a:lnTo>
                  <a:pt x="46322" y="2305782"/>
                </a:lnTo>
                <a:lnTo>
                  <a:pt x="46322" y="2304194"/>
                </a:lnTo>
                <a:lnTo>
                  <a:pt x="46057" y="2302341"/>
                </a:lnTo>
                <a:lnTo>
                  <a:pt x="45528" y="2300753"/>
                </a:lnTo>
                <a:lnTo>
                  <a:pt x="44734" y="2298901"/>
                </a:lnTo>
                <a:lnTo>
                  <a:pt x="43410" y="2297313"/>
                </a:lnTo>
                <a:lnTo>
                  <a:pt x="40499" y="2294137"/>
                </a:lnTo>
                <a:lnTo>
                  <a:pt x="36793" y="2290961"/>
                </a:lnTo>
                <a:lnTo>
                  <a:pt x="32293" y="2287255"/>
                </a:lnTo>
                <a:lnTo>
                  <a:pt x="27528" y="2283285"/>
                </a:lnTo>
                <a:lnTo>
                  <a:pt x="22499" y="2279051"/>
                </a:lnTo>
                <a:lnTo>
                  <a:pt x="17470" y="2274551"/>
                </a:lnTo>
                <a:lnTo>
                  <a:pt x="12970" y="2268993"/>
                </a:lnTo>
                <a:lnTo>
                  <a:pt x="10853" y="2266347"/>
                </a:lnTo>
                <a:lnTo>
                  <a:pt x="8470" y="2263435"/>
                </a:lnTo>
                <a:lnTo>
                  <a:pt x="6617" y="2260524"/>
                </a:lnTo>
                <a:lnTo>
                  <a:pt x="4765" y="2257083"/>
                </a:lnTo>
                <a:lnTo>
                  <a:pt x="3441" y="2253643"/>
                </a:lnTo>
                <a:lnTo>
                  <a:pt x="2118" y="2249937"/>
                </a:lnTo>
                <a:lnTo>
                  <a:pt x="1059" y="2245967"/>
                </a:lnTo>
                <a:lnTo>
                  <a:pt x="529" y="2241997"/>
                </a:lnTo>
                <a:lnTo>
                  <a:pt x="0" y="2237763"/>
                </a:lnTo>
                <a:lnTo>
                  <a:pt x="0" y="2233263"/>
                </a:lnTo>
                <a:lnTo>
                  <a:pt x="265" y="2228499"/>
                </a:lnTo>
                <a:lnTo>
                  <a:pt x="794" y="2223735"/>
                </a:lnTo>
                <a:lnTo>
                  <a:pt x="5294" y="2194092"/>
                </a:lnTo>
                <a:lnTo>
                  <a:pt x="11911" y="2149099"/>
                </a:lnTo>
                <a:lnTo>
                  <a:pt x="15882" y="2122897"/>
                </a:lnTo>
                <a:lnTo>
                  <a:pt x="20382" y="2094842"/>
                </a:lnTo>
                <a:lnTo>
                  <a:pt x="25411" y="2065994"/>
                </a:lnTo>
                <a:lnTo>
                  <a:pt x="30705" y="2036880"/>
                </a:lnTo>
                <a:lnTo>
                  <a:pt x="36528" y="2007767"/>
                </a:lnTo>
                <a:lnTo>
                  <a:pt x="39440" y="1993739"/>
                </a:lnTo>
                <a:lnTo>
                  <a:pt x="42351" y="1980241"/>
                </a:lnTo>
                <a:lnTo>
                  <a:pt x="45528" y="1967008"/>
                </a:lnTo>
                <a:lnTo>
                  <a:pt x="48969" y="1954569"/>
                </a:lnTo>
                <a:lnTo>
                  <a:pt x="52145" y="1942659"/>
                </a:lnTo>
                <a:lnTo>
                  <a:pt x="55322" y="1931543"/>
                </a:lnTo>
                <a:lnTo>
                  <a:pt x="58763" y="1920956"/>
                </a:lnTo>
                <a:lnTo>
                  <a:pt x="62468" y="1911428"/>
                </a:lnTo>
                <a:lnTo>
                  <a:pt x="65909" y="1903223"/>
                </a:lnTo>
                <a:lnTo>
                  <a:pt x="69350" y="1895548"/>
                </a:lnTo>
                <a:lnTo>
                  <a:pt x="71203" y="1892372"/>
                </a:lnTo>
                <a:lnTo>
                  <a:pt x="73056" y="1889196"/>
                </a:lnTo>
                <a:lnTo>
                  <a:pt x="75174" y="1886549"/>
                </a:lnTo>
                <a:lnTo>
                  <a:pt x="77027" y="1884167"/>
                </a:lnTo>
                <a:lnTo>
                  <a:pt x="78880" y="1882314"/>
                </a:lnTo>
                <a:lnTo>
                  <a:pt x="80732" y="1880726"/>
                </a:lnTo>
                <a:lnTo>
                  <a:pt x="82585" y="1879403"/>
                </a:lnTo>
                <a:lnTo>
                  <a:pt x="84438" y="1878609"/>
                </a:lnTo>
                <a:lnTo>
                  <a:pt x="92379" y="1875433"/>
                </a:lnTo>
                <a:lnTo>
                  <a:pt x="100585" y="1873051"/>
                </a:lnTo>
                <a:lnTo>
                  <a:pt x="109849" y="1870934"/>
                </a:lnTo>
                <a:lnTo>
                  <a:pt x="119113" y="1868816"/>
                </a:lnTo>
                <a:lnTo>
                  <a:pt x="128907" y="1867228"/>
                </a:lnTo>
                <a:lnTo>
                  <a:pt x="138436" y="1865905"/>
                </a:lnTo>
                <a:lnTo>
                  <a:pt x="148230" y="1864582"/>
                </a:lnTo>
                <a:lnTo>
                  <a:pt x="158024" y="1863523"/>
                </a:lnTo>
                <a:lnTo>
                  <a:pt x="176553" y="1861670"/>
                </a:lnTo>
                <a:lnTo>
                  <a:pt x="194023" y="1860876"/>
                </a:lnTo>
                <a:lnTo>
                  <a:pt x="208581" y="1860347"/>
                </a:lnTo>
                <a:lnTo>
                  <a:pt x="219963" y="1860347"/>
                </a:lnTo>
                <a:lnTo>
                  <a:pt x="224198" y="1860347"/>
                </a:lnTo>
                <a:lnTo>
                  <a:pt x="228168" y="1860612"/>
                </a:lnTo>
                <a:lnTo>
                  <a:pt x="231874" y="1861141"/>
                </a:lnTo>
                <a:lnTo>
                  <a:pt x="235580" y="1861670"/>
                </a:lnTo>
                <a:lnTo>
                  <a:pt x="241668" y="1863258"/>
                </a:lnTo>
                <a:lnTo>
                  <a:pt x="247226" y="1864582"/>
                </a:lnTo>
                <a:lnTo>
                  <a:pt x="249873" y="1865111"/>
                </a:lnTo>
                <a:lnTo>
                  <a:pt x="252256" y="1865376"/>
                </a:lnTo>
                <a:lnTo>
                  <a:pt x="254903" y="1865376"/>
                </a:lnTo>
                <a:lnTo>
                  <a:pt x="257550" y="1865111"/>
                </a:lnTo>
                <a:lnTo>
                  <a:pt x="260461" y="1864582"/>
                </a:lnTo>
                <a:lnTo>
                  <a:pt x="263108" y="1863523"/>
                </a:lnTo>
                <a:lnTo>
                  <a:pt x="266285" y="1861935"/>
                </a:lnTo>
                <a:lnTo>
                  <a:pt x="269461" y="1860347"/>
                </a:lnTo>
                <a:lnTo>
                  <a:pt x="276343" y="1855848"/>
                </a:lnTo>
                <a:lnTo>
                  <a:pt x="282961" y="1851348"/>
                </a:lnTo>
                <a:lnTo>
                  <a:pt x="289578" y="1846320"/>
                </a:lnTo>
                <a:lnTo>
                  <a:pt x="295401" y="1841556"/>
                </a:lnTo>
                <a:lnTo>
                  <a:pt x="300430" y="1836792"/>
                </a:lnTo>
                <a:lnTo>
                  <a:pt x="302548" y="1834145"/>
                </a:lnTo>
                <a:lnTo>
                  <a:pt x="304401" y="1832028"/>
                </a:lnTo>
                <a:lnTo>
                  <a:pt x="305724" y="1829910"/>
                </a:lnTo>
                <a:lnTo>
                  <a:pt x="306783" y="1828058"/>
                </a:lnTo>
                <a:lnTo>
                  <a:pt x="307577" y="1826205"/>
                </a:lnTo>
                <a:lnTo>
                  <a:pt x="307842" y="1824352"/>
                </a:lnTo>
                <a:lnTo>
                  <a:pt x="307577" y="1822235"/>
                </a:lnTo>
                <a:lnTo>
                  <a:pt x="307048" y="1819588"/>
                </a:lnTo>
                <a:lnTo>
                  <a:pt x="304930" y="1812972"/>
                </a:lnTo>
                <a:lnTo>
                  <a:pt x="302019" y="1804767"/>
                </a:lnTo>
                <a:lnTo>
                  <a:pt x="298842" y="1795239"/>
                </a:lnTo>
                <a:lnTo>
                  <a:pt x="297254" y="1790475"/>
                </a:lnTo>
                <a:lnTo>
                  <a:pt x="296195" y="1785446"/>
                </a:lnTo>
                <a:lnTo>
                  <a:pt x="295137" y="1780417"/>
                </a:lnTo>
                <a:lnTo>
                  <a:pt x="294342" y="1775389"/>
                </a:lnTo>
                <a:lnTo>
                  <a:pt x="294078" y="1770625"/>
                </a:lnTo>
                <a:lnTo>
                  <a:pt x="294342" y="1765596"/>
                </a:lnTo>
                <a:lnTo>
                  <a:pt x="295137" y="1760832"/>
                </a:lnTo>
                <a:lnTo>
                  <a:pt x="295666" y="1758715"/>
                </a:lnTo>
                <a:lnTo>
                  <a:pt x="296460" y="1756333"/>
                </a:lnTo>
                <a:lnTo>
                  <a:pt x="296989" y="1754480"/>
                </a:lnTo>
                <a:lnTo>
                  <a:pt x="297254" y="1752363"/>
                </a:lnTo>
                <a:lnTo>
                  <a:pt x="297254" y="1750245"/>
                </a:lnTo>
                <a:lnTo>
                  <a:pt x="296725" y="1748393"/>
                </a:lnTo>
                <a:lnTo>
                  <a:pt x="296195" y="1746540"/>
                </a:lnTo>
                <a:lnTo>
                  <a:pt x="295137" y="1744687"/>
                </a:lnTo>
                <a:lnTo>
                  <a:pt x="293813" y="1742570"/>
                </a:lnTo>
                <a:lnTo>
                  <a:pt x="292225" y="1740717"/>
                </a:lnTo>
                <a:lnTo>
                  <a:pt x="288784" y="1737012"/>
                </a:lnTo>
                <a:lnTo>
                  <a:pt x="284284" y="1733571"/>
                </a:lnTo>
                <a:lnTo>
                  <a:pt x="279519" y="1730131"/>
                </a:lnTo>
                <a:lnTo>
                  <a:pt x="274755" y="1726955"/>
                </a:lnTo>
                <a:lnTo>
                  <a:pt x="264432" y="1720603"/>
                </a:lnTo>
                <a:lnTo>
                  <a:pt x="260197" y="1717427"/>
                </a:lnTo>
                <a:lnTo>
                  <a:pt x="255961" y="1714251"/>
                </a:lnTo>
                <a:lnTo>
                  <a:pt x="252520" y="1711339"/>
                </a:lnTo>
                <a:lnTo>
                  <a:pt x="251462" y="1709751"/>
                </a:lnTo>
                <a:lnTo>
                  <a:pt x="250403" y="1708428"/>
                </a:lnTo>
                <a:lnTo>
                  <a:pt x="249609" y="1706840"/>
                </a:lnTo>
                <a:lnTo>
                  <a:pt x="249079" y="1705517"/>
                </a:lnTo>
                <a:lnTo>
                  <a:pt x="249079" y="1703664"/>
                </a:lnTo>
                <a:lnTo>
                  <a:pt x="249344" y="1702341"/>
                </a:lnTo>
                <a:lnTo>
                  <a:pt x="249609" y="1699959"/>
                </a:lnTo>
                <a:lnTo>
                  <a:pt x="250138" y="1695724"/>
                </a:lnTo>
                <a:lnTo>
                  <a:pt x="251197" y="1682755"/>
                </a:lnTo>
                <a:lnTo>
                  <a:pt x="252256" y="1663435"/>
                </a:lnTo>
                <a:lnTo>
                  <a:pt x="253579" y="1639879"/>
                </a:lnTo>
                <a:lnTo>
                  <a:pt x="255961" y="1581388"/>
                </a:lnTo>
                <a:lnTo>
                  <a:pt x="258344" y="1514427"/>
                </a:lnTo>
                <a:lnTo>
                  <a:pt x="260726" y="1445878"/>
                </a:lnTo>
                <a:lnTo>
                  <a:pt x="262314" y="1382887"/>
                </a:lnTo>
                <a:lnTo>
                  <a:pt x="262844" y="1355891"/>
                </a:lnTo>
                <a:lnTo>
                  <a:pt x="263108" y="1332865"/>
                </a:lnTo>
                <a:lnTo>
                  <a:pt x="263108" y="1314868"/>
                </a:lnTo>
                <a:lnTo>
                  <a:pt x="262844" y="1302693"/>
                </a:lnTo>
                <a:lnTo>
                  <a:pt x="262049" y="1292900"/>
                </a:lnTo>
                <a:lnTo>
                  <a:pt x="261255" y="1281784"/>
                </a:lnTo>
                <a:lnTo>
                  <a:pt x="259138" y="1254523"/>
                </a:lnTo>
                <a:lnTo>
                  <a:pt x="256226" y="1222763"/>
                </a:lnTo>
                <a:lnTo>
                  <a:pt x="255167" y="1205560"/>
                </a:lnTo>
                <a:lnTo>
                  <a:pt x="254109" y="1188092"/>
                </a:lnTo>
                <a:lnTo>
                  <a:pt x="253579" y="1169830"/>
                </a:lnTo>
                <a:lnTo>
                  <a:pt x="253050" y="1151833"/>
                </a:lnTo>
                <a:lnTo>
                  <a:pt x="253315" y="1133306"/>
                </a:lnTo>
                <a:lnTo>
                  <a:pt x="253844" y="1115308"/>
                </a:lnTo>
                <a:lnTo>
                  <a:pt x="254373" y="1106045"/>
                </a:lnTo>
                <a:lnTo>
                  <a:pt x="254903" y="1097576"/>
                </a:lnTo>
                <a:lnTo>
                  <a:pt x="255697" y="1088577"/>
                </a:lnTo>
                <a:lnTo>
                  <a:pt x="256756" y="1079843"/>
                </a:lnTo>
                <a:lnTo>
                  <a:pt x="257814" y="1071638"/>
                </a:lnTo>
                <a:lnTo>
                  <a:pt x="259403" y="1063434"/>
                </a:lnTo>
                <a:lnTo>
                  <a:pt x="260991" y="1055494"/>
                </a:lnTo>
                <a:lnTo>
                  <a:pt x="262844" y="1047818"/>
                </a:lnTo>
                <a:lnTo>
                  <a:pt x="271314" y="1013941"/>
                </a:lnTo>
                <a:lnTo>
                  <a:pt x="281372" y="975299"/>
                </a:lnTo>
                <a:lnTo>
                  <a:pt x="292225" y="934011"/>
                </a:lnTo>
                <a:lnTo>
                  <a:pt x="303077" y="892459"/>
                </a:lnTo>
                <a:lnTo>
                  <a:pt x="312871" y="853552"/>
                </a:lnTo>
                <a:lnTo>
                  <a:pt x="317106" y="835555"/>
                </a:lnTo>
                <a:lnTo>
                  <a:pt x="320812" y="819146"/>
                </a:lnTo>
                <a:lnTo>
                  <a:pt x="323724" y="804589"/>
                </a:lnTo>
                <a:lnTo>
                  <a:pt x="326371" y="792150"/>
                </a:lnTo>
                <a:lnTo>
                  <a:pt x="327694" y="782092"/>
                </a:lnTo>
                <a:lnTo>
                  <a:pt x="328224" y="777858"/>
                </a:lnTo>
                <a:lnTo>
                  <a:pt x="328224" y="774417"/>
                </a:lnTo>
                <a:lnTo>
                  <a:pt x="328224" y="771506"/>
                </a:lnTo>
                <a:lnTo>
                  <a:pt x="328753" y="768065"/>
                </a:lnTo>
                <a:lnTo>
                  <a:pt x="329812" y="760125"/>
                </a:lnTo>
                <a:lnTo>
                  <a:pt x="331665" y="751391"/>
                </a:lnTo>
                <a:lnTo>
                  <a:pt x="334047" y="741333"/>
                </a:lnTo>
                <a:lnTo>
                  <a:pt x="336959" y="731011"/>
                </a:lnTo>
                <a:lnTo>
                  <a:pt x="340400" y="719895"/>
                </a:lnTo>
                <a:lnTo>
                  <a:pt x="347546" y="696869"/>
                </a:lnTo>
                <a:lnTo>
                  <a:pt x="354958" y="674373"/>
                </a:lnTo>
                <a:lnTo>
                  <a:pt x="361311" y="652935"/>
                </a:lnTo>
                <a:lnTo>
                  <a:pt x="364222" y="643406"/>
                </a:lnTo>
                <a:lnTo>
                  <a:pt x="366605" y="634937"/>
                </a:lnTo>
                <a:lnTo>
                  <a:pt x="367928" y="627262"/>
                </a:lnTo>
                <a:lnTo>
                  <a:pt x="368722" y="621174"/>
                </a:lnTo>
                <a:lnTo>
                  <a:pt x="369516" y="615616"/>
                </a:lnTo>
                <a:lnTo>
                  <a:pt x="370575" y="610852"/>
                </a:lnTo>
                <a:lnTo>
                  <a:pt x="371899" y="606618"/>
                </a:lnTo>
                <a:lnTo>
                  <a:pt x="373751" y="602118"/>
                </a:lnTo>
                <a:lnTo>
                  <a:pt x="375869" y="598413"/>
                </a:lnTo>
                <a:lnTo>
                  <a:pt x="378516" y="594972"/>
                </a:lnTo>
                <a:lnTo>
                  <a:pt x="380898" y="591796"/>
                </a:lnTo>
                <a:lnTo>
                  <a:pt x="383810" y="588620"/>
                </a:lnTo>
                <a:lnTo>
                  <a:pt x="386457" y="585974"/>
                </a:lnTo>
                <a:lnTo>
                  <a:pt x="389633" y="583592"/>
                </a:lnTo>
                <a:lnTo>
                  <a:pt x="395721" y="579092"/>
                </a:lnTo>
                <a:lnTo>
                  <a:pt x="401545" y="575122"/>
                </a:lnTo>
                <a:lnTo>
                  <a:pt x="407103" y="571682"/>
                </a:lnTo>
                <a:lnTo>
                  <a:pt x="408956" y="570623"/>
                </a:lnTo>
                <a:lnTo>
                  <a:pt x="411603" y="569564"/>
                </a:lnTo>
                <a:lnTo>
                  <a:pt x="419279" y="566388"/>
                </a:lnTo>
                <a:lnTo>
                  <a:pt x="430132" y="562418"/>
                </a:lnTo>
                <a:lnTo>
                  <a:pt x="443102" y="557919"/>
                </a:lnTo>
                <a:lnTo>
                  <a:pt x="474336" y="547597"/>
                </a:lnTo>
                <a:lnTo>
                  <a:pt x="510070" y="535952"/>
                </a:lnTo>
                <a:lnTo>
                  <a:pt x="545804" y="524042"/>
                </a:lnTo>
                <a:lnTo>
                  <a:pt x="578626" y="513190"/>
                </a:lnTo>
                <a:lnTo>
                  <a:pt x="592655" y="508161"/>
                </a:lnTo>
                <a:lnTo>
                  <a:pt x="604302" y="503662"/>
                </a:lnTo>
                <a:lnTo>
                  <a:pt x="613302" y="499957"/>
                </a:lnTo>
                <a:lnTo>
                  <a:pt x="617007" y="498369"/>
                </a:lnTo>
                <a:lnTo>
                  <a:pt x="619390" y="496781"/>
                </a:lnTo>
                <a:lnTo>
                  <a:pt x="641624" y="483547"/>
                </a:lnTo>
                <a:lnTo>
                  <a:pt x="668888" y="466873"/>
                </a:lnTo>
                <a:lnTo>
                  <a:pt x="682123" y="458139"/>
                </a:lnTo>
                <a:lnTo>
                  <a:pt x="694034" y="450464"/>
                </a:lnTo>
                <a:lnTo>
                  <a:pt x="703299" y="443583"/>
                </a:lnTo>
                <a:lnTo>
                  <a:pt x="707269" y="440671"/>
                </a:lnTo>
                <a:lnTo>
                  <a:pt x="709651" y="438554"/>
                </a:lnTo>
                <a:lnTo>
                  <a:pt x="711769" y="436437"/>
                </a:lnTo>
                <a:lnTo>
                  <a:pt x="713886" y="434849"/>
                </a:lnTo>
                <a:lnTo>
                  <a:pt x="717857" y="431408"/>
                </a:lnTo>
                <a:lnTo>
                  <a:pt x="725798" y="426379"/>
                </a:lnTo>
                <a:lnTo>
                  <a:pt x="729239" y="423733"/>
                </a:lnTo>
                <a:lnTo>
                  <a:pt x="730562" y="422409"/>
                </a:lnTo>
                <a:lnTo>
                  <a:pt x="732415" y="420557"/>
                </a:lnTo>
                <a:lnTo>
                  <a:pt x="733739" y="418439"/>
                </a:lnTo>
                <a:lnTo>
                  <a:pt x="734797" y="416322"/>
                </a:lnTo>
                <a:lnTo>
                  <a:pt x="735856" y="413940"/>
                </a:lnTo>
                <a:lnTo>
                  <a:pt x="736915" y="411293"/>
                </a:lnTo>
                <a:lnTo>
                  <a:pt x="733209" y="373975"/>
                </a:lnTo>
                <a:lnTo>
                  <a:pt x="730033" y="346450"/>
                </a:lnTo>
                <a:lnTo>
                  <a:pt x="728709" y="335863"/>
                </a:lnTo>
                <a:lnTo>
                  <a:pt x="727651" y="330040"/>
                </a:lnTo>
                <a:lnTo>
                  <a:pt x="726592" y="325012"/>
                </a:lnTo>
                <a:lnTo>
                  <a:pt x="724209" y="314690"/>
                </a:lnTo>
                <a:lnTo>
                  <a:pt x="721298" y="299074"/>
                </a:lnTo>
                <a:lnTo>
                  <a:pt x="719445" y="289811"/>
                </a:lnTo>
                <a:lnTo>
                  <a:pt x="717592" y="279489"/>
                </a:lnTo>
                <a:lnTo>
                  <a:pt x="716004" y="268373"/>
                </a:lnTo>
                <a:lnTo>
                  <a:pt x="714680" y="256463"/>
                </a:lnTo>
                <a:lnTo>
                  <a:pt x="713357" y="243759"/>
                </a:lnTo>
                <a:lnTo>
                  <a:pt x="712298" y="230790"/>
                </a:lnTo>
                <a:lnTo>
                  <a:pt x="711769" y="217027"/>
                </a:lnTo>
                <a:lnTo>
                  <a:pt x="711239" y="203265"/>
                </a:lnTo>
                <a:lnTo>
                  <a:pt x="711504" y="188973"/>
                </a:lnTo>
                <a:lnTo>
                  <a:pt x="712033" y="174681"/>
                </a:lnTo>
                <a:lnTo>
                  <a:pt x="713092" y="160389"/>
                </a:lnTo>
                <a:lnTo>
                  <a:pt x="713886" y="152978"/>
                </a:lnTo>
                <a:lnTo>
                  <a:pt x="714680" y="146097"/>
                </a:lnTo>
                <a:lnTo>
                  <a:pt x="716004" y="138686"/>
                </a:lnTo>
                <a:lnTo>
                  <a:pt x="717063" y="131804"/>
                </a:lnTo>
                <a:lnTo>
                  <a:pt x="718651" y="124658"/>
                </a:lnTo>
                <a:lnTo>
                  <a:pt x="720504" y="117777"/>
                </a:lnTo>
                <a:lnTo>
                  <a:pt x="722357" y="110631"/>
                </a:lnTo>
                <a:lnTo>
                  <a:pt x="724474" y="104014"/>
                </a:lnTo>
                <a:lnTo>
                  <a:pt x="726592" y="97398"/>
                </a:lnTo>
                <a:lnTo>
                  <a:pt x="729239" y="90781"/>
                </a:lnTo>
                <a:lnTo>
                  <a:pt x="731886" y="84164"/>
                </a:lnTo>
                <a:lnTo>
                  <a:pt x="735062" y="78077"/>
                </a:lnTo>
                <a:lnTo>
                  <a:pt x="738238" y="71725"/>
                </a:lnTo>
                <a:lnTo>
                  <a:pt x="741679" y="65902"/>
                </a:lnTo>
                <a:lnTo>
                  <a:pt x="745650" y="59815"/>
                </a:lnTo>
                <a:lnTo>
                  <a:pt x="749620" y="54522"/>
                </a:lnTo>
                <a:lnTo>
                  <a:pt x="753855" y="49228"/>
                </a:lnTo>
                <a:lnTo>
                  <a:pt x="758620" y="43670"/>
                </a:lnTo>
                <a:lnTo>
                  <a:pt x="763385" y="38906"/>
                </a:lnTo>
                <a:lnTo>
                  <a:pt x="768414" y="33878"/>
                </a:lnTo>
                <a:lnTo>
                  <a:pt x="773972" y="29643"/>
                </a:lnTo>
                <a:lnTo>
                  <a:pt x="779796" y="25408"/>
                </a:lnTo>
                <a:lnTo>
                  <a:pt x="785884" y="21438"/>
                </a:lnTo>
                <a:lnTo>
                  <a:pt x="792237" y="17733"/>
                </a:lnTo>
                <a:lnTo>
                  <a:pt x="799119" y="14557"/>
                </a:lnTo>
                <a:lnTo>
                  <a:pt x="806265" y="11381"/>
                </a:lnTo>
                <a:lnTo>
                  <a:pt x="813677" y="8469"/>
                </a:lnTo>
                <a:lnTo>
                  <a:pt x="821353" y="6352"/>
                </a:lnTo>
                <a:lnTo>
                  <a:pt x="829823" y="4235"/>
                </a:lnTo>
                <a:lnTo>
                  <a:pt x="838558" y="2647"/>
                </a:lnTo>
                <a:lnTo>
                  <a:pt x="840676" y="2117"/>
                </a:lnTo>
                <a:lnTo>
                  <a:pt x="847029" y="1323"/>
                </a:lnTo>
                <a:lnTo>
                  <a:pt x="857352" y="529"/>
                </a:lnTo>
                <a:lnTo>
                  <a:pt x="863175" y="0"/>
                </a:lnTo>
                <a:close/>
              </a:path>
            </a:pathLst>
          </a:custGeom>
          <a:gradFill flip="none" rotWithShape="1">
            <a:gsLst>
              <a:gs pos="0">
                <a:srgbClr val="277AE9">
                  <a:alpha val="0"/>
                  <a:lumMod val="0"/>
                  <a:lumOff val="100000"/>
                </a:srgbClr>
              </a:gs>
              <a:gs pos="98000">
                <a:srgbClr val="0896F6">
                  <a:alpha val="60000"/>
                </a:srgbClr>
              </a:gs>
            </a:gsLst>
            <a:lin ang="5400000" scaled="1"/>
            <a:tileRect/>
          </a:gradFill>
          <a:ln w="6350"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0"/>
                  </a:schemeClr>
                </a:gs>
                <a:gs pos="91000">
                  <a:srgbClr val="0896F6">
                    <a:alpha val="9600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FAC37DD-5984-4C4F-AF38-775BAB589ADF}"/>
              </a:ext>
            </a:extLst>
          </p:cNvPr>
          <p:cNvSpPr txBox="1"/>
          <p:nvPr/>
        </p:nvSpPr>
        <p:spPr>
          <a:xfrm>
            <a:off x="2067563" y="5008134"/>
            <a:ext cx="194796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资产出租率</a:t>
            </a:r>
          </a:p>
        </p:txBody>
      </p:sp>
      <p:sp>
        <p:nvSpPr>
          <p:cNvPr id="45" name="箭头: 上 44">
            <a:extLst>
              <a:ext uri="{FF2B5EF4-FFF2-40B4-BE49-F238E27FC236}">
                <a16:creationId xmlns:a16="http://schemas.microsoft.com/office/drawing/2014/main" id="{392C279B-0EBB-45E4-9889-E2DC03A85600}"/>
              </a:ext>
            </a:extLst>
          </p:cNvPr>
          <p:cNvSpPr/>
          <p:nvPr/>
        </p:nvSpPr>
        <p:spPr>
          <a:xfrm>
            <a:off x="2136739" y="3957028"/>
            <a:ext cx="571827" cy="743141"/>
          </a:xfrm>
          <a:prstGeom prst="upArrow">
            <a:avLst/>
          </a:prstGeom>
          <a:gradFill flip="none" rotWithShape="1">
            <a:gsLst>
              <a:gs pos="52000">
                <a:srgbClr val="FFD93B"/>
              </a:gs>
              <a:gs pos="100000">
                <a:srgbClr val="FFD93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箭头: 上 45">
            <a:extLst>
              <a:ext uri="{FF2B5EF4-FFF2-40B4-BE49-F238E27FC236}">
                <a16:creationId xmlns:a16="http://schemas.microsoft.com/office/drawing/2014/main" id="{66D32EF8-741D-45F7-AEC2-EFAB60304D52}"/>
              </a:ext>
            </a:extLst>
          </p:cNvPr>
          <p:cNvSpPr/>
          <p:nvPr/>
        </p:nvSpPr>
        <p:spPr>
          <a:xfrm>
            <a:off x="3450902" y="3831789"/>
            <a:ext cx="453598" cy="589492"/>
          </a:xfrm>
          <a:prstGeom prst="upArrow">
            <a:avLst/>
          </a:prstGeom>
          <a:gradFill flip="none" rotWithShape="1">
            <a:gsLst>
              <a:gs pos="52000">
                <a:srgbClr val="FFD93B"/>
              </a:gs>
              <a:gs pos="100000">
                <a:srgbClr val="FFD93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上 6">
            <a:extLst>
              <a:ext uri="{FF2B5EF4-FFF2-40B4-BE49-F238E27FC236}">
                <a16:creationId xmlns:a16="http://schemas.microsoft.com/office/drawing/2014/main" id="{14F041E0-56D7-455E-A3E2-925BC6E5EF3A}"/>
              </a:ext>
            </a:extLst>
          </p:cNvPr>
          <p:cNvSpPr/>
          <p:nvPr/>
        </p:nvSpPr>
        <p:spPr>
          <a:xfrm>
            <a:off x="2175603" y="2976946"/>
            <a:ext cx="1688474" cy="1691746"/>
          </a:xfrm>
          <a:prstGeom prst="upArrow">
            <a:avLst/>
          </a:prstGeom>
          <a:gradFill flip="none" rotWithShape="1">
            <a:gsLst>
              <a:gs pos="52000">
                <a:srgbClr val="FFD93B"/>
              </a:gs>
              <a:gs pos="100000">
                <a:srgbClr val="FFD93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AD89F4-A4FA-4433-8898-DA6B230FA7E4}"/>
              </a:ext>
            </a:extLst>
          </p:cNvPr>
          <p:cNvSpPr txBox="1"/>
          <p:nvPr/>
        </p:nvSpPr>
        <p:spPr>
          <a:xfrm>
            <a:off x="2618555" y="3553253"/>
            <a:ext cx="861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50</a:t>
            </a:r>
            <a:r>
              <a:rPr lang="en-US" altLang="zh-CN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%</a:t>
            </a:r>
            <a:endParaRPr lang="zh-CN" altLang="en-US" sz="3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A972C5A-7D4F-4FE6-9D71-170914A01327}"/>
              </a:ext>
            </a:extLst>
          </p:cNvPr>
          <p:cNvSpPr txBox="1"/>
          <p:nvPr/>
        </p:nvSpPr>
        <p:spPr>
          <a:xfrm>
            <a:off x="3156999" y="3487645"/>
            <a:ext cx="303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+</a:t>
            </a:r>
            <a:endParaRPr lang="zh-CN" altLang="en-US" sz="16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0190737-84FE-429C-A723-4B847AD5BBCB}"/>
              </a:ext>
            </a:extLst>
          </p:cNvPr>
          <p:cNvGrpSpPr/>
          <p:nvPr/>
        </p:nvGrpSpPr>
        <p:grpSpPr>
          <a:xfrm>
            <a:off x="7153618" y="5080584"/>
            <a:ext cx="820593" cy="646542"/>
            <a:chOff x="8285311" y="4982098"/>
            <a:chExt cx="1102972" cy="869028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06F9F9D-EACF-44CC-AE2E-ADED59385AD3}"/>
                </a:ext>
              </a:extLst>
            </p:cNvPr>
            <p:cNvSpPr/>
            <p:nvPr/>
          </p:nvSpPr>
          <p:spPr>
            <a:xfrm>
              <a:off x="8329674" y="4995098"/>
              <a:ext cx="945423" cy="761003"/>
            </a:xfrm>
            <a:custGeom>
              <a:avLst/>
              <a:gdLst>
                <a:gd name="connsiteX0" fmla="*/ 1422372 w 2844744"/>
                <a:gd name="connsiteY0" fmla="*/ 0 h 2289830"/>
                <a:gd name="connsiteX1" fmla="*/ 2844745 w 2844744"/>
                <a:gd name="connsiteY1" fmla="*/ 1144915 h 2289830"/>
                <a:gd name="connsiteX2" fmla="*/ 1422372 w 2844744"/>
                <a:gd name="connsiteY2" fmla="*/ 2289830 h 2289830"/>
                <a:gd name="connsiteX3" fmla="*/ 0 w 2844744"/>
                <a:gd name="connsiteY3" fmla="*/ 1144915 h 2289830"/>
                <a:gd name="connsiteX4" fmla="*/ 1422372 w 2844744"/>
                <a:gd name="connsiteY4" fmla="*/ 0 h 2289830"/>
                <a:gd name="connsiteX5" fmla="*/ 1422372 w 2844744"/>
                <a:gd name="connsiteY5" fmla="*/ 0 h 228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44744" h="2289830">
                  <a:moveTo>
                    <a:pt x="1422372" y="0"/>
                  </a:moveTo>
                  <a:cubicBezTo>
                    <a:pt x="2207762" y="0"/>
                    <a:pt x="2844745" y="512369"/>
                    <a:pt x="2844745" y="1144915"/>
                  </a:cubicBezTo>
                  <a:cubicBezTo>
                    <a:pt x="2844745" y="1776857"/>
                    <a:pt x="2207964" y="2289830"/>
                    <a:pt x="1422372" y="2289830"/>
                  </a:cubicBezTo>
                  <a:cubicBezTo>
                    <a:pt x="636982" y="2289830"/>
                    <a:pt x="0" y="1776857"/>
                    <a:pt x="0" y="1144915"/>
                  </a:cubicBezTo>
                  <a:cubicBezTo>
                    <a:pt x="0" y="512369"/>
                    <a:pt x="636982" y="0"/>
                    <a:pt x="1422372" y="0"/>
                  </a:cubicBezTo>
                  <a:lnTo>
                    <a:pt x="142237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FBE5E2C-893C-4EB0-AD31-9052E51B136A}"/>
                </a:ext>
              </a:extLst>
            </p:cNvPr>
            <p:cNvSpPr/>
            <p:nvPr/>
          </p:nvSpPr>
          <p:spPr>
            <a:xfrm>
              <a:off x="8285311" y="5228707"/>
              <a:ext cx="131078" cy="302766"/>
            </a:xfrm>
            <a:custGeom>
              <a:avLst/>
              <a:gdLst>
                <a:gd name="connsiteX0" fmla="*/ 183493 w 394408"/>
                <a:gd name="connsiteY0" fmla="*/ 0 h 911012"/>
                <a:gd name="connsiteX1" fmla="*/ 210916 w 394408"/>
                <a:gd name="connsiteY1" fmla="*/ 0 h 911012"/>
                <a:gd name="connsiteX2" fmla="*/ 394409 w 394408"/>
                <a:gd name="connsiteY2" fmla="*/ 183493 h 911012"/>
                <a:gd name="connsiteX3" fmla="*/ 394409 w 394408"/>
                <a:gd name="connsiteY3" fmla="*/ 727519 h 911012"/>
                <a:gd name="connsiteX4" fmla="*/ 210916 w 394408"/>
                <a:gd name="connsiteY4" fmla="*/ 911012 h 911012"/>
                <a:gd name="connsiteX5" fmla="*/ 183493 w 394408"/>
                <a:gd name="connsiteY5" fmla="*/ 911012 h 911012"/>
                <a:gd name="connsiteX6" fmla="*/ 0 w 394408"/>
                <a:gd name="connsiteY6" fmla="*/ 727519 h 911012"/>
                <a:gd name="connsiteX7" fmla="*/ 0 w 394408"/>
                <a:gd name="connsiteY7" fmla="*/ 183493 h 911012"/>
                <a:gd name="connsiteX8" fmla="*/ 183493 w 394408"/>
                <a:gd name="connsiteY8" fmla="*/ 0 h 911012"/>
                <a:gd name="connsiteX9" fmla="*/ 183493 w 394408"/>
                <a:gd name="connsiteY9" fmla="*/ 0 h 91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4408" h="911012">
                  <a:moveTo>
                    <a:pt x="183493" y="0"/>
                  </a:moveTo>
                  <a:lnTo>
                    <a:pt x="210916" y="0"/>
                  </a:lnTo>
                  <a:cubicBezTo>
                    <a:pt x="311736" y="0"/>
                    <a:pt x="394409" y="82673"/>
                    <a:pt x="394409" y="183493"/>
                  </a:cubicBezTo>
                  <a:lnTo>
                    <a:pt x="394409" y="727519"/>
                  </a:lnTo>
                  <a:cubicBezTo>
                    <a:pt x="394409" y="828339"/>
                    <a:pt x="311736" y="911012"/>
                    <a:pt x="210916" y="911012"/>
                  </a:cubicBezTo>
                  <a:lnTo>
                    <a:pt x="183493" y="911012"/>
                  </a:lnTo>
                  <a:cubicBezTo>
                    <a:pt x="82673" y="911012"/>
                    <a:pt x="0" y="828339"/>
                    <a:pt x="0" y="727519"/>
                  </a:cubicBezTo>
                  <a:lnTo>
                    <a:pt x="0" y="183493"/>
                  </a:lnTo>
                  <a:cubicBezTo>
                    <a:pt x="0" y="82673"/>
                    <a:pt x="82673" y="0"/>
                    <a:pt x="183493" y="0"/>
                  </a:cubicBezTo>
                  <a:lnTo>
                    <a:pt x="18349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FF75EF7-999B-403C-98C8-EA06A0C18CB9}"/>
                </a:ext>
              </a:extLst>
            </p:cNvPr>
            <p:cNvSpPr/>
            <p:nvPr/>
          </p:nvSpPr>
          <p:spPr>
            <a:xfrm>
              <a:off x="8454720" y="4982098"/>
              <a:ext cx="191256" cy="172090"/>
            </a:xfrm>
            <a:custGeom>
              <a:avLst/>
              <a:gdLst>
                <a:gd name="connsiteX0" fmla="*/ 131873 w 575482"/>
                <a:gd name="connsiteY0" fmla="*/ 0 h 517812"/>
                <a:gd name="connsiteX1" fmla="*/ 575482 w 575482"/>
                <a:gd name="connsiteY1" fmla="*/ 373438 h 517812"/>
                <a:gd name="connsiteX2" fmla="*/ 12703 w 575482"/>
                <a:gd name="connsiteY2" fmla="*/ 517813 h 517812"/>
                <a:gd name="connsiteX3" fmla="*/ 51822 w 575482"/>
                <a:gd name="connsiteY3" fmla="*/ 440585 h 517812"/>
                <a:gd name="connsiteX4" fmla="*/ 0 w 575482"/>
                <a:gd name="connsiteY4" fmla="*/ 19761 h 517812"/>
                <a:gd name="connsiteX5" fmla="*/ 131873 w 575482"/>
                <a:gd name="connsiteY5" fmla="*/ 0 h 517812"/>
                <a:gd name="connsiteX6" fmla="*/ 131873 w 575482"/>
                <a:gd name="connsiteY6" fmla="*/ 0 h 51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5482" h="517812">
                  <a:moveTo>
                    <a:pt x="131873" y="0"/>
                  </a:moveTo>
                  <a:cubicBezTo>
                    <a:pt x="354484" y="0"/>
                    <a:pt x="538985" y="161514"/>
                    <a:pt x="575482" y="373438"/>
                  </a:cubicBezTo>
                  <a:cubicBezTo>
                    <a:pt x="372228" y="389570"/>
                    <a:pt x="181678" y="440585"/>
                    <a:pt x="12703" y="517813"/>
                  </a:cubicBezTo>
                  <a:cubicBezTo>
                    <a:pt x="27625" y="493616"/>
                    <a:pt x="41135" y="468008"/>
                    <a:pt x="51822" y="440585"/>
                  </a:cubicBezTo>
                  <a:cubicBezTo>
                    <a:pt x="107676" y="295000"/>
                    <a:pt x="83076" y="138325"/>
                    <a:pt x="0" y="19761"/>
                  </a:cubicBezTo>
                  <a:cubicBezTo>
                    <a:pt x="41740" y="7057"/>
                    <a:pt x="86302" y="0"/>
                    <a:pt x="131873" y="0"/>
                  </a:cubicBezTo>
                  <a:lnTo>
                    <a:pt x="13187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7325F30-AE94-4F45-BACC-490BDB1E5997}"/>
                </a:ext>
              </a:extLst>
            </p:cNvPr>
            <p:cNvSpPr/>
            <p:nvPr/>
          </p:nvSpPr>
          <p:spPr>
            <a:xfrm>
              <a:off x="9164474" y="5150090"/>
              <a:ext cx="223809" cy="187288"/>
            </a:xfrm>
            <a:custGeom>
              <a:avLst/>
              <a:gdLst>
                <a:gd name="connsiteX0" fmla="*/ 203404 w 673432"/>
                <a:gd name="connsiteY0" fmla="*/ 268614 h 563543"/>
                <a:gd name="connsiteX1" fmla="*/ 352013 w 673432"/>
                <a:gd name="connsiteY1" fmla="*/ 135532 h 563543"/>
                <a:gd name="connsiteX2" fmla="*/ 307451 w 673432"/>
                <a:gd name="connsiteY2" fmla="*/ 199855 h 563543"/>
                <a:gd name="connsiteX3" fmla="*/ 307451 w 673432"/>
                <a:gd name="connsiteY3" fmla="*/ 199855 h 563543"/>
                <a:gd name="connsiteX4" fmla="*/ 280028 w 673432"/>
                <a:gd name="connsiteY4" fmla="*/ 151663 h 563543"/>
                <a:gd name="connsiteX5" fmla="*/ 665766 w 673432"/>
                <a:gd name="connsiteY5" fmla="*/ 309346 h 563543"/>
                <a:gd name="connsiteX6" fmla="*/ 50964 w 673432"/>
                <a:gd name="connsiteY6" fmla="*/ 473078 h 563543"/>
                <a:gd name="connsiteX7" fmla="*/ 25154 w 673432"/>
                <a:gd name="connsiteY7" fmla="*/ 294425 h 563543"/>
                <a:gd name="connsiteX8" fmla="*/ 203404 w 673432"/>
                <a:gd name="connsiteY8" fmla="*/ 268614 h 563543"/>
                <a:gd name="connsiteX9" fmla="*/ 203404 w 673432"/>
                <a:gd name="connsiteY9" fmla="*/ 268614 h 563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3432" h="563543">
                  <a:moveTo>
                    <a:pt x="203404" y="268614"/>
                  </a:moveTo>
                  <a:cubicBezTo>
                    <a:pt x="577851" y="558775"/>
                    <a:pt x="553251" y="-42114"/>
                    <a:pt x="352013" y="135532"/>
                  </a:cubicBezTo>
                  <a:cubicBezTo>
                    <a:pt x="333261" y="152066"/>
                    <a:pt x="321364" y="177876"/>
                    <a:pt x="307451" y="199855"/>
                  </a:cubicBezTo>
                  <a:lnTo>
                    <a:pt x="307451" y="199855"/>
                  </a:lnTo>
                  <a:cubicBezTo>
                    <a:pt x="281641" y="174045"/>
                    <a:pt x="282246" y="180498"/>
                    <a:pt x="280028" y="151663"/>
                  </a:cubicBezTo>
                  <a:cubicBezTo>
                    <a:pt x="266115" y="-87684"/>
                    <a:pt x="738760" y="-49978"/>
                    <a:pt x="665766" y="309346"/>
                  </a:cubicBezTo>
                  <a:cubicBezTo>
                    <a:pt x="604064" y="613621"/>
                    <a:pt x="289102" y="613017"/>
                    <a:pt x="50964" y="473078"/>
                  </a:cubicBezTo>
                  <a:cubicBezTo>
                    <a:pt x="-5293" y="430733"/>
                    <a:pt x="-16586" y="350682"/>
                    <a:pt x="25154" y="294425"/>
                  </a:cubicBezTo>
                  <a:cubicBezTo>
                    <a:pt x="67700" y="238570"/>
                    <a:pt x="147147" y="226875"/>
                    <a:pt x="203404" y="268614"/>
                  </a:cubicBezTo>
                  <a:lnTo>
                    <a:pt x="203404" y="268614"/>
                  </a:lnTo>
                  <a:close/>
                </a:path>
              </a:pathLst>
            </a:custGeom>
            <a:solidFill>
              <a:srgbClr val="FFCC9A"/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174B644-DAFC-4D79-8BD3-4484A60389B2}"/>
                </a:ext>
              </a:extLst>
            </p:cNvPr>
            <p:cNvSpPr/>
            <p:nvPr/>
          </p:nvSpPr>
          <p:spPr>
            <a:xfrm>
              <a:off x="8462896" y="5204984"/>
              <a:ext cx="35450" cy="97705"/>
            </a:xfrm>
            <a:custGeom>
              <a:avLst/>
              <a:gdLst>
                <a:gd name="connsiteX0" fmla="*/ 53636 w 106667"/>
                <a:gd name="connsiteY0" fmla="*/ 0 h 293991"/>
                <a:gd name="connsiteX1" fmla="*/ 106668 w 106667"/>
                <a:gd name="connsiteY1" fmla="*/ 146996 h 293991"/>
                <a:gd name="connsiteX2" fmla="*/ 53636 w 106667"/>
                <a:gd name="connsiteY2" fmla="*/ 293992 h 293991"/>
                <a:gd name="connsiteX3" fmla="*/ 0 w 106667"/>
                <a:gd name="connsiteY3" fmla="*/ 146996 h 293991"/>
                <a:gd name="connsiteX4" fmla="*/ 53636 w 106667"/>
                <a:gd name="connsiteY4" fmla="*/ 0 h 293991"/>
                <a:gd name="connsiteX5" fmla="*/ 53636 w 106667"/>
                <a:gd name="connsiteY5" fmla="*/ 0 h 293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67" h="293991">
                  <a:moveTo>
                    <a:pt x="53636" y="0"/>
                  </a:moveTo>
                  <a:cubicBezTo>
                    <a:pt x="83076" y="0"/>
                    <a:pt x="106668" y="65936"/>
                    <a:pt x="106668" y="146996"/>
                  </a:cubicBezTo>
                  <a:cubicBezTo>
                    <a:pt x="106668" y="228055"/>
                    <a:pt x="83076" y="293992"/>
                    <a:pt x="53636" y="293992"/>
                  </a:cubicBezTo>
                  <a:cubicBezTo>
                    <a:pt x="24197" y="293992"/>
                    <a:pt x="0" y="228055"/>
                    <a:pt x="0" y="146996"/>
                  </a:cubicBezTo>
                  <a:cubicBezTo>
                    <a:pt x="0" y="65936"/>
                    <a:pt x="24197" y="0"/>
                    <a:pt x="53636" y="0"/>
                  </a:cubicBezTo>
                  <a:lnTo>
                    <a:pt x="53636" y="0"/>
                  </a:lnTo>
                  <a:close/>
                </a:path>
              </a:pathLst>
            </a:custGeom>
            <a:solidFill>
              <a:schemeClr val="accent2"/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894AD7A-DA3F-4429-8C5E-4808DE17AB75}"/>
                </a:ext>
              </a:extLst>
            </p:cNvPr>
            <p:cNvSpPr/>
            <p:nvPr/>
          </p:nvSpPr>
          <p:spPr>
            <a:xfrm>
              <a:off x="8664405" y="5025790"/>
              <a:ext cx="317710" cy="92545"/>
            </a:xfrm>
            <a:custGeom>
              <a:avLst/>
              <a:gdLst>
                <a:gd name="connsiteX0" fmla="*/ 415178 w 955977"/>
                <a:gd name="connsiteY0" fmla="*/ 0 h 278465"/>
                <a:gd name="connsiteX1" fmla="*/ 955978 w 955977"/>
                <a:gd name="connsiteY1" fmla="*/ 94368 h 278465"/>
                <a:gd name="connsiteX2" fmla="*/ 955978 w 955977"/>
                <a:gd name="connsiteY2" fmla="*/ 278466 h 278465"/>
                <a:gd name="connsiteX3" fmla="*/ 415178 w 955977"/>
                <a:gd name="connsiteY3" fmla="*/ 164135 h 278465"/>
                <a:gd name="connsiteX4" fmla="*/ 0 w 955977"/>
                <a:gd name="connsiteY4" fmla="*/ 229669 h 278465"/>
                <a:gd name="connsiteX5" fmla="*/ 0 w 955977"/>
                <a:gd name="connsiteY5" fmla="*/ 54645 h 278465"/>
                <a:gd name="connsiteX6" fmla="*/ 415178 w 955977"/>
                <a:gd name="connsiteY6" fmla="*/ 0 h 278465"/>
                <a:gd name="connsiteX7" fmla="*/ 415178 w 955977"/>
                <a:gd name="connsiteY7" fmla="*/ 0 h 27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977" h="278465">
                  <a:moveTo>
                    <a:pt x="415178" y="0"/>
                  </a:moveTo>
                  <a:cubicBezTo>
                    <a:pt x="608350" y="0"/>
                    <a:pt x="791237" y="33876"/>
                    <a:pt x="955978" y="94368"/>
                  </a:cubicBezTo>
                  <a:lnTo>
                    <a:pt x="955978" y="278466"/>
                  </a:lnTo>
                  <a:cubicBezTo>
                    <a:pt x="796077" y="205472"/>
                    <a:pt x="612181" y="164135"/>
                    <a:pt x="415178" y="164135"/>
                  </a:cubicBezTo>
                  <a:cubicBezTo>
                    <a:pt x="268182" y="164135"/>
                    <a:pt x="128243" y="187122"/>
                    <a:pt x="0" y="229669"/>
                  </a:cubicBezTo>
                  <a:lnTo>
                    <a:pt x="0" y="54645"/>
                  </a:lnTo>
                  <a:cubicBezTo>
                    <a:pt x="130260" y="19358"/>
                    <a:pt x="270400" y="0"/>
                    <a:pt x="415178" y="0"/>
                  </a:cubicBezTo>
                  <a:lnTo>
                    <a:pt x="41517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0338E90-B2D7-48BE-B6B9-70BAA6735300}"/>
                </a:ext>
              </a:extLst>
            </p:cNvPr>
            <p:cNvSpPr/>
            <p:nvPr/>
          </p:nvSpPr>
          <p:spPr>
            <a:xfrm>
              <a:off x="8664405" y="5056282"/>
              <a:ext cx="317710" cy="75055"/>
            </a:xfrm>
            <a:custGeom>
              <a:avLst/>
              <a:gdLst>
                <a:gd name="connsiteX0" fmla="*/ 415178 w 955977"/>
                <a:gd name="connsiteY0" fmla="*/ 0 h 225837"/>
                <a:gd name="connsiteX1" fmla="*/ 955978 w 955977"/>
                <a:gd name="connsiteY1" fmla="*/ 104047 h 225837"/>
                <a:gd name="connsiteX2" fmla="*/ 955978 w 955977"/>
                <a:gd name="connsiteY2" fmla="*/ 225837 h 225837"/>
                <a:gd name="connsiteX3" fmla="*/ 415178 w 955977"/>
                <a:gd name="connsiteY3" fmla="*/ 106668 h 225837"/>
                <a:gd name="connsiteX4" fmla="*/ 0 w 955977"/>
                <a:gd name="connsiteY4" fmla="*/ 174217 h 225837"/>
                <a:gd name="connsiteX5" fmla="*/ 0 w 955977"/>
                <a:gd name="connsiteY5" fmla="*/ 59484 h 225837"/>
                <a:gd name="connsiteX6" fmla="*/ 415178 w 955977"/>
                <a:gd name="connsiteY6" fmla="*/ 0 h 225837"/>
                <a:gd name="connsiteX7" fmla="*/ 415178 w 955977"/>
                <a:gd name="connsiteY7" fmla="*/ 0 h 22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977" h="225837">
                  <a:moveTo>
                    <a:pt x="415178" y="0"/>
                  </a:moveTo>
                  <a:cubicBezTo>
                    <a:pt x="609963" y="0"/>
                    <a:pt x="793859" y="37505"/>
                    <a:pt x="955978" y="104047"/>
                  </a:cubicBezTo>
                  <a:lnTo>
                    <a:pt x="955978" y="225837"/>
                  </a:lnTo>
                  <a:cubicBezTo>
                    <a:pt x="797690" y="150222"/>
                    <a:pt x="612584" y="106668"/>
                    <a:pt x="415178" y="106668"/>
                  </a:cubicBezTo>
                  <a:cubicBezTo>
                    <a:pt x="267577" y="106668"/>
                    <a:pt x="127638" y="130865"/>
                    <a:pt x="0" y="174217"/>
                  </a:cubicBezTo>
                  <a:lnTo>
                    <a:pt x="0" y="59484"/>
                  </a:lnTo>
                  <a:cubicBezTo>
                    <a:pt x="129252" y="20971"/>
                    <a:pt x="269190" y="0"/>
                    <a:pt x="415178" y="0"/>
                  </a:cubicBezTo>
                  <a:lnTo>
                    <a:pt x="415178" y="0"/>
                  </a:lnTo>
                  <a:close/>
                </a:path>
              </a:pathLst>
            </a:custGeom>
            <a:solidFill>
              <a:schemeClr val="accent2"/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D5D549D-BEF5-435E-9F3B-18C3DC7FD560}"/>
                </a:ext>
              </a:extLst>
            </p:cNvPr>
            <p:cNvSpPr/>
            <p:nvPr/>
          </p:nvSpPr>
          <p:spPr>
            <a:xfrm>
              <a:off x="8417461" y="5141522"/>
              <a:ext cx="857635" cy="614646"/>
            </a:xfrm>
            <a:custGeom>
              <a:avLst/>
              <a:gdLst>
                <a:gd name="connsiteX0" fmla="*/ 2279546 w 2580595"/>
                <a:gd name="connsiteY0" fmla="*/ 0 h 1849447"/>
                <a:gd name="connsiteX1" fmla="*/ 2580596 w 2580595"/>
                <a:gd name="connsiteY1" fmla="*/ 704532 h 1849447"/>
                <a:gd name="connsiteX2" fmla="*/ 1158223 w 2580595"/>
                <a:gd name="connsiteY2" fmla="*/ 1849447 h 1849447"/>
                <a:gd name="connsiteX3" fmla="*/ 0 w 2580595"/>
                <a:gd name="connsiteY3" fmla="*/ 1368736 h 1849447"/>
                <a:gd name="connsiteX4" fmla="*/ 2279546 w 2580595"/>
                <a:gd name="connsiteY4" fmla="*/ 0 h 1849447"/>
                <a:gd name="connsiteX5" fmla="*/ 2279546 w 2580595"/>
                <a:gd name="connsiteY5" fmla="*/ 0 h 18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0595" h="1849447">
                  <a:moveTo>
                    <a:pt x="2279546" y="0"/>
                  </a:moveTo>
                  <a:cubicBezTo>
                    <a:pt x="2468483" y="194180"/>
                    <a:pt x="2580596" y="438770"/>
                    <a:pt x="2580596" y="704532"/>
                  </a:cubicBezTo>
                  <a:cubicBezTo>
                    <a:pt x="2580596" y="1336474"/>
                    <a:pt x="1943815" y="1849447"/>
                    <a:pt x="1158223" y="1849447"/>
                  </a:cubicBezTo>
                  <a:cubicBezTo>
                    <a:pt x="680738" y="1849447"/>
                    <a:pt x="257898" y="1659502"/>
                    <a:pt x="0" y="1368736"/>
                  </a:cubicBezTo>
                  <a:cubicBezTo>
                    <a:pt x="972512" y="1814362"/>
                    <a:pt x="2380971" y="1031190"/>
                    <a:pt x="2279546" y="0"/>
                  </a:cubicBezTo>
                  <a:lnTo>
                    <a:pt x="227954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8D98248-65E2-4981-AB05-25844B6A400E}"/>
                </a:ext>
              </a:extLst>
            </p:cNvPr>
            <p:cNvSpPr/>
            <p:nvPr/>
          </p:nvSpPr>
          <p:spPr>
            <a:xfrm>
              <a:off x="9164474" y="5150090"/>
              <a:ext cx="223809" cy="187288"/>
            </a:xfrm>
            <a:custGeom>
              <a:avLst/>
              <a:gdLst>
                <a:gd name="connsiteX0" fmla="*/ 203404 w 673432"/>
                <a:gd name="connsiteY0" fmla="*/ 268614 h 563543"/>
                <a:gd name="connsiteX1" fmla="*/ 352013 w 673432"/>
                <a:gd name="connsiteY1" fmla="*/ 135532 h 563543"/>
                <a:gd name="connsiteX2" fmla="*/ 307451 w 673432"/>
                <a:gd name="connsiteY2" fmla="*/ 199855 h 563543"/>
                <a:gd name="connsiteX3" fmla="*/ 307451 w 673432"/>
                <a:gd name="connsiteY3" fmla="*/ 199855 h 563543"/>
                <a:gd name="connsiteX4" fmla="*/ 280028 w 673432"/>
                <a:gd name="connsiteY4" fmla="*/ 151663 h 563543"/>
                <a:gd name="connsiteX5" fmla="*/ 665766 w 673432"/>
                <a:gd name="connsiteY5" fmla="*/ 309346 h 563543"/>
                <a:gd name="connsiteX6" fmla="*/ 50964 w 673432"/>
                <a:gd name="connsiteY6" fmla="*/ 473078 h 563543"/>
                <a:gd name="connsiteX7" fmla="*/ 25154 w 673432"/>
                <a:gd name="connsiteY7" fmla="*/ 294425 h 563543"/>
                <a:gd name="connsiteX8" fmla="*/ 203404 w 673432"/>
                <a:gd name="connsiteY8" fmla="*/ 268614 h 563543"/>
                <a:gd name="connsiteX9" fmla="*/ 203404 w 673432"/>
                <a:gd name="connsiteY9" fmla="*/ 268614 h 563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3432" h="563543">
                  <a:moveTo>
                    <a:pt x="203404" y="268614"/>
                  </a:moveTo>
                  <a:cubicBezTo>
                    <a:pt x="577851" y="558775"/>
                    <a:pt x="553251" y="-42114"/>
                    <a:pt x="352013" y="135532"/>
                  </a:cubicBezTo>
                  <a:cubicBezTo>
                    <a:pt x="333261" y="152066"/>
                    <a:pt x="321364" y="177876"/>
                    <a:pt x="307451" y="199855"/>
                  </a:cubicBezTo>
                  <a:lnTo>
                    <a:pt x="307451" y="199855"/>
                  </a:lnTo>
                  <a:cubicBezTo>
                    <a:pt x="281641" y="174045"/>
                    <a:pt x="282246" y="180498"/>
                    <a:pt x="280028" y="151663"/>
                  </a:cubicBezTo>
                  <a:cubicBezTo>
                    <a:pt x="266115" y="-87684"/>
                    <a:pt x="738760" y="-49978"/>
                    <a:pt x="665766" y="309346"/>
                  </a:cubicBezTo>
                  <a:cubicBezTo>
                    <a:pt x="604064" y="613621"/>
                    <a:pt x="289102" y="613017"/>
                    <a:pt x="50964" y="473078"/>
                  </a:cubicBezTo>
                  <a:cubicBezTo>
                    <a:pt x="-5293" y="430733"/>
                    <a:pt x="-16586" y="350682"/>
                    <a:pt x="25154" y="294425"/>
                  </a:cubicBezTo>
                  <a:cubicBezTo>
                    <a:pt x="67700" y="238570"/>
                    <a:pt x="147147" y="226875"/>
                    <a:pt x="203404" y="268614"/>
                  </a:cubicBezTo>
                  <a:lnTo>
                    <a:pt x="203404" y="26861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2B0B9C0-8A72-45A9-921C-401B345D95C5}"/>
                </a:ext>
              </a:extLst>
            </p:cNvPr>
            <p:cNvSpPr/>
            <p:nvPr/>
          </p:nvSpPr>
          <p:spPr>
            <a:xfrm>
              <a:off x="8596990" y="5650890"/>
              <a:ext cx="162440" cy="200236"/>
            </a:xfrm>
            <a:custGeom>
              <a:avLst/>
              <a:gdLst>
                <a:gd name="connsiteX0" fmla="*/ 244187 w 488776"/>
                <a:gd name="connsiteY0" fmla="*/ 0 h 602502"/>
                <a:gd name="connsiteX1" fmla="*/ 244187 w 488776"/>
                <a:gd name="connsiteY1" fmla="*/ 0 h 602502"/>
                <a:gd name="connsiteX2" fmla="*/ 488777 w 488776"/>
                <a:gd name="connsiteY2" fmla="*/ 244187 h 602502"/>
                <a:gd name="connsiteX3" fmla="*/ 488777 w 488776"/>
                <a:gd name="connsiteY3" fmla="*/ 357912 h 602502"/>
                <a:gd name="connsiteX4" fmla="*/ 244187 w 488776"/>
                <a:gd name="connsiteY4" fmla="*/ 602502 h 602502"/>
                <a:gd name="connsiteX5" fmla="*/ 244187 w 488776"/>
                <a:gd name="connsiteY5" fmla="*/ 602502 h 602502"/>
                <a:gd name="connsiteX6" fmla="*/ 0 w 488776"/>
                <a:gd name="connsiteY6" fmla="*/ 357912 h 602502"/>
                <a:gd name="connsiteX7" fmla="*/ 0 w 488776"/>
                <a:gd name="connsiteY7" fmla="*/ 244187 h 602502"/>
                <a:gd name="connsiteX8" fmla="*/ 244187 w 488776"/>
                <a:gd name="connsiteY8" fmla="*/ 0 h 602502"/>
                <a:gd name="connsiteX9" fmla="*/ 244187 w 488776"/>
                <a:gd name="connsiteY9" fmla="*/ 0 h 60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776" h="602502">
                  <a:moveTo>
                    <a:pt x="244187" y="0"/>
                  </a:moveTo>
                  <a:lnTo>
                    <a:pt x="244187" y="0"/>
                  </a:lnTo>
                  <a:cubicBezTo>
                    <a:pt x="378883" y="0"/>
                    <a:pt x="488777" y="109894"/>
                    <a:pt x="488777" y="244187"/>
                  </a:cubicBezTo>
                  <a:lnTo>
                    <a:pt x="488777" y="357912"/>
                  </a:lnTo>
                  <a:cubicBezTo>
                    <a:pt x="488777" y="492608"/>
                    <a:pt x="378883" y="602502"/>
                    <a:pt x="244187" y="602502"/>
                  </a:cubicBezTo>
                  <a:lnTo>
                    <a:pt x="244187" y="602502"/>
                  </a:lnTo>
                  <a:cubicBezTo>
                    <a:pt x="110096" y="602502"/>
                    <a:pt x="0" y="492608"/>
                    <a:pt x="0" y="357912"/>
                  </a:cubicBezTo>
                  <a:lnTo>
                    <a:pt x="0" y="244187"/>
                  </a:lnTo>
                  <a:cubicBezTo>
                    <a:pt x="0" y="110096"/>
                    <a:pt x="109894" y="0"/>
                    <a:pt x="244187" y="0"/>
                  </a:cubicBezTo>
                  <a:lnTo>
                    <a:pt x="244187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C9D66EB-36DF-40AF-96A1-E7825C706EF3}"/>
                </a:ext>
              </a:extLst>
            </p:cNvPr>
            <p:cNvSpPr/>
            <p:nvPr/>
          </p:nvSpPr>
          <p:spPr>
            <a:xfrm>
              <a:off x="8869197" y="5650890"/>
              <a:ext cx="162440" cy="200236"/>
            </a:xfrm>
            <a:custGeom>
              <a:avLst/>
              <a:gdLst>
                <a:gd name="connsiteX0" fmla="*/ 244187 w 488776"/>
                <a:gd name="connsiteY0" fmla="*/ 0 h 602502"/>
                <a:gd name="connsiteX1" fmla="*/ 244187 w 488776"/>
                <a:gd name="connsiteY1" fmla="*/ 0 h 602502"/>
                <a:gd name="connsiteX2" fmla="*/ 488777 w 488776"/>
                <a:gd name="connsiteY2" fmla="*/ 244187 h 602502"/>
                <a:gd name="connsiteX3" fmla="*/ 488777 w 488776"/>
                <a:gd name="connsiteY3" fmla="*/ 357912 h 602502"/>
                <a:gd name="connsiteX4" fmla="*/ 244187 w 488776"/>
                <a:gd name="connsiteY4" fmla="*/ 602502 h 602502"/>
                <a:gd name="connsiteX5" fmla="*/ 244187 w 488776"/>
                <a:gd name="connsiteY5" fmla="*/ 602502 h 602502"/>
                <a:gd name="connsiteX6" fmla="*/ 0 w 488776"/>
                <a:gd name="connsiteY6" fmla="*/ 357912 h 602502"/>
                <a:gd name="connsiteX7" fmla="*/ 0 w 488776"/>
                <a:gd name="connsiteY7" fmla="*/ 244187 h 602502"/>
                <a:gd name="connsiteX8" fmla="*/ 244187 w 488776"/>
                <a:gd name="connsiteY8" fmla="*/ 0 h 602502"/>
                <a:gd name="connsiteX9" fmla="*/ 244187 w 488776"/>
                <a:gd name="connsiteY9" fmla="*/ 0 h 60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776" h="602502">
                  <a:moveTo>
                    <a:pt x="244187" y="0"/>
                  </a:moveTo>
                  <a:lnTo>
                    <a:pt x="244187" y="0"/>
                  </a:lnTo>
                  <a:cubicBezTo>
                    <a:pt x="378882" y="0"/>
                    <a:pt x="488777" y="109894"/>
                    <a:pt x="488777" y="244187"/>
                  </a:cubicBezTo>
                  <a:lnTo>
                    <a:pt x="488777" y="357912"/>
                  </a:lnTo>
                  <a:cubicBezTo>
                    <a:pt x="488777" y="492608"/>
                    <a:pt x="378882" y="602502"/>
                    <a:pt x="244187" y="602502"/>
                  </a:cubicBezTo>
                  <a:lnTo>
                    <a:pt x="244187" y="602502"/>
                  </a:lnTo>
                  <a:cubicBezTo>
                    <a:pt x="110096" y="602502"/>
                    <a:pt x="0" y="492608"/>
                    <a:pt x="0" y="357912"/>
                  </a:cubicBezTo>
                  <a:lnTo>
                    <a:pt x="0" y="244187"/>
                  </a:lnTo>
                  <a:cubicBezTo>
                    <a:pt x="202" y="110096"/>
                    <a:pt x="110096" y="0"/>
                    <a:pt x="244187" y="0"/>
                  </a:cubicBezTo>
                  <a:lnTo>
                    <a:pt x="244187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6" name="图片 75">
            <a:extLst>
              <a:ext uri="{FF2B5EF4-FFF2-40B4-BE49-F238E27FC236}">
                <a16:creationId xmlns:a16="http://schemas.microsoft.com/office/drawing/2014/main" id="{8B53ACEA-CE02-4CB4-B707-34ADC9D3C1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948"/>
          <a:stretch/>
        </p:blipFill>
        <p:spPr>
          <a:xfrm>
            <a:off x="8113238" y="5577999"/>
            <a:ext cx="823031" cy="148972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FD670DB5-264F-42EE-B200-F3DE00E6D4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185" y="3221049"/>
            <a:ext cx="1384890" cy="1249900"/>
          </a:xfrm>
          <a:prstGeom prst="rect">
            <a:avLst/>
          </a:prstGeom>
        </p:spPr>
      </p:pic>
      <p:sp>
        <p:nvSpPr>
          <p:cNvPr id="81" name="文本框 80">
            <a:extLst>
              <a:ext uri="{FF2B5EF4-FFF2-40B4-BE49-F238E27FC236}">
                <a16:creationId xmlns:a16="http://schemas.microsoft.com/office/drawing/2014/main" id="{DA2D8A1C-3067-47F7-BF04-F14588F2AFEF}"/>
              </a:ext>
            </a:extLst>
          </p:cNvPr>
          <p:cNvSpPr txBox="1"/>
          <p:nvPr/>
        </p:nvSpPr>
        <p:spPr>
          <a:xfrm>
            <a:off x="6448158" y="3468629"/>
            <a:ext cx="9563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拓宽融资渠道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A8C881F-44E3-4426-87B4-2D844BE88E5A}"/>
              </a:ext>
            </a:extLst>
          </p:cNvPr>
          <p:cNvSpPr txBox="1"/>
          <p:nvPr/>
        </p:nvSpPr>
        <p:spPr>
          <a:xfrm>
            <a:off x="3657659" y="4179449"/>
            <a:ext cx="1454498" cy="338554"/>
          </a:xfrm>
          <a:prstGeom prst="rect">
            <a:avLst/>
          </a:prstGeom>
          <a:gradFill flip="none" rotWithShape="1">
            <a:gsLst>
              <a:gs pos="0">
                <a:srgbClr val="1AA3DA"/>
              </a:gs>
              <a:gs pos="100000">
                <a:srgbClr val="1564CD"/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lt1"/>
                </a:solidFill>
                <a:effectLst>
                  <a:outerShdw blurRad="127000" dist="381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/>
              <a:t>对外投资</a:t>
            </a: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25F2291C-A899-4B18-8771-F69E7E6011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0652" y="2441574"/>
            <a:ext cx="1580190" cy="1426164"/>
          </a:xfrm>
          <a:prstGeom prst="rect">
            <a:avLst/>
          </a:pr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27EC2B88-058C-4147-934F-4AC233F63B57}"/>
              </a:ext>
            </a:extLst>
          </p:cNvPr>
          <p:cNvSpPr txBox="1"/>
          <p:nvPr/>
        </p:nvSpPr>
        <p:spPr>
          <a:xfrm>
            <a:off x="8260407" y="2777286"/>
            <a:ext cx="11941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优化融资期限匹配</a:t>
            </a:r>
          </a:p>
        </p:txBody>
      </p:sp>
      <p:pic>
        <p:nvPicPr>
          <p:cNvPr id="88" name="图片 87">
            <a:extLst>
              <a:ext uri="{FF2B5EF4-FFF2-40B4-BE49-F238E27FC236}">
                <a16:creationId xmlns:a16="http://schemas.microsoft.com/office/drawing/2014/main" id="{79E47422-60FE-46F0-9484-4DCC7E789D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3664" y="3595211"/>
            <a:ext cx="1209874" cy="1091944"/>
          </a:xfrm>
          <a:prstGeom prst="rect">
            <a:avLst/>
          </a:prstGeom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id="{C6AC9CF1-F951-4A04-BDB2-A3B3C82AD449}"/>
              </a:ext>
            </a:extLst>
          </p:cNvPr>
          <p:cNvSpPr txBox="1"/>
          <p:nvPr/>
        </p:nvSpPr>
        <p:spPr>
          <a:xfrm>
            <a:off x="9521121" y="3751808"/>
            <a:ext cx="9563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降本</a:t>
            </a:r>
            <a:endParaRPr lang="en-US" altLang="zh-CN" i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lvl="0" algn="ct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增效</a:t>
            </a: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A32CCE44-D404-4ACE-A68F-05CBEE9BF5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7711" y="3578336"/>
            <a:ext cx="572696" cy="516874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05D42968-8DFC-48A3-BB9A-B99A6A961EF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8564" y="3956601"/>
            <a:ext cx="552553" cy="550260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CA3154BB-26B4-4973-837C-B9E6DE02FFF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488" y="4870075"/>
            <a:ext cx="221862" cy="185310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6455D8EC-878F-4A64-82B4-9F88036C289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692" y="3073261"/>
            <a:ext cx="853442" cy="454153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BF4C6DA3-1517-45B8-B8DE-0D2CC407A70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27" y="4292784"/>
            <a:ext cx="505326" cy="453307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931AB470-1856-479B-880F-AA05BBC8736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3980" y="2739947"/>
            <a:ext cx="691347" cy="793198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324B5A54-D6BC-49CC-A12D-82C46DF231D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3411" y="2376935"/>
            <a:ext cx="573025" cy="783338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9DEB6863-C73D-40F9-9572-2A782CC3264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7914" y="4826763"/>
            <a:ext cx="247576" cy="210439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AC0B99A3-92B0-4D00-AEC0-7E5A0EB6DB1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2254" y="4408357"/>
            <a:ext cx="219550" cy="287934"/>
          </a:xfrm>
          <a:prstGeom prst="rect">
            <a:avLst/>
          </a:prstGeom>
        </p:spPr>
      </p:pic>
      <p:sp>
        <p:nvSpPr>
          <p:cNvPr id="116" name="文本框 115">
            <a:extLst>
              <a:ext uri="{FF2B5EF4-FFF2-40B4-BE49-F238E27FC236}">
                <a16:creationId xmlns:a16="http://schemas.microsoft.com/office/drawing/2014/main" id="{03F2C569-15CB-47A3-B58D-5A958419B08A}"/>
              </a:ext>
            </a:extLst>
          </p:cNvPr>
          <p:cNvSpPr txBox="1"/>
          <p:nvPr/>
        </p:nvSpPr>
        <p:spPr>
          <a:xfrm>
            <a:off x="9033650" y="4976229"/>
            <a:ext cx="200567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完成年度融资目标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23DE254A-F59D-405A-B4A7-B3FAE5BE3B34}"/>
              </a:ext>
            </a:extLst>
          </p:cNvPr>
          <p:cNvSpPr txBox="1"/>
          <p:nvPr/>
        </p:nvSpPr>
        <p:spPr>
          <a:xfrm>
            <a:off x="8976500" y="5231261"/>
            <a:ext cx="116730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180</a:t>
            </a:r>
            <a:r>
              <a:rPr lang="en-US" altLang="zh-CN" dirty="0"/>
              <a:t>%</a:t>
            </a:r>
            <a:endParaRPr lang="zh-CN" altLang="zh-CN" dirty="0"/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06D5976-6A2C-4DFF-BA27-911970EDC218}"/>
              </a:ext>
            </a:extLst>
          </p:cNvPr>
          <p:cNvSpPr txBox="1"/>
          <p:nvPr/>
        </p:nvSpPr>
        <p:spPr>
          <a:xfrm>
            <a:off x="9957057" y="5239980"/>
            <a:ext cx="33374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en-US" altLang="zh-CN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+</a:t>
            </a:r>
            <a:endParaRPr lang="zh-CN" altLang="zh-CN" sz="1100" dirty="0"/>
          </a:p>
        </p:txBody>
      </p:sp>
      <p:pic>
        <p:nvPicPr>
          <p:cNvPr id="127" name="图片 126">
            <a:extLst>
              <a:ext uri="{FF2B5EF4-FFF2-40B4-BE49-F238E27FC236}">
                <a16:creationId xmlns:a16="http://schemas.microsoft.com/office/drawing/2014/main" id="{58C7F79A-AB76-4BFC-AEC4-68A205323E2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9361" y="5047193"/>
            <a:ext cx="3248633" cy="2896977"/>
          </a:xfrm>
          <a:prstGeom prst="rect">
            <a:avLst/>
          </a:prstGeom>
        </p:spPr>
      </p:pic>
      <p:sp>
        <p:nvSpPr>
          <p:cNvPr id="130" name="矩形 129">
            <a:extLst>
              <a:ext uri="{FF2B5EF4-FFF2-40B4-BE49-F238E27FC236}">
                <a16:creationId xmlns:a16="http://schemas.microsoft.com/office/drawing/2014/main" id="{193CA0D5-ECFC-4E70-8A34-B4E76DB9B160}"/>
              </a:ext>
            </a:extLst>
          </p:cNvPr>
          <p:cNvSpPr/>
          <p:nvPr/>
        </p:nvSpPr>
        <p:spPr>
          <a:xfrm>
            <a:off x="11285596" y="1308433"/>
            <a:ext cx="1018120" cy="1103473"/>
          </a:xfrm>
          <a:prstGeom prst="rect">
            <a:avLst/>
          </a:prstGeom>
          <a:blipFill dpi="0" rotWithShape="1">
            <a:blip r:embed="rId16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A20763FC-C937-49B5-8E3F-60B89F72A922}"/>
              </a:ext>
            </a:extLst>
          </p:cNvPr>
          <p:cNvSpPr/>
          <p:nvPr/>
        </p:nvSpPr>
        <p:spPr>
          <a:xfrm>
            <a:off x="9885814" y="2730501"/>
            <a:ext cx="1755283" cy="863974"/>
          </a:xfrm>
          <a:custGeom>
            <a:avLst/>
            <a:gdLst>
              <a:gd name="connsiteX0" fmla="*/ 197989 w 3640356"/>
              <a:gd name="connsiteY0" fmla="*/ 0 h 1078685"/>
              <a:gd name="connsiteX1" fmla="*/ 3640356 w 3640356"/>
              <a:gd name="connsiteY1" fmla="*/ 0 h 1078685"/>
              <a:gd name="connsiteX2" fmla="*/ 3442368 w 3640356"/>
              <a:gd name="connsiteY2" fmla="*/ 791954 h 1078685"/>
              <a:gd name="connsiteX3" fmla="*/ 1848482 w 3640356"/>
              <a:gd name="connsiteY3" fmla="*/ 791954 h 1078685"/>
              <a:gd name="connsiteX4" fmla="*/ 1458886 w 3640356"/>
              <a:gd name="connsiteY4" fmla="*/ 1078685 h 1078685"/>
              <a:gd name="connsiteX5" fmla="*/ 1572196 w 3640356"/>
              <a:gd name="connsiteY5" fmla="*/ 791954 h 1078685"/>
              <a:gd name="connsiteX6" fmla="*/ 0 w 3640356"/>
              <a:gd name="connsiteY6" fmla="*/ 791954 h 107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0356" h="1078685">
                <a:moveTo>
                  <a:pt x="197989" y="0"/>
                </a:moveTo>
                <a:lnTo>
                  <a:pt x="3640356" y="0"/>
                </a:lnTo>
                <a:lnTo>
                  <a:pt x="3442368" y="791954"/>
                </a:lnTo>
                <a:lnTo>
                  <a:pt x="1848482" y="791954"/>
                </a:lnTo>
                <a:lnTo>
                  <a:pt x="1458886" y="1078685"/>
                </a:lnTo>
                <a:lnTo>
                  <a:pt x="1572196" y="791954"/>
                </a:lnTo>
                <a:lnTo>
                  <a:pt x="0" y="791954"/>
                </a:lnTo>
                <a:close/>
              </a:path>
            </a:pathLst>
          </a:custGeom>
          <a:solidFill>
            <a:schemeClr val="bg1">
              <a:alpha val="86000"/>
            </a:schemeClr>
          </a:solidFill>
          <a:ln w="25400">
            <a:gradFill>
              <a:gsLst>
                <a:gs pos="800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0BA9E3E-B37B-4BD7-893D-CCCFED979CE7}"/>
              </a:ext>
            </a:extLst>
          </p:cNvPr>
          <p:cNvSpPr txBox="1"/>
          <p:nvPr/>
        </p:nvSpPr>
        <p:spPr>
          <a:xfrm>
            <a:off x="10035653" y="2715331"/>
            <a:ext cx="110799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zh-CN" sz="1200" dirty="0"/>
              <a:t>节省利息成本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B6C0EA3-040D-4FD5-84BC-8A17E53C2EF6}"/>
              </a:ext>
            </a:extLst>
          </p:cNvPr>
          <p:cNvSpPr txBox="1"/>
          <p:nvPr/>
        </p:nvSpPr>
        <p:spPr>
          <a:xfrm>
            <a:off x="10005489" y="2892317"/>
            <a:ext cx="15471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8000</a:t>
            </a:r>
            <a:r>
              <a:rPr lang="zh-CN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万元</a:t>
            </a:r>
            <a:r>
              <a:rPr lang="zh-CN" altLang="zh-CN" sz="1200" dirty="0"/>
              <a:t>以上</a:t>
            </a:r>
          </a:p>
        </p:txBody>
      </p:sp>
    </p:spTree>
    <p:extLst>
      <p:ext uri="{BB962C8B-B14F-4D97-AF65-F5344CB8AC3E}">
        <p14:creationId xmlns:p14="http://schemas.microsoft.com/office/powerpoint/2010/main" val="4225448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E955E33C-A728-4141-992E-2499920DC5C8}"/>
              </a:ext>
            </a:extLst>
          </p:cNvPr>
          <p:cNvSpPr/>
          <p:nvPr/>
        </p:nvSpPr>
        <p:spPr>
          <a:xfrm>
            <a:off x="3272233" y="7086773"/>
            <a:ext cx="2776481" cy="101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0CC4A6-81B3-4323-8DD8-C2A956C89DFA}"/>
              </a:ext>
            </a:extLst>
          </p:cNvPr>
          <p:cNvSpPr txBox="1"/>
          <p:nvPr/>
        </p:nvSpPr>
        <p:spPr>
          <a:xfrm>
            <a:off x="650572" y="206080"/>
            <a:ext cx="449353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下一步攻重点、争先进目标措施</a:t>
            </a:r>
          </a:p>
        </p:txBody>
      </p:sp>
      <p:sp>
        <p:nvSpPr>
          <p:cNvPr id="5" name="图形 2">
            <a:extLst>
              <a:ext uri="{FF2B5EF4-FFF2-40B4-BE49-F238E27FC236}">
                <a16:creationId xmlns:a16="http://schemas.microsoft.com/office/drawing/2014/main" id="{FB73EB93-96CB-4870-A950-1EA582FE038E}"/>
              </a:ext>
            </a:extLst>
          </p:cNvPr>
          <p:cNvSpPr/>
          <p:nvPr/>
        </p:nvSpPr>
        <p:spPr>
          <a:xfrm rot="8100000">
            <a:off x="262656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图形 2">
            <a:extLst>
              <a:ext uri="{FF2B5EF4-FFF2-40B4-BE49-F238E27FC236}">
                <a16:creationId xmlns:a16="http://schemas.microsoft.com/office/drawing/2014/main" id="{FB9C2BBA-833C-42EF-960E-AFB95CDA5FFA}"/>
              </a:ext>
            </a:extLst>
          </p:cNvPr>
          <p:cNvSpPr/>
          <p:nvPr/>
        </p:nvSpPr>
        <p:spPr>
          <a:xfrm rot="8100000">
            <a:off x="152208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0473CC85-9DDF-459F-9738-C7270495C8E7}"/>
              </a:ext>
            </a:extLst>
          </p:cNvPr>
          <p:cNvSpPr/>
          <p:nvPr/>
        </p:nvSpPr>
        <p:spPr>
          <a:xfrm>
            <a:off x="429914" y="889063"/>
            <a:ext cx="6555085" cy="655896"/>
          </a:xfrm>
          <a:prstGeom prst="parallelogram">
            <a:avLst/>
          </a:prstGeom>
          <a:gradFill>
            <a:gsLst>
              <a:gs pos="0">
                <a:schemeClr val="accent2">
                  <a:lumMod val="1000"/>
                  <a:lumOff val="99000"/>
                </a:schemeClr>
              </a:gs>
              <a:gs pos="100000">
                <a:schemeClr val="accent2">
                  <a:alpha val="84000"/>
                  <a:lumMod val="13000"/>
                  <a:lumOff val="87000"/>
                </a:schemeClr>
              </a:gs>
            </a:gsLst>
            <a:lin ang="0" scaled="0"/>
          </a:gradFill>
          <a:ln w="25400">
            <a:gradFill flip="none" rotWithShape="1">
              <a:gsLst>
                <a:gs pos="0">
                  <a:schemeClr val="accent2">
                    <a:lumMod val="1000"/>
                    <a:lumOff val="99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  <a:tileRect/>
            </a:gradFill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4EE0C3-3A87-441D-9466-20F08F0302ED}"/>
              </a:ext>
            </a:extLst>
          </p:cNvPr>
          <p:cNvSpPr txBox="1"/>
          <p:nvPr/>
        </p:nvSpPr>
        <p:spPr>
          <a:xfrm>
            <a:off x="1100173" y="974059"/>
            <a:ext cx="547457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优化营商环境，</a:t>
            </a:r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提高物业服务品质</a:t>
            </a:r>
            <a:endParaRPr lang="zh-CN" altLang="en-US" sz="28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91C5C73B-EDCB-4E06-AA97-40106F7893E9}"/>
              </a:ext>
            </a:extLst>
          </p:cNvPr>
          <p:cNvSpPr/>
          <p:nvPr/>
        </p:nvSpPr>
        <p:spPr>
          <a:xfrm>
            <a:off x="704381" y="986626"/>
            <a:ext cx="389076" cy="465309"/>
          </a:xfrm>
          <a:prstGeom prst="parallelogram">
            <a:avLst>
              <a:gd name="adj" fmla="val 32814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noFill/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1F458F-09E1-4C9A-8857-3F7FE48B9604}"/>
              </a:ext>
            </a:extLst>
          </p:cNvPr>
          <p:cNvSpPr txBox="1"/>
          <p:nvPr/>
        </p:nvSpPr>
        <p:spPr>
          <a:xfrm>
            <a:off x="747703" y="1072847"/>
            <a:ext cx="292427" cy="38670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>
                <a:gd name="adj" fmla="val 30000"/>
              </a:avLst>
            </a:prstTxWarp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85BF09F-6831-49C0-B6A1-01079FF2E01E}"/>
              </a:ext>
            </a:extLst>
          </p:cNvPr>
          <p:cNvSpPr txBox="1"/>
          <p:nvPr/>
        </p:nvSpPr>
        <p:spPr>
          <a:xfrm>
            <a:off x="2760461" y="3555427"/>
            <a:ext cx="295305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 algn="just"/>
          </a:lstStyle>
          <a:p>
            <a:pPr algn="l"/>
            <a:r>
              <a:rPr lang="zh-CN" altLang="zh-CN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小镇核心区环境整治工程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A9A37BB-DAF1-4B27-B09F-EDF95917C09E}"/>
              </a:ext>
            </a:extLst>
          </p:cNvPr>
          <p:cNvSpPr txBox="1"/>
          <p:nvPr/>
        </p:nvSpPr>
        <p:spPr>
          <a:xfrm>
            <a:off x="2760461" y="4103669"/>
            <a:ext cx="177965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 algn="just"/>
          </a:lstStyle>
          <a:p>
            <a:pPr algn="l"/>
            <a:r>
              <a:rPr lang="zh-CN" altLang="en-US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创建</a:t>
            </a:r>
            <a:r>
              <a:rPr lang="en-US" altLang="zh-CN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3A</a:t>
            </a:r>
            <a:r>
              <a:rPr lang="zh-CN" altLang="zh-CN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级景区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C42D3A3-7B43-49C1-85B9-27939FBC4126}"/>
              </a:ext>
            </a:extLst>
          </p:cNvPr>
          <p:cNvSpPr/>
          <p:nvPr/>
        </p:nvSpPr>
        <p:spPr>
          <a:xfrm>
            <a:off x="2498609" y="2178094"/>
            <a:ext cx="4036662" cy="1027386"/>
          </a:xfrm>
          <a:custGeom>
            <a:avLst/>
            <a:gdLst>
              <a:gd name="connsiteX0" fmla="*/ 197989 w 3640356"/>
              <a:gd name="connsiteY0" fmla="*/ 0 h 1078685"/>
              <a:gd name="connsiteX1" fmla="*/ 3640356 w 3640356"/>
              <a:gd name="connsiteY1" fmla="*/ 0 h 1078685"/>
              <a:gd name="connsiteX2" fmla="*/ 3442368 w 3640356"/>
              <a:gd name="connsiteY2" fmla="*/ 791954 h 1078685"/>
              <a:gd name="connsiteX3" fmla="*/ 1848482 w 3640356"/>
              <a:gd name="connsiteY3" fmla="*/ 791954 h 1078685"/>
              <a:gd name="connsiteX4" fmla="*/ 1458886 w 3640356"/>
              <a:gd name="connsiteY4" fmla="*/ 1078685 h 1078685"/>
              <a:gd name="connsiteX5" fmla="*/ 1572196 w 3640356"/>
              <a:gd name="connsiteY5" fmla="*/ 791954 h 1078685"/>
              <a:gd name="connsiteX6" fmla="*/ 0 w 3640356"/>
              <a:gd name="connsiteY6" fmla="*/ 791954 h 107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0356" h="1078685">
                <a:moveTo>
                  <a:pt x="197989" y="0"/>
                </a:moveTo>
                <a:lnTo>
                  <a:pt x="3640356" y="0"/>
                </a:lnTo>
                <a:lnTo>
                  <a:pt x="3442368" y="791954"/>
                </a:lnTo>
                <a:lnTo>
                  <a:pt x="1848482" y="791954"/>
                </a:lnTo>
                <a:lnTo>
                  <a:pt x="1458886" y="1078685"/>
                </a:lnTo>
                <a:lnTo>
                  <a:pt x="1572196" y="791954"/>
                </a:lnTo>
                <a:lnTo>
                  <a:pt x="0" y="791954"/>
                </a:lnTo>
                <a:close/>
              </a:path>
            </a:pathLst>
          </a:custGeom>
          <a:noFill/>
          <a:ln w="2540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3BE855D-87B5-44DE-90CD-6079C4CB65B2}"/>
              </a:ext>
            </a:extLst>
          </p:cNvPr>
          <p:cNvSpPr txBox="1"/>
          <p:nvPr/>
        </p:nvSpPr>
        <p:spPr>
          <a:xfrm>
            <a:off x="2760461" y="5200152"/>
            <a:ext cx="169469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en-US" sz="2000" dirty="0">
                <a:solidFill>
                  <a:schemeClr val="tx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新增</a:t>
            </a:r>
            <a:r>
              <a:rPr lang="zh-CN" altLang="zh-CN" sz="2000" dirty="0">
                <a:solidFill>
                  <a:schemeClr val="tx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人才公寓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5A0AB45-55C6-4EF2-886A-0884D889532F}"/>
              </a:ext>
            </a:extLst>
          </p:cNvPr>
          <p:cNvSpPr txBox="1"/>
          <p:nvPr/>
        </p:nvSpPr>
        <p:spPr>
          <a:xfrm>
            <a:off x="2760461" y="4651911"/>
            <a:ext cx="194636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新增</a:t>
            </a:r>
            <a:r>
              <a:rPr lang="zh-CN" altLang="zh-CN" sz="2000" dirty="0">
                <a:solidFill>
                  <a:schemeClr val="tx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投用停车位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39589E1-DC45-4CF1-98F2-6462178D0E7E}"/>
              </a:ext>
            </a:extLst>
          </p:cNvPr>
          <p:cNvSpPr txBox="1"/>
          <p:nvPr/>
        </p:nvSpPr>
        <p:spPr>
          <a:xfrm>
            <a:off x="5029570" y="4521528"/>
            <a:ext cx="83869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800</a:t>
            </a:r>
            <a:endParaRPr lang="zh-CN" altLang="zh-CN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0B0DF90-75C0-4210-9AA6-B4989D5E4795}"/>
              </a:ext>
            </a:extLst>
          </p:cNvPr>
          <p:cNvSpPr txBox="1"/>
          <p:nvPr/>
        </p:nvSpPr>
        <p:spPr>
          <a:xfrm>
            <a:off x="5780228" y="4631710"/>
            <a:ext cx="4122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zh-CN" sz="2000" dirty="0">
                <a:solidFill>
                  <a:schemeClr val="tx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个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BDDA00D-0848-4748-9927-20A50DB29E08}"/>
              </a:ext>
            </a:extLst>
          </p:cNvPr>
          <p:cNvSpPr txBox="1"/>
          <p:nvPr/>
        </p:nvSpPr>
        <p:spPr>
          <a:xfrm>
            <a:off x="5029570" y="5084890"/>
            <a:ext cx="83869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800</a:t>
            </a:r>
            <a:endParaRPr lang="zh-CN" altLang="zh-CN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156681B-7B03-4D8D-A003-51D6B780BE60}"/>
              </a:ext>
            </a:extLst>
          </p:cNvPr>
          <p:cNvSpPr txBox="1"/>
          <p:nvPr/>
        </p:nvSpPr>
        <p:spPr>
          <a:xfrm>
            <a:off x="5780228" y="5200152"/>
            <a:ext cx="4122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zh-CN" sz="2000">
                <a:solidFill>
                  <a:schemeClr val="tx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套</a:t>
            </a:r>
            <a:endParaRPr lang="zh-CN" altLang="zh-CN" sz="2000" dirty="0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44" name="图形 43">
            <a:extLst>
              <a:ext uri="{FF2B5EF4-FFF2-40B4-BE49-F238E27FC236}">
                <a16:creationId xmlns:a16="http://schemas.microsoft.com/office/drawing/2014/main" id="{7A785CE1-1475-4568-BFDE-F2750A96D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3829" y="4656522"/>
            <a:ext cx="251827" cy="311786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7A3DF62E-5AF2-47F6-9CD6-4AB4B20E50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5917" y="5241802"/>
            <a:ext cx="247650" cy="24765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C363DD41-D82B-4552-8ABB-0B0493E908DB}"/>
              </a:ext>
            </a:extLst>
          </p:cNvPr>
          <p:cNvSpPr/>
          <p:nvPr/>
        </p:nvSpPr>
        <p:spPr>
          <a:xfrm>
            <a:off x="8237953" y="6994866"/>
            <a:ext cx="1548000" cy="101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23D2DD3-0C26-41C5-9629-69D8F4AB23E5}"/>
              </a:ext>
            </a:extLst>
          </p:cNvPr>
          <p:cNvSpPr txBox="1">
            <a:spLocks/>
          </p:cNvSpPr>
          <p:nvPr/>
        </p:nvSpPr>
        <p:spPr>
          <a:xfrm>
            <a:off x="7243179" y="3194447"/>
            <a:ext cx="194636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/>
          </a:lstStyle>
          <a:p>
            <a:r>
              <a:rPr lang="zh-CN" altLang="en-US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创客公寓出租率</a:t>
            </a:r>
            <a:endParaRPr lang="zh-CN" altLang="zh-CN" sz="20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DFBE978-0C7E-48BB-9CDE-C79C06BCFE2B}"/>
              </a:ext>
            </a:extLst>
          </p:cNvPr>
          <p:cNvSpPr/>
          <p:nvPr/>
        </p:nvSpPr>
        <p:spPr>
          <a:xfrm flipH="1" flipV="1">
            <a:off x="6470536" y="4691068"/>
            <a:ext cx="4153920" cy="1193092"/>
          </a:xfrm>
          <a:custGeom>
            <a:avLst/>
            <a:gdLst>
              <a:gd name="connsiteX0" fmla="*/ 197989 w 3640356"/>
              <a:gd name="connsiteY0" fmla="*/ 0 h 1078685"/>
              <a:gd name="connsiteX1" fmla="*/ 3640356 w 3640356"/>
              <a:gd name="connsiteY1" fmla="*/ 0 h 1078685"/>
              <a:gd name="connsiteX2" fmla="*/ 3442368 w 3640356"/>
              <a:gd name="connsiteY2" fmla="*/ 791954 h 1078685"/>
              <a:gd name="connsiteX3" fmla="*/ 1848482 w 3640356"/>
              <a:gd name="connsiteY3" fmla="*/ 791954 h 1078685"/>
              <a:gd name="connsiteX4" fmla="*/ 1458886 w 3640356"/>
              <a:gd name="connsiteY4" fmla="*/ 1078685 h 1078685"/>
              <a:gd name="connsiteX5" fmla="*/ 1572196 w 3640356"/>
              <a:gd name="connsiteY5" fmla="*/ 791954 h 1078685"/>
              <a:gd name="connsiteX6" fmla="*/ 0 w 3640356"/>
              <a:gd name="connsiteY6" fmla="*/ 791954 h 107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0356" h="1078685">
                <a:moveTo>
                  <a:pt x="197989" y="0"/>
                </a:moveTo>
                <a:lnTo>
                  <a:pt x="3640356" y="0"/>
                </a:lnTo>
                <a:lnTo>
                  <a:pt x="3442368" y="791954"/>
                </a:lnTo>
                <a:lnTo>
                  <a:pt x="1848482" y="791954"/>
                </a:lnTo>
                <a:lnTo>
                  <a:pt x="1458886" y="1078685"/>
                </a:lnTo>
                <a:lnTo>
                  <a:pt x="1572196" y="791954"/>
                </a:lnTo>
                <a:lnTo>
                  <a:pt x="0" y="791954"/>
                </a:lnTo>
                <a:close/>
              </a:path>
            </a:pathLst>
          </a:custGeom>
          <a:noFill/>
          <a:ln w="2540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D3051FD-F2CF-4258-8C81-72F395CE1BF2}"/>
              </a:ext>
            </a:extLst>
          </p:cNvPr>
          <p:cNvSpPr txBox="1"/>
          <p:nvPr/>
        </p:nvSpPr>
        <p:spPr>
          <a:xfrm>
            <a:off x="7243179" y="2525697"/>
            <a:ext cx="219803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物业费收入较去年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9C0166E-892A-4ACC-BEE0-F39D737F19B3}"/>
              </a:ext>
            </a:extLst>
          </p:cNvPr>
          <p:cNvSpPr txBox="1">
            <a:spLocks/>
          </p:cNvSpPr>
          <p:nvPr/>
        </p:nvSpPr>
        <p:spPr>
          <a:xfrm>
            <a:off x="7243179" y="3863196"/>
            <a:ext cx="169469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zh-CN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服务满意率达</a:t>
            </a:r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76B6D5C9-F9CC-4D2D-B699-6E9FAF608E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1435" y="2567756"/>
            <a:ext cx="247650" cy="247650"/>
          </a:xfrm>
          <a:prstGeom prst="rect">
            <a:avLst/>
          </a:prstGeom>
        </p:spPr>
      </p:pic>
      <p:sp>
        <p:nvSpPr>
          <p:cNvPr id="60" name="图形 57">
            <a:extLst>
              <a:ext uri="{FF2B5EF4-FFF2-40B4-BE49-F238E27FC236}">
                <a16:creationId xmlns:a16="http://schemas.microsoft.com/office/drawing/2014/main" id="{4C8EE2F7-0380-4233-A1B4-2C904A865A70}"/>
              </a:ext>
            </a:extLst>
          </p:cNvPr>
          <p:cNvSpPr/>
          <p:nvPr/>
        </p:nvSpPr>
        <p:spPr>
          <a:xfrm>
            <a:off x="6916198" y="3973402"/>
            <a:ext cx="238125" cy="204787"/>
          </a:xfrm>
          <a:custGeom>
            <a:avLst/>
            <a:gdLst>
              <a:gd name="connsiteX0" fmla="*/ 65723 w 238125"/>
              <a:gd name="connsiteY0" fmla="*/ 0 h 204787"/>
              <a:gd name="connsiteX1" fmla="*/ 0 w 238125"/>
              <a:gd name="connsiteY1" fmla="*/ 65723 h 204787"/>
              <a:gd name="connsiteX2" fmla="*/ 119063 w 238125"/>
              <a:gd name="connsiteY2" fmla="*/ 204788 h 204787"/>
              <a:gd name="connsiteX3" fmla="*/ 238125 w 238125"/>
              <a:gd name="connsiteY3" fmla="*/ 65723 h 204787"/>
              <a:gd name="connsiteX4" fmla="*/ 172403 w 238125"/>
              <a:gd name="connsiteY4" fmla="*/ 0 h 204787"/>
              <a:gd name="connsiteX5" fmla="*/ 119063 w 238125"/>
              <a:gd name="connsiteY5" fmla="*/ 27623 h 204787"/>
              <a:gd name="connsiteX6" fmla="*/ 65723 w 238125"/>
              <a:gd name="connsiteY6" fmla="*/ 0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125" h="204787">
                <a:moveTo>
                  <a:pt x="65723" y="0"/>
                </a:moveTo>
                <a:cubicBezTo>
                  <a:pt x="29528" y="0"/>
                  <a:pt x="0" y="29528"/>
                  <a:pt x="0" y="65723"/>
                </a:cubicBezTo>
                <a:cubicBezTo>
                  <a:pt x="0" y="131445"/>
                  <a:pt x="77153" y="190500"/>
                  <a:pt x="119063" y="204788"/>
                </a:cubicBezTo>
                <a:cubicBezTo>
                  <a:pt x="160973" y="190500"/>
                  <a:pt x="238125" y="131445"/>
                  <a:pt x="238125" y="65723"/>
                </a:cubicBezTo>
                <a:cubicBezTo>
                  <a:pt x="238125" y="29528"/>
                  <a:pt x="208598" y="0"/>
                  <a:pt x="172403" y="0"/>
                </a:cubicBezTo>
                <a:cubicBezTo>
                  <a:pt x="150495" y="0"/>
                  <a:pt x="130493" y="11430"/>
                  <a:pt x="119063" y="27623"/>
                </a:cubicBezTo>
                <a:cubicBezTo>
                  <a:pt x="107633" y="11430"/>
                  <a:pt x="87630" y="0"/>
                  <a:pt x="65723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1FD4357-4375-43A8-AEED-595CC8776F68}"/>
              </a:ext>
            </a:extLst>
          </p:cNvPr>
          <p:cNvSpPr txBox="1"/>
          <p:nvPr/>
        </p:nvSpPr>
        <p:spPr>
          <a:xfrm>
            <a:off x="9683082" y="2382617"/>
            <a:ext cx="12618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翻一番</a:t>
            </a:r>
            <a:endParaRPr lang="zh-CN" altLang="zh-CN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6AF7A32-BC58-4C40-B2D5-696328DD7172}"/>
              </a:ext>
            </a:extLst>
          </p:cNvPr>
          <p:cNvSpPr txBox="1"/>
          <p:nvPr/>
        </p:nvSpPr>
        <p:spPr>
          <a:xfrm>
            <a:off x="10597901" y="3706464"/>
            <a:ext cx="41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dirty="0">
                <a:solidFill>
                  <a:schemeClr val="tx1"/>
                </a:solidFill>
              </a:rPr>
              <a:t>+</a:t>
            </a:r>
            <a:endParaRPr lang="zh-CN" altLang="zh-CN" dirty="0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70EA590-8059-4173-ACE4-CFF54680184A}"/>
              </a:ext>
            </a:extLst>
          </p:cNvPr>
          <p:cNvSpPr txBox="1"/>
          <p:nvPr/>
        </p:nvSpPr>
        <p:spPr>
          <a:xfrm>
            <a:off x="10066441" y="3780674"/>
            <a:ext cx="62068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95</a:t>
            </a:r>
            <a:endParaRPr lang="zh-CN" altLang="zh-CN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B49B9FF-E8CD-4C07-892E-150725CE0CEE}"/>
              </a:ext>
            </a:extLst>
          </p:cNvPr>
          <p:cNvSpPr txBox="1"/>
          <p:nvPr/>
        </p:nvSpPr>
        <p:spPr>
          <a:xfrm>
            <a:off x="10582761" y="3912846"/>
            <a:ext cx="41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dirty="0">
                <a:solidFill>
                  <a:schemeClr val="tx1"/>
                </a:solidFill>
              </a:rPr>
              <a:t>%</a:t>
            </a:r>
            <a:endParaRPr lang="zh-CN" altLang="zh-CN" dirty="0">
              <a:solidFill>
                <a:schemeClr val="tx1"/>
              </a:solidFill>
            </a:endParaRPr>
          </a:p>
        </p:txBody>
      </p:sp>
      <p:graphicFrame>
        <p:nvGraphicFramePr>
          <p:cNvPr id="65" name="图表 64">
            <a:extLst>
              <a:ext uri="{FF2B5EF4-FFF2-40B4-BE49-F238E27FC236}">
                <a16:creationId xmlns:a16="http://schemas.microsoft.com/office/drawing/2014/main" id="{19EB9510-DA28-4A59-A23E-B9313C8C87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2827653"/>
              </p:ext>
            </p:extLst>
          </p:nvPr>
        </p:nvGraphicFramePr>
        <p:xfrm>
          <a:off x="9934836" y="3611567"/>
          <a:ext cx="861434" cy="861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0" name="文本框 39">
            <a:extLst>
              <a:ext uri="{FF2B5EF4-FFF2-40B4-BE49-F238E27FC236}">
                <a16:creationId xmlns:a16="http://schemas.microsoft.com/office/drawing/2014/main" id="{304938A2-4B02-4327-B952-045D65236885}"/>
              </a:ext>
            </a:extLst>
          </p:cNvPr>
          <p:cNvSpPr txBox="1"/>
          <p:nvPr/>
        </p:nvSpPr>
        <p:spPr>
          <a:xfrm>
            <a:off x="2835320" y="2017348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基础配套再完善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3ADF735-54CB-4351-B234-66B949521F1A}"/>
              </a:ext>
            </a:extLst>
          </p:cNvPr>
          <p:cNvSpPr txBox="1"/>
          <p:nvPr/>
        </p:nvSpPr>
        <p:spPr>
          <a:xfrm>
            <a:off x="6793495" y="5303548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物业管理精细化</a:t>
            </a: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170FC7C8-BF56-4C0E-B989-863068160A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43332" y="4135289"/>
            <a:ext cx="285750" cy="285750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B3921023-4B48-4CC4-908C-7F7C44F77B3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41614" y="3588923"/>
            <a:ext cx="285750" cy="285750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D201F4DA-3B9F-468C-9FD9-169BBC32D27C}"/>
              </a:ext>
            </a:extLst>
          </p:cNvPr>
          <p:cNvSpPr txBox="1"/>
          <p:nvPr/>
        </p:nvSpPr>
        <p:spPr>
          <a:xfrm>
            <a:off x="10597901" y="3016544"/>
            <a:ext cx="41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dirty="0">
                <a:solidFill>
                  <a:schemeClr val="tx1"/>
                </a:solidFill>
              </a:rPr>
              <a:t>+</a:t>
            </a:r>
            <a:endParaRPr lang="zh-CN" altLang="zh-CN" dirty="0">
              <a:solidFill>
                <a:schemeClr val="tx1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345E6E2-744E-4345-BE7D-321C5D306F5E}"/>
              </a:ext>
            </a:extLst>
          </p:cNvPr>
          <p:cNvSpPr txBox="1"/>
          <p:nvPr/>
        </p:nvSpPr>
        <p:spPr>
          <a:xfrm>
            <a:off x="10066441" y="3090754"/>
            <a:ext cx="62068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85</a:t>
            </a:r>
            <a:endParaRPr lang="zh-CN" altLang="zh-CN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BF72021-D50D-4FAB-B860-3CF0603F4027}"/>
              </a:ext>
            </a:extLst>
          </p:cNvPr>
          <p:cNvSpPr txBox="1"/>
          <p:nvPr/>
        </p:nvSpPr>
        <p:spPr>
          <a:xfrm>
            <a:off x="10582761" y="3222926"/>
            <a:ext cx="41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dirty="0">
                <a:solidFill>
                  <a:schemeClr val="tx1"/>
                </a:solidFill>
              </a:rPr>
              <a:t>%</a:t>
            </a:r>
            <a:endParaRPr lang="zh-CN" altLang="zh-CN" dirty="0">
              <a:solidFill>
                <a:schemeClr val="tx1"/>
              </a:solidFill>
            </a:endParaRPr>
          </a:p>
        </p:txBody>
      </p:sp>
      <p:graphicFrame>
        <p:nvGraphicFramePr>
          <p:cNvPr id="55" name="图表 54">
            <a:extLst>
              <a:ext uri="{FF2B5EF4-FFF2-40B4-BE49-F238E27FC236}">
                <a16:creationId xmlns:a16="http://schemas.microsoft.com/office/drawing/2014/main" id="{96C4E6D3-4108-4972-BCE8-B7A4FA77B4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6951438"/>
              </p:ext>
            </p:extLst>
          </p:nvPr>
        </p:nvGraphicFramePr>
        <p:xfrm>
          <a:off x="9934836" y="2921647"/>
          <a:ext cx="861434" cy="861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pic>
        <p:nvPicPr>
          <p:cNvPr id="19" name="图形 18">
            <a:extLst>
              <a:ext uri="{FF2B5EF4-FFF2-40B4-BE49-F238E27FC236}">
                <a16:creationId xmlns:a16="http://schemas.microsoft.com/office/drawing/2014/main" id="{3516470B-C1E3-4E5F-80EE-936CD3B930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892385" y="3243001"/>
            <a:ext cx="285750" cy="285750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6B506DD1-A84F-4C72-87C9-55134CBF960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4801" y="1757396"/>
            <a:ext cx="1485900" cy="4906685"/>
          </a:xfrm>
          <a:custGeom>
            <a:avLst/>
            <a:gdLst>
              <a:gd name="connsiteX0" fmla="*/ 0 w 1485900"/>
              <a:gd name="connsiteY0" fmla="*/ 0 h 4906685"/>
              <a:gd name="connsiteX1" fmla="*/ 1485900 w 1485900"/>
              <a:gd name="connsiteY1" fmla="*/ 0 h 4906685"/>
              <a:gd name="connsiteX2" fmla="*/ 1485900 w 1485900"/>
              <a:gd name="connsiteY2" fmla="*/ 4906685 h 4906685"/>
              <a:gd name="connsiteX3" fmla="*/ 0 w 1485900"/>
              <a:gd name="connsiteY3" fmla="*/ 4906685 h 4906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5900" h="4906685">
                <a:moveTo>
                  <a:pt x="0" y="0"/>
                </a:moveTo>
                <a:lnTo>
                  <a:pt x="1485900" y="0"/>
                </a:lnTo>
                <a:lnTo>
                  <a:pt x="1485900" y="4906685"/>
                </a:lnTo>
                <a:lnTo>
                  <a:pt x="0" y="4906685"/>
                </a:lnTo>
                <a:close/>
              </a:path>
            </a:pathLst>
          </a:cu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98DB324D-672C-4E90-BF43-E85BD8BAD8B9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68100" y="1757396"/>
            <a:ext cx="723900" cy="4906685"/>
          </a:xfrm>
          <a:custGeom>
            <a:avLst/>
            <a:gdLst>
              <a:gd name="connsiteX0" fmla="*/ 0 w 723900"/>
              <a:gd name="connsiteY0" fmla="*/ 0 h 4906685"/>
              <a:gd name="connsiteX1" fmla="*/ 723900 w 723900"/>
              <a:gd name="connsiteY1" fmla="*/ 0 h 4906685"/>
              <a:gd name="connsiteX2" fmla="*/ 723900 w 723900"/>
              <a:gd name="connsiteY2" fmla="*/ 4906685 h 4906685"/>
              <a:gd name="connsiteX3" fmla="*/ 0 w 723900"/>
              <a:gd name="connsiteY3" fmla="*/ 4906685 h 4906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900" h="4906685">
                <a:moveTo>
                  <a:pt x="0" y="0"/>
                </a:moveTo>
                <a:lnTo>
                  <a:pt x="723900" y="0"/>
                </a:lnTo>
                <a:lnTo>
                  <a:pt x="723900" y="4906685"/>
                </a:lnTo>
                <a:lnTo>
                  <a:pt x="0" y="49066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17516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955F3B-F59F-4018-98F6-9AD2570144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" y="0"/>
            <a:ext cx="12191993" cy="6858000"/>
          </a:xfrm>
          <a:prstGeom prst="rect">
            <a:avLst/>
          </a:prstGeom>
        </p:spPr>
      </p:pic>
      <p:sp>
        <p:nvSpPr>
          <p:cNvPr id="66" name="矩形 65">
            <a:extLst>
              <a:ext uri="{FF2B5EF4-FFF2-40B4-BE49-F238E27FC236}">
                <a16:creationId xmlns:a16="http://schemas.microsoft.com/office/drawing/2014/main" id="{A206C710-B074-4BB4-B42D-9C72D6BB99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4000">
                <a:srgbClr val="FFFFFF">
                  <a:alpha val="95000"/>
                </a:srgbClr>
              </a:gs>
              <a:gs pos="37000">
                <a:schemeClr val="bg1"/>
              </a:gs>
              <a:gs pos="100000">
                <a:schemeClr val="bg1">
                  <a:alpha val="95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19CCB02E-2719-4A9C-9535-A62948BA0BBA}"/>
              </a:ext>
            </a:extLst>
          </p:cNvPr>
          <p:cNvSpPr/>
          <p:nvPr/>
        </p:nvSpPr>
        <p:spPr>
          <a:xfrm>
            <a:off x="7644801" y="1862385"/>
            <a:ext cx="1199204" cy="1348854"/>
          </a:xfrm>
          <a:custGeom>
            <a:avLst/>
            <a:gdLst>
              <a:gd name="connsiteX0" fmla="*/ 482246 w 850900"/>
              <a:gd name="connsiteY0" fmla="*/ 13419 h 957085"/>
              <a:gd name="connsiteX1" fmla="*/ 780696 w 850900"/>
              <a:gd name="connsiteY1" fmla="*/ 162644 h 957085"/>
              <a:gd name="connsiteX2" fmla="*/ 850900 w 850900"/>
              <a:gd name="connsiteY2" fmla="*/ 276236 h 957085"/>
              <a:gd name="connsiteX3" fmla="*/ 850900 w 850900"/>
              <a:gd name="connsiteY3" fmla="*/ 680850 h 957085"/>
              <a:gd name="connsiteX4" fmla="*/ 780696 w 850900"/>
              <a:gd name="connsiteY4" fmla="*/ 794442 h 957085"/>
              <a:gd name="connsiteX5" fmla="*/ 482246 w 850900"/>
              <a:gd name="connsiteY5" fmla="*/ 943667 h 957085"/>
              <a:gd name="connsiteX6" fmla="*/ 368654 w 850900"/>
              <a:gd name="connsiteY6" fmla="*/ 943667 h 957085"/>
              <a:gd name="connsiteX7" fmla="*/ 70204 w 850900"/>
              <a:gd name="connsiteY7" fmla="*/ 794442 h 957085"/>
              <a:gd name="connsiteX8" fmla="*/ 0 w 850900"/>
              <a:gd name="connsiteY8" fmla="*/ 680850 h 957085"/>
              <a:gd name="connsiteX9" fmla="*/ 0 w 850900"/>
              <a:gd name="connsiteY9" fmla="*/ 276236 h 957085"/>
              <a:gd name="connsiteX10" fmla="*/ 70204 w 850900"/>
              <a:gd name="connsiteY10" fmla="*/ 162644 h 957085"/>
              <a:gd name="connsiteX11" fmla="*/ 368654 w 850900"/>
              <a:gd name="connsiteY11" fmla="*/ 13419 h 957085"/>
              <a:gd name="connsiteX12" fmla="*/ 482246 w 850900"/>
              <a:gd name="connsiteY12" fmla="*/ 13419 h 95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900" h="957085">
                <a:moveTo>
                  <a:pt x="482246" y="13419"/>
                </a:moveTo>
                <a:lnTo>
                  <a:pt x="780696" y="162644"/>
                </a:lnTo>
                <a:cubicBezTo>
                  <a:pt x="823731" y="184162"/>
                  <a:pt x="850900" y="228122"/>
                  <a:pt x="850900" y="276236"/>
                </a:cubicBezTo>
                <a:lnTo>
                  <a:pt x="850900" y="680850"/>
                </a:lnTo>
                <a:cubicBezTo>
                  <a:pt x="850900" y="728964"/>
                  <a:pt x="823731" y="772924"/>
                  <a:pt x="780696" y="794442"/>
                </a:cubicBezTo>
                <a:lnTo>
                  <a:pt x="482246" y="943667"/>
                </a:lnTo>
                <a:cubicBezTo>
                  <a:pt x="446464" y="961558"/>
                  <a:pt x="404436" y="961558"/>
                  <a:pt x="368654" y="943667"/>
                </a:cubicBezTo>
                <a:lnTo>
                  <a:pt x="70204" y="794442"/>
                </a:lnTo>
                <a:cubicBezTo>
                  <a:pt x="27169" y="772924"/>
                  <a:pt x="0" y="728964"/>
                  <a:pt x="0" y="680850"/>
                </a:cubicBezTo>
                <a:lnTo>
                  <a:pt x="0" y="276236"/>
                </a:lnTo>
                <a:cubicBezTo>
                  <a:pt x="0" y="228122"/>
                  <a:pt x="27169" y="184162"/>
                  <a:pt x="70204" y="162644"/>
                </a:cubicBezTo>
                <a:lnTo>
                  <a:pt x="368654" y="13419"/>
                </a:lnTo>
                <a:cubicBezTo>
                  <a:pt x="404436" y="-4472"/>
                  <a:pt x="446464" y="-4472"/>
                  <a:pt x="482246" y="1341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43D85337-9A58-412B-849D-CBCCC475874D}"/>
              </a:ext>
            </a:extLst>
          </p:cNvPr>
          <p:cNvSpPr/>
          <p:nvPr/>
        </p:nvSpPr>
        <p:spPr>
          <a:xfrm>
            <a:off x="7562252" y="1936614"/>
            <a:ext cx="1334670" cy="1501224"/>
          </a:xfrm>
          <a:custGeom>
            <a:avLst/>
            <a:gdLst>
              <a:gd name="connsiteX0" fmla="*/ 482246 w 850900"/>
              <a:gd name="connsiteY0" fmla="*/ 13419 h 957085"/>
              <a:gd name="connsiteX1" fmla="*/ 780696 w 850900"/>
              <a:gd name="connsiteY1" fmla="*/ 162644 h 957085"/>
              <a:gd name="connsiteX2" fmla="*/ 850900 w 850900"/>
              <a:gd name="connsiteY2" fmla="*/ 276236 h 957085"/>
              <a:gd name="connsiteX3" fmla="*/ 850900 w 850900"/>
              <a:gd name="connsiteY3" fmla="*/ 680850 h 957085"/>
              <a:gd name="connsiteX4" fmla="*/ 780696 w 850900"/>
              <a:gd name="connsiteY4" fmla="*/ 794442 h 957085"/>
              <a:gd name="connsiteX5" fmla="*/ 482246 w 850900"/>
              <a:gd name="connsiteY5" fmla="*/ 943667 h 957085"/>
              <a:gd name="connsiteX6" fmla="*/ 368654 w 850900"/>
              <a:gd name="connsiteY6" fmla="*/ 943667 h 957085"/>
              <a:gd name="connsiteX7" fmla="*/ 70204 w 850900"/>
              <a:gd name="connsiteY7" fmla="*/ 794442 h 957085"/>
              <a:gd name="connsiteX8" fmla="*/ 0 w 850900"/>
              <a:gd name="connsiteY8" fmla="*/ 680850 h 957085"/>
              <a:gd name="connsiteX9" fmla="*/ 0 w 850900"/>
              <a:gd name="connsiteY9" fmla="*/ 276236 h 957085"/>
              <a:gd name="connsiteX10" fmla="*/ 70204 w 850900"/>
              <a:gd name="connsiteY10" fmla="*/ 162644 h 957085"/>
              <a:gd name="connsiteX11" fmla="*/ 368654 w 850900"/>
              <a:gd name="connsiteY11" fmla="*/ 13419 h 957085"/>
              <a:gd name="connsiteX12" fmla="*/ 482246 w 850900"/>
              <a:gd name="connsiteY12" fmla="*/ 13419 h 95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900" h="957085">
                <a:moveTo>
                  <a:pt x="482246" y="13419"/>
                </a:moveTo>
                <a:lnTo>
                  <a:pt x="780696" y="162644"/>
                </a:lnTo>
                <a:cubicBezTo>
                  <a:pt x="823731" y="184162"/>
                  <a:pt x="850900" y="228122"/>
                  <a:pt x="850900" y="276236"/>
                </a:cubicBezTo>
                <a:lnTo>
                  <a:pt x="850900" y="680850"/>
                </a:lnTo>
                <a:cubicBezTo>
                  <a:pt x="850900" y="728964"/>
                  <a:pt x="823731" y="772924"/>
                  <a:pt x="780696" y="794442"/>
                </a:cubicBezTo>
                <a:lnTo>
                  <a:pt x="482246" y="943667"/>
                </a:lnTo>
                <a:cubicBezTo>
                  <a:pt x="446464" y="961558"/>
                  <a:pt x="404436" y="961558"/>
                  <a:pt x="368654" y="943667"/>
                </a:cubicBezTo>
                <a:lnTo>
                  <a:pt x="70204" y="794442"/>
                </a:lnTo>
                <a:cubicBezTo>
                  <a:pt x="27169" y="772924"/>
                  <a:pt x="0" y="728964"/>
                  <a:pt x="0" y="680850"/>
                </a:cubicBezTo>
                <a:lnTo>
                  <a:pt x="0" y="276236"/>
                </a:lnTo>
                <a:cubicBezTo>
                  <a:pt x="0" y="228122"/>
                  <a:pt x="27169" y="184162"/>
                  <a:pt x="70204" y="162644"/>
                </a:cubicBezTo>
                <a:lnTo>
                  <a:pt x="368654" y="13419"/>
                </a:lnTo>
                <a:cubicBezTo>
                  <a:pt x="404436" y="-4472"/>
                  <a:pt x="446464" y="-4472"/>
                  <a:pt x="482246" y="1341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909A55-CEF0-4B5A-8D44-FADC4D61CE59}"/>
              </a:ext>
            </a:extLst>
          </p:cNvPr>
          <p:cNvSpPr txBox="1"/>
          <p:nvPr/>
        </p:nvSpPr>
        <p:spPr>
          <a:xfrm>
            <a:off x="650572" y="206080"/>
            <a:ext cx="449353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下一步攻重点、争先进目标措施</a:t>
            </a:r>
          </a:p>
        </p:txBody>
      </p:sp>
      <p:sp>
        <p:nvSpPr>
          <p:cNvPr id="5" name="图形 2">
            <a:extLst>
              <a:ext uri="{FF2B5EF4-FFF2-40B4-BE49-F238E27FC236}">
                <a16:creationId xmlns:a16="http://schemas.microsoft.com/office/drawing/2014/main" id="{3505DCC3-0C56-412C-AC9D-5A36838C421A}"/>
              </a:ext>
            </a:extLst>
          </p:cNvPr>
          <p:cNvSpPr/>
          <p:nvPr/>
        </p:nvSpPr>
        <p:spPr>
          <a:xfrm rot="8100000">
            <a:off x="262656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图形 2">
            <a:extLst>
              <a:ext uri="{FF2B5EF4-FFF2-40B4-BE49-F238E27FC236}">
                <a16:creationId xmlns:a16="http://schemas.microsoft.com/office/drawing/2014/main" id="{887F6FFA-7E41-4EAA-A7F7-C1A7C1AB92CD}"/>
              </a:ext>
            </a:extLst>
          </p:cNvPr>
          <p:cNvSpPr/>
          <p:nvPr/>
        </p:nvSpPr>
        <p:spPr>
          <a:xfrm rot="8100000">
            <a:off x="152208" y="265164"/>
            <a:ext cx="334516" cy="343496"/>
          </a:xfrm>
          <a:custGeom>
            <a:avLst/>
            <a:gdLst>
              <a:gd name="connsiteX0" fmla="*/ 0 w 1121187"/>
              <a:gd name="connsiteY0" fmla="*/ 0 h 1151286"/>
              <a:gd name="connsiteX1" fmla="*/ 1121188 w 1121187"/>
              <a:gd name="connsiteY1" fmla="*/ 0 h 1151286"/>
              <a:gd name="connsiteX2" fmla="*/ 0 w 1121187"/>
              <a:gd name="connsiteY2" fmla="*/ 1151287 h 1151286"/>
              <a:gd name="connsiteX3" fmla="*/ 0 w 1121187"/>
              <a:gd name="connsiteY3" fmla="*/ 0 h 1151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1187" h="1151286">
                <a:moveTo>
                  <a:pt x="0" y="0"/>
                </a:moveTo>
                <a:cubicBezTo>
                  <a:pt x="375761" y="0"/>
                  <a:pt x="749618" y="0"/>
                  <a:pt x="1121188" y="0"/>
                </a:cubicBezTo>
                <a:cubicBezTo>
                  <a:pt x="583025" y="224790"/>
                  <a:pt x="216884" y="618744"/>
                  <a:pt x="0" y="1151287"/>
                </a:cubicBezTo>
                <a:cubicBezTo>
                  <a:pt x="0" y="774573"/>
                  <a:pt x="0" y="38862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95450F8E-51C2-4ABB-B22C-985571A81E46}"/>
              </a:ext>
            </a:extLst>
          </p:cNvPr>
          <p:cNvSpPr/>
          <p:nvPr/>
        </p:nvSpPr>
        <p:spPr>
          <a:xfrm>
            <a:off x="429914" y="889063"/>
            <a:ext cx="6555085" cy="655896"/>
          </a:xfrm>
          <a:prstGeom prst="parallelogram">
            <a:avLst/>
          </a:prstGeom>
          <a:gradFill>
            <a:gsLst>
              <a:gs pos="0">
                <a:schemeClr val="accent2">
                  <a:lumMod val="1000"/>
                  <a:lumOff val="99000"/>
                </a:schemeClr>
              </a:gs>
              <a:gs pos="100000">
                <a:schemeClr val="accent2">
                  <a:alpha val="84000"/>
                  <a:lumMod val="13000"/>
                  <a:lumOff val="87000"/>
                </a:schemeClr>
              </a:gs>
            </a:gsLst>
            <a:lin ang="0" scaled="0"/>
          </a:gradFill>
          <a:ln w="25400">
            <a:gradFill flip="none" rotWithShape="1">
              <a:gsLst>
                <a:gs pos="0">
                  <a:schemeClr val="accent2">
                    <a:lumMod val="1000"/>
                    <a:lumOff val="99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  <a:tileRect/>
            </a:gradFill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615ABD4-AC5B-4899-89EB-4DF52FDF7B5A}"/>
              </a:ext>
            </a:extLst>
          </p:cNvPr>
          <p:cNvSpPr txBox="1"/>
          <p:nvPr/>
        </p:nvSpPr>
        <p:spPr>
          <a:xfrm>
            <a:off x="1100173" y="974059"/>
            <a:ext cx="547457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聚焦谋大引强，</a:t>
            </a:r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提高产业平台能级</a:t>
            </a: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AF07CC35-591F-46E6-BF90-6515DE7D044C}"/>
              </a:ext>
            </a:extLst>
          </p:cNvPr>
          <p:cNvSpPr/>
          <p:nvPr/>
        </p:nvSpPr>
        <p:spPr>
          <a:xfrm>
            <a:off x="704381" y="986626"/>
            <a:ext cx="389076" cy="465309"/>
          </a:xfrm>
          <a:prstGeom prst="parallelogram">
            <a:avLst>
              <a:gd name="adj" fmla="val 32814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noFill/>
          </a:ln>
          <a:effectLst>
            <a:outerShdw blurRad="63500" dist="38100" dir="13500000" algn="b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F5AD443-6E24-4A3E-BA0B-86203D3CB502}"/>
              </a:ext>
            </a:extLst>
          </p:cNvPr>
          <p:cNvSpPr txBox="1"/>
          <p:nvPr/>
        </p:nvSpPr>
        <p:spPr>
          <a:xfrm>
            <a:off x="747703" y="1072847"/>
            <a:ext cx="292427" cy="38670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>
                <a:gd name="adj" fmla="val 30000"/>
              </a:avLst>
            </a:prstTxWarp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C1DDC6-B46B-40D6-AB07-4F285C20FBB4}"/>
              </a:ext>
            </a:extLst>
          </p:cNvPr>
          <p:cNvSpPr txBox="1"/>
          <p:nvPr/>
        </p:nvSpPr>
        <p:spPr>
          <a:xfrm>
            <a:off x="3810759" y="5248137"/>
            <a:ext cx="4570482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实现小镇有效投资达</a:t>
            </a:r>
            <a:r>
              <a:rPr lang="en-US" altLang="zh-CN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80</a:t>
            </a:r>
            <a:r>
              <a:rPr lang="zh-CN" altLang="en-US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亿元</a:t>
            </a:r>
          </a:p>
          <a:p>
            <a:pPr algn="ctr"/>
            <a:r>
              <a:rPr lang="zh-CN" altLang="en-US" sz="2800" dirty="0">
                <a:latin typeface="+mj-ea"/>
                <a:ea typeface="+mj-ea"/>
              </a:rPr>
              <a:t>确保年度考核创优</a:t>
            </a:r>
          </a:p>
        </p:txBody>
      </p:sp>
      <p:sp>
        <p:nvSpPr>
          <p:cNvPr id="18" name="图形 2">
            <a:extLst>
              <a:ext uri="{FF2B5EF4-FFF2-40B4-BE49-F238E27FC236}">
                <a16:creationId xmlns:a16="http://schemas.microsoft.com/office/drawing/2014/main" id="{5DBF42AA-5F2F-476D-88B9-50FD799C5B8B}"/>
              </a:ext>
            </a:extLst>
          </p:cNvPr>
          <p:cNvSpPr/>
          <p:nvPr/>
        </p:nvSpPr>
        <p:spPr>
          <a:xfrm flipH="1">
            <a:off x="2942757" y="5514118"/>
            <a:ext cx="657989" cy="264382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图形 2">
            <a:extLst>
              <a:ext uri="{FF2B5EF4-FFF2-40B4-BE49-F238E27FC236}">
                <a16:creationId xmlns:a16="http://schemas.microsoft.com/office/drawing/2014/main" id="{66F4C18D-5A76-49E4-BE21-13B6A2164F33}"/>
              </a:ext>
            </a:extLst>
          </p:cNvPr>
          <p:cNvSpPr/>
          <p:nvPr/>
        </p:nvSpPr>
        <p:spPr>
          <a:xfrm>
            <a:off x="8591254" y="5514118"/>
            <a:ext cx="657989" cy="264382"/>
          </a:xfrm>
          <a:custGeom>
            <a:avLst/>
            <a:gdLst>
              <a:gd name="connsiteX0" fmla="*/ 0 w 3137915"/>
              <a:gd name="connsiteY0" fmla="*/ 1258253 h 1260824"/>
              <a:gd name="connsiteX1" fmla="*/ 0 w 3137915"/>
              <a:gd name="connsiteY1" fmla="*/ 535781 h 1260824"/>
              <a:gd name="connsiteX2" fmla="*/ 62008 w 3137915"/>
              <a:gd name="connsiteY2" fmla="*/ 533019 h 1260824"/>
              <a:gd name="connsiteX3" fmla="*/ 1361599 w 3137915"/>
              <a:gd name="connsiteY3" fmla="*/ 528638 h 1260824"/>
              <a:gd name="connsiteX4" fmla="*/ 2046256 w 3137915"/>
              <a:gd name="connsiteY4" fmla="*/ 434721 h 1260824"/>
              <a:gd name="connsiteX5" fmla="*/ 2213229 w 3137915"/>
              <a:gd name="connsiteY5" fmla="*/ 356330 h 1260824"/>
              <a:gd name="connsiteX6" fmla="*/ 2397157 w 3137915"/>
              <a:gd name="connsiteY6" fmla="*/ 45434 h 1260824"/>
              <a:gd name="connsiteX7" fmla="*/ 2399919 w 3137915"/>
              <a:gd name="connsiteY7" fmla="*/ 12287 h 1260824"/>
              <a:gd name="connsiteX8" fmla="*/ 2405063 w 3137915"/>
              <a:gd name="connsiteY8" fmla="*/ 0 h 1260824"/>
              <a:gd name="connsiteX9" fmla="*/ 3137916 w 3137915"/>
              <a:gd name="connsiteY9" fmla="*/ 0 h 1260824"/>
              <a:gd name="connsiteX10" fmla="*/ 3128486 w 3137915"/>
              <a:gd name="connsiteY10" fmla="*/ 177356 h 1260824"/>
              <a:gd name="connsiteX11" fmla="*/ 2933700 w 3137915"/>
              <a:gd name="connsiteY11" fmla="*/ 750094 h 1260824"/>
              <a:gd name="connsiteX12" fmla="*/ 2370868 w 3137915"/>
              <a:gd name="connsiteY12" fmla="*/ 1127093 h 1260824"/>
              <a:gd name="connsiteX13" fmla="*/ 1702975 w 3137915"/>
              <a:gd name="connsiteY13" fmla="*/ 1240155 h 1260824"/>
              <a:gd name="connsiteX14" fmla="*/ 37433 w 3137915"/>
              <a:gd name="connsiteY14" fmla="*/ 1260824 h 1260824"/>
              <a:gd name="connsiteX15" fmla="*/ 0 w 3137915"/>
              <a:gd name="connsiteY15" fmla="*/ 1258253 h 12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7915" h="1260824">
                <a:moveTo>
                  <a:pt x="0" y="1258253"/>
                </a:moveTo>
                <a:cubicBezTo>
                  <a:pt x="0" y="1015651"/>
                  <a:pt x="0" y="778097"/>
                  <a:pt x="0" y="535781"/>
                </a:cubicBezTo>
                <a:cubicBezTo>
                  <a:pt x="21812" y="534734"/>
                  <a:pt x="41910" y="533019"/>
                  <a:pt x="62008" y="533019"/>
                </a:cubicBezTo>
                <a:cubicBezTo>
                  <a:pt x="495205" y="531876"/>
                  <a:pt x="928402" y="533591"/>
                  <a:pt x="1361599" y="528638"/>
                </a:cubicBezTo>
                <a:cubicBezTo>
                  <a:pt x="1593056" y="525971"/>
                  <a:pt x="1824514" y="510254"/>
                  <a:pt x="2046256" y="434721"/>
                </a:cubicBezTo>
                <a:cubicBezTo>
                  <a:pt x="2104168" y="415004"/>
                  <a:pt x="2160651" y="387763"/>
                  <a:pt x="2213229" y="356330"/>
                </a:cubicBezTo>
                <a:cubicBezTo>
                  <a:pt x="2329625" y="286798"/>
                  <a:pt x="2383631" y="177451"/>
                  <a:pt x="2397157" y="45434"/>
                </a:cubicBezTo>
                <a:cubicBezTo>
                  <a:pt x="2398300" y="34385"/>
                  <a:pt x="2398681" y="23336"/>
                  <a:pt x="2399919" y="12287"/>
                </a:cubicBezTo>
                <a:cubicBezTo>
                  <a:pt x="2400205" y="9335"/>
                  <a:pt x="2402205" y="6572"/>
                  <a:pt x="2405063" y="0"/>
                </a:cubicBezTo>
                <a:cubicBezTo>
                  <a:pt x="2645378" y="0"/>
                  <a:pt x="2887218" y="0"/>
                  <a:pt x="3137916" y="0"/>
                </a:cubicBezTo>
                <a:cubicBezTo>
                  <a:pt x="3134868" y="58769"/>
                  <a:pt x="3133535" y="118205"/>
                  <a:pt x="3128486" y="177356"/>
                </a:cubicBezTo>
                <a:cubicBezTo>
                  <a:pt x="3110770" y="384143"/>
                  <a:pt x="3057620" y="579311"/>
                  <a:pt x="2933700" y="750094"/>
                </a:cubicBezTo>
                <a:cubicBezTo>
                  <a:pt x="2792444" y="944785"/>
                  <a:pt x="2593943" y="1054989"/>
                  <a:pt x="2370868" y="1127093"/>
                </a:cubicBezTo>
                <a:cubicBezTo>
                  <a:pt x="2153888" y="1197102"/>
                  <a:pt x="1929479" y="1235012"/>
                  <a:pt x="1702975" y="1240155"/>
                </a:cubicBezTo>
                <a:cubicBezTo>
                  <a:pt x="1147953" y="1252633"/>
                  <a:pt x="592646" y="1254728"/>
                  <a:pt x="37433" y="1260824"/>
                </a:cubicBezTo>
                <a:cubicBezTo>
                  <a:pt x="26384" y="1260824"/>
                  <a:pt x="15526" y="1259300"/>
                  <a:pt x="0" y="12582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  <a:effectLst>
            <a:outerShdw blurRad="127000" dist="635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B7AF9CA-DEA9-4FF7-81D4-5D7FF787D9D5}"/>
              </a:ext>
            </a:extLst>
          </p:cNvPr>
          <p:cNvSpPr txBox="1"/>
          <p:nvPr/>
        </p:nvSpPr>
        <p:spPr>
          <a:xfrm>
            <a:off x="2310696" y="4370287"/>
            <a:ext cx="119135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en-US" sz="2000" dirty="0">
                <a:solidFill>
                  <a:schemeClr val="tx1"/>
                </a:solidFill>
              </a:rPr>
              <a:t>总部项目</a:t>
            </a:r>
            <a:endParaRPr lang="zh-CN" altLang="zh-CN" sz="2000" dirty="0">
              <a:solidFill>
                <a:schemeClr val="tx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CC59AD4-6A0E-469C-83B5-0B6223AE61E4}"/>
              </a:ext>
            </a:extLst>
          </p:cNvPr>
          <p:cNvSpPr txBox="1"/>
          <p:nvPr/>
        </p:nvSpPr>
        <p:spPr>
          <a:xfrm>
            <a:off x="2310696" y="3770549"/>
            <a:ext cx="169469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en-US" sz="2000" dirty="0"/>
              <a:t>全年企业招引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E6EF539-E276-47F4-9DDC-F8B99E7FE923}"/>
              </a:ext>
            </a:extLst>
          </p:cNvPr>
          <p:cNvSpPr txBox="1"/>
          <p:nvPr/>
        </p:nvSpPr>
        <p:spPr>
          <a:xfrm>
            <a:off x="4433755" y="3660367"/>
            <a:ext cx="62068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80</a:t>
            </a:r>
            <a:endParaRPr lang="zh-CN" altLang="zh-CN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13B4697-2683-4AC2-B25D-5107D405C1E0}"/>
              </a:ext>
            </a:extLst>
          </p:cNvPr>
          <p:cNvSpPr txBox="1"/>
          <p:nvPr/>
        </p:nvSpPr>
        <p:spPr>
          <a:xfrm>
            <a:off x="4917713" y="3770549"/>
            <a:ext cx="41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en-US" dirty="0">
                <a:solidFill>
                  <a:schemeClr val="tx1"/>
                </a:solidFill>
              </a:rPr>
              <a:t>家</a:t>
            </a:r>
            <a:endParaRPr lang="zh-CN" altLang="zh-CN" dirty="0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D560C68-0772-4093-90F5-1E3F29F82EE3}"/>
              </a:ext>
            </a:extLst>
          </p:cNvPr>
          <p:cNvSpPr txBox="1"/>
          <p:nvPr/>
        </p:nvSpPr>
        <p:spPr>
          <a:xfrm>
            <a:off x="4542759" y="4255025"/>
            <a:ext cx="40267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800" i="0" u="none" strike="noStrike" cap="none" spc="0" normalizeH="0" baseline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8</a:t>
            </a:r>
            <a:endParaRPr lang="zh-CN" altLang="zh-CN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304785E-AB8E-4673-85F8-8F3E9943E6F4}"/>
              </a:ext>
            </a:extLst>
          </p:cNvPr>
          <p:cNvSpPr txBox="1"/>
          <p:nvPr/>
        </p:nvSpPr>
        <p:spPr>
          <a:xfrm>
            <a:off x="4917713" y="4370287"/>
            <a:ext cx="41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en-US" dirty="0">
                <a:solidFill>
                  <a:schemeClr val="tx1"/>
                </a:solidFill>
              </a:rPr>
              <a:t>个</a:t>
            </a:r>
            <a:endParaRPr lang="zh-CN" altLang="zh-CN" dirty="0">
              <a:solidFill>
                <a:schemeClr val="tx1"/>
              </a:solidFill>
            </a:endParaRPr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id="{4030B556-4346-4000-A5D3-ABB22280B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04064" y="3795361"/>
            <a:ext cx="251827" cy="311786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AB6BBBFE-29E1-4A80-9FCC-47BECCC900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06152" y="4411937"/>
            <a:ext cx="247650" cy="24765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C74ABE12-8698-4122-A212-9D31BEC1D45B}"/>
              </a:ext>
            </a:extLst>
          </p:cNvPr>
          <p:cNvSpPr txBox="1"/>
          <p:nvPr/>
        </p:nvSpPr>
        <p:spPr>
          <a:xfrm>
            <a:off x="5178063" y="3777091"/>
            <a:ext cx="41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dirty="0">
                <a:solidFill>
                  <a:schemeClr val="tx1"/>
                </a:solidFill>
              </a:rPr>
              <a:t>+</a:t>
            </a:r>
            <a:endParaRPr lang="zh-CN" altLang="zh-CN" dirty="0">
              <a:solidFill>
                <a:schemeClr val="tx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85898E3-829E-4C45-8707-02A1FC1267BD}"/>
              </a:ext>
            </a:extLst>
          </p:cNvPr>
          <p:cNvSpPr txBox="1"/>
          <p:nvPr/>
        </p:nvSpPr>
        <p:spPr>
          <a:xfrm>
            <a:off x="3069546" y="1858870"/>
            <a:ext cx="9925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just"/>
            <a:r>
              <a:rPr lang="zh-CN" altLang="zh-CN" sz="1600" dirty="0"/>
              <a:t>招商引资</a:t>
            </a:r>
            <a:endParaRPr lang="en-US" altLang="zh-CN" sz="1600" dirty="0"/>
          </a:p>
        </p:txBody>
      </p:sp>
      <p:sp>
        <p:nvSpPr>
          <p:cNvPr id="39" name="六边形 38">
            <a:extLst>
              <a:ext uri="{FF2B5EF4-FFF2-40B4-BE49-F238E27FC236}">
                <a16:creationId xmlns:a16="http://schemas.microsoft.com/office/drawing/2014/main" id="{E7EC79B6-0532-4873-998D-88DF7DEA77D2}"/>
              </a:ext>
            </a:extLst>
          </p:cNvPr>
          <p:cNvSpPr/>
          <p:nvPr/>
        </p:nvSpPr>
        <p:spPr>
          <a:xfrm>
            <a:off x="1006421" y="2568719"/>
            <a:ext cx="2112810" cy="821156"/>
          </a:xfrm>
          <a:prstGeom prst="hexagon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b="1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不李云生态总部</a:t>
            </a:r>
          </a:p>
        </p:txBody>
      </p:sp>
      <p:sp>
        <p:nvSpPr>
          <p:cNvPr id="40" name="六边形 39">
            <a:extLst>
              <a:ext uri="{FF2B5EF4-FFF2-40B4-BE49-F238E27FC236}">
                <a16:creationId xmlns:a16="http://schemas.microsoft.com/office/drawing/2014/main" id="{8EB1EED6-EA06-4ED2-9620-10FFC11ABDA5}"/>
              </a:ext>
            </a:extLst>
          </p:cNvPr>
          <p:cNvSpPr/>
          <p:nvPr/>
        </p:nvSpPr>
        <p:spPr>
          <a:xfrm>
            <a:off x="908315" y="2568719"/>
            <a:ext cx="2309022" cy="821156"/>
          </a:xfrm>
          <a:prstGeom prst="hexagon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六边形 40">
            <a:extLst>
              <a:ext uri="{FF2B5EF4-FFF2-40B4-BE49-F238E27FC236}">
                <a16:creationId xmlns:a16="http://schemas.microsoft.com/office/drawing/2014/main" id="{10B70766-5F5A-44EC-BB7D-48ABC54CDFC8}"/>
              </a:ext>
            </a:extLst>
          </p:cNvPr>
          <p:cNvSpPr/>
          <p:nvPr/>
        </p:nvSpPr>
        <p:spPr>
          <a:xfrm>
            <a:off x="784804" y="2568719"/>
            <a:ext cx="2556044" cy="821156"/>
          </a:xfrm>
          <a:prstGeom prst="hexagon">
            <a:avLst/>
          </a:prstGeom>
          <a:noFill/>
          <a:ln w="9525">
            <a:solidFill>
              <a:schemeClr val="accent2">
                <a:lumMod val="60000"/>
                <a:lumOff val="40000"/>
                <a:alpha val="32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六边形 43">
            <a:extLst>
              <a:ext uri="{FF2B5EF4-FFF2-40B4-BE49-F238E27FC236}">
                <a16:creationId xmlns:a16="http://schemas.microsoft.com/office/drawing/2014/main" id="{9A50D133-4188-4158-8A06-04A073671CAD}"/>
              </a:ext>
            </a:extLst>
          </p:cNvPr>
          <p:cNvSpPr/>
          <p:nvPr/>
        </p:nvSpPr>
        <p:spPr>
          <a:xfrm>
            <a:off x="4125329" y="2568719"/>
            <a:ext cx="2112810" cy="821156"/>
          </a:xfrm>
          <a:prstGeom prst="hexagon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b="1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不李龙湾基地</a:t>
            </a:r>
          </a:p>
        </p:txBody>
      </p:sp>
      <p:sp>
        <p:nvSpPr>
          <p:cNvPr id="45" name="六边形 44">
            <a:extLst>
              <a:ext uri="{FF2B5EF4-FFF2-40B4-BE49-F238E27FC236}">
                <a16:creationId xmlns:a16="http://schemas.microsoft.com/office/drawing/2014/main" id="{2E4E5048-68E0-48A7-AC5C-EE1C997ED9ED}"/>
              </a:ext>
            </a:extLst>
          </p:cNvPr>
          <p:cNvSpPr/>
          <p:nvPr/>
        </p:nvSpPr>
        <p:spPr>
          <a:xfrm>
            <a:off x="4041311" y="2568719"/>
            <a:ext cx="2320289" cy="821156"/>
          </a:xfrm>
          <a:prstGeom prst="hexagon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六边形 45">
            <a:extLst>
              <a:ext uri="{FF2B5EF4-FFF2-40B4-BE49-F238E27FC236}">
                <a16:creationId xmlns:a16="http://schemas.microsoft.com/office/drawing/2014/main" id="{F1FF473B-A87C-46BD-B5C1-3C33F987B0E3}"/>
              </a:ext>
            </a:extLst>
          </p:cNvPr>
          <p:cNvSpPr/>
          <p:nvPr/>
        </p:nvSpPr>
        <p:spPr>
          <a:xfrm>
            <a:off x="3939711" y="2568719"/>
            <a:ext cx="2498010" cy="821156"/>
          </a:xfrm>
          <a:prstGeom prst="hexagon">
            <a:avLst/>
          </a:prstGeom>
          <a:noFill/>
          <a:ln w="9525">
            <a:solidFill>
              <a:schemeClr val="accent2">
                <a:lumMod val="60000"/>
                <a:lumOff val="40000"/>
                <a:alpha val="32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左大括号 51">
            <a:extLst>
              <a:ext uri="{FF2B5EF4-FFF2-40B4-BE49-F238E27FC236}">
                <a16:creationId xmlns:a16="http://schemas.microsoft.com/office/drawing/2014/main" id="{C7561DD5-961C-4A1F-A002-F52E6B8253B8}"/>
              </a:ext>
            </a:extLst>
          </p:cNvPr>
          <p:cNvSpPr/>
          <p:nvPr/>
        </p:nvSpPr>
        <p:spPr>
          <a:xfrm rot="5400000" flipV="1">
            <a:off x="3453749" y="712222"/>
            <a:ext cx="224173" cy="3283558"/>
          </a:xfrm>
          <a:prstGeom prst="leftBrace">
            <a:avLst>
              <a:gd name="adj1" fmla="val 197045"/>
              <a:gd name="adj2" fmla="val 50000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05F49F7-529E-4503-A73E-2E8A13CCFCE3}"/>
              </a:ext>
            </a:extLst>
          </p:cNvPr>
          <p:cNvSpPr/>
          <p:nvPr/>
        </p:nvSpPr>
        <p:spPr>
          <a:xfrm>
            <a:off x="7490112" y="2013601"/>
            <a:ext cx="1478950" cy="1663511"/>
          </a:xfrm>
          <a:custGeom>
            <a:avLst/>
            <a:gdLst>
              <a:gd name="connsiteX0" fmla="*/ 482246 w 850900"/>
              <a:gd name="connsiteY0" fmla="*/ 13419 h 957085"/>
              <a:gd name="connsiteX1" fmla="*/ 780696 w 850900"/>
              <a:gd name="connsiteY1" fmla="*/ 162644 h 957085"/>
              <a:gd name="connsiteX2" fmla="*/ 850900 w 850900"/>
              <a:gd name="connsiteY2" fmla="*/ 276236 h 957085"/>
              <a:gd name="connsiteX3" fmla="*/ 850900 w 850900"/>
              <a:gd name="connsiteY3" fmla="*/ 680850 h 957085"/>
              <a:gd name="connsiteX4" fmla="*/ 780696 w 850900"/>
              <a:gd name="connsiteY4" fmla="*/ 794442 h 957085"/>
              <a:gd name="connsiteX5" fmla="*/ 482246 w 850900"/>
              <a:gd name="connsiteY5" fmla="*/ 943667 h 957085"/>
              <a:gd name="connsiteX6" fmla="*/ 368654 w 850900"/>
              <a:gd name="connsiteY6" fmla="*/ 943667 h 957085"/>
              <a:gd name="connsiteX7" fmla="*/ 70204 w 850900"/>
              <a:gd name="connsiteY7" fmla="*/ 794442 h 957085"/>
              <a:gd name="connsiteX8" fmla="*/ 0 w 850900"/>
              <a:gd name="connsiteY8" fmla="*/ 680850 h 957085"/>
              <a:gd name="connsiteX9" fmla="*/ 0 w 850900"/>
              <a:gd name="connsiteY9" fmla="*/ 276236 h 957085"/>
              <a:gd name="connsiteX10" fmla="*/ 70204 w 850900"/>
              <a:gd name="connsiteY10" fmla="*/ 162644 h 957085"/>
              <a:gd name="connsiteX11" fmla="*/ 368654 w 850900"/>
              <a:gd name="connsiteY11" fmla="*/ 13419 h 957085"/>
              <a:gd name="connsiteX12" fmla="*/ 482246 w 850900"/>
              <a:gd name="connsiteY12" fmla="*/ 13419 h 95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900" h="957085">
                <a:moveTo>
                  <a:pt x="482246" y="13419"/>
                </a:moveTo>
                <a:lnTo>
                  <a:pt x="780696" y="162644"/>
                </a:lnTo>
                <a:cubicBezTo>
                  <a:pt x="823731" y="184162"/>
                  <a:pt x="850900" y="228122"/>
                  <a:pt x="850900" y="276236"/>
                </a:cubicBezTo>
                <a:lnTo>
                  <a:pt x="850900" y="680850"/>
                </a:lnTo>
                <a:cubicBezTo>
                  <a:pt x="850900" y="728964"/>
                  <a:pt x="823731" y="772924"/>
                  <a:pt x="780696" y="794442"/>
                </a:cubicBezTo>
                <a:lnTo>
                  <a:pt x="482246" y="943667"/>
                </a:lnTo>
                <a:cubicBezTo>
                  <a:pt x="446464" y="961558"/>
                  <a:pt x="404436" y="961558"/>
                  <a:pt x="368654" y="943667"/>
                </a:cubicBezTo>
                <a:lnTo>
                  <a:pt x="70204" y="794442"/>
                </a:lnTo>
                <a:cubicBezTo>
                  <a:pt x="27169" y="772924"/>
                  <a:pt x="0" y="728964"/>
                  <a:pt x="0" y="680850"/>
                </a:cubicBezTo>
                <a:lnTo>
                  <a:pt x="0" y="276236"/>
                </a:lnTo>
                <a:cubicBezTo>
                  <a:pt x="0" y="228122"/>
                  <a:pt x="27169" y="184162"/>
                  <a:pt x="70204" y="162644"/>
                </a:cubicBezTo>
                <a:lnTo>
                  <a:pt x="368654" y="13419"/>
                </a:lnTo>
                <a:cubicBezTo>
                  <a:pt x="404436" y="-4472"/>
                  <a:pt x="446464" y="-4472"/>
                  <a:pt x="482246" y="1341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30B2990-2302-485E-8582-49B282AED893}"/>
              </a:ext>
            </a:extLst>
          </p:cNvPr>
          <p:cNvSpPr/>
          <p:nvPr/>
        </p:nvSpPr>
        <p:spPr>
          <a:xfrm>
            <a:off x="9746632" y="1862385"/>
            <a:ext cx="1199204" cy="1348854"/>
          </a:xfrm>
          <a:custGeom>
            <a:avLst/>
            <a:gdLst>
              <a:gd name="connsiteX0" fmla="*/ 482246 w 850900"/>
              <a:gd name="connsiteY0" fmla="*/ 13419 h 957085"/>
              <a:gd name="connsiteX1" fmla="*/ 780696 w 850900"/>
              <a:gd name="connsiteY1" fmla="*/ 162644 h 957085"/>
              <a:gd name="connsiteX2" fmla="*/ 850900 w 850900"/>
              <a:gd name="connsiteY2" fmla="*/ 276236 h 957085"/>
              <a:gd name="connsiteX3" fmla="*/ 850900 w 850900"/>
              <a:gd name="connsiteY3" fmla="*/ 680850 h 957085"/>
              <a:gd name="connsiteX4" fmla="*/ 780696 w 850900"/>
              <a:gd name="connsiteY4" fmla="*/ 794442 h 957085"/>
              <a:gd name="connsiteX5" fmla="*/ 482246 w 850900"/>
              <a:gd name="connsiteY5" fmla="*/ 943667 h 957085"/>
              <a:gd name="connsiteX6" fmla="*/ 368654 w 850900"/>
              <a:gd name="connsiteY6" fmla="*/ 943667 h 957085"/>
              <a:gd name="connsiteX7" fmla="*/ 70204 w 850900"/>
              <a:gd name="connsiteY7" fmla="*/ 794442 h 957085"/>
              <a:gd name="connsiteX8" fmla="*/ 0 w 850900"/>
              <a:gd name="connsiteY8" fmla="*/ 680850 h 957085"/>
              <a:gd name="connsiteX9" fmla="*/ 0 w 850900"/>
              <a:gd name="connsiteY9" fmla="*/ 276236 h 957085"/>
              <a:gd name="connsiteX10" fmla="*/ 70204 w 850900"/>
              <a:gd name="connsiteY10" fmla="*/ 162644 h 957085"/>
              <a:gd name="connsiteX11" fmla="*/ 368654 w 850900"/>
              <a:gd name="connsiteY11" fmla="*/ 13419 h 957085"/>
              <a:gd name="connsiteX12" fmla="*/ 482246 w 850900"/>
              <a:gd name="connsiteY12" fmla="*/ 13419 h 95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900" h="957085">
                <a:moveTo>
                  <a:pt x="482246" y="13419"/>
                </a:moveTo>
                <a:lnTo>
                  <a:pt x="780696" y="162644"/>
                </a:lnTo>
                <a:cubicBezTo>
                  <a:pt x="823731" y="184162"/>
                  <a:pt x="850900" y="228122"/>
                  <a:pt x="850900" y="276236"/>
                </a:cubicBezTo>
                <a:lnTo>
                  <a:pt x="850900" y="680850"/>
                </a:lnTo>
                <a:cubicBezTo>
                  <a:pt x="850900" y="728964"/>
                  <a:pt x="823731" y="772924"/>
                  <a:pt x="780696" y="794442"/>
                </a:cubicBezTo>
                <a:lnTo>
                  <a:pt x="482246" y="943667"/>
                </a:lnTo>
                <a:cubicBezTo>
                  <a:pt x="446464" y="961558"/>
                  <a:pt x="404436" y="961558"/>
                  <a:pt x="368654" y="943667"/>
                </a:cubicBezTo>
                <a:lnTo>
                  <a:pt x="70204" y="794442"/>
                </a:lnTo>
                <a:cubicBezTo>
                  <a:pt x="27169" y="772924"/>
                  <a:pt x="0" y="728964"/>
                  <a:pt x="0" y="680850"/>
                </a:cubicBezTo>
                <a:lnTo>
                  <a:pt x="0" y="276236"/>
                </a:lnTo>
                <a:cubicBezTo>
                  <a:pt x="0" y="228122"/>
                  <a:pt x="27169" y="184162"/>
                  <a:pt x="70204" y="162644"/>
                </a:cubicBezTo>
                <a:lnTo>
                  <a:pt x="368654" y="13419"/>
                </a:lnTo>
                <a:cubicBezTo>
                  <a:pt x="404436" y="-4472"/>
                  <a:pt x="446464" y="-4472"/>
                  <a:pt x="482246" y="1341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A9D14608-F99A-4A76-8304-390D594046F2}"/>
              </a:ext>
            </a:extLst>
          </p:cNvPr>
          <p:cNvSpPr/>
          <p:nvPr/>
        </p:nvSpPr>
        <p:spPr>
          <a:xfrm>
            <a:off x="9664083" y="1936614"/>
            <a:ext cx="1334670" cy="1501224"/>
          </a:xfrm>
          <a:custGeom>
            <a:avLst/>
            <a:gdLst>
              <a:gd name="connsiteX0" fmla="*/ 482246 w 850900"/>
              <a:gd name="connsiteY0" fmla="*/ 13419 h 957085"/>
              <a:gd name="connsiteX1" fmla="*/ 780696 w 850900"/>
              <a:gd name="connsiteY1" fmla="*/ 162644 h 957085"/>
              <a:gd name="connsiteX2" fmla="*/ 850900 w 850900"/>
              <a:gd name="connsiteY2" fmla="*/ 276236 h 957085"/>
              <a:gd name="connsiteX3" fmla="*/ 850900 w 850900"/>
              <a:gd name="connsiteY3" fmla="*/ 680850 h 957085"/>
              <a:gd name="connsiteX4" fmla="*/ 780696 w 850900"/>
              <a:gd name="connsiteY4" fmla="*/ 794442 h 957085"/>
              <a:gd name="connsiteX5" fmla="*/ 482246 w 850900"/>
              <a:gd name="connsiteY5" fmla="*/ 943667 h 957085"/>
              <a:gd name="connsiteX6" fmla="*/ 368654 w 850900"/>
              <a:gd name="connsiteY6" fmla="*/ 943667 h 957085"/>
              <a:gd name="connsiteX7" fmla="*/ 70204 w 850900"/>
              <a:gd name="connsiteY7" fmla="*/ 794442 h 957085"/>
              <a:gd name="connsiteX8" fmla="*/ 0 w 850900"/>
              <a:gd name="connsiteY8" fmla="*/ 680850 h 957085"/>
              <a:gd name="connsiteX9" fmla="*/ 0 w 850900"/>
              <a:gd name="connsiteY9" fmla="*/ 276236 h 957085"/>
              <a:gd name="connsiteX10" fmla="*/ 70204 w 850900"/>
              <a:gd name="connsiteY10" fmla="*/ 162644 h 957085"/>
              <a:gd name="connsiteX11" fmla="*/ 368654 w 850900"/>
              <a:gd name="connsiteY11" fmla="*/ 13419 h 957085"/>
              <a:gd name="connsiteX12" fmla="*/ 482246 w 850900"/>
              <a:gd name="connsiteY12" fmla="*/ 13419 h 95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900" h="957085">
                <a:moveTo>
                  <a:pt x="482246" y="13419"/>
                </a:moveTo>
                <a:lnTo>
                  <a:pt x="780696" y="162644"/>
                </a:lnTo>
                <a:cubicBezTo>
                  <a:pt x="823731" y="184162"/>
                  <a:pt x="850900" y="228122"/>
                  <a:pt x="850900" y="276236"/>
                </a:cubicBezTo>
                <a:lnTo>
                  <a:pt x="850900" y="680850"/>
                </a:lnTo>
                <a:cubicBezTo>
                  <a:pt x="850900" y="728964"/>
                  <a:pt x="823731" y="772924"/>
                  <a:pt x="780696" y="794442"/>
                </a:cubicBezTo>
                <a:lnTo>
                  <a:pt x="482246" y="943667"/>
                </a:lnTo>
                <a:cubicBezTo>
                  <a:pt x="446464" y="961558"/>
                  <a:pt x="404436" y="961558"/>
                  <a:pt x="368654" y="943667"/>
                </a:cubicBezTo>
                <a:lnTo>
                  <a:pt x="70204" y="794442"/>
                </a:lnTo>
                <a:cubicBezTo>
                  <a:pt x="27169" y="772924"/>
                  <a:pt x="0" y="728964"/>
                  <a:pt x="0" y="680850"/>
                </a:cubicBezTo>
                <a:lnTo>
                  <a:pt x="0" y="276236"/>
                </a:lnTo>
                <a:cubicBezTo>
                  <a:pt x="0" y="228122"/>
                  <a:pt x="27169" y="184162"/>
                  <a:pt x="70204" y="162644"/>
                </a:cubicBezTo>
                <a:lnTo>
                  <a:pt x="368654" y="13419"/>
                </a:lnTo>
                <a:cubicBezTo>
                  <a:pt x="404436" y="-4472"/>
                  <a:pt x="446464" y="-4472"/>
                  <a:pt x="482246" y="1341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F603CF25-8BA6-4D5F-9686-0CD171C65008}"/>
              </a:ext>
            </a:extLst>
          </p:cNvPr>
          <p:cNvSpPr/>
          <p:nvPr/>
        </p:nvSpPr>
        <p:spPr>
          <a:xfrm>
            <a:off x="9591943" y="2013601"/>
            <a:ext cx="1478950" cy="1663511"/>
          </a:xfrm>
          <a:custGeom>
            <a:avLst/>
            <a:gdLst>
              <a:gd name="connsiteX0" fmla="*/ 482246 w 850900"/>
              <a:gd name="connsiteY0" fmla="*/ 13419 h 957085"/>
              <a:gd name="connsiteX1" fmla="*/ 780696 w 850900"/>
              <a:gd name="connsiteY1" fmla="*/ 162644 h 957085"/>
              <a:gd name="connsiteX2" fmla="*/ 850900 w 850900"/>
              <a:gd name="connsiteY2" fmla="*/ 276236 h 957085"/>
              <a:gd name="connsiteX3" fmla="*/ 850900 w 850900"/>
              <a:gd name="connsiteY3" fmla="*/ 680850 h 957085"/>
              <a:gd name="connsiteX4" fmla="*/ 780696 w 850900"/>
              <a:gd name="connsiteY4" fmla="*/ 794442 h 957085"/>
              <a:gd name="connsiteX5" fmla="*/ 482246 w 850900"/>
              <a:gd name="connsiteY5" fmla="*/ 943667 h 957085"/>
              <a:gd name="connsiteX6" fmla="*/ 368654 w 850900"/>
              <a:gd name="connsiteY6" fmla="*/ 943667 h 957085"/>
              <a:gd name="connsiteX7" fmla="*/ 70204 w 850900"/>
              <a:gd name="connsiteY7" fmla="*/ 794442 h 957085"/>
              <a:gd name="connsiteX8" fmla="*/ 0 w 850900"/>
              <a:gd name="connsiteY8" fmla="*/ 680850 h 957085"/>
              <a:gd name="connsiteX9" fmla="*/ 0 w 850900"/>
              <a:gd name="connsiteY9" fmla="*/ 276236 h 957085"/>
              <a:gd name="connsiteX10" fmla="*/ 70204 w 850900"/>
              <a:gd name="connsiteY10" fmla="*/ 162644 h 957085"/>
              <a:gd name="connsiteX11" fmla="*/ 368654 w 850900"/>
              <a:gd name="connsiteY11" fmla="*/ 13419 h 957085"/>
              <a:gd name="connsiteX12" fmla="*/ 482246 w 850900"/>
              <a:gd name="connsiteY12" fmla="*/ 13419 h 95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900" h="957085">
                <a:moveTo>
                  <a:pt x="482246" y="13419"/>
                </a:moveTo>
                <a:lnTo>
                  <a:pt x="780696" y="162644"/>
                </a:lnTo>
                <a:cubicBezTo>
                  <a:pt x="823731" y="184162"/>
                  <a:pt x="850900" y="228122"/>
                  <a:pt x="850900" y="276236"/>
                </a:cubicBezTo>
                <a:lnTo>
                  <a:pt x="850900" y="680850"/>
                </a:lnTo>
                <a:cubicBezTo>
                  <a:pt x="850900" y="728964"/>
                  <a:pt x="823731" y="772924"/>
                  <a:pt x="780696" y="794442"/>
                </a:cubicBezTo>
                <a:lnTo>
                  <a:pt x="482246" y="943667"/>
                </a:lnTo>
                <a:cubicBezTo>
                  <a:pt x="446464" y="961558"/>
                  <a:pt x="404436" y="961558"/>
                  <a:pt x="368654" y="943667"/>
                </a:cubicBezTo>
                <a:lnTo>
                  <a:pt x="70204" y="794442"/>
                </a:lnTo>
                <a:cubicBezTo>
                  <a:pt x="27169" y="772924"/>
                  <a:pt x="0" y="728964"/>
                  <a:pt x="0" y="680850"/>
                </a:cubicBezTo>
                <a:lnTo>
                  <a:pt x="0" y="276236"/>
                </a:lnTo>
                <a:cubicBezTo>
                  <a:pt x="0" y="228122"/>
                  <a:pt x="27169" y="184162"/>
                  <a:pt x="70204" y="162644"/>
                </a:cubicBezTo>
                <a:lnTo>
                  <a:pt x="368654" y="13419"/>
                </a:lnTo>
                <a:cubicBezTo>
                  <a:pt x="404436" y="-4472"/>
                  <a:pt x="446464" y="-4472"/>
                  <a:pt x="482246" y="1341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54355CE-176A-423D-965A-5892DA24EBF2}"/>
              </a:ext>
            </a:extLst>
          </p:cNvPr>
          <p:cNvSpPr txBox="1"/>
          <p:nvPr/>
        </p:nvSpPr>
        <p:spPr>
          <a:xfrm>
            <a:off x="9670019" y="2427312"/>
            <a:ext cx="13227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TOD</a:t>
            </a:r>
          </a:p>
          <a:p>
            <a:pPr lvl="0" algn="ctr"/>
            <a:r>
              <a:rPr lang="zh-CN" altLang="zh-CN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创新综合体</a:t>
            </a:r>
            <a:endParaRPr lang="en-US" altLang="zh-CN" dirty="0">
              <a:solidFill>
                <a:schemeClr val="accent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lvl="0" algn="ctr"/>
            <a:r>
              <a:rPr lang="zh-CN" altLang="zh-CN" dirty="0">
                <a:solidFill>
                  <a:schemeClr val="accent2"/>
                </a:solidFill>
              </a:rPr>
              <a:t>项目</a:t>
            </a:r>
            <a:endParaRPr lang="en-US" altLang="zh-CN" dirty="0">
              <a:solidFill>
                <a:schemeClr val="accent2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6CF80B1-4C4D-4F08-AFA4-F8102EDB0618}"/>
              </a:ext>
            </a:extLst>
          </p:cNvPr>
          <p:cNvSpPr txBox="1"/>
          <p:nvPr/>
        </p:nvSpPr>
        <p:spPr>
          <a:xfrm>
            <a:off x="7656094" y="4430909"/>
            <a:ext cx="32897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落地</a:t>
            </a:r>
            <a:r>
              <a:rPr lang="en-US" altLang="zh-CN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“</a:t>
            </a: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青科会</a:t>
            </a:r>
            <a:r>
              <a:rPr lang="en-US" altLang="zh-CN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”</a:t>
            </a: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成果</a:t>
            </a:r>
            <a:endParaRPr lang="en-US" altLang="zh-CN" sz="2400" dirty="0">
              <a:solidFill>
                <a:schemeClr val="accent2">
                  <a:lumMod val="60000"/>
                  <a:lumOff val="4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08DB0E2-75DF-4ED6-A2ED-46AD613D2A98}"/>
              </a:ext>
            </a:extLst>
          </p:cNvPr>
          <p:cNvSpPr txBox="1"/>
          <p:nvPr/>
        </p:nvSpPr>
        <p:spPr>
          <a:xfrm>
            <a:off x="7454375" y="2470311"/>
            <a:ext cx="155042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zh-CN" altLang="zh-CN" dirty="0">
                <a:solidFill>
                  <a:schemeClr val="accent2"/>
                </a:solidFill>
                <a:latin typeface="+mn-ea"/>
              </a:rPr>
              <a:t>开工建设</a:t>
            </a:r>
            <a:endParaRPr lang="en-US" altLang="zh-CN" dirty="0">
              <a:solidFill>
                <a:schemeClr val="accent2"/>
              </a:solidFill>
              <a:latin typeface="+mn-ea"/>
            </a:endParaRPr>
          </a:p>
          <a:p>
            <a:pPr lvl="0" algn="ctr"/>
            <a:r>
              <a:rPr lang="zh-CN" altLang="zh-CN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青科城启动区</a:t>
            </a:r>
            <a:endParaRPr lang="en-US" altLang="zh-CN" dirty="0">
              <a:solidFill>
                <a:schemeClr val="accent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lvl="0" algn="ctr"/>
            <a:r>
              <a:rPr lang="zh-CN" altLang="zh-CN" dirty="0">
                <a:solidFill>
                  <a:schemeClr val="accent2"/>
                </a:solidFill>
                <a:latin typeface="+mn-ea"/>
              </a:rPr>
              <a:t>一期</a:t>
            </a:r>
            <a:endParaRPr lang="en-US" altLang="zh-CN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65" name="左大括号 64">
            <a:extLst>
              <a:ext uri="{FF2B5EF4-FFF2-40B4-BE49-F238E27FC236}">
                <a16:creationId xmlns:a16="http://schemas.microsoft.com/office/drawing/2014/main" id="{51D14486-E3C2-4A5B-AAD8-052329ECE783}"/>
              </a:ext>
            </a:extLst>
          </p:cNvPr>
          <p:cNvSpPr/>
          <p:nvPr/>
        </p:nvSpPr>
        <p:spPr>
          <a:xfrm rot="16200000">
            <a:off x="9049147" y="2989114"/>
            <a:ext cx="469105" cy="2095500"/>
          </a:xfrm>
          <a:prstGeom prst="leftBrace">
            <a:avLst>
              <a:gd name="adj1" fmla="val 197045"/>
              <a:gd name="adj2" fmla="val 50000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4B64A12C-CCC3-4CCE-934A-0841FA069E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22351" y="3758682"/>
            <a:ext cx="3755095" cy="5247606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6D5906F4-62DA-40E2-A441-15B9592E1A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4119" y="4505906"/>
            <a:ext cx="4007744" cy="3608757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403440F6-2EB6-402C-A66E-A7BD75A87A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44500" y="5167041"/>
            <a:ext cx="6990761" cy="3365922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C20B7BDD-2BA6-47D3-A9F3-91DD9F1059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00965" y="4423343"/>
            <a:ext cx="8137974" cy="391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486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376c8e7-b307-4bae-9978-157558dc7ca6&quot;,&quot;Name&quot;:&quot;自定义&quot;,&quot;Kind&quot;:&quot;Custom&quot;,&quot;OldGuidesSetting&quot;:{&quot;HeaderHeight&quot;:5.0,&quot;FooterHeight&quot;:5.0,&quot;SideMargin&quot;:2.5,&quot;TopMargin&quot;:0.0,&quot;BottomMargin&quot;:0.0,&quot;IntervalMargin&quot;:1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臻龙集团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60001"/>
      </a:accent1>
      <a:accent2>
        <a:srgbClr val="074B8C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宋体 CN Heavy">
      <a:majorFont>
        <a:latin typeface="思源宋体 CN Heavy"/>
        <a:ea typeface="思源宋体 CN Heavy"/>
        <a:cs typeface=""/>
      </a:majorFont>
      <a:minorFont>
        <a:latin typeface="Calibri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6000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>
        <a:spAutoFit/>
      </a:bodyPr>
      <a:lstStyle>
        <a:defPPr algn="ctr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582</Words>
  <Application>Microsoft Office PowerPoint</Application>
  <PresentationFormat>宽屏</PresentationFormat>
  <Paragraphs>173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OPPOSans B</vt:lpstr>
      <vt:lpstr>Radikal</vt:lpstr>
      <vt:lpstr>阿里巴巴普惠体 B</vt:lpstr>
      <vt:lpstr>阿里巴巴普惠体 M</vt:lpstr>
      <vt:lpstr>阿里巴巴普惠体 R</vt:lpstr>
      <vt:lpstr>等线</vt:lpstr>
      <vt:lpstr>汉仪雅酷黑 45W</vt:lpstr>
      <vt:lpstr>思源宋体 CN Heavy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大气现代商务风政府工作汇报ppt模板</dc:title>
  <dc:creator>不李不李</dc:creator>
  <cp:keywords>P界达人</cp:keywords>
  <dc:description>www.51pptmoban.com</dc:description>
  <cp:lastModifiedBy>Win user</cp:lastModifiedBy>
  <cp:revision>161</cp:revision>
  <dcterms:created xsi:type="dcterms:W3CDTF">2021-07-24T11:21:50Z</dcterms:created>
  <dcterms:modified xsi:type="dcterms:W3CDTF">2022-01-18T12:26:14Z</dcterms:modified>
</cp:coreProperties>
</file>