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6" r:id="rId2"/>
    <p:sldId id="269" r:id="rId3"/>
    <p:sldId id="270" r:id="rId4"/>
    <p:sldId id="271" r:id="rId5"/>
    <p:sldId id="274" r:id="rId6"/>
    <p:sldId id="276" r:id="rId7"/>
    <p:sldId id="279" r:id="rId8"/>
    <p:sldId id="277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6" r:id="rId22"/>
    <p:sldId id="292" r:id="rId23"/>
    <p:sldId id="293" r:id="rId24"/>
    <p:sldId id="294" r:id="rId25"/>
    <p:sldId id="295" r:id="rId26"/>
    <p:sldId id="297" r:id="rId27"/>
    <p:sldId id="273" r:id="rId28"/>
    <p:sldId id="275" r:id="rId29"/>
    <p:sldId id="278" r:id="rId30"/>
    <p:sldId id="401" r:id="rId31"/>
    <p:sldId id="317" r:id="rId32"/>
    <p:sldId id="31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4E24460B-B937-4E26-B27B-9258930B18F0}">
          <p14:sldIdLst>
            <p14:sldId id="266"/>
          </p14:sldIdLst>
        </p14:section>
        <p14:section name="目录页" id="{8B3D2292-D78A-4E26-B5F7-1CABA3C8889A}">
          <p14:sldIdLst>
            <p14:sldId id="269"/>
          </p14:sldIdLst>
        </p14:section>
        <p14:section name="第一部分" id="{6F90C9AE-ABD7-4C3F-BF81-9C0A120510F2}">
          <p14:sldIdLst>
            <p14:sldId id="270"/>
            <p14:sldId id="271"/>
            <p14:sldId id="274"/>
            <p14:sldId id="276"/>
            <p14:sldId id="279"/>
            <p14:sldId id="277"/>
          </p14:sldIdLst>
        </p14:section>
        <p14:section name="第二部分" id="{5F816210-DCA8-44BF-A60C-4C98D517E275}">
          <p14:sldIdLst>
            <p14:sldId id="280"/>
            <p14:sldId id="281"/>
            <p14:sldId id="282"/>
            <p14:sldId id="283"/>
            <p14:sldId id="284"/>
            <p14:sldId id="285"/>
          </p14:sldIdLst>
        </p14:section>
        <p14:section name="第三部分" id="{1DC6D9C5-BE53-47CF-9EC8-C8EEE27EE5DB}">
          <p14:sldIdLst>
            <p14:sldId id="286"/>
            <p14:sldId id="287"/>
            <p14:sldId id="288"/>
            <p14:sldId id="289"/>
            <p14:sldId id="290"/>
            <p14:sldId id="291"/>
          </p14:sldIdLst>
        </p14:section>
        <p14:section name="第四部分" id="{E46331CD-6E8C-43DB-84BC-63D627123284}">
          <p14:sldIdLst>
            <p14:sldId id="296"/>
            <p14:sldId id="292"/>
            <p14:sldId id="293"/>
            <p14:sldId id="294"/>
            <p14:sldId id="295"/>
            <p14:sldId id="297"/>
          </p14:sldIdLst>
        </p14:section>
        <p14:section name="结尾页" id="{A1BA37A0-044C-4219-B313-9E2CC780C401}">
          <p14:sldIdLst>
            <p14:sldId id="273"/>
          </p14:sldIdLst>
        </p14:section>
        <p14:section name="可替换素材" id="{5ED77D33-57CF-4AC8-B816-573DC7532439}">
          <p14:sldIdLst>
            <p14:sldId id="275"/>
            <p14:sldId id="278"/>
          </p14:sldIdLst>
        </p14:section>
        <p14:section name="找作者唠嗑" id="{45C7D327-C3B6-4359-940E-A220756BFD2E}">
          <p14:sldIdLst>
            <p14:sldId id="401"/>
            <p14:sldId id="317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2" pos="7310" userDrawn="1">
          <p15:clr>
            <a:srgbClr val="A4A3A4"/>
          </p15:clr>
        </p15:guide>
        <p15:guide id="3" pos="370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康 智通" initials="康" lastIdx="1" clrIdx="0">
    <p:extLst>
      <p:ext uri="{19B8F6BF-5375-455C-9EA6-DF929625EA0E}">
        <p15:presenceInfo xmlns:p15="http://schemas.microsoft.com/office/powerpoint/2012/main" userId="0171122b50c3fa1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1F7"/>
    <a:srgbClr val="F0DEF4"/>
    <a:srgbClr val="F2E4F5"/>
    <a:srgbClr val="F7F5F8"/>
    <a:srgbClr val="F8F8F8"/>
    <a:srgbClr val="641C78"/>
    <a:srgbClr val="249CD1"/>
    <a:srgbClr val="AB7B61"/>
    <a:srgbClr val="0483D4"/>
    <a:srgbClr val="0072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8" autoAdjust="0"/>
    <p:restoredTop sz="94993" autoAdjust="0"/>
  </p:normalViewPr>
  <p:slideViewPr>
    <p:cSldViewPr snapToGrid="0">
      <p:cViewPr varScale="1">
        <p:scale>
          <a:sx n="118" d="100"/>
          <a:sy n="118" d="100"/>
        </p:scale>
        <p:origin x="216" y="108"/>
      </p:cViewPr>
      <p:guideLst>
        <p:guide pos="7310"/>
        <p:guide pos="370"/>
        <p:guide orient="horz" pos="346"/>
        <p:guide orient="horz" pos="39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5A-4EA6-9459-41B9E86608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5A-4EA6-9459-41B9E866089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5A-4EA6-9459-41B9E86608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020134344"/>
        <c:axId val="1020138824"/>
      </c:barChart>
      <c:catAx>
        <c:axId val="1020134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0138824"/>
        <c:crosses val="autoZero"/>
        <c:auto val="1"/>
        <c:lblAlgn val="ctr"/>
        <c:lblOffset val="100"/>
        <c:noMultiLvlLbl val="0"/>
      </c:catAx>
      <c:valAx>
        <c:axId val="1020138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20134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20FEC-EC65-4DD8-8086-22A60ECD8542}" type="datetimeFigureOut">
              <a:rPr lang="zh-CN" altLang="en-US" smtClean="0"/>
              <a:t>2022/1/19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C09FB-02EF-4339-808B-49FC929310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24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B35E0A-5BBF-4F0B-B2D3-522D200E3FD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4612"/>
          </a:xfrm>
          <a:custGeom>
            <a:avLst/>
            <a:gdLst>
              <a:gd name="connsiteX0" fmla="*/ 0 w 12192000"/>
              <a:gd name="connsiteY0" fmla="*/ 0 h 6854612"/>
              <a:gd name="connsiteX1" fmla="*/ 12192000 w 12192000"/>
              <a:gd name="connsiteY1" fmla="*/ 0 h 6854612"/>
              <a:gd name="connsiteX2" fmla="*/ 12192000 w 12192000"/>
              <a:gd name="connsiteY2" fmla="*/ 6854612 h 6854612"/>
              <a:gd name="connsiteX3" fmla="*/ 0 w 12192000"/>
              <a:gd name="connsiteY3" fmla="*/ 6854612 h 6854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4612">
                <a:moveTo>
                  <a:pt x="0" y="0"/>
                </a:moveTo>
                <a:lnTo>
                  <a:pt x="12192000" y="0"/>
                </a:lnTo>
                <a:lnTo>
                  <a:pt x="12192000" y="6854612"/>
                </a:lnTo>
                <a:lnTo>
                  <a:pt x="0" y="685461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F29D17-6DC2-4070-AE16-5C43754554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E596110-7E49-4C3C-BA4E-E657E2391BFE}"/>
              </a:ext>
            </a:extLst>
          </p:cNvPr>
          <p:cNvSpPr/>
          <p:nvPr userDrawn="1"/>
        </p:nvSpPr>
        <p:spPr>
          <a:xfrm rot="21348975">
            <a:off x="4559" y="6093313"/>
            <a:ext cx="12230138" cy="1207270"/>
          </a:xfrm>
          <a:custGeom>
            <a:avLst/>
            <a:gdLst>
              <a:gd name="connsiteX0" fmla="*/ 12230138 w 12230138"/>
              <a:gd name="connsiteY0" fmla="*/ 241748 h 1207270"/>
              <a:gd name="connsiteX1" fmla="*/ 12159510 w 12230138"/>
              <a:gd name="connsiteY1" fmla="*/ 1207270 h 1207270"/>
              <a:gd name="connsiteX2" fmla="*/ 0 w 12230138"/>
              <a:gd name="connsiteY2" fmla="*/ 317799 h 1207270"/>
              <a:gd name="connsiteX3" fmla="*/ 23247 w 12230138"/>
              <a:gd name="connsiteY3" fmla="*/ 0 h 1207270"/>
              <a:gd name="connsiteX4" fmla="*/ 485853 w 12230138"/>
              <a:gd name="connsiteY4" fmla="*/ 71819 h 1207270"/>
              <a:gd name="connsiteX5" fmla="*/ 7056737 w 12230138"/>
              <a:gd name="connsiteY5" fmla="*/ 494586 h 1207270"/>
              <a:gd name="connsiteX6" fmla="*/ 11977814 w 12230138"/>
              <a:gd name="connsiteY6" fmla="*/ 268620 h 1207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38" h="1207270">
                <a:moveTo>
                  <a:pt x="12230138" y="241748"/>
                </a:moveTo>
                <a:lnTo>
                  <a:pt x="12159510" y="1207270"/>
                </a:lnTo>
                <a:lnTo>
                  <a:pt x="0" y="317799"/>
                </a:lnTo>
                <a:lnTo>
                  <a:pt x="23247" y="0"/>
                </a:lnTo>
                <a:lnTo>
                  <a:pt x="485853" y="71819"/>
                </a:lnTo>
                <a:cubicBezTo>
                  <a:pt x="2340259" y="338041"/>
                  <a:pt x="4607941" y="494585"/>
                  <a:pt x="7056737" y="494586"/>
                </a:cubicBezTo>
                <a:cubicBezTo>
                  <a:pt x="8819871" y="494586"/>
                  <a:pt x="10489115" y="413433"/>
                  <a:pt x="11977814" y="26862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Regular"/>
              <a:cs typeface="+mn-cs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EEC2466B-EA79-4047-8886-321920E8E572}"/>
              </a:ext>
            </a:extLst>
          </p:cNvPr>
          <p:cNvSpPr/>
          <p:nvPr userDrawn="1"/>
        </p:nvSpPr>
        <p:spPr>
          <a:xfrm rot="21348975">
            <a:off x="6888" y="6157094"/>
            <a:ext cx="12224929" cy="1143594"/>
          </a:xfrm>
          <a:custGeom>
            <a:avLst/>
            <a:gdLst>
              <a:gd name="connsiteX0" fmla="*/ 12224929 w 12224929"/>
              <a:gd name="connsiteY0" fmla="*/ 249289 h 1143594"/>
              <a:gd name="connsiteX1" fmla="*/ 12159511 w 12224929"/>
              <a:gd name="connsiteY1" fmla="*/ 1143594 h 1143594"/>
              <a:gd name="connsiteX2" fmla="*/ 0 w 12224929"/>
              <a:gd name="connsiteY2" fmla="*/ 254122 h 1143594"/>
              <a:gd name="connsiteX3" fmla="*/ 18589 w 12224929"/>
              <a:gd name="connsiteY3" fmla="*/ 0 h 1143594"/>
              <a:gd name="connsiteX4" fmla="*/ 568648 w 12224929"/>
              <a:gd name="connsiteY4" fmla="*/ 80902 h 1143594"/>
              <a:gd name="connsiteX5" fmla="*/ 7132322 w 12224929"/>
              <a:gd name="connsiteY5" fmla="*/ 480979 h 1143594"/>
              <a:gd name="connsiteX6" fmla="*/ 12047999 w 12224929"/>
              <a:gd name="connsiteY6" fmla="*/ 267141 h 114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24929" h="1143594">
                <a:moveTo>
                  <a:pt x="12224929" y="249289"/>
                </a:moveTo>
                <a:lnTo>
                  <a:pt x="12159511" y="1143594"/>
                </a:lnTo>
                <a:lnTo>
                  <a:pt x="0" y="254122"/>
                </a:lnTo>
                <a:lnTo>
                  <a:pt x="18589" y="0"/>
                </a:lnTo>
                <a:lnTo>
                  <a:pt x="568648" y="80902"/>
                </a:lnTo>
                <a:cubicBezTo>
                  <a:pt x="2421019" y="332836"/>
                  <a:pt x="4686213" y="480979"/>
                  <a:pt x="7132322" y="480979"/>
                </a:cubicBezTo>
                <a:cubicBezTo>
                  <a:pt x="8893521" y="480979"/>
                  <a:pt x="10560933" y="404182"/>
                  <a:pt x="12047999" y="26714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思源黑体 CN Regular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634CD59-09FD-4CA7-80E1-49686F0AFD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6172" y="392520"/>
            <a:ext cx="1839657" cy="72066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92324E-8DBC-43DB-ABDB-C2DBE57BBF32}"/>
              </a:ext>
            </a:extLst>
          </p:cNvPr>
          <p:cNvGrpSpPr/>
          <p:nvPr userDrawn="1"/>
        </p:nvGrpSpPr>
        <p:grpSpPr>
          <a:xfrm>
            <a:off x="-36783" y="-548559"/>
            <a:ext cx="12211290" cy="1250022"/>
            <a:chOff x="-36783" y="-548559"/>
            <a:chExt cx="12211290" cy="1250022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F14162F-2949-4997-9536-3306B46E03D8}"/>
                </a:ext>
              </a:extLst>
            </p:cNvPr>
            <p:cNvSpPr/>
            <p:nvPr userDrawn="1"/>
          </p:nvSpPr>
          <p:spPr>
            <a:xfrm rot="21288752" flipH="1" flipV="1">
              <a:off x="-36783" y="-533630"/>
              <a:ext cx="12211290" cy="1235093"/>
            </a:xfrm>
            <a:custGeom>
              <a:avLst/>
              <a:gdLst>
                <a:gd name="connsiteX0" fmla="*/ 11163457 w 12211290"/>
                <a:gd name="connsiteY0" fmla="*/ 1160988 h 1235093"/>
                <a:gd name="connsiteX1" fmla="*/ 0 w 12211290"/>
                <a:gd name="connsiteY1" fmla="*/ 147496 h 1235093"/>
                <a:gd name="connsiteX2" fmla="*/ 3777 w 12211290"/>
                <a:gd name="connsiteY2" fmla="*/ 105891 h 1235093"/>
                <a:gd name="connsiteX3" fmla="*/ 15318 w 12211290"/>
                <a:gd name="connsiteY3" fmla="*/ 0 h 1235093"/>
                <a:gd name="connsiteX4" fmla="*/ 322787 w 12211290"/>
                <a:gd name="connsiteY4" fmla="*/ 46333 h 1235093"/>
                <a:gd name="connsiteX5" fmla="*/ 8824857 w 12211290"/>
                <a:gd name="connsiteY5" fmla="*/ 562457 h 1235093"/>
                <a:gd name="connsiteX6" fmla="*/ 11345922 w 12211290"/>
                <a:gd name="connsiteY6" fmla="*/ 522351 h 1235093"/>
                <a:gd name="connsiteX7" fmla="*/ 12211290 w 12211290"/>
                <a:gd name="connsiteY7" fmla="*/ 487310 h 1235093"/>
                <a:gd name="connsiteX8" fmla="*/ 12143402 w 12211290"/>
                <a:gd name="connsiteY8" fmla="*/ 1235093 h 1235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11290" h="1235093">
                  <a:moveTo>
                    <a:pt x="11163457" y="1160988"/>
                  </a:moveTo>
                  <a:lnTo>
                    <a:pt x="0" y="147496"/>
                  </a:lnTo>
                  <a:lnTo>
                    <a:pt x="3777" y="105891"/>
                  </a:lnTo>
                  <a:lnTo>
                    <a:pt x="15318" y="0"/>
                  </a:lnTo>
                  <a:lnTo>
                    <a:pt x="322787" y="46333"/>
                  </a:lnTo>
                  <a:cubicBezTo>
                    <a:pt x="2629312" y="368658"/>
                    <a:pt x="5592614" y="562457"/>
                    <a:pt x="8824857" y="562457"/>
                  </a:cubicBezTo>
                  <a:cubicBezTo>
                    <a:pt x="9686788" y="562457"/>
                    <a:pt x="10529594" y="548675"/>
                    <a:pt x="11345922" y="522351"/>
                  </a:cubicBezTo>
                  <a:lnTo>
                    <a:pt x="12211290" y="487310"/>
                  </a:lnTo>
                  <a:lnTo>
                    <a:pt x="12143402" y="1235093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36B8AB-3148-4CBE-B815-A2308D8D9201}"/>
                </a:ext>
              </a:extLst>
            </p:cNvPr>
            <p:cNvSpPr/>
            <p:nvPr userDrawn="1"/>
          </p:nvSpPr>
          <p:spPr>
            <a:xfrm rot="21288752" flipH="1" flipV="1">
              <a:off x="-32621" y="-548559"/>
              <a:ext cx="12205248" cy="1223236"/>
            </a:xfrm>
            <a:custGeom>
              <a:avLst/>
              <a:gdLst>
                <a:gd name="connsiteX0" fmla="*/ 12142064 w 12205248"/>
                <a:gd name="connsiteY0" fmla="*/ 1223236 h 1223236"/>
                <a:gd name="connsiteX1" fmla="*/ 0 w 12205248"/>
                <a:gd name="connsiteY1" fmla="*/ 120900 h 1223236"/>
                <a:gd name="connsiteX2" fmla="*/ 10976 w 12205248"/>
                <a:gd name="connsiteY2" fmla="*/ 0 h 1223236"/>
                <a:gd name="connsiteX3" fmla="*/ 399178 w 12205248"/>
                <a:gd name="connsiteY3" fmla="*/ 58260 h 1223236"/>
                <a:gd name="connsiteX4" fmla="*/ 9146501 w 12205248"/>
                <a:gd name="connsiteY4" fmla="*/ 587117 h 1223236"/>
                <a:gd name="connsiteX5" fmla="*/ 11740290 w 12205248"/>
                <a:gd name="connsiteY5" fmla="*/ 546021 h 1223236"/>
                <a:gd name="connsiteX6" fmla="*/ 12205248 w 12205248"/>
                <a:gd name="connsiteY6" fmla="*/ 527271 h 1223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05248" h="1223236">
                  <a:moveTo>
                    <a:pt x="12142064" y="1223236"/>
                  </a:moveTo>
                  <a:lnTo>
                    <a:pt x="0" y="120900"/>
                  </a:lnTo>
                  <a:lnTo>
                    <a:pt x="10976" y="0"/>
                  </a:lnTo>
                  <a:lnTo>
                    <a:pt x="399178" y="58260"/>
                  </a:lnTo>
                  <a:cubicBezTo>
                    <a:pt x="2772238" y="388536"/>
                    <a:pt x="5821020" y="587117"/>
                    <a:pt x="9146501" y="587117"/>
                  </a:cubicBezTo>
                  <a:cubicBezTo>
                    <a:pt x="10033296" y="587117"/>
                    <a:pt x="10900414" y="572995"/>
                    <a:pt x="11740290" y="546021"/>
                  </a:cubicBezTo>
                  <a:lnTo>
                    <a:pt x="12205248" y="5272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1772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797D0D2-82B2-4756-8A66-C1CAB8BA4F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082F56B-8238-41C3-976E-7C3248E1AD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0A88050-02E2-42BF-9549-2EB58912F8F8}"/>
              </a:ext>
            </a:extLst>
          </p:cNvPr>
          <p:cNvSpPr/>
          <p:nvPr userDrawn="1"/>
        </p:nvSpPr>
        <p:spPr>
          <a:xfrm>
            <a:off x="658762" y="-2"/>
            <a:ext cx="3755922" cy="6007512"/>
          </a:xfrm>
          <a:custGeom>
            <a:avLst/>
            <a:gdLst>
              <a:gd name="connsiteX0" fmla="*/ 0 w 3657600"/>
              <a:gd name="connsiteY0" fmla="*/ 0 h 6169742"/>
              <a:gd name="connsiteX1" fmla="*/ 3657600 w 3657600"/>
              <a:gd name="connsiteY1" fmla="*/ 0 h 6169742"/>
              <a:gd name="connsiteX2" fmla="*/ 3657600 w 3657600"/>
              <a:gd name="connsiteY2" fmla="*/ 4296697 h 6169742"/>
              <a:gd name="connsiteX3" fmla="*/ 3655366 w 3657600"/>
              <a:gd name="connsiteY3" fmla="*/ 4296697 h 6169742"/>
              <a:gd name="connsiteX4" fmla="*/ 3657600 w 3657600"/>
              <a:gd name="connsiteY4" fmla="*/ 4340942 h 6169742"/>
              <a:gd name="connsiteX5" fmla="*/ 1828800 w 3657600"/>
              <a:gd name="connsiteY5" fmla="*/ 6169742 h 6169742"/>
              <a:gd name="connsiteX6" fmla="*/ 0 w 3657600"/>
              <a:gd name="connsiteY6" fmla="*/ 4340942 h 6169742"/>
              <a:gd name="connsiteX7" fmla="*/ 2234 w 3657600"/>
              <a:gd name="connsiteY7" fmla="*/ 4296697 h 6169742"/>
              <a:gd name="connsiteX8" fmla="*/ 0 w 3657600"/>
              <a:gd name="connsiteY8" fmla="*/ 4296697 h 616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600" h="6169742">
                <a:moveTo>
                  <a:pt x="0" y="0"/>
                </a:moveTo>
                <a:lnTo>
                  <a:pt x="3657600" y="0"/>
                </a:lnTo>
                <a:lnTo>
                  <a:pt x="3657600" y="4296697"/>
                </a:lnTo>
                <a:lnTo>
                  <a:pt x="3655366" y="4296697"/>
                </a:lnTo>
                <a:lnTo>
                  <a:pt x="3657600" y="4340942"/>
                </a:lnTo>
                <a:cubicBezTo>
                  <a:pt x="3657600" y="5350960"/>
                  <a:pt x="2838818" y="6169742"/>
                  <a:pt x="1828800" y="6169742"/>
                </a:cubicBezTo>
                <a:cubicBezTo>
                  <a:pt x="818782" y="6169742"/>
                  <a:pt x="0" y="5350960"/>
                  <a:pt x="0" y="4340942"/>
                </a:cubicBezTo>
                <a:lnTo>
                  <a:pt x="2234" y="4296697"/>
                </a:lnTo>
                <a:lnTo>
                  <a:pt x="0" y="429669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E289A94-FC84-4DB1-9706-3E77C5624C29}"/>
              </a:ext>
            </a:extLst>
          </p:cNvPr>
          <p:cNvGrpSpPr/>
          <p:nvPr userDrawn="1"/>
        </p:nvGrpSpPr>
        <p:grpSpPr>
          <a:xfrm>
            <a:off x="1405921" y="293562"/>
            <a:ext cx="2261604" cy="1585050"/>
            <a:chOff x="1329736" y="293562"/>
            <a:chExt cx="2261604" cy="15850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E481E0F-0CC9-487D-9844-746EC39240BC}"/>
                </a:ext>
              </a:extLst>
            </p:cNvPr>
            <p:cNvSpPr txBox="1"/>
            <p:nvPr/>
          </p:nvSpPr>
          <p:spPr>
            <a:xfrm>
              <a:off x="1329736" y="293562"/>
              <a:ext cx="1231106" cy="14773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9600" dirty="0">
                  <a:solidFill>
                    <a:schemeClr val="bg1">
                      <a:lumMod val="100000"/>
                    </a:schemeClr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目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F11EEDE-BA40-4B38-95A1-C8965F411FF0}"/>
                </a:ext>
              </a:extLst>
            </p:cNvPr>
            <p:cNvSpPr txBox="1"/>
            <p:nvPr/>
          </p:nvSpPr>
          <p:spPr>
            <a:xfrm>
              <a:off x="2462826" y="336180"/>
              <a:ext cx="1128514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8800" dirty="0">
                  <a:solidFill>
                    <a:schemeClr val="bg1">
                      <a:lumMod val="100000"/>
                    </a:schemeClr>
                  </a:soli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rPr>
                <a:t>录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A82148C-A672-4779-A6E5-7E53CD225541}"/>
                </a:ext>
              </a:extLst>
            </p:cNvPr>
            <p:cNvSpPr txBox="1"/>
            <p:nvPr/>
          </p:nvSpPr>
          <p:spPr>
            <a:xfrm>
              <a:off x="1651016" y="1663168"/>
              <a:ext cx="165698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CONTENTS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FE9A09F-16E6-4629-9E38-7D5D4EEBDFB7}"/>
              </a:ext>
            </a:extLst>
          </p:cNvPr>
          <p:cNvGrpSpPr/>
          <p:nvPr userDrawn="1"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0731FA1-3863-4E1E-A5F6-1313BC75572F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51030E4-1B27-4B73-98B5-F5B808F893DD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53227C0E-14FA-43E6-A950-BDC48B224F6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0436" y="392520"/>
            <a:ext cx="1839657" cy="72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97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074B0D3-DD1B-4F9D-A490-B66BDECF9B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5-mask">
            <a:extLst>
              <a:ext uri="{FF2B5EF4-FFF2-40B4-BE49-F238E27FC236}">
                <a16:creationId xmlns:a16="http://schemas.microsoft.com/office/drawing/2014/main" id="{CAEED894-7FEC-458D-BB0A-1530AB1370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circle round shape">
            <a:extLst>
              <a:ext uri="{FF2B5EF4-FFF2-40B4-BE49-F238E27FC236}">
                <a16:creationId xmlns:a16="http://schemas.microsoft.com/office/drawing/2014/main" id="{094D283C-8D0D-4512-8074-2E4320C6D21E}"/>
              </a:ext>
            </a:extLst>
          </p:cNvPr>
          <p:cNvSpPr/>
          <p:nvPr userDrawn="1"/>
        </p:nvSpPr>
        <p:spPr>
          <a:xfrm>
            <a:off x="3835078" y="1168080"/>
            <a:ext cx="4521844" cy="4521840"/>
          </a:xfrm>
          <a:prstGeom prst="ellipse">
            <a:avLst/>
          </a:prstGeom>
          <a:solidFill>
            <a:schemeClr val="bg1">
              <a:alpha val="58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9" name="circle round shape">
            <a:extLst>
              <a:ext uri="{FF2B5EF4-FFF2-40B4-BE49-F238E27FC236}">
                <a16:creationId xmlns:a16="http://schemas.microsoft.com/office/drawing/2014/main" id="{6DC0D98F-3385-4C24-AA60-75B3FEF44294}"/>
              </a:ext>
            </a:extLst>
          </p:cNvPr>
          <p:cNvSpPr/>
          <p:nvPr userDrawn="1"/>
        </p:nvSpPr>
        <p:spPr>
          <a:xfrm>
            <a:off x="4032810" y="1365813"/>
            <a:ext cx="4126380" cy="4126374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0559426D-CC9D-4F3A-AEE6-30850E59CD8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52507" y="2088213"/>
            <a:ext cx="3333690" cy="880118"/>
          </a:xfrm>
          <a:prstGeom prst="rect">
            <a:avLst/>
          </a:prstGeom>
        </p:spPr>
        <p:txBody>
          <a:bodyPr/>
          <a:lstStyle>
            <a:lvl1pPr>
              <a:defRPr kumimoji="0" lang="zh-CN" altLang="en-US" sz="8000" i="0" u="none" strike="noStrike" kern="1200" cap="none" spc="130" normalizeH="0" baseline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腾祥魅黑简" panose="0101010401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6" name="文本占位符 24">
            <a:extLst>
              <a:ext uri="{FF2B5EF4-FFF2-40B4-BE49-F238E27FC236}">
                <a16:creationId xmlns:a16="http://schemas.microsoft.com/office/drawing/2014/main" id="{931D5F93-ED4E-43F0-8797-304D1D4C7A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29155" y="3248050"/>
            <a:ext cx="3333690" cy="880118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zh-CN" altLang="en-US" sz="4400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请输入内容</a:t>
            </a:r>
          </a:p>
        </p:txBody>
      </p:sp>
      <p:sp>
        <p:nvSpPr>
          <p:cNvPr id="28" name="文本占位符 24">
            <a:extLst>
              <a:ext uri="{FF2B5EF4-FFF2-40B4-BE49-F238E27FC236}">
                <a16:creationId xmlns:a16="http://schemas.microsoft.com/office/drawing/2014/main" id="{B46F591C-4B76-4E83-BD2A-A062DC2796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42246" y="4001686"/>
            <a:ext cx="3333690" cy="880118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defRPr lang="zh-CN" altLang="en-US" sz="1200" kern="1200" dirty="0">
                <a:solidFill>
                  <a:schemeClr val="bg1">
                    <a:lumMod val="95000"/>
                  </a:schemeClr>
                </a:solidFill>
                <a:latin typeface="+mn-lt"/>
                <a:ea typeface="OPPOSans L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QINGSHURUNEIR</a:t>
            </a:r>
            <a:endParaRPr lang="zh-CN" altLang="en-US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E0A0135-5FCB-4986-9DCD-32CC99B54B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0422" y="392520"/>
            <a:ext cx="1839657" cy="72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95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3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4FEA7FE1-E169-428D-9BEA-B2FB3CD4E43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CE1A4F8C-2323-498D-9A6F-085A2FB8AB9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FD16021A-D36D-430E-A77F-CD38498B29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997" y="392520"/>
            <a:ext cx="1839657" cy="720663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578115-AF0A-4012-A7D6-7B76F1C0453F}"/>
              </a:ext>
            </a:extLst>
          </p:cNvPr>
          <p:cNvGrpSpPr/>
          <p:nvPr userDrawn="1"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40609CC-81FF-4925-B0AE-0117948DB654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83BFB63-3EC0-433F-BF2E-695CD129343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AF41A96-E384-414A-B1B6-0F0948B2F6F7}"/>
              </a:ext>
            </a:extLst>
          </p:cNvPr>
          <p:cNvGrpSpPr/>
          <p:nvPr userDrawn="1"/>
        </p:nvGrpSpPr>
        <p:grpSpPr>
          <a:xfrm rot="16200000">
            <a:off x="-204165" y="422579"/>
            <a:ext cx="569556" cy="1013524"/>
            <a:chOff x="6096000" y="-155665"/>
            <a:chExt cx="569556" cy="101352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BB7DD8F-B7D4-4DA8-9EE4-04BDC2CC6B0F}"/>
                </a:ext>
              </a:extLst>
            </p:cNvPr>
            <p:cNvSpPr/>
            <p:nvPr/>
          </p:nvSpPr>
          <p:spPr>
            <a:xfrm rot="5400000" flipV="1">
              <a:off x="5784310" y="156025"/>
              <a:ext cx="1013523" cy="390144"/>
            </a:xfrm>
            <a:custGeom>
              <a:avLst/>
              <a:gdLst>
                <a:gd name="connsiteX0" fmla="*/ 4045058 w 4105432"/>
                <a:gd name="connsiteY0" fmla="*/ 120748 h 1580339"/>
                <a:gd name="connsiteX1" fmla="*/ 4105432 w 4105432"/>
                <a:gd name="connsiteY1" fmla="*/ 60374 h 1580339"/>
                <a:gd name="connsiteX2" fmla="*/ 4045058 w 4105432"/>
                <a:gd name="connsiteY2" fmla="*/ 0 h 1580339"/>
                <a:gd name="connsiteX3" fmla="*/ 3984684 w 4105432"/>
                <a:gd name="connsiteY3" fmla="*/ 60374 h 1580339"/>
                <a:gd name="connsiteX4" fmla="*/ 4045058 w 4105432"/>
                <a:gd name="connsiteY4" fmla="*/ 120748 h 1580339"/>
                <a:gd name="connsiteX5" fmla="*/ 3682814 w 4105432"/>
                <a:gd name="connsiteY5" fmla="*/ 120748 h 1580339"/>
                <a:gd name="connsiteX6" fmla="*/ 3743188 w 4105432"/>
                <a:gd name="connsiteY6" fmla="*/ 60374 h 1580339"/>
                <a:gd name="connsiteX7" fmla="*/ 3682814 w 4105432"/>
                <a:gd name="connsiteY7" fmla="*/ 0 h 1580339"/>
                <a:gd name="connsiteX8" fmla="*/ 3622440 w 4105432"/>
                <a:gd name="connsiteY8" fmla="*/ 60374 h 1580339"/>
                <a:gd name="connsiteX9" fmla="*/ 3682814 w 4105432"/>
                <a:gd name="connsiteY9" fmla="*/ 120748 h 1580339"/>
                <a:gd name="connsiteX10" fmla="*/ 3320570 w 4105432"/>
                <a:gd name="connsiteY10" fmla="*/ 120748 h 1580339"/>
                <a:gd name="connsiteX11" fmla="*/ 3380944 w 4105432"/>
                <a:gd name="connsiteY11" fmla="*/ 60374 h 1580339"/>
                <a:gd name="connsiteX12" fmla="*/ 3320570 w 4105432"/>
                <a:gd name="connsiteY12" fmla="*/ 0 h 1580339"/>
                <a:gd name="connsiteX13" fmla="*/ 3260196 w 4105432"/>
                <a:gd name="connsiteY13" fmla="*/ 60374 h 1580339"/>
                <a:gd name="connsiteX14" fmla="*/ 3320570 w 4105432"/>
                <a:gd name="connsiteY14" fmla="*/ 120748 h 1580339"/>
                <a:gd name="connsiteX15" fmla="*/ 2958326 w 4105432"/>
                <a:gd name="connsiteY15" fmla="*/ 120748 h 1580339"/>
                <a:gd name="connsiteX16" fmla="*/ 3018700 w 4105432"/>
                <a:gd name="connsiteY16" fmla="*/ 60374 h 1580339"/>
                <a:gd name="connsiteX17" fmla="*/ 2958326 w 4105432"/>
                <a:gd name="connsiteY17" fmla="*/ 0 h 1580339"/>
                <a:gd name="connsiteX18" fmla="*/ 2897952 w 4105432"/>
                <a:gd name="connsiteY18" fmla="*/ 60374 h 1580339"/>
                <a:gd name="connsiteX19" fmla="*/ 2958326 w 4105432"/>
                <a:gd name="connsiteY19" fmla="*/ 120748 h 1580339"/>
                <a:gd name="connsiteX20" fmla="*/ 2596082 w 4105432"/>
                <a:gd name="connsiteY20" fmla="*/ 120748 h 1580339"/>
                <a:gd name="connsiteX21" fmla="*/ 2656456 w 4105432"/>
                <a:gd name="connsiteY21" fmla="*/ 60374 h 1580339"/>
                <a:gd name="connsiteX22" fmla="*/ 2596082 w 4105432"/>
                <a:gd name="connsiteY22" fmla="*/ 0 h 1580339"/>
                <a:gd name="connsiteX23" fmla="*/ 2535708 w 4105432"/>
                <a:gd name="connsiteY23" fmla="*/ 60374 h 1580339"/>
                <a:gd name="connsiteX24" fmla="*/ 2596082 w 4105432"/>
                <a:gd name="connsiteY24" fmla="*/ 120748 h 1580339"/>
                <a:gd name="connsiteX25" fmla="*/ 2233838 w 4105432"/>
                <a:gd name="connsiteY25" fmla="*/ 120748 h 1580339"/>
                <a:gd name="connsiteX26" fmla="*/ 2294212 w 4105432"/>
                <a:gd name="connsiteY26" fmla="*/ 60374 h 1580339"/>
                <a:gd name="connsiteX27" fmla="*/ 2233838 w 4105432"/>
                <a:gd name="connsiteY27" fmla="*/ 0 h 1580339"/>
                <a:gd name="connsiteX28" fmla="*/ 2173464 w 4105432"/>
                <a:gd name="connsiteY28" fmla="*/ 60374 h 1580339"/>
                <a:gd name="connsiteX29" fmla="*/ 2233838 w 4105432"/>
                <a:gd name="connsiteY29" fmla="*/ 120748 h 1580339"/>
                <a:gd name="connsiteX30" fmla="*/ 1871594 w 4105432"/>
                <a:gd name="connsiteY30" fmla="*/ 120748 h 1580339"/>
                <a:gd name="connsiteX31" fmla="*/ 1931968 w 4105432"/>
                <a:gd name="connsiteY31" fmla="*/ 60374 h 1580339"/>
                <a:gd name="connsiteX32" fmla="*/ 1871594 w 4105432"/>
                <a:gd name="connsiteY32" fmla="*/ 0 h 1580339"/>
                <a:gd name="connsiteX33" fmla="*/ 1811220 w 4105432"/>
                <a:gd name="connsiteY33" fmla="*/ 60374 h 1580339"/>
                <a:gd name="connsiteX34" fmla="*/ 1871594 w 4105432"/>
                <a:gd name="connsiteY34" fmla="*/ 120748 h 1580339"/>
                <a:gd name="connsiteX35" fmla="*/ 1509351 w 4105432"/>
                <a:gd name="connsiteY35" fmla="*/ 120748 h 1580339"/>
                <a:gd name="connsiteX36" fmla="*/ 1569725 w 4105432"/>
                <a:gd name="connsiteY36" fmla="*/ 60374 h 1580339"/>
                <a:gd name="connsiteX37" fmla="*/ 1509351 w 4105432"/>
                <a:gd name="connsiteY37" fmla="*/ 0 h 1580339"/>
                <a:gd name="connsiteX38" fmla="*/ 1448976 w 4105432"/>
                <a:gd name="connsiteY38" fmla="*/ 60374 h 1580339"/>
                <a:gd name="connsiteX39" fmla="*/ 1509351 w 4105432"/>
                <a:gd name="connsiteY39" fmla="*/ 120748 h 1580339"/>
                <a:gd name="connsiteX40" fmla="*/ 1147106 w 4105432"/>
                <a:gd name="connsiteY40" fmla="*/ 120748 h 1580339"/>
                <a:gd name="connsiteX41" fmla="*/ 1207480 w 4105432"/>
                <a:gd name="connsiteY41" fmla="*/ 60374 h 1580339"/>
                <a:gd name="connsiteX42" fmla="*/ 1147106 w 4105432"/>
                <a:gd name="connsiteY42" fmla="*/ 0 h 1580339"/>
                <a:gd name="connsiteX43" fmla="*/ 1086732 w 4105432"/>
                <a:gd name="connsiteY43" fmla="*/ 60374 h 1580339"/>
                <a:gd name="connsiteX44" fmla="*/ 1147106 w 4105432"/>
                <a:gd name="connsiteY44" fmla="*/ 120748 h 1580339"/>
                <a:gd name="connsiteX45" fmla="*/ 784862 w 4105432"/>
                <a:gd name="connsiteY45" fmla="*/ 120748 h 1580339"/>
                <a:gd name="connsiteX46" fmla="*/ 845236 w 4105432"/>
                <a:gd name="connsiteY46" fmla="*/ 60374 h 1580339"/>
                <a:gd name="connsiteX47" fmla="*/ 784862 w 4105432"/>
                <a:gd name="connsiteY47" fmla="*/ 0 h 1580339"/>
                <a:gd name="connsiteX48" fmla="*/ 724488 w 4105432"/>
                <a:gd name="connsiteY48" fmla="*/ 60374 h 1580339"/>
                <a:gd name="connsiteX49" fmla="*/ 784862 w 4105432"/>
                <a:gd name="connsiteY49" fmla="*/ 120748 h 1580339"/>
                <a:gd name="connsiteX50" fmla="*/ 422618 w 4105432"/>
                <a:gd name="connsiteY50" fmla="*/ 120748 h 1580339"/>
                <a:gd name="connsiteX51" fmla="*/ 482992 w 4105432"/>
                <a:gd name="connsiteY51" fmla="*/ 60374 h 1580339"/>
                <a:gd name="connsiteX52" fmla="*/ 422618 w 4105432"/>
                <a:gd name="connsiteY52" fmla="*/ 0 h 1580339"/>
                <a:gd name="connsiteX53" fmla="*/ 362244 w 4105432"/>
                <a:gd name="connsiteY53" fmla="*/ 60374 h 1580339"/>
                <a:gd name="connsiteX54" fmla="*/ 422618 w 4105432"/>
                <a:gd name="connsiteY54" fmla="*/ 120748 h 1580339"/>
                <a:gd name="connsiteX55" fmla="*/ 60374 w 4105432"/>
                <a:gd name="connsiteY55" fmla="*/ 120748 h 1580339"/>
                <a:gd name="connsiteX56" fmla="*/ 120748 w 4105432"/>
                <a:gd name="connsiteY56" fmla="*/ 60374 h 1580339"/>
                <a:gd name="connsiteX57" fmla="*/ 60374 w 4105432"/>
                <a:gd name="connsiteY57" fmla="*/ 0 h 1580339"/>
                <a:gd name="connsiteX58" fmla="*/ 0 w 4105432"/>
                <a:gd name="connsiteY58" fmla="*/ 60374 h 1580339"/>
                <a:gd name="connsiteX59" fmla="*/ 60374 w 4105432"/>
                <a:gd name="connsiteY59" fmla="*/ 120748 h 1580339"/>
                <a:gd name="connsiteX60" fmla="*/ 4045058 w 4105432"/>
                <a:gd name="connsiteY60" fmla="*/ 485646 h 1580339"/>
                <a:gd name="connsiteX61" fmla="*/ 4105432 w 4105432"/>
                <a:gd name="connsiteY61" fmla="*/ 425272 h 1580339"/>
                <a:gd name="connsiteX62" fmla="*/ 4045058 w 4105432"/>
                <a:gd name="connsiteY62" fmla="*/ 364898 h 1580339"/>
                <a:gd name="connsiteX63" fmla="*/ 3984684 w 4105432"/>
                <a:gd name="connsiteY63" fmla="*/ 425272 h 1580339"/>
                <a:gd name="connsiteX64" fmla="*/ 4045058 w 4105432"/>
                <a:gd name="connsiteY64" fmla="*/ 485646 h 1580339"/>
                <a:gd name="connsiteX65" fmla="*/ 3682814 w 4105432"/>
                <a:gd name="connsiteY65" fmla="*/ 485646 h 1580339"/>
                <a:gd name="connsiteX66" fmla="*/ 3743188 w 4105432"/>
                <a:gd name="connsiteY66" fmla="*/ 425272 h 1580339"/>
                <a:gd name="connsiteX67" fmla="*/ 3682814 w 4105432"/>
                <a:gd name="connsiteY67" fmla="*/ 364898 h 1580339"/>
                <a:gd name="connsiteX68" fmla="*/ 3622440 w 4105432"/>
                <a:gd name="connsiteY68" fmla="*/ 425272 h 1580339"/>
                <a:gd name="connsiteX69" fmla="*/ 3682814 w 4105432"/>
                <a:gd name="connsiteY69" fmla="*/ 485646 h 1580339"/>
                <a:gd name="connsiteX70" fmla="*/ 3320570 w 4105432"/>
                <a:gd name="connsiteY70" fmla="*/ 485646 h 1580339"/>
                <a:gd name="connsiteX71" fmla="*/ 3380944 w 4105432"/>
                <a:gd name="connsiteY71" fmla="*/ 425272 h 1580339"/>
                <a:gd name="connsiteX72" fmla="*/ 3320570 w 4105432"/>
                <a:gd name="connsiteY72" fmla="*/ 364898 h 1580339"/>
                <a:gd name="connsiteX73" fmla="*/ 3260196 w 4105432"/>
                <a:gd name="connsiteY73" fmla="*/ 425272 h 1580339"/>
                <a:gd name="connsiteX74" fmla="*/ 3320570 w 4105432"/>
                <a:gd name="connsiteY74" fmla="*/ 485646 h 1580339"/>
                <a:gd name="connsiteX75" fmla="*/ 2958326 w 4105432"/>
                <a:gd name="connsiteY75" fmla="*/ 485646 h 1580339"/>
                <a:gd name="connsiteX76" fmla="*/ 3018700 w 4105432"/>
                <a:gd name="connsiteY76" fmla="*/ 425272 h 1580339"/>
                <a:gd name="connsiteX77" fmla="*/ 2958326 w 4105432"/>
                <a:gd name="connsiteY77" fmla="*/ 364898 h 1580339"/>
                <a:gd name="connsiteX78" fmla="*/ 2897952 w 4105432"/>
                <a:gd name="connsiteY78" fmla="*/ 425272 h 1580339"/>
                <a:gd name="connsiteX79" fmla="*/ 2958326 w 4105432"/>
                <a:gd name="connsiteY79" fmla="*/ 485646 h 1580339"/>
                <a:gd name="connsiteX80" fmla="*/ 2596082 w 4105432"/>
                <a:gd name="connsiteY80" fmla="*/ 485646 h 1580339"/>
                <a:gd name="connsiteX81" fmla="*/ 2656456 w 4105432"/>
                <a:gd name="connsiteY81" fmla="*/ 425272 h 1580339"/>
                <a:gd name="connsiteX82" fmla="*/ 2596082 w 4105432"/>
                <a:gd name="connsiteY82" fmla="*/ 364898 h 1580339"/>
                <a:gd name="connsiteX83" fmla="*/ 2535708 w 4105432"/>
                <a:gd name="connsiteY83" fmla="*/ 425272 h 1580339"/>
                <a:gd name="connsiteX84" fmla="*/ 2596082 w 4105432"/>
                <a:gd name="connsiteY84" fmla="*/ 485646 h 1580339"/>
                <a:gd name="connsiteX85" fmla="*/ 2233838 w 4105432"/>
                <a:gd name="connsiteY85" fmla="*/ 485646 h 1580339"/>
                <a:gd name="connsiteX86" fmla="*/ 2294212 w 4105432"/>
                <a:gd name="connsiteY86" fmla="*/ 425272 h 1580339"/>
                <a:gd name="connsiteX87" fmla="*/ 2233838 w 4105432"/>
                <a:gd name="connsiteY87" fmla="*/ 364898 h 1580339"/>
                <a:gd name="connsiteX88" fmla="*/ 2173464 w 4105432"/>
                <a:gd name="connsiteY88" fmla="*/ 425272 h 1580339"/>
                <a:gd name="connsiteX89" fmla="*/ 2233838 w 4105432"/>
                <a:gd name="connsiteY89" fmla="*/ 485646 h 1580339"/>
                <a:gd name="connsiteX90" fmla="*/ 1871594 w 4105432"/>
                <a:gd name="connsiteY90" fmla="*/ 485646 h 1580339"/>
                <a:gd name="connsiteX91" fmla="*/ 1931968 w 4105432"/>
                <a:gd name="connsiteY91" fmla="*/ 425272 h 1580339"/>
                <a:gd name="connsiteX92" fmla="*/ 1871594 w 4105432"/>
                <a:gd name="connsiteY92" fmla="*/ 364898 h 1580339"/>
                <a:gd name="connsiteX93" fmla="*/ 1811220 w 4105432"/>
                <a:gd name="connsiteY93" fmla="*/ 425272 h 1580339"/>
                <a:gd name="connsiteX94" fmla="*/ 1871594 w 4105432"/>
                <a:gd name="connsiteY94" fmla="*/ 485646 h 1580339"/>
                <a:gd name="connsiteX95" fmla="*/ 1509351 w 4105432"/>
                <a:gd name="connsiteY95" fmla="*/ 485646 h 1580339"/>
                <a:gd name="connsiteX96" fmla="*/ 1569725 w 4105432"/>
                <a:gd name="connsiteY96" fmla="*/ 425272 h 1580339"/>
                <a:gd name="connsiteX97" fmla="*/ 1509351 w 4105432"/>
                <a:gd name="connsiteY97" fmla="*/ 364898 h 1580339"/>
                <a:gd name="connsiteX98" fmla="*/ 1448976 w 4105432"/>
                <a:gd name="connsiteY98" fmla="*/ 425272 h 1580339"/>
                <a:gd name="connsiteX99" fmla="*/ 1509351 w 4105432"/>
                <a:gd name="connsiteY99" fmla="*/ 485646 h 1580339"/>
                <a:gd name="connsiteX100" fmla="*/ 1147106 w 4105432"/>
                <a:gd name="connsiteY100" fmla="*/ 485646 h 1580339"/>
                <a:gd name="connsiteX101" fmla="*/ 1207480 w 4105432"/>
                <a:gd name="connsiteY101" fmla="*/ 425272 h 1580339"/>
                <a:gd name="connsiteX102" fmla="*/ 1147106 w 4105432"/>
                <a:gd name="connsiteY102" fmla="*/ 364898 h 1580339"/>
                <a:gd name="connsiteX103" fmla="*/ 1086732 w 4105432"/>
                <a:gd name="connsiteY103" fmla="*/ 425272 h 1580339"/>
                <a:gd name="connsiteX104" fmla="*/ 1147106 w 4105432"/>
                <a:gd name="connsiteY104" fmla="*/ 485646 h 1580339"/>
                <a:gd name="connsiteX105" fmla="*/ 784862 w 4105432"/>
                <a:gd name="connsiteY105" fmla="*/ 485646 h 1580339"/>
                <a:gd name="connsiteX106" fmla="*/ 845236 w 4105432"/>
                <a:gd name="connsiteY106" fmla="*/ 425272 h 1580339"/>
                <a:gd name="connsiteX107" fmla="*/ 784862 w 4105432"/>
                <a:gd name="connsiteY107" fmla="*/ 364898 h 1580339"/>
                <a:gd name="connsiteX108" fmla="*/ 724488 w 4105432"/>
                <a:gd name="connsiteY108" fmla="*/ 425272 h 1580339"/>
                <a:gd name="connsiteX109" fmla="*/ 784862 w 4105432"/>
                <a:gd name="connsiteY109" fmla="*/ 485646 h 1580339"/>
                <a:gd name="connsiteX110" fmla="*/ 422618 w 4105432"/>
                <a:gd name="connsiteY110" fmla="*/ 485646 h 1580339"/>
                <a:gd name="connsiteX111" fmla="*/ 482992 w 4105432"/>
                <a:gd name="connsiteY111" fmla="*/ 425272 h 1580339"/>
                <a:gd name="connsiteX112" fmla="*/ 422618 w 4105432"/>
                <a:gd name="connsiteY112" fmla="*/ 364898 h 1580339"/>
                <a:gd name="connsiteX113" fmla="*/ 362244 w 4105432"/>
                <a:gd name="connsiteY113" fmla="*/ 425272 h 1580339"/>
                <a:gd name="connsiteX114" fmla="*/ 422618 w 4105432"/>
                <a:gd name="connsiteY114" fmla="*/ 485646 h 1580339"/>
                <a:gd name="connsiteX115" fmla="*/ 60374 w 4105432"/>
                <a:gd name="connsiteY115" fmla="*/ 485646 h 1580339"/>
                <a:gd name="connsiteX116" fmla="*/ 120748 w 4105432"/>
                <a:gd name="connsiteY116" fmla="*/ 425272 h 1580339"/>
                <a:gd name="connsiteX117" fmla="*/ 60374 w 4105432"/>
                <a:gd name="connsiteY117" fmla="*/ 364898 h 1580339"/>
                <a:gd name="connsiteX118" fmla="*/ 0 w 4105432"/>
                <a:gd name="connsiteY118" fmla="*/ 425272 h 1580339"/>
                <a:gd name="connsiteX119" fmla="*/ 60374 w 4105432"/>
                <a:gd name="connsiteY119" fmla="*/ 485646 h 1580339"/>
                <a:gd name="connsiteX120" fmla="*/ 4045058 w 4105432"/>
                <a:gd name="connsiteY120" fmla="*/ 850543 h 1580339"/>
                <a:gd name="connsiteX121" fmla="*/ 4105432 w 4105432"/>
                <a:gd name="connsiteY121" fmla="*/ 790169 h 1580339"/>
                <a:gd name="connsiteX122" fmla="*/ 4045058 w 4105432"/>
                <a:gd name="connsiteY122" fmla="*/ 729795 h 1580339"/>
                <a:gd name="connsiteX123" fmla="*/ 3984684 w 4105432"/>
                <a:gd name="connsiteY123" fmla="*/ 790169 h 1580339"/>
                <a:gd name="connsiteX124" fmla="*/ 4045058 w 4105432"/>
                <a:gd name="connsiteY124" fmla="*/ 850543 h 1580339"/>
                <a:gd name="connsiteX125" fmla="*/ 3682814 w 4105432"/>
                <a:gd name="connsiteY125" fmla="*/ 850543 h 1580339"/>
                <a:gd name="connsiteX126" fmla="*/ 3743188 w 4105432"/>
                <a:gd name="connsiteY126" fmla="*/ 790169 h 1580339"/>
                <a:gd name="connsiteX127" fmla="*/ 3682814 w 4105432"/>
                <a:gd name="connsiteY127" fmla="*/ 729795 h 1580339"/>
                <a:gd name="connsiteX128" fmla="*/ 3622440 w 4105432"/>
                <a:gd name="connsiteY128" fmla="*/ 790169 h 1580339"/>
                <a:gd name="connsiteX129" fmla="*/ 3682814 w 4105432"/>
                <a:gd name="connsiteY129" fmla="*/ 850543 h 1580339"/>
                <a:gd name="connsiteX130" fmla="*/ 3320570 w 4105432"/>
                <a:gd name="connsiteY130" fmla="*/ 850543 h 1580339"/>
                <a:gd name="connsiteX131" fmla="*/ 3380944 w 4105432"/>
                <a:gd name="connsiteY131" fmla="*/ 790169 h 1580339"/>
                <a:gd name="connsiteX132" fmla="*/ 3320570 w 4105432"/>
                <a:gd name="connsiteY132" fmla="*/ 729795 h 1580339"/>
                <a:gd name="connsiteX133" fmla="*/ 3260196 w 4105432"/>
                <a:gd name="connsiteY133" fmla="*/ 790169 h 1580339"/>
                <a:gd name="connsiteX134" fmla="*/ 3320570 w 4105432"/>
                <a:gd name="connsiteY134" fmla="*/ 850543 h 1580339"/>
                <a:gd name="connsiteX135" fmla="*/ 2958326 w 4105432"/>
                <a:gd name="connsiteY135" fmla="*/ 850543 h 1580339"/>
                <a:gd name="connsiteX136" fmla="*/ 3018700 w 4105432"/>
                <a:gd name="connsiteY136" fmla="*/ 790169 h 1580339"/>
                <a:gd name="connsiteX137" fmla="*/ 2958326 w 4105432"/>
                <a:gd name="connsiteY137" fmla="*/ 729795 h 1580339"/>
                <a:gd name="connsiteX138" fmla="*/ 2897952 w 4105432"/>
                <a:gd name="connsiteY138" fmla="*/ 790169 h 1580339"/>
                <a:gd name="connsiteX139" fmla="*/ 2958326 w 4105432"/>
                <a:gd name="connsiteY139" fmla="*/ 850543 h 1580339"/>
                <a:gd name="connsiteX140" fmla="*/ 2596082 w 4105432"/>
                <a:gd name="connsiteY140" fmla="*/ 850543 h 1580339"/>
                <a:gd name="connsiteX141" fmla="*/ 2656456 w 4105432"/>
                <a:gd name="connsiteY141" fmla="*/ 790169 h 1580339"/>
                <a:gd name="connsiteX142" fmla="*/ 2596082 w 4105432"/>
                <a:gd name="connsiteY142" fmla="*/ 729795 h 1580339"/>
                <a:gd name="connsiteX143" fmla="*/ 2535708 w 4105432"/>
                <a:gd name="connsiteY143" fmla="*/ 790169 h 1580339"/>
                <a:gd name="connsiteX144" fmla="*/ 2596082 w 4105432"/>
                <a:gd name="connsiteY144" fmla="*/ 850543 h 1580339"/>
                <a:gd name="connsiteX145" fmla="*/ 2233838 w 4105432"/>
                <a:gd name="connsiteY145" fmla="*/ 850543 h 1580339"/>
                <a:gd name="connsiteX146" fmla="*/ 2294212 w 4105432"/>
                <a:gd name="connsiteY146" fmla="*/ 790169 h 1580339"/>
                <a:gd name="connsiteX147" fmla="*/ 2233838 w 4105432"/>
                <a:gd name="connsiteY147" fmla="*/ 729795 h 1580339"/>
                <a:gd name="connsiteX148" fmla="*/ 2173464 w 4105432"/>
                <a:gd name="connsiteY148" fmla="*/ 790169 h 1580339"/>
                <a:gd name="connsiteX149" fmla="*/ 2233838 w 4105432"/>
                <a:gd name="connsiteY149" fmla="*/ 850543 h 1580339"/>
                <a:gd name="connsiteX150" fmla="*/ 1871594 w 4105432"/>
                <a:gd name="connsiteY150" fmla="*/ 850543 h 1580339"/>
                <a:gd name="connsiteX151" fmla="*/ 1931968 w 4105432"/>
                <a:gd name="connsiteY151" fmla="*/ 790169 h 1580339"/>
                <a:gd name="connsiteX152" fmla="*/ 1871594 w 4105432"/>
                <a:gd name="connsiteY152" fmla="*/ 729795 h 1580339"/>
                <a:gd name="connsiteX153" fmla="*/ 1811220 w 4105432"/>
                <a:gd name="connsiteY153" fmla="*/ 790169 h 1580339"/>
                <a:gd name="connsiteX154" fmla="*/ 1871594 w 4105432"/>
                <a:gd name="connsiteY154" fmla="*/ 850543 h 1580339"/>
                <a:gd name="connsiteX155" fmla="*/ 1509351 w 4105432"/>
                <a:gd name="connsiteY155" fmla="*/ 850543 h 1580339"/>
                <a:gd name="connsiteX156" fmla="*/ 1569725 w 4105432"/>
                <a:gd name="connsiteY156" fmla="*/ 790169 h 1580339"/>
                <a:gd name="connsiteX157" fmla="*/ 1509351 w 4105432"/>
                <a:gd name="connsiteY157" fmla="*/ 729795 h 1580339"/>
                <a:gd name="connsiteX158" fmla="*/ 1448976 w 4105432"/>
                <a:gd name="connsiteY158" fmla="*/ 790169 h 1580339"/>
                <a:gd name="connsiteX159" fmla="*/ 1509351 w 4105432"/>
                <a:gd name="connsiteY159" fmla="*/ 850543 h 1580339"/>
                <a:gd name="connsiteX160" fmla="*/ 1147106 w 4105432"/>
                <a:gd name="connsiteY160" fmla="*/ 850543 h 1580339"/>
                <a:gd name="connsiteX161" fmla="*/ 1207480 w 4105432"/>
                <a:gd name="connsiteY161" fmla="*/ 790169 h 1580339"/>
                <a:gd name="connsiteX162" fmla="*/ 1147106 w 4105432"/>
                <a:gd name="connsiteY162" fmla="*/ 729795 h 1580339"/>
                <a:gd name="connsiteX163" fmla="*/ 1086732 w 4105432"/>
                <a:gd name="connsiteY163" fmla="*/ 790169 h 1580339"/>
                <a:gd name="connsiteX164" fmla="*/ 1147106 w 4105432"/>
                <a:gd name="connsiteY164" fmla="*/ 850543 h 1580339"/>
                <a:gd name="connsiteX165" fmla="*/ 784862 w 4105432"/>
                <a:gd name="connsiteY165" fmla="*/ 850543 h 1580339"/>
                <a:gd name="connsiteX166" fmla="*/ 845236 w 4105432"/>
                <a:gd name="connsiteY166" fmla="*/ 790169 h 1580339"/>
                <a:gd name="connsiteX167" fmla="*/ 784862 w 4105432"/>
                <a:gd name="connsiteY167" fmla="*/ 729795 h 1580339"/>
                <a:gd name="connsiteX168" fmla="*/ 724488 w 4105432"/>
                <a:gd name="connsiteY168" fmla="*/ 790169 h 1580339"/>
                <a:gd name="connsiteX169" fmla="*/ 784862 w 4105432"/>
                <a:gd name="connsiteY169" fmla="*/ 850543 h 1580339"/>
                <a:gd name="connsiteX170" fmla="*/ 422618 w 4105432"/>
                <a:gd name="connsiteY170" fmla="*/ 850543 h 1580339"/>
                <a:gd name="connsiteX171" fmla="*/ 482992 w 4105432"/>
                <a:gd name="connsiteY171" fmla="*/ 790169 h 1580339"/>
                <a:gd name="connsiteX172" fmla="*/ 422618 w 4105432"/>
                <a:gd name="connsiteY172" fmla="*/ 729795 h 1580339"/>
                <a:gd name="connsiteX173" fmla="*/ 362244 w 4105432"/>
                <a:gd name="connsiteY173" fmla="*/ 790169 h 1580339"/>
                <a:gd name="connsiteX174" fmla="*/ 422618 w 4105432"/>
                <a:gd name="connsiteY174" fmla="*/ 850543 h 1580339"/>
                <a:gd name="connsiteX175" fmla="*/ 60374 w 4105432"/>
                <a:gd name="connsiteY175" fmla="*/ 850543 h 1580339"/>
                <a:gd name="connsiteX176" fmla="*/ 120748 w 4105432"/>
                <a:gd name="connsiteY176" fmla="*/ 790169 h 1580339"/>
                <a:gd name="connsiteX177" fmla="*/ 60374 w 4105432"/>
                <a:gd name="connsiteY177" fmla="*/ 729795 h 1580339"/>
                <a:gd name="connsiteX178" fmla="*/ 0 w 4105432"/>
                <a:gd name="connsiteY178" fmla="*/ 790169 h 1580339"/>
                <a:gd name="connsiteX179" fmla="*/ 60374 w 4105432"/>
                <a:gd name="connsiteY179" fmla="*/ 850543 h 1580339"/>
                <a:gd name="connsiteX180" fmla="*/ 4045058 w 4105432"/>
                <a:gd name="connsiteY180" fmla="*/ 1215441 h 1580339"/>
                <a:gd name="connsiteX181" fmla="*/ 4105432 w 4105432"/>
                <a:gd name="connsiteY181" fmla="*/ 1155067 h 1580339"/>
                <a:gd name="connsiteX182" fmla="*/ 4045058 w 4105432"/>
                <a:gd name="connsiteY182" fmla="*/ 1094693 h 1580339"/>
                <a:gd name="connsiteX183" fmla="*/ 3984684 w 4105432"/>
                <a:gd name="connsiteY183" fmla="*/ 1155067 h 1580339"/>
                <a:gd name="connsiteX184" fmla="*/ 4045058 w 4105432"/>
                <a:gd name="connsiteY184" fmla="*/ 1215441 h 1580339"/>
                <a:gd name="connsiteX185" fmla="*/ 3682814 w 4105432"/>
                <a:gd name="connsiteY185" fmla="*/ 1215441 h 1580339"/>
                <a:gd name="connsiteX186" fmla="*/ 3743188 w 4105432"/>
                <a:gd name="connsiteY186" fmla="*/ 1155067 h 1580339"/>
                <a:gd name="connsiteX187" fmla="*/ 3682814 w 4105432"/>
                <a:gd name="connsiteY187" fmla="*/ 1094693 h 1580339"/>
                <a:gd name="connsiteX188" fmla="*/ 3622440 w 4105432"/>
                <a:gd name="connsiteY188" fmla="*/ 1155067 h 1580339"/>
                <a:gd name="connsiteX189" fmla="*/ 3682814 w 4105432"/>
                <a:gd name="connsiteY189" fmla="*/ 1215441 h 1580339"/>
                <a:gd name="connsiteX190" fmla="*/ 3320570 w 4105432"/>
                <a:gd name="connsiteY190" fmla="*/ 1215441 h 1580339"/>
                <a:gd name="connsiteX191" fmla="*/ 3380944 w 4105432"/>
                <a:gd name="connsiteY191" fmla="*/ 1155067 h 1580339"/>
                <a:gd name="connsiteX192" fmla="*/ 3320570 w 4105432"/>
                <a:gd name="connsiteY192" fmla="*/ 1094693 h 1580339"/>
                <a:gd name="connsiteX193" fmla="*/ 3260196 w 4105432"/>
                <a:gd name="connsiteY193" fmla="*/ 1155067 h 1580339"/>
                <a:gd name="connsiteX194" fmla="*/ 3320570 w 4105432"/>
                <a:gd name="connsiteY194" fmla="*/ 1215441 h 1580339"/>
                <a:gd name="connsiteX195" fmla="*/ 2958326 w 4105432"/>
                <a:gd name="connsiteY195" fmla="*/ 1215441 h 1580339"/>
                <a:gd name="connsiteX196" fmla="*/ 3018700 w 4105432"/>
                <a:gd name="connsiteY196" fmla="*/ 1155067 h 1580339"/>
                <a:gd name="connsiteX197" fmla="*/ 2958326 w 4105432"/>
                <a:gd name="connsiteY197" fmla="*/ 1094693 h 1580339"/>
                <a:gd name="connsiteX198" fmla="*/ 2897952 w 4105432"/>
                <a:gd name="connsiteY198" fmla="*/ 1155067 h 1580339"/>
                <a:gd name="connsiteX199" fmla="*/ 2958326 w 4105432"/>
                <a:gd name="connsiteY199" fmla="*/ 1215441 h 1580339"/>
                <a:gd name="connsiteX200" fmla="*/ 2596082 w 4105432"/>
                <a:gd name="connsiteY200" fmla="*/ 1215441 h 1580339"/>
                <a:gd name="connsiteX201" fmla="*/ 2656456 w 4105432"/>
                <a:gd name="connsiteY201" fmla="*/ 1155067 h 1580339"/>
                <a:gd name="connsiteX202" fmla="*/ 2596082 w 4105432"/>
                <a:gd name="connsiteY202" fmla="*/ 1094693 h 1580339"/>
                <a:gd name="connsiteX203" fmla="*/ 2535708 w 4105432"/>
                <a:gd name="connsiteY203" fmla="*/ 1155067 h 1580339"/>
                <a:gd name="connsiteX204" fmla="*/ 2596082 w 4105432"/>
                <a:gd name="connsiteY204" fmla="*/ 1215441 h 1580339"/>
                <a:gd name="connsiteX205" fmla="*/ 2233838 w 4105432"/>
                <a:gd name="connsiteY205" fmla="*/ 1215441 h 1580339"/>
                <a:gd name="connsiteX206" fmla="*/ 2294212 w 4105432"/>
                <a:gd name="connsiteY206" fmla="*/ 1155067 h 1580339"/>
                <a:gd name="connsiteX207" fmla="*/ 2233838 w 4105432"/>
                <a:gd name="connsiteY207" fmla="*/ 1094693 h 1580339"/>
                <a:gd name="connsiteX208" fmla="*/ 2173464 w 4105432"/>
                <a:gd name="connsiteY208" fmla="*/ 1155067 h 1580339"/>
                <a:gd name="connsiteX209" fmla="*/ 2233838 w 4105432"/>
                <a:gd name="connsiteY209" fmla="*/ 1215441 h 1580339"/>
                <a:gd name="connsiteX210" fmla="*/ 1871594 w 4105432"/>
                <a:gd name="connsiteY210" fmla="*/ 1215441 h 1580339"/>
                <a:gd name="connsiteX211" fmla="*/ 1931968 w 4105432"/>
                <a:gd name="connsiteY211" fmla="*/ 1155067 h 1580339"/>
                <a:gd name="connsiteX212" fmla="*/ 1871594 w 4105432"/>
                <a:gd name="connsiteY212" fmla="*/ 1094693 h 1580339"/>
                <a:gd name="connsiteX213" fmla="*/ 1811220 w 4105432"/>
                <a:gd name="connsiteY213" fmla="*/ 1155067 h 1580339"/>
                <a:gd name="connsiteX214" fmla="*/ 1871594 w 4105432"/>
                <a:gd name="connsiteY214" fmla="*/ 1215441 h 1580339"/>
                <a:gd name="connsiteX215" fmla="*/ 1509351 w 4105432"/>
                <a:gd name="connsiteY215" fmla="*/ 1215441 h 1580339"/>
                <a:gd name="connsiteX216" fmla="*/ 1569725 w 4105432"/>
                <a:gd name="connsiteY216" fmla="*/ 1155067 h 1580339"/>
                <a:gd name="connsiteX217" fmla="*/ 1509351 w 4105432"/>
                <a:gd name="connsiteY217" fmla="*/ 1094693 h 1580339"/>
                <a:gd name="connsiteX218" fmla="*/ 1448976 w 4105432"/>
                <a:gd name="connsiteY218" fmla="*/ 1155067 h 1580339"/>
                <a:gd name="connsiteX219" fmla="*/ 1509351 w 4105432"/>
                <a:gd name="connsiteY219" fmla="*/ 1215441 h 1580339"/>
                <a:gd name="connsiteX220" fmla="*/ 1147106 w 4105432"/>
                <a:gd name="connsiteY220" fmla="*/ 1215441 h 1580339"/>
                <a:gd name="connsiteX221" fmla="*/ 1207480 w 4105432"/>
                <a:gd name="connsiteY221" fmla="*/ 1155067 h 1580339"/>
                <a:gd name="connsiteX222" fmla="*/ 1147106 w 4105432"/>
                <a:gd name="connsiteY222" fmla="*/ 1094693 h 1580339"/>
                <a:gd name="connsiteX223" fmla="*/ 1086732 w 4105432"/>
                <a:gd name="connsiteY223" fmla="*/ 1155067 h 1580339"/>
                <a:gd name="connsiteX224" fmla="*/ 1147106 w 4105432"/>
                <a:gd name="connsiteY224" fmla="*/ 1215441 h 1580339"/>
                <a:gd name="connsiteX225" fmla="*/ 784862 w 4105432"/>
                <a:gd name="connsiteY225" fmla="*/ 1215441 h 1580339"/>
                <a:gd name="connsiteX226" fmla="*/ 845236 w 4105432"/>
                <a:gd name="connsiteY226" fmla="*/ 1155067 h 1580339"/>
                <a:gd name="connsiteX227" fmla="*/ 784862 w 4105432"/>
                <a:gd name="connsiteY227" fmla="*/ 1094693 h 1580339"/>
                <a:gd name="connsiteX228" fmla="*/ 724488 w 4105432"/>
                <a:gd name="connsiteY228" fmla="*/ 1155067 h 1580339"/>
                <a:gd name="connsiteX229" fmla="*/ 784862 w 4105432"/>
                <a:gd name="connsiteY229" fmla="*/ 1215441 h 1580339"/>
                <a:gd name="connsiteX230" fmla="*/ 422618 w 4105432"/>
                <a:gd name="connsiteY230" fmla="*/ 1215441 h 1580339"/>
                <a:gd name="connsiteX231" fmla="*/ 482992 w 4105432"/>
                <a:gd name="connsiteY231" fmla="*/ 1155067 h 1580339"/>
                <a:gd name="connsiteX232" fmla="*/ 422618 w 4105432"/>
                <a:gd name="connsiteY232" fmla="*/ 1094693 h 1580339"/>
                <a:gd name="connsiteX233" fmla="*/ 362244 w 4105432"/>
                <a:gd name="connsiteY233" fmla="*/ 1155067 h 1580339"/>
                <a:gd name="connsiteX234" fmla="*/ 422618 w 4105432"/>
                <a:gd name="connsiteY234" fmla="*/ 1215441 h 1580339"/>
                <a:gd name="connsiteX235" fmla="*/ 60374 w 4105432"/>
                <a:gd name="connsiteY235" fmla="*/ 1215441 h 1580339"/>
                <a:gd name="connsiteX236" fmla="*/ 120748 w 4105432"/>
                <a:gd name="connsiteY236" fmla="*/ 1155067 h 1580339"/>
                <a:gd name="connsiteX237" fmla="*/ 60374 w 4105432"/>
                <a:gd name="connsiteY237" fmla="*/ 1094693 h 1580339"/>
                <a:gd name="connsiteX238" fmla="*/ 0 w 4105432"/>
                <a:gd name="connsiteY238" fmla="*/ 1155067 h 1580339"/>
                <a:gd name="connsiteX239" fmla="*/ 60374 w 4105432"/>
                <a:gd name="connsiteY239" fmla="*/ 1215441 h 1580339"/>
                <a:gd name="connsiteX240" fmla="*/ 4045058 w 4105432"/>
                <a:gd name="connsiteY240" fmla="*/ 1580339 h 1580339"/>
                <a:gd name="connsiteX241" fmla="*/ 4105432 w 4105432"/>
                <a:gd name="connsiteY241" fmla="*/ 1519965 h 1580339"/>
                <a:gd name="connsiteX242" fmla="*/ 4045058 w 4105432"/>
                <a:gd name="connsiteY242" fmla="*/ 1459591 h 1580339"/>
                <a:gd name="connsiteX243" fmla="*/ 3984684 w 4105432"/>
                <a:gd name="connsiteY243" fmla="*/ 1519965 h 1580339"/>
                <a:gd name="connsiteX244" fmla="*/ 4045058 w 4105432"/>
                <a:gd name="connsiteY244" fmla="*/ 1580339 h 1580339"/>
                <a:gd name="connsiteX245" fmla="*/ 3682814 w 4105432"/>
                <a:gd name="connsiteY245" fmla="*/ 1580339 h 1580339"/>
                <a:gd name="connsiteX246" fmla="*/ 3743188 w 4105432"/>
                <a:gd name="connsiteY246" fmla="*/ 1519965 h 1580339"/>
                <a:gd name="connsiteX247" fmla="*/ 3682814 w 4105432"/>
                <a:gd name="connsiteY247" fmla="*/ 1459591 h 1580339"/>
                <a:gd name="connsiteX248" fmla="*/ 3622440 w 4105432"/>
                <a:gd name="connsiteY248" fmla="*/ 1519965 h 1580339"/>
                <a:gd name="connsiteX249" fmla="*/ 3682814 w 4105432"/>
                <a:gd name="connsiteY249" fmla="*/ 1580339 h 1580339"/>
                <a:gd name="connsiteX250" fmla="*/ 3320570 w 4105432"/>
                <a:gd name="connsiteY250" fmla="*/ 1580339 h 1580339"/>
                <a:gd name="connsiteX251" fmla="*/ 3380944 w 4105432"/>
                <a:gd name="connsiteY251" fmla="*/ 1519965 h 1580339"/>
                <a:gd name="connsiteX252" fmla="*/ 3320570 w 4105432"/>
                <a:gd name="connsiteY252" fmla="*/ 1459591 h 1580339"/>
                <a:gd name="connsiteX253" fmla="*/ 3260196 w 4105432"/>
                <a:gd name="connsiteY253" fmla="*/ 1519965 h 1580339"/>
                <a:gd name="connsiteX254" fmla="*/ 3320570 w 4105432"/>
                <a:gd name="connsiteY254" fmla="*/ 1580339 h 1580339"/>
                <a:gd name="connsiteX255" fmla="*/ 2958326 w 4105432"/>
                <a:gd name="connsiteY255" fmla="*/ 1580339 h 1580339"/>
                <a:gd name="connsiteX256" fmla="*/ 3018700 w 4105432"/>
                <a:gd name="connsiteY256" fmla="*/ 1519965 h 1580339"/>
                <a:gd name="connsiteX257" fmla="*/ 2958326 w 4105432"/>
                <a:gd name="connsiteY257" fmla="*/ 1459591 h 1580339"/>
                <a:gd name="connsiteX258" fmla="*/ 2897952 w 4105432"/>
                <a:gd name="connsiteY258" fmla="*/ 1519965 h 1580339"/>
                <a:gd name="connsiteX259" fmla="*/ 2958326 w 4105432"/>
                <a:gd name="connsiteY259" fmla="*/ 1580339 h 1580339"/>
                <a:gd name="connsiteX260" fmla="*/ 2596082 w 4105432"/>
                <a:gd name="connsiteY260" fmla="*/ 1580339 h 1580339"/>
                <a:gd name="connsiteX261" fmla="*/ 2656456 w 4105432"/>
                <a:gd name="connsiteY261" fmla="*/ 1519965 h 1580339"/>
                <a:gd name="connsiteX262" fmla="*/ 2596082 w 4105432"/>
                <a:gd name="connsiteY262" fmla="*/ 1459591 h 1580339"/>
                <a:gd name="connsiteX263" fmla="*/ 2535708 w 4105432"/>
                <a:gd name="connsiteY263" fmla="*/ 1519965 h 1580339"/>
                <a:gd name="connsiteX264" fmla="*/ 2596082 w 4105432"/>
                <a:gd name="connsiteY264" fmla="*/ 1580339 h 1580339"/>
                <a:gd name="connsiteX265" fmla="*/ 2233838 w 4105432"/>
                <a:gd name="connsiteY265" fmla="*/ 1580339 h 1580339"/>
                <a:gd name="connsiteX266" fmla="*/ 2294212 w 4105432"/>
                <a:gd name="connsiteY266" fmla="*/ 1519965 h 1580339"/>
                <a:gd name="connsiteX267" fmla="*/ 2233838 w 4105432"/>
                <a:gd name="connsiteY267" fmla="*/ 1459591 h 1580339"/>
                <a:gd name="connsiteX268" fmla="*/ 2173464 w 4105432"/>
                <a:gd name="connsiteY268" fmla="*/ 1519965 h 1580339"/>
                <a:gd name="connsiteX269" fmla="*/ 2233838 w 4105432"/>
                <a:gd name="connsiteY269" fmla="*/ 1580339 h 1580339"/>
                <a:gd name="connsiteX270" fmla="*/ 1871594 w 4105432"/>
                <a:gd name="connsiteY270" fmla="*/ 1580339 h 1580339"/>
                <a:gd name="connsiteX271" fmla="*/ 1931968 w 4105432"/>
                <a:gd name="connsiteY271" fmla="*/ 1519965 h 1580339"/>
                <a:gd name="connsiteX272" fmla="*/ 1871594 w 4105432"/>
                <a:gd name="connsiteY272" fmla="*/ 1459591 h 1580339"/>
                <a:gd name="connsiteX273" fmla="*/ 1811220 w 4105432"/>
                <a:gd name="connsiteY273" fmla="*/ 1519965 h 1580339"/>
                <a:gd name="connsiteX274" fmla="*/ 1871594 w 4105432"/>
                <a:gd name="connsiteY274" fmla="*/ 1580339 h 1580339"/>
                <a:gd name="connsiteX275" fmla="*/ 1509351 w 4105432"/>
                <a:gd name="connsiteY275" fmla="*/ 1580339 h 1580339"/>
                <a:gd name="connsiteX276" fmla="*/ 1569725 w 4105432"/>
                <a:gd name="connsiteY276" fmla="*/ 1519965 h 1580339"/>
                <a:gd name="connsiteX277" fmla="*/ 1509351 w 4105432"/>
                <a:gd name="connsiteY277" fmla="*/ 1459591 h 1580339"/>
                <a:gd name="connsiteX278" fmla="*/ 1448976 w 4105432"/>
                <a:gd name="connsiteY278" fmla="*/ 1519965 h 1580339"/>
                <a:gd name="connsiteX279" fmla="*/ 1509351 w 4105432"/>
                <a:gd name="connsiteY279" fmla="*/ 1580339 h 1580339"/>
                <a:gd name="connsiteX280" fmla="*/ 1147106 w 4105432"/>
                <a:gd name="connsiteY280" fmla="*/ 1580339 h 1580339"/>
                <a:gd name="connsiteX281" fmla="*/ 1207480 w 4105432"/>
                <a:gd name="connsiteY281" fmla="*/ 1519965 h 1580339"/>
                <a:gd name="connsiteX282" fmla="*/ 1147106 w 4105432"/>
                <a:gd name="connsiteY282" fmla="*/ 1459591 h 1580339"/>
                <a:gd name="connsiteX283" fmla="*/ 1086732 w 4105432"/>
                <a:gd name="connsiteY283" fmla="*/ 1519965 h 1580339"/>
                <a:gd name="connsiteX284" fmla="*/ 1147106 w 4105432"/>
                <a:gd name="connsiteY284" fmla="*/ 1580339 h 1580339"/>
                <a:gd name="connsiteX285" fmla="*/ 784862 w 4105432"/>
                <a:gd name="connsiteY285" fmla="*/ 1580339 h 1580339"/>
                <a:gd name="connsiteX286" fmla="*/ 845236 w 4105432"/>
                <a:gd name="connsiteY286" fmla="*/ 1519965 h 1580339"/>
                <a:gd name="connsiteX287" fmla="*/ 784862 w 4105432"/>
                <a:gd name="connsiteY287" fmla="*/ 1459591 h 1580339"/>
                <a:gd name="connsiteX288" fmla="*/ 724488 w 4105432"/>
                <a:gd name="connsiteY288" fmla="*/ 1519965 h 1580339"/>
                <a:gd name="connsiteX289" fmla="*/ 784862 w 4105432"/>
                <a:gd name="connsiteY289" fmla="*/ 1580339 h 1580339"/>
                <a:gd name="connsiteX290" fmla="*/ 422618 w 4105432"/>
                <a:gd name="connsiteY290" fmla="*/ 1580339 h 1580339"/>
                <a:gd name="connsiteX291" fmla="*/ 482992 w 4105432"/>
                <a:gd name="connsiteY291" fmla="*/ 1519965 h 1580339"/>
                <a:gd name="connsiteX292" fmla="*/ 422618 w 4105432"/>
                <a:gd name="connsiteY292" fmla="*/ 1459591 h 1580339"/>
                <a:gd name="connsiteX293" fmla="*/ 362244 w 4105432"/>
                <a:gd name="connsiteY293" fmla="*/ 1519965 h 1580339"/>
                <a:gd name="connsiteX294" fmla="*/ 422618 w 4105432"/>
                <a:gd name="connsiteY294" fmla="*/ 1580339 h 1580339"/>
                <a:gd name="connsiteX295" fmla="*/ 60374 w 4105432"/>
                <a:gd name="connsiteY295" fmla="*/ 1580339 h 1580339"/>
                <a:gd name="connsiteX296" fmla="*/ 120748 w 4105432"/>
                <a:gd name="connsiteY296" fmla="*/ 1519965 h 1580339"/>
                <a:gd name="connsiteX297" fmla="*/ 60374 w 4105432"/>
                <a:gd name="connsiteY297" fmla="*/ 1459591 h 1580339"/>
                <a:gd name="connsiteX298" fmla="*/ 0 w 4105432"/>
                <a:gd name="connsiteY298" fmla="*/ 1519965 h 1580339"/>
                <a:gd name="connsiteX299" fmla="*/ 60374 w 4105432"/>
                <a:gd name="connsiteY299" fmla="*/ 1580339 h 15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</a:cxnLst>
              <a:rect l="l" t="t" r="r" b="b"/>
              <a:pathLst>
                <a:path w="4105432" h="1580339">
                  <a:moveTo>
                    <a:pt x="4045058" y="120748"/>
                  </a:moveTo>
                  <a:cubicBezTo>
                    <a:pt x="4078402" y="120748"/>
                    <a:pt x="4105432" y="93718"/>
                    <a:pt x="4105432" y="60374"/>
                  </a:cubicBezTo>
                  <a:cubicBezTo>
                    <a:pt x="4105432" y="27030"/>
                    <a:pt x="4078402" y="0"/>
                    <a:pt x="4045058" y="0"/>
                  </a:cubicBezTo>
                  <a:cubicBezTo>
                    <a:pt x="4011714" y="0"/>
                    <a:pt x="3984684" y="27030"/>
                    <a:pt x="3984684" y="60374"/>
                  </a:cubicBezTo>
                  <a:cubicBezTo>
                    <a:pt x="3984684" y="93718"/>
                    <a:pt x="4011714" y="120748"/>
                    <a:pt x="4045058" y="120748"/>
                  </a:cubicBezTo>
                  <a:close/>
                  <a:moveTo>
                    <a:pt x="3682814" y="120748"/>
                  </a:moveTo>
                  <a:cubicBezTo>
                    <a:pt x="3716158" y="120748"/>
                    <a:pt x="3743188" y="93718"/>
                    <a:pt x="3743188" y="60374"/>
                  </a:cubicBezTo>
                  <a:cubicBezTo>
                    <a:pt x="3743188" y="27030"/>
                    <a:pt x="3716158" y="0"/>
                    <a:pt x="3682814" y="0"/>
                  </a:cubicBezTo>
                  <a:cubicBezTo>
                    <a:pt x="3649470" y="0"/>
                    <a:pt x="3622440" y="27030"/>
                    <a:pt x="3622440" y="60374"/>
                  </a:cubicBezTo>
                  <a:cubicBezTo>
                    <a:pt x="3622440" y="93718"/>
                    <a:pt x="3649470" y="120748"/>
                    <a:pt x="3682814" y="120748"/>
                  </a:cubicBezTo>
                  <a:close/>
                  <a:moveTo>
                    <a:pt x="3320570" y="120748"/>
                  </a:moveTo>
                  <a:cubicBezTo>
                    <a:pt x="3353914" y="120748"/>
                    <a:pt x="3380944" y="93718"/>
                    <a:pt x="3380944" y="60374"/>
                  </a:cubicBezTo>
                  <a:cubicBezTo>
                    <a:pt x="3380944" y="27030"/>
                    <a:pt x="3353914" y="0"/>
                    <a:pt x="3320570" y="0"/>
                  </a:cubicBezTo>
                  <a:cubicBezTo>
                    <a:pt x="3287226" y="0"/>
                    <a:pt x="3260196" y="27030"/>
                    <a:pt x="3260196" y="60374"/>
                  </a:cubicBezTo>
                  <a:cubicBezTo>
                    <a:pt x="3260196" y="93718"/>
                    <a:pt x="3287226" y="120748"/>
                    <a:pt x="3320570" y="120748"/>
                  </a:cubicBezTo>
                  <a:close/>
                  <a:moveTo>
                    <a:pt x="2958326" y="120748"/>
                  </a:moveTo>
                  <a:cubicBezTo>
                    <a:pt x="2991670" y="120748"/>
                    <a:pt x="3018700" y="93718"/>
                    <a:pt x="3018700" y="60374"/>
                  </a:cubicBezTo>
                  <a:cubicBezTo>
                    <a:pt x="3018700" y="27030"/>
                    <a:pt x="2991670" y="0"/>
                    <a:pt x="2958326" y="0"/>
                  </a:cubicBezTo>
                  <a:cubicBezTo>
                    <a:pt x="2924982" y="0"/>
                    <a:pt x="2897952" y="27030"/>
                    <a:pt x="2897952" y="60374"/>
                  </a:cubicBezTo>
                  <a:cubicBezTo>
                    <a:pt x="2897952" y="93718"/>
                    <a:pt x="2924982" y="120748"/>
                    <a:pt x="2958326" y="120748"/>
                  </a:cubicBezTo>
                  <a:close/>
                  <a:moveTo>
                    <a:pt x="2596082" y="120748"/>
                  </a:moveTo>
                  <a:cubicBezTo>
                    <a:pt x="2629426" y="120748"/>
                    <a:pt x="2656456" y="93718"/>
                    <a:pt x="2656456" y="60374"/>
                  </a:cubicBezTo>
                  <a:cubicBezTo>
                    <a:pt x="2656456" y="27030"/>
                    <a:pt x="2629426" y="0"/>
                    <a:pt x="2596082" y="0"/>
                  </a:cubicBezTo>
                  <a:cubicBezTo>
                    <a:pt x="2562738" y="0"/>
                    <a:pt x="2535708" y="27030"/>
                    <a:pt x="2535708" y="60374"/>
                  </a:cubicBezTo>
                  <a:cubicBezTo>
                    <a:pt x="2535708" y="93718"/>
                    <a:pt x="2562738" y="120748"/>
                    <a:pt x="2596082" y="120748"/>
                  </a:cubicBezTo>
                  <a:close/>
                  <a:moveTo>
                    <a:pt x="2233838" y="120748"/>
                  </a:moveTo>
                  <a:cubicBezTo>
                    <a:pt x="2267182" y="120748"/>
                    <a:pt x="2294212" y="93718"/>
                    <a:pt x="2294212" y="60374"/>
                  </a:cubicBezTo>
                  <a:cubicBezTo>
                    <a:pt x="2294212" y="27030"/>
                    <a:pt x="2267182" y="0"/>
                    <a:pt x="2233838" y="0"/>
                  </a:cubicBezTo>
                  <a:cubicBezTo>
                    <a:pt x="2200494" y="0"/>
                    <a:pt x="2173464" y="27030"/>
                    <a:pt x="2173464" y="60374"/>
                  </a:cubicBezTo>
                  <a:cubicBezTo>
                    <a:pt x="2173464" y="93718"/>
                    <a:pt x="2200494" y="120748"/>
                    <a:pt x="2233838" y="120748"/>
                  </a:cubicBezTo>
                  <a:close/>
                  <a:moveTo>
                    <a:pt x="1871594" y="120748"/>
                  </a:moveTo>
                  <a:cubicBezTo>
                    <a:pt x="1904938" y="120748"/>
                    <a:pt x="1931968" y="93718"/>
                    <a:pt x="1931968" y="60374"/>
                  </a:cubicBezTo>
                  <a:cubicBezTo>
                    <a:pt x="1931968" y="27030"/>
                    <a:pt x="1904938" y="0"/>
                    <a:pt x="1871594" y="0"/>
                  </a:cubicBezTo>
                  <a:cubicBezTo>
                    <a:pt x="1838250" y="0"/>
                    <a:pt x="1811220" y="27030"/>
                    <a:pt x="1811220" y="60374"/>
                  </a:cubicBezTo>
                  <a:cubicBezTo>
                    <a:pt x="1811220" y="93718"/>
                    <a:pt x="1838250" y="120748"/>
                    <a:pt x="1871594" y="120748"/>
                  </a:cubicBezTo>
                  <a:close/>
                  <a:moveTo>
                    <a:pt x="1509351" y="120748"/>
                  </a:moveTo>
                  <a:cubicBezTo>
                    <a:pt x="1542695" y="120748"/>
                    <a:pt x="1569725" y="93718"/>
                    <a:pt x="1569725" y="60374"/>
                  </a:cubicBezTo>
                  <a:cubicBezTo>
                    <a:pt x="1569725" y="27030"/>
                    <a:pt x="1542695" y="0"/>
                    <a:pt x="1509351" y="0"/>
                  </a:cubicBezTo>
                  <a:cubicBezTo>
                    <a:pt x="1476007" y="0"/>
                    <a:pt x="1448976" y="27030"/>
                    <a:pt x="1448976" y="60374"/>
                  </a:cubicBezTo>
                  <a:cubicBezTo>
                    <a:pt x="1448976" y="93718"/>
                    <a:pt x="1476007" y="120748"/>
                    <a:pt x="1509351" y="120748"/>
                  </a:cubicBezTo>
                  <a:close/>
                  <a:moveTo>
                    <a:pt x="1147106" y="120748"/>
                  </a:moveTo>
                  <a:cubicBezTo>
                    <a:pt x="1180450" y="120748"/>
                    <a:pt x="1207480" y="93718"/>
                    <a:pt x="1207480" y="60374"/>
                  </a:cubicBezTo>
                  <a:cubicBezTo>
                    <a:pt x="1207480" y="27030"/>
                    <a:pt x="1180450" y="0"/>
                    <a:pt x="1147106" y="0"/>
                  </a:cubicBezTo>
                  <a:cubicBezTo>
                    <a:pt x="1113762" y="0"/>
                    <a:pt x="1086732" y="27030"/>
                    <a:pt x="1086732" y="60374"/>
                  </a:cubicBezTo>
                  <a:cubicBezTo>
                    <a:pt x="1086732" y="93718"/>
                    <a:pt x="1113762" y="120748"/>
                    <a:pt x="1147106" y="120748"/>
                  </a:cubicBezTo>
                  <a:close/>
                  <a:moveTo>
                    <a:pt x="784862" y="120748"/>
                  </a:moveTo>
                  <a:cubicBezTo>
                    <a:pt x="818206" y="120748"/>
                    <a:pt x="845236" y="93718"/>
                    <a:pt x="845236" y="60374"/>
                  </a:cubicBezTo>
                  <a:cubicBezTo>
                    <a:pt x="845236" y="27030"/>
                    <a:pt x="818206" y="0"/>
                    <a:pt x="784862" y="0"/>
                  </a:cubicBezTo>
                  <a:cubicBezTo>
                    <a:pt x="751518" y="0"/>
                    <a:pt x="724488" y="27030"/>
                    <a:pt x="724488" y="60374"/>
                  </a:cubicBezTo>
                  <a:cubicBezTo>
                    <a:pt x="724488" y="93718"/>
                    <a:pt x="751518" y="120748"/>
                    <a:pt x="784862" y="120748"/>
                  </a:cubicBezTo>
                  <a:close/>
                  <a:moveTo>
                    <a:pt x="422618" y="120748"/>
                  </a:moveTo>
                  <a:cubicBezTo>
                    <a:pt x="455962" y="120748"/>
                    <a:pt x="482992" y="93718"/>
                    <a:pt x="482992" y="60374"/>
                  </a:cubicBezTo>
                  <a:cubicBezTo>
                    <a:pt x="482992" y="27030"/>
                    <a:pt x="455962" y="0"/>
                    <a:pt x="422618" y="0"/>
                  </a:cubicBezTo>
                  <a:cubicBezTo>
                    <a:pt x="389274" y="0"/>
                    <a:pt x="362244" y="27030"/>
                    <a:pt x="362244" y="60374"/>
                  </a:cubicBezTo>
                  <a:cubicBezTo>
                    <a:pt x="362244" y="93718"/>
                    <a:pt x="389274" y="120748"/>
                    <a:pt x="422618" y="120748"/>
                  </a:cubicBezTo>
                  <a:close/>
                  <a:moveTo>
                    <a:pt x="60374" y="120748"/>
                  </a:moveTo>
                  <a:cubicBezTo>
                    <a:pt x="93718" y="120748"/>
                    <a:pt x="120748" y="93718"/>
                    <a:pt x="120748" y="60374"/>
                  </a:cubicBezTo>
                  <a:cubicBezTo>
                    <a:pt x="120748" y="27030"/>
                    <a:pt x="93718" y="0"/>
                    <a:pt x="60374" y="0"/>
                  </a:cubicBezTo>
                  <a:cubicBezTo>
                    <a:pt x="27030" y="0"/>
                    <a:pt x="0" y="27030"/>
                    <a:pt x="0" y="60374"/>
                  </a:cubicBezTo>
                  <a:cubicBezTo>
                    <a:pt x="0" y="93718"/>
                    <a:pt x="27030" y="120748"/>
                    <a:pt x="60374" y="120748"/>
                  </a:cubicBezTo>
                  <a:close/>
                  <a:moveTo>
                    <a:pt x="4045058" y="485646"/>
                  </a:moveTo>
                  <a:cubicBezTo>
                    <a:pt x="4078402" y="485646"/>
                    <a:pt x="4105432" y="458616"/>
                    <a:pt x="4105432" y="425272"/>
                  </a:cubicBezTo>
                  <a:cubicBezTo>
                    <a:pt x="4105432" y="391928"/>
                    <a:pt x="4078402" y="364898"/>
                    <a:pt x="4045058" y="364898"/>
                  </a:cubicBezTo>
                  <a:cubicBezTo>
                    <a:pt x="4011714" y="364898"/>
                    <a:pt x="3984684" y="391928"/>
                    <a:pt x="3984684" y="425272"/>
                  </a:cubicBezTo>
                  <a:cubicBezTo>
                    <a:pt x="3984684" y="458616"/>
                    <a:pt x="4011714" y="485646"/>
                    <a:pt x="4045058" y="485646"/>
                  </a:cubicBezTo>
                  <a:close/>
                  <a:moveTo>
                    <a:pt x="3682814" y="485646"/>
                  </a:moveTo>
                  <a:cubicBezTo>
                    <a:pt x="3716158" y="485646"/>
                    <a:pt x="3743188" y="458616"/>
                    <a:pt x="3743188" y="425272"/>
                  </a:cubicBezTo>
                  <a:cubicBezTo>
                    <a:pt x="3743188" y="391928"/>
                    <a:pt x="3716158" y="364898"/>
                    <a:pt x="3682814" y="364898"/>
                  </a:cubicBezTo>
                  <a:cubicBezTo>
                    <a:pt x="3649470" y="364898"/>
                    <a:pt x="3622440" y="391928"/>
                    <a:pt x="3622440" y="425272"/>
                  </a:cubicBezTo>
                  <a:cubicBezTo>
                    <a:pt x="3622440" y="458616"/>
                    <a:pt x="3649470" y="485646"/>
                    <a:pt x="3682814" y="485646"/>
                  </a:cubicBezTo>
                  <a:close/>
                  <a:moveTo>
                    <a:pt x="3320570" y="485646"/>
                  </a:moveTo>
                  <a:cubicBezTo>
                    <a:pt x="3353914" y="485646"/>
                    <a:pt x="3380944" y="458616"/>
                    <a:pt x="3380944" y="425272"/>
                  </a:cubicBezTo>
                  <a:cubicBezTo>
                    <a:pt x="3380944" y="391928"/>
                    <a:pt x="3353914" y="364898"/>
                    <a:pt x="3320570" y="364898"/>
                  </a:cubicBezTo>
                  <a:cubicBezTo>
                    <a:pt x="3287226" y="364898"/>
                    <a:pt x="3260196" y="391928"/>
                    <a:pt x="3260196" y="425272"/>
                  </a:cubicBezTo>
                  <a:cubicBezTo>
                    <a:pt x="3260196" y="458616"/>
                    <a:pt x="3287226" y="485646"/>
                    <a:pt x="3320570" y="485646"/>
                  </a:cubicBezTo>
                  <a:close/>
                  <a:moveTo>
                    <a:pt x="2958326" y="485646"/>
                  </a:moveTo>
                  <a:cubicBezTo>
                    <a:pt x="2991670" y="485646"/>
                    <a:pt x="3018700" y="458616"/>
                    <a:pt x="3018700" y="425272"/>
                  </a:cubicBezTo>
                  <a:cubicBezTo>
                    <a:pt x="3018700" y="391928"/>
                    <a:pt x="2991670" y="364898"/>
                    <a:pt x="2958326" y="364898"/>
                  </a:cubicBezTo>
                  <a:cubicBezTo>
                    <a:pt x="2924982" y="364898"/>
                    <a:pt x="2897952" y="391928"/>
                    <a:pt x="2897952" y="425272"/>
                  </a:cubicBezTo>
                  <a:cubicBezTo>
                    <a:pt x="2897952" y="458616"/>
                    <a:pt x="2924982" y="485646"/>
                    <a:pt x="2958326" y="485646"/>
                  </a:cubicBezTo>
                  <a:close/>
                  <a:moveTo>
                    <a:pt x="2596082" y="485646"/>
                  </a:moveTo>
                  <a:cubicBezTo>
                    <a:pt x="2629426" y="485646"/>
                    <a:pt x="2656456" y="458616"/>
                    <a:pt x="2656456" y="425272"/>
                  </a:cubicBezTo>
                  <a:cubicBezTo>
                    <a:pt x="2656456" y="391928"/>
                    <a:pt x="2629426" y="364898"/>
                    <a:pt x="2596082" y="364898"/>
                  </a:cubicBezTo>
                  <a:cubicBezTo>
                    <a:pt x="2562738" y="364898"/>
                    <a:pt x="2535708" y="391928"/>
                    <a:pt x="2535708" y="425272"/>
                  </a:cubicBezTo>
                  <a:cubicBezTo>
                    <a:pt x="2535708" y="458616"/>
                    <a:pt x="2562738" y="485646"/>
                    <a:pt x="2596082" y="485646"/>
                  </a:cubicBezTo>
                  <a:close/>
                  <a:moveTo>
                    <a:pt x="2233838" y="485646"/>
                  </a:moveTo>
                  <a:cubicBezTo>
                    <a:pt x="2267182" y="485646"/>
                    <a:pt x="2294212" y="458616"/>
                    <a:pt x="2294212" y="425272"/>
                  </a:cubicBezTo>
                  <a:cubicBezTo>
                    <a:pt x="2294212" y="391928"/>
                    <a:pt x="2267182" y="364898"/>
                    <a:pt x="2233838" y="364898"/>
                  </a:cubicBezTo>
                  <a:cubicBezTo>
                    <a:pt x="2200494" y="364898"/>
                    <a:pt x="2173464" y="391928"/>
                    <a:pt x="2173464" y="425272"/>
                  </a:cubicBezTo>
                  <a:cubicBezTo>
                    <a:pt x="2173464" y="458616"/>
                    <a:pt x="2200494" y="485646"/>
                    <a:pt x="2233838" y="485646"/>
                  </a:cubicBezTo>
                  <a:close/>
                  <a:moveTo>
                    <a:pt x="1871594" y="485646"/>
                  </a:moveTo>
                  <a:cubicBezTo>
                    <a:pt x="1904938" y="485646"/>
                    <a:pt x="1931968" y="458616"/>
                    <a:pt x="1931968" y="425272"/>
                  </a:cubicBezTo>
                  <a:cubicBezTo>
                    <a:pt x="1931968" y="391928"/>
                    <a:pt x="1904938" y="364898"/>
                    <a:pt x="1871594" y="364898"/>
                  </a:cubicBezTo>
                  <a:cubicBezTo>
                    <a:pt x="1838250" y="364898"/>
                    <a:pt x="1811220" y="391928"/>
                    <a:pt x="1811220" y="425272"/>
                  </a:cubicBezTo>
                  <a:cubicBezTo>
                    <a:pt x="1811220" y="458616"/>
                    <a:pt x="1838250" y="485646"/>
                    <a:pt x="1871594" y="485646"/>
                  </a:cubicBezTo>
                  <a:close/>
                  <a:moveTo>
                    <a:pt x="1509351" y="485646"/>
                  </a:moveTo>
                  <a:cubicBezTo>
                    <a:pt x="1542695" y="485646"/>
                    <a:pt x="1569725" y="458616"/>
                    <a:pt x="1569725" y="425272"/>
                  </a:cubicBezTo>
                  <a:cubicBezTo>
                    <a:pt x="1569725" y="391928"/>
                    <a:pt x="1542695" y="364898"/>
                    <a:pt x="1509351" y="364898"/>
                  </a:cubicBezTo>
                  <a:cubicBezTo>
                    <a:pt x="1476007" y="364898"/>
                    <a:pt x="1448976" y="391928"/>
                    <a:pt x="1448976" y="425272"/>
                  </a:cubicBezTo>
                  <a:cubicBezTo>
                    <a:pt x="1448976" y="458616"/>
                    <a:pt x="1476007" y="485646"/>
                    <a:pt x="1509351" y="485646"/>
                  </a:cubicBezTo>
                  <a:close/>
                  <a:moveTo>
                    <a:pt x="1147106" y="485646"/>
                  </a:moveTo>
                  <a:cubicBezTo>
                    <a:pt x="1180450" y="485646"/>
                    <a:pt x="1207480" y="458616"/>
                    <a:pt x="1207480" y="425272"/>
                  </a:cubicBezTo>
                  <a:cubicBezTo>
                    <a:pt x="1207480" y="391928"/>
                    <a:pt x="1180450" y="364898"/>
                    <a:pt x="1147106" y="364898"/>
                  </a:cubicBezTo>
                  <a:cubicBezTo>
                    <a:pt x="1113762" y="364898"/>
                    <a:pt x="1086732" y="391928"/>
                    <a:pt x="1086732" y="425272"/>
                  </a:cubicBezTo>
                  <a:cubicBezTo>
                    <a:pt x="1086732" y="458616"/>
                    <a:pt x="1113762" y="485646"/>
                    <a:pt x="1147106" y="485646"/>
                  </a:cubicBezTo>
                  <a:close/>
                  <a:moveTo>
                    <a:pt x="784862" y="485646"/>
                  </a:moveTo>
                  <a:cubicBezTo>
                    <a:pt x="818206" y="485646"/>
                    <a:pt x="845236" y="458616"/>
                    <a:pt x="845236" y="425272"/>
                  </a:cubicBezTo>
                  <a:cubicBezTo>
                    <a:pt x="845236" y="391928"/>
                    <a:pt x="818206" y="364898"/>
                    <a:pt x="784862" y="364898"/>
                  </a:cubicBezTo>
                  <a:cubicBezTo>
                    <a:pt x="751518" y="364898"/>
                    <a:pt x="724488" y="391928"/>
                    <a:pt x="724488" y="425272"/>
                  </a:cubicBezTo>
                  <a:cubicBezTo>
                    <a:pt x="724488" y="458616"/>
                    <a:pt x="751518" y="485646"/>
                    <a:pt x="784862" y="485646"/>
                  </a:cubicBezTo>
                  <a:close/>
                  <a:moveTo>
                    <a:pt x="422618" y="485646"/>
                  </a:moveTo>
                  <a:cubicBezTo>
                    <a:pt x="455962" y="485646"/>
                    <a:pt x="482992" y="458616"/>
                    <a:pt x="482992" y="425272"/>
                  </a:cubicBezTo>
                  <a:cubicBezTo>
                    <a:pt x="482992" y="391928"/>
                    <a:pt x="455962" y="364898"/>
                    <a:pt x="422618" y="364898"/>
                  </a:cubicBezTo>
                  <a:cubicBezTo>
                    <a:pt x="389274" y="364898"/>
                    <a:pt x="362244" y="391928"/>
                    <a:pt x="362244" y="425272"/>
                  </a:cubicBezTo>
                  <a:cubicBezTo>
                    <a:pt x="362244" y="458616"/>
                    <a:pt x="389274" y="485646"/>
                    <a:pt x="422618" y="485646"/>
                  </a:cubicBezTo>
                  <a:close/>
                  <a:moveTo>
                    <a:pt x="60374" y="485646"/>
                  </a:moveTo>
                  <a:cubicBezTo>
                    <a:pt x="93718" y="485646"/>
                    <a:pt x="120748" y="458616"/>
                    <a:pt x="120748" y="425272"/>
                  </a:cubicBezTo>
                  <a:cubicBezTo>
                    <a:pt x="120748" y="391928"/>
                    <a:pt x="93718" y="364898"/>
                    <a:pt x="60374" y="364898"/>
                  </a:cubicBezTo>
                  <a:cubicBezTo>
                    <a:pt x="27030" y="364898"/>
                    <a:pt x="0" y="391928"/>
                    <a:pt x="0" y="425272"/>
                  </a:cubicBezTo>
                  <a:cubicBezTo>
                    <a:pt x="0" y="458616"/>
                    <a:pt x="27030" y="485646"/>
                    <a:pt x="60374" y="485646"/>
                  </a:cubicBezTo>
                  <a:close/>
                  <a:moveTo>
                    <a:pt x="4045058" y="850543"/>
                  </a:moveTo>
                  <a:cubicBezTo>
                    <a:pt x="4078402" y="850543"/>
                    <a:pt x="4105432" y="823513"/>
                    <a:pt x="4105432" y="790169"/>
                  </a:cubicBezTo>
                  <a:cubicBezTo>
                    <a:pt x="4105432" y="756825"/>
                    <a:pt x="4078402" y="729795"/>
                    <a:pt x="4045058" y="729795"/>
                  </a:cubicBezTo>
                  <a:cubicBezTo>
                    <a:pt x="4011714" y="729795"/>
                    <a:pt x="3984684" y="756825"/>
                    <a:pt x="3984684" y="790169"/>
                  </a:cubicBezTo>
                  <a:cubicBezTo>
                    <a:pt x="3984684" y="823513"/>
                    <a:pt x="4011714" y="850543"/>
                    <a:pt x="4045058" y="850543"/>
                  </a:cubicBezTo>
                  <a:close/>
                  <a:moveTo>
                    <a:pt x="3682814" y="850543"/>
                  </a:moveTo>
                  <a:cubicBezTo>
                    <a:pt x="3716158" y="850543"/>
                    <a:pt x="3743188" y="823513"/>
                    <a:pt x="3743188" y="790169"/>
                  </a:cubicBezTo>
                  <a:cubicBezTo>
                    <a:pt x="3743188" y="756825"/>
                    <a:pt x="3716158" y="729795"/>
                    <a:pt x="3682814" y="729795"/>
                  </a:cubicBezTo>
                  <a:cubicBezTo>
                    <a:pt x="3649470" y="729795"/>
                    <a:pt x="3622440" y="756825"/>
                    <a:pt x="3622440" y="790169"/>
                  </a:cubicBezTo>
                  <a:cubicBezTo>
                    <a:pt x="3622440" y="823513"/>
                    <a:pt x="3649470" y="850543"/>
                    <a:pt x="3682814" y="850543"/>
                  </a:cubicBezTo>
                  <a:close/>
                  <a:moveTo>
                    <a:pt x="3320570" y="850543"/>
                  </a:moveTo>
                  <a:cubicBezTo>
                    <a:pt x="3353914" y="850543"/>
                    <a:pt x="3380944" y="823513"/>
                    <a:pt x="3380944" y="790169"/>
                  </a:cubicBezTo>
                  <a:cubicBezTo>
                    <a:pt x="3380944" y="756825"/>
                    <a:pt x="3353914" y="729795"/>
                    <a:pt x="3320570" y="729795"/>
                  </a:cubicBezTo>
                  <a:cubicBezTo>
                    <a:pt x="3287226" y="729795"/>
                    <a:pt x="3260196" y="756825"/>
                    <a:pt x="3260196" y="790169"/>
                  </a:cubicBezTo>
                  <a:cubicBezTo>
                    <a:pt x="3260196" y="823513"/>
                    <a:pt x="3287226" y="850543"/>
                    <a:pt x="3320570" y="850543"/>
                  </a:cubicBezTo>
                  <a:close/>
                  <a:moveTo>
                    <a:pt x="2958326" y="850543"/>
                  </a:moveTo>
                  <a:cubicBezTo>
                    <a:pt x="2991670" y="850543"/>
                    <a:pt x="3018700" y="823513"/>
                    <a:pt x="3018700" y="790169"/>
                  </a:cubicBezTo>
                  <a:cubicBezTo>
                    <a:pt x="3018700" y="756825"/>
                    <a:pt x="2991670" y="729795"/>
                    <a:pt x="2958326" y="729795"/>
                  </a:cubicBezTo>
                  <a:cubicBezTo>
                    <a:pt x="2924982" y="729795"/>
                    <a:pt x="2897952" y="756825"/>
                    <a:pt x="2897952" y="790169"/>
                  </a:cubicBezTo>
                  <a:cubicBezTo>
                    <a:pt x="2897952" y="823513"/>
                    <a:pt x="2924982" y="850543"/>
                    <a:pt x="2958326" y="850543"/>
                  </a:cubicBezTo>
                  <a:close/>
                  <a:moveTo>
                    <a:pt x="2596082" y="850543"/>
                  </a:moveTo>
                  <a:cubicBezTo>
                    <a:pt x="2629426" y="850543"/>
                    <a:pt x="2656456" y="823513"/>
                    <a:pt x="2656456" y="790169"/>
                  </a:cubicBezTo>
                  <a:cubicBezTo>
                    <a:pt x="2656456" y="756825"/>
                    <a:pt x="2629426" y="729795"/>
                    <a:pt x="2596082" y="729795"/>
                  </a:cubicBezTo>
                  <a:cubicBezTo>
                    <a:pt x="2562738" y="729795"/>
                    <a:pt x="2535708" y="756825"/>
                    <a:pt x="2535708" y="790169"/>
                  </a:cubicBezTo>
                  <a:cubicBezTo>
                    <a:pt x="2535708" y="823513"/>
                    <a:pt x="2562738" y="850543"/>
                    <a:pt x="2596082" y="850543"/>
                  </a:cubicBezTo>
                  <a:close/>
                  <a:moveTo>
                    <a:pt x="2233838" y="850543"/>
                  </a:moveTo>
                  <a:cubicBezTo>
                    <a:pt x="2267182" y="850543"/>
                    <a:pt x="2294212" y="823513"/>
                    <a:pt x="2294212" y="790169"/>
                  </a:cubicBezTo>
                  <a:cubicBezTo>
                    <a:pt x="2294212" y="756825"/>
                    <a:pt x="2267182" y="729795"/>
                    <a:pt x="2233838" y="729795"/>
                  </a:cubicBezTo>
                  <a:cubicBezTo>
                    <a:pt x="2200494" y="729795"/>
                    <a:pt x="2173464" y="756825"/>
                    <a:pt x="2173464" y="790169"/>
                  </a:cubicBezTo>
                  <a:cubicBezTo>
                    <a:pt x="2173464" y="823513"/>
                    <a:pt x="2200494" y="850543"/>
                    <a:pt x="2233838" y="850543"/>
                  </a:cubicBezTo>
                  <a:close/>
                  <a:moveTo>
                    <a:pt x="1871594" y="850543"/>
                  </a:moveTo>
                  <a:cubicBezTo>
                    <a:pt x="1904938" y="850543"/>
                    <a:pt x="1931968" y="823513"/>
                    <a:pt x="1931968" y="790169"/>
                  </a:cubicBezTo>
                  <a:cubicBezTo>
                    <a:pt x="1931968" y="756825"/>
                    <a:pt x="1904938" y="729795"/>
                    <a:pt x="1871594" y="729795"/>
                  </a:cubicBezTo>
                  <a:cubicBezTo>
                    <a:pt x="1838250" y="729795"/>
                    <a:pt x="1811220" y="756825"/>
                    <a:pt x="1811220" y="790169"/>
                  </a:cubicBezTo>
                  <a:cubicBezTo>
                    <a:pt x="1811220" y="823513"/>
                    <a:pt x="1838250" y="850543"/>
                    <a:pt x="1871594" y="850543"/>
                  </a:cubicBezTo>
                  <a:close/>
                  <a:moveTo>
                    <a:pt x="1509351" y="850543"/>
                  </a:moveTo>
                  <a:cubicBezTo>
                    <a:pt x="1542695" y="850543"/>
                    <a:pt x="1569725" y="823513"/>
                    <a:pt x="1569725" y="790169"/>
                  </a:cubicBezTo>
                  <a:cubicBezTo>
                    <a:pt x="1569725" y="756825"/>
                    <a:pt x="1542695" y="729795"/>
                    <a:pt x="1509351" y="729795"/>
                  </a:cubicBezTo>
                  <a:cubicBezTo>
                    <a:pt x="1476007" y="729795"/>
                    <a:pt x="1448976" y="756825"/>
                    <a:pt x="1448976" y="790169"/>
                  </a:cubicBezTo>
                  <a:cubicBezTo>
                    <a:pt x="1448976" y="823513"/>
                    <a:pt x="1476007" y="850543"/>
                    <a:pt x="1509351" y="850543"/>
                  </a:cubicBezTo>
                  <a:close/>
                  <a:moveTo>
                    <a:pt x="1147106" y="850543"/>
                  </a:moveTo>
                  <a:cubicBezTo>
                    <a:pt x="1180450" y="850543"/>
                    <a:pt x="1207480" y="823513"/>
                    <a:pt x="1207480" y="790169"/>
                  </a:cubicBezTo>
                  <a:cubicBezTo>
                    <a:pt x="1207480" y="756825"/>
                    <a:pt x="1180450" y="729795"/>
                    <a:pt x="1147106" y="729795"/>
                  </a:cubicBezTo>
                  <a:cubicBezTo>
                    <a:pt x="1113762" y="729795"/>
                    <a:pt x="1086732" y="756825"/>
                    <a:pt x="1086732" y="790169"/>
                  </a:cubicBezTo>
                  <a:cubicBezTo>
                    <a:pt x="1086732" y="823513"/>
                    <a:pt x="1113762" y="850543"/>
                    <a:pt x="1147106" y="850543"/>
                  </a:cubicBezTo>
                  <a:close/>
                  <a:moveTo>
                    <a:pt x="784862" y="850543"/>
                  </a:moveTo>
                  <a:cubicBezTo>
                    <a:pt x="818206" y="850543"/>
                    <a:pt x="845236" y="823513"/>
                    <a:pt x="845236" y="790169"/>
                  </a:cubicBezTo>
                  <a:cubicBezTo>
                    <a:pt x="845236" y="756825"/>
                    <a:pt x="818206" y="729795"/>
                    <a:pt x="784862" y="729795"/>
                  </a:cubicBezTo>
                  <a:cubicBezTo>
                    <a:pt x="751518" y="729795"/>
                    <a:pt x="724488" y="756825"/>
                    <a:pt x="724488" y="790169"/>
                  </a:cubicBezTo>
                  <a:cubicBezTo>
                    <a:pt x="724488" y="823513"/>
                    <a:pt x="751518" y="850543"/>
                    <a:pt x="784862" y="850543"/>
                  </a:cubicBezTo>
                  <a:close/>
                  <a:moveTo>
                    <a:pt x="422618" y="850543"/>
                  </a:moveTo>
                  <a:cubicBezTo>
                    <a:pt x="455962" y="850543"/>
                    <a:pt x="482992" y="823513"/>
                    <a:pt x="482992" y="790169"/>
                  </a:cubicBezTo>
                  <a:cubicBezTo>
                    <a:pt x="482992" y="756825"/>
                    <a:pt x="455962" y="729795"/>
                    <a:pt x="422618" y="729795"/>
                  </a:cubicBezTo>
                  <a:cubicBezTo>
                    <a:pt x="389274" y="729795"/>
                    <a:pt x="362244" y="756825"/>
                    <a:pt x="362244" y="790169"/>
                  </a:cubicBezTo>
                  <a:cubicBezTo>
                    <a:pt x="362244" y="823513"/>
                    <a:pt x="389274" y="850543"/>
                    <a:pt x="422618" y="850543"/>
                  </a:cubicBezTo>
                  <a:close/>
                  <a:moveTo>
                    <a:pt x="60374" y="850543"/>
                  </a:moveTo>
                  <a:cubicBezTo>
                    <a:pt x="93718" y="850543"/>
                    <a:pt x="120748" y="823513"/>
                    <a:pt x="120748" y="790169"/>
                  </a:cubicBezTo>
                  <a:cubicBezTo>
                    <a:pt x="120748" y="756825"/>
                    <a:pt x="93718" y="729795"/>
                    <a:pt x="60374" y="729795"/>
                  </a:cubicBezTo>
                  <a:cubicBezTo>
                    <a:pt x="27030" y="729795"/>
                    <a:pt x="0" y="756825"/>
                    <a:pt x="0" y="790169"/>
                  </a:cubicBezTo>
                  <a:cubicBezTo>
                    <a:pt x="0" y="823513"/>
                    <a:pt x="27030" y="850543"/>
                    <a:pt x="60374" y="850543"/>
                  </a:cubicBezTo>
                  <a:close/>
                  <a:moveTo>
                    <a:pt x="4045058" y="1215441"/>
                  </a:moveTo>
                  <a:cubicBezTo>
                    <a:pt x="4078402" y="1215441"/>
                    <a:pt x="4105432" y="1188411"/>
                    <a:pt x="4105432" y="1155067"/>
                  </a:cubicBezTo>
                  <a:cubicBezTo>
                    <a:pt x="4105432" y="1121723"/>
                    <a:pt x="4078402" y="1094693"/>
                    <a:pt x="4045058" y="1094693"/>
                  </a:cubicBezTo>
                  <a:cubicBezTo>
                    <a:pt x="4011714" y="1094693"/>
                    <a:pt x="3984684" y="1121723"/>
                    <a:pt x="3984684" y="1155067"/>
                  </a:cubicBezTo>
                  <a:cubicBezTo>
                    <a:pt x="3984684" y="1188411"/>
                    <a:pt x="4011714" y="1215441"/>
                    <a:pt x="4045058" y="1215441"/>
                  </a:cubicBezTo>
                  <a:close/>
                  <a:moveTo>
                    <a:pt x="3682814" y="1215441"/>
                  </a:moveTo>
                  <a:cubicBezTo>
                    <a:pt x="3716158" y="1215441"/>
                    <a:pt x="3743188" y="1188411"/>
                    <a:pt x="3743188" y="1155067"/>
                  </a:cubicBezTo>
                  <a:cubicBezTo>
                    <a:pt x="3743188" y="1121723"/>
                    <a:pt x="3716158" y="1094693"/>
                    <a:pt x="3682814" y="1094693"/>
                  </a:cubicBezTo>
                  <a:cubicBezTo>
                    <a:pt x="3649470" y="1094693"/>
                    <a:pt x="3622440" y="1121723"/>
                    <a:pt x="3622440" y="1155067"/>
                  </a:cubicBezTo>
                  <a:cubicBezTo>
                    <a:pt x="3622440" y="1188411"/>
                    <a:pt x="3649470" y="1215441"/>
                    <a:pt x="3682814" y="1215441"/>
                  </a:cubicBezTo>
                  <a:close/>
                  <a:moveTo>
                    <a:pt x="3320570" y="1215441"/>
                  </a:moveTo>
                  <a:cubicBezTo>
                    <a:pt x="3353914" y="1215441"/>
                    <a:pt x="3380944" y="1188411"/>
                    <a:pt x="3380944" y="1155067"/>
                  </a:cubicBezTo>
                  <a:cubicBezTo>
                    <a:pt x="3380944" y="1121723"/>
                    <a:pt x="3353914" y="1094693"/>
                    <a:pt x="3320570" y="1094693"/>
                  </a:cubicBezTo>
                  <a:cubicBezTo>
                    <a:pt x="3287226" y="1094693"/>
                    <a:pt x="3260196" y="1121723"/>
                    <a:pt x="3260196" y="1155067"/>
                  </a:cubicBezTo>
                  <a:cubicBezTo>
                    <a:pt x="3260196" y="1188411"/>
                    <a:pt x="3287226" y="1215441"/>
                    <a:pt x="3320570" y="1215441"/>
                  </a:cubicBezTo>
                  <a:close/>
                  <a:moveTo>
                    <a:pt x="2958326" y="1215441"/>
                  </a:moveTo>
                  <a:cubicBezTo>
                    <a:pt x="2991670" y="1215441"/>
                    <a:pt x="3018700" y="1188411"/>
                    <a:pt x="3018700" y="1155067"/>
                  </a:cubicBezTo>
                  <a:cubicBezTo>
                    <a:pt x="3018700" y="1121723"/>
                    <a:pt x="2991670" y="1094693"/>
                    <a:pt x="2958326" y="1094693"/>
                  </a:cubicBezTo>
                  <a:cubicBezTo>
                    <a:pt x="2924982" y="1094693"/>
                    <a:pt x="2897952" y="1121723"/>
                    <a:pt x="2897952" y="1155067"/>
                  </a:cubicBezTo>
                  <a:cubicBezTo>
                    <a:pt x="2897952" y="1188411"/>
                    <a:pt x="2924982" y="1215441"/>
                    <a:pt x="2958326" y="1215441"/>
                  </a:cubicBezTo>
                  <a:close/>
                  <a:moveTo>
                    <a:pt x="2596082" y="1215441"/>
                  </a:moveTo>
                  <a:cubicBezTo>
                    <a:pt x="2629426" y="1215441"/>
                    <a:pt x="2656456" y="1188411"/>
                    <a:pt x="2656456" y="1155067"/>
                  </a:cubicBezTo>
                  <a:cubicBezTo>
                    <a:pt x="2656456" y="1121723"/>
                    <a:pt x="2629426" y="1094693"/>
                    <a:pt x="2596082" y="1094693"/>
                  </a:cubicBezTo>
                  <a:cubicBezTo>
                    <a:pt x="2562738" y="1094693"/>
                    <a:pt x="2535708" y="1121723"/>
                    <a:pt x="2535708" y="1155067"/>
                  </a:cubicBezTo>
                  <a:cubicBezTo>
                    <a:pt x="2535708" y="1188411"/>
                    <a:pt x="2562738" y="1215441"/>
                    <a:pt x="2596082" y="1215441"/>
                  </a:cubicBezTo>
                  <a:close/>
                  <a:moveTo>
                    <a:pt x="2233838" y="1215441"/>
                  </a:moveTo>
                  <a:cubicBezTo>
                    <a:pt x="2267182" y="1215441"/>
                    <a:pt x="2294212" y="1188411"/>
                    <a:pt x="2294212" y="1155067"/>
                  </a:cubicBezTo>
                  <a:cubicBezTo>
                    <a:pt x="2294212" y="1121723"/>
                    <a:pt x="2267182" y="1094693"/>
                    <a:pt x="2233838" y="1094693"/>
                  </a:cubicBezTo>
                  <a:cubicBezTo>
                    <a:pt x="2200494" y="1094693"/>
                    <a:pt x="2173464" y="1121723"/>
                    <a:pt x="2173464" y="1155067"/>
                  </a:cubicBezTo>
                  <a:cubicBezTo>
                    <a:pt x="2173464" y="1188411"/>
                    <a:pt x="2200494" y="1215441"/>
                    <a:pt x="2233838" y="1215441"/>
                  </a:cubicBezTo>
                  <a:close/>
                  <a:moveTo>
                    <a:pt x="1871594" y="1215441"/>
                  </a:moveTo>
                  <a:cubicBezTo>
                    <a:pt x="1904938" y="1215441"/>
                    <a:pt x="1931968" y="1188411"/>
                    <a:pt x="1931968" y="1155067"/>
                  </a:cubicBezTo>
                  <a:cubicBezTo>
                    <a:pt x="1931968" y="1121723"/>
                    <a:pt x="1904938" y="1094693"/>
                    <a:pt x="1871594" y="1094693"/>
                  </a:cubicBezTo>
                  <a:cubicBezTo>
                    <a:pt x="1838250" y="1094693"/>
                    <a:pt x="1811220" y="1121723"/>
                    <a:pt x="1811220" y="1155067"/>
                  </a:cubicBezTo>
                  <a:cubicBezTo>
                    <a:pt x="1811220" y="1188411"/>
                    <a:pt x="1838250" y="1215441"/>
                    <a:pt x="1871594" y="1215441"/>
                  </a:cubicBezTo>
                  <a:close/>
                  <a:moveTo>
                    <a:pt x="1509351" y="1215441"/>
                  </a:moveTo>
                  <a:cubicBezTo>
                    <a:pt x="1542695" y="1215441"/>
                    <a:pt x="1569725" y="1188411"/>
                    <a:pt x="1569725" y="1155067"/>
                  </a:cubicBezTo>
                  <a:cubicBezTo>
                    <a:pt x="1569725" y="1121723"/>
                    <a:pt x="1542695" y="1094693"/>
                    <a:pt x="1509351" y="1094693"/>
                  </a:cubicBezTo>
                  <a:cubicBezTo>
                    <a:pt x="1476007" y="1094693"/>
                    <a:pt x="1448976" y="1121723"/>
                    <a:pt x="1448976" y="1155067"/>
                  </a:cubicBezTo>
                  <a:cubicBezTo>
                    <a:pt x="1448976" y="1188411"/>
                    <a:pt x="1476007" y="1215441"/>
                    <a:pt x="1509351" y="1215441"/>
                  </a:cubicBezTo>
                  <a:close/>
                  <a:moveTo>
                    <a:pt x="1147106" y="1215441"/>
                  </a:moveTo>
                  <a:cubicBezTo>
                    <a:pt x="1180450" y="1215441"/>
                    <a:pt x="1207480" y="1188411"/>
                    <a:pt x="1207480" y="1155067"/>
                  </a:cubicBezTo>
                  <a:cubicBezTo>
                    <a:pt x="1207480" y="1121723"/>
                    <a:pt x="1180450" y="1094693"/>
                    <a:pt x="1147106" y="1094693"/>
                  </a:cubicBezTo>
                  <a:cubicBezTo>
                    <a:pt x="1113762" y="1094693"/>
                    <a:pt x="1086732" y="1121723"/>
                    <a:pt x="1086732" y="1155067"/>
                  </a:cubicBezTo>
                  <a:cubicBezTo>
                    <a:pt x="1086732" y="1188411"/>
                    <a:pt x="1113762" y="1215441"/>
                    <a:pt x="1147106" y="1215441"/>
                  </a:cubicBezTo>
                  <a:close/>
                  <a:moveTo>
                    <a:pt x="784862" y="1215441"/>
                  </a:moveTo>
                  <a:cubicBezTo>
                    <a:pt x="818206" y="1215441"/>
                    <a:pt x="845236" y="1188411"/>
                    <a:pt x="845236" y="1155067"/>
                  </a:cubicBezTo>
                  <a:cubicBezTo>
                    <a:pt x="845236" y="1121723"/>
                    <a:pt x="818206" y="1094693"/>
                    <a:pt x="784862" y="1094693"/>
                  </a:cubicBezTo>
                  <a:cubicBezTo>
                    <a:pt x="751518" y="1094693"/>
                    <a:pt x="724488" y="1121723"/>
                    <a:pt x="724488" y="1155067"/>
                  </a:cubicBezTo>
                  <a:cubicBezTo>
                    <a:pt x="724488" y="1188411"/>
                    <a:pt x="751518" y="1215441"/>
                    <a:pt x="784862" y="1215441"/>
                  </a:cubicBezTo>
                  <a:close/>
                  <a:moveTo>
                    <a:pt x="422618" y="1215441"/>
                  </a:moveTo>
                  <a:cubicBezTo>
                    <a:pt x="455962" y="1215441"/>
                    <a:pt x="482992" y="1188411"/>
                    <a:pt x="482992" y="1155067"/>
                  </a:cubicBezTo>
                  <a:cubicBezTo>
                    <a:pt x="482992" y="1121723"/>
                    <a:pt x="455962" y="1094693"/>
                    <a:pt x="422618" y="1094693"/>
                  </a:cubicBezTo>
                  <a:cubicBezTo>
                    <a:pt x="389274" y="1094693"/>
                    <a:pt x="362244" y="1121723"/>
                    <a:pt x="362244" y="1155067"/>
                  </a:cubicBezTo>
                  <a:cubicBezTo>
                    <a:pt x="362244" y="1188411"/>
                    <a:pt x="389274" y="1215441"/>
                    <a:pt x="422618" y="1215441"/>
                  </a:cubicBezTo>
                  <a:close/>
                  <a:moveTo>
                    <a:pt x="60374" y="1215441"/>
                  </a:moveTo>
                  <a:cubicBezTo>
                    <a:pt x="93718" y="1215441"/>
                    <a:pt x="120748" y="1188411"/>
                    <a:pt x="120748" y="1155067"/>
                  </a:cubicBezTo>
                  <a:cubicBezTo>
                    <a:pt x="120748" y="1121723"/>
                    <a:pt x="93718" y="1094693"/>
                    <a:pt x="60374" y="1094693"/>
                  </a:cubicBezTo>
                  <a:cubicBezTo>
                    <a:pt x="27030" y="1094693"/>
                    <a:pt x="0" y="1121723"/>
                    <a:pt x="0" y="1155067"/>
                  </a:cubicBezTo>
                  <a:cubicBezTo>
                    <a:pt x="0" y="1188411"/>
                    <a:pt x="27030" y="1215441"/>
                    <a:pt x="60374" y="1215441"/>
                  </a:cubicBezTo>
                  <a:close/>
                  <a:moveTo>
                    <a:pt x="4045058" y="1580339"/>
                  </a:moveTo>
                  <a:cubicBezTo>
                    <a:pt x="4078402" y="1580339"/>
                    <a:pt x="4105432" y="1553309"/>
                    <a:pt x="4105432" y="1519965"/>
                  </a:cubicBezTo>
                  <a:cubicBezTo>
                    <a:pt x="4105432" y="1486621"/>
                    <a:pt x="4078402" y="1459591"/>
                    <a:pt x="4045058" y="1459591"/>
                  </a:cubicBezTo>
                  <a:cubicBezTo>
                    <a:pt x="4011714" y="1459591"/>
                    <a:pt x="3984684" y="1486621"/>
                    <a:pt x="3984684" y="1519965"/>
                  </a:cubicBezTo>
                  <a:cubicBezTo>
                    <a:pt x="3984684" y="1553309"/>
                    <a:pt x="4011714" y="1580339"/>
                    <a:pt x="4045058" y="1580339"/>
                  </a:cubicBezTo>
                  <a:close/>
                  <a:moveTo>
                    <a:pt x="3682814" y="1580339"/>
                  </a:moveTo>
                  <a:cubicBezTo>
                    <a:pt x="3716158" y="1580339"/>
                    <a:pt x="3743188" y="1553309"/>
                    <a:pt x="3743188" y="1519965"/>
                  </a:cubicBezTo>
                  <a:cubicBezTo>
                    <a:pt x="3743188" y="1486621"/>
                    <a:pt x="3716158" y="1459591"/>
                    <a:pt x="3682814" y="1459591"/>
                  </a:cubicBezTo>
                  <a:cubicBezTo>
                    <a:pt x="3649470" y="1459591"/>
                    <a:pt x="3622440" y="1486621"/>
                    <a:pt x="3622440" y="1519965"/>
                  </a:cubicBezTo>
                  <a:cubicBezTo>
                    <a:pt x="3622440" y="1553309"/>
                    <a:pt x="3649470" y="1580339"/>
                    <a:pt x="3682814" y="1580339"/>
                  </a:cubicBezTo>
                  <a:close/>
                  <a:moveTo>
                    <a:pt x="3320570" y="1580339"/>
                  </a:moveTo>
                  <a:cubicBezTo>
                    <a:pt x="3353914" y="1580339"/>
                    <a:pt x="3380944" y="1553309"/>
                    <a:pt x="3380944" y="1519965"/>
                  </a:cubicBezTo>
                  <a:cubicBezTo>
                    <a:pt x="3380944" y="1486621"/>
                    <a:pt x="3353914" y="1459591"/>
                    <a:pt x="3320570" y="1459591"/>
                  </a:cubicBezTo>
                  <a:cubicBezTo>
                    <a:pt x="3287226" y="1459591"/>
                    <a:pt x="3260196" y="1486621"/>
                    <a:pt x="3260196" y="1519965"/>
                  </a:cubicBezTo>
                  <a:cubicBezTo>
                    <a:pt x="3260196" y="1553309"/>
                    <a:pt x="3287226" y="1580339"/>
                    <a:pt x="3320570" y="1580339"/>
                  </a:cubicBezTo>
                  <a:close/>
                  <a:moveTo>
                    <a:pt x="2958326" y="1580339"/>
                  </a:moveTo>
                  <a:cubicBezTo>
                    <a:pt x="2991670" y="1580339"/>
                    <a:pt x="3018700" y="1553309"/>
                    <a:pt x="3018700" y="1519965"/>
                  </a:cubicBezTo>
                  <a:cubicBezTo>
                    <a:pt x="3018700" y="1486621"/>
                    <a:pt x="2991670" y="1459591"/>
                    <a:pt x="2958326" y="1459591"/>
                  </a:cubicBezTo>
                  <a:cubicBezTo>
                    <a:pt x="2924982" y="1459591"/>
                    <a:pt x="2897952" y="1486621"/>
                    <a:pt x="2897952" y="1519965"/>
                  </a:cubicBezTo>
                  <a:cubicBezTo>
                    <a:pt x="2897952" y="1553309"/>
                    <a:pt x="2924982" y="1580339"/>
                    <a:pt x="2958326" y="1580339"/>
                  </a:cubicBezTo>
                  <a:close/>
                  <a:moveTo>
                    <a:pt x="2596082" y="1580339"/>
                  </a:moveTo>
                  <a:cubicBezTo>
                    <a:pt x="2629426" y="1580339"/>
                    <a:pt x="2656456" y="1553309"/>
                    <a:pt x="2656456" y="1519965"/>
                  </a:cubicBezTo>
                  <a:cubicBezTo>
                    <a:pt x="2656456" y="1486621"/>
                    <a:pt x="2629426" y="1459591"/>
                    <a:pt x="2596082" y="1459591"/>
                  </a:cubicBezTo>
                  <a:cubicBezTo>
                    <a:pt x="2562738" y="1459591"/>
                    <a:pt x="2535708" y="1486621"/>
                    <a:pt x="2535708" y="1519965"/>
                  </a:cubicBezTo>
                  <a:cubicBezTo>
                    <a:pt x="2535708" y="1553309"/>
                    <a:pt x="2562738" y="1580339"/>
                    <a:pt x="2596082" y="1580339"/>
                  </a:cubicBezTo>
                  <a:close/>
                  <a:moveTo>
                    <a:pt x="2233838" y="1580339"/>
                  </a:moveTo>
                  <a:cubicBezTo>
                    <a:pt x="2267182" y="1580339"/>
                    <a:pt x="2294212" y="1553309"/>
                    <a:pt x="2294212" y="1519965"/>
                  </a:cubicBezTo>
                  <a:cubicBezTo>
                    <a:pt x="2294212" y="1486621"/>
                    <a:pt x="2267182" y="1459591"/>
                    <a:pt x="2233838" y="1459591"/>
                  </a:cubicBezTo>
                  <a:cubicBezTo>
                    <a:pt x="2200494" y="1459591"/>
                    <a:pt x="2173464" y="1486621"/>
                    <a:pt x="2173464" y="1519965"/>
                  </a:cubicBezTo>
                  <a:cubicBezTo>
                    <a:pt x="2173464" y="1553309"/>
                    <a:pt x="2200494" y="1580339"/>
                    <a:pt x="2233838" y="1580339"/>
                  </a:cubicBezTo>
                  <a:close/>
                  <a:moveTo>
                    <a:pt x="1871594" y="1580339"/>
                  </a:moveTo>
                  <a:cubicBezTo>
                    <a:pt x="1904938" y="1580339"/>
                    <a:pt x="1931968" y="1553309"/>
                    <a:pt x="1931968" y="1519965"/>
                  </a:cubicBezTo>
                  <a:cubicBezTo>
                    <a:pt x="1931968" y="1486621"/>
                    <a:pt x="1904938" y="1459591"/>
                    <a:pt x="1871594" y="1459591"/>
                  </a:cubicBezTo>
                  <a:cubicBezTo>
                    <a:pt x="1838250" y="1459591"/>
                    <a:pt x="1811220" y="1486621"/>
                    <a:pt x="1811220" y="1519965"/>
                  </a:cubicBezTo>
                  <a:cubicBezTo>
                    <a:pt x="1811220" y="1553309"/>
                    <a:pt x="1838250" y="1580339"/>
                    <a:pt x="1871594" y="1580339"/>
                  </a:cubicBezTo>
                  <a:close/>
                  <a:moveTo>
                    <a:pt x="1509351" y="1580339"/>
                  </a:moveTo>
                  <a:cubicBezTo>
                    <a:pt x="1542695" y="1580339"/>
                    <a:pt x="1569725" y="1553309"/>
                    <a:pt x="1569725" y="1519965"/>
                  </a:cubicBezTo>
                  <a:cubicBezTo>
                    <a:pt x="1569725" y="1486621"/>
                    <a:pt x="1542695" y="1459591"/>
                    <a:pt x="1509351" y="1459591"/>
                  </a:cubicBezTo>
                  <a:cubicBezTo>
                    <a:pt x="1476007" y="1459591"/>
                    <a:pt x="1448976" y="1486621"/>
                    <a:pt x="1448976" y="1519965"/>
                  </a:cubicBezTo>
                  <a:cubicBezTo>
                    <a:pt x="1448976" y="1553309"/>
                    <a:pt x="1476007" y="1580339"/>
                    <a:pt x="1509351" y="1580339"/>
                  </a:cubicBezTo>
                  <a:close/>
                  <a:moveTo>
                    <a:pt x="1147106" y="1580339"/>
                  </a:moveTo>
                  <a:cubicBezTo>
                    <a:pt x="1180450" y="1580339"/>
                    <a:pt x="1207480" y="1553309"/>
                    <a:pt x="1207480" y="1519965"/>
                  </a:cubicBezTo>
                  <a:cubicBezTo>
                    <a:pt x="1207480" y="1486621"/>
                    <a:pt x="1180450" y="1459591"/>
                    <a:pt x="1147106" y="1459591"/>
                  </a:cubicBezTo>
                  <a:cubicBezTo>
                    <a:pt x="1113762" y="1459591"/>
                    <a:pt x="1086732" y="1486621"/>
                    <a:pt x="1086732" y="1519965"/>
                  </a:cubicBezTo>
                  <a:cubicBezTo>
                    <a:pt x="1086732" y="1553309"/>
                    <a:pt x="1113762" y="1580339"/>
                    <a:pt x="1147106" y="1580339"/>
                  </a:cubicBezTo>
                  <a:close/>
                  <a:moveTo>
                    <a:pt x="784862" y="1580339"/>
                  </a:moveTo>
                  <a:cubicBezTo>
                    <a:pt x="818206" y="1580339"/>
                    <a:pt x="845236" y="1553309"/>
                    <a:pt x="845236" y="1519965"/>
                  </a:cubicBezTo>
                  <a:cubicBezTo>
                    <a:pt x="845236" y="1486621"/>
                    <a:pt x="818206" y="1459591"/>
                    <a:pt x="784862" y="1459591"/>
                  </a:cubicBezTo>
                  <a:cubicBezTo>
                    <a:pt x="751518" y="1459591"/>
                    <a:pt x="724488" y="1486621"/>
                    <a:pt x="724488" y="1519965"/>
                  </a:cubicBezTo>
                  <a:cubicBezTo>
                    <a:pt x="724488" y="1553309"/>
                    <a:pt x="751518" y="1580339"/>
                    <a:pt x="784862" y="1580339"/>
                  </a:cubicBezTo>
                  <a:close/>
                  <a:moveTo>
                    <a:pt x="422618" y="1580339"/>
                  </a:moveTo>
                  <a:cubicBezTo>
                    <a:pt x="455962" y="1580339"/>
                    <a:pt x="482992" y="1553309"/>
                    <a:pt x="482992" y="1519965"/>
                  </a:cubicBezTo>
                  <a:cubicBezTo>
                    <a:pt x="482992" y="1486621"/>
                    <a:pt x="455962" y="1459591"/>
                    <a:pt x="422618" y="1459591"/>
                  </a:cubicBezTo>
                  <a:cubicBezTo>
                    <a:pt x="389274" y="1459591"/>
                    <a:pt x="362244" y="1486621"/>
                    <a:pt x="362244" y="1519965"/>
                  </a:cubicBezTo>
                  <a:cubicBezTo>
                    <a:pt x="362244" y="1553309"/>
                    <a:pt x="389274" y="1580339"/>
                    <a:pt x="422618" y="1580339"/>
                  </a:cubicBezTo>
                  <a:close/>
                  <a:moveTo>
                    <a:pt x="60374" y="1580339"/>
                  </a:moveTo>
                  <a:cubicBezTo>
                    <a:pt x="93718" y="1580339"/>
                    <a:pt x="120748" y="1553309"/>
                    <a:pt x="120748" y="1519965"/>
                  </a:cubicBezTo>
                  <a:cubicBezTo>
                    <a:pt x="120748" y="1486621"/>
                    <a:pt x="93718" y="1459591"/>
                    <a:pt x="60374" y="1459591"/>
                  </a:cubicBezTo>
                  <a:cubicBezTo>
                    <a:pt x="27030" y="1459591"/>
                    <a:pt x="0" y="1486621"/>
                    <a:pt x="0" y="1519965"/>
                  </a:cubicBezTo>
                  <a:cubicBezTo>
                    <a:pt x="0" y="1553309"/>
                    <a:pt x="27030" y="1580339"/>
                    <a:pt x="60374" y="1580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4AFAB24-9A9B-47A0-9A9F-7B747FEFD2D9}"/>
                </a:ext>
              </a:extLst>
            </p:cNvPr>
            <p:cNvSpPr/>
            <p:nvPr/>
          </p:nvSpPr>
          <p:spPr>
            <a:xfrm rot="5400000" flipV="1">
              <a:off x="6098848" y="291151"/>
              <a:ext cx="1013523" cy="119893"/>
            </a:xfrm>
            <a:custGeom>
              <a:avLst/>
              <a:gdLst>
                <a:gd name="connsiteX0" fmla="*/ 983714 w 1013523"/>
                <a:gd name="connsiteY0" fmla="*/ 104989 h 119893"/>
                <a:gd name="connsiteX1" fmla="*/ 998618 w 1013523"/>
                <a:gd name="connsiteY1" fmla="*/ 119893 h 119893"/>
                <a:gd name="connsiteX2" fmla="*/ 1013523 w 1013523"/>
                <a:gd name="connsiteY2" fmla="*/ 104989 h 119893"/>
                <a:gd name="connsiteX3" fmla="*/ 998618 w 1013523"/>
                <a:gd name="connsiteY3" fmla="*/ 90084 h 119893"/>
                <a:gd name="connsiteX4" fmla="*/ 983714 w 1013523"/>
                <a:gd name="connsiteY4" fmla="*/ 104989 h 119893"/>
                <a:gd name="connsiteX5" fmla="*/ 983714 w 1013523"/>
                <a:gd name="connsiteY5" fmla="*/ 14905 h 119893"/>
                <a:gd name="connsiteX6" fmla="*/ 998618 w 1013523"/>
                <a:gd name="connsiteY6" fmla="*/ 29810 h 119893"/>
                <a:gd name="connsiteX7" fmla="*/ 1013523 w 1013523"/>
                <a:gd name="connsiteY7" fmla="*/ 14905 h 119893"/>
                <a:gd name="connsiteX8" fmla="*/ 998618 w 1013523"/>
                <a:gd name="connsiteY8" fmla="*/ 0 h 119893"/>
                <a:gd name="connsiteX9" fmla="*/ 983714 w 1013523"/>
                <a:gd name="connsiteY9" fmla="*/ 14905 h 119893"/>
                <a:gd name="connsiteX10" fmla="*/ 894285 w 1013523"/>
                <a:gd name="connsiteY10" fmla="*/ 104989 h 119893"/>
                <a:gd name="connsiteX11" fmla="*/ 909190 w 1013523"/>
                <a:gd name="connsiteY11" fmla="*/ 119893 h 119893"/>
                <a:gd name="connsiteX12" fmla="*/ 924095 w 1013523"/>
                <a:gd name="connsiteY12" fmla="*/ 104989 h 119893"/>
                <a:gd name="connsiteX13" fmla="*/ 909190 w 1013523"/>
                <a:gd name="connsiteY13" fmla="*/ 90084 h 119893"/>
                <a:gd name="connsiteX14" fmla="*/ 894285 w 1013523"/>
                <a:gd name="connsiteY14" fmla="*/ 104989 h 119893"/>
                <a:gd name="connsiteX15" fmla="*/ 894285 w 1013523"/>
                <a:gd name="connsiteY15" fmla="*/ 14905 h 119893"/>
                <a:gd name="connsiteX16" fmla="*/ 909190 w 1013523"/>
                <a:gd name="connsiteY16" fmla="*/ 29810 h 119893"/>
                <a:gd name="connsiteX17" fmla="*/ 924095 w 1013523"/>
                <a:gd name="connsiteY17" fmla="*/ 14905 h 119893"/>
                <a:gd name="connsiteX18" fmla="*/ 909190 w 1013523"/>
                <a:gd name="connsiteY18" fmla="*/ 0 h 119893"/>
                <a:gd name="connsiteX19" fmla="*/ 894285 w 1013523"/>
                <a:gd name="connsiteY19" fmla="*/ 14905 h 119893"/>
                <a:gd name="connsiteX20" fmla="*/ 804857 w 1013523"/>
                <a:gd name="connsiteY20" fmla="*/ 104989 h 119893"/>
                <a:gd name="connsiteX21" fmla="*/ 819761 w 1013523"/>
                <a:gd name="connsiteY21" fmla="*/ 119893 h 119893"/>
                <a:gd name="connsiteX22" fmla="*/ 834666 w 1013523"/>
                <a:gd name="connsiteY22" fmla="*/ 104989 h 119893"/>
                <a:gd name="connsiteX23" fmla="*/ 819761 w 1013523"/>
                <a:gd name="connsiteY23" fmla="*/ 90084 h 119893"/>
                <a:gd name="connsiteX24" fmla="*/ 804857 w 1013523"/>
                <a:gd name="connsiteY24" fmla="*/ 104989 h 119893"/>
                <a:gd name="connsiteX25" fmla="*/ 804857 w 1013523"/>
                <a:gd name="connsiteY25" fmla="*/ 14905 h 119893"/>
                <a:gd name="connsiteX26" fmla="*/ 819761 w 1013523"/>
                <a:gd name="connsiteY26" fmla="*/ 29810 h 119893"/>
                <a:gd name="connsiteX27" fmla="*/ 834666 w 1013523"/>
                <a:gd name="connsiteY27" fmla="*/ 14905 h 119893"/>
                <a:gd name="connsiteX28" fmla="*/ 819761 w 1013523"/>
                <a:gd name="connsiteY28" fmla="*/ 0 h 119893"/>
                <a:gd name="connsiteX29" fmla="*/ 804857 w 1013523"/>
                <a:gd name="connsiteY29" fmla="*/ 14905 h 119893"/>
                <a:gd name="connsiteX30" fmla="*/ 715428 w 1013523"/>
                <a:gd name="connsiteY30" fmla="*/ 104989 h 119893"/>
                <a:gd name="connsiteX31" fmla="*/ 730333 w 1013523"/>
                <a:gd name="connsiteY31" fmla="*/ 119893 h 119893"/>
                <a:gd name="connsiteX32" fmla="*/ 745238 w 1013523"/>
                <a:gd name="connsiteY32" fmla="*/ 104989 h 119893"/>
                <a:gd name="connsiteX33" fmla="*/ 730333 w 1013523"/>
                <a:gd name="connsiteY33" fmla="*/ 90084 h 119893"/>
                <a:gd name="connsiteX34" fmla="*/ 715428 w 1013523"/>
                <a:gd name="connsiteY34" fmla="*/ 104989 h 119893"/>
                <a:gd name="connsiteX35" fmla="*/ 715428 w 1013523"/>
                <a:gd name="connsiteY35" fmla="*/ 14905 h 119893"/>
                <a:gd name="connsiteX36" fmla="*/ 730333 w 1013523"/>
                <a:gd name="connsiteY36" fmla="*/ 29810 h 119893"/>
                <a:gd name="connsiteX37" fmla="*/ 745238 w 1013523"/>
                <a:gd name="connsiteY37" fmla="*/ 14905 h 119893"/>
                <a:gd name="connsiteX38" fmla="*/ 730333 w 1013523"/>
                <a:gd name="connsiteY38" fmla="*/ 0 h 119893"/>
                <a:gd name="connsiteX39" fmla="*/ 715428 w 1013523"/>
                <a:gd name="connsiteY39" fmla="*/ 14905 h 119893"/>
                <a:gd name="connsiteX40" fmla="*/ 626000 w 1013523"/>
                <a:gd name="connsiteY40" fmla="*/ 104989 h 119893"/>
                <a:gd name="connsiteX41" fmla="*/ 640904 w 1013523"/>
                <a:gd name="connsiteY41" fmla="*/ 119893 h 119893"/>
                <a:gd name="connsiteX42" fmla="*/ 655809 w 1013523"/>
                <a:gd name="connsiteY42" fmla="*/ 104989 h 119893"/>
                <a:gd name="connsiteX43" fmla="*/ 640904 w 1013523"/>
                <a:gd name="connsiteY43" fmla="*/ 90084 h 119893"/>
                <a:gd name="connsiteX44" fmla="*/ 626000 w 1013523"/>
                <a:gd name="connsiteY44" fmla="*/ 104989 h 119893"/>
                <a:gd name="connsiteX45" fmla="*/ 626000 w 1013523"/>
                <a:gd name="connsiteY45" fmla="*/ 14905 h 119893"/>
                <a:gd name="connsiteX46" fmla="*/ 640904 w 1013523"/>
                <a:gd name="connsiteY46" fmla="*/ 29810 h 119893"/>
                <a:gd name="connsiteX47" fmla="*/ 655809 w 1013523"/>
                <a:gd name="connsiteY47" fmla="*/ 14905 h 119893"/>
                <a:gd name="connsiteX48" fmla="*/ 640904 w 1013523"/>
                <a:gd name="connsiteY48" fmla="*/ 0 h 119893"/>
                <a:gd name="connsiteX49" fmla="*/ 626000 w 1013523"/>
                <a:gd name="connsiteY49" fmla="*/ 14905 h 119893"/>
                <a:gd name="connsiteX50" fmla="*/ 536571 w 1013523"/>
                <a:gd name="connsiteY50" fmla="*/ 104989 h 119893"/>
                <a:gd name="connsiteX51" fmla="*/ 551476 w 1013523"/>
                <a:gd name="connsiteY51" fmla="*/ 119893 h 119893"/>
                <a:gd name="connsiteX52" fmla="*/ 566381 w 1013523"/>
                <a:gd name="connsiteY52" fmla="*/ 104989 h 119893"/>
                <a:gd name="connsiteX53" fmla="*/ 551476 w 1013523"/>
                <a:gd name="connsiteY53" fmla="*/ 90084 h 119893"/>
                <a:gd name="connsiteX54" fmla="*/ 536571 w 1013523"/>
                <a:gd name="connsiteY54" fmla="*/ 104989 h 119893"/>
                <a:gd name="connsiteX55" fmla="*/ 536571 w 1013523"/>
                <a:gd name="connsiteY55" fmla="*/ 14905 h 119893"/>
                <a:gd name="connsiteX56" fmla="*/ 551476 w 1013523"/>
                <a:gd name="connsiteY56" fmla="*/ 29810 h 119893"/>
                <a:gd name="connsiteX57" fmla="*/ 566381 w 1013523"/>
                <a:gd name="connsiteY57" fmla="*/ 14905 h 119893"/>
                <a:gd name="connsiteX58" fmla="*/ 551476 w 1013523"/>
                <a:gd name="connsiteY58" fmla="*/ 0 h 119893"/>
                <a:gd name="connsiteX59" fmla="*/ 536571 w 1013523"/>
                <a:gd name="connsiteY59" fmla="*/ 14905 h 119893"/>
                <a:gd name="connsiteX60" fmla="*/ 447143 w 1013523"/>
                <a:gd name="connsiteY60" fmla="*/ 104989 h 119893"/>
                <a:gd name="connsiteX61" fmla="*/ 462047 w 1013523"/>
                <a:gd name="connsiteY61" fmla="*/ 119893 h 119893"/>
                <a:gd name="connsiteX62" fmla="*/ 476952 w 1013523"/>
                <a:gd name="connsiteY62" fmla="*/ 104989 h 119893"/>
                <a:gd name="connsiteX63" fmla="*/ 462047 w 1013523"/>
                <a:gd name="connsiteY63" fmla="*/ 90084 h 119893"/>
                <a:gd name="connsiteX64" fmla="*/ 447143 w 1013523"/>
                <a:gd name="connsiteY64" fmla="*/ 104989 h 119893"/>
                <a:gd name="connsiteX65" fmla="*/ 447143 w 1013523"/>
                <a:gd name="connsiteY65" fmla="*/ 14905 h 119893"/>
                <a:gd name="connsiteX66" fmla="*/ 462047 w 1013523"/>
                <a:gd name="connsiteY66" fmla="*/ 29810 h 119893"/>
                <a:gd name="connsiteX67" fmla="*/ 476952 w 1013523"/>
                <a:gd name="connsiteY67" fmla="*/ 14905 h 119893"/>
                <a:gd name="connsiteX68" fmla="*/ 462047 w 1013523"/>
                <a:gd name="connsiteY68" fmla="*/ 0 h 119893"/>
                <a:gd name="connsiteX69" fmla="*/ 447143 w 1013523"/>
                <a:gd name="connsiteY69" fmla="*/ 14905 h 119893"/>
                <a:gd name="connsiteX70" fmla="*/ 357714 w 1013523"/>
                <a:gd name="connsiteY70" fmla="*/ 104989 h 119893"/>
                <a:gd name="connsiteX71" fmla="*/ 372619 w 1013523"/>
                <a:gd name="connsiteY71" fmla="*/ 119893 h 119893"/>
                <a:gd name="connsiteX72" fmla="*/ 387524 w 1013523"/>
                <a:gd name="connsiteY72" fmla="*/ 104989 h 119893"/>
                <a:gd name="connsiteX73" fmla="*/ 372619 w 1013523"/>
                <a:gd name="connsiteY73" fmla="*/ 90084 h 119893"/>
                <a:gd name="connsiteX74" fmla="*/ 357714 w 1013523"/>
                <a:gd name="connsiteY74" fmla="*/ 104989 h 119893"/>
                <a:gd name="connsiteX75" fmla="*/ 357714 w 1013523"/>
                <a:gd name="connsiteY75" fmla="*/ 14905 h 119893"/>
                <a:gd name="connsiteX76" fmla="*/ 372619 w 1013523"/>
                <a:gd name="connsiteY76" fmla="*/ 29810 h 119893"/>
                <a:gd name="connsiteX77" fmla="*/ 387524 w 1013523"/>
                <a:gd name="connsiteY77" fmla="*/ 14905 h 119893"/>
                <a:gd name="connsiteX78" fmla="*/ 372619 w 1013523"/>
                <a:gd name="connsiteY78" fmla="*/ 0 h 119893"/>
                <a:gd name="connsiteX79" fmla="*/ 357714 w 1013523"/>
                <a:gd name="connsiteY79" fmla="*/ 14905 h 119893"/>
                <a:gd name="connsiteX80" fmla="*/ 268286 w 1013523"/>
                <a:gd name="connsiteY80" fmla="*/ 104989 h 119893"/>
                <a:gd name="connsiteX81" fmla="*/ 283190 w 1013523"/>
                <a:gd name="connsiteY81" fmla="*/ 119893 h 119893"/>
                <a:gd name="connsiteX82" fmla="*/ 298095 w 1013523"/>
                <a:gd name="connsiteY82" fmla="*/ 104989 h 119893"/>
                <a:gd name="connsiteX83" fmla="*/ 283190 w 1013523"/>
                <a:gd name="connsiteY83" fmla="*/ 90084 h 119893"/>
                <a:gd name="connsiteX84" fmla="*/ 268286 w 1013523"/>
                <a:gd name="connsiteY84" fmla="*/ 104989 h 119893"/>
                <a:gd name="connsiteX85" fmla="*/ 268286 w 1013523"/>
                <a:gd name="connsiteY85" fmla="*/ 14905 h 119893"/>
                <a:gd name="connsiteX86" fmla="*/ 283190 w 1013523"/>
                <a:gd name="connsiteY86" fmla="*/ 29810 h 119893"/>
                <a:gd name="connsiteX87" fmla="*/ 298095 w 1013523"/>
                <a:gd name="connsiteY87" fmla="*/ 14905 h 119893"/>
                <a:gd name="connsiteX88" fmla="*/ 283190 w 1013523"/>
                <a:gd name="connsiteY88" fmla="*/ 0 h 119893"/>
                <a:gd name="connsiteX89" fmla="*/ 268286 w 1013523"/>
                <a:gd name="connsiteY89" fmla="*/ 14905 h 119893"/>
                <a:gd name="connsiteX90" fmla="*/ 178857 w 1013523"/>
                <a:gd name="connsiteY90" fmla="*/ 104989 h 119893"/>
                <a:gd name="connsiteX91" fmla="*/ 193762 w 1013523"/>
                <a:gd name="connsiteY91" fmla="*/ 119893 h 119893"/>
                <a:gd name="connsiteX92" fmla="*/ 208667 w 1013523"/>
                <a:gd name="connsiteY92" fmla="*/ 104989 h 119893"/>
                <a:gd name="connsiteX93" fmla="*/ 193762 w 1013523"/>
                <a:gd name="connsiteY93" fmla="*/ 90084 h 119893"/>
                <a:gd name="connsiteX94" fmla="*/ 178857 w 1013523"/>
                <a:gd name="connsiteY94" fmla="*/ 104989 h 119893"/>
                <a:gd name="connsiteX95" fmla="*/ 178857 w 1013523"/>
                <a:gd name="connsiteY95" fmla="*/ 14905 h 119893"/>
                <a:gd name="connsiteX96" fmla="*/ 193762 w 1013523"/>
                <a:gd name="connsiteY96" fmla="*/ 29810 h 119893"/>
                <a:gd name="connsiteX97" fmla="*/ 208667 w 1013523"/>
                <a:gd name="connsiteY97" fmla="*/ 14905 h 119893"/>
                <a:gd name="connsiteX98" fmla="*/ 193762 w 1013523"/>
                <a:gd name="connsiteY98" fmla="*/ 0 h 119893"/>
                <a:gd name="connsiteX99" fmla="*/ 178857 w 1013523"/>
                <a:gd name="connsiteY99" fmla="*/ 14905 h 119893"/>
                <a:gd name="connsiteX100" fmla="*/ 89429 w 1013523"/>
                <a:gd name="connsiteY100" fmla="*/ 104989 h 119893"/>
                <a:gd name="connsiteX101" fmla="*/ 104333 w 1013523"/>
                <a:gd name="connsiteY101" fmla="*/ 119893 h 119893"/>
                <a:gd name="connsiteX102" fmla="*/ 119238 w 1013523"/>
                <a:gd name="connsiteY102" fmla="*/ 104989 h 119893"/>
                <a:gd name="connsiteX103" fmla="*/ 104333 w 1013523"/>
                <a:gd name="connsiteY103" fmla="*/ 90084 h 119893"/>
                <a:gd name="connsiteX104" fmla="*/ 89429 w 1013523"/>
                <a:gd name="connsiteY104" fmla="*/ 104989 h 119893"/>
                <a:gd name="connsiteX105" fmla="*/ 89429 w 1013523"/>
                <a:gd name="connsiteY105" fmla="*/ 14905 h 119893"/>
                <a:gd name="connsiteX106" fmla="*/ 104333 w 1013523"/>
                <a:gd name="connsiteY106" fmla="*/ 29810 h 119893"/>
                <a:gd name="connsiteX107" fmla="*/ 119238 w 1013523"/>
                <a:gd name="connsiteY107" fmla="*/ 14905 h 119893"/>
                <a:gd name="connsiteX108" fmla="*/ 104333 w 1013523"/>
                <a:gd name="connsiteY108" fmla="*/ 0 h 119893"/>
                <a:gd name="connsiteX109" fmla="*/ 89429 w 1013523"/>
                <a:gd name="connsiteY109" fmla="*/ 14905 h 119893"/>
                <a:gd name="connsiteX110" fmla="*/ 0 w 1013523"/>
                <a:gd name="connsiteY110" fmla="*/ 104989 h 119893"/>
                <a:gd name="connsiteX111" fmla="*/ 14905 w 1013523"/>
                <a:gd name="connsiteY111" fmla="*/ 119893 h 119893"/>
                <a:gd name="connsiteX112" fmla="*/ 29810 w 1013523"/>
                <a:gd name="connsiteY112" fmla="*/ 104989 h 119893"/>
                <a:gd name="connsiteX113" fmla="*/ 14905 w 1013523"/>
                <a:gd name="connsiteY113" fmla="*/ 90084 h 119893"/>
                <a:gd name="connsiteX114" fmla="*/ 0 w 1013523"/>
                <a:gd name="connsiteY114" fmla="*/ 104989 h 119893"/>
                <a:gd name="connsiteX115" fmla="*/ 0 w 1013523"/>
                <a:gd name="connsiteY115" fmla="*/ 14905 h 119893"/>
                <a:gd name="connsiteX116" fmla="*/ 14905 w 1013523"/>
                <a:gd name="connsiteY116" fmla="*/ 29810 h 119893"/>
                <a:gd name="connsiteX117" fmla="*/ 29810 w 1013523"/>
                <a:gd name="connsiteY117" fmla="*/ 14905 h 119893"/>
                <a:gd name="connsiteX118" fmla="*/ 14905 w 1013523"/>
                <a:gd name="connsiteY118" fmla="*/ 0 h 119893"/>
                <a:gd name="connsiteX119" fmla="*/ 0 w 1013523"/>
                <a:gd name="connsiteY119" fmla="*/ 14905 h 119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1013523" h="119893">
                  <a:moveTo>
                    <a:pt x="983714" y="104989"/>
                  </a:moveTo>
                  <a:cubicBezTo>
                    <a:pt x="983714" y="113220"/>
                    <a:pt x="990387" y="119893"/>
                    <a:pt x="998618" y="119893"/>
                  </a:cubicBezTo>
                  <a:cubicBezTo>
                    <a:pt x="1006850" y="119893"/>
                    <a:pt x="1013523" y="113220"/>
                    <a:pt x="1013523" y="104989"/>
                  </a:cubicBezTo>
                  <a:cubicBezTo>
                    <a:pt x="1013523" y="96757"/>
                    <a:pt x="1006850" y="90084"/>
                    <a:pt x="998618" y="90084"/>
                  </a:cubicBezTo>
                  <a:cubicBezTo>
                    <a:pt x="990387" y="90084"/>
                    <a:pt x="983714" y="96757"/>
                    <a:pt x="983714" y="104989"/>
                  </a:cubicBezTo>
                  <a:close/>
                  <a:moveTo>
                    <a:pt x="983714" y="14905"/>
                  </a:moveTo>
                  <a:cubicBezTo>
                    <a:pt x="983714" y="23137"/>
                    <a:pt x="990387" y="29810"/>
                    <a:pt x="998618" y="29810"/>
                  </a:cubicBezTo>
                  <a:cubicBezTo>
                    <a:pt x="1006850" y="29810"/>
                    <a:pt x="1013523" y="23137"/>
                    <a:pt x="1013523" y="14905"/>
                  </a:cubicBezTo>
                  <a:cubicBezTo>
                    <a:pt x="1013523" y="6673"/>
                    <a:pt x="1006850" y="0"/>
                    <a:pt x="998618" y="0"/>
                  </a:cubicBezTo>
                  <a:cubicBezTo>
                    <a:pt x="990387" y="0"/>
                    <a:pt x="983714" y="6673"/>
                    <a:pt x="983714" y="14905"/>
                  </a:cubicBezTo>
                  <a:close/>
                  <a:moveTo>
                    <a:pt x="894285" y="104989"/>
                  </a:moveTo>
                  <a:cubicBezTo>
                    <a:pt x="894285" y="113220"/>
                    <a:pt x="900958" y="119893"/>
                    <a:pt x="909190" y="119893"/>
                  </a:cubicBezTo>
                  <a:cubicBezTo>
                    <a:pt x="917422" y="119893"/>
                    <a:pt x="924095" y="113220"/>
                    <a:pt x="924095" y="104989"/>
                  </a:cubicBezTo>
                  <a:cubicBezTo>
                    <a:pt x="924095" y="96757"/>
                    <a:pt x="917422" y="90084"/>
                    <a:pt x="909190" y="90084"/>
                  </a:cubicBezTo>
                  <a:cubicBezTo>
                    <a:pt x="900958" y="90084"/>
                    <a:pt x="894285" y="96757"/>
                    <a:pt x="894285" y="104989"/>
                  </a:cubicBezTo>
                  <a:close/>
                  <a:moveTo>
                    <a:pt x="894285" y="14905"/>
                  </a:moveTo>
                  <a:cubicBezTo>
                    <a:pt x="894285" y="23137"/>
                    <a:pt x="900958" y="29810"/>
                    <a:pt x="909190" y="29810"/>
                  </a:cubicBezTo>
                  <a:cubicBezTo>
                    <a:pt x="917422" y="29810"/>
                    <a:pt x="924095" y="23137"/>
                    <a:pt x="924095" y="14905"/>
                  </a:cubicBezTo>
                  <a:cubicBezTo>
                    <a:pt x="924095" y="6673"/>
                    <a:pt x="917422" y="0"/>
                    <a:pt x="909190" y="0"/>
                  </a:cubicBezTo>
                  <a:cubicBezTo>
                    <a:pt x="900958" y="0"/>
                    <a:pt x="894285" y="6673"/>
                    <a:pt x="894285" y="14905"/>
                  </a:cubicBezTo>
                  <a:close/>
                  <a:moveTo>
                    <a:pt x="804857" y="104989"/>
                  </a:moveTo>
                  <a:cubicBezTo>
                    <a:pt x="804857" y="113220"/>
                    <a:pt x="811530" y="119893"/>
                    <a:pt x="819761" y="119893"/>
                  </a:cubicBezTo>
                  <a:cubicBezTo>
                    <a:pt x="827993" y="119893"/>
                    <a:pt x="834666" y="113220"/>
                    <a:pt x="834666" y="104989"/>
                  </a:cubicBezTo>
                  <a:cubicBezTo>
                    <a:pt x="834666" y="96757"/>
                    <a:pt x="827993" y="90084"/>
                    <a:pt x="819761" y="90084"/>
                  </a:cubicBezTo>
                  <a:cubicBezTo>
                    <a:pt x="811530" y="90084"/>
                    <a:pt x="804857" y="96757"/>
                    <a:pt x="804857" y="104989"/>
                  </a:cubicBezTo>
                  <a:close/>
                  <a:moveTo>
                    <a:pt x="804857" y="14905"/>
                  </a:moveTo>
                  <a:cubicBezTo>
                    <a:pt x="804857" y="23137"/>
                    <a:pt x="811530" y="29810"/>
                    <a:pt x="819761" y="29810"/>
                  </a:cubicBezTo>
                  <a:cubicBezTo>
                    <a:pt x="827993" y="29810"/>
                    <a:pt x="834666" y="23137"/>
                    <a:pt x="834666" y="14905"/>
                  </a:cubicBezTo>
                  <a:cubicBezTo>
                    <a:pt x="834666" y="6673"/>
                    <a:pt x="827993" y="0"/>
                    <a:pt x="819761" y="0"/>
                  </a:cubicBezTo>
                  <a:cubicBezTo>
                    <a:pt x="811530" y="0"/>
                    <a:pt x="804857" y="6673"/>
                    <a:pt x="804857" y="14905"/>
                  </a:cubicBezTo>
                  <a:close/>
                  <a:moveTo>
                    <a:pt x="715428" y="104989"/>
                  </a:moveTo>
                  <a:cubicBezTo>
                    <a:pt x="715428" y="113220"/>
                    <a:pt x="722101" y="119893"/>
                    <a:pt x="730333" y="119893"/>
                  </a:cubicBezTo>
                  <a:cubicBezTo>
                    <a:pt x="738565" y="119893"/>
                    <a:pt x="745238" y="113220"/>
                    <a:pt x="745238" y="104989"/>
                  </a:cubicBezTo>
                  <a:cubicBezTo>
                    <a:pt x="745238" y="96757"/>
                    <a:pt x="738565" y="90084"/>
                    <a:pt x="730333" y="90084"/>
                  </a:cubicBezTo>
                  <a:cubicBezTo>
                    <a:pt x="722101" y="90084"/>
                    <a:pt x="715428" y="96757"/>
                    <a:pt x="715428" y="104989"/>
                  </a:cubicBezTo>
                  <a:close/>
                  <a:moveTo>
                    <a:pt x="715428" y="14905"/>
                  </a:moveTo>
                  <a:cubicBezTo>
                    <a:pt x="715428" y="23137"/>
                    <a:pt x="722101" y="29810"/>
                    <a:pt x="730333" y="29810"/>
                  </a:cubicBezTo>
                  <a:cubicBezTo>
                    <a:pt x="738565" y="29810"/>
                    <a:pt x="745238" y="23137"/>
                    <a:pt x="745238" y="14905"/>
                  </a:cubicBezTo>
                  <a:cubicBezTo>
                    <a:pt x="745238" y="6673"/>
                    <a:pt x="738565" y="0"/>
                    <a:pt x="730333" y="0"/>
                  </a:cubicBezTo>
                  <a:cubicBezTo>
                    <a:pt x="722101" y="0"/>
                    <a:pt x="715428" y="6673"/>
                    <a:pt x="715428" y="14905"/>
                  </a:cubicBezTo>
                  <a:close/>
                  <a:moveTo>
                    <a:pt x="626000" y="104989"/>
                  </a:moveTo>
                  <a:cubicBezTo>
                    <a:pt x="626000" y="113220"/>
                    <a:pt x="632673" y="119893"/>
                    <a:pt x="640904" y="119893"/>
                  </a:cubicBezTo>
                  <a:cubicBezTo>
                    <a:pt x="649136" y="119893"/>
                    <a:pt x="655809" y="113220"/>
                    <a:pt x="655809" y="104989"/>
                  </a:cubicBezTo>
                  <a:cubicBezTo>
                    <a:pt x="655809" y="96757"/>
                    <a:pt x="649136" y="90084"/>
                    <a:pt x="640904" y="90084"/>
                  </a:cubicBezTo>
                  <a:cubicBezTo>
                    <a:pt x="632673" y="90084"/>
                    <a:pt x="626000" y="96757"/>
                    <a:pt x="626000" y="104989"/>
                  </a:cubicBezTo>
                  <a:close/>
                  <a:moveTo>
                    <a:pt x="626000" y="14905"/>
                  </a:moveTo>
                  <a:cubicBezTo>
                    <a:pt x="626000" y="23137"/>
                    <a:pt x="632673" y="29810"/>
                    <a:pt x="640904" y="29810"/>
                  </a:cubicBezTo>
                  <a:cubicBezTo>
                    <a:pt x="649136" y="29810"/>
                    <a:pt x="655809" y="23137"/>
                    <a:pt x="655809" y="14905"/>
                  </a:cubicBezTo>
                  <a:cubicBezTo>
                    <a:pt x="655809" y="6673"/>
                    <a:pt x="649136" y="0"/>
                    <a:pt x="640904" y="0"/>
                  </a:cubicBezTo>
                  <a:cubicBezTo>
                    <a:pt x="632673" y="0"/>
                    <a:pt x="626000" y="6673"/>
                    <a:pt x="626000" y="14905"/>
                  </a:cubicBezTo>
                  <a:close/>
                  <a:moveTo>
                    <a:pt x="536571" y="104989"/>
                  </a:moveTo>
                  <a:cubicBezTo>
                    <a:pt x="536571" y="113220"/>
                    <a:pt x="543244" y="119893"/>
                    <a:pt x="551476" y="119893"/>
                  </a:cubicBezTo>
                  <a:cubicBezTo>
                    <a:pt x="559708" y="119893"/>
                    <a:pt x="566381" y="113220"/>
                    <a:pt x="566381" y="104989"/>
                  </a:cubicBezTo>
                  <a:cubicBezTo>
                    <a:pt x="566381" y="96757"/>
                    <a:pt x="559708" y="90084"/>
                    <a:pt x="551476" y="90084"/>
                  </a:cubicBezTo>
                  <a:cubicBezTo>
                    <a:pt x="543244" y="90084"/>
                    <a:pt x="536571" y="96757"/>
                    <a:pt x="536571" y="104989"/>
                  </a:cubicBezTo>
                  <a:close/>
                  <a:moveTo>
                    <a:pt x="536571" y="14905"/>
                  </a:moveTo>
                  <a:cubicBezTo>
                    <a:pt x="536571" y="23137"/>
                    <a:pt x="543244" y="29810"/>
                    <a:pt x="551476" y="29810"/>
                  </a:cubicBezTo>
                  <a:cubicBezTo>
                    <a:pt x="559708" y="29810"/>
                    <a:pt x="566381" y="23137"/>
                    <a:pt x="566381" y="14905"/>
                  </a:cubicBezTo>
                  <a:cubicBezTo>
                    <a:pt x="566381" y="6673"/>
                    <a:pt x="559708" y="0"/>
                    <a:pt x="551476" y="0"/>
                  </a:cubicBezTo>
                  <a:cubicBezTo>
                    <a:pt x="543244" y="0"/>
                    <a:pt x="536571" y="6673"/>
                    <a:pt x="536571" y="14905"/>
                  </a:cubicBezTo>
                  <a:close/>
                  <a:moveTo>
                    <a:pt x="447143" y="104989"/>
                  </a:moveTo>
                  <a:cubicBezTo>
                    <a:pt x="447143" y="113220"/>
                    <a:pt x="453816" y="119893"/>
                    <a:pt x="462047" y="119893"/>
                  </a:cubicBezTo>
                  <a:cubicBezTo>
                    <a:pt x="470279" y="119893"/>
                    <a:pt x="476952" y="113220"/>
                    <a:pt x="476952" y="104989"/>
                  </a:cubicBezTo>
                  <a:cubicBezTo>
                    <a:pt x="476952" y="96757"/>
                    <a:pt x="470279" y="90084"/>
                    <a:pt x="462047" y="90084"/>
                  </a:cubicBezTo>
                  <a:cubicBezTo>
                    <a:pt x="453816" y="90084"/>
                    <a:pt x="447143" y="96757"/>
                    <a:pt x="447143" y="104989"/>
                  </a:cubicBezTo>
                  <a:close/>
                  <a:moveTo>
                    <a:pt x="447143" y="14905"/>
                  </a:moveTo>
                  <a:cubicBezTo>
                    <a:pt x="447143" y="23137"/>
                    <a:pt x="453816" y="29810"/>
                    <a:pt x="462047" y="29810"/>
                  </a:cubicBezTo>
                  <a:cubicBezTo>
                    <a:pt x="470279" y="29810"/>
                    <a:pt x="476952" y="23137"/>
                    <a:pt x="476952" y="14905"/>
                  </a:cubicBezTo>
                  <a:cubicBezTo>
                    <a:pt x="476952" y="6673"/>
                    <a:pt x="470279" y="0"/>
                    <a:pt x="462047" y="0"/>
                  </a:cubicBezTo>
                  <a:cubicBezTo>
                    <a:pt x="453816" y="0"/>
                    <a:pt x="447143" y="6673"/>
                    <a:pt x="447143" y="14905"/>
                  </a:cubicBezTo>
                  <a:close/>
                  <a:moveTo>
                    <a:pt x="357714" y="104989"/>
                  </a:moveTo>
                  <a:cubicBezTo>
                    <a:pt x="357714" y="113220"/>
                    <a:pt x="364387" y="119893"/>
                    <a:pt x="372619" y="119893"/>
                  </a:cubicBezTo>
                  <a:cubicBezTo>
                    <a:pt x="380851" y="119893"/>
                    <a:pt x="387524" y="113220"/>
                    <a:pt x="387524" y="104989"/>
                  </a:cubicBezTo>
                  <a:cubicBezTo>
                    <a:pt x="387524" y="96757"/>
                    <a:pt x="380851" y="90084"/>
                    <a:pt x="372619" y="90084"/>
                  </a:cubicBezTo>
                  <a:cubicBezTo>
                    <a:pt x="364387" y="90084"/>
                    <a:pt x="357714" y="96757"/>
                    <a:pt x="357714" y="104989"/>
                  </a:cubicBezTo>
                  <a:close/>
                  <a:moveTo>
                    <a:pt x="357714" y="14905"/>
                  </a:moveTo>
                  <a:cubicBezTo>
                    <a:pt x="357714" y="23137"/>
                    <a:pt x="364387" y="29810"/>
                    <a:pt x="372619" y="29810"/>
                  </a:cubicBezTo>
                  <a:cubicBezTo>
                    <a:pt x="380851" y="29810"/>
                    <a:pt x="387524" y="23137"/>
                    <a:pt x="387524" y="14905"/>
                  </a:cubicBezTo>
                  <a:cubicBezTo>
                    <a:pt x="387524" y="6673"/>
                    <a:pt x="380851" y="0"/>
                    <a:pt x="372619" y="0"/>
                  </a:cubicBezTo>
                  <a:cubicBezTo>
                    <a:pt x="364387" y="0"/>
                    <a:pt x="357714" y="6673"/>
                    <a:pt x="357714" y="14905"/>
                  </a:cubicBezTo>
                  <a:close/>
                  <a:moveTo>
                    <a:pt x="268286" y="104989"/>
                  </a:moveTo>
                  <a:cubicBezTo>
                    <a:pt x="268286" y="113220"/>
                    <a:pt x="274959" y="119893"/>
                    <a:pt x="283190" y="119893"/>
                  </a:cubicBezTo>
                  <a:cubicBezTo>
                    <a:pt x="291422" y="119893"/>
                    <a:pt x="298095" y="113220"/>
                    <a:pt x="298095" y="104989"/>
                  </a:cubicBezTo>
                  <a:cubicBezTo>
                    <a:pt x="298095" y="96757"/>
                    <a:pt x="291422" y="90084"/>
                    <a:pt x="283190" y="90084"/>
                  </a:cubicBezTo>
                  <a:cubicBezTo>
                    <a:pt x="274959" y="90084"/>
                    <a:pt x="268286" y="96757"/>
                    <a:pt x="268286" y="104989"/>
                  </a:cubicBezTo>
                  <a:close/>
                  <a:moveTo>
                    <a:pt x="268286" y="14905"/>
                  </a:moveTo>
                  <a:cubicBezTo>
                    <a:pt x="268286" y="23137"/>
                    <a:pt x="274959" y="29810"/>
                    <a:pt x="283190" y="29810"/>
                  </a:cubicBezTo>
                  <a:cubicBezTo>
                    <a:pt x="291422" y="29810"/>
                    <a:pt x="298095" y="23137"/>
                    <a:pt x="298095" y="14905"/>
                  </a:cubicBezTo>
                  <a:cubicBezTo>
                    <a:pt x="298095" y="6673"/>
                    <a:pt x="291422" y="0"/>
                    <a:pt x="283190" y="0"/>
                  </a:cubicBezTo>
                  <a:cubicBezTo>
                    <a:pt x="274959" y="0"/>
                    <a:pt x="268286" y="6673"/>
                    <a:pt x="268286" y="14905"/>
                  </a:cubicBezTo>
                  <a:close/>
                  <a:moveTo>
                    <a:pt x="178857" y="104989"/>
                  </a:moveTo>
                  <a:cubicBezTo>
                    <a:pt x="178857" y="113220"/>
                    <a:pt x="185530" y="119893"/>
                    <a:pt x="193762" y="119893"/>
                  </a:cubicBezTo>
                  <a:cubicBezTo>
                    <a:pt x="201994" y="119893"/>
                    <a:pt x="208667" y="113220"/>
                    <a:pt x="208667" y="104989"/>
                  </a:cubicBezTo>
                  <a:cubicBezTo>
                    <a:pt x="208667" y="96757"/>
                    <a:pt x="201994" y="90084"/>
                    <a:pt x="193762" y="90084"/>
                  </a:cubicBezTo>
                  <a:cubicBezTo>
                    <a:pt x="185530" y="90084"/>
                    <a:pt x="178857" y="96757"/>
                    <a:pt x="178857" y="104989"/>
                  </a:cubicBezTo>
                  <a:close/>
                  <a:moveTo>
                    <a:pt x="178857" y="14905"/>
                  </a:moveTo>
                  <a:cubicBezTo>
                    <a:pt x="178857" y="23137"/>
                    <a:pt x="185530" y="29810"/>
                    <a:pt x="193762" y="29810"/>
                  </a:cubicBezTo>
                  <a:cubicBezTo>
                    <a:pt x="201994" y="29810"/>
                    <a:pt x="208667" y="23137"/>
                    <a:pt x="208667" y="14905"/>
                  </a:cubicBezTo>
                  <a:cubicBezTo>
                    <a:pt x="208667" y="6673"/>
                    <a:pt x="201994" y="0"/>
                    <a:pt x="193762" y="0"/>
                  </a:cubicBezTo>
                  <a:cubicBezTo>
                    <a:pt x="185530" y="0"/>
                    <a:pt x="178857" y="6673"/>
                    <a:pt x="178857" y="14905"/>
                  </a:cubicBezTo>
                  <a:close/>
                  <a:moveTo>
                    <a:pt x="89429" y="104989"/>
                  </a:moveTo>
                  <a:cubicBezTo>
                    <a:pt x="89429" y="113220"/>
                    <a:pt x="96102" y="119893"/>
                    <a:pt x="104333" y="119893"/>
                  </a:cubicBezTo>
                  <a:cubicBezTo>
                    <a:pt x="112565" y="119893"/>
                    <a:pt x="119238" y="113220"/>
                    <a:pt x="119238" y="104989"/>
                  </a:cubicBezTo>
                  <a:cubicBezTo>
                    <a:pt x="119238" y="96757"/>
                    <a:pt x="112565" y="90084"/>
                    <a:pt x="104333" y="90084"/>
                  </a:cubicBezTo>
                  <a:cubicBezTo>
                    <a:pt x="96102" y="90084"/>
                    <a:pt x="89429" y="96757"/>
                    <a:pt x="89429" y="104989"/>
                  </a:cubicBezTo>
                  <a:close/>
                  <a:moveTo>
                    <a:pt x="89429" y="14905"/>
                  </a:moveTo>
                  <a:cubicBezTo>
                    <a:pt x="89429" y="23137"/>
                    <a:pt x="96102" y="29810"/>
                    <a:pt x="104333" y="29810"/>
                  </a:cubicBezTo>
                  <a:cubicBezTo>
                    <a:pt x="112565" y="29810"/>
                    <a:pt x="119238" y="23137"/>
                    <a:pt x="119238" y="14905"/>
                  </a:cubicBezTo>
                  <a:cubicBezTo>
                    <a:pt x="119238" y="6673"/>
                    <a:pt x="112565" y="0"/>
                    <a:pt x="104333" y="0"/>
                  </a:cubicBezTo>
                  <a:cubicBezTo>
                    <a:pt x="96102" y="0"/>
                    <a:pt x="89429" y="6673"/>
                    <a:pt x="89429" y="14905"/>
                  </a:cubicBezTo>
                  <a:close/>
                  <a:moveTo>
                    <a:pt x="0" y="104989"/>
                  </a:moveTo>
                  <a:cubicBezTo>
                    <a:pt x="0" y="113220"/>
                    <a:pt x="6673" y="119893"/>
                    <a:pt x="14905" y="119893"/>
                  </a:cubicBezTo>
                  <a:cubicBezTo>
                    <a:pt x="23137" y="119893"/>
                    <a:pt x="29810" y="113220"/>
                    <a:pt x="29810" y="104989"/>
                  </a:cubicBezTo>
                  <a:cubicBezTo>
                    <a:pt x="29810" y="96757"/>
                    <a:pt x="23137" y="90084"/>
                    <a:pt x="14905" y="90084"/>
                  </a:cubicBezTo>
                  <a:cubicBezTo>
                    <a:pt x="6673" y="90084"/>
                    <a:pt x="0" y="96757"/>
                    <a:pt x="0" y="104989"/>
                  </a:cubicBezTo>
                  <a:close/>
                  <a:moveTo>
                    <a:pt x="0" y="14905"/>
                  </a:moveTo>
                  <a:cubicBezTo>
                    <a:pt x="0" y="23137"/>
                    <a:pt x="6673" y="29810"/>
                    <a:pt x="14905" y="29810"/>
                  </a:cubicBezTo>
                  <a:cubicBezTo>
                    <a:pt x="23137" y="29810"/>
                    <a:pt x="29810" y="23137"/>
                    <a:pt x="29810" y="14905"/>
                  </a:cubicBezTo>
                  <a:cubicBezTo>
                    <a:pt x="29810" y="6673"/>
                    <a:pt x="23137" y="0"/>
                    <a:pt x="14905" y="0"/>
                  </a:cubicBezTo>
                  <a:cubicBezTo>
                    <a:pt x="6673" y="0"/>
                    <a:pt x="0" y="6673"/>
                    <a:pt x="0" y="1490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0020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7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937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66D3123-7E29-42E4-9045-E3570D3FE3D3}"/>
              </a:ext>
            </a:extLst>
          </p:cNvPr>
          <p:cNvSpPr/>
          <p:nvPr userDrawn="1"/>
        </p:nvSpPr>
        <p:spPr>
          <a:xfrm>
            <a:off x="695325" y="549275"/>
            <a:ext cx="10801350" cy="7198260"/>
          </a:xfrm>
          <a:custGeom>
            <a:avLst/>
            <a:gdLst>
              <a:gd name="connsiteX0" fmla="*/ 892396 w 10801350"/>
              <a:gd name="connsiteY0" fmla="*/ 0 h 5732150"/>
              <a:gd name="connsiteX1" fmla="*/ 9908954 w 10801350"/>
              <a:gd name="connsiteY1" fmla="*/ 0 h 5732150"/>
              <a:gd name="connsiteX2" fmla="*/ 10801350 w 10801350"/>
              <a:gd name="connsiteY2" fmla="*/ 892396 h 5732150"/>
              <a:gd name="connsiteX3" fmla="*/ 10801350 w 10801350"/>
              <a:gd name="connsiteY3" fmla="*/ 5732150 h 5732150"/>
              <a:gd name="connsiteX4" fmla="*/ 0 w 10801350"/>
              <a:gd name="connsiteY4" fmla="*/ 5732150 h 5732150"/>
              <a:gd name="connsiteX5" fmla="*/ 0 w 10801350"/>
              <a:gd name="connsiteY5" fmla="*/ 892396 h 5732150"/>
              <a:gd name="connsiteX6" fmla="*/ 892396 w 10801350"/>
              <a:gd name="connsiteY6" fmla="*/ 0 h 573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01350" h="5732150">
                <a:moveTo>
                  <a:pt x="892396" y="0"/>
                </a:moveTo>
                <a:lnTo>
                  <a:pt x="9908954" y="0"/>
                </a:lnTo>
                <a:cubicBezTo>
                  <a:pt x="10401811" y="0"/>
                  <a:pt x="10801350" y="399539"/>
                  <a:pt x="10801350" y="892396"/>
                </a:cubicBezTo>
                <a:lnTo>
                  <a:pt x="10801350" y="5732150"/>
                </a:lnTo>
                <a:lnTo>
                  <a:pt x="0" y="5732150"/>
                </a:lnTo>
                <a:lnTo>
                  <a:pt x="0" y="892396"/>
                </a:lnTo>
                <a:cubicBezTo>
                  <a:pt x="0" y="399539"/>
                  <a:pt x="399539" y="0"/>
                  <a:pt x="892396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26C5F92-B5A6-48A9-9FEA-D0EF7BFF2898}"/>
              </a:ext>
            </a:extLst>
          </p:cNvPr>
          <p:cNvSpPr/>
          <p:nvPr userDrawn="1"/>
        </p:nvSpPr>
        <p:spPr>
          <a:xfrm flipV="1">
            <a:off x="0" y="5769482"/>
            <a:ext cx="12192000" cy="1088518"/>
          </a:xfrm>
          <a:custGeom>
            <a:avLst/>
            <a:gdLst>
              <a:gd name="connsiteX0" fmla="*/ 0 w 12192000"/>
              <a:gd name="connsiteY0" fmla="*/ 1088518 h 1088518"/>
              <a:gd name="connsiteX1" fmla="*/ 611042 w 12192000"/>
              <a:gd name="connsiteY1" fmla="*/ 963733 h 1088518"/>
              <a:gd name="connsiteX2" fmla="*/ 6221952 w 12192000"/>
              <a:gd name="connsiteY2" fmla="*/ 491476 h 1088518"/>
              <a:gd name="connsiteX3" fmla="*/ 11660925 w 12192000"/>
              <a:gd name="connsiteY3" fmla="*/ 932303 h 1088518"/>
              <a:gd name="connsiteX4" fmla="*/ 12192000 w 12192000"/>
              <a:gd name="connsiteY4" fmla="*/ 1035779 h 1088518"/>
              <a:gd name="connsiteX5" fmla="*/ 12192000 w 12192000"/>
              <a:gd name="connsiteY5" fmla="*/ 0 h 1088518"/>
              <a:gd name="connsiteX6" fmla="*/ 0 w 12192000"/>
              <a:gd name="connsiteY6" fmla="*/ 0 h 1088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88518">
                <a:moveTo>
                  <a:pt x="0" y="1088518"/>
                </a:moveTo>
                <a:lnTo>
                  <a:pt x="611042" y="963733"/>
                </a:lnTo>
                <a:cubicBezTo>
                  <a:pt x="2203703" y="665960"/>
                  <a:pt x="4137277" y="491476"/>
                  <a:pt x="6221952" y="491476"/>
                </a:cubicBezTo>
                <a:cubicBezTo>
                  <a:pt x="8232175" y="491476"/>
                  <a:pt x="10101897" y="653719"/>
                  <a:pt x="11660925" y="932303"/>
                </a:cubicBezTo>
                <a:lnTo>
                  <a:pt x="12192000" y="1035779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3DC1FD5-4275-4FED-BABA-466D3045A223}"/>
              </a:ext>
            </a:extLst>
          </p:cNvPr>
          <p:cNvSpPr/>
          <p:nvPr userDrawn="1"/>
        </p:nvSpPr>
        <p:spPr>
          <a:xfrm flipV="1">
            <a:off x="0" y="5859816"/>
            <a:ext cx="12192000" cy="998185"/>
          </a:xfrm>
          <a:custGeom>
            <a:avLst/>
            <a:gdLst>
              <a:gd name="connsiteX0" fmla="*/ 0 w 12192000"/>
              <a:gd name="connsiteY0" fmla="*/ 998185 h 998185"/>
              <a:gd name="connsiteX1" fmla="*/ 611042 w 12192000"/>
              <a:gd name="connsiteY1" fmla="*/ 873400 h 998185"/>
              <a:gd name="connsiteX2" fmla="*/ 6221952 w 12192000"/>
              <a:gd name="connsiteY2" fmla="*/ 401143 h 998185"/>
              <a:gd name="connsiteX3" fmla="*/ 11660925 w 12192000"/>
              <a:gd name="connsiteY3" fmla="*/ 841970 h 998185"/>
              <a:gd name="connsiteX4" fmla="*/ 12192000 w 12192000"/>
              <a:gd name="connsiteY4" fmla="*/ 945446 h 998185"/>
              <a:gd name="connsiteX5" fmla="*/ 12192000 w 12192000"/>
              <a:gd name="connsiteY5" fmla="*/ 0 h 998185"/>
              <a:gd name="connsiteX6" fmla="*/ 0 w 12192000"/>
              <a:gd name="connsiteY6" fmla="*/ 0 h 998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98185">
                <a:moveTo>
                  <a:pt x="0" y="998185"/>
                </a:moveTo>
                <a:lnTo>
                  <a:pt x="611042" y="873400"/>
                </a:lnTo>
                <a:cubicBezTo>
                  <a:pt x="2203703" y="575627"/>
                  <a:pt x="4137277" y="401143"/>
                  <a:pt x="6221952" y="401143"/>
                </a:cubicBezTo>
                <a:cubicBezTo>
                  <a:pt x="8232175" y="401143"/>
                  <a:pt x="10101897" y="563386"/>
                  <a:pt x="11660925" y="841970"/>
                </a:cubicBezTo>
                <a:lnTo>
                  <a:pt x="12192000" y="945446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4863C0-A538-4DBE-9AFC-5E2DFEDDDD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3731" y="863270"/>
            <a:ext cx="1219264" cy="256084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EBB239CE-DB6F-4FDD-8AD5-35A332330B41}"/>
              </a:ext>
            </a:extLst>
          </p:cNvPr>
          <p:cNvGrpSpPr/>
          <p:nvPr userDrawn="1"/>
        </p:nvGrpSpPr>
        <p:grpSpPr>
          <a:xfrm>
            <a:off x="4505948" y="5028905"/>
            <a:ext cx="3180104" cy="533894"/>
            <a:chOff x="4567912" y="5028905"/>
            <a:chExt cx="3180104" cy="533894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EBE2BCB-4B60-4669-AA6A-16754A9D8C13}"/>
                </a:ext>
              </a:extLst>
            </p:cNvPr>
            <p:cNvSpPr/>
            <p:nvPr/>
          </p:nvSpPr>
          <p:spPr>
            <a:xfrm>
              <a:off x="4567912" y="5028905"/>
              <a:ext cx="3180104" cy="53331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080" tIns="55041" rIns="110080" bIns="55041" rtlCol="0" anchor="ctr"/>
            <a:lstStyle/>
            <a:p>
              <a:pPr algn="ctr" defTabSz="737372"/>
              <a:endParaRPr lang="zh-CN" altLang="en-US" sz="2167">
                <a:solidFill>
                  <a:srgbClr val="FFFFFF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5F6F5764-0E46-4EA9-8DB6-3107E9677F9D}"/>
                </a:ext>
              </a:extLst>
            </p:cNvPr>
            <p:cNvSpPr/>
            <p:nvPr/>
          </p:nvSpPr>
          <p:spPr>
            <a:xfrm>
              <a:off x="4602680" y="5029481"/>
              <a:ext cx="533070" cy="5333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080" tIns="55041" rIns="110080" bIns="55041" rtlCol="0" anchor="ctr"/>
            <a:lstStyle/>
            <a:p>
              <a:pPr algn="ctr" defTabSz="737372"/>
              <a:endParaRPr lang="zh-CN" altLang="en-US" sz="2167">
                <a:solidFill>
                  <a:srgbClr val="FFFFFF"/>
                </a:solidFill>
                <a:latin typeface="微软雅黑 Light"/>
                <a:ea typeface="微软雅黑 Light"/>
              </a:endParaRPr>
            </a:p>
          </p:txBody>
        </p:sp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02AD6E01-12C9-49D0-B8DF-46A15858C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11400" y="5138325"/>
              <a:ext cx="315630" cy="3156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7740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877C487-82A7-4FB0-9657-3B27A7119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, 烟花&#10;&#10;描述已自动生成">
            <a:extLst>
              <a:ext uri="{FF2B5EF4-FFF2-40B4-BE49-F238E27FC236}">
                <a16:creationId xmlns:a16="http://schemas.microsoft.com/office/drawing/2014/main" id="{61425F10-A3C7-4B09-990A-45CE74DC8C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9391" y="-198198"/>
            <a:ext cx="4686300" cy="1821583"/>
          </a:xfrm>
          <a:prstGeom prst="rect">
            <a:avLst/>
          </a:prstGeom>
        </p:spPr>
      </p:pic>
      <p:pic>
        <p:nvPicPr>
          <p:cNvPr id="4" name="图片 3" descr="图片包含 游戏机, 烟花&#10;&#10;描述已自动生成">
            <a:extLst>
              <a:ext uri="{FF2B5EF4-FFF2-40B4-BE49-F238E27FC236}">
                <a16:creationId xmlns:a16="http://schemas.microsoft.com/office/drawing/2014/main" id="{6639B817-4237-43C3-90C5-94230A5F451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059629" y="-135114"/>
            <a:ext cx="4686300" cy="1821583"/>
          </a:xfrm>
          <a:prstGeom prst="rect">
            <a:avLst/>
          </a:prstGeom>
        </p:spPr>
      </p:pic>
      <p:pic>
        <p:nvPicPr>
          <p:cNvPr id="5" name="图片 4" descr="图片包含 室内, 橙子, 桌子&#10;&#10;描述已自动生成">
            <a:extLst>
              <a:ext uri="{FF2B5EF4-FFF2-40B4-BE49-F238E27FC236}">
                <a16:creationId xmlns:a16="http://schemas.microsoft.com/office/drawing/2014/main" id="{897835FC-3E28-4F7B-8340-7BE6517A0D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26238"/>
            <a:ext cx="12192000" cy="93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21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DCA286-0E34-4AEF-8DCE-C6B74511E5FB}"/>
              </a:ext>
            </a:extLst>
          </p:cNvPr>
          <p:cNvGrpSpPr/>
          <p:nvPr userDrawn="1"/>
        </p:nvGrpSpPr>
        <p:grpSpPr>
          <a:xfrm>
            <a:off x="-34310107" y="-25412214"/>
            <a:ext cx="5431054" cy="4769148"/>
            <a:chOff x="12705293" y="800586"/>
            <a:chExt cx="5431054" cy="4769148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A92E54F3-01AD-4D12-B1BB-0DC030CF1644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E4F449B-5790-415B-988A-13F8530CA4BB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33F8302-4A68-4D30-B052-49A1611F35F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E506BD4C-FF05-48CC-9C01-837AA967AE68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BB26BA04-236D-4254-BD95-2BF240E8AEA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9B5A5B93-563F-4F19-8C35-1FE9A72DD4D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608AD02E-9A86-4D5D-9E49-E52B254925FE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C4974108-0A1C-4DD7-B978-9EBD78531191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5AF2869-F434-4601-A804-294BD158CED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D55BF5BB-34F5-42D9-B64B-22F852F8BD9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59C095CE-BFE3-41C5-BFD9-80FEEE952502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08989D8F-F920-4F15-B728-8A12A4E24F74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10DE2A1-FFE4-496B-B486-1BC6BAD5543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9F001B2D-770F-4C28-92FA-47D52AE973F7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63D76308-8C2C-4DE4-95CC-AE74DF9E6DC9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8C295B7-46E8-40E7-9265-AE04CC90A06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83D3B12-62FB-448B-BF2A-D07121C7CBBE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E1C88247-7112-47AB-8C43-8ED33E6EA751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518D07B-00AF-49D7-B16F-299075B4CA71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D412D8EA-0C9F-4149-897E-44F5AF59F97E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6A8B23B8-3C17-452A-87AE-B24483D36FFF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9C43816A-DEAD-41D8-ABE0-DAA40C24D4FB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738805D-0A05-4A26-AADC-A380CE740A18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0753C1DA-ED94-4B28-BC25-D570837E7ED4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C137D26-7951-4CD2-81A0-58B3E2C020CE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26FC27A0-3DD5-4E69-B524-99000831AFC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DC27B189-765D-46A0-9577-56EEFC8769B9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E08E8A6B-065C-412F-ACA3-B718110C3BB6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5FAF829E-0D1D-4F40-AB44-9E39C56E0E1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39CA5AB7-0FE7-4C49-BC26-752B195C7B6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F8CE79C-9A7D-417C-A6B0-5D4CE7657C92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08CAFBAA-0D03-4EB3-8371-C59DE3FAD73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BE5A8936-B7BF-4C1A-B05E-006775CAA400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993C73D5-55A1-49E2-9BBA-BE578B3328A1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3BC49A64-7309-48E5-9AA2-A1F48435EE39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A20D5A24-E848-483D-8910-33C3674E7D66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7A5610E-78B9-43E0-A3D9-000C6102C2E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D66472B9-8F72-4E32-AD63-546FC09EF985}"/>
              </a:ext>
            </a:extLst>
          </p:cNvPr>
          <p:cNvGrpSpPr/>
          <p:nvPr userDrawn="1"/>
        </p:nvGrpSpPr>
        <p:grpSpPr>
          <a:xfrm>
            <a:off x="43629889" y="-25653507"/>
            <a:ext cx="5431054" cy="4769148"/>
            <a:chOff x="12705293" y="800586"/>
            <a:chExt cx="5431054" cy="4769148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B1F8A4A9-FC48-40E9-9327-ACA5C72A841B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AD5279A5-344B-4D9E-88D7-407892A39121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B8B44FC6-330C-4B68-88A1-E5AB0A42299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C89661B3-C869-4120-A930-69B79504416A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68A0281B-A7EC-4D09-89DF-75D00812AC12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ABF0F4E1-A060-4D60-9A8E-AA093F3E9A4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B777AAA-CF44-4B1E-AA5F-DEAEFE2225FA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E89947EE-FBB4-4459-A23B-C1085FC820E6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A9879128-5CCD-41D4-A6A6-8372D3D49E68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9B5F0EC3-503D-4047-8AFD-1459FD658B2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C36096C2-4BED-4081-A0BA-5E4674F7298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B77BC38E-E115-4A93-B905-E4E1A09B2E05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2AD8DFC3-7020-415A-889C-7BC9FB7D6EA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236A3616-36B1-4A5B-AF96-125632F02042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CE33E10-0DF9-4A5F-84D4-F4C33E3B88F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469A98D1-A718-46CE-BE7C-81D699ABBBCA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280AB3D5-1052-47F1-BB6F-0F5C4082256D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529F59FD-3B91-4DE4-B574-D5E28FB97990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34149EBF-822A-4662-BACC-5F80A7D47BF2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35DBEC85-5DE7-418D-8168-76633A679E3A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B8166539-C8EA-4F24-86B8-7784118A6C95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CC1D5018-0273-402E-BA76-83207CC283A3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26789B76-1046-46AA-B54B-C4506CC02550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9F7A976-B36F-4827-B8E8-E7FED026A4BC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83F91DE-4922-4335-83A4-427C8EF156C6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5E294C4E-252F-4195-8092-6AACE30C153D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FB07D840-3AA2-41B9-86F2-C1BBD9D8FE2F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BB7BF7B1-977B-4F5D-9D7C-ED536E3B0799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D0F13B8-D808-431C-99B6-57A909940C68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85321AE7-C4BB-42ED-8C49-83D55E9FA1F5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A779D3D2-A68C-4ECC-9321-C97111BD4E95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BF87117-46FA-4996-9BF4-F9176D6F8EAB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9575AB0-C034-42FC-9E74-048E35ED7BAD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42042A27-4D32-4D0D-BF83-5159123E6AF0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637BEB7A-0ED9-42D7-84E0-DBFD9115CC3D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373C30CA-CD7D-43FE-BE55-0FEB8F4B3AEA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98928FC-A678-46B8-B4BF-F677E57BABF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E13067E7-D651-4908-B9C1-5E38745F850B}"/>
              </a:ext>
            </a:extLst>
          </p:cNvPr>
          <p:cNvGrpSpPr/>
          <p:nvPr userDrawn="1"/>
        </p:nvGrpSpPr>
        <p:grpSpPr>
          <a:xfrm>
            <a:off x="-34712076" y="20536386"/>
            <a:ext cx="5431054" cy="4769148"/>
            <a:chOff x="12705293" y="800586"/>
            <a:chExt cx="5431054" cy="4769148"/>
          </a:xfrm>
        </p:grpSpPr>
        <p:sp>
          <p:nvSpPr>
            <p:cNvPr id="117" name="矩形: 圆角 116">
              <a:extLst>
                <a:ext uri="{FF2B5EF4-FFF2-40B4-BE49-F238E27FC236}">
                  <a16:creationId xmlns:a16="http://schemas.microsoft.com/office/drawing/2014/main" id="{6BB81139-5F1C-453F-818F-84BC51EBF79B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3F0BE44A-5CB1-49D9-9BB5-51A4CD0FED37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8319F56A-0564-4118-BB10-6B7E744695B0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CE9896A9-3F55-461C-8D1D-91AC2D9CC573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E3CE3C1F-0DDC-469B-9CA8-5C6DD2D2368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3365F246-070E-4533-96D5-F5D5661C3303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AB665402-FBFC-42A8-A3F7-7A25FAB68DD1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384026E0-02D8-466C-8845-C6DA50CFD6D9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1DB84B9A-C984-4F2F-A5C4-3C80A94774D1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B1937822-7216-4EF5-8923-028B21D7F7F3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2E879812-37B3-4B50-8867-1B491A018BF5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F078A892-BB7D-4023-816F-30D1E050E4E9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89D6B12B-973A-48CD-BD3D-F4B757781AC4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EF87DB28-7938-4A2B-A8E8-D5D40B91CB0E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7D1DF7A-E1A9-433B-90B4-682E125EF0C7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E4E1E1B8-C6E9-4945-896E-485ABA6451D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FDA884A8-9DEC-402E-AF64-C25C4E2CD66A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7822996-FC27-477C-BA8C-EAB3D2FDCC49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B198DC2-55D3-4F97-B41E-BB1C168867EA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DC1A8E25-4FE2-4EA3-95BE-B310934E57D6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C7D99C84-1C35-4D5B-8F82-79044A8ABD60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53EA8449-0CF4-4C53-9FB0-75078C7B274B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88E10B7E-B2B6-4A9C-B92F-88BEB8F7EF9C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DDE57E8C-F488-4FF4-A88E-1505B291979D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2EFD0609-AF2A-4421-AB83-71CCC9D91111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41C7947E-8AEC-493D-8AEA-F206289D5A32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1B4BB518-9953-449F-A0CD-80B18F8FB4DA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35C27EAB-A263-4862-BCA3-E8789A842366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65D95522-9B91-4C77-A992-6A380AF5E657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86C5B3D5-6815-4AD9-9B7A-08D48DB4B61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CDD39D73-FC15-426B-A9F0-4DBC55A48A92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BDF86ED9-F26D-4C36-89D8-85A4FAA538DA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00DEB521-90D1-4BEA-9F1E-D78BE24A0253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63D8C006-51F5-45BF-B232-E65A1D40B1F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6A1A5E04-C0B8-44B6-B13B-78ABE50763CD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2A9890FE-2F54-40BD-BAB8-110B20A74497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4B9D3924-94BB-4F9D-973A-C69E20BAC9E8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0BA6AF25-71BF-4990-A287-4E3519689A16}"/>
              </a:ext>
            </a:extLst>
          </p:cNvPr>
          <p:cNvGrpSpPr/>
          <p:nvPr userDrawn="1"/>
        </p:nvGrpSpPr>
        <p:grpSpPr>
          <a:xfrm>
            <a:off x="43227920" y="20295093"/>
            <a:ext cx="5431054" cy="4769148"/>
            <a:chOff x="12705293" y="800586"/>
            <a:chExt cx="5431054" cy="4769148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B822DF42-5456-4A2D-9930-6634A370097A}"/>
                </a:ext>
              </a:extLst>
            </p:cNvPr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FF6E8683-2D95-4B5D-BE99-F79886344742}"/>
                </a:ext>
              </a:extLst>
            </p:cNvPr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F3E028FA-7A09-4E68-B273-E368DDE0C1AC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F19F114C-AAEA-44E7-8AD3-6DD7BF8D34AC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1111CC13-3ACD-4BD7-933C-67A325DDB32C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70A386FA-EB35-4DFE-8462-BCCCFE96FF8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E76392FB-5883-47C4-8102-62B3BE031443}"/>
                  </a:ext>
                </a:extLst>
              </p:cNvPr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054EEB51-56C4-405D-9FE7-739A921844C3}"/>
                </a:ext>
              </a:extLst>
            </p:cNvPr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5D19591E-515E-4064-9369-1C29A81106CE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46B2B243-B142-4A19-BB12-ED3BDD282B6A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E4C849C8-C9E0-4841-8456-DFE9B9839D60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D47BB759-D12F-4FDE-AD45-87C7643789FE}"/>
                </a:ext>
              </a:extLst>
            </p:cNvPr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96A6FBF1-C3DC-4B68-8EB7-A87EF72FCF93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7C402502-D4A3-4E6F-9BC8-EE21EB025158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5410F9E7-8370-4091-AE95-86C8A7B9D098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B58323B7-8B25-4AFC-A846-C66E982F918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B8E907DD-8DF6-42A1-9B02-975E5F82EA19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3CC73AE9-2D9A-460C-B023-42495D64B617}"/>
                </a:ext>
              </a:extLst>
            </p:cNvPr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2252F355-4F52-4418-92A1-723E14D398BE}"/>
                </a:ext>
              </a:extLst>
            </p:cNvPr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39BB79D2-FD87-4794-8CFA-B103C564E6CE}"/>
                </a:ext>
              </a:extLst>
            </p:cNvPr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78762A3A-DC2F-4530-B098-826FD983ADFB}"/>
                </a:ext>
              </a:extLst>
            </p:cNvPr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8891A35D-B50F-4F0E-833C-E0B77674A139}"/>
                </a:ext>
              </a:extLst>
            </p:cNvPr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46367554-006D-4D49-9545-CFE6F5DBB8BD}"/>
                </a:ext>
              </a:extLst>
            </p:cNvPr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FE0C3ABF-0517-4A1A-AA88-DBCB38068E00}"/>
                </a:ext>
              </a:extLst>
            </p:cNvPr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6EAF7F02-7F89-40D4-A4E5-D11FE1592F47}"/>
                </a:ext>
              </a:extLst>
            </p:cNvPr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E7FBFF6C-A61B-45A2-8194-DD6CE49BE549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9B892CE3-ED90-4A60-923E-53E1AF937A2C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26DCD2F2-90CC-42EF-844B-6AF92AF831CF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6BCB9BE7-A3FB-4276-A00D-9F1501697F21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D17C3F47-2B72-4E42-B41F-C333D3BF71EB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C91C0209-743C-4F41-815B-FC6D1D57D55C}"/>
                </a:ext>
              </a:extLst>
            </p:cNvPr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8F964445-D62F-435D-BD41-694AC7FFD9E5}"/>
                  </a:ext>
                </a:extLst>
              </p:cNvPr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49999DEF-ADED-4B65-BCD4-0E5ADF5CBA76}"/>
                  </a:ext>
                </a:extLst>
              </p:cNvPr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DAC58079-6628-4F58-A5A0-7EF8E7B71DF5}"/>
                  </a:ext>
                </a:extLst>
              </p:cNvPr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36ED97A9-8558-4E7D-8EFB-F815560D6336}"/>
                  </a:ext>
                </a:extLst>
              </p:cNvPr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223936E2-A0F0-4C93-BAE5-11DE1BE75B71}"/>
                  </a:ext>
                </a:extLst>
              </p:cNvPr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7A3AF1C0-FEB0-4864-B255-8A517FB33629}"/>
                </a:ext>
              </a:extLst>
            </p:cNvPr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77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5" r:id="rId2"/>
    <p:sldLayoutId id="2147483656" r:id="rId3"/>
    <p:sldLayoutId id="2147483658" r:id="rId4"/>
    <p:sldLayoutId id="2147483659" r:id="rId5"/>
    <p:sldLayoutId id="2147483660" r:id="rId6"/>
    <p:sldLayoutId id="2147483661" r:id="rId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7" Type="http://schemas.openxmlformats.org/officeDocument/2006/relationships/image" Target="../media/image4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svg"/><Relationship Id="rId3" Type="http://schemas.openxmlformats.org/officeDocument/2006/relationships/image" Target="../media/image50.svg"/><Relationship Id="rId7" Type="http://schemas.openxmlformats.org/officeDocument/2006/relationships/image" Target="../media/image54.svg"/><Relationship Id="rId12" Type="http://schemas.openxmlformats.org/officeDocument/2006/relationships/image" Target="../media/image59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5" Type="http://schemas.openxmlformats.org/officeDocument/2006/relationships/image" Target="../media/image6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Relationship Id="rId14" Type="http://schemas.openxmlformats.org/officeDocument/2006/relationships/image" Target="../media/image6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svg"/><Relationship Id="rId4" Type="http://schemas.openxmlformats.org/officeDocument/2006/relationships/image" Target="../media/image6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4.png"/><Relationship Id="rId21" Type="http://schemas.openxmlformats.org/officeDocument/2006/relationships/image" Target="../media/image89.svg"/><Relationship Id="rId42" Type="http://schemas.openxmlformats.org/officeDocument/2006/relationships/image" Target="../media/image110.png"/><Relationship Id="rId47" Type="http://schemas.openxmlformats.org/officeDocument/2006/relationships/image" Target="../media/image115.svg"/><Relationship Id="rId63" Type="http://schemas.openxmlformats.org/officeDocument/2006/relationships/image" Target="../media/image131.svg"/><Relationship Id="rId68" Type="http://schemas.openxmlformats.org/officeDocument/2006/relationships/image" Target="../media/image136.png"/><Relationship Id="rId84" Type="http://schemas.openxmlformats.org/officeDocument/2006/relationships/image" Target="../media/image152.png"/><Relationship Id="rId89" Type="http://schemas.openxmlformats.org/officeDocument/2006/relationships/image" Target="../media/image157.svg"/><Relationship Id="rId16" Type="http://schemas.openxmlformats.org/officeDocument/2006/relationships/image" Target="../media/image84.png"/><Relationship Id="rId11" Type="http://schemas.openxmlformats.org/officeDocument/2006/relationships/image" Target="../media/image79.svg"/><Relationship Id="rId32" Type="http://schemas.openxmlformats.org/officeDocument/2006/relationships/image" Target="../media/image100.png"/><Relationship Id="rId37" Type="http://schemas.openxmlformats.org/officeDocument/2006/relationships/image" Target="../media/image105.svg"/><Relationship Id="rId53" Type="http://schemas.openxmlformats.org/officeDocument/2006/relationships/image" Target="../media/image121.svg"/><Relationship Id="rId58" Type="http://schemas.openxmlformats.org/officeDocument/2006/relationships/image" Target="../media/image126.png"/><Relationship Id="rId74" Type="http://schemas.openxmlformats.org/officeDocument/2006/relationships/image" Target="../media/image142.png"/><Relationship Id="rId79" Type="http://schemas.openxmlformats.org/officeDocument/2006/relationships/image" Target="../media/image147.svg"/><Relationship Id="rId5" Type="http://schemas.openxmlformats.org/officeDocument/2006/relationships/image" Target="../media/image73.svg"/><Relationship Id="rId90" Type="http://schemas.openxmlformats.org/officeDocument/2006/relationships/image" Target="../media/image158.png"/><Relationship Id="rId95" Type="http://schemas.openxmlformats.org/officeDocument/2006/relationships/image" Target="../media/image163.svg"/><Relationship Id="rId22" Type="http://schemas.openxmlformats.org/officeDocument/2006/relationships/image" Target="../media/image90.png"/><Relationship Id="rId27" Type="http://schemas.openxmlformats.org/officeDocument/2006/relationships/image" Target="../media/image95.svg"/><Relationship Id="rId43" Type="http://schemas.openxmlformats.org/officeDocument/2006/relationships/image" Target="../media/image111.svg"/><Relationship Id="rId48" Type="http://schemas.openxmlformats.org/officeDocument/2006/relationships/image" Target="../media/image116.png"/><Relationship Id="rId64" Type="http://schemas.openxmlformats.org/officeDocument/2006/relationships/image" Target="../media/image132.png"/><Relationship Id="rId69" Type="http://schemas.openxmlformats.org/officeDocument/2006/relationships/image" Target="../media/image137.svg"/><Relationship Id="rId80" Type="http://schemas.openxmlformats.org/officeDocument/2006/relationships/image" Target="../media/image148.png"/><Relationship Id="rId85" Type="http://schemas.openxmlformats.org/officeDocument/2006/relationships/image" Target="../media/image153.svg"/><Relationship Id="rId12" Type="http://schemas.openxmlformats.org/officeDocument/2006/relationships/image" Target="../media/image80.png"/><Relationship Id="rId17" Type="http://schemas.openxmlformats.org/officeDocument/2006/relationships/image" Target="../media/image85.svg"/><Relationship Id="rId25" Type="http://schemas.openxmlformats.org/officeDocument/2006/relationships/image" Target="../media/image93.svg"/><Relationship Id="rId33" Type="http://schemas.openxmlformats.org/officeDocument/2006/relationships/image" Target="../media/image101.svg"/><Relationship Id="rId38" Type="http://schemas.openxmlformats.org/officeDocument/2006/relationships/image" Target="../media/image106.png"/><Relationship Id="rId46" Type="http://schemas.openxmlformats.org/officeDocument/2006/relationships/image" Target="../media/image114.png"/><Relationship Id="rId59" Type="http://schemas.openxmlformats.org/officeDocument/2006/relationships/image" Target="../media/image127.svg"/><Relationship Id="rId67" Type="http://schemas.openxmlformats.org/officeDocument/2006/relationships/image" Target="../media/image135.svg"/><Relationship Id="rId20" Type="http://schemas.openxmlformats.org/officeDocument/2006/relationships/image" Target="../media/image88.png"/><Relationship Id="rId41" Type="http://schemas.openxmlformats.org/officeDocument/2006/relationships/image" Target="../media/image109.svg"/><Relationship Id="rId54" Type="http://schemas.openxmlformats.org/officeDocument/2006/relationships/image" Target="../media/image122.png"/><Relationship Id="rId62" Type="http://schemas.openxmlformats.org/officeDocument/2006/relationships/image" Target="../media/image130.png"/><Relationship Id="rId70" Type="http://schemas.openxmlformats.org/officeDocument/2006/relationships/image" Target="../media/image138.png"/><Relationship Id="rId75" Type="http://schemas.openxmlformats.org/officeDocument/2006/relationships/image" Target="../media/image143.svg"/><Relationship Id="rId83" Type="http://schemas.openxmlformats.org/officeDocument/2006/relationships/image" Target="../media/image151.svg"/><Relationship Id="rId88" Type="http://schemas.openxmlformats.org/officeDocument/2006/relationships/image" Target="../media/image156.png"/><Relationship Id="rId91" Type="http://schemas.openxmlformats.org/officeDocument/2006/relationships/image" Target="../media/image159.svg"/><Relationship Id="rId96" Type="http://schemas.openxmlformats.org/officeDocument/2006/relationships/image" Target="../media/image1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4.png"/><Relationship Id="rId15" Type="http://schemas.openxmlformats.org/officeDocument/2006/relationships/image" Target="../media/image83.svg"/><Relationship Id="rId23" Type="http://schemas.openxmlformats.org/officeDocument/2006/relationships/image" Target="../media/image91.svg"/><Relationship Id="rId28" Type="http://schemas.openxmlformats.org/officeDocument/2006/relationships/image" Target="../media/image96.png"/><Relationship Id="rId36" Type="http://schemas.openxmlformats.org/officeDocument/2006/relationships/image" Target="../media/image104.png"/><Relationship Id="rId49" Type="http://schemas.openxmlformats.org/officeDocument/2006/relationships/image" Target="../media/image117.svg"/><Relationship Id="rId57" Type="http://schemas.openxmlformats.org/officeDocument/2006/relationships/image" Target="../media/image125.svg"/><Relationship Id="rId10" Type="http://schemas.openxmlformats.org/officeDocument/2006/relationships/image" Target="../media/image78.png"/><Relationship Id="rId31" Type="http://schemas.openxmlformats.org/officeDocument/2006/relationships/image" Target="../media/image99.svg"/><Relationship Id="rId44" Type="http://schemas.openxmlformats.org/officeDocument/2006/relationships/image" Target="../media/image112.png"/><Relationship Id="rId52" Type="http://schemas.openxmlformats.org/officeDocument/2006/relationships/image" Target="../media/image120.png"/><Relationship Id="rId60" Type="http://schemas.openxmlformats.org/officeDocument/2006/relationships/image" Target="../media/image128.png"/><Relationship Id="rId65" Type="http://schemas.openxmlformats.org/officeDocument/2006/relationships/image" Target="../media/image133.svg"/><Relationship Id="rId73" Type="http://schemas.openxmlformats.org/officeDocument/2006/relationships/image" Target="../media/image141.svg"/><Relationship Id="rId78" Type="http://schemas.openxmlformats.org/officeDocument/2006/relationships/image" Target="../media/image146.png"/><Relationship Id="rId81" Type="http://schemas.openxmlformats.org/officeDocument/2006/relationships/image" Target="../media/image149.svg"/><Relationship Id="rId86" Type="http://schemas.openxmlformats.org/officeDocument/2006/relationships/image" Target="../media/image154.png"/><Relationship Id="rId94" Type="http://schemas.openxmlformats.org/officeDocument/2006/relationships/image" Target="../media/image162.png"/><Relationship Id="rId99" Type="http://schemas.openxmlformats.org/officeDocument/2006/relationships/image" Target="../media/image167.svg"/><Relationship Id="rId101" Type="http://schemas.openxmlformats.org/officeDocument/2006/relationships/image" Target="../media/image169.svg"/><Relationship Id="rId4" Type="http://schemas.openxmlformats.org/officeDocument/2006/relationships/image" Target="../media/image72.png"/><Relationship Id="rId9" Type="http://schemas.openxmlformats.org/officeDocument/2006/relationships/image" Target="../media/image77.svg"/><Relationship Id="rId13" Type="http://schemas.openxmlformats.org/officeDocument/2006/relationships/image" Target="../media/image81.svg"/><Relationship Id="rId18" Type="http://schemas.openxmlformats.org/officeDocument/2006/relationships/image" Target="../media/image86.png"/><Relationship Id="rId39" Type="http://schemas.openxmlformats.org/officeDocument/2006/relationships/image" Target="../media/image107.svg"/><Relationship Id="rId34" Type="http://schemas.openxmlformats.org/officeDocument/2006/relationships/image" Target="../media/image102.png"/><Relationship Id="rId50" Type="http://schemas.openxmlformats.org/officeDocument/2006/relationships/image" Target="../media/image118.png"/><Relationship Id="rId55" Type="http://schemas.openxmlformats.org/officeDocument/2006/relationships/image" Target="../media/image123.svg"/><Relationship Id="rId76" Type="http://schemas.openxmlformats.org/officeDocument/2006/relationships/image" Target="../media/image144.png"/><Relationship Id="rId97" Type="http://schemas.openxmlformats.org/officeDocument/2006/relationships/image" Target="../media/image165.svg"/><Relationship Id="rId7" Type="http://schemas.openxmlformats.org/officeDocument/2006/relationships/image" Target="../media/image75.svg"/><Relationship Id="rId71" Type="http://schemas.openxmlformats.org/officeDocument/2006/relationships/image" Target="../media/image139.svg"/><Relationship Id="rId92" Type="http://schemas.openxmlformats.org/officeDocument/2006/relationships/image" Target="../media/image160.png"/><Relationship Id="rId2" Type="http://schemas.openxmlformats.org/officeDocument/2006/relationships/image" Target="../media/image70.png"/><Relationship Id="rId29" Type="http://schemas.openxmlformats.org/officeDocument/2006/relationships/image" Target="../media/image97.svg"/><Relationship Id="rId24" Type="http://schemas.openxmlformats.org/officeDocument/2006/relationships/image" Target="../media/image92.png"/><Relationship Id="rId40" Type="http://schemas.openxmlformats.org/officeDocument/2006/relationships/image" Target="../media/image108.png"/><Relationship Id="rId45" Type="http://schemas.openxmlformats.org/officeDocument/2006/relationships/image" Target="../media/image113.svg"/><Relationship Id="rId66" Type="http://schemas.openxmlformats.org/officeDocument/2006/relationships/image" Target="../media/image134.png"/><Relationship Id="rId87" Type="http://schemas.openxmlformats.org/officeDocument/2006/relationships/image" Target="../media/image155.svg"/><Relationship Id="rId61" Type="http://schemas.openxmlformats.org/officeDocument/2006/relationships/image" Target="../media/image129.svg"/><Relationship Id="rId82" Type="http://schemas.openxmlformats.org/officeDocument/2006/relationships/image" Target="../media/image150.png"/><Relationship Id="rId19" Type="http://schemas.openxmlformats.org/officeDocument/2006/relationships/image" Target="../media/image87.svg"/><Relationship Id="rId14" Type="http://schemas.openxmlformats.org/officeDocument/2006/relationships/image" Target="../media/image82.png"/><Relationship Id="rId30" Type="http://schemas.openxmlformats.org/officeDocument/2006/relationships/image" Target="../media/image98.png"/><Relationship Id="rId35" Type="http://schemas.openxmlformats.org/officeDocument/2006/relationships/image" Target="../media/image103.svg"/><Relationship Id="rId56" Type="http://schemas.openxmlformats.org/officeDocument/2006/relationships/image" Target="../media/image124.png"/><Relationship Id="rId77" Type="http://schemas.openxmlformats.org/officeDocument/2006/relationships/image" Target="../media/image145.svg"/><Relationship Id="rId100" Type="http://schemas.openxmlformats.org/officeDocument/2006/relationships/image" Target="../media/image168.png"/><Relationship Id="rId8" Type="http://schemas.openxmlformats.org/officeDocument/2006/relationships/image" Target="../media/image76.png"/><Relationship Id="rId51" Type="http://schemas.openxmlformats.org/officeDocument/2006/relationships/image" Target="../media/image119.svg"/><Relationship Id="rId72" Type="http://schemas.openxmlformats.org/officeDocument/2006/relationships/image" Target="../media/image140.png"/><Relationship Id="rId93" Type="http://schemas.openxmlformats.org/officeDocument/2006/relationships/image" Target="../media/image161.svg"/><Relationship Id="rId98" Type="http://schemas.openxmlformats.org/officeDocument/2006/relationships/image" Target="../media/image166.png"/><Relationship Id="rId3" Type="http://schemas.openxmlformats.org/officeDocument/2006/relationships/image" Target="../media/image71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4.jpeg"/><Relationship Id="rId4" Type="http://schemas.openxmlformats.org/officeDocument/2006/relationships/image" Target="../media/image17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159E18E-C392-40B1-90F2-27270F065AD1}"/>
              </a:ext>
            </a:extLst>
          </p:cNvPr>
          <p:cNvSpPr txBox="1"/>
          <p:nvPr/>
        </p:nvSpPr>
        <p:spPr>
          <a:xfrm>
            <a:off x="4281377" y="3575925"/>
            <a:ext cx="362924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2">
                    <a:lumMod val="25000"/>
                  </a:schemeClr>
                </a:solidFill>
                <a:latin typeface="+mj-ea"/>
                <a:ea typeface="+mj-ea"/>
              </a:rPr>
              <a:t>清华大学机械工程学院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366702-16E4-4CF7-BD85-B16CB6BB4953}"/>
              </a:ext>
            </a:extLst>
          </p:cNvPr>
          <p:cNvSpPr txBox="1"/>
          <p:nvPr/>
        </p:nvSpPr>
        <p:spPr>
          <a:xfrm>
            <a:off x="2983721" y="1623749"/>
            <a:ext cx="6224559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+mj-ea"/>
                <a:ea typeface="+mj-ea"/>
              </a:rPr>
              <a:t>毕业答辩模板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E534AE-F8E0-4D75-A7F7-A5F63089CD0D}"/>
              </a:ext>
            </a:extLst>
          </p:cNvPr>
          <p:cNvSpPr txBox="1"/>
          <p:nvPr/>
        </p:nvSpPr>
        <p:spPr>
          <a:xfrm>
            <a:off x="3156656" y="2716644"/>
            <a:ext cx="587868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+mj-ea"/>
              </a:rPr>
              <a:t>BI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+mj-ea"/>
              </a:rPr>
              <a:t> 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+mj-ea"/>
              </a:rPr>
              <a:t>YE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+mj-ea"/>
              </a:rPr>
              <a:t> 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+mj-ea"/>
              </a:rPr>
              <a:t>DA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ea typeface="+mj-ea"/>
              </a:rPr>
              <a:t> 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ea typeface="+mj-ea"/>
              </a:rPr>
              <a:t>BIAN MU BAN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0F8544-0C29-4BB5-B966-02CE580128BB}"/>
              </a:ext>
            </a:extLst>
          </p:cNvPr>
          <p:cNvGrpSpPr/>
          <p:nvPr/>
        </p:nvGrpSpPr>
        <p:grpSpPr>
          <a:xfrm>
            <a:off x="1592284" y="2161048"/>
            <a:ext cx="9007433" cy="156509"/>
            <a:chOff x="1592284" y="2241364"/>
            <a:chExt cx="9007433" cy="15650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A295D7A-0B3A-4136-A701-1A65EB1CA174}"/>
                </a:ext>
              </a:extLst>
            </p:cNvPr>
            <p:cNvGrpSpPr/>
            <p:nvPr/>
          </p:nvGrpSpPr>
          <p:grpSpPr>
            <a:xfrm>
              <a:off x="9505355" y="2241364"/>
              <a:ext cx="1094362" cy="104339"/>
              <a:chOff x="7333200" y="2135941"/>
              <a:chExt cx="1094362" cy="104339"/>
            </a:xfrm>
            <a:gradFill>
              <a:gsLst>
                <a:gs pos="0">
                  <a:schemeClr val="accent1">
                    <a:lumMod val="15000"/>
                    <a:lumOff val="85000"/>
                  </a:schemeClr>
                </a:gs>
                <a:gs pos="100000">
                  <a:schemeClr val="accent1"/>
                </a:gs>
              </a:gsLst>
              <a:lin ang="10800000" scaled="0"/>
            </a:gradFill>
          </p:grpSpPr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3C48B17D-1E62-4E97-A314-6DD559E2965D}"/>
                  </a:ext>
                </a:extLst>
              </p:cNvPr>
              <p:cNvSpPr/>
              <p:nvPr/>
            </p:nvSpPr>
            <p:spPr>
              <a:xfrm>
                <a:off x="7333200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4373B488-B156-4438-A34B-0AD966039194}"/>
                  </a:ext>
                </a:extLst>
              </p:cNvPr>
              <p:cNvSpPr/>
              <p:nvPr/>
            </p:nvSpPr>
            <p:spPr>
              <a:xfrm>
                <a:off x="7492329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F43EDD83-4640-4C3C-98D1-A61F562481C1}"/>
                  </a:ext>
                </a:extLst>
              </p:cNvPr>
              <p:cNvSpPr/>
              <p:nvPr/>
            </p:nvSpPr>
            <p:spPr>
              <a:xfrm>
                <a:off x="7651458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8C4FA27F-AA27-491E-8F64-1AFB93F31279}"/>
                  </a:ext>
                </a:extLst>
              </p:cNvPr>
              <p:cNvSpPr/>
              <p:nvPr/>
            </p:nvSpPr>
            <p:spPr>
              <a:xfrm>
                <a:off x="7810588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47DD6507-A61E-4614-BFB4-D326D8A4A39A}"/>
                  </a:ext>
                </a:extLst>
              </p:cNvPr>
              <p:cNvSpPr/>
              <p:nvPr/>
            </p:nvSpPr>
            <p:spPr>
              <a:xfrm>
                <a:off x="7969717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34E9BE7B-C542-4EF6-986F-56C42CC5E034}"/>
                  </a:ext>
                </a:extLst>
              </p:cNvPr>
              <p:cNvSpPr/>
              <p:nvPr/>
            </p:nvSpPr>
            <p:spPr>
              <a:xfrm>
                <a:off x="8128846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B34C4C98-5FE1-44F2-B03B-7EC985B882E5}"/>
                  </a:ext>
                </a:extLst>
              </p:cNvPr>
              <p:cNvSpPr/>
              <p:nvPr/>
            </p:nvSpPr>
            <p:spPr>
              <a:xfrm>
                <a:off x="8287975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6CC19F9-234B-462B-8ECA-8BA97847E78E}"/>
                </a:ext>
              </a:extLst>
            </p:cNvPr>
            <p:cNvGrpSpPr/>
            <p:nvPr/>
          </p:nvGrpSpPr>
          <p:grpSpPr>
            <a:xfrm>
              <a:off x="1592284" y="2293534"/>
              <a:ext cx="1094362" cy="104339"/>
              <a:chOff x="7333200" y="2135941"/>
              <a:chExt cx="1094362" cy="104339"/>
            </a:xfrm>
            <a:gradFill>
              <a:gsLst>
                <a:gs pos="0">
                  <a:schemeClr val="accent1">
                    <a:lumMod val="15000"/>
                    <a:lumOff val="85000"/>
                  </a:schemeClr>
                </a:gs>
                <a:gs pos="100000">
                  <a:schemeClr val="accent1"/>
                </a:gs>
              </a:gsLst>
              <a:lin ang="21540000" scaled="0"/>
            </a:gradFill>
          </p:grpSpPr>
          <p:sp>
            <p:nvSpPr>
              <p:cNvPr id="8" name="平行四边形 7">
                <a:extLst>
                  <a:ext uri="{FF2B5EF4-FFF2-40B4-BE49-F238E27FC236}">
                    <a16:creationId xmlns:a16="http://schemas.microsoft.com/office/drawing/2014/main" id="{92958833-D7F4-4E79-8ADE-62328EB9BC3A}"/>
                  </a:ext>
                </a:extLst>
              </p:cNvPr>
              <p:cNvSpPr/>
              <p:nvPr/>
            </p:nvSpPr>
            <p:spPr>
              <a:xfrm>
                <a:off x="7333200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9" name="平行四边形 8">
                <a:extLst>
                  <a:ext uri="{FF2B5EF4-FFF2-40B4-BE49-F238E27FC236}">
                    <a16:creationId xmlns:a16="http://schemas.microsoft.com/office/drawing/2014/main" id="{AE9C02A4-2C86-4E5C-AE99-F87D0334192C}"/>
                  </a:ext>
                </a:extLst>
              </p:cNvPr>
              <p:cNvSpPr/>
              <p:nvPr/>
            </p:nvSpPr>
            <p:spPr>
              <a:xfrm>
                <a:off x="7492329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0" name="平行四边形 9">
                <a:extLst>
                  <a:ext uri="{FF2B5EF4-FFF2-40B4-BE49-F238E27FC236}">
                    <a16:creationId xmlns:a16="http://schemas.microsoft.com/office/drawing/2014/main" id="{A9EF160A-C3F5-4F8B-BFFD-5A38108E7CDD}"/>
                  </a:ext>
                </a:extLst>
              </p:cNvPr>
              <p:cNvSpPr/>
              <p:nvPr/>
            </p:nvSpPr>
            <p:spPr>
              <a:xfrm>
                <a:off x="7651458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1" name="平行四边形 10">
                <a:extLst>
                  <a:ext uri="{FF2B5EF4-FFF2-40B4-BE49-F238E27FC236}">
                    <a16:creationId xmlns:a16="http://schemas.microsoft.com/office/drawing/2014/main" id="{13D9D8F0-7A20-4E62-A754-3E63D419833A}"/>
                  </a:ext>
                </a:extLst>
              </p:cNvPr>
              <p:cNvSpPr/>
              <p:nvPr/>
            </p:nvSpPr>
            <p:spPr>
              <a:xfrm>
                <a:off x="7810588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2" name="平行四边形 11">
                <a:extLst>
                  <a:ext uri="{FF2B5EF4-FFF2-40B4-BE49-F238E27FC236}">
                    <a16:creationId xmlns:a16="http://schemas.microsoft.com/office/drawing/2014/main" id="{90A6AD8A-5167-4282-8100-B22888BE2AC0}"/>
                  </a:ext>
                </a:extLst>
              </p:cNvPr>
              <p:cNvSpPr/>
              <p:nvPr/>
            </p:nvSpPr>
            <p:spPr>
              <a:xfrm>
                <a:off x="7969717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:a16="http://schemas.microsoft.com/office/drawing/2014/main" id="{1D316416-C3BF-4E93-ACF1-CDEBD579439C}"/>
                  </a:ext>
                </a:extLst>
              </p:cNvPr>
              <p:cNvSpPr/>
              <p:nvPr/>
            </p:nvSpPr>
            <p:spPr>
              <a:xfrm>
                <a:off x="8128846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  <p:sp>
            <p:nvSpPr>
              <p:cNvPr id="14" name="平行四边形 13">
                <a:extLst>
                  <a:ext uri="{FF2B5EF4-FFF2-40B4-BE49-F238E27FC236}">
                    <a16:creationId xmlns:a16="http://schemas.microsoft.com/office/drawing/2014/main" id="{FB2729EB-20B0-4871-9455-157C29CA9AA2}"/>
                  </a:ext>
                </a:extLst>
              </p:cNvPr>
              <p:cNvSpPr/>
              <p:nvPr/>
            </p:nvSpPr>
            <p:spPr>
              <a:xfrm>
                <a:off x="8287975" y="2135941"/>
                <a:ext cx="139587" cy="104339"/>
              </a:xfrm>
              <a:prstGeom prst="parallelogram">
                <a:avLst>
                  <a:gd name="adj" fmla="val 4261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F0502020204030204"/>
                  <a:cs typeface="+mn-cs"/>
                </a:endParaRPr>
              </a:p>
            </p:txBody>
          </p:sp>
        </p:grpSp>
      </p:grp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020C25DD-2EB5-4962-A462-99A633A1DB9A}"/>
              </a:ext>
            </a:extLst>
          </p:cNvPr>
          <p:cNvSpPr/>
          <p:nvPr/>
        </p:nvSpPr>
        <p:spPr>
          <a:xfrm>
            <a:off x="2453917" y="5189799"/>
            <a:ext cx="7284167" cy="533318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F169F6-1938-4299-89AF-5C5941B60A05}"/>
              </a:ext>
            </a:extLst>
          </p:cNvPr>
          <p:cNvSpPr txBox="1"/>
          <p:nvPr/>
        </p:nvSpPr>
        <p:spPr>
          <a:xfrm>
            <a:off x="7111632" y="5305380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000" dirty="0"/>
              <a:t>指导老师：张伟崇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EE61903-E262-449D-8116-3435B59401E2}"/>
              </a:ext>
            </a:extLst>
          </p:cNvPr>
          <p:cNvSpPr txBox="1"/>
          <p:nvPr/>
        </p:nvSpPr>
        <p:spPr>
          <a:xfrm>
            <a:off x="3324837" y="5303146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/>
              <a:t>答辩学生：康智通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D721AC3-1D12-46FB-8792-DCA18D33A258}"/>
              </a:ext>
            </a:extLst>
          </p:cNvPr>
          <p:cNvSpPr/>
          <p:nvPr/>
        </p:nvSpPr>
        <p:spPr>
          <a:xfrm>
            <a:off x="2488685" y="5190375"/>
            <a:ext cx="533070" cy="53331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B2ED98FA-A43B-4674-BA7B-EB789EB0A87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97405" y="5299219"/>
            <a:ext cx="315630" cy="315630"/>
          </a:xfrm>
          <a:prstGeom prst="rect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id="{406B1083-81E5-4ABB-A748-E1F99CCC0B3E}"/>
              </a:ext>
            </a:extLst>
          </p:cNvPr>
          <p:cNvSpPr/>
          <p:nvPr/>
        </p:nvSpPr>
        <p:spPr>
          <a:xfrm>
            <a:off x="6275480" y="5193185"/>
            <a:ext cx="533070" cy="533318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pic>
        <p:nvPicPr>
          <p:cNvPr id="28" name="图形 27">
            <a:extLst>
              <a:ext uri="{FF2B5EF4-FFF2-40B4-BE49-F238E27FC236}">
                <a16:creationId xmlns:a16="http://schemas.microsoft.com/office/drawing/2014/main" id="{F4E87F2F-1685-4C54-81A0-5FD13B9D89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85893" y="5303146"/>
            <a:ext cx="312244" cy="31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6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09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2.1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AAD7DEB-49BD-4714-ABE0-A160DFA587F9}"/>
              </a:ext>
            </a:extLst>
          </p:cNvPr>
          <p:cNvGrpSpPr/>
          <p:nvPr/>
        </p:nvGrpSpPr>
        <p:grpSpPr>
          <a:xfrm>
            <a:off x="1325189" y="1728344"/>
            <a:ext cx="9541622" cy="6364931"/>
            <a:chOff x="1325189" y="1529388"/>
            <a:chExt cx="9541622" cy="6364931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047B846-407D-44C3-9B35-0EAFEA069027}"/>
                </a:ext>
              </a:extLst>
            </p:cNvPr>
            <p:cNvSpPr/>
            <p:nvPr/>
          </p:nvSpPr>
          <p:spPr>
            <a:xfrm>
              <a:off x="1325189" y="1577344"/>
              <a:ext cx="202404" cy="6246159"/>
            </a:xfrm>
            <a:custGeom>
              <a:avLst/>
              <a:gdLst>
                <a:gd name="connsiteX0" fmla="*/ 0 w 227298"/>
                <a:gd name="connsiteY0" fmla="*/ 0 h 7092817"/>
                <a:gd name="connsiteX1" fmla="*/ 227298 w 227298"/>
                <a:gd name="connsiteY1" fmla="*/ 0 h 7092817"/>
                <a:gd name="connsiteX2" fmla="*/ 227298 w 227298"/>
                <a:gd name="connsiteY2" fmla="*/ 7092817 h 7092817"/>
                <a:gd name="connsiteX3" fmla="*/ 0 w 227298"/>
                <a:gd name="connsiteY3" fmla="*/ 7092817 h 7092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8" h="7092817">
                  <a:moveTo>
                    <a:pt x="0" y="0"/>
                  </a:moveTo>
                  <a:lnTo>
                    <a:pt x="227298" y="0"/>
                  </a:lnTo>
                  <a:lnTo>
                    <a:pt x="227298" y="7092817"/>
                  </a:lnTo>
                  <a:lnTo>
                    <a:pt x="0" y="7092817"/>
                  </a:lnTo>
                  <a:close/>
                </a:path>
              </a:pathLst>
            </a:custGeom>
            <a:solidFill>
              <a:schemeClr val="accent1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3635D77-96C8-43FB-B76E-8227C9EB6894}"/>
                </a:ext>
              </a:extLst>
            </p:cNvPr>
            <p:cNvSpPr/>
            <p:nvPr/>
          </p:nvSpPr>
          <p:spPr>
            <a:xfrm>
              <a:off x="1408118" y="1571784"/>
              <a:ext cx="203107" cy="6257279"/>
            </a:xfrm>
            <a:custGeom>
              <a:avLst/>
              <a:gdLst>
                <a:gd name="connsiteX0" fmla="*/ 0 w 228087"/>
                <a:gd name="connsiteY0" fmla="*/ 0 h 7105444"/>
                <a:gd name="connsiteX1" fmla="*/ 228088 w 228087"/>
                <a:gd name="connsiteY1" fmla="*/ 0 h 7105444"/>
                <a:gd name="connsiteX2" fmla="*/ 228088 w 228087"/>
                <a:gd name="connsiteY2" fmla="*/ 7105445 h 7105444"/>
                <a:gd name="connsiteX3" fmla="*/ 0 w 228087"/>
                <a:gd name="connsiteY3" fmla="*/ 7105445 h 710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87" h="7105444">
                  <a:moveTo>
                    <a:pt x="0" y="0"/>
                  </a:moveTo>
                  <a:lnTo>
                    <a:pt x="228088" y="0"/>
                  </a:lnTo>
                  <a:lnTo>
                    <a:pt x="228088" y="7105445"/>
                  </a:lnTo>
                  <a:lnTo>
                    <a:pt x="0" y="7105445"/>
                  </a:lnTo>
                  <a:close/>
                </a:path>
              </a:pathLst>
            </a:custGeom>
            <a:solidFill>
              <a:srgbClr val="EBEBEB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91019CB7-E792-4681-A618-530D5EA43735}"/>
                </a:ext>
              </a:extLst>
            </p:cNvPr>
            <p:cNvSpPr/>
            <p:nvPr/>
          </p:nvSpPr>
          <p:spPr>
            <a:xfrm>
              <a:off x="1426391" y="1569004"/>
              <a:ext cx="203107" cy="6264925"/>
            </a:xfrm>
            <a:custGeom>
              <a:avLst/>
              <a:gdLst>
                <a:gd name="connsiteX0" fmla="*/ 0 w 228087"/>
                <a:gd name="connsiteY0" fmla="*/ 0 h 7114126"/>
                <a:gd name="connsiteX1" fmla="*/ 228088 w 228087"/>
                <a:gd name="connsiteY1" fmla="*/ 0 h 7114126"/>
                <a:gd name="connsiteX2" fmla="*/ 228088 w 228087"/>
                <a:gd name="connsiteY2" fmla="*/ 7114126 h 7114126"/>
                <a:gd name="connsiteX3" fmla="*/ 0 w 228087"/>
                <a:gd name="connsiteY3" fmla="*/ 7114126 h 711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87" h="7114126">
                  <a:moveTo>
                    <a:pt x="0" y="0"/>
                  </a:moveTo>
                  <a:lnTo>
                    <a:pt x="228088" y="0"/>
                  </a:lnTo>
                  <a:lnTo>
                    <a:pt x="228088" y="7114126"/>
                  </a:lnTo>
                  <a:lnTo>
                    <a:pt x="0" y="711412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2C65886-3BA1-4A5D-BA11-1D2FB8768388}"/>
                </a:ext>
              </a:extLst>
            </p:cNvPr>
            <p:cNvSpPr/>
            <p:nvPr/>
          </p:nvSpPr>
          <p:spPr>
            <a:xfrm>
              <a:off x="1449583" y="1560664"/>
              <a:ext cx="203810" cy="6281605"/>
            </a:xfrm>
            <a:custGeom>
              <a:avLst/>
              <a:gdLst>
                <a:gd name="connsiteX0" fmla="*/ 0 w 228876"/>
                <a:gd name="connsiteY0" fmla="*/ 0 h 7133067"/>
                <a:gd name="connsiteX1" fmla="*/ 228877 w 228876"/>
                <a:gd name="connsiteY1" fmla="*/ 0 h 7133067"/>
                <a:gd name="connsiteX2" fmla="*/ 228877 w 228876"/>
                <a:gd name="connsiteY2" fmla="*/ 7133068 h 7133067"/>
                <a:gd name="connsiteX3" fmla="*/ 0 w 228876"/>
                <a:gd name="connsiteY3" fmla="*/ 7133068 h 713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76" h="7133067">
                  <a:moveTo>
                    <a:pt x="0" y="0"/>
                  </a:moveTo>
                  <a:lnTo>
                    <a:pt x="228877" y="0"/>
                  </a:lnTo>
                  <a:lnTo>
                    <a:pt x="228877" y="7133068"/>
                  </a:lnTo>
                  <a:lnTo>
                    <a:pt x="0" y="7133068"/>
                  </a:lnTo>
                  <a:close/>
                </a:path>
              </a:pathLst>
            </a:custGeom>
            <a:solidFill>
              <a:srgbClr val="EBEBEB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551F00D-0F39-4D69-97DF-51CC778449D1}"/>
                </a:ext>
              </a:extLst>
            </p:cNvPr>
            <p:cNvSpPr/>
            <p:nvPr/>
          </p:nvSpPr>
          <p:spPr>
            <a:xfrm>
              <a:off x="1464342" y="1552323"/>
              <a:ext cx="203810" cy="6297591"/>
            </a:xfrm>
            <a:custGeom>
              <a:avLst/>
              <a:gdLst>
                <a:gd name="connsiteX0" fmla="*/ 0 w 228876"/>
                <a:gd name="connsiteY0" fmla="*/ 0 h 7151220"/>
                <a:gd name="connsiteX1" fmla="*/ 228877 w 228876"/>
                <a:gd name="connsiteY1" fmla="*/ 0 h 7151220"/>
                <a:gd name="connsiteX2" fmla="*/ 228877 w 228876"/>
                <a:gd name="connsiteY2" fmla="*/ 7151221 h 7151220"/>
                <a:gd name="connsiteX3" fmla="*/ 0 w 228876"/>
                <a:gd name="connsiteY3" fmla="*/ 7151221 h 715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76" h="7151220">
                  <a:moveTo>
                    <a:pt x="0" y="0"/>
                  </a:moveTo>
                  <a:lnTo>
                    <a:pt x="228877" y="0"/>
                  </a:lnTo>
                  <a:lnTo>
                    <a:pt x="228877" y="7151221"/>
                  </a:lnTo>
                  <a:lnTo>
                    <a:pt x="0" y="7151221"/>
                  </a:lnTo>
                  <a:close/>
                </a:path>
              </a:pathLst>
            </a:custGeom>
            <a:solidFill>
              <a:srgbClr val="E3E3E3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0CAA0C8-B41E-4D10-9886-DF338F46DB93}"/>
                </a:ext>
              </a:extLst>
            </p:cNvPr>
            <p:cNvSpPr/>
            <p:nvPr/>
          </p:nvSpPr>
          <p:spPr>
            <a:xfrm>
              <a:off x="1500887" y="1546068"/>
              <a:ext cx="204513" cy="6311491"/>
            </a:xfrm>
            <a:custGeom>
              <a:avLst/>
              <a:gdLst>
                <a:gd name="connsiteX0" fmla="*/ 0 w 229666"/>
                <a:gd name="connsiteY0" fmla="*/ 0 h 7167004"/>
                <a:gd name="connsiteX1" fmla="*/ 229666 w 229666"/>
                <a:gd name="connsiteY1" fmla="*/ 0 h 7167004"/>
                <a:gd name="connsiteX2" fmla="*/ 229666 w 229666"/>
                <a:gd name="connsiteY2" fmla="*/ 7167005 h 7167004"/>
                <a:gd name="connsiteX3" fmla="*/ 0 w 229666"/>
                <a:gd name="connsiteY3" fmla="*/ 7167005 h 716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66" h="7167004">
                  <a:moveTo>
                    <a:pt x="0" y="0"/>
                  </a:moveTo>
                  <a:lnTo>
                    <a:pt x="229666" y="0"/>
                  </a:lnTo>
                  <a:lnTo>
                    <a:pt x="229666" y="7167005"/>
                  </a:lnTo>
                  <a:lnTo>
                    <a:pt x="0" y="7167005"/>
                  </a:lnTo>
                  <a:close/>
                </a:path>
              </a:pathLst>
            </a:custGeom>
            <a:solidFill>
              <a:srgbClr val="EBEBEB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A96B202-DF01-4581-B229-8C1F92FF1466}"/>
                </a:ext>
              </a:extLst>
            </p:cNvPr>
            <p:cNvSpPr/>
            <p:nvPr/>
          </p:nvSpPr>
          <p:spPr>
            <a:xfrm rot="10800000">
              <a:off x="10664407" y="1578004"/>
              <a:ext cx="202404" cy="6246159"/>
            </a:xfrm>
            <a:custGeom>
              <a:avLst/>
              <a:gdLst>
                <a:gd name="connsiteX0" fmla="*/ 0 w 227298"/>
                <a:gd name="connsiteY0" fmla="*/ 0 h 7092817"/>
                <a:gd name="connsiteX1" fmla="*/ 227299 w 227298"/>
                <a:gd name="connsiteY1" fmla="*/ 0 h 7092817"/>
                <a:gd name="connsiteX2" fmla="*/ 227299 w 227298"/>
                <a:gd name="connsiteY2" fmla="*/ 7092817 h 7092817"/>
                <a:gd name="connsiteX3" fmla="*/ 0 w 227298"/>
                <a:gd name="connsiteY3" fmla="*/ 7092817 h 7092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298" h="7092817">
                  <a:moveTo>
                    <a:pt x="0" y="0"/>
                  </a:moveTo>
                  <a:lnTo>
                    <a:pt x="227299" y="0"/>
                  </a:lnTo>
                  <a:lnTo>
                    <a:pt x="227299" y="7092817"/>
                  </a:lnTo>
                  <a:lnTo>
                    <a:pt x="0" y="7092817"/>
                  </a:lnTo>
                  <a:close/>
                </a:path>
              </a:pathLst>
            </a:custGeom>
            <a:solidFill>
              <a:schemeClr val="accent1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Roboto"/>
                <a:ea typeface="思源黑体 CN Regular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EB77227-783B-47DE-83C3-A014B898AEF3}"/>
                </a:ext>
              </a:extLst>
            </p:cNvPr>
            <p:cNvSpPr/>
            <p:nvPr/>
          </p:nvSpPr>
          <p:spPr>
            <a:xfrm rot="10800000">
              <a:off x="10562430" y="1571965"/>
              <a:ext cx="203107" cy="6257279"/>
            </a:xfrm>
            <a:custGeom>
              <a:avLst/>
              <a:gdLst>
                <a:gd name="connsiteX0" fmla="*/ 0 w 228087"/>
                <a:gd name="connsiteY0" fmla="*/ 0 h 7105444"/>
                <a:gd name="connsiteX1" fmla="*/ 228088 w 228087"/>
                <a:gd name="connsiteY1" fmla="*/ 0 h 7105444"/>
                <a:gd name="connsiteX2" fmla="*/ 228088 w 228087"/>
                <a:gd name="connsiteY2" fmla="*/ 7105445 h 7105444"/>
                <a:gd name="connsiteX3" fmla="*/ 0 w 228087"/>
                <a:gd name="connsiteY3" fmla="*/ 7105445 h 7105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87" h="7105444">
                  <a:moveTo>
                    <a:pt x="0" y="0"/>
                  </a:moveTo>
                  <a:lnTo>
                    <a:pt x="228088" y="0"/>
                  </a:lnTo>
                  <a:lnTo>
                    <a:pt x="228088" y="7105445"/>
                  </a:lnTo>
                  <a:lnTo>
                    <a:pt x="0" y="7105445"/>
                  </a:lnTo>
                  <a:close/>
                </a:path>
              </a:pathLst>
            </a:custGeom>
            <a:solidFill>
              <a:srgbClr val="EBEBEB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67E0DA4-F316-4530-B3E4-33A1FEE678C0}"/>
                </a:ext>
              </a:extLst>
            </p:cNvPr>
            <p:cNvSpPr/>
            <p:nvPr/>
          </p:nvSpPr>
          <p:spPr>
            <a:xfrm rot="10800000">
              <a:off x="10544298" y="1568935"/>
              <a:ext cx="203107" cy="6264925"/>
            </a:xfrm>
            <a:custGeom>
              <a:avLst/>
              <a:gdLst>
                <a:gd name="connsiteX0" fmla="*/ 0 w 228087"/>
                <a:gd name="connsiteY0" fmla="*/ 0 h 7114126"/>
                <a:gd name="connsiteX1" fmla="*/ 228088 w 228087"/>
                <a:gd name="connsiteY1" fmla="*/ 0 h 7114126"/>
                <a:gd name="connsiteX2" fmla="*/ 228088 w 228087"/>
                <a:gd name="connsiteY2" fmla="*/ 7114126 h 7114126"/>
                <a:gd name="connsiteX3" fmla="*/ 0 w 228087"/>
                <a:gd name="connsiteY3" fmla="*/ 7114126 h 7114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087" h="7114126">
                  <a:moveTo>
                    <a:pt x="0" y="0"/>
                  </a:moveTo>
                  <a:lnTo>
                    <a:pt x="228088" y="0"/>
                  </a:lnTo>
                  <a:lnTo>
                    <a:pt x="228088" y="7114126"/>
                  </a:lnTo>
                  <a:lnTo>
                    <a:pt x="0" y="7114126"/>
                  </a:lnTo>
                  <a:close/>
                </a:path>
              </a:pathLst>
            </a:custGeom>
            <a:solidFill>
              <a:srgbClr val="D9D9D9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F2ACFCDE-D189-4CEF-B5F2-2235976E3BFA}"/>
                </a:ext>
              </a:extLst>
            </p:cNvPr>
            <p:cNvSpPr/>
            <p:nvPr/>
          </p:nvSpPr>
          <p:spPr>
            <a:xfrm rot="10800000">
              <a:off x="10520193" y="1560879"/>
              <a:ext cx="203810" cy="6281605"/>
            </a:xfrm>
            <a:custGeom>
              <a:avLst/>
              <a:gdLst>
                <a:gd name="connsiteX0" fmla="*/ 0 w 228876"/>
                <a:gd name="connsiteY0" fmla="*/ 0 h 7133067"/>
                <a:gd name="connsiteX1" fmla="*/ 228877 w 228876"/>
                <a:gd name="connsiteY1" fmla="*/ 0 h 7133067"/>
                <a:gd name="connsiteX2" fmla="*/ 228877 w 228876"/>
                <a:gd name="connsiteY2" fmla="*/ 7133068 h 7133067"/>
                <a:gd name="connsiteX3" fmla="*/ 0 w 228876"/>
                <a:gd name="connsiteY3" fmla="*/ 7133068 h 7133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76" h="7133067">
                  <a:moveTo>
                    <a:pt x="0" y="0"/>
                  </a:moveTo>
                  <a:lnTo>
                    <a:pt x="228877" y="0"/>
                  </a:lnTo>
                  <a:lnTo>
                    <a:pt x="228877" y="7133068"/>
                  </a:lnTo>
                  <a:lnTo>
                    <a:pt x="0" y="713306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C358557-16DA-4899-AD52-B350B8F3BFE4}"/>
                </a:ext>
              </a:extLst>
            </p:cNvPr>
            <p:cNvSpPr/>
            <p:nvPr/>
          </p:nvSpPr>
          <p:spPr>
            <a:xfrm rot="10800000">
              <a:off x="10505856" y="1551580"/>
              <a:ext cx="203810" cy="6297591"/>
            </a:xfrm>
            <a:custGeom>
              <a:avLst/>
              <a:gdLst>
                <a:gd name="connsiteX0" fmla="*/ 0 w 228876"/>
                <a:gd name="connsiteY0" fmla="*/ 0 h 7151220"/>
                <a:gd name="connsiteX1" fmla="*/ 228877 w 228876"/>
                <a:gd name="connsiteY1" fmla="*/ 0 h 7151220"/>
                <a:gd name="connsiteX2" fmla="*/ 228877 w 228876"/>
                <a:gd name="connsiteY2" fmla="*/ 7151220 h 7151220"/>
                <a:gd name="connsiteX3" fmla="*/ 0 w 228876"/>
                <a:gd name="connsiteY3" fmla="*/ 7151220 h 7151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876" h="7151220">
                  <a:moveTo>
                    <a:pt x="0" y="0"/>
                  </a:moveTo>
                  <a:lnTo>
                    <a:pt x="228877" y="0"/>
                  </a:lnTo>
                  <a:lnTo>
                    <a:pt x="228877" y="7151220"/>
                  </a:lnTo>
                  <a:lnTo>
                    <a:pt x="0" y="7151220"/>
                  </a:lnTo>
                  <a:close/>
                </a:path>
              </a:pathLst>
            </a:custGeom>
            <a:solidFill>
              <a:srgbClr val="E3E3E3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ACFD14-B2B0-4738-A572-5EE410B27691}"/>
                </a:ext>
              </a:extLst>
            </p:cNvPr>
            <p:cNvSpPr/>
            <p:nvPr/>
          </p:nvSpPr>
          <p:spPr>
            <a:xfrm rot="10800000">
              <a:off x="10467905" y="1545588"/>
              <a:ext cx="204513" cy="6311491"/>
            </a:xfrm>
            <a:custGeom>
              <a:avLst/>
              <a:gdLst>
                <a:gd name="connsiteX0" fmla="*/ 0 w 229666"/>
                <a:gd name="connsiteY0" fmla="*/ 0 h 7167004"/>
                <a:gd name="connsiteX1" fmla="*/ 229666 w 229666"/>
                <a:gd name="connsiteY1" fmla="*/ 0 h 7167004"/>
                <a:gd name="connsiteX2" fmla="*/ 229666 w 229666"/>
                <a:gd name="connsiteY2" fmla="*/ 7167005 h 7167004"/>
                <a:gd name="connsiteX3" fmla="*/ 0 w 229666"/>
                <a:gd name="connsiteY3" fmla="*/ 7167005 h 716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666" h="7167004">
                  <a:moveTo>
                    <a:pt x="0" y="0"/>
                  </a:moveTo>
                  <a:lnTo>
                    <a:pt x="229666" y="0"/>
                  </a:lnTo>
                  <a:lnTo>
                    <a:pt x="229666" y="7167005"/>
                  </a:lnTo>
                  <a:lnTo>
                    <a:pt x="0" y="7167005"/>
                  </a:lnTo>
                  <a:close/>
                </a:path>
              </a:pathLst>
            </a:custGeom>
            <a:solidFill>
              <a:srgbClr val="EBEBEB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20E3E86-54A5-4DA2-B8CE-D255FEA2D5B3}"/>
                </a:ext>
              </a:extLst>
            </p:cNvPr>
            <p:cNvSpPr/>
            <p:nvPr/>
          </p:nvSpPr>
          <p:spPr>
            <a:xfrm>
              <a:off x="1536730" y="1529388"/>
              <a:ext cx="4536534" cy="6364931"/>
            </a:xfrm>
            <a:custGeom>
              <a:avLst/>
              <a:gdLst>
                <a:gd name="connsiteX0" fmla="*/ 0 w 5094484"/>
                <a:gd name="connsiteY0" fmla="*/ 7204888 h 7227688"/>
                <a:gd name="connsiteX1" fmla="*/ 5094485 w 5094484"/>
                <a:gd name="connsiteY1" fmla="*/ 7204888 h 7227688"/>
                <a:gd name="connsiteX2" fmla="*/ 5094485 w 5094484"/>
                <a:gd name="connsiteY2" fmla="*/ 0 h 7227688"/>
                <a:gd name="connsiteX3" fmla="*/ 0 w 5094484"/>
                <a:gd name="connsiteY3" fmla="*/ 0 h 7227688"/>
                <a:gd name="connsiteX4" fmla="*/ 0 w 5094484"/>
                <a:gd name="connsiteY4" fmla="*/ 7204888 h 722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4484" h="7227688">
                  <a:moveTo>
                    <a:pt x="0" y="7204888"/>
                  </a:moveTo>
                  <a:cubicBezTo>
                    <a:pt x="0" y="7204888"/>
                    <a:pt x="5094485" y="7256188"/>
                    <a:pt x="5094485" y="7204888"/>
                  </a:cubicBezTo>
                  <a:cubicBezTo>
                    <a:pt x="5094485" y="7153588"/>
                    <a:pt x="5094485" y="0"/>
                    <a:pt x="5094485" y="0"/>
                  </a:cubicBezTo>
                  <a:lnTo>
                    <a:pt x="0" y="0"/>
                  </a:lnTo>
                  <a:lnTo>
                    <a:pt x="0" y="7204888"/>
                  </a:lnTo>
                  <a:close/>
                </a:path>
              </a:pathLst>
            </a:custGeom>
            <a:solidFill>
              <a:srgbClr val="FFFFFF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97629E9-1AC3-48CD-A376-5A943DC4CEC0}"/>
                </a:ext>
              </a:extLst>
            </p:cNvPr>
            <p:cNvSpPr/>
            <p:nvPr/>
          </p:nvSpPr>
          <p:spPr>
            <a:xfrm>
              <a:off x="6073263" y="1529388"/>
              <a:ext cx="4536534" cy="6364931"/>
            </a:xfrm>
            <a:custGeom>
              <a:avLst/>
              <a:gdLst>
                <a:gd name="connsiteX0" fmla="*/ 5094485 w 5094484"/>
                <a:gd name="connsiteY0" fmla="*/ 7204888 h 7227688"/>
                <a:gd name="connsiteX1" fmla="*/ 0 w 5094484"/>
                <a:gd name="connsiteY1" fmla="*/ 7204888 h 7227688"/>
                <a:gd name="connsiteX2" fmla="*/ 0 w 5094484"/>
                <a:gd name="connsiteY2" fmla="*/ 0 h 7227688"/>
                <a:gd name="connsiteX3" fmla="*/ 5094485 w 5094484"/>
                <a:gd name="connsiteY3" fmla="*/ 0 h 7227688"/>
                <a:gd name="connsiteX4" fmla="*/ 5094485 w 5094484"/>
                <a:gd name="connsiteY4" fmla="*/ 7204888 h 722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94484" h="7227688">
                  <a:moveTo>
                    <a:pt x="5094485" y="7204888"/>
                  </a:moveTo>
                  <a:cubicBezTo>
                    <a:pt x="5094485" y="7204888"/>
                    <a:pt x="0" y="7256188"/>
                    <a:pt x="0" y="7204888"/>
                  </a:cubicBezTo>
                  <a:cubicBezTo>
                    <a:pt x="0" y="7153588"/>
                    <a:pt x="0" y="0"/>
                    <a:pt x="0" y="0"/>
                  </a:cubicBezTo>
                  <a:lnTo>
                    <a:pt x="5094485" y="0"/>
                  </a:lnTo>
                  <a:lnTo>
                    <a:pt x="5094485" y="7204888"/>
                  </a:lnTo>
                  <a:close/>
                </a:path>
              </a:pathLst>
            </a:custGeom>
            <a:solidFill>
              <a:srgbClr val="FFFFFF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3CE6305-451B-4457-8FDF-4B5876DCF33C}"/>
                </a:ext>
              </a:extLst>
            </p:cNvPr>
            <p:cNvSpPr/>
            <p:nvPr/>
          </p:nvSpPr>
          <p:spPr>
            <a:xfrm>
              <a:off x="5784416" y="1529388"/>
              <a:ext cx="288847" cy="6360142"/>
            </a:xfrm>
            <a:custGeom>
              <a:avLst/>
              <a:gdLst>
                <a:gd name="connsiteX0" fmla="*/ 0 w 324373"/>
                <a:gd name="connsiteY0" fmla="*/ 0 h 7222250"/>
                <a:gd name="connsiteX1" fmla="*/ 0 w 324373"/>
                <a:gd name="connsiteY1" fmla="*/ 7222251 h 7222250"/>
                <a:gd name="connsiteX2" fmla="*/ 324374 w 324373"/>
                <a:gd name="connsiteY2" fmla="*/ 7204888 h 7222250"/>
                <a:gd name="connsiteX3" fmla="*/ 324374 w 324373"/>
                <a:gd name="connsiteY3" fmla="*/ 0 h 7222250"/>
                <a:gd name="connsiteX4" fmla="*/ 0 w 324373"/>
                <a:gd name="connsiteY4" fmla="*/ 0 h 7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373" h="7222250">
                  <a:moveTo>
                    <a:pt x="0" y="0"/>
                  </a:moveTo>
                  <a:lnTo>
                    <a:pt x="0" y="7222251"/>
                  </a:lnTo>
                  <a:cubicBezTo>
                    <a:pt x="203621" y="7218305"/>
                    <a:pt x="324374" y="7212781"/>
                    <a:pt x="324374" y="7204888"/>
                  </a:cubicBezTo>
                  <a:cubicBezTo>
                    <a:pt x="324374" y="7153588"/>
                    <a:pt x="324374" y="0"/>
                    <a:pt x="32437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789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4EF841B4-DC6F-44DA-8152-633F03A360AC}"/>
                </a:ext>
              </a:extLst>
            </p:cNvPr>
            <p:cNvGrpSpPr/>
            <p:nvPr/>
          </p:nvGrpSpPr>
          <p:grpSpPr>
            <a:xfrm>
              <a:off x="5400900" y="1529388"/>
              <a:ext cx="1991121" cy="6360142"/>
              <a:chOff x="5315410" y="949008"/>
              <a:chExt cx="2236009" cy="7084649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F653ADA4-6EB1-4BE4-AC29-B1866E195D90}"/>
                  </a:ext>
                </a:extLst>
              </p:cNvPr>
              <p:cNvSpPr/>
              <p:nvPr/>
            </p:nvSpPr>
            <p:spPr>
              <a:xfrm>
                <a:off x="6110718" y="949008"/>
                <a:ext cx="1440701" cy="7084649"/>
              </a:xfrm>
              <a:prstGeom prst="rect">
                <a:avLst/>
              </a:prstGeom>
              <a:gradFill flip="none" rotWithShape="1">
                <a:gsLst>
                  <a:gs pos="12000">
                    <a:schemeClr val="tx1">
                      <a:lumMod val="50000"/>
                      <a:lumOff val="50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10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4ECE810B-8FEE-4FAF-8A25-652167A709D1}"/>
                  </a:ext>
                </a:extLst>
              </p:cNvPr>
              <p:cNvSpPr/>
              <p:nvPr/>
            </p:nvSpPr>
            <p:spPr>
              <a:xfrm>
                <a:off x="5315410" y="949008"/>
                <a:ext cx="806124" cy="7084649"/>
              </a:xfrm>
              <a:prstGeom prst="rect">
                <a:avLst/>
              </a:prstGeom>
              <a:gradFill flip="none" rotWithShape="1">
                <a:gsLst>
                  <a:gs pos="12000">
                    <a:schemeClr val="tx1">
                      <a:lumMod val="50000"/>
                      <a:lumOff val="50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10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54" name="椭圆 53">
            <a:extLst>
              <a:ext uri="{FF2B5EF4-FFF2-40B4-BE49-F238E27FC236}">
                <a16:creationId xmlns:a16="http://schemas.microsoft.com/office/drawing/2014/main" id="{1932804F-7694-43CE-8954-817F2EC3F760}"/>
              </a:ext>
            </a:extLst>
          </p:cNvPr>
          <p:cNvSpPr/>
          <p:nvPr/>
        </p:nvSpPr>
        <p:spPr>
          <a:xfrm>
            <a:off x="1850005" y="2180080"/>
            <a:ext cx="791323" cy="7913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323EDC25-38C5-4DE4-8504-EEFC1CDB03B2}"/>
              </a:ext>
            </a:extLst>
          </p:cNvPr>
          <p:cNvSpPr/>
          <p:nvPr/>
        </p:nvSpPr>
        <p:spPr>
          <a:xfrm>
            <a:off x="9550673" y="2180079"/>
            <a:ext cx="791323" cy="7913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56" name="图形 55">
            <a:extLst>
              <a:ext uri="{FF2B5EF4-FFF2-40B4-BE49-F238E27FC236}">
                <a16:creationId xmlns:a16="http://schemas.microsoft.com/office/drawing/2014/main" id="{38C153B1-A08B-41A1-AAEA-32471995D8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74726" y="2305740"/>
            <a:ext cx="540000" cy="54000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97726C31-37FC-45E8-8B08-275F34C609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6334" y="2305740"/>
            <a:ext cx="540000" cy="540000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62B4BCD-73BD-46A2-9068-E58ADB84D144}"/>
              </a:ext>
            </a:extLst>
          </p:cNvPr>
          <p:cNvSpPr txBox="1"/>
          <p:nvPr/>
        </p:nvSpPr>
        <p:spPr>
          <a:xfrm>
            <a:off x="1859280" y="3346350"/>
            <a:ext cx="3673042" cy="2343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76BD55C-806F-4E39-9062-B95EA8130E97}"/>
              </a:ext>
            </a:extLst>
          </p:cNvPr>
          <p:cNvSpPr txBox="1"/>
          <p:nvPr/>
        </p:nvSpPr>
        <p:spPr>
          <a:xfrm>
            <a:off x="6675306" y="3346350"/>
            <a:ext cx="3673042" cy="23432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B3DF6E-41C2-471F-B99A-4B1B019866E2}"/>
              </a:ext>
            </a:extLst>
          </p:cNvPr>
          <p:cNvGrpSpPr/>
          <p:nvPr/>
        </p:nvGrpSpPr>
        <p:grpSpPr>
          <a:xfrm>
            <a:off x="2964362" y="2390207"/>
            <a:ext cx="6263277" cy="370199"/>
            <a:chOff x="3068657" y="2390207"/>
            <a:chExt cx="6263277" cy="37019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983D6B-69B3-46F7-BAB8-B2BD73273C07}"/>
                </a:ext>
              </a:extLst>
            </p:cNvPr>
            <p:cNvSpPr txBox="1"/>
            <p:nvPr/>
          </p:nvSpPr>
          <p:spPr>
            <a:xfrm>
              <a:off x="3068657" y="2391074"/>
              <a:ext cx="215443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输入你的小标题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A045C7B-A5ED-406C-89AB-1FA913B0363F}"/>
                </a:ext>
              </a:extLst>
            </p:cNvPr>
            <p:cNvSpPr txBox="1"/>
            <p:nvPr/>
          </p:nvSpPr>
          <p:spPr>
            <a:xfrm>
              <a:off x="7177498" y="2390207"/>
              <a:ext cx="2154436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24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输入你的小标题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5434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>
            <a:extLst>
              <a:ext uri="{FF2B5EF4-FFF2-40B4-BE49-F238E27FC236}">
                <a16:creationId xmlns:a16="http://schemas.microsoft.com/office/drawing/2014/main" id="{E9EC76BA-2CE3-4C67-9E4D-B4790B80C7D9}"/>
              </a:ext>
            </a:extLst>
          </p:cNvPr>
          <p:cNvSpPr/>
          <p:nvPr/>
        </p:nvSpPr>
        <p:spPr>
          <a:xfrm>
            <a:off x="2856271" y="738921"/>
            <a:ext cx="6479458" cy="6479458"/>
          </a:xfrm>
          <a:prstGeom prst="ellipse">
            <a:avLst/>
          </a:prstGeom>
          <a:noFill/>
          <a:ln w="9525">
            <a:gradFill>
              <a:gsLst>
                <a:gs pos="9000">
                  <a:schemeClr val="accent1">
                    <a:lumMod val="20000"/>
                    <a:lumOff val="80000"/>
                    <a:alpha val="0"/>
                  </a:schemeClr>
                </a:gs>
                <a:gs pos="60000">
                  <a:schemeClr val="accent1">
                    <a:lumMod val="35000"/>
                    <a:lumOff val="65000"/>
                  </a:schemeClr>
                </a:gs>
                <a:gs pos="36000">
                  <a:schemeClr val="accent1">
                    <a:lumMod val="35000"/>
                    <a:lumOff val="65000"/>
                  </a:schemeClr>
                </a:gs>
                <a:gs pos="93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99BD2458-CE46-4CAC-A57B-37F48A060120}"/>
              </a:ext>
            </a:extLst>
          </p:cNvPr>
          <p:cNvSpPr/>
          <p:nvPr/>
        </p:nvSpPr>
        <p:spPr>
          <a:xfrm>
            <a:off x="1288547" y="-828803"/>
            <a:ext cx="9614906" cy="9614906"/>
          </a:xfrm>
          <a:prstGeom prst="ellipse">
            <a:avLst/>
          </a:prstGeom>
          <a:noFill/>
          <a:ln w="9525">
            <a:gradFill>
              <a:gsLst>
                <a:gs pos="23000">
                  <a:schemeClr val="accent1">
                    <a:lumMod val="20000"/>
                    <a:lumOff val="80000"/>
                    <a:alpha val="0"/>
                  </a:schemeClr>
                </a:gs>
                <a:gs pos="59000">
                  <a:schemeClr val="accent1">
                    <a:lumMod val="35000"/>
                    <a:lumOff val="65000"/>
                  </a:schemeClr>
                </a:gs>
                <a:gs pos="39000">
                  <a:schemeClr val="accent1">
                    <a:lumMod val="35000"/>
                    <a:lumOff val="65000"/>
                  </a:schemeClr>
                </a:gs>
                <a:gs pos="72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10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2.2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A503D825-EE72-445A-BB79-11D3AE754E1F}"/>
              </a:ext>
            </a:extLst>
          </p:cNvPr>
          <p:cNvSpPr/>
          <p:nvPr/>
        </p:nvSpPr>
        <p:spPr>
          <a:xfrm>
            <a:off x="859390" y="3499864"/>
            <a:ext cx="2800670" cy="883167"/>
          </a:xfrm>
          <a:custGeom>
            <a:avLst/>
            <a:gdLst>
              <a:gd name="connsiteX0" fmla="*/ 107956 w 2800670"/>
              <a:gd name="connsiteY0" fmla="*/ 0 h 706104"/>
              <a:gd name="connsiteX1" fmla="*/ 2463135 w 2800670"/>
              <a:gd name="connsiteY1" fmla="*/ 0 h 706104"/>
              <a:gd name="connsiteX2" fmla="*/ 2571091 w 2800670"/>
              <a:gd name="connsiteY2" fmla="*/ 107956 h 706104"/>
              <a:gd name="connsiteX3" fmla="*/ 2571091 w 2800670"/>
              <a:gd name="connsiteY3" fmla="*/ 246043 h 706104"/>
              <a:gd name="connsiteX4" fmla="*/ 2800670 w 2800670"/>
              <a:gd name="connsiteY4" fmla="*/ 353053 h 706104"/>
              <a:gd name="connsiteX5" fmla="*/ 2571091 w 2800670"/>
              <a:gd name="connsiteY5" fmla="*/ 460062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246043"/>
                </a:lnTo>
                <a:lnTo>
                  <a:pt x="2800670" y="353053"/>
                </a:lnTo>
                <a:lnTo>
                  <a:pt x="2571091" y="460062"/>
                </a:ln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F0920913-8538-4479-970F-BE91BBB5ECF9}"/>
              </a:ext>
            </a:extLst>
          </p:cNvPr>
          <p:cNvSpPr/>
          <p:nvPr/>
        </p:nvSpPr>
        <p:spPr>
          <a:xfrm>
            <a:off x="859390" y="5073020"/>
            <a:ext cx="2800670" cy="883167"/>
          </a:xfrm>
          <a:custGeom>
            <a:avLst/>
            <a:gdLst>
              <a:gd name="connsiteX0" fmla="*/ 2571092 w 2800670"/>
              <a:gd name="connsiteY0" fmla="*/ 246042 h 706104"/>
              <a:gd name="connsiteX1" fmla="*/ 2800670 w 2800670"/>
              <a:gd name="connsiteY1" fmla="*/ 246042 h 706104"/>
              <a:gd name="connsiteX2" fmla="*/ 2571092 w 2800670"/>
              <a:gd name="connsiteY2" fmla="*/ 460062 h 706104"/>
              <a:gd name="connsiteX3" fmla="*/ 107956 w 2800670"/>
              <a:gd name="connsiteY3" fmla="*/ 0 h 706104"/>
              <a:gd name="connsiteX4" fmla="*/ 2463135 w 2800670"/>
              <a:gd name="connsiteY4" fmla="*/ 0 h 706104"/>
              <a:gd name="connsiteX5" fmla="*/ 2571091 w 2800670"/>
              <a:gd name="connsiteY5" fmla="*/ 107956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2571092" y="246042"/>
                </a:moveTo>
                <a:lnTo>
                  <a:pt x="2800670" y="246042"/>
                </a:lnTo>
                <a:lnTo>
                  <a:pt x="2571092" y="460062"/>
                </a:lnTo>
                <a:close/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30F7AE8-E522-42AB-93A2-5F420D4812EC}"/>
              </a:ext>
            </a:extLst>
          </p:cNvPr>
          <p:cNvSpPr/>
          <p:nvPr/>
        </p:nvSpPr>
        <p:spPr>
          <a:xfrm>
            <a:off x="859391" y="1926707"/>
            <a:ext cx="2800670" cy="883167"/>
          </a:xfrm>
          <a:custGeom>
            <a:avLst/>
            <a:gdLst>
              <a:gd name="connsiteX0" fmla="*/ 2571092 w 2800670"/>
              <a:gd name="connsiteY0" fmla="*/ 246042 h 706104"/>
              <a:gd name="connsiteX1" fmla="*/ 2800670 w 2800670"/>
              <a:gd name="connsiteY1" fmla="*/ 460062 h 706104"/>
              <a:gd name="connsiteX2" fmla="*/ 2571092 w 2800670"/>
              <a:gd name="connsiteY2" fmla="*/ 460062 h 706104"/>
              <a:gd name="connsiteX3" fmla="*/ 107956 w 2800670"/>
              <a:gd name="connsiteY3" fmla="*/ 0 h 706104"/>
              <a:gd name="connsiteX4" fmla="*/ 2463135 w 2800670"/>
              <a:gd name="connsiteY4" fmla="*/ 0 h 706104"/>
              <a:gd name="connsiteX5" fmla="*/ 2571091 w 2800670"/>
              <a:gd name="connsiteY5" fmla="*/ 107956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2571092" y="246042"/>
                </a:moveTo>
                <a:lnTo>
                  <a:pt x="2800670" y="460062"/>
                </a:lnTo>
                <a:lnTo>
                  <a:pt x="2571092" y="460062"/>
                </a:lnTo>
                <a:close/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659AA081-1F2F-40F8-87BA-183F79F80051}"/>
              </a:ext>
            </a:extLst>
          </p:cNvPr>
          <p:cNvSpPr/>
          <p:nvPr/>
        </p:nvSpPr>
        <p:spPr>
          <a:xfrm flipH="1">
            <a:off x="8531941" y="3499864"/>
            <a:ext cx="2800670" cy="883167"/>
          </a:xfrm>
          <a:custGeom>
            <a:avLst/>
            <a:gdLst>
              <a:gd name="connsiteX0" fmla="*/ 107956 w 2800670"/>
              <a:gd name="connsiteY0" fmla="*/ 0 h 706104"/>
              <a:gd name="connsiteX1" fmla="*/ 2463135 w 2800670"/>
              <a:gd name="connsiteY1" fmla="*/ 0 h 706104"/>
              <a:gd name="connsiteX2" fmla="*/ 2571091 w 2800670"/>
              <a:gd name="connsiteY2" fmla="*/ 107956 h 706104"/>
              <a:gd name="connsiteX3" fmla="*/ 2571091 w 2800670"/>
              <a:gd name="connsiteY3" fmla="*/ 246043 h 706104"/>
              <a:gd name="connsiteX4" fmla="*/ 2800670 w 2800670"/>
              <a:gd name="connsiteY4" fmla="*/ 353053 h 706104"/>
              <a:gd name="connsiteX5" fmla="*/ 2571091 w 2800670"/>
              <a:gd name="connsiteY5" fmla="*/ 460062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246043"/>
                </a:lnTo>
                <a:lnTo>
                  <a:pt x="2800670" y="353053"/>
                </a:lnTo>
                <a:lnTo>
                  <a:pt x="2571091" y="460062"/>
                </a:ln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74068AAF-0D8E-45BD-8337-53A5D7069D49}"/>
              </a:ext>
            </a:extLst>
          </p:cNvPr>
          <p:cNvSpPr/>
          <p:nvPr/>
        </p:nvSpPr>
        <p:spPr>
          <a:xfrm flipH="1">
            <a:off x="8531941" y="5073020"/>
            <a:ext cx="2800670" cy="883167"/>
          </a:xfrm>
          <a:custGeom>
            <a:avLst/>
            <a:gdLst>
              <a:gd name="connsiteX0" fmla="*/ 2571092 w 2800670"/>
              <a:gd name="connsiteY0" fmla="*/ 246042 h 706104"/>
              <a:gd name="connsiteX1" fmla="*/ 2800670 w 2800670"/>
              <a:gd name="connsiteY1" fmla="*/ 246042 h 706104"/>
              <a:gd name="connsiteX2" fmla="*/ 2571092 w 2800670"/>
              <a:gd name="connsiteY2" fmla="*/ 460062 h 706104"/>
              <a:gd name="connsiteX3" fmla="*/ 107956 w 2800670"/>
              <a:gd name="connsiteY3" fmla="*/ 0 h 706104"/>
              <a:gd name="connsiteX4" fmla="*/ 2463135 w 2800670"/>
              <a:gd name="connsiteY4" fmla="*/ 0 h 706104"/>
              <a:gd name="connsiteX5" fmla="*/ 2571091 w 2800670"/>
              <a:gd name="connsiteY5" fmla="*/ 107956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2571092" y="246042"/>
                </a:moveTo>
                <a:lnTo>
                  <a:pt x="2800670" y="246042"/>
                </a:lnTo>
                <a:lnTo>
                  <a:pt x="2571092" y="460062"/>
                </a:lnTo>
                <a:close/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DF4A51C2-14CC-48AC-A430-CC3CEF92CD8B}"/>
              </a:ext>
            </a:extLst>
          </p:cNvPr>
          <p:cNvSpPr/>
          <p:nvPr/>
        </p:nvSpPr>
        <p:spPr>
          <a:xfrm flipH="1">
            <a:off x="8531940" y="1926707"/>
            <a:ext cx="2800670" cy="883167"/>
          </a:xfrm>
          <a:custGeom>
            <a:avLst/>
            <a:gdLst>
              <a:gd name="connsiteX0" fmla="*/ 2571092 w 2800670"/>
              <a:gd name="connsiteY0" fmla="*/ 246042 h 706104"/>
              <a:gd name="connsiteX1" fmla="*/ 2800670 w 2800670"/>
              <a:gd name="connsiteY1" fmla="*/ 460062 h 706104"/>
              <a:gd name="connsiteX2" fmla="*/ 2571092 w 2800670"/>
              <a:gd name="connsiteY2" fmla="*/ 460062 h 706104"/>
              <a:gd name="connsiteX3" fmla="*/ 107956 w 2800670"/>
              <a:gd name="connsiteY3" fmla="*/ 0 h 706104"/>
              <a:gd name="connsiteX4" fmla="*/ 2463135 w 2800670"/>
              <a:gd name="connsiteY4" fmla="*/ 0 h 706104"/>
              <a:gd name="connsiteX5" fmla="*/ 2571091 w 2800670"/>
              <a:gd name="connsiteY5" fmla="*/ 107956 h 706104"/>
              <a:gd name="connsiteX6" fmla="*/ 2571091 w 2800670"/>
              <a:gd name="connsiteY6" fmla="*/ 598148 h 706104"/>
              <a:gd name="connsiteX7" fmla="*/ 2463135 w 2800670"/>
              <a:gd name="connsiteY7" fmla="*/ 706104 h 706104"/>
              <a:gd name="connsiteX8" fmla="*/ 107956 w 2800670"/>
              <a:gd name="connsiteY8" fmla="*/ 706104 h 706104"/>
              <a:gd name="connsiteX9" fmla="*/ 0 w 2800670"/>
              <a:gd name="connsiteY9" fmla="*/ 598148 h 706104"/>
              <a:gd name="connsiteX10" fmla="*/ 0 w 2800670"/>
              <a:gd name="connsiteY10" fmla="*/ 107956 h 706104"/>
              <a:gd name="connsiteX11" fmla="*/ 107956 w 2800670"/>
              <a:gd name="connsiteY11" fmla="*/ 0 h 70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00670" h="706104">
                <a:moveTo>
                  <a:pt x="2571092" y="246042"/>
                </a:moveTo>
                <a:lnTo>
                  <a:pt x="2800670" y="460062"/>
                </a:lnTo>
                <a:lnTo>
                  <a:pt x="2571092" y="460062"/>
                </a:lnTo>
                <a:close/>
                <a:moveTo>
                  <a:pt x="107956" y="0"/>
                </a:moveTo>
                <a:lnTo>
                  <a:pt x="2463135" y="0"/>
                </a:lnTo>
                <a:cubicBezTo>
                  <a:pt x="2522757" y="0"/>
                  <a:pt x="2571091" y="48334"/>
                  <a:pt x="2571091" y="107956"/>
                </a:cubicBezTo>
                <a:lnTo>
                  <a:pt x="2571091" y="598148"/>
                </a:lnTo>
                <a:cubicBezTo>
                  <a:pt x="2571091" y="657770"/>
                  <a:pt x="2522757" y="706104"/>
                  <a:pt x="2463135" y="706104"/>
                </a:cubicBezTo>
                <a:lnTo>
                  <a:pt x="107956" y="706104"/>
                </a:lnTo>
                <a:cubicBezTo>
                  <a:pt x="48334" y="706104"/>
                  <a:pt x="0" y="657770"/>
                  <a:pt x="0" y="598148"/>
                </a:cubicBezTo>
                <a:lnTo>
                  <a:pt x="0" y="107956"/>
                </a:lnTo>
                <a:cubicBezTo>
                  <a:pt x="0" y="48334"/>
                  <a:pt x="48334" y="0"/>
                  <a:pt x="107956" y="0"/>
                </a:cubicBezTo>
                <a:close/>
              </a:path>
            </a:pathLst>
          </a:custGeom>
          <a:gradFill flip="none" rotWithShape="1">
            <a:gsLst>
              <a:gs pos="40000">
                <a:schemeClr val="accent1">
                  <a:lumMod val="95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  <a:effectLst>
            <a:outerShdw blurRad="355600" dist="139700" dir="2700000" sx="97000" sy="97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225F2C6-3A14-4946-BD09-BCFAC41E489E}"/>
              </a:ext>
            </a:extLst>
          </p:cNvPr>
          <p:cNvSpPr/>
          <p:nvPr/>
        </p:nvSpPr>
        <p:spPr>
          <a:xfrm>
            <a:off x="4272455" y="2117902"/>
            <a:ext cx="3647090" cy="3647090"/>
          </a:xfrm>
          <a:prstGeom prst="ellipse">
            <a:avLst/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Oval 24+">
            <a:extLst>
              <a:ext uri="{FF2B5EF4-FFF2-40B4-BE49-F238E27FC236}">
                <a16:creationId xmlns:a16="http://schemas.microsoft.com/office/drawing/2014/main" id="{57DAE413-9E6D-4AD8-9A3A-5788F490ABA9}"/>
              </a:ext>
            </a:extLst>
          </p:cNvPr>
          <p:cNvSpPr/>
          <p:nvPr/>
        </p:nvSpPr>
        <p:spPr>
          <a:xfrm>
            <a:off x="3993861" y="1839310"/>
            <a:ext cx="4204278" cy="4204274"/>
          </a:xfrm>
          <a:prstGeom prst="ellipse">
            <a:avLst/>
          </a:prstGeom>
          <a:noFill/>
          <a:ln w="6350" cap="flat" cmpd="sng" algn="ctr">
            <a:solidFill>
              <a:schemeClr val="accent1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315B5E4-1BFB-41C1-86F5-5398A368B077}"/>
              </a:ext>
            </a:extLst>
          </p:cNvPr>
          <p:cNvSpPr txBox="1"/>
          <p:nvPr/>
        </p:nvSpPr>
        <p:spPr>
          <a:xfrm>
            <a:off x="4480173" y="3499864"/>
            <a:ext cx="3231654" cy="9983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这里可以放一张图片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或者是一段文字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85649E1-68C0-4C0E-BEF3-F6E95F4CCA81}"/>
              </a:ext>
            </a:extLst>
          </p:cNvPr>
          <p:cNvGrpSpPr/>
          <p:nvPr/>
        </p:nvGrpSpPr>
        <p:grpSpPr>
          <a:xfrm>
            <a:off x="985115" y="2083052"/>
            <a:ext cx="2350938" cy="570477"/>
            <a:chOff x="985115" y="2083052"/>
            <a:chExt cx="2350938" cy="57047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A857EAE-ADC5-4893-88AD-1D349183903B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1F08419-8BD2-4779-86BB-5DBAFD6A0F1D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AB45198-AF80-4209-BB56-FBCD0157328B}"/>
              </a:ext>
            </a:extLst>
          </p:cNvPr>
          <p:cNvGrpSpPr/>
          <p:nvPr/>
        </p:nvGrpSpPr>
        <p:grpSpPr>
          <a:xfrm>
            <a:off x="985115" y="3656208"/>
            <a:ext cx="2350938" cy="570477"/>
            <a:chOff x="985115" y="2083052"/>
            <a:chExt cx="2350938" cy="570477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846D23E-8EDE-4C8D-B851-DD0F1B1AF4C5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E8AE196-28CD-4A46-8235-4A24E360ABB2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286A0857-1668-4E04-A429-DDAE31DA2782}"/>
              </a:ext>
            </a:extLst>
          </p:cNvPr>
          <p:cNvGrpSpPr/>
          <p:nvPr/>
        </p:nvGrpSpPr>
        <p:grpSpPr>
          <a:xfrm>
            <a:off x="985115" y="5229364"/>
            <a:ext cx="2350938" cy="570477"/>
            <a:chOff x="985115" y="2083052"/>
            <a:chExt cx="2350938" cy="57047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E58E784-ECF5-48F3-BF7F-316E8F2F444C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84CAECA-745B-4191-93F3-4BFEDF6ED10F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8A53BF32-7406-4C48-BFB8-9E61A6664498}"/>
              </a:ext>
            </a:extLst>
          </p:cNvPr>
          <p:cNvGrpSpPr/>
          <p:nvPr/>
        </p:nvGrpSpPr>
        <p:grpSpPr>
          <a:xfrm>
            <a:off x="8931429" y="2068806"/>
            <a:ext cx="2350938" cy="570477"/>
            <a:chOff x="985115" y="2083052"/>
            <a:chExt cx="2350938" cy="570477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A075363-BB57-4C7E-8C8B-DA141F7ED293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8022C010-EBDD-4896-BABA-899D7121E539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D97E8B0-D7FD-43A6-9EF3-9EA5C03FFC63}"/>
              </a:ext>
            </a:extLst>
          </p:cNvPr>
          <p:cNvGrpSpPr/>
          <p:nvPr/>
        </p:nvGrpSpPr>
        <p:grpSpPr>
          <a:xfrm>
            <a:off x="8931429" y="3641962"/>
            <a:ext cx="2350938" cy="570477"/>
            <a:chOff x="985115" y="2083052"/>
            <a:chExt cx="2350938" cy="57047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2B9FF8E-C12C-4BFE-A8AE-2F994397BA7F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05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905E4B5-78C4-4EE4-9747-20D4F60E8C8D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7EE5A3AA-B38C-4331-BF74-16A8D076EF2B}"/>
              </a:ext>
            </a:extLst>
          </p:cNvPr>
          <p:cNvGrpSpPr/>
          <p:nvPr/>
        </p:nvGrpSpPr>
        <p:grpSpPr>
          <a:xfrm>
            <a:off x="8931429" y="5215118"/>
            <a:ext cx="2350938" cy="570477"/>
            <a:chOff x="985115" y="2083052"/>
            <a:chExt cx="2350938" cy="57047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3B1DE644-4EFB-4813-9B39-52D88EDCF4B7}"/>
                </a:ext>
              </a:extLst>
            </p:cNvPr>
            <p:cNvSpPr txBox="1"/>
            <p:nvPr/>
          </p:nvSpPr>
          <p:spPr>
            <a:xfrm>
              <a:off x="985115" y="2183624"/>
              <a:ext cx="34624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2400" dirty="0">
                  <a:solidFill>
                    <a:schemeClr val="bg1"/>
                  </a:solidFill>
                </a:rPr>
                <a:t>06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F681F3E-6CAE-47C6-8116-F41459E29C17}"/>
                </a:ext>
              </a:extLst>
            </p:cNvPr>
            <p:cNvSpPr txBox="1"/>
            <p:nvPr/>
          </p:nvSpPr>
          <p:spPr>
            <a:xfrm>
              <a:off x="1409371" y="2083052"/>
              <a:ext cx="1926682" cy="5704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放一小段文字对这个图片或者概念的解释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7299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11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74093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2.3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E4B24735-21FD-4191-83F1-B7925CC0DB4E}"/>
              </a:ext>
            </a:extLst>
          </p:cNvPr>
          <p:cNvSpPr/>
          <p:nvPr/>
        </p:nvSpPr>
        <p:spPr>
          <a:xfrm>
            <a:off x="3755717" y="1500393"/>
            <a:ext cx="4684722" cy="468472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8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alpha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639BE734-4BBE-424B-B4D2-FEBD064D3B37}"/>
              </a:ext>
            </a:extLst>
          </p:cNvPr>
          <p:cNvSpPr/>
          <p:nvPr/>
        </p:nvSpPr>
        <p:spPr>
          <a:xfrm>
            <a:off x="4269319" y="2013995"/>
            <a:ext cx="3657518" cy="3657516"/>
          </a:xfrm>
          <a:prstGeom prst="ellipse">
            <a:avLst/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F2CC0C39-93FF-4233-9E93-0B2080C14BED}"/>
              </a:ext>
            </a:extLst>
          </p:cNvPr>
          <p:cNvSpPr/>
          <p:nvPr/>
        </p:nvSpPr>
        <p:spPr>
          <a:xfrm>
            <a:off x="1158240" y="1653938"/>
            <a:ext cx="2723692" cy="1773850"/>
          </a:xfrm>
          <a:prstGeom prst="roundRect">
            <a:avLst>
              <a:gd name="adj" fmla="val 3320"/>
            </a:avLst>
          </a:prstGeom>
          <a:solidFill>
            <a:schemeClr val="bg1"/>
          </a:solidFill>
          <a:ln>
            <a:noFill/>
          </a:ln>
          <a:effectLst>
            <a:outerShdw blurRad="190500" dist="1397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18342F52-C10F-43DA-A5B9-A7244AF1DAD7}"/>
              </a:ext>
            </a:extLst>
          </p:cNvPr>
          <p:cNvSpPr txBox="1"/>
          <p:nvPr/>
        </p:nvSpPr>
        <p:spPr>
          <a:xfrm>
            <a:off x="1315360" y="2219488"/>
            <a:ext cx="259236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</a:p>
        </p:txBody>
      </p:sp>
      <p:sp>
        <p:nvSpPr>
          <p:cNvPr id="41" name="矩形: 圆顶角 40">
            <a:extLst>
              <a:ext uri="{FF2B5EF4-FFF2-40B4-BE49-F238E27FC236}">
                <a16:creationId xmlns:a16="http://schemas.microsoft.com/office/drawing/2014/main" id="{5E2BC798-0C6F-416C-8FD4-F200A5F31314}"/>
              </a:ext>
            </a:extLst>
          </p:cNvPr>
          <p:cNvSpPr/>
          <p:nvPr/>
        </p:nvSpPr>
        <p:spPr>
          <a:xfrm>
            <a:off x="1158240" y="1653938"/>
            <a:ext cx="2723692" cy="439649"/>
          </a:xfrm>
          <a:prstGeom prst="round2SameRect">
            <a:avLst>
              <a:gd name="adj1" fmla="val 7476"/>
              <a:gd name="adj2" fmla="val 0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lumMod val="85000"/>
                  <a:lumOff val="15000"/>
                </a:schemeClr>
              </a:gs>
            </a:gsLst>
            <a:lin ang="16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209AE9-5638-43CF-AE41-2FD4C6764031}"/>
              </a:ext>
            </a:extLst>
          </p:cNvPr>
          <p:cNvGrpSpPr/>
          <p:nvPr/>
        </p:nvGrpSpPr>
        <p:grpSpPr>
          <a:xfrm>
            <a:off x="1316958" y="1689096"/>
            <a:ext cx="2482882" cy="369332"/>
            <a:chOff x="1316958" y="1689096"/>
            <a:chExt cx="2482882" cy="36933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7C865A0-332C-4CC0-8B48-D7480ACC5404}"/>
                </a:ext>
              </a:extLst>
            </p:cNvPr>
            <p:cNvSpPr txBox="1"/>
            <p:nvPr/>
          </p:nvSpPr>
          <p:spPr>
            <a:xfrm>
              <a:off x="1316958" y="1689096"/>
              <a:ext cx="1360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CB0CE21-8518-423A-8EB3-03F259B434D6}"/>
                </a:ext>
              </a:extLst>
            </p:cNvPr>
            <p:cNvSpPr txBox="1"/>
            <p:nvPr/>
          </p:nvSpPr>
          <p:spPr>
            <a:xfrm>
              <a:off x="2578859" y="1735263"/>
              <a:ext cx="1220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12000"/>
                    </a:schemeClr>
                  </a:solidFill>
                  <a:ea typeface="+mj-ea"/>
                </a:rPr>
                <a:t>XIAO BIAO TI</a:t>
              </a:r>
              <a:endParaRPr lang="zh-CN" altLang="en-US" sz="1200" dirty="0">
                <a:solidFill>
                  <a:schemeClr val="bg1">
                    <a:alpha val="12000"/>
                  </a:schemeClr>
                </a:solidFill>
                <a:ea typeface="+mj-ea"/>
              </a:endParaRPr>
            </a:p>
          </p:txBody>
        </p:sp>
      </p:grp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AFF3A458-302C-46DD-BD5C-7AED35A8492C}"/>
              </a:ext>
            </a:extLst>
          </p:cNvPr>
          <p:cNvSpPr/>
          <p:nvPr/>
        </p:nvSpPr>
        <p:spPr>
          <a:xfrm>
            <a:off x="1158240" y="4007190"/>
            <a:ext cx="2723692" cy="1773850"/>
          </a:xfrm>
          <a:prstGeom prst="roundRect">
            <a:avLst>
              <a:gd name="adj" fmla="val 3320"/>
            </a:avLst>
          </a:prstGeom>
          <a:solidFill>
            <a:schemeClr val="bg1"/>
          </a:solidFill>
          <a:ln>
            <a:noFill/>
          </a:ln>
          <a:effectLst>
            <a:outerShdw blurRad="190500" dist="1397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顶角 46">
            <a:extLst>
              <a:ext uri="{FF2B5EF4-FFF2-40B4-BE49-F238E27FC236}">
                <a16:creationId xmlns:a16="http://schemas.microsoft.com/office/drawing/2014/main" id="{E31F6E4A-937E-4898-B7DE-2DA8EDB816AB}"/>
              </a:ext>
            </a:extLst>
          </p:cNvPr>
          <p:cNvSpPr/>
          <p:nvPr/>
        </p:nvSpPr>
        <p:spPr>
          <a:xfrm>
            <a:off x="1158240" y="4007190"/>
            <a:ext cx="2723692" cy="439649"/>
          </a:xfrm>
          <a:prstGeom prst="round2SameRect">
            <a:avLst>
              <a:gd name="adj1" fmla="val 7476"/>
              <a:gd name="adj2" fmla="val 0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lumMod val="85000"/>
                  <a:lumOff val="15000"/>
                </a:schemeClr>
              </a:gs>
            </a:gsLst>
            <a:lin ang="16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F27CB991-D786-4770-A5E1-4CF28342AEEE}"/>
              </a:ext>
            </a:extLst>
          </p:cNvPr>
          <p:cNvSpPr/>
          <p:nvPr/>
        </p:nvSpPr>
        <p:spPr>
          <a:xfrm>
            <a:off x="8310070" y="1653938"/>
            <a:ext cx="2723692" cy="1773850"/>
          </a:xfrm>
          <a:prstGeom prst="roundRect">
            <a:avLst>
              <a:gd name="adj" fmla="val 3320"/>
            </a:avLst>
          </a:prstGeom>
          <a:solidFill>
            <a:schemeClr val="bg1"/>
          </a:solidFill>
          <a:ln>
            <a:noFill/>
          </a:ln>
          <a:effectLst>
            <a:outerShdw blurRad="190500" dist="1397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顶角 59">
            <a:extLst>
              <a:ext uri="{FF2B5EF4-FFF2-40B4-BE49-F238E27FC236}">
                <a16:creationId xmlns:a16="http://schemas.microsoft.com/office/drawing/2014/main" id="{51FFE553-E24E-4AF1-9EE2-A3042B012CB3}"/>
              </a:ext>
            </a:extLst>
          </p:cNvPr>
          <p:cNvSpPr/>
          <p:nvPr/>
        </p:nvSpPr>
        <p:spPr>
          <a:xfrm>
            <a:off x="8310070" y="1653938"/>
            <a:ext cx="2723692" cy="439649"/>
          </a:xfrm>
          <a:prstGeom prst="round2SameRect">
            <a:avLst>
              <a:gd name="adj1" fmla="val 7476"/>
              <a:gd name="adj2" fmla="val 0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lumMod val="85000"/>
                  <a:lumOff val="15000"/>
                </a:schemeClr>
              </a:gs>
            </a:gsLst>
            <a:lin ang="16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B8A66C0F-D310-4404-ADFA-A5FD43CCD5A8}"/>
              </a:ext>
            </a:extLst>
          </p:cNvPr>
          <p:cNvSpPr/>
          <p:nvPr/>
        </p:nvSpPr>
        <p:spPr>
          <a:xfrm>
            <a:off x="8310070" y="4007190"/>
            <a:ext cx="2723692" cy="1773850"/>
          </a:xfrm>
          <a:prstGeom prst="roundRect">
            <a:avLst>
              <a:gd name="adj" fmla="val 3320"/>
            </a:avLst>
          </a:prstGeom>
          <a:solidFill>
            <a:schemeClr val="bg1"/>
          </a:solidFill>
          <a:ln>
            <a:noFill/>
          </a:ln>
          <a:effectLst>
            <a:outerShdw blurRad="190500" dist="139700" dir="5400000" sx="96000" sy="96000" algn="t" rotWithShape="0">
              <a:schemeClr val="accent1">
                <a:lumMod val="75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顶角 55">
            <a:extLst>
              <a:ext uri="{FF2B5EF4-FFF2-40B4-BE49-F238E27FC236}">
                <a16:creationId xmlns:a16="http://schemas.microsoft.com/office/drawing/2014/main" id="{FFFA4B54-CA79-4542-9ABB-2316D5C9CE7C}"/>
              </a:ext>
            </a:extLst>
          </p:cNvPr>
          <p:cNvSpPr/>
          <p:nvPr/>
        </p:nvSpPr>
        <p:spPr>
          <a:xfrm>
            <a:off x="8310070" y="4007190"/>
            <a:ext cx="2723692" cy="439649"/>
          </a:xfrm>
          <a:prstGeom prst="round2SameRect">
            <a:avLst>
              <a:gd name="adj1" fmla="val 7476"/>
              <a:gd name="adj2" fmla="val 0"/>
            </a:avLst>
          </a:prstGeom>
          <a:gradFill>
            <a:gsLst>
              <a:gs pos="0">
                <a:schemeClr val="accent1"/>
              </a:gs>
              <a:gs pos="95000">
                <a:schemeClr val="accent1">
                  <a:lumMod val="85000"/>
                  <a:lumOff val="15000"/>
                </a:schemeClr>
              </a:gs>
            </a:gsLst>
            <a:lin ang="16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ECA30156-2EB8-4EFB-95EC-33B5AD8103E0}"/>
              </a:ext>
            </a:extLst>
          </p:cNvPr>
          <p:cNvGrpSpPr/>
          <p:nvPr/>
        </p:nvGrpSpPr>
        <p:grpSpPr>
          <a:xfrm>
            <a:off x="8495659" y="1691765"/>
            <a:ext cx="2482882" cy="369332"/>
            <a:chOff x="1316958" y="1689096"/>
            <a:chExt cx="2482882" cy="36933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8981BC79-F789-48CB-87C8-6F247109B288}"/>
                </a:ext>
              </a:extLst>
            </p:cNvPr>
            <p:cNvSpPr txBox="1"/>
            <p:nvPr/>
          </p:nvSpPr>
          <p:spPr>
            <a:xfrm>
              <a:off x="1316958" y="1689096"/>
              <a:ext cx="1360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7667BA2-4771-4075-878A-43217437D0E4}"/>
                </a:ext>
              </a:extLst>
            </p:cNvPr>
            <p:cNvSpPr txBox="1"/>
            <p:nvPr/>
          </p:nvSpPr>
          <p:spPr>
            <a:xfrm>
              <a:off x="2578859" y="1735263"/>
              <a:ext cx="1220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12000"/>
                    </a:schemeClr>
                  </a:solidFill>
                  <a:ea typeface="+mj-ea"/>
                </a:rPr>
                <a:t>XIAO BIAO TI</a:t>
              </a:r>
              <a:endParaRPr lang="zh-CN" altLang="en-US" sz="1200" dirty="0">
                <a:solidFill>
                  <a:schemeClr val="bg1">
                    <a:alpha val="12000"/>
                  </a:schemeClr>
                </a:solidFill>
                <a:ea typeface="+mj-ea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6374ED63-7B01-4659-8177-BC4F6CCC1B57}"/>
              </a:ext>
            </a:extLst>
          </p:cNvPr>
          <p:cNvGrpSpPr/>
          <p:nvPr/>
        </p:nvGrpSpPr>
        <p:grpSpPr>
          <a:xfrm>
            <a:off x="1311843" y="4086924"/>
            <a:ext cx="2482882" cy="369332"/>
            <a:chOff x="1316958" y="1689096"/>
            <a:chExt cx="2482882" cy="369332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6B54941-8556-4484-B856-835EF5DAC6E5}"/>
                </a:ext>
              </a:extLst>
            </p:cNvPr>
            <p:cNvSpPr txBox="1"/>
            <p:nvPr/>
          </p:nvSpPr>
          <p:spPr>
            <a:xfrm>
              <a:off x="1316958" y="1689096"/>
              <a:ext cx="1360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4DCC1197-1A69-490C-BB32-C875673F7CC2}"/>
                </a:ext>
              </a:extLst>
            </p:cNvPr>
            <p:cNvSpPr txBox="1"/>
            <p:nvPr/>
          </p:nvSpPr>
          <p:spPr>
            <a:xfrm>
              <a:off x="2578859" y="1735263"/>
              <a:ext cx="1220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12000"/>
                    </a:schemeClr>
                  </a:solidFill>
                  <a:ea typeface="+mj-ea"/>
                </a:rPr>
                <a:t>XIAO BIAO TI</a:t>
              </a:r>
              <a:endParaRPr lang="zh-CN" altLang="en-US" sz="1200" dirty="0">
                <a:solidFill>
                  <a:schemeClr val="bg1">
                    <a:alpha val="12000"/>
                  </a:schemeClr>
                </a:solidFill>
                <a:ea typeface="+mj-ea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92B30F9-C704-4BAC-990A-238F8EACB2F0}"/>
              </a:ext>
            </a:extLst>
          </p:cNvPr>
          <p:cNvGrpSpPr/>
          <p:nvPr/>
        </p:nvGrpSpPr>
        <p:grpSpPr>
          <a:xfrm>
            <a:off x="8490544" y="4089593"/>
            <a:ext cx="2482882" cy="369332"/>
            <a:chOff x="1316958" y="1689096"/>
            <a:chExt cx="2482882" cy="369332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0A032CD-25FE-4FCF-8E28-C2F2BF3A3470}"/>
                </a:ext>
              </a:extLst>
            </p:cNvPr>
            <p:cNvSpPr txBox="1"/>
            <p:nvPr/>
          </p:nvSpPr>
          <p:spPr>
            <a:xfrm>
              <a:off x="1316958" y="1689096"/>
              <a:ext cx="1360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071E4705-9645-4DBC-B694-95977A86E287}"/>
                </a:ext>
              </a:extLst>
            </p:cNvPr>
            <p:cNvSpPr txBox="1"/>
            <p:nvPr/>
          </p:nvSpPr>
          <p:spPr>
            <a:xfrm>
              <a:off x="2578859" y="1735263"/>
              <a:ext cx="12209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alpha val="12000"/>
                    </a:schemeClr>
                  </a:solidFill>
                  <a:ea typeface="+mj-ea"/>
                </a:rPr>
                <a:t>XIAO BIAO TI</a:t>
              </a:r>
              <a:endParaRPr lang="zh-CN" altLang="en-US" sz="1200" dirty="0">
                <a:solidFill>
                  <a:schemeClr val="bg1">
                    <a:alpha val="12000"/>
                  </a:schemeClr>
                </a:solidFill>
                <a:ea typeface="+mj-ea"/>
              </a:endParaRPr>
            </a:p>
          </p:txBody>
        </p:sp>
      </p:grpSp>
      <p:pic>
        <p:nvPicPr>
          <p:cNvPr id="94" name="图形 93">
            <a:extLst>
              <a:ext uri="{FF2B5EF4-FFF2-40B4-BE49-F238E27FC236}">
                <a16:creationId xmlns:a16="http://schemas.microsoft.com/office/drawing/2014/main" id="{C0363394-B918-4983-8710-7E4BCECD8FD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17802" y="2779087"/>
            <a:ext cx="2127332" cy="2127332"/>
          </a:xfrm>
          <a:prstGeom prst="rect">
            <a:avLst/>
          </a:prstGeom>
        </p:spPr>
      </p:pic>
      <p:sp>
        <p:nvSpPr>
          <p:cNvPr id="95" name="文本框 94">
            <a:extLst>
              <a:ext uri="{FF2B5EF4-FFF2-40B4-BE49-F238E27FC236}">
                <a16:creationId xmlns:a16="http://schemas.microsoft.com/office/drawing/2014/main" id="{59DBA3AD-114B-45CA-B34F-B987C18C9106}"/>
              </a:ext>
            </a:extLst>
          </p:cNvPr>
          <p:cNvSpPr txBox="1"/>
          <p:nvPr/>
        </p:nvSpPr>
        <p:spPr>
          <a:xfrm>
            <a:off x="1315360" y="4582157"/>
            <a:ext cx="259236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7411EF5-FDB5-4BA5-B773-1AAD39EEE602}"/>
              </a:ext>
            </a:extLst>
          </p:cNvPr>
          <p:cNvSpPr txBox="1"/>
          <p:nvPr/>
        </p:nvSpPr>
        <p:spPr>
          <a:xfrm>
            <a:off x="8491503" y="2210826"/>
            <a:ext cx="259236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88E54F53-D20D-4645-9740-A9415D6A9552}"/>
              </a:ext>
            </a:extLst>
          </p:cNvPr>
          <p:cNvSpPr txBox="1"/>
          <p:nvPr/>
        </p:nvSpPr>
        <p:spPr>
          <a:xfrm>
            <a:off x="8491503" y="4573495"/>
            <a:ext cx="259236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1347901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12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2.4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7034575-DCD3-433B-855A-0F929FD739FB}"/>
              </a:ext>
            </a:extLst>
          </p:cNvPr>
          <p:cNvSpPr/>
          <p:nvPr/>
        </p:nvSpPr>
        <p:spPr>
          <a:xfrm>
            <a:off x="5161280" y="2032000"/>
            <a:ext cx="1869440" cy="3830320"/>
          </a:xfrm>
          <a:prstGeom prst="roundRect">
            <a:avLst>
              <a:gd name="adj" fmla="val 9602"/>
            </a:avLst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AFB06B7-5162-4F7B-97F2-60475C86224B}"/>
              </a:ext>
            </a:extLst>
          </p:cNvPr>
          <p:cNvSpPr/>
          <p:nvPr/>
        </p:nvSpPr>
        <p:spPr>
          <a:xfrm>
            <a:off x="1147285" y="3010947"/>
            <a:ext cx="4013995" cy="356896"/>
          </a:xfrm>
          <a:custGeom>
            <a:avLst/>
            <a:gdLst>
              <a:gd name="connsiteX0" fmla="*/ 4305300 w 4305300"/>
              <a:gd name="connsiteY0" fmla="*/ 482600 h 482600"/>
              <a:gd name="connsiteX1" fmla="*/ 3625850 w 4305300"/>
              <a:gd name="connsiteY1" fmla="*/ 0 h 482600"/>
              <a:gd name="connsiteX2" fmla="*/ 0 w 4305300"/>
              <a:gd name="connsiteY2" fmla="*/ 0 h 482600"/>
              <a:gd name="connsiteX0" fmla="*/ 4089400 w 4089400"/>
              <a:gd name="connsiteY0" fmla="*/ 323850 h 323850"/>
              <a:gd name="connsiteX1" fmla="*/ 3625850 w 4089400"/>
              <a:gd name="connsiteY1" fmla="*/ 0 h 323850"/>
              <a:gd name="connsiteX2" fmla="*/ 0 w 4089400"/>
              <a:gd name="connsiteY2" fmla="*/ 0 h 323850"/>
              <a:gd name="connsiteX0" fmla="*/ 4494213 w 4494213"/>
              <a:gd name="connsiteY0" fmla="*/ 323850 h 323850"/>
              <a:gd name="connsiteX1" fmla="*/ 4030663 w 4494213"/>
              <a:gd name="connsiteY1" fmla="*/ 0 h 323850"/>
              <a:gd name="connsiteX2" fmla="*/ 0 w 4494213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4213" h="323850">
                <a:moveTo>
                  <a:pt x="4494213" y="323850"/>
                </a:moveTo>
                <a:lnTo>
                  <a:pt x="4030663" y="0"/>
                </a:lnTo>
                <a:lnTo>
                  <a:pt x="0" y="0"/>
                </a:lnTo>
              </a:path>
            </a:pathLst>
          </a:custGeom>
          <a:noFill/>
          <a:ln w="63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FB267F34-3B0F-4069-8158-CEF72F48A0FC}"/>
              </a:ext>
            </a:extLst>
          </p:cNvPr>
          <p:cNvSpPr/>
          <p:nvPr/>
        </p:nvSpPr>
        <p:spPr>
          <a:xfrm>
            <a:off x="1147285" y="1645178"/>
            <a:ext cx="1418719" cy="38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noFill/>
          </a:ln>
          <a:effectLst>
            <a:outerShdw blurRad="190500" dist="76200" dir="5400000" sx="92000" sy="92000" algn="t" rotWithShape="0">
              <a:schemeClr val="accent1">
                <a:lumMod val="40000"/>
                <a:lumOff val="6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09F1412-342D-49E4-A8AA-9184C1C0D593}"/>
              </a:ext>
            </a:extLst>
          </p:cNvPr>
          <p:cNvSpPr txBox="1"/>
          <p:nvPr/>
        </p:nvSpPr>
        <p:spPr>
          <a:xfrm>
            <a:off x="1032826" y="2063469"/>
            <a:ext cx="3782241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01204362-A08D-4FBB-BECA-EE820FE0F8D5}"/>
              </a:ext>
            </a:extLst>
          </p:cNvPr>
          <p:cNvSpPr/>
          <p:nvPr/>
        </p:nvSpPr>
        <p:spPr>
          <a:xfrm>
            <a:off x="1147285" y="4995497"/>
            <a:ext cx="4013995" cy="356896"/>
          </a:xfrm>
          <a:custGeom>
            <a:avLst/>
            <a:gdLst>
              <a:gd name="connsiteX0" fmla="*/ 4305300 w 4305300"/>
              <a:gd name="connsiteY0" fmla="*/ 482600 h 482600"/>
              <a:gd name="connsiteX1" fmla="*/ 3625850 w 4305300"/>
              <a:gd name="connsiteY1" fmla="*/ 0 h 482600"/>
              <a:gd name="connsiteX2" fmla="*/ 0 w 4305300"/>
              <a:gd name="connsiteY2" fmla="*/ 0 h 482600"/>
              <a:gd name="connsiteX0" fmla="*/ 4089400 w 4089400"/>
              <a:gd name="connsiteY0" fmla="*/ 323850 h 323850"/>
              <a:gd name="connsiteX1" fmla="*/ 3625850 w 4089400"/>
              <a:gd name="connsiteY1" fmla="*/ 0 h 323850"/>
              <a:gd name="connsiteX2" fmla="*/ 0 w 4089400"/>
              <a:gd name="connsiteY2" fmla="*/ 0 h 323850"/>
              <a:gd name="connsiteX0" fmla="*/ 4494213 w 4494213"/>
              <a:gd name="connsiteY0" fmla="*/ 323850 h 323850"/>
              <a:gd name="connsiteX1" fmla="*/ 4030663 w 4494213"/>
              <a:gd name="connsiteY1" fmla="*/ 0 h 323850"/>
              <a:gd name="connsiteX2" fmla="*/ 0 w 4494213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4213" h="323850">
                <a:moveTo>
                  <a:pt x="4494213" y="323850"/>
                </a:moveTo>
                <a:lnTo>
                  <a:pt x="4030663" y="0"/>
                </a:lnTo>
                <a:lnTo>
                  <a:pt x="0" y="0"/>
                </a:lnTo>
              </a:path>
            </a:pathLst>
          </a:custGeom>
          <a:noFill/>
          <a:ln w="63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5F6A0C7D-9F5A-4B61-8586-9F499DFE02B9}"/>
              </a:ext>
            </a:extLst>
          </p:cNvPr>
          <p:cNvSpPr/>
          <p:nvPr/>
        </p:nvSpPr>
        <p:spPr>
          <a:xfrm>
            <a:off x="1147285" y="3629728"/>
            <a:ext cx="1418719" cy="38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noFill/>
          </a:ln>
          <a:effectLst>
            <a:outerShdw blurRad="190500" dist="76200" dir="5400000" sx="92000" sy="92000" algn="t" rotWithShape="0">
              <a:schemeClr val="accent1">
                <a:lumMod val="40000"/>
                <a:lumOff val="6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6ED4153-CB7A-4255-98E4-5953F4DD3FE7}"/>
              </a:ext>
            </a:extLst>
          </p:cNvPr>
          <p:cNvSpPr txBox="1"/>
          <p:nvPr/>
        </p:nvSpPr>
        <p:spPr>
          <a:xfrm>
            <a:off x="1032827" y="4044470"/>
            <a:ext cx="353917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A14E5ED5-7B88-4A47-8AEB-70BDF0F9FFFC}"/>
              </a:ext>
            </a:extLst>
          </p:cNvPr>
          <p:cNvSpPr/>
          <p:nvPr/>
        </p:nvSpPr>
        <p:spPr>
          <a:xfrm flipH="1">
            <a:off x="7030720" y="3010947"/>
            <a:ext cx="4013995" cy="356896"/>
          </a:xfrm>
          <a:custGeom>
            <a:avLst/>
            <a:gdLst>
              <a:gd name="connsiteX0" fmla="*/ 4305300 w 4305300"/>
              <a:gd name="connsiteY0" fmla="*/ 482600 h 482600"/>
              <a:gd name="connsiteX1" fmla="*/ 3625850 w 4305300"/>
              <a:gd name="connsiteY1" fmla="*/ 0 h 482600"/>
              <a:gd name="connsiteX2" fmla="*/ 0 w 4305300"/>
              <a:gd name="connsiteY2" fmla="*/ 0 h 482600"/>
              <a:gd name="connsiteX0" fmla="*/ 4089400 w 4089400"/>
              <a:gd name="connsiteY0" fmla="*/ 323850 h 323850"/>
              <a:gd name="connsiteX1" fmla="*/ 3625850 w 4089400"/>
              <a:gd name="connsiteY1" fmla="*/ 0 h 323850"/>
              <a:gd name="connsiteX2" fmla="*/ 0 w 4089400"/>
              <a:gd name="connsiteY2" fmla="*/ 0 h 323850"/>
              <a:gd name="connsiteX0" fmla="*/ 4494213 w 4494213"/>
              <a:gd name="connsiteY0" fmla="*/ 323850 h 323850"/>
              <a:gd name="connsiteX1" fmla="*/ 4030663 w 4494213"/>
              <a:gd name="connsiteY1" fmla="*/ 0 h 323850"/>
              <a:gd name="connsiteX2" fmla="*/ 0 w 4494213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4213" h="323850">
                <a:moveTo>
                  <a:pt x="4494213" y="323850"/>
                </a:moveTo>
                <a:lnTo>
                  <a:pt x="4030663" y="0"/>
                </a:lnTo>
                <a:lnTo>
                  <a:pt x="0" y="0"/>
                </a:lnTo>
              </a:path>
            </a:pathLst>
          </a:custGeom>
          <a:noFill/>
          <a:ln w="63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AF40974F-45AD-407B-A3EE-60C298E3F215}"/>
              </a:ext>
            </a:extLst>
          </p:cNvPr>
          <p:cNvSpPr/>
          <p:nvPr/>
        </p:nvSpPr>
        <p:spPr>
          <a:xfrm flipH="1">
            <a:off x="7030720" y="4995497"/>
            <a:ext cx="4013995" cy="356896"/>
          </a:xfrm>
          <a:custGeom>
            <a:avLst/>
            <a:gdLst>
              <a:gd name="connsiteX0" fmla="*/ 4305300 w 4305300"/>
              <a:gd name="connsiteY0" fmla="*/ 482600 h 482600"/>
              <a:gd name="connsiteX1" fmla="*/ 3625850 w 4305300"/>
              <a:gd name="connsiteY1" fmla="*/ 0 h 482600"/>
              <a:gd name="connsiteX2" fmla="*/ 0 w 4305300"/>
              <a:gd name="connsiteY2" fmla="*/ 0 h 482600"/>
              <a:gd name="connsiteX0" fmla="*/ 4089400 w 4089400"/>
              <a:gd name="connsiteY0" fmla="*/ 323850 h 323850"/>
              <a:gd name="connsiteX1" fmla="*/ 3625850 w 4089400"/>
              <a:gd name="connsiteY1" fmla="*/ 0 h 323850"/>
              <a:gd name="connsiteX2" fmla="*/ 0 w 4089400"/>
              <a:gd name="connsiteY2" fmla="*/ 0 h 323850"/>
              <a:gd name="connsiteX0" fmla="*/ 4494213 w 4494213"/>
              <a:gd name="connsiteY0" fmla="*/ 323850 h 323850"/>
              <a:gd name="connsiteX1" fmla="*/ 4030663 w 4494213"/>
              <a:gd name="connsiteY1" fmla="*/ 0 h 323850"/>
              <a:gd name="connsiteX2" fmla="*/ 0 w 4494213"/>
              <a:gd name="connsiteY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94213" h="323850">
                <a:moveTo>
                  <a:pt x="4494213" y="323850"/>
                </a:moveTo>
                <a:lnTo>
                  <a:pt x="4030663" y="0"/>
                </a:lnTo>
                <a:lnTo>
                  <a:pt x="0" y="0"/>
                </a:lnTo>
              </a:path>
            </a:pathLst>
          </a:custGeom>
          <a:noFill/>
          <a:ln w="635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5BFDBDDB-1A19-4EE0-8BA1-76E6A761E718}"/>
              </a:ext>
            </a:extLst>
          </p:cNvPr>
          <p:cNvSpPr/>
          <p:nvPr/>
        </p:nvSpPr>
        <p:spPr>
          <a:xfrm>
            <a:off x="9625996" y="1648157"/>
            <a:ext cx="1418719" cy="38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noFill/>
          </a:ln>
          <a:effectLst>
            <a:outerShdw blurRad="190500" dist="76200" dir="5400000" sx="92000" sy="92000" algn="t" rotWithShape="0">
              <a:schemeClr val="accent1">
                <a:lumMod val="40000"/>
                <a:lumOff val="6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E14213CF-EDC8-47C5-A31F-3496B757AD82}"/>
              </a:ext>
            </a:extLst>
          </p:cNvPr>
          <p:cNvSpPr/>
          <p:nvPr/>
        </p:nvSpPr>
        <p:spPr>
          <a:xfrm>
            <a:off x="9625996" y="3632707"/>
            <a:ext cx="1418719" cy="38682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 w="6350">
            <a:noFill/>
          </a:ln>
          <a:effectLst>
            <a:outerShdw blurRad="190500" dist="76200" dir="5400000" sx="92000" sy="92000" algn="t" rotWithShape="0">
              <a:schemeClr val="accent1">
                <a:lumMod val="40000"/>
                <a:lumOff val="60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664A18C-CE08-47CD-BD6C-941F9B128A7C}"/>
              </a:ext>
            </a:extLst>
          </p:cNvPr>
          <p:cNvSpPr txBox="1"/>
          <p:nvPr/>
        </p:nvSpPr>
        <p:spPr>
          <a:xfrm>
            <a:off x="7619999" y="2063469"/>
            <a:ext cx="353917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611FD3ED-59E2-4087-9B6C-1351EA4ECCE9}"/>
              </a:ext>
            </a:extLst>
          </p:cNvPr>
          <p:cNvSpPr txBox="1"/>
          <p:nvPr/>
        </p:nvSpPr>
        <p:spPr>
          <a:xfrm>
            <a:off x="7619999" y="4044470"/>
            <a:ext cx="353917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</a:t>
            </a:r>
          </a:p>
        </p:txBody>
      </p:sp>
      <p:pic>
        <p:nvPicPr>
          <p:cNvPr id="62" name="图形 61">
            <a:extLst>
              <a:ext uri="{FF2B5EF4-FFF2-40B4-BE49-F238E27FC236}">
                <a16:creationId xmlns:a16="http://schemas.microsoft.com/office/drawing/2014/main" id="{7AD3BD23-A0A2-4722-A9E1-404C9DD308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78337" y="3115357"/>
            <a:ext cx="1435326" cy="143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26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13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2.5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A2503572-1980-4FC8-81FA-EF6AF72311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3729442"/>
              </p:ext>
            </p:extLst>
          </p:nvPr>
        </p:nvGraphicFramePr>
        <p:xfrm>
          <a:off x="1158240" y="1547389"/>
          <a:ext cx="6383496" cy="4255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矩形: 圆角 5">
            <a:extLst>
              <a:ext uri="{FF2B5EF4-FFF2-40B4-BE49-F238E27FC236}">
                <a16:creationId xmlns:a16="http://schemas.microsoft.com/office/drawing/2014/main" id="{93EDF6CA-ADBC-42EF-979A-1AFC9CCD5AC8}"/>
              </a:ext>
            </a:extLst>
          </p:cNvPr>
          <p:cNvSpPr/>
          <p:nvPr/>
        </p:nvSpPr>
        <p:spPr>
          <a:xfrm>
            <a:off x="8503920" y="2103120"/>
            <a:ext cx="2814320" cy="3699933"/>
          </a:xfrm>
          <a:prstGeom prst="roundRect">
            <a:avLst>
              <a:gd name="adj" fmla="val 4754"/>
            </a:avLst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1C3B05-A4DF-4D43-9780-2B55A06DBE3C}"/>
              </a:ext>
            </a:extLst>
          </p:cNvPr>
          <p:cNvSpPr txBox="1"/>
          <p:nvPr/>
        </p:nvSpPr>
        <p:spPr>
          <a:xfrm>
            <a:off x="8843480" y="2504184"/>
            <a:ext cx="2135200" cy="4813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B4E6728-316C-4B48-8D78-B1F5377FECB8}"/>
              </a:ext>
            </a:extLst>
          </p:cNvPr>
          <p:cNvSpPr txBox="1"/>
          <p:nvPr/>
        </p:nvSpPr>
        <p:spPr>
          <a:xfrm>
            <a:off x="8578373" y="3189574"/>
            <a:ext cx="2665414" cy="184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请输入你的内容，请输入你的内容，请输入你的内容，请输入你的内容，请输入你的内容</a:t>
            </a:r>
            <a:r>
              <a:rPr lang="en-US" altLang="zh-CN" sz="1600" dirty="0">
                <a:solidFill>
                  <a:schemeClr val="bg1"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1">
                    <a:alpha val="87000"/>
                  </a:schemeClr>
                </a:solidFill>
                <a:latin typeface="+mn-ea"/>
              </a:rPr>
              <a:t>请输入你的内容</a:t>
            </a:r>
            <a:r>
              <a:rPr lang="en-US" altLang="zh-CN" sz="1600" dirty="0">
                <a:solidFill>
                  <a:schemeClr val="bg1"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bg1">
                    <a:alpha val="87000"/>
                  </a:schemeClr>
                </a:solidFill>
                <a:latin typeface="+mn-ea"/>
              </a:rPr>
              <a:t>请输入你的内容，请输入你的内容，请输入你的内容</a:t>
            </a:r>
          </a:p>
        </p:txBody>
      </p:sp>
    </p:spTree>
    <p:extLst>
      <p:ext uri="{BB962C8B-B14F-4D97-AF65-F5344CB8AC3E}">
        <p14:creationId xmlns:p14="http://schemas.microsoft.com/office/powerpoint/2010/main" val="3038746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8">
            <a:extLst>
              <a:ext uri="{FF2B5EF4-FFF2-40B4-BE49-F238E27FC236}">
                <a16:creationId xmlns:a16="http://schemas.microsoft.com/office/drawing/2014/main" id="{C556EE00-1216-4912-A189-938F442FC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501" y="1950203"/>
            <a:ext cx="159499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100" spc="130">
                <a:gradFill>
                  <a:gsLst>
                    <a:gs pos="70000">
                      <a:srgbClr val="1672BA">
                        <a:alpha val="5000"/>
                      </a:srgbClr>
                    </a:gs>
                    <a:gs pos="0">
                      <a:srgbClr val="1672BA">
                        <a:alpha val="40000"/>
                      </a:srgbClr>
                    </a:gs>
                  </a:gsLst>
                  <a:lin ang="5400000" scaled="0"/>
                </a:gradFill>
                <a:latin typeface="腾祥魅黑简" panose="01010104010101010101" pitchFamily="2" charset="-122"/>
                <a:ea typeface="腾祥魅黑简" panose="01010104010101010101" pitchFamily="2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i="0" u="none" strike="noStrike" kern="1200" cap="none" spc="13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腾祥魅黑简" panose="01010104010101010101" pitchFamily="2" charset="-122"/>
                <a:cs typeface="+mn-cs"/>
              </a:rPr>
              <a:t>03</a:t>
            </a:r>
            <a:endParaRPr kumimoji="0" lang="zh-CN" altLang="en-US" sz="8000" i="0" u="none" strike="noStrike" kern="1200" cap="none" spc="130" normalizeH="0" baseline="0" noProof="0" dirty="0">
              <a:ln w="19050"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腾祥魅黑简" panose="0101010401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A2ACB4-B973-47A6-B588-640E3CFEFA13}"/>
              </a:ext>
            </a:extLst>
          </p:cNvPr>
          <p:cNvSpPr txBox="1"/>
          <p:nvPr/>
        </p:nvSpPr>
        <p:spPr>
          <a:xfrm>
            <a:off x="4033187" y="3096928"/>
            <a:ext cx="412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0401A7A-23CE-4BF2-A1D5-A2B1ACD383F9}"/>
              </a:ext>
            </a:extLst>
          </p:cNvPr>
          <p:cNvSpPr/>
          <p:nvPr/>
        </p:nvSpPr>
        <p:spPr>
          <a:xfrm>
            <a:off x="4190035" y="3779370"/>
            <a:ext cx="3738623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L"/>
              </a:rPr>
              <a:t>QING SHU RU NI DE NEI RONG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ea typeface="OPPOSans L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9F92ABE-003C-4D4C-A1D4-32BF1A7A80F1}"/>
              </a:ext>
            </a:extLst>
          </p:cNvPr>
          <p:cNvCxnSpPr>
            <a:cxnSpLocks/>
          </p:cNvCxnSpPr>
          <p:nvPr/>
        </p:nvCxnSpPr>
        <p:spPr>
          <a:xfrm>
            <a:off x="5678126" y="4332433"/>
            <a:ext cx="83337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4CEA65-2D84-4723-9C9F-185D5F52F3AA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541C896-F96F-4F52-A162-875F747D82DF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235E21E-8B2A-4CF9-9CC3-1DEA3D9080FE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637E2E9-6DE8-44E2-A894-9230A165A9AF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14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702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15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3.1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A0202D5-AB1D-4554-ABF6-9EFCF66ADB39}"/>
              </a:ext>
            </a:extLst>
          </p:cNvPr>
          <p:cNvGrpSpPr/>
          <p:nvPr/>
        </p:nvGrpSpPr>
        <p:grpSpPr>
          <a:xfrm>
            <a:off x="-1715233" y="3398794"/>
            <a:ext cx="13725611" cy="315056"/>
            <a:chOff x="-1773106" y="3271472"/>
            <a:chExt cx="13725611" cy="315056"/>
          </a:xfrm>
        </p:grpSpPr>
        <p:pic>
          <p:nvPicPr>
            <p:cNvPr id="33" name="图片 32" descr="图片包含 电脑, 星星, 笔记本, 游戏机&#10;&#10;描述已自动生成">
              <a:extLst>
                <a:ext uri="{FF2B5EF4-FFF2-40B4-BE49-F238E27FC236}">
                  <a16:creationId xmlns:a16="http://schemas.microsoft.com/office/drawing/2014/main" id="{F487D804-5702-49A8-9C8F-BC63C9ECB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30087" y="3271472"/>
              <a:ext cx="560100" cy="315056"/>
            </a:xfrm>
            <a:prstGeom prst="rect">
              <a:avLst/>
            </a:prstGeom>
          </p:spPr>
        </p:pic>
        <p:pic>
          <p:nvPicPr>
            <p:cNvPr id="34" name="Picture 60">
              <a:extLst>
                <a:ext uri="{FF2B5EF4-FFF2-40B4-BE49-F238E27FC236}">
                  <a16:creationId xmlns:a16="http://schemas.microsoft.com/office/drawing/2014/main" id="{E7AB0695-F91B-4DB6-AFB5-7B31805BE1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773106" y="3271472"/>
              <a:ext cx="3025259" cy="269305"/>
            </a:xfrm>
            <a:prstGeom prst="rect">
              <a:avLst/>
            </a:prstGeom>
          </p:spPr>
        </p:pic>
        <p:pic>
          <p:nvPicPr>
            <p:cNvPr id="31" name="图片 30" descr="图片包含 电脑, 星星, 笔记本, 游戏机&#10;&#10;描述已自动生成">
              <a:extLst>
                <a:ext uri="{FF2B5EF4-FFF2-40B4-BE49-F238E27FC236}">
                  <a16:creationId xmlns:a16="http://schemas.microsoft.com/office/drawing/2014/main" id="{4E6C0F25-396F-4E58-B2F4-DBDBF49A6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775514" y="3271472"/>
              <a:ext cx="560100" cy="315056"/>
            </a:xfrm>
            <a:prstGeom prst="rect">
              <a:avLst/>
            </a:prstGeom>
          </p:spPr>
        </p:pic>
        <p:pic>
          <p:nvPicPr>
            <p:cNvPr id="32" name="Picture 60">
              <a:extLst>
                <a:ext uri="{FF2B5EF4-FFF2-40B4-BE49-F238E27FC236}">
                  <a16:creationId xmlns:a16="http://schemas.microsoft.com/office/drawing/2014/main" id="{05D08232-399B-4A21-BC8E-9A1E3BBA5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72321" y="3271472"/>
              <a:ext cx="3025259" cy="269305"/>
            </a:xfrm>
            <a:prstGeom prst="rect">
              <a:avLst/>
            </a:prstGeom>
          </p:spPr>
        </p:pic>
        <p:pic>
          <p:nvPicPr>
            <p:cNvPr id="29" name="图片 28" descr="图片包含 电脑, 星星, 笔记本, 游戏机&#10;&#10;描述已自动生成">
              <a:extLst>
                <a:ext uri="{FF2B5EF4-FFF2-40B4-BE49-F238E27FC236}">
                  <a16:creationId xmlns:a16="http://schemas.microsoft.com/office/drawing/2014/main" id="{C173D379-8AF4-47AE-B7F7-B428D03BB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497609" y="3271472"/>
              <a:ext cx="560100" cy="315056"/>
            </a:xfrm>
            <a:prstGeom prst="rect">
              <a:avLst/>
            </a:prstGeom>
          </p:spPr>
        </p:pic>
        <p:pic>
          <p:nvPicPr>
            <p:cNvPr id="30" name="Picture 60">
              <a:extLst>
                <a:ext uri="{FF2B5EF4-FFF2-40B4-BE49-F238E27FC236}">
                  <a16:creationId xmlns:a16="http://schemas.microsoft.com/office/drawing/2014/main" id="{A151E9C1-105E-448F-99D9-04F981E82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4416" y="3271472"/>
              <a:ext cx="3025259" cy="269305"/>
            </a:xfrm>
            <a:prstGeom prst="rect">
              <a:avLst/>
            </a:prstGeom>
          </p:spPr>
        </p:pic>
        <p:pic>
          <p:nvPicPr>
            <p:cNvPr id="27" name="图片 26" descr="图片包含 电脑, 星星, 笔记本, 游戏机&#10;&#10;描述已自动生成">
              <a:extLst>
                <a:ext uri="{FF2B5EF4-FFF2-40B4-BE49-F238E27FC236}">
                  <a16:creationId xmlns:a16="http://schemas.microsoft.com/office/drawing/2014/main" id="{1384A462-5C37-49D2-AA33-E0E9703336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240075" y="3271472"/>
              <a:ext cx="560100" cy="315056"/>
            </a:xfrm>
            <a:prstGeom prst="rect">
              <a:avLst/>
            </a:prstGeom>
          </p:spPr>
        </p:pic>
        <p:pic>
          <p:nvPicPr>
            <p:cNvPr id="28" name="Picture 60">
              <a:extLst>
                <a:ext uri="{FF2B5EF4-FFF2-40B4-BE49-F238E27FC236}">
                  <a16:creationId xmlns:a16="http://schemas.microsoft.com/office/drawing/2014/main" id="{0426C4B7-D8DF-47A0-BFD7-74524E193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36882" y="3271472"/>
              <a:ext cx="3025259" cy="269305"/>
            </a:xfrm>
            <a:prstGeom prst="rect">
              <a:avLst/>
            </a:prstGeom>
          </p:spPr>
        </p:pic>
        <p:pic>
          <p:nvPicPr>
            <p:cNvPr id="23" name="图片 22" descr="图片包含 电脑, 星星, 笔记本, 游戏机&#10;&#10;描述已自动生成">
              <a:extLst>
                <a:ext uri="{FF2B5EF4-FFF2-40B4-BE49-F238E27FC236}">
                  <a16:creationId xmlns:a16="http://schemas.microsoft.com/office/drawing/2014/main" id="{B41828D1-7428-4AF1-BDEB-B23BA6960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1392405" y="3271472"/>
              <a:ext cx="560100" cy="315056"/>
            </a:xfrm>
            <a:prstGeom prst="rect">
              <a:avLst/>
            </a:prstGeom>
          </p:spPr>
        </p:pic>
        <p:pic>
          <p:nvPicPr>
            <p:cNvPr id="26" name="Picture 60">
              <a:extLst>
                <a:ext uri="{FF2B5EF4-FFF2-40B4-BE49-F238E27FC236}">
                  <a16:creationId xmlns:a16="http://schemas.microsoft.com/office/drawing/2014/main" id="{0139D2A9-6369-4A3F-AA9B-E787E6F30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89212" y="3271472"/>
              <a:ext cx="3025259" cy="26930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25B8E94-092C-4D9B-A700-B2FA30B6E7E6}"/>
              </a:ext>
            </a:extLst>
          </p:cNvPr>
          <p:cNvGrpSpPr/>
          <p:nvPr/>
        </p:nvGrpSpPr>
        <p:grpSpPr>
          <a:xfrm>
            <a:off x="755352" y="2020731"/>
            <a:ext cx="2694306" cy="1535591"/>
            <a:chOff x="587375" y="1893409"/>
            <a:chExt cx="2694306" cy="1535591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AF682467-2282-4C58-B273-E40BC3A2EC04}"/>
                </a:ext>
              </a:extLst>
            </p:cNvPr>
            <p:cNvCxnSpPr>
              <a:cxnSpLocks/>
            </p:cNvCxnSpPr>
            <p:nvPr/>
          </p:nvCxnSpPr>
          <p:spPr>
            <a:xfrm>
              <a:off x="587375" y="2138287"/>
              <a:ext cx="0" cy="129071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86000">
                    <a:schemeClr val="accent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A03EA22C-5E24-49E7-8888-AC9D85E04F10}"/>
                </a:ext>
              </a:extLst>
            </p:cNvPr>
            <p:cNvGrpSpPr/>
            <p:nvPr/>
          </p:nvGrpSpPr>
          <p:grpSpPr>
            <a:xfrm>
              <a:off x="739963" y="1893409"/>
              <a:ext cx="2541718" cy="1290609"/>
              <a:chOff x="774395" y="1217641"/>
              <a:chExt cx="2541718" cy="1290609"/>
            </a:xfrm>
          </p:grpSpPr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2C40008-619B-4347-9C36-81F44901D738}"/>
                  </a:ext>
                </a:extLst>
              </p:cNvPr>
              <p:cNvSpPr txBox="1"/>
              <p:nvPr/>
            </p:nvSpPr>
            <p:spPr>
              <a:xfrm>
                <a:off x="774396" y="1217641"/>
                <a:ext cx="1604849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flat" dir="t"/>
                </a:scene3d>
                <a:sp3d prstMaterial="flat">
                  <a:bevelT w="0" h="0"/>
                </a:sp3d>
              </a:bodyPr>
              <a:lstStyle>
                <a:defPPr>
                  <a:defRPr lang="zh-CN"/>
                </a:defPPr>
                <a:lvl1pPr algn="ctr">
                  <a:lnSpc>
                    <a:spcPct val="100000"/>
                  </a:lnSpc>
                  <a:defRPr sz="4800" i="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effectLst>
                      <a:reflection blurRad="88900" stA="67000" endPos="21000" dist="12700" dir="5400000" sy="-100000" algn="bl" rotWithShape="0"/>
                    </a:effectLst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en-US" altLang="zh-CN" sz="2000" dirty="0">
                    <a:solidFill>
                      <a:schemeClr val="accent1"/>
                    </a:solidFill>
                    <a:effectLst/>
                  </a:rPr>
                  <a:t>20XX</a:t>
                </a:r>
                <a:r>
                  <a:rPr lang="zh-CN" altLang="en-US" sz="2000" dirty="0">
                    <a:solidFill>
                      <a:schemeClr val="accent1"/>
                    </a:solidFill>
                    <a:effectLst/>
                  </a:rPr>
                  <a:t>年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AE26046-1A03-4F2E-AF64-925610EE3475}"/>
                  </a:ext>
                </a:extLst>
              </p:cNvPr>
              <p:cNvSpPr txBox="1"/>
              <p:nvPr/>
            </p:nvSpPr>
            <p:spPr>
              <a:xfrm>
                <a:off x="774395" y="1549974"/>
                <a:ext cx="2541718" cy="958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请输入你的文字，请输入你的文字，请输入你的文字请输入你的文字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086A07C-3845-4D6C-8BC1-4D4350796C89}"/>
              </a:ext>
            </a:extLst>
          </p:cNvPr>
          <p:cNvGrpSpPr/>
          <p:nvPr/>
        </p:nvGrpSpPr>
        <p:grpSpPr>
          <a:xfrm>
            <a:off x="3840530" y="2020731"/>
            <a:ext cx="2694306" cy="1535591"/>
            <a:chOff x="587375" y="1893409"/>
            <a:chExt cx="2694306" cy="153559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1D4513E-1DFB-4C8F-9E45-A9260D931540}"/>
                </a:ext>
              </a:extLst>
            </p:cNvPr>
            <p:cNvCxnSpPr>
              <a:cxnSpLocks/>
            </p:cNvCxnSpPr>
            <p:nvPr/>
          </p:nvCxnSpPr>
          <p:spPr>
            <a:xfrm>
              <a:off x="587375" y="2138287"/>
              <a:ext cx="0" cy="129071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86000">
                    <a:schemeClr val="accent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D35728B-2B91-4B7F-9326-61AA905B016A}"/>
                </a:ext>
              </a:extLst>
            </p:cNvPr>
            <p:cNvGrpSpPr/>
            <p:nvPr/>
          </p:nvGrpSpPr>
          <p:grpSpPr>
            <a:xfrm>
              <a:off x="739963" y="1893409"/>
              <a:ext cx="2541718" cy="1290609"/>
              <a:chOff x="774395" y="1217641"/>
              <a:chExt cx="2541718" cy="1290609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47EA689B-FEEB-4205-AFCF-4D770CF397FA}"/>
                  </a:ext>
                </a:extLst>
              </p:cNvPr>
              <p:cNvSpPr txBox="1"/>
              <p:nvPr/>
            </p:nvSpPr>
            <p:spPr>
              <a:xfrm>
                <a:off x="774396" y="1217641"/>
                <a:ext cx="1604849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flat" dir="t"/>
                </a:scene3d>
                <a:sp3d prstMaterial="flat">
                  <a:bevelT w="0" h="0"/>
                </a:sp3d>
              </a:bodyPr>
              <a:lstStyle>
                <a:defPPr>
                  <a:defRPr lang="zh-CN"/>
                </a:defPPr>
                <a:lvl1pPr algn="ctr">
                  <a:lnSpc>
                    <a:spcPct val="100000"/>
                  </a:lnSpc>
                  <a:defRPr sz="4800" i="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effectLst>
                      <a:reflection blurRad="88900" stA="67000" endPos="21000" dist="12700" dir="5400000" sy="-100000" algn="bl" rotWithShape="0"/>
                    </a:effectLst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en-US" altLang="zh-CN" sz="2000" dirty="0">
                    <a:solidFill>
                      <a:schemeClr val="accent1"/>
                    </a:solidFill>
                    <a:effectLst/>
                  </a:rPr>
                  <a:t>20XX</a:t>
                </a:r>
                <a:r>
                  <a:rPr lang="zh-CN" altLang="en-US" sz="2000" dirty="0">
                    <a:solidFill>
                      <a:schemeClr val="accent1"/>
                    </a:solidFill>
                    <a:effectLst/>
                  </a:rPr>
                  <a:t>年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C684670E-DC77-465B-B3AD-A3D2F10A977F}"/>
                  </a:ext>
                </a:extLst>
              </p:cNvPr>
              <p:cNvSpPr txBox="1"/>
              <p:nvPr/>
            </p:nvSpPr>
            <p:spPr>
              <a:xfrm>
                <a:off x="774395" y="1549974"/>
                <a:ext cx="2541718" cy="958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请输入你的文字，请输入你的文字，请输入你的文字请输入你的文字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63AC857-3FE0-4EE2-B8E2-5C4DB54C337C}"/>
              </a:ext>
            </a:extLst>
          </p:cNvPr>
          <p:cNvGrpSpPr/>
          <p:nvPr/>
        </p:nvGrpSpPr>
        <p:grpSpPr>
          <a:xfrm>
            <a:off x="6925708" y="2020731"/>
            <a:ext cx="2694306" cy="1535591"/>
            <a:chOff x="587375" y="1893409"/>
            <a:chExt cx="2694306" cy="1535591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8A06ADED-7088-442D-95D8-39C9807F593C}"/>
                </a:ext>
              </a:extLst>
            </p:cNvPr>
            <p:cNvCxnSpPr>
              <a:cxnSpLocks/>
            </p:cNvCxnSpPr>
            <p:nvPr/>
          </p:nvCxnSpPr>
          <p:spPr>
            <a:xfrm>
              <a:off x="587375" y="2138287"/>
              <a:ext cx="0" cy="1290713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86000">
                    <a:schemeClr val="accent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52EB67C-B2EC-43CC-9BE9-2E6B605C55B6}"/>
                </a:ext>
              </a:extLst>
            </p:cNvPr>
            <p:cNvGrpSpPr/>
            <p:nvPr/>
          </p:nvGrpSpPr>
          <p:grpSpPr>
            <a:xfrm>
              <a:off x="739963" y="1893409"/>
              <a:ext cx="2541718" cy="1290609"/>
              <a:chOff x="774395" y="1217641"/>
              <a:chExt cx="2541718" cy="129060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FAF387A6-15E1-436E-BDE0-DE258470A789}"/>
                  </a:ext>
                </a:extLst>
              </p:cNvPr>
              <p:cNvSpPr txBox="1"/>
              <p:nvPr/>
            </p:nvSpPr>
            <p:spPr>
              <a:xfrm>
                <a:off x="774396" y="1217641"/>
                <a:ext cx="1604849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orthographicFront"/>
                  <a:lightRig rig="flat" dir="t"/>
                </a:scene3d>
                <a:sp3d prstMaterial="flat">
                  <a:bevelT w="0" h="0"/>
                </a:sp3d>
              </a:bodyPr>
              <a:lstStyle>
                <a:defPPr>
                  <a:defRPr lang="zh-CN"/>
                </a:defPPr>
                <a:lvl1pPr algn="ctr">
                  <a:lnSpc>
                    <a:spcPct val="100000"/>
                  </a:lnSpc>
                  <a:defRPr sz="4800" i="0">
                    <a:gradFill>
                      <a:gsLst>
                        <a:gs pos="0">
                          <a:srgbClr val="E7C375">
                            <a:lumMod val="80000"/>
                            <a:lumOff val="20000"/>
                          </a:srgbClr>
                        </a:gs>
                        <a:gs pos="100000">
                          <a:srgbClr val="E7C375">
                            <a:lumMod val="90000"/>
                          </a:srgbClr>
                        </a:gs>
                        <a:gs pos="68000">
                          <a:srgbClr val="E7C375">
                            <a:lumMod val="80000"/>
                            <a:lumOff val="20000"/>
                          </a:srgbClr>
                        </a:gs>
                        <a:gs pos="35000">
                          <a:srgbClr val="E7C375">
                            <a:lumMod val="90000"/>
                          </a:srgbClr>
                        </a:gs>
                      </a:gsLst>
                      <a:lin ang="2700000" scaled="0"/>
                    </a:gradFill>
                    <a:effectLst>
                      <a:reflection blurRad="88900" stA="67000" endPos="21000" dist="12700" dir="5400000" sy="-100000" algn="bl" rotWithShape="0"/>
                    </a:effectLst>
                    <a:latin typeface="+mj-ea"/>
                    <a:ea typeface="+mj-ea"/>
                  </a:defRPr>
                </a:lvl1pPr>
              </a:lstStyle>
              <a:p>
                <a:pPr algn="l"/>
                <a:r>
                  <a:rPr lang="en-US" altLang="zh-CN" sz="2000" dirty="0">
                    <a:solidFill>
                      <a:schemeClr val="accent1"/>
                    </a:solidFill>
                    <a:effectLst/>
                  </a:rPr>
                  <a:t>20XX</a:t>
                </a:r>
                <a:r>
                  <a:rPr lang="zh-CN" altLang="en-US" sz="2000" dirty="0">
                    <a:solidFill>
                      <a:schemeClr val="accent1"/>
                    </a:solidFill>
                    <a:effectLst/>
                  </a:rPr>
                  <a:t>年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52E2F15A-5B07-4AF3-8E1E-4C948F82882B}"/>
                  </a:ext>
                </a:extLst>
              </p:cNvPr>
              <p:cNvSpPr txBox="1"/>
              <p:nvPr/>
            </p:nvSpPr>
            <p:spPr>
              <a:xfrm>
                <a:off x="774395" y="1549974"/>
                <a:ext cx="2541718" cy="958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请输入你的文字，请输入你的文字，请输入你的文字请输入你的文字</a:t>
                </a:r>
              </a:p>
            </p:txBody>
          </p:sp>
        </p:grpSp>
      </p:grp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3808E830-2879-442A-90EA-DDD68A389C0A}"/>
              </a:ext>
            </a:extLst>
          </p:cNvPr>
          <p:cNvCxnSpPr>
            <a:cxnSpLocks/>
          </p:cNvCxnSpPr>
          <p:nvPr/>
        </p:nvCxnSpPr>
        <p:spPr>
          <a:xfrm flipV="1">
            <a:off x="2658176" y="3804953"/>
            <a:ext cx="0" cy="1290713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E284E598-41D7-4031-9C89-A23BBCB72361}"/>
              </a:ext>
            </a:extLst>
          </p:cNvPr>
          <p:cNvGrpSpPr/>
          <p:nvPr/>
        </p:nvGrpSpPr>
        <p:grpSpPr>
          <a:xfrm>
            <a:off x="2810764" y="4155979"/>
            <a:ext cx="2541718" cy="1290609"/>
            <a:chOff x="774395" y="1217641"/>
            <a:chExt cx="2541718" cy="129060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C67B8F9-B584-4691-8382-7F6F202AB576}"/>
                </a:ext>
              </a:extLst>
            </p:cNvPr>
            <p:cNvSpPr txBox="1"/>
            <p:nvPr/>
          </p:nvSpPr>
          <p:spPr>
            <a:xfrm>
              <a:off x="774396" y="1217641"/>
              <a:ext cx="1604849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"/>
              </a:scene3d>
              <a:sp3d prstMaterial="flat">
                <a:bevelT w="0" h="0"/>
              </a:sp3d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800"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>
                    <a:reflection blurRad="88900" stA="67000" endPos="21000" dist="12700" dir="5400000" sy="-100000" algn="bl" rotWithShape="0"/>
                  </a:effectLst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000" dirty="0">
                  <a:solidFill>
                    <a:schemeClr val="accent1"/>
                  </a:solidFill>
                  <a:effectLst/>
                </a:rPr>
                <a:t>20XX</a:t>
              </a:r>
              <a:r>
                <a:rPr lang="zh-CN" altLang="en-US" sz="2000" dirty="0">
                  <a:solidFill>
                    <a:schemeClr val="accent1"/>
                  </a:solidFill>
                  <a:effectLst/>
                </a:rPr>
                <a:t>年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5FA2D7B-D1D5-43EB-8CFF-2F00EC2FA8C2}"/>
                </a:ext>
              </a:extLst>
            </p:cNvPr>
            <p:cNvSpPr txBox="1"/>
            <p:nvPr/>
          </p:nvSpPr>
          <p:spPr>
            <a:xfrm>
              <a:off x="774395" y="1549974"/>
              <a:ext cx="2541718" cy="958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请输入你的文字，请输入你的文字，请输入你的文字请输入你的文字</a:t>
              </a: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20885651-5F66-4887-BE8A-4119B17EBBA5}"/>
              </a:ext>
            </a:extLst>
          </p:cNvPr>
          <p:cNvCxnSpPr>
            <a:cxnSpLocks/>
          </p:cNvCxnSpPr>
          <p:nvPr/>
        </p:nvCxnSpPr>
        <p:spPr>
          <a:xfrm flipV="1">
            <a:off x="5743354" y="3804953"/>
            <a:ext cx="0" cy="1290713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B8D6543-63ED-42B7-AA10-D921EE5BC9B0}"/>
              </a:ext>
            </a:extLst>
          </p:cNvPr>
          <p:cNvGrpSpPr/>
          <p:nvPr/>
        </p:nvGrpSpPr>
        <p:grpSpPr>
          <a:xfrm>
            <a:off x="5895942" y="4155979"/>
            <a:ext cx="2541718" cy="1290609"/>
            <a:chOff x="774395" y="1217641"/>
            <a:chExt cx="2541718" cy="129060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9B7886D-AB93-42B0-A360-5099556AFC67}"/>
                </a:ext>
              </a:extLst>
            </p:cNvPr>
            <p:cNvSpPr txBox="1"/>
            <p:nvPr/>
          </p:nvSpPr>
          <p:spPr>
            <a:xfrm>
              <a:off x="774396" y="1217641"/>
              <a:ext cx="1604849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"/>
              </a:scene3d>
              <a:sp3d prstMaterial="flat">
                <a:bevelT w="0" h="0"/>
              </a:sp3d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800"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>
                    <a:reflection blurRad="88900" stA="67000" endPos="21000" dist="12700" dir="5400000" sy="-100000" algn="bl" rotWithShape="0"/>
                  </a:effectLst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000" dirty="0">
                  <a:solidFill>
                    <a:schemeClr val="accent1"/>
                  </a:solidFill>
                  <a:effectLst/>
                </a:rPr>
                <a:t>20XX</a:t>
              </a:r>
              <a:r>
                <a:rPr lang="zh-CN" altLang="en-US" sz="2000" dirty="0">
                  <a:solidFill>
                    <a:schemeClr val="accent1"/>
                  </a:solidFill>
                  <a:effectLst/>
                </a:rPr>
                <a:t>年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3083C07-2DA2-4A73-9EAA-431479AC7D86}"/>
                </a:ext>
              </a:extLst>
            </p:cNvPr>
            <p:cNvSpPr txBox="1"/>
            <p:nvPr/>
          </p:nvSpPr>
          <p:spPr>
            <a:xfrm>
              <a:off x="774395" y="1549974"/>
              <a:ext cx="2541718" cy="958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请输入你的文字，请输入你的文字，请输入你的文字请输入你的文字</a:t>
              </a:r>
            </a:p>
          </p:txBody>
        </p:sp>
      </p:grp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F4D4CF61-4484-4F97-8BED-52A194550D0F}"/>
              </a:ext>
            </a:extLst>
          </p:cNvPr>
          <p:cNvCxnSpPr>
            <a:cxnSpLocks/>
          </p:cNvCxnSpPr>
          <p:nvPr/>
        </p:nvCxnSpPr>
        <p:spPr>
          <a:xfrm flipV="1">
            <a:off x="8828532" y="3804953"/>
            <a:ext cx="0" cy="1290713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86000">
                  <a:schemeClr val="accent1">
                    <a:alpha val="0"/>
                  </a:scheme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7F59DB7-FD87-455C-9C36-31D9AE2B0653}"/>
              </a:ext>
            </a:extLst>
          </p:cNvPr>
          <p:cNvGrpSpPr/>
          <p:nvPr/>
        </p:nvGrpSpPr>
        <p:grpSpPr>
          <a:xfrm>
            <a:off x="8981120" y="4155979"/>
            <a:ext cx="2541718" cy="1290609"/>
            <a:chOff x="774395" y="1217641"/>
            <a:chExt cx="2541718" cy="129060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21DA86C-24B2-40BA-9B0D-00B4A331EFD8}"/>
                </a:ext>
              </a:extLst>
            </p:cNvPr>
            <p:cNvSpPr txBox="1"/>
            <p:nvPr/>
          </p:nvSpPr>
          <p:spPr>
            <a:xfrm>
              <a:off x="774396" y="1217641"/>
              <a:ext cx="1604849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flat" dir="t"/>
              </a:scene3d>
              <a:sp3d prstMaterial="flat">
                <a:bevelT w="0" h="0"/>
              </a:sp3d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defRPr sz="4800" i="0">
                  <a:gradFill>
                    <a:gsLst>
                      <a:gs pos="0">
                        <a:srgbClr val="E7C375">
                          <a:lumMod val="80000"/>
                          <a:lumOff val="20000"/>
                        </a:srgbClr>
                      </a:gs>
                      <a:gs pos="100000">
                        <a:srgbClr val="E7C375">
                          <a:lumMod val="90000"/>
                        </a:srgbClr>
                      </a:gs>
                      <a:gs pos="68000">
                        <a:srgbClr val="E7C375">
                          <a:lumMod val="80000"/>
                          <a:lumOff val="20000"/>
                        </a:srgbClr>
                      </a:gs>
                      <a:gs pos="35000">
                        <a:srgbClr val="E7C375">
                          <a:lumMod val="90000"/>
                        </a:srgbClr>
                      </a:gs>
                    </a:gsLst>
                    <a:lin ang="2700000" scaled="0"/>
                  </a:gradFill>
                  <a:effectLst>
                    <a:reflection blurRad="88900" stA="67000" endPos="21000" dist="12700" dir="5400000" sy="-100000" algn="bl" rotWithShape="0"/>
                  </a:effectLst>
                  <a:latin typeface="+mj-ea"/>
                  <a:ea typeface="+mj-ea"/>
                </a:defRPr>
              </a:lvl1pPr>
            </a:lstStyle>
            <a:p>
              <a:pPr algn="l"/>
              <a:r>
                <a:rPr lang="en-US" altLang="zh-CN" sz="2000" dirty="0">
                  <a:solidFill>
                    <a:schemeClr val="accent1"/>
                  </a:solidFill>
                  <a:effectLst/>
                </a:rPr>
                <a:t>20XX</a:t>
              </a:r>
              <a:r>
                <a:rPr lang="zh-CN" altLang="en-US" sz="2000" dirty="0">
                  <a:solidFill>
                    <a:schemeClr val="accent1"/>
                  </a:solidFill>
                  <a:effectLst/>
                </a:rPr>
                <a:t>年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0063CB6-B877-4832-A8D1-12EDE690D959}"/>
                </a:ext>
              </a:extLst>
            </p:cNvPr>
            <p:cNvSpPr txBox="1"/>
            <p:nvPr/>
          </p:nvSpPr>
          <p:spPr>
            <a:xfrm>
              <a:off x="774395" y="1549974"/>
              <a:ext cx="2541718" cy="9582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请输入你的文字，请输入你的文字，请输入你的文字请输入你的文字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8088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16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3.2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F7FEB291-4292-4523-8F6A-8A8D9FC67679}"/>
              </a:ext>
            </a:extLst>
          </p:cNvPr>
          <p:cNvSpPr txBox="1"/>
          <p:nvPr/>
        </p:nvSpPr>
        <p:spPr>
          <a:xfrm>
            <a:off x="1501350" y="2279059"/>
            <a:ext cx="4067848" cy="6172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222222"/>
                </a:solidFill>
                <a:latin typeface="+mn-ea"/>
              </a:rPr>
              <a:t>请输入你的内容，请输入你的内容，请输入你的内容，请输入你的内容，请输入你的内容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AD433426-3AB6-43A1-B383-A806CEEF491F}"/>
              </a:ext>
            </a:extLst>
          </p:cNvPr>
          <p:cNvSpPr txBox="1"/>
          <p:nvPr/>
        </p:nvSpPr>
        <p:spPr>
          <a:xfrm>
            <a:off x="6595602" y="2279059"/>
            <a:ext cx="4122247" cy="61722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rgbClr val="222222"/>
                </a:solidFill>
                <a:latin typeface="+mn-ea"/>
              </a:rPr>
              <a:t>请输入你的内容，请输入你的内容，请输入你的内容，请输入你的内容，请输入你的内容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E2699446-FD00-4DAE-966F-BC51167CA94B}"/>
              </a:ext>
            </a:extLst>
          </p:cNvPr>
          <p:cNvSpPr/>
          <p:nvPr/>
        </p:nvSpPr>
        <p:spPr>
          <a:xfrm>
            <a:off x="1236241" y="2021274"/>
            <a:ext cx="4598066" cy="1087344"/>
          </a:xfrm>
          <a:prstGeom prst="roundRect">
            <a:avLst>
              <a:gd name="adj" fmla="val 10280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0C606EA-A0EC-4773-A783-E2A10F78E68C}"/>
              </a:ext>
            </a:extLst>
          </p:cNvPr>
          <p:cNvSpPr/>
          <p:nvPr/>
        </p:nvSpPr>
        <p:spPr>
          <a:xfrm>
            <a:off x="2932563" y="1814460"/>
            <a:ext cx="1205423" cy="3693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prstClr val="white"/>
              </a:solidFill>
              <a:latin typeface="微软雅黑 Bold"/>
              <a:ea typeface="微软雅黑 Bold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FDA79DD-A48A-4780-AB31-25062EE82DF2}"/>
              </a:ext>
            </a:extLst>
          </p:cNvPr>
          <p:cNvSpPr txBox="1"/>
          <p:nvPr/>
        </p:nvSpPr>
        <p:spPr>
          <a:xfrm>
            <a:off x="3222618" y="1806766"/>
            <a:ext cx="625312" cy="38472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标题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E1FB8E4E-4066-4E12-B1A9-6FA302681B92}"/>
              </a:ext>
            </a:extLst>
          </p:cNvPr>
          <p:cNvSpPr/>
          <p:nvPr/>
        </p:nvSpPr>
        <p:spPr>
          <a:xfrm>
            <a:off x="6357693" y="2021274"/>
            <a:ext cx="4598066" cy="1087344"/>
          </a:xfrm>
          <a:prstGeom prst="roundRect">
            <a:avLst>
              <a:gd name="adj" fmla="val 9216"/>
            </a:avLst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B9E937C1-17E1-4A67-A237-6DDAFA2A5890}"/>
              </a:ext>
            </a:extLst>
          </p:cNvPr>
          <p:cNvSpPr/>
          <p:nvPr/>
        </p:nvSpPr>
        <p:spPr>
          <a:xfrm>
            <a:off x="8054015" y="1814460"/>
            <a:ext cx="1205423" cy="36933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CA3F633-42BA-4041-B401-E1766C200E3E}"/>
              </a:ext>
            </a:extLst>
          </p:cNvPr>
          <p:cNvSpPr txBox="1"/>
          <p:nvPr/>
        </p:nvSpPr>
        <p:spPr>
          <a:xfrm>
            <a:off x="8344070" y="1806766"/>
            <a:ext cx="625312" cy="384721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 dirty="0">
                <a:solidFill>
                  <a:prstClr val="white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DEF6ABD-7F2E-4C7B-A9D4-E1CBECB5C670}"/>
              </a:ext>
            </a:extLst>
          </p:cNvPr>
          <p:cNvSpPr/>
          <p:nvPr/>
        </p:nvSpPr>
        <p:spPr>
          <a:xfrm>
            <a:off x="5094674" y="5510354"/>
            <a:ext cx="2079741" cy="548002"/>
          </a:xfrm>
          <a:custGeom>
            <a:avLst/>
            <a:gdLst>
              <a:gd name="connsiteX0" fmla="*/ 0 w 2079741"/>
              <a:gd name="connsiteY0" fmla="*/ 0 h 548002"/>
              <a:gd name="connsiteX1" fmla="*/ 2079741 w 2079741"/>
              <a:gd name="connsiteY1" fmla="*/ 0 h 548002"/>
              <a:gd name="connsiteX2" fmla="*/ 2079741 w 2079741"/>
              <a:gd name="connsiteY2" fmla="*/ 548002 h 548002"/>
              <a:gd name="connsiteX3" fmla="*/ 0 w 2079741"/>
              <a:gd name="connsiteY3" fmla="*/ 548002 h 548002"/>
              <a:gd name="connsiteX4" fmla="*/ 0 w 2079741"/>
              <a:gd name="connsiteY4" fmla="*/ 0 h 54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9741" h="548002">
                <a:moveTo>
                  <a:pt x="0" y="0"/>
                </a:moveTo>
                <a:lnTo>
                  <a:pt x="2079741" y="0"/>
                </a:lnTo>
                <a:lnTo>
                  <a:pt x="2079741" y="548002"/>
                </a:lnTo>
                <a:lnTo>
                  <a:pt x="0" y="5480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2390" tIns="72390" rIns="72390" bIns="72390" numCol="1" spcCol="1270" anchor="ctr" anchorCtr="0">
            <a:noAutofit/>
          </a:bodyPr>
          <a:lstStyle/>
          <a:p>
            <a:pPr marL="0" lvl="0" indent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1900" kern="1200"/>
          </a:p>
        </p:txBody>
      </p:sp>
      <p:sp>
        <p:nvSpPr>
          <p:cNvPr id="13" name="空心弧 12">
            <a:extLst>
              <a:ext uri="{FF2B5EF4-FFF2-40B4-BE49-F238E27FC236}">
                <a16:creationId xmlns:a16="http://schemas.microsoft.com/office/drawing/2014/main" id="{5B344526-A071-44A0-A7DA-6AB0C362DA00}"/>
              </a:ext>
            </a:extLst>
          </p:cNvPr>
          <p:cNvSpPr/>
          <p:nvPr/>
        </p:nvSpPr>
        <p:spPr>
          <a:xfrm rot="16200000">
            <a:off x="4770780" y="3302464"/>
            <a:ext cx="2739134" cy="2739555"/>
          </a:xfrm>
          <a:prstGeom prst="blockArc">
            <a:avLst>
              <a:gd name="adj1" fmla="val 13500000"/>
              <a:gd name="adj2" fmla="val 18900000"/>
              <a:gd name="adj3" fmla="val 496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DFEDB2BF-B500-4F66-9019-A81A33F7DDA9}"/>
              </a:ext>
            </a:extLst>
          </p:cNvPr>
          <p:cNvSpPr/>
          <p:nvPr/>
        </p:nvSpPr>
        <p:spPr>
          <a:xfrm rot="5400000">
            <a:off x="4682916" y="3302464"/>
            <a:ext cx="2739134" cy="2739555"/>
          </a:xfrm>
          <a:prstGeom prst="blockArc">
            <a:avLst>
              <a:gd name="adj1" fmla="val 13500000"/>
              <a:gd name="adj2" fmla="val 18900000"/>
              <a:gd name="adj3" fmla="val 496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1" name="circle round shape">
            <a:extLst>
              <a:ext uri="{FF2B5EF4-FFF2-40B4-BE49-F238E27FC236}">
                <a16:creationId xmlns:a16="http://schemas.microsoft.com/office/drawing/2014/main" id="{49539C91-9299-4E7D-B0D1-C19EAC033517}"/>
              </a:ext>
            </a:extLst>
          </p:cNvPr>
          <p:cNvSpPr/>
          <p:nvPr/>
        </p:nvSpPr>
        <p:spPr>
          <a:xfrm>
            <a:off x="5102134" y="3678377"/>
            <a:ext cx="1987732" cy="1987728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100" name="circle round shape">
            <a:extLst>
              <a:ext uri="{FF2B5EF4-FFF2-40B4-BE49-F238E27FC236}">
                <a16:creationId xmlns:a16="http://schemas.microsoft.com/office/drawing/2014/main" id="{8007D6DF-3811-4105-951C-13C1C50B6582}"/>
              </a:ext>
            </a:extLst>
          </p:cNvPr>
          <p:cNvSpPr/>
          <p:nvPr/>
        </p:nvSpPr>
        <p:spPr>
          <a:xfrm>
            <a:off x="1218877" y="3766019"/>
            <a:ext cx="1812448" cy="1812444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103" name="circle round shape+">
            <a:extLst>
              <a:ext uri="{FF2B5EF4-FFF2-40B4-BE49-F238E27FC236}">
                <a16:creationId xmlns:a16="http://schemas.microsoft.com/office/drawing/2014/main" id="{24911486-80BD-4905-A85C-51B007AFE7AC}"/>
              </a:ext>
            </a:extLst>
          </p:cNvPr>
          <p:cNvSpPr/>
          <p:nvPr/>
        </p:nvSpPr>
        <p:spPr>
          <a:xfrm>
            <a:off x="9160675" y="3766019"/>
            <a:ext cx="1812448" cy="1812444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106" name="箭头: 燕尾形 105">
            <a:extLst>
              <a:ext uri="{FF2B5EF4-FFF2-40B4-BE49-F238E27FC236}">
                <a16:creationId xmlns:a16="http://schemas.microsoft.com/office/drawing/2014/main" id="{EF12C065-CAFE-4885-ABB2-87303A5549AE}"/>
              </a:ext>
            </a:extLst>
          </p:cNvPr>
          <p:cNvSpPr/>
          <p:nvPr/>
        </p:nvSpPr>
        <p:spPr>
          <a:xfrm>
            <a:off x="3613610" y="4510659"/>
            <a:ext cx="556565" cy="323165"/>
          </a:xfrm>
          <a:prstGeom prst="notchedRightArrow">
            <a:avLst>
              <a:gd name="adj1" fmla="val 50000"/>
              <a:gd name="adj2" fmla="val 54716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107" name="Notched Right Arrow 105+">
            <a:extLst>
              <a:ext uri="{FF2B5EF4-FFF2-40B4-BE49-F238E27FC236}">
                <a16:creationId xmlns:a16="http://schemas.microsoft.com/office/drawing/2014/main" id="{67BEA341-FA6D-419C-A52A-45A3EDAA5865}"/>
              </a:ext>
            </a:extLst>
          </p:cNvPr>
          <p:cNvSpPr/>
          <p:nvPr/>
        </p:nvSpPr>
        <p:spPr>
          <a:xfrm flipH="1">
            <a:off x="8021826" y="4510659"/>
            <a:ext cx="556565" cy="323165"/>
          </a:xfrm>
          <a:prstGeom prst="notchedRightArrow">
            <a:avLst>
              <a:gd name="adj1" fmla="val 50000"/>
              <a:gd name="adj2" fmla="val 54716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pic>
        <p:nvPicPr>
          <p:cNvPr id="109" name="图形 108">
            <a:extLst>
              <a:ext uri="{FF2B5EF4-FFF2-40B4-BE49-F238E27FC236}">
                <a16:creationId xmlns:a16="http://schemas.microsoft.com/office/drawing/2014/main" id="{89B69C57-B410-4BF8-A3A1-7D712D3A3DF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5144" y="4182284"/>
            <a:ext cx="979914" cy="979914"/>
          </a:xfrm>
          <a:prstGeom prst="rect">
            <a:avLst/>
          </a:prstGeom>
        </p:spPr>
      </p:pic>
      <p:pic>
        <p:nvPicPr>
          <p:cNvPr id="110" name="图形 109">
            <a:extLst>
              <a:ext uri="{FF2B5EF4-FFF2-40B4-BE49-F238E27FC236}">
                <a16:creationId xmlns:a16="http://schemas.microsoft.com/office/drawing/2014/main" id="{2D1B348A-3294-4BE0-BDAF-5328F65DBB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43" y="4182284"/>
            <a:ext cx="979914" cy="979914"/>
          </a:xfrm>
          <a:prstGeom prst="rect">
            <a:avLst/>
          </a:prstGeom>
        </p:spPr>
      </p:pic>
      <p:pic>
        <p:nvPicPr>
          <p:cNvPr id="111" name="图形 110">
            <a:extLst>
              <a:ext uri="{FF2B5EF4-FFF2-40B4-BE49-F238E27FC236}">
                <a16:creationId xmlns:a16="http://schemas.microsoft.com/office/drawing/2014/main" id="{FE98661B-42A4-4AE3-9F75-BF0CE14B411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76942" y="4182284"/>
            <a:ext cx="979914" cy="97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590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17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3.3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28" name="Rounded Rectangle 24+">
            <a:extLst>
              <a:ext uri="{FF2B5EF4-FFF2-40B4-BE49-F238E27FC236}">
                <a16:creationId xmlns:a16="http://schemas.microsoft.com/office/drawing/2014/main" id="{A6B5F051-655B-42C7-BEF7-219A3A8A2CF3}"/>
              </a:ext>
            </a:extLst>
          </p:cNvPr>
          <p:cNvSpPr/>
          <p:nvPr/>
        </p:nvSpPr>
        <p:spPr>
          <a:xfrm>
            <a:off x="6670878" y="1850832"/>
            <a:ext cx="4820031" cy="3894345"/>
          </a:xfrm>
          <a:prstGeom prst="roundRect">
            <a:avLst>
              <a:gd name="adj" fmla="val 1951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Freeform 25+">
            <a:extLst>
              <a:ext uri="{FF2B5EF4-FFF2-40B4-BE49-F238E27FC236}">
                <a16:creationId xmlns:a16="http://schemas.microsoft.com/office/drawing/2014/main" id="{FFBF7A9B-97C5-42FB-928E-60B8CA720999}"/>
              </a:ext>
            </a:extLst>
          </p:cNvPr>
          <p:cNvSpPr/>
          <p:nvPr/>
        </p:nvSpPr>
        <p:spPr>
          <a:xfrm>
            <a:off x="6670878" y="1850832"/>
            <a:ext cx="4820030" cy="648585"/>
          </a:xfrm>
          <a:custGeom>
            <a:avLst/>
            <a:gdLst>
              <a:gd name="connsiteX0" fmla="*/ 82974 w 4921706"/>
              <a:gd name="connsiteY0" fmla="*/ 0 h 791565"/>
              <a:gd name="connsiteX1" fmla="*/ 4838732 w 4921706"/>
              <a:gd name="connsiteY1" fmla="*/ 0 h 791565"/>
              <a:gd name="connsiteX2" fmla="*/ 4921706 w 4921706"/>
              <a:gd name="connsiteY2" fmla="*/ 82974 h 791565"/>
              <a:gd name="connsiteX3" fmla="*/ 4921706 w 4921706"/>
              <a:gd name="connsiteY3" fmla="*/ 791565 h 791565"/>
              <a:gd name="connsiteX4" fmla="*/ 0 w 4921706"/>
              <a:gd name="connsiteY4" fmla="*/ 791565 h 791565"/>
              <a:gd name="connsiteX5" fmla="*/ 0 w 4921706"/>
              <a:gd name="connsiteY5" fmla="*/ 82974 h 791565"/>
              <a:gd name="connsiteX6" fmla="*/ 82974 w 4921706"/>
              <a:gd name="connsiteY6" fmla="*/ 0 h 791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706" h="791565">
                <a:moveTo>
                  <a:pt x="82974" y="0"/>
                </a:moveTo>
                <a:lnTo>
                  <a:pt x="4838732" y="0"/>
                </a:lnTo>
                <a:cubicBezTo>
                  <a:pt x="4884557" y="0"/>
                  <a:pt x="4921706" y="37149"/>
                  <a:pt x="4921706" y="82974"/>
                </a:cubicBezTo>
                <a:lnTo>
                  <a:pt x="4921706" y="791565"/>
                </a:lnTo>
                <a:lnTo>
                  <a:pt x="0" y="791565"/>
                </a:lnTo>
                <a:lnTo>
                  <a:pt x="0" y="82974"/>
                </a:lnTo>
                <a:cubicBezTo>
                  <a:pt x="0" y="37149"/>
                  <a:pt x="37149" y="0"/>
                  <a:pt x="82974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B860E45-5C7E-4465-B9FC-D3CF9172BAAE}"/>
              </a:ext>
            </a:extLst>
          </p:cNvPr>
          <p:cNvSpPr txBox="1"/>
          <p:nvPr/>
        </p:nvSpPr>
        <p:spPr>
          <a:xfrm>
            <a:off x="8013293" y="1934449"/>
            <a:ext cx="2135200" cy="4813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输入你的标题</a:t>
            </a:r>
          </a:p>
        </p:txBody>
      </p:sp>
      <p:grpSp>
        <p:nvGrpSpPr>
          <p:cNvPr id="35" name="图形 202">
            <a:extLst>
              <a:ext uri="{FF2B5EF4-FFF2-40B4-BE49-F238E27FC236}">
                <a16:creationId xmlns:a16="http://schemas.microsoft.com/office/drawing/2014/main" id="{E6F899B7-0CEA-4EDB-AD58-9A5121D98F0B}"/>
              </a:ext>
            </a:extLst>
          </p:cNvPr>
          <p:cNvGrpSpPr/>
          <p:nvPr/>
        </p:nvGrpSpPr>
        <p:grpSpPr>
          <a:xfrm>
            <a:off x="866919" y="3590586"/>
            <a:ext cx="4654204" cy="2247631"/>
            <a:chOff x="4462462" y="5598920"/>
            <a:chExt cx="3267075" cy="781050"/>
          </a:xfrm>
          <a:effectLst>
            <a:outerShdw blurRad="190500" dist="38100" dir="2700000" algn="tl" rotWithShape="0">
              <a:schemeClr val="tx1">
                <a:lumMod val="50000"/>
                <a:lumOff val="50000"/>
                <a:alpha val="25000"/>
              </a:schemeClr>
            </a:outerShdw>
          </a:effectLst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FFA5C8F-F7DC-40F5-9E49-BE8E7BB5AEC0}"/>
                </a:ext>
              </a:extLst>
            </p:cNvPr>
            <p:cNvSpPr/>
            <p:nvPr/>
          </p:nvSpPr>
          <p:spPr>
            <a:xfrm>
              <a:off x="4462462" y="5696551"/>
              <a:ext cx="3267075" cy="683418"/>
            </a:xfrm>
            <a:custGeom>
              <a:avLst/>
              <a:gdLst>
                <a:gd name="connsiteX0" fmla="*/ -1009 w 3267075"/>
                <a:gd name="connsiteY0" fmla="*/ -665 h 683418"/>
                <a:gd name="connsiteX1" fmla="*/ 1632529 w 3267075"/>
                <a:gd name="connsiteY1" fmla="*/ 96966 h 683418"/>
                <a:gd name="connsiteX2" fmla="*/ 3266066 w 3267075"/>
                <a:gd name="connsiteY2" fmla="*/ -665 h 683418"/>
                <a:gd name="connsiteX3" fmla="*/ 3266066 w 3267075"/>
                <a:gd name="connsiteY3" fmla="*/ 585123 h 683418"/>
                <a:gd name="connsiteX4" fmla="*/ 1632529 w 3267075"/>
                <a:gd name="connsiteY4" fmla="*/ 682754 h 683418"/>
                <a:gd name="connsiteX5" fmla="*/ -1009 w 3267075"/>
                <a:gd name="connsiteY5" fmla="*/ 585123 h 68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7075" h="683418">
                  <a:moveTo>
                    <a:pt x="-1009" y="-665"/>
                  </a:moveTo>
                  <a:cubicBezTo>
                    <a:pt x="-1009" y="53256"/>
                    <a:pt x="730321" y="96966"/>
                    <a:pt x="1632529" y="96966"/>
                  </a:cubicBezTo>
                  <a:cubicBezTo>
                    <a:pt x="2534736" y="96966"/>
                    <a:pt x="3266066" y="53256"/>
                    <a:pt x="3266066" y="-665"/>
                  </a:cubicBezTo>
                  <a:lnTo>
                    <a:pt x="3266066" y="585123"/>
                  </a:lnTo>
                  <a:cubicBezTo>
                    <a:pt x="3266066" y="639044"/>
                    <a:pt x="2534736" y="682754"/>
                    <a:pt x="1632529" y="682754"/>
                  </a:cubicBezTo>
                  <a:cubicBezTo>
                    <a:pt x="730321" y="682754"/>
                    <a:pt x="-1009" y="639044"/>
                    <a:pt x="-1009" y="585123"/>
                  </a:cubicBezTo>
                  <a:close/>
                </a:path>
              </a:pathLst>
            </a:custGeom>
            <a:gradFill>
              <a:gsLst>
                <a:gs pos="1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FAF4E00-2090-4B46-9634-84ABC71779A0}"/>
                </a:ext>
              </a:extLst>
            </p:cNvPr>
            <p:cNvSpPr/>
            <p:nvPr/>
          </p:nvSpPr>
          <p:spPr>
            <a:xfrm>
              <a:off x="4462462" y="5598920"/>
              <a:ext cx="3267075" cy="195262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bg1">
                    <a:lumMod val="95000"/>
                  </a:schemeClr>
                </a:gs>
                <a:gs pos="91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pic>
        <p:nvPicPr>
          <p:cNvPr id="34" name="图片 33" descr="一群人站在建筑前&#10;&#10;描述已自动生成">
            <a:extLst>
              <a:ext uri="{FF2B5EF4-FFF2-40B4-BE49-F238E27FC236}">
                <a16:creationId xmlns:a16="http://schemas.microsoft.com/office/drawing/2014/main" id="{39D62BF9-95FA-4C35-B1A6-2148D48F65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45459" y="1763931"/>
            <a:ext cx="3497124" cy="1967131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36000" endPos="16000" dir="5400000" sy="-100000" algn="bl" rotWithShape="0"/>
          </a:effectLst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581CCC10-104B-488E-AB80-B6E11ECD7B4F}"/>
              </a:ext>
            </a:extLst>
          </p:cNvPr>
          <p:cNvSpPr txBox="1"/>
          <p:nvPr/>
        </p:nvSpPr>
        <p:spPr>
          <a:xfrm>
            <a:off x="6804545" y="3051222"/>
            <a:ext cx="4388174" cy="958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左边可以放入与你论文相关的图片或者公式，定理的配图，右边文本框可以输入与你论文相关图片的解释说明或者公式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A91B1B-895E-4FC3-99B0-83E87B81D5F1}"/>
                  </a:ext>
                </a:extLst>
              </p:cNvPr>
              <p:cNvSpPr txBox="1"/>
              <p:nvPr/>
            </p:nvSpPr>
            <p:spPr>
              <a:xfrm>
                <a:off x="6804545" y="4383227"/>
                <a:ext cx="4552696" cy="49411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1!</m:t>
                          </m:r>
                        </m:den>
                      </m:f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zh-CN" sz="160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altLang="zh-CN" sz="1600" i="1" smtClean="0">
                              <a:latin typeface="Cambria Math" panose="02040503050406030204" pitchFamily="18" charset="0"/>
                            </a:rPr>
                            <m:t>3!</m:t>
                          </m:r>
                        </m:den>
                      </m:f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+…,  −∞&lt;</m:t>
                      </m:r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zh-CN" sz="1600" i="1" smtClean="0">
                          <a:latin typeface="Cambria Math" panose="02040503050406030204" pitchFamily="18" charset="0"/>
                        </a:rPr>
                        <m:t>&lt;∞</m:t>
                      </m:r>
                    </m:oMath>
                  </m:oMathPara>
                </a14:m>
                <a:endParaRPr lang="zh-CN" altLang="en-US" sz="1600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A91B1B-895E-4FC3-99B0-83E87B81D5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545" y="4383227"/>
                <a:ext cx="4552696" cy="494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4869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18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3.4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15" name="图形 202">
            <a:extLst>
              <a:ext uri="{FF2B5EF4-FFF2-40B4-BE49-F238E27FC236}">
                <a16:creationId xmlns:a16="http://schemas.microsoft.com/office/drawing/2014/main" id="{D6B46258-B747-4C75-8124-3D7122E4C76F}"/>
              </a:ext>
            </a:extLst>
          </p:cNvPr>
          <p:cNvGrpSpPr/>
          <p:nvPr/>
        </p:nvGrpSpPr>
        <p:grpSpPr>
          <a:xfrm>
            <a:off x="3422243" y="3969202"/>
            <a:ext cx="5000274" cy="1806565"/>
            <a:chOff x="4462462" y="5598920"/>
            <a:chExt cx="3267075" cy="72324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79979AF-B66E-4223-8649-0815462FDAC8}"/>
                </a:ext>
              </a:extLst>
            </p:cNvPr>
            <p:cNvSpPr/>
            <p:nvPr/>
          </p:nvSpPr>
          <p:spPr>
            <a:xfrm>
              <a:off x="4462462" y="5696551"/>
              <a:ext cx="3267075" cy="625618"/>
            </a:xfrm>
            <a:custGeom>
              <a:avLst/>
              <a:gdLst>
                <a:gd name="connsiteX0" fmla="*/ -1009 w 3267075"/>
                <a:gd name="connsiteY0" fmla="*/ -665 h 683418"/>
                <a:gd name="connsiteX1" fmla="*/ 1632529 w 3267075"/>
                <a:gd name="connsiteY1" fmla="*/ 96966 h 683418"/>
                <a:gd name="connsiteX2" fmla="*/ 3266066 w 3267075"/>
                <a:gd name="connsiteY2" fmla="*/ -665 h 683418"/>
                <a:gd name="connsiteX3" fmla="*/ 3266066 w 3267075"/>
                <a:gd name="connsiteY3" fmla="*/ 585123 h 683418"/>
                <a:gd name="connsiteX4" fmla="*/ 1632529 w 3267075"/>
                <a:gd name="connsiteY4" fmla="*/ 682754 h 683418"/>
                <a:gd name="connsiteX5" fmla="*/ -1009 w 3267075"/>
                <a:gd name="connsiteY5" fmla="*/ 585123 h 68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7075" h="683418">
                  <a:moveTo>
                    <a:pt x="-1009" y="-665"/>
                  </a:moveTo>
                  <a:cubicBezTo>
                    <a:pt x="-1009" y="53256"/>
                    <a:pt x="730321" y="96966"/>
                    <a:pt x="1632529" y="96966"/>
                  </a:cubicBezTo>
                  <a:cubicBezTo>
                    <a:pt x="2534736" y="96966"/>
                    <a:pt x="3266066" y="53256"/>
                    <a:pt x="3266066" y="-665"/>
                  </a:cubicBezTo>
                  <a:lnTo>
                    <a:pt x="3266066" y="585123"/>
                  </a:lnTo>
                  <a:cubicBezTo>
                    <a:pt x="3266066" y="639044"/>
                    <a:pt x="2534736" y="682754"/>
                    <a:pt x="1632529" y="682754"/>
                  </a:cubicBezTo>
                  <a:cubicBezTo>
                    <a:pt x="730321" y="682754"/>
                    <a:pt x="-1009" y="639044"/>
                    <a:pt x="-1009" y="585123"/>
                  </a:cubicBezTo>
                  <a:close/>
                </a:path>
              </a:pathLst>
            </a:custGeom>
            <a:gradFill>
              <a:gsLst>
                <a:gs pos="18000">
                  <a:schemeClr val="bg2">
                    <a:lumMod val="9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71B7634-9A36-477C-B206-21C75B9989F9}"/>
                </a:ext>
              </a:extLst>
            </p:cNvPr>
            <p:cNvSpPr/>
            <p:nvPr/>
          </p:nvSpPr>
          <p:spPr>
            <a:xfrm>
              <a:off x="4462462" y="5598920"/>
              <a:ext cx="3267075" cy="195262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bg1">
                    <a:lumMod val="95000"/>
                  </a:schemeClr>
                </a:gs>
                <a:gs pos="91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grpSp>
        <p:nvGrpSpPr>
          <p:cNvPr id="18" name="图形 202">
            <a:extLst>
              <a:ext uri="{FF2B5EF4-FFF2-40B4-BE49-F238E27FC236}">
                <a16:creationId xmlns:a16="http://schemas.microsoft.com/office/drawing/2014/main" id="{BDA4D0F9-06D2-44B4-B3E8-2533F354A367}"/>
              </a:ext>
            </a:extLst>
          </p:cNvPr>
          <p:cNvGrpSpPr/>
          <p:nvPr/>
        </p:nvGrpSpPr>
        <p:grpSpPr>
          <a:xfrm>
            <a:off x="437988" y="3617353"/>
            <a:ext cx="5000274" cy="2414757"/>
            <a:chOff x="4462462" y="5598920"/>
            <a:chExt cx="3267075" cy="78105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8D22B1-E1E2-4A6D-ABB9-45B1E495B132}"/>
                </a:ext>
              </a:extLst>
            </p:cNvPr>
            <p:cNvSpPr/>
            <p:nvPr/>
          </p:nvSpPr>
          <p:spPr>
            <a:xfrm>
              <a:off x="4462462" y="5696551"/>
              <a:ext cx="3267075" cy="683418"/>
            </a:xfrm>
            <a:custGeom>
              <a:avLst/>
              <a:gdLst>
                <a:gd name="connsiteX0" fmla="*/ -1009 w 3267075"/>
                <a:gd name="connsiteY0" fmla="*/ -665 h 683418"/>
                <a:gd name="connsiteX1" fmla="*/ 1632529 w 3267075"/>
                <a:gd name="connsiteY1" fmla="*/ 96966 h 683418"/>
                <a:gd name="connsiteX2" fmla="*/ 3266066 w 3267075"/>
                <a:gd name="connsiteY2" fmla="*/ -665 h 683418"/>
                <a:gd name="connsiteX3" fmla="*/ 3266066 w 3267075"/>
                <a:gd name="connsiteY3" fmla="*/ 585123 h 683418"/>
                <a:gd name="connsiteX4" fmla="*/ 1632529 w 3267075"/>
                <a:gd name="connsiteY4" fmla="*/ 682754 h 683418"/>
                <a:gd name="connsiteX5" fmla="*/ -1009 w 3267075"/>
                <a:gd name="connsiteY5" fmla="*/ 585123 h 68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67075" h="683418">
                  <a:moveTo>
                    <a:pt x="-1009" y="-665"/>
                  </a:moveTo>
                  <a:cubicBezTo>
                    <a:pt x="-1009" y="53256"/>
                    <a:pt x="730321" y="96966"/>
                    <a:pt x="1632529" y="96966"/>
                  </a:cubicBezTo>
                  <a:cubicBezTo>
                    <a:pt x="2534736" y="96966"/>
                    <a:pt x="3266066" y="53256"/>
                    <a:pt x="3266066" y="-665"/>
                  </a:cubicBezTo>
                  <a:lnTo>
                    <a:pt x="3266066" y="585123"/>
                  </a:lnTo>
                  <a:cubicBezTo>
                    <a:pt x="3266066" y="639044"/>
                    <a:pt x="2534736" y="682754"/>
                    <a:pt x="1632529" y="682754"/>
                  </a:cubicBezTo>
                  <a:cubicBezTo>
                    <a:pt x="730321" y="682754"/>
                    <a:pt x="-1009" y="639044"/>
                    <a:pt x="-1009" y="585123"/>
                  </a:cubicBezTo>
                  <a:close/>
                </a:path>
              </a:pathLst>
            </a:custGeom>
            <a:gradFill>
              <a:gsLst>
                <a:gs pos="18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2450A0C-BFD8-43A7-8BEF-224740B8A122}"/>
                </a:ext>
              </a:extLst>
            </p:cNvPr>
            <p:cNvSpPr/>
            <p:nvPr/>
          </p:nvSpPr>
          <p:spPr>
            <a:xfrm>
              <a:off x="4462462" y="5598920"/>
              <a:ext cx="3267075" cy="195262"/>
            </a:xfrm>
            <a:custGeom>
              <a:avLst/>
              <a:gdLst>
                <a:gd name="connsiteX0" fmla="*/ -1009 w 3267075"/>
                <a:gd name="connsiteY0" fmla="*/ 96966 h 195262"/>
                <a:gd name="connsiteX1" fmla="*/ 1632529 w 3267075"/>
                <a:gd name="connsiteY1" fmla="*/ -665 h 195262"/>
                <a:gd name="connsiteX2" fmla="*/ 3266066 w 3267075"/>
                <a:gd name="connsiteY2" fmla="*/ 96966 h 195262"/>
                <a:gd name="connsiteX3" fmla="*/ 1632529 w 3267075"/>
                <a:gd name="connsiteY3" fmla="*/ 194598 h 195262"/>
                <a:gd name="connsiteX4" fmla="*/ -1009 w 3267075"/>
                <a:gd name="connsiteY4" fmla="*/ 96966 h 1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7075" h="195262">
                  <a:moveTo>
                    <a:pt x="-1009" y="96966"/>
                  </a:moveTo>
                  <a:cubicBezTo>
                    <a:pt x="-1009" y="43045"/>
                    <a:pt x="730321" y="-665"/>
                    <a:pt x="1632529" y="-665"/>
                  </a:cubicBezTo>
                  <a:cubicBezTo>
                    <a:pt x="2534736" y="-665"/>
                    <a:pt x="3266066" y="43045"/>
                    <a:pt x="3266066" y="96966"/>
                  </a:cubicBezTo>
                  <a:cubicBezTo>
                    <a:pt x="3266066" y="150887"/>
                    <a:pt x="2534736" y="194598"/>
                    <a:pt x="1632529" y="194598"/>
                  </a:cubicBezTo>
                  <a:cubicBezTo>
                    <a:pt x="730321" y="194598"/>
                    <a:pt x="-1009" y="150887"/>
                    <a:pt x="-1009" y="96966"/>
                  </a:cubicBezTo>
                  <a:close/>
                </a:path>
              </a:pathLst>
            </a:custGeom>
            <a:gradFill flip="none" rotWithShape="1">
              <a:gsLst>
                <a:gs pos="20000">
                  <a:schemeClr val="bg1">
                    <a:lumMod val="95000"/>
                  </a:schemeClr>
                </a:gs>
                <a:gs pos="91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pic>
        <p:nvPicPr>
          <p:cNvPr id="21" name="图片 20" descr="一群人站在建筑前&#10;&#10;描述已自动生成">
            <a:extLst>
              <a:ext uri="{FF2B5EF4-FFF2-40B4-BE49-F238E27FC236}">
                <a16:creationId xmlns:a16="http://schemas.microsoft.com/office/drawing/2014/main" id="{DB203C1A-9260-4350-995C-912D4D4F2D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7893" y="1905232"/>
            <a:ext cx="3497124" cy="1967131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36000" endPos="16000" dir="5400000" sy="-100000" algn="bl" rotWithShape="0"/>
          </a:effectLst>
        </p:spPr>
      </p:pic>
      <p:pic>
        <p:nvPicPr>
          <p:cNvPr id="22" name="图片 21" descr="一群人站在建筑前&#10;&#10;描述已自动生成">
            <a:extLst>
              <a:ext uri="{FF2B5EF4-FFF2-40B4-BE49-F238E27FC236}">
                <a16:creationId xmlns:a16="http://schemas.microsoft.com/office/drawing/2014/main" id="{FB343E4E-FDE7-4617-B7B0-A4204FC83CC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09864" y="2650372"/>
            <a:ext cx="2342487" cy="1317648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36000" endPos="16000" dir="5400000" sy="-100000" algn="bl" rotWithShape="0"/>
          </a:effectLst>
        </p:spPr>
      </p:pic>
      <p:sp>
        <p:nvSpPr>
          <p:cNvPr id="25" name="Rounded Rectangle 24+">
            <a:extLst>
              <a:ext uri="{FF2B5EF4-FFF2-40B4-BE49-F238E27FC236}">
                <a16:creationId xmlns:a16="http://schemas.microsoft.com/office/drawing/2014/main" id="{9C4FC225-2B53-42B0-88EA-8CAD0EB32568}"/>
              </a:ext>
            </a:extLst>
          </p:cNvPr>
          <p:cNvSpPr/>
          <p:nvPr/>
        </p:nvSpPr>
        <p:spPr>
          <a:xfrm>
            <a:off x="8858494" y="1792958"/>
            <a:ext cx="2746132" cy="3894345"/>
          </a:xfrm>
          <a:prstGeom prst="roundRect">
            <a:avLst>
              <a:gd name="adj" fmla="val 1951"/>
            </a:avLst>
          </a:prstGeom>
          <a:solidFill>
            <a:schemeClr val="bg1"/>
          </a:solidFill>
          <a:ln>
            <a:noFill/>
          </a:ln>
          <a:effectLst>
            <a:outerShdw blurRad="254000" dist="38100" dir="2700000" algn="tl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Freeform 25+">
            <a:extLst>
              <a:ext uri="{FF2B5EF4-FFF2-40B4-BE49-F238E27FC236}">
                <a16:creationId xmlns:a16="http://schemas.microsoft.com/office/drawing/2014/main" id="{2637FC96-966A-4E62-9E8D-FCF0F8C446FF}"/>
              </a:ext>
            </a:extLst>
          </p:cNvPr>
          <p:cNvSpPr/>
          <p:nvPr/>
        </p:nvSpPr>
        <p:spPr>
          <a:xfrm>
            <a:off x="8858493" y="1792958"/>
            <a:ext cx="2746132" cy="648585"/>
          </a:xfrm>
          <a:custGeom>
            <a:avLst/>
            <a:gdLst>
              <a:gd name="connsiteX0" fmla="*/ 82974 w 4921706"/>
              <a:gd name="connsiteY0" fmla="*/ 0 h 791565"/>
              <a:gd name="connsiteX1" fmla="*/ 4838732 w 4921706"/>
              <a:gd name="connsiteY1" fmla="*/ 0 h 791565"/>
              <a:gd name="connsiteX2" fmla="*/ 4921706 w 4921706"/>
              <a:gd name="connsiteY2" fmla="*/ 82974 h 791565"/>
              <a:gd name="connsiteX3" fmla="*/ 4921706 w 4921706"/>
              <a:gd name="connsiteY3" fmla="*/ 791565 h 791565"/>
              <a:gd name="connsiteX4" fmla="*/ 0 w 4921706"/>
              <a:gd name="connsiteY4" fmla="*/ 791565 h 791565"/>
              <a:gd name="connsiteX5" fmla="*/ 0 w 4921706"/>
              <a:gd name="connsiteY5" fmla="*/ 82974 h 791565"/>
              <a:gd name="connsiteX6" fmla="*/ 82974 w 4921706"/>
              <a:gd name="connsiteY6" fmla="*/ 0 h 791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1706" h="791565">
                <a:moveTo>
                  <a:pt x="82974" y="0"/>
                </a:moveTo>
                <a:lnTo>
                  <a:pt x="4838732" y="0"/>
                </a:lnTo>
                <a:cubicBezTo>
                  <a:pt x="4884557" y="0"/>
                  <a:pt x="4921706" y="37149"/>
                  <a:pt x="4921706" y="82974"/>
                </a:cubicBezTo>
                <a:lnTo>
                  <a:pt x="4921706" y="791565"/>
                </a:lnTo>
                <a:lnTo>
                  <a:pt x="0" y="791565"/>
                </a:lnTo>
                <a:lnTo>
                  <a:pt x="0" y="82974"/>
                </a:lnTo>
                <a:cubicBezTo>
                  <a:pt x="0" y="37149"/>
                  <a:pt x="37149" y="0"/>
                  <a:pt x="82974" y="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80D4043-E6C7-4EC4-9A8C-FCA4A3DC1D7B}"/>
              </a:ext>
            </a:extLst>
          </p:cNvPr>
          <p:cNvSpPr txBox="1"/>
          <p:nvPr/>
        </p:nvSpPr>
        <p:spPr>
          <a:xfrm>
            <a:off x="9163959" y="1876575"/>
            <a:ext cx="2135200" cy="4813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输入你的标题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4867D08-FC45-49E6-8836-ED6CFF916E50}"/>
              </a:ext>
            </a:extLst>
          </p:cNvPr>
          <p:cNvSpPr txBox="1"/>
          <p:nvPr/>
        </p:nvSpPr>
        <p:spPr>
          <a:xfrm>
            <a:off x="8991621" y="2979347"/>
            <a:ext cx="2473344" cy="2063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左边可以放入与你论文相关的图片或者公式，定理的配图，右边文本框可以输入与你论文相关图片的解释说明或者公式</a:t>
            </a:r>
          </a:p>
        </p:txBody>
      </p:sp>
    </p:spTree>
    <p:extLst>
      <p:ext uri="{BB962C8B-B14F-4D97-AF65-F5344CB8AC3E}">
        <p14:creationId xmlns:p14="http://schemas.microsoft.com/office/powerpoint/2010/main" val="200383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77B3A48-787E-4611-A320-EB02DD66AD9D}"/>
              </a:ext>
            </a:extLst>
          </p:cNvPr>
          <p:cNvSpPr/>
          <p:nvPr/>
        </p:nvSpPr>
        <p:spPr>
          <a:xfrm>
            <a:off x="5539643" y="2638713"/>
            <a:ext cx="5030760" cy="667910"/>
          </a:xfrm>
          <a:prstGeom prst="roundRect">
            <a:avLst>
              <a:gd name="adj" fmla="val 11031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E75996B-7FD9-4F50-90D0-FC7649A2C01E}"/>
              </a:ext>
            </a:extLst>
          </p:cNvPr>
          <p:cNvSpPr txBox="1"/>
          <p:nvPr/>
        </p:nvSpPr>
        <p:spPr>
          <a:xfrm>
            <a:off x="6940919" y="2726447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6F6A31A9-1CED-42A8-BF02-D8BB927D0F83}"/>
              </a:ext>
            </a:extLst>
          </p:cNvPr>
          <p:cNvSpPr/>
          <p:nvPr/>
        </p:nvSpPr>
        <p:spPr>
          <a:xfrm>
            <a:off x="5539643" y="3699174"/>
            <a:ext cx="5030760" cy="667910"/>
          </a:xfrm>
          <a:prstGeom prst="roundRect">
            <a:avLst>
              <a:gd name="adj" fmla="val 11031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EC13854-7536-4BEE-B74D-69908CB7122A}"/>
              </a:ext>
            </a:extLst>
          </p:cNvPr>
          <p:cNvSpPr txBox="1"/>
          <p:nvPr/>
        </p:nvSpPr>
        <p:spPr>
          <a:xfrm>
            <a:off x="6940919" y="3786908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BE3C5A52-267E-4CFD-951E-95F94E5141CA}"/>
              </a:ext>
            </a:extLst>
          </p:cNvPr>
          <p:cNvSpPr/>
          <p:nvPr/>
        </p:nvSpPr>
        <p:spPr>
          <a:xfrm>
            <a:off x="5539643" y="4759635"/>
            <a:ext cx="5030760" cy="667910"/>
          </a:xfrm>
          <a:prstGeom prst="roundRect">
            <a:avLst>
              <a:gd name="adj" fmla="val 11031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BFB67C8D-E219-4589-AF60-F871CF7BD4B3}"/>
              </a:ext>
            </a:extLst>
          </p:cNvPr>
          <p:cNvSpPr txBox="1"/>
          <p:nvPr/>
        </p:nvSpPr>
        <p:spPr>
          <a:xfrm>
            <a:off x="6940919" y="4847369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EBBE359E-9F9B-44A2-BBFD-10E1C42566FB}"/>
              </a:ext>
            </a:extLst>
          </p:cNvPr>
          <p:cNvSpPr/>
          <p:nvPr/>
        </p:nvSpPr>
        <p:spPr>
          <a:xfrm>
            <a:off x="5539643" y="1578252"/>
            <a:ext cx="5030760" cy="667910"/>
          </a:xfrm>
          <a:prstGeom prst="roundRect">
            <a:avLst>
              <a:gd name="adj" fmla="val 11031"/>
            </a:avLst>
          </a:prstGeom>
          <a:solidFill>
            <a:schemeClr val="accent1">
              <a:lumMod val="20000"/>
              <a:lumOff val="80000"/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0080" tIns="55041" rIns="110080" bIns="55041" rtlCol="0" anchor="ctr"/>
          <a:lstStyle/>
          <a:p>
            <a:pPr algn="ctr" defTabSz="737372"/>
            <a:endParaRPr lang="zh-CN" altLang="en-US" sz="2167">
              <a:solidFill>
                <a:srgbClr val="FFFFFF"/>
              </a:solidFill>
              <a:latin typeface="微软雅黑 Light"/>
              <a:ea typeface="微软雅黑 Ligh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9C91173-E19E-49AC-8BD2-AC7A84268432}"/>
              </a:ext>
            </a:extLst>
          </p:cNvPr>
          <p:cNvSpPr txBox="1"/>
          <p:nvPr/>
        </p:nvSpPr>
        <p:spPr>
          <a:xfrm>
            <a:off x="6940919" y="1665986"/>
            <a:ext cx="28725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请输入你的内容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5315FB6-7566-4067-B41B-5017584D07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6467" y="2573079"/>
            <a:ext cx="3200512" cy="3200512"/>
          </a:xfrm>
          <a:custGeom>
            <a:avLst/>
            <a:gdLst>
              <a:gd name="connsiteX0" fmla="*/ 1950720 w 3901440"/>
              <a:gd name="connsiteY0" fmla="*/ 0 h 3901440"/>
              <a:gd name="connsiteX1" fmla="*/ 3901440 w 3901440"/>
              <a:gd name="connsiteY1" fmla="*/ 1950720 h 3901440"/>
              <a:gd name="connsiteX2" fmla="*/ 1950720 w 3901440"/>
              <a:gd name="connsiteY2" fmla="*/ 3901440 h 3901440"/>
              <a:gd name="connsiteX3" fmla="*/ 0 w 3901440"/>
              <a:gd name="connsiteY3" fmla="*/ 1950720 h 3901440"/>
              <a:gd name="connsiteX4" fmla="*/ 1950720 w 3901440"/>
              <a:gd name="connsiteY4" fmla="*/ 0 h 390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1440" h="3901440">
                <a:moveTo>
                  <a:pt x="1950720" y="0"/>
                </a:moveTo>
                <a:cubicBezTo>
                  <a:pt x="3028073" y="0"/>
                  <a:pt x="3901440" y="873367"/>
                  <a:pt x="3901440" y="1950720"/>
                </a:cubicBezTo>
                <a:cubicBezTo>
                  <a:pt x="3901440" y="3028073"/>
                  <a:pt x="3028073" y="3901440"/>
                  <a:pt x="1950720" y="3901440"/>
                </a:cubicBezTo>
                <a:cubicBezTo>
                  <a:pt x="873367" y="3901440"/>
                  <a:pt x="0" y="3028073"/>
                  <a:pt x="0" y="1950720"/>
                </a:cubicBezTo>
                <a:cubicBezTo>
                  <a:pt x="0" y="873367"/>
                  <a:pt x="873367" y="0"/>
                  <a:pt x="195072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</p:spPr>
      </p:pic>
      <p:sp>
        <p:nvSpPr>
          <p:cNvPr id="10" name="文本框 9" hidden="1">
            <a:extLst>
              <a:ext uri="{FF2B5EF4-FFF2-40B4-BE49-F238E27FC236}">
                <a16:creationId xmlns:a16="http://schemas.microsoft.com/office/drawing/2014/main" id="{71EE224B-DFD3-4029-A886-E0E3B7C8F197}"/>
              </a:ext>
            </a:extLst>
          </p:cNvPr>
          <p:cNvSpPr txBox="1"/>
          <p:nvPr/>
        </p:nvSpPr>
        <p:spPr>
          <a:xfrm>
            <a:off x="1767281" y="882388"/>
            <a:ext cx="1538883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0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42868C4-9A08-4DE8-AD2F-4A47DF3CDBA0}"/>
              </a:ext>
            </a:extLst>
          </p:cNvPr>
          <p:cNvSpPr/>
          <p:nvPr/>
        </p:nvSpPr>
        <p:spPr>
          <a:xfrm>
            <a:off x="5539642" y="1578251"/>
            <a:ext cx="667911" cy="667911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54000" dist="63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72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阿里巴巴普惠体 R"/>
                <a:cs typeface="+mn-cs"/>
              </a:rPr>
              <a:t>01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阿里巴巴普惠体 R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0C137C5-52B8-4E41-AD31-29557EB19DDC}"/>
              </a:ext>
            </a:extLst>
          </p:cNvPr>
          <p:cNvSpPr/>
          <p:nvPr/>
        </p:nvSpPr>
        <p:spPr>
          <a:xfrm>
            <a:off x="5539642" y="2633477"/>
            <a:ext cx="667911" cy="667911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54000" dist="63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72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阿里巴巴普惠体 R"/>
                <a:cs typeface="+mn-cs"/>
              </a:rPr>
              <a:t>02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阿里巴巴普惠体 R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08C44CF-AFB6-4BB3-89AB-47C3769F9DE8}"/>
              </a:ext>
            </a:extLst>
          </p:cNvPr>
          <p:cNvSpPr/>
          <p:nvPr/>
        </p:nvSpPr>
        <p:spPr>
          <a:xfrm>
            <a:off x="5539642" y="3688703"/>
            <a:ext cx="667911" cy="667911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54000" dist="63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72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阿里巴巴普惠体 R"/>
                <a:cs typeface="+mn-cs"/>
              </a:rPr>
              <a:t>03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阿里巴巴普惠体 R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F7ED4B2-F240-423C-BEC8-7B0DC0B7F696}"/>
              </a:ext>
            </a:extLst>
          </p:cNvPr>
          <p:cNvSpPr/>
          <p:nvPr/>
        </p:nvSpPr>
        <p:spPr>
          <a:xfrm>
            <a:off x="5539642" y="4743929"/>
            <a:ext cx="667911" cy="667911"/>
          </a:xfrm>
          <a:prstGeom prst="round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bg1"/>
            </a:solidFill>
          </a:ln>
          <a:effectLst>
            <a:outerShdw blurRad="254000" dist="635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72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阿里巴巴普惠体 R"/>
                <a:cs typeface="+mn-cs"/>
              </a:rPr>
              <a:t>04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阿里巴巴普惠体 R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48D4A2E-20BB-491C-9716-3DBC306F41D9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01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48543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19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3.5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537" name="组合 536">
            <a:extLst>
              <a:ext uri="{FF2B5EF4-FFF2-40B4-BE49-F238E27FC236}">
                <a16:creationId xmlns:a16="http://schemas.microsoft.com/office/drawing/2014/main" id="{0037FAA6-481C-4119-99EE-E2F670047257}"/>
              </a:ext>
            </a:extLst>
          </p:cNvPr>
          <p:cNvGrpSpPr/>
          <p:nvPr/>
        </p:nvGrpSpPr>
        <p:grpSpPr>
          <a:xfrm>
            <a:off x="341678" y="3556322"/>
            <a:ext cx="11508644" cy="1220010"/>
            <a:chOff x="379698" y="5155199"/>
            <a:chExt cx="11508644" cy="1220010"/>
          </a:xfrm>
        </p:grpSpPr>
        <p:pic>
          <p:nvPicPr>
            <p:cNvPr id="538" name="图片 537" descr="形状, 矩形&#10;&#10;描述已自动生成">
              <a:extLst>
                <a:ext uri="{FF2B5EF4-FFF2-40B4-BE49-F238E27FC236}">
                  <a16:creationId xmlns:a16="http://schemas.microsoft.com/office/drawing/2014/main" id="{499AC899-AA8E-4C24-9231-875A487D78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9698" y="5155199"/>
              <a:ext cx="7117080" cy="1220010"/>
            </a:xfrm>
            <a:prstGeom prst="rect">
              <a:avLst/>
            </a:prstGeom>
          </p:spPr>
        </p:pic>
        <p:pic>
          <p:nvPicPr>
            <p:cNvPr id="539" name="图片 538">
              <a:extLst>
                <a:ext uri="{FF2B5EF4-FFF2-40B4-BE49-F238E27FC236}">
                  <a16:creationId xmlns:a16="http://schemas.microsoft.com/office/drawing/2014/main" id="{6056C246-F27F-4974-AAFB-66888BDC83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3898" y="5155199"/>
              <a:ext cx="7114444" cy="1220010"/>
            </a:xfrm>
            <a:prstGeom prst="rect">
              <a:avLst/>
            </a:prstGeom>
          </p:spPr>
        </p:pic>
      </p:grpSp>
      <p:pic>
        <p:nvPicPr>
          <p:cNvPr id="540" name="图片 539" descr="一群人站在建筑前&#10;&#10;描述已自动生成">
            <a:extLst>
              <a:ext uri="{FF2B5EF4-FFF2-40B4-BE49-F238E27FC236}">
                <a16:creationId xmlns:a16="http://schemas.microsoft.com/office/drawing/2014/main" id="{467876FF-1D52-47FB-8DBC-8D61588385B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2644" y="1736130"/>
            <a:ext cx="3372269" cy="1896900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41" name="Picture 539+" descr="一群人站在建筑前&#10;&#10;描述已自动生成">
            <a:extLst>
              <a:ext uri="{FF2B5EF4-FFF2-40B4-BE49-F238E27FC236}">
                <a16:creationId xmlns:a16="http://schemas.microsoft.com/office/drawing/2014/main" id="{855ACF8F-C933-42B1-AFA4-BCA85FC8F5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09866" y="1736130"/>
            <a:ext cx="3372269" cy="1896900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42" name="Picture 539+" descr="一群人站在建筑前&#10;&#10;描述已自动生成">
            <a:extLst>
              <a:ext uri="{FF2B5EF4-FFF2-40B4-BE49-F238E27FC236}">
                <a16:creationId xmlns:a16="http://schemas.microsoft.com/office/drawing/2014/main" id="{34015402-41C6-496C-9E82-112A1C0FDC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67087" y="1736130"/>
            <a:ext cx="3372269" cy="1896900"/>
          </a:xfrm>
          <a:prstGeom prst="roundRect">
            <a:avLst>
              <a:gd name="adj" fmla="val 504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543" name="文本框 542">
            <a:extLst>
              <a:ext uri="{FF2B5EF4-FFF2-40B4-BE49-F238E27FC236}">
                <a16:creationId xmlns:a16="http://schemas.microsoft.com/office/drawing/2014/main" id="{232BA09F-FBF4-4546-8F83-3D184D00F3DC}"/>
              </a:ext>
            </a:extLst>
          </p:cNvPr>
          <p:cNvSpPr txBox="1"/>
          <p:nvPr/>
        </p:nvSpPr>
        <p:spPr>
          <a:xfrm>
            <a:off x="852643" y="4635890"/>
            <a:ext cx="10751981" cy="36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左边可以放入与你论文相关的图片或者公式，定理的配图，右边文本框可以输入与你论文相关图片的解释说明或者公式</a:t>
            </a:r>
          </a:p>
        </p:txBody>
      </p:sp>
      <p:sp>
        <p:nvSpPr>
          <p:cNvPr id="544" name="文本框 543">
            <a:extLst>
              <a:ext uri="{FF2B5EF4-FFF2-40B4-BE49-F238E27FC236}">
                <a16:creationId xmlns:a16="http://schemas.microsoft.com/office/drawing/2014/main" id="{50F6745F-AE24-47B8-A52D-C0678D2837D7}"/>
              </a:ext>
            </a:extLst>
          </p:cNvPr>
          <p:cNvSpPr txBox="1"/>
          <p:nvPr/>
        </p:nvSpPr>
        <p:spPr>
          <a:xfrm>
            <a:off x="852642" y="4991511"/>
            <a:ext cx="10751981" cy="36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左边可以放入与你论文相关的图片或者公式，定理的配图，右边文本框可以输入与你论文相关图片的解释说明或者公式</a:t>
            </a:r>
          </a:p>
        </p:txBody>
      </p:sp>
      <p:sp>
        <p:nvSpPr>
          <p:cNvPr id="545" name="文本框 544">
            <a:extLst>
              <a:ext uri="{FF2B5EF4-FFF2-40B4-BE49-F238E27FC236}">
                <a16:creationId xmlns:a16="http://schemas.microsoft.com/office/drawing/2014/main" id="{9E609CFF-64E0-4C90-B195-81938DDBD178}"/>
              </a:ext>
            </a:extLst>
          </p:cNvPr>
          <p:cNvSpPr txBox="1"/>
          <p:nvPr/>
        </p:nvSpPr>
        <p:spPr>
          <a:xfrm>
            <a:off x="852641" y="5347132"/>
            <a:ext cx="10751981" cy="367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左边可以放入与你论文相关的图片或者公式，定理的配图，右边文本框可以输入与你论文相关图片的解释说明或者公式</a:t>
            </a:r>
          </a:p>
        </p:txBody>
      </p:sp>
    </p:spTree>
    <p:extLst>
      <p:ext uri="{BB962C8B-B14F-4D97-AF65-F5344CB8AC3E}">
        <p14:creationId xmlns:p14="http://schemas.microsoft.com/office/powerpoint/2010/main" val="24712789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8">
            <a:extLst>
              <a:ext uri="{FF2B5EF4-FFF2-40B4-BE49-F238E27FC236}">
                <a16:creationId xmlns:a16="http://schemas.microsoft.com/office/drawing/2014/main" id="{C556EE00-1216-4912-A189-938F442FC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501" y="1950203"/>
            <a:ext cx="159499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100" spc="130">
                <a:gradFill>
                  <a:gsLst>
                    <a:gs pos="70000">
                      <a:srgbClr val="1672BA">
                        <a:alpha val="5000"/>
                      </a:srgbClr>
                    </a:gs>
                    <a:gs pos="0">
                      <a:srgbClr val="1672BA">
                        <a:alpha val="40000"/>
                      </a:srgbClr>
                    </a:gs>
                  </a:gsLst>
                  <a:lin ang="5400000" scaled="0"/>
                </a:gradFill>
                <a:latin typeface="腾祥魅黑简" panose="01010104010101010101" pitchFamily="2" charset="-122"/>
                <a:ea typeface="腾祥魅黑简" panose="01010104010101010101" pitchFamily="2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i="0" u="none" strike="noStrike" kern="1200" cap="none" spc="13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腾祥魅黑简" panose="01010104010101010101" pitchFamily="2" charset="-122"/>
                <a:cs typeface="+mn-cs"/>
              </a:rPr>
              <a:t>04</a:t>
            </a:r>
            <a:endParaRPr kumimoji="0" lang="zh-CN" altLang="en-US" sz="8000" i="0" u="none" strike="noStrike" kern="1200" cap="none" spc="130" normalizeH="0" baseline="0" noProof="0" dirty="0">
              <a:ln w="19050"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腾祥魅黑简" panose="0101010401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A2ACB4-B973-47A6-B588-640E3CFEFA13}"/>
              </a:ext>
            </a:extLst>
          </p:cNvPr>
          <p:cNvSpPr txBox="1"/>
          <p:nvPr/>
        </p:nvSpPr>
        <p:spPr>
          <a:xfrm>
            <a:off x="4033187" y="3096928"/>
            <a:ext cx="412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0401A7A-23CE-4BF2-A1D5-A2B1ACD383F9}"/>
              </a:ext>
            </a:extLst>
          </p:cNvPr>
          <p:cNvSpPr/>
          <p:nvPr/>
        </p:nvSpPr>
        <p:spPr>
          <a:xfrm>
            <a:off x="4190035" y="3779370"/>
            <a:ext cx="3738623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L"/>
              </a:rPr>
              <a:t>QING SHU RU NI DE NEI RONG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ea typeface="OPPOSans L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9F92ABE-003C-4D4C-A1D4-32BF1A7A80F1}"/>
              </a:ext>
            </a:extLst>
          </p:cNvPr>
          <p:cNvCxnSpPr>
            <a:cxnSpLocks/>
          </p:cNvCxnSpPr>
          <p:nvPr/>
        </p:nvCxnSpPr>
        <p:spPr>
          <a:xfrm>
            <a:off x="5678126" y="4332433"/>
            <a:ext cx="83337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4CEA65-2D84-4723-9C9F-185D5F52F3AA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541C896-F96F-4F52-A162-875F747D82DF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235E21E-8B2A-4CF9-9CC3-1DEA3D9080FE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637E2E9-6DE8-44E2-A894-9230A165A9AF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20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621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21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4.1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aphicFrame>
        <p:nvGraphicFramePr>
          <p:cNvPr id="15" name="表格 8">
            <a:extLst>
              <a:ext uri="{FF2B5EF4-FFF2-40B4-BE49-F238E27FC236}">
                <a16:creationId xmlns:a16="http://schemas.microsoft.com/office/drawing/2014/main" id="{E7EFACE6-77EF-4C42-BA99-4756E21E53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43088"/>
              </p:ext>
            </p:extLst>
          </p:nvPr>
        </p:nvGraphicFramePr>
        <p:xfrm>
          <a:off x="706596" y="1500668"/>
          <a:ext cx="10778808" cy="43809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91932">
                  <a:extLst>
                    <a:ext uri="{9D8B030D-6E8A-4147-A177-3AD203B41FA5}">
                      <a16:colId xmlns:a16="http://schemas.microsoft.com/office/drawing/2014/main" val="860510536"/>
                    </a:ext>
                  </a:extLst>
                </a:gridCol>
                <a:gridCol w="2145940">
                  <a:extLst>
                    <a:ext uri="{9D8B030D-6E8A-4147-A177-3AD203B41FA5}">
                      <a16:colId xmlns:a16="http://schemas.microsoft.com/office/drawing/2014/main" val="813139154"/>
                    </a:ext>
                  </a:extLst>
                </a:gridCol>
                <a:gridCol w="3098000">
                  <a:extLst>
                    <a:ext uri="{9D8B030D-6E8A-4147-A177-3AD203B41FA5}">
                      <a16:colId xmlns:a16="http://schemas.microsoft.com/office/drawing/2014/main" val="2047780939"/>
                    </a:ext>
                  </a:extLst>
                </a:gridCol>
                <a:gridCol w="1823910">
                  <a:extLst>
                    <a:ext uri="{9D8B030D-6E8A-4147-A177-3AD203B41FA5}">
                      <a16:colId xmlns:a16="http://schemas.microsoft.com/office/drawing/2014/main" val="114216170"/>
                    </a:ext>
                  </a:extLst>
                </a:gridCol>
                <a:gridCol w="1819026">
                  <a:extLst>
                    <a:ext uri="{9D8B030D-6E8A-4147-A177-3AD203B41FA5}">
                      <a16:colId xmlns:a16="http://schemas.microsoft.com/office/drawing/2014/main" val="259593993"/>
                    </a:ext>
                  </a:extLst>
                </a:gridCol>
              </a:tblGrid>
              <a:tr h="4767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序号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1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作者姓名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1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作品名称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1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kern="120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高校名称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1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200" noProof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  <a:cs typeface="+mn-cs"/>
                        </a:rPr>
                        <a:t>日期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1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5267053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1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康智通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机械原理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清华大学</a:t>
                      </a: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5054534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2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4913777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3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876186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4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8843873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5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8485688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6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汉仪雅酷黑 45W" panose="020B0404020202020204" pitchFamily="34" charset="-122"/>
                        <a:ea typeface="汉仪雅酷黑 45W" panose="020B0404020202020204" pitchFamily="34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1569756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7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汉仪雅酷黑 45W" panose="020B0404020202020204" pitchFamily="34" charset="-122"/>
                        <a:ea typeface="汉仪雅酷黑 45W" panose="020B0404020202020204" pitchFamily="34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243790"/>
                  </a:ext>
                </a:extLst>
              </a:tr>
              <a:tr h="48803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0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j-lt"/>
                          <a:ea typeface="汉仪雅酷黑 45W" panose="020B0404020202020204" pitchFamily="34" charset="-122"/>
                          <a:cs typeface="+mn-cs"/>
                        </a:rPr>
                        <a:t>8</a:t>
                      </a:r>
                      <a:endParaRPr lang="zh-CN" altLang="en-US" sz="20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j-lt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  <a:endParaRPr lang="zh-CN" altLang="en-US" sz="1600" dirty="0">
                        <a:solidFill>
                          <a:schemeClr val="tx1"/>
                        </a:solidFill>
                        <a:latin typeface="汉仪雅酷黑 45W" panose="020B0404020202020204" pitchFamily="34" charset="-122"/>
                        <a:ea typeface="汉仪雅酷黑 45W" panose="020B0404020202020204" pitchFamily="34" charset="-122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ea"/>
                          <a:ea typeface="+mn-ea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</a:rPr>
                        <a:t>请输入</a:t>
                      </a: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汉仪雅酷黑 45W" panose="020B0404020202020204" pitchFamily="34" charset="-122"/>
                          <a:ea typeface="汉仪雅酷黑 45W" panose="020B0404020202020204" pitchFamily="34" charset="-122"/>
                          <a:cs typeface="+mn-cs"/>
                        </a:rPr>
                        <a:t>20XX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汉仪雅酷黑 45W" panose="020B0404020202020204" pitchFamily="34" charset="-122"/>
                        <a:ea typeface="汉仪雅酷黑 45W" panose="020B0404020202020204" pitchFamily="34" charset="-122"/>
                        <a:cs typeface="+mn-cs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3080020"/>
                  </a:ext>
                </a:extLst>
              </a:tr>
            </a:tbl>
          </a:graphicData>
        </a:graphic>
      </p:graphicFrame>
      <p:pic>
        <p:nvPicPr>
          <p:cNvPr id="18" name="图形 17">
            <a:extLst>
              <a:ext uri="{FF2B5EF4-FFF2-40B4-BE49-F238E27FC236}">
                <a16:creationId xmlns:a16="http://schemas.microsoft.com/office/drawing/2014/main" id="{92F4EF31-5046-461C-9331-C2A8E4A98B0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8616098" flipH="1">
            <a:off x="11597544" y="589598"/>
            <a:ext cx="1662578" cy="2319297"/>
          </a:xfrm>
          <a:prstGeom prst="rect">
            <a:avLst/>
          </a:prstGeom>
          <a:effectLst>
            <a:outerShdw blurRad="50800" dist="101600" dir="9600000" algn="tl" rotWithShape="0">
              <a:srgbClr val="1B3A67">
                <a:alpha val="16000"/>
              </a:srgbClr>
            </a:outerShdw>
          </a:effectLst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3730D636-1176-4573-9B84-6FEE693B196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687896" flipH="1">
            <a:off x="-935601" y="4805252"/>
            <a:ext cx="1662578" cy="2319297"/>
          </a:xfrm>
          <a:prstGeom prst="rect">
            <a:avLst/>
          </a:prstGeom>
          <a:effectLst>
            <a:outerShdw blurRad="50800" dist="101600" dir="9600000" algn="tl" rotWithShape="0">
              <a:srgbClr val="1B3A67">
                <a:alpha val="1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61153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五边形 57++">
            <a:extLst>
              <a:ext uri="{FF2B5EF4-FFF2-40B4-BE49-F238E27FC236}">
                <a16:creationId xmlns:a16="http://schemas.microsoft.com/office/drawing/2014/main" id="{6F22D544-9F10-432A-B398-A70D0F740F4D}"/>
              </a:ext>
            </a:extLst>
          </p:cNvPr>
          <p:cNvSpPr/>
          <p:nvPr/>
        </p:nvSpPr>
        <p:spPr>
          <a:xfrm rot="16200000">
            <a:off x="8032942" y="2341630"/>
            <a:ext cx="3803853" cy="3010825"/>
          </a:xfrm>
          <a:prstGeom prst="homePlate">
            <a:avLst>
              <a:gd name="adj" fmla="val 8176"/>
            </a:avLst>
          </a:prstGeom>
          <a:gradFill>
            <a:gsLst>
              <a:gs pos="90000">
                <a:srgbClr val="FFFFFF">
                  <a:alpha val="75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9050">
            <a:gradFill flip="none" rotWithShape="1">
              <a:gsLst>
                <a:gs pos="0">
                  <a:schemeClr val="accent1">
                    <a:lumMod val="95000"/>
                    <a:lumOff val="5000"/>
                  </a:schemeClr>
                </a:gs>
                <a:gs pos="60000">
                  <a:schemeClr val="accent1">
                    <a:lumMod val="60000"/>
                    <a:alpha val="0"/>
                  </a:schemeClr>
                </a:gs>
              </a:gsLst>
              <a:lin ang="10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25" name="五边形 57++">
            <a:extLst>
              <a:ext uri="{FF2B5EF4-FFF2-40B4-BE49-F238E27FC236}">
                <a16:creationId xmlns:a16="http://schemas.microsoft.com/office/drawing/2014/main" id="{195D22AC-A846-4C9B-8F1F-F80046B08CB7}"/>
              </a:ext>
            </a:extLst>
          </p:cNvPr>
          <p:cNvSpPr/>
          <p:nvPr/>
        </p:nvSpPr>
        <p:spPr>
          <a:xfrm rot="16200000">
            <a:off x="343739" y="2341631"/>
            <a:ext cx="3803853" cy="3010825"/>
          </a:xfrm>
          <a:prstGeom prst="homePlate">
            <a:avLst>
              <a:gd name="adj" fmla="val 8176"/>
            </a:avLst>
          </a:prstGeom>
          <a:gradFill>
            <a:gsLst>
              <a:gs pos="90000">
                <a:srgbClr val="FFFFFF">
                  <a:alpha val="75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9050">
            <a:gradFill flip="none" rotWithShape="1">
              <a:gsLst>
                <a:gs pos="0">
                  <a:schemeClr val="accent1">
                    <a:lumMod val="95000"/>
                    <a:lumOff val="5000"/>
                  </a:schemeClr>
                </a:gs>
                <a:gs pos="60000">
                  <a:schemeClr val="accent1">
                    <a:lumMod val="60000"/>
                    <a:alpha val="0"/>
                  </a:schemeClr>
                </a:gs>
              </a:gsLst>
              <a:lin ang="10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22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4.2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13" name="五边形 57+">
            <a:extLst>
              <a:ext uri="{FF2B5EF4-FFF2-40B4-BE49-F238E27FC236}">
                <a16:creationId xmlns:a16="http://schemas.microsoft.com/office/drawing/2014/main" id="{FE9CEC42-E197-4B23-A9C7-09EB8083458D}"/>
              </a:ext>
            </a:extLst>
          </p:cNvPr>
          <p:cNvSpPr/>
          <p:nvPr/>
        </p:nvSpPr>
        <p:spPr>
          <a:xfrm rot="16200000">
            <a:off x="4194075" y="2341631"/>
            <a:ext cx="3803853" cy="3010825"/>
          </a:xfrm>
          <a:prstGeom prst="homePlate">
            <a:avLst>
              <a:gd name="adj" fmla="val 8176"/>
            </a:avLst>
          </a:prstGeom>
          <a:gradFill>
            <a:gsLst>
              <a:gs pos="90000">
                <a:srgbClr val="FFFFFF">
                  <a:alpha val="75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 w="19050">
            <a:gradFill flip="none" rotWithShape="1">
              <a:gsLst>
                <a:gs pos="0">
                  <a:schemeClr val="accent1">
                    <a:lumMod val="95000"/>
                    <a:lumOff val="5000"/>
                  </a:schemeClr>
                </a:gs>
                <a:gs pos="60000">
                  <a:schemeClr val="accent1">
                    <a:lumMod val="60000"/>
                    <a:alpha val="0"/>
                  </a:schemeClr>
                </a:gs>
              </a:gsLst>
              <a:lin ang="108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DA8BCF7-03D7-4BD5-9FBE-60BF762AC483}"/>
              </a:ext>
            </a:extLst>
          </p:cNvPr>
          <p:cNvSpPr/>
          <p:nvPr/>
        </p:nvSpPr>
        <p:spPr>
          <a:xfrm>
            <a:off x="1850005" y="1549455"/>
            <a:ext cx="791323" cy="7913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0" name="Oval 16+">
            <a:extLst>
              <a:ext uri="{FF2B5EF4-FFF2-40B4-BE49-F238E27FC236}">
                <a16:creationId xmlns:a16="http://schemas.microsoft.com/office/drawing/2014/main" id="{D15EA202-2471-4636-AB49-B552BC5427F8}"/>
              </a:ext>
            </a:extLst>
          </p:cNvPr>
          <p:cNvSpPr/>
          <p:nvPr/>
        </p:nvSpPr>
        <p:spPr>
          <a:xfrm>
            <a:off x="5700339" y="1549455"/>
            <a:ext cx="791323" cy="7913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1" name="Oval 16++">
            <a:extLst>
              <a:ext uri="{FF2B5EF4-FFF2-40B4-BE49-F238E27FC236}">
                <a16:creationId xmlns:a16="http://schemas.microsoft.com/office/drawing/2014/main" id="{1448BBFC-E7CA-4601-9A9B-9F06F08D1DA2}"/>
              </a:ext>
            </a:extLst>
          </p:cNvPr>
          <p:cNvSpPr/>
          <p:nvPr/>
        </p:nvSpPr>
        <p:spPr>
          <a:xfrm>
            <a:off x="9539208" y="1549455"/>
            <a:ext cx="791323" cy="7913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13437AD0-8F07-4189-BDD2-E323AB1873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26187" y="1725637"/>
            <a:ext cx="438959" cy="438959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6C7D16CD-F50D-4C9E-8763-91C6EFBEDB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76521" y="1725637"/>
            <a:ext cx="438959" cy="438959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9DC372B4-A169-4A76-9F7B-5E867B5C24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15390" y="1725637"/>
            <a:ext cx="438959" cy="438959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9AC4F05-513E-480D-A2D9-A9689EFE326A}"/>
              </a:ext>
            </a:extLst>
          </p:cNvPr>
          <p:cNvSpPr txBox="1"/>
          <p:nvPr/>
        </p:nvSpPr>
        <p:spPr>
          <a:xfrm>
            <a:off x="950371" y="3167831"/>
            <a:ext cx="2665588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请输入你的内容，请输入你的内容，请输入你的内容，请输入你的内容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请输入你的内容，请输入你的内容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5E5BBCA-352F-4041-90E9-147B4A0FC773}"/>
              </a:ext>
            </a:extLst>
          </p:cNvPr>
          <p:cNvSpPr txBox="1"/>
          <p:nvPr/>
        </p:nvSpPr>
        <p:spPr>
          <a:xfrm>
            <a:off x="1246886" y="2574397"/>
            <a:ext cx="1997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输入小标题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30D38FA-EBCB-484E-B3E3-AE6EEB0147FD}"/>
              </a:ext>
            </a:extLst>
          </p:cNvPr>
          <p:cNvGrpSpPr/>
          <p:nvPr/>
        </p:nvGrpSpPr>
        <p:grpSpPr>
          <a:xfrm>
            <a:off x="4763206" y="2574397"/>
            <a:ext cx="2665588" cy="2734148"/>
            <a:chOff x="950371" y="2574397"/>
            <a:chExt cx="2665588" cy="2734148"/>
          </a:xfrm>
        </p:grpSpPr>
        <p:sp>
          <p:nvSpPr>
            <p:cNvPr id="31" name="TextBox 26+">
              <a:extLst>
                <a:ext uri="{FF2B5EF4-FFF2-40B4-BE49-F238E27FC236}">
                  <a16:creationId xmlns:a16="http://schemas.microsoft.com/office/drawing/2014/main" id="{54792AE4-870C-4812-8EDC-4829B2FBFF21}"/>
                </a:ext>
              </a:extLst>
            </p:cNvPr>
            <p:cNvSpPr txBox="1"/>
            <p:nvPr/>
          </p:nvSpPr>
          <p:spPr>
            <a:xfrm>
              <a:off x="950371" y="3167831"/>
              <a:ext cx="2665588" cy="214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请输入你的内容，请输入你的内容，请输入你的内容，请输入你的内容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请输入你的内容，请输入你的内容，请输入你的内容，请输入你的内容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</a:t>
              </a:r>
            </a:p>
          </p:txBody>
        </p:sp>
        <p:sp>
          <p:nvSpPr>
            <p:cNvPr id="32" name="TextBox 28+">
              <a:extLst>
                <a:ext uri="{FF2B5EF4-FFF2-40B4-BE49-F238E27FC236}">
                  <a16:creationId xmlns:a16="http://schemas.microsoft.com/office/drawing/2014/main" id="{81E20692-08CD-4FEA-BA64-3505F1D083F6}"/>
                </a:ext>
              </a:extLst>
            </p:cNvPr>
            <p:cNvSpPr txBox="1"/>
            <p:nvPr/>
          </p:nvSpPr>
          <p:spPr>
            <a:xfrm>
              <a:off x="1246886" y="2574397"/>
              <a:ext cx="19975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  <p:grpSp>
        <p:nvGrpSpPr>
          <p:cNvPr id="33" name="Group 1+">
            <a:extLst>
              <a:ext uri="{FF2B5EF4-FFF2-40B4-BE49-F238E27FC236}">
                <a16:creationId xmlns:a16="http://schemas.microsoft.com/office/drawing/2014/main" id="{9FB878DF-DECE-4F65-AB5D-BCBBCB72EC92}"/>
              </a:ext>
            </a:extLst>
          </p:cNvPr>
          <p:cNvGrpSpPr/>
          <p:nvPr/>
        </p:nvGrpSpPr>
        <p:grpSpPr>
          <a:xfrm>
            <a:off x="8602074" y="2574397"/>
            <a:ext cx="2665588" cy="2734148"/>
            <a:chOff x="950371" y="2574397"/>
            <a:chExt cx="2665588" cy="2734148"/>
          </a:xfrm>
        </p:grpSpPr>
        <p:sp>
          <p:nvSpPr>
            <p:cNvPr id="34" name="TextBox 26+">
              <a:extLst>
                <a:ext uri="{FF2B5EF4-FFF2-40B4-BE49-F238E27FC236}">
                  <a16:creationId xmlns:a16="http://schemas.microsoft.com/office/drawing/2014/main" id="{BBCC03BA-9274-40CA-8710-E46439AC31E1}"/>
                </a:ext>
              </a:extLst>
            </p:cNvPr>
            <p:cNvSpPr txBox="1"/>
            <p:nvPr/>
          </p:nvSpPr>
          <p:spPr>
            <a:xfrm>
              <a:off x="950371" y="3167831"/>
              <a:ext cx="2665588" cy="214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请输入你的内容，请输入你的内容，请输入你的内容，请输入你的内容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请输入你的内容，请输入你的内容，请输入你的内容，请输入你的内容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  <a:alpha val="87000"/>
                    </a:schemeClr>
                  </a:solidFill>
                  <a:latin typeface="+mn-ea"/>
                </a:rPr>
                <a:t>请输入你的内容，请输入你的内容</a:t>
              </a:r>
            </a:p>
          </p:txBody>
        </p:sp>
        <p:sp>
          <p:nvSpPr>
            <p:cNvPr id="35" name="TextBox 28+">
              <a:extLst>
                <a:ext uri="{FF2B5EF4-FFF2-40B4-BE49-F238E27FC236}">
                  <a16:creationId xmlns:a16="http://schemas.microsoft.com/office/drawing/2014/main" id="{30E5FA8F-8E21-438F-9219-957E56391810}"/>
                </a:ext>
              </a:extLst>
            </p:cNvPr>
            <p:cNvSpPr txBox="1"/>
            <p:nvPr/>
          </p:nvSpPr>
          <p:spPr>
            <a:xfrm>
              <a:off x="1246886" y="2574397"/>
              <a:ext cx="19975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sz="2800" dirty="0">
                  <a:solidFill>
                    <a:schemeClr val="accent1"/>
                  </a:solidFill>
                  <a:latin typeface="+mj-ea"/>
                  <a:ea typeface="+mj-ea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124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23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4.3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D1E1834-5EF6-450C-B934-32F9C6494373}"/>
              </a:ext>
            </a:extLst>
          </p:cNvPr>
          <p:cNvSpPr/>
          <p:nvPr/>
        </p:nvSpPr>
        <p:spPr>
          <a:xfrm>
            <a:off x="1489013" y="1661570"/>
            <a:ext cx="9213974" cy="4113595"/>
          </a:xfrm>
          <a:prstGeom prst="roundRect">
            <a:avLst>
              <a:gd name="adj" fmla="val 3358"/>
            </a:avLst>
          </a:prstGeom>
          <a:solidFill>
            <a:schemeClr val="bg1"/>
          </a:solidFill>
          <a:ln w="158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44062501-B2C4-4514-A0B7-C5701AA7CC13}"/>
              </a:ext>
            </a:extLst>
          </p:cNvPr>
          <p:cNvCxnSpPr>
            <a:cxnSpLocks/>
          </p:cNvCxnSpPr>
          <p:nvPr/>
        </p:nvCxnSpPr>
        <p:spPr>
          <a:xfrm>
            <a:off x="1546163" y="3718367"/>
            <a:ext cx="9099675" cy="0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84CE1FF-F956-4023-B42D-98111502844D}"/>
              </a:ext>
            </a:extLst>
          </p:cNvPr>
          <p:cNvCxnSpPr>
            <a:cxnSpLocks/>
          </p:cNvCxnSpPr>
          <p:nvPr/>
        </p:nvCxnSpPr>
        <p:spPr>
          <a:xfrm>
            <a:off x="4606925" y="1970530"/>
            <a:ext cx="0" cy="3495675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760D520E-583F-429E-A6A4-01D4220E704A}"/>
              </a:ext>
            </a:extLst>
          </p:cNvPr>
          <p:cNvCxnSpPr>
            <a:cxnSpLocks/>
          </p:cNvCxnSpPr>
          <p:nvPr/>
        </p:nvCxnSpPr>
        <p:spPr>
          <a:xfrm>
            <a:off x="7623175" y="1970530"/>
            <a:ext cx="0" cy="3495675"/>
          </a:xfrm>
          <a:prstGeom prst="line">
            <a:avLst/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形 37">
            <a:extLst>
              <a:ext uri="{FF2B5EF4-FFF2-40B4-BE49-F238E27FC236}">
                <a16:creationId xmlns:a16="http://schemas.microsoft.com/office/drawing/2014/main" id="{B3DE0ECA-A411-4D4E-B7CA-4BDF0687DDD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59005" y="1975457"/>
            <a:ext cx="792000" cy="792000"/>
          </a:xfrm>
          <a:prstGeom prst="rect">
            <a:avLst/>
          </a:prstGeom>
          <a:effectLst/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5253DF61-E2EA-4B79-B6E5-9D82C08FB7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01725" y="3954520"/>
            <a:ext cx="792000" cy="792000"/>
          </a:xfrm>
          <a:prstGeom prst="rect">
            <a:avLst/>
          </a:prstGeom>
          <a:effectLst/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B13A7B00-C038-465F-A9E7-5B0B842EFFE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98276" y="1974904"/>
            <a:ext cx="792000" cy="792000"/>
          </a:xfrm>
          <a:prstGeom prst="rect">
            <a:avLst/>
          </a:prstGeom>
          <a:effectLst/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1EC0FD4F-A415-403A-B089-A3319DA15D8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59005" y="3950421"/>
            <a:ext cx="792000" cy="792000"/>
          </a:xfrm>
          <a:prstGeom prst="rect">
            <a:avLst/>
          </a:prstGeom>
          <a:effectLst/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57DE9260-6120-470D-BA39-07D7A0E7FA6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748938" y="1970530"/>
            <a:ext cx="792000" cy="792000"/>
          </a:xfrm>
          <a:prstGeom prst="rect">
            <a:avLst/>
          </a:prstGeom>
          <a:effectLst/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8F58586C-B8A3-41FF-8643-A2C894B73E0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698276" y="3958914"/>
            <a:ext cx="792000" cy="792000"/>
          </a:xfrm>
          <a:prstGeom prst="rect">
            <a:avLst/>
          </a:prstGeom>
          <a:effectLst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9A34BE1-DB4C-4D27-A7E6-D0CDF8D9460C}"/>
              </a:ext>
            </a:extLst>
          </p:cNvPr>
          <p:cNvSpPr txBox="1"/>
          <p:nvPr/>
        </p:nvSpPr>
        <p:spPr>
          <a:xfrm>
            <a:off x="2329359" y="2886824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sp>
        <p:nvSpPr>
          <p:cNvPr id="45" name="TextBox 4+">
            <a:extLst>
              <a:ext uri="{FF2B5EF4-FFF2-40B4-BE49-F238E27FC236}">
                <a16:creationId xmlns:a16="http://schemas.microsoft.com/office/drawing/2014/main" id="{94ED879E-3B92-4F3E-A987-54A8CE30919F}"/>
              </a:ext>
            </a:extLst>
          </p:cNvPr>
          <p:cNvSpPr txBox="1"/>
          <p:nvPr/>
        </p:nvSpPr>
        <p:spPr>
          <a:xfrm>
            <a:off x="5285563" y="2886824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sp>
        <p:nvSpPr>
          <p:cNvPr id="46" name="TextBox 4++">
            <a:extLst>
              <a:ext uri="{FF2B5EF4-FFF2-40B4-BE49-F238E27FC236}">
                <a16:creationId xmlns:a16="http://schemas.microsoft.com/office/drawing/2014/main" id="{CB19EF62-A33C-4F2E-85E8-B235D1F88CDF}"/>
              </a:ext>
            </a:extLst>
          </p:cNvPr>
          <p:cNvSpPr txBox="1"/>
          <p:nvPr/>
        </p:nvSpPr>
        <p:spPr>
          <a:xfrm>
            <a:off x="8351248" y="2886824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E937F8E-0E0E-457D-B051-51D6731F7B7B}"/>
              </a:ext>
            </a:extLst>
          </p:cNvPr>
          <p:cNvSpPr txBox="1"/>
          <p:nvPr/>
        </p:nvSpPr>
        <p:spPr>
          <a:xfrm>
            <a:off x="2329359" y="494362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sp>
        <p:nvSpPr>
          <p:cNvPr id="48" name="TextBox 4+">
            <a:extLst>
              <a:ext uri="{FF2B5EF4-FFF2-40B4-BE49-F238E27FC236}">
                <a16:creationId xmlns:a16="http://schemas.microsoft.com/office/drawing/2014/main" id="{CAD244F3-F940-498A-A3A0-43ACDEF5E4BE}"/>
              </a:ext>
            </a:extLst>
          </p:cNvPr>
          <p:cNvSpPr txBox="1"/>
          <p:nvPr/>
        </p:nvSpPr>
        <p:spPr>
          <a:xfrm>
            <a:off x="5285563" y="494362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sp>
        <p:nvSpPr>
          <p:cNvPr id="49" name="TextBox 4++">
            <a:extLst>
              <a:ext uri="{FF2B5EF4-FFF2-40B4-BE49-F238E27FC236}">
                <a16:creationId xmlns:a16="http://schemas.microsoft.com/office/drawing/2014/main" id="{DE947EA4-210F-4276-87C3-F31C6A726D63}"/>
              </a:ext>
            </a:extLst>
          </p:cNvPr>
          <p:cNvSpPr txBox="1"/>
          <p:nvPr/>
        </p:nvSpPr>
        <p:spPr>
          <a:xfrm>
            <a:off x="8351248" y="4943621"/>
            <a:ext cx="153888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/>
              <a:t>请输入文字</a:t>
            </a:r>
          </a:p>
        </p:txBody>
      </p:sp>
      <p:pic>
        <p:nvPicPr>
          <p:cNvPr id="50" name="图形 49">
            <a:extLst>
              <a:ext uri="{FF2B5EF4-FFF2-40B4-BE49-F238E27FC236}">
                <a16:creationId xmlns:a16="http://schemas.microsoft.com/office/drawing/2014/main" id="{BC310D7F-6472-4736-917C-B68309A54F4C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/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4687896" flipH="1">
            <a:off x="-814732" y="4404837"/>
            <a:ext cx="1662578" cy="2319297"/>
          </a:xfrm>
          <a:prstGeom prst="rect">
            <a:avLst/>
          </a:prstGeom>
          <a:effectLst>
            <a:outerShdw blurRad="50800" dist="101600" dir="9600000" algn="tl" rotWithShape="0">
              <a:schemeClr val="accent1">
                <a:lumMod val="20000"/>
                <a:lumOff val="80000"/>
                <a:alpha val="1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9406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24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4.4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C44AFDE1-752C-489C-A319-745F7782A81A}"/>
              </a:ext>
            </a:extLst>
          </p:cNvPr>
          <p:cNvSpPr/>
          <p:nvPr/>
        </p:nvSpPr>
        <p:spPr>
          <a:xfrm>
            <a:off x="1400831" y="1574157"/>
            <a:ext cx="9390339" cy="4363655"/>
          </a:xfrm>
          <a:prstGeom prst="roundRect">
            <a:avLst>
              <a:gd name="adj" fmla="val 10111"/>
            </a:avLst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7595C1D-3C9C-43B2-B553-C07B066C989E}"/>
              </a:ext>
            </a:extLst>
          </p:cNvPr>
          <p:cNvCxnSpPr>
            <a:cxnSpLocks/>
          </p:cNvCxnSpPr>
          <p:nvPr/>
        </p:nvCxnSpPr>
        <p:spPr>
          <a:xfrm>
            <a:off x="1979271" y="1574157"/>
            <a:ext cx="937549" cy="0"/>
          </a:xfrm>
          <a:prstGeom prst="line">
            <a:avLst/>
          </a:prstGeom>
          <a:ln w="571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88C6BDF-6424-4B44-AE57-324C42E79D4C}"/>
              </a:ext>
            </a:extLst>
          </p:cNvPr>
          <p:cNvSpPr/>
          <p:nvPr/>
        </p:nvSpPr>
        <p:spPr>
          <a:xfrm>
            <a:off x="5628640" y="1574156"/>
            <a:ext cx="5162529" cy="4363649"/>
          </a:xfrm>
          <a:custGeom>
            <a:avLst/>
            <a:gdLst>
              <a:gd name="connsiteX0" fmla="*/ 1267412 w 5318725"/>
              <a:gd name="connsiteY0" fmla="*/ 0 h 4363655"/>
              <a:gd name="connsiteX1" fmla="*/ 4877516 w 5318725"/>
              <a:gd name="connsiteY1" fmla="*/ 0 h 4363655"/>
              <a:gd name="connsiteX2" fmla="*/ 5318725 w 5318725"/>
              <a:gd name="connsiteY2" fmla="*/ 441209 h 4363655"/>
              <a:gd name="connsiteX3" fmla="*/ 5318725 w 5318725"/>
              <a:gd name="connsiteY3" fmla="*/ 3922446 h 4363655"/>
              <a:gd name="connsiteX4" fmla="*/ 4877516 w 5318725"/>
              <a:gd name="connsiteY4" fmla="*/ 4363655 h 4363655"/>
              <a:gd name="connsiteX5" fmla="*/ 0 w 5318725"/>
              <a:gd name="connsiteY5" fmla="*/ 4363655 h 4363655"/>
              <a:gd name="connsiteX6" fmla="*/ 1267412 w 5318725"/>
              <a:gd name="connsiteY6" fmla="*/ 0 h 4363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18725" h="4363655">
                <a:moveTo>
                  <a:pt x="1267412" y="0"/>
                </a:moveTo>
                <a:lnTo>
                  <a:pt x="4877516" y="0"/>
                </a:lnTo>
                <a:cubicBezTo>
                  <a:pt x="5121189" y="0"/>
                  <a:pt x="5318725" y="197536"/>
                  <a:pt x="5318725" y="441209"/>
                </a:cubicBezTo>
                <a:lnTo>
                  <a:pt x="5318725" y="3922446"/>
                </a:lnTo>
                <a:cubicBezTo>
                  <a:pt x="5318725" y="4166119"/>
                  <a:pt x="5121189" y="4363655"/>
                  <a:pt x="4877516" y="4363655"/>
                </a:cubicBezTo>
                <a:lnTo>
                  <a:pt x="0" y="4363655"/>
                </a:lnTo>
                <a:lnTo>
                  <a:pt x="1267412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CE0FF98E-ECE6-4977-8BC9-C09B64B6E8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515" y="1982843"/>
            <a:ext cx="2602969" cy="3954969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741EF5FE-33C3-4A80-906A-0262C54408FE}"/>
              </a:ext>
            </a:extLst>
          </p:cNvPr>
          <p:cNvSpPr txBox="1"/>
          <p:nvPr/>
        </p:nvSpPr>
        <p:spPr>
          <a:xfrm>
            <a:off x="1745835" y="198284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8F9052A-A7C5-482D-B57B-8745065C8AA5}"/>
              </a:ext>
            </a:extLst>
          </p:cNvPr>
          <p:cNvSpPr txBox="1"/>
          <p:nvPr/>
        </p:nvSpPr>
        <p:spPr>
          <a:xfrm>
            <a:off x="1745834" y="2547168"/>
            <a:ext cx="2887126" cy="1639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请输入小标题</a:t>
            </a:r>
          </a:p>
        </p:txBody>
      </p:sp>
      <p:sp>
        <p:nvSpPr>
          <p:cNvPr id="55" name="TextBox 51+">
            <a:extLst>
              <a:ext uri="{FF2B5EF4-FFF2-40B4-BE49-F238E27FC236}">
                <a16:creationId xmlns:a16="http://schemas.microsoft.com/office/drawing/2014/main" id="{30885E8C-4F69-4A1C-BA98-A740A7E03CD1}"/>
              </a:ext>
            </a:extLst>
          </p:cNvPr>
          <p:cNvSpPr txBox="1"/>
          <p:nvPr/>
        </p:nvSpPr>
        <p:spPr>
          <a:xfrm>
            <a:off x="7397485" y="1982843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请输入小标题</a:t>
            </a:r>
          </a:p>
        </p:txBody>
      </p:sp>
      <p:sp>
        <p:nvSpPr>
          <p:cNvPr id="56" name="TextBox 52+">
            <a:extLst>
              <a:ext uri="{FF2B5EF4-FFF2-40B4-BE49-F238E27FC236}">
                <a16:creationId xmlns:a16="http://schemas.microsoft.com/office/drawing/2014/main" id="{8D61385C-0726-4BCD-BC8E-EB0F2B9B3CB3}"/>
              </a:ext>
            </a:extLst>
          </p:cNvPr>
          <p:cNvSpPr txBox="1"/>
          <p:nvPr/>
        </p:nvSpPr>
        <p:spPr>
          <a:xfrm>
            <a:off x="7397484" y="2547168"/>
            <a:ext cx="2887126" cy="16396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请输入小标题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D4A29AE-038C-4182-820A-4C7030F67B2F}"/>
              </a:ext>
            </a:extLst>
          </p:cNvPr>
          <p:cNvSpPr txBox="1"/>
          <p:nvPr/>
        </p:nvSpPr>
        <p:spPr>
          <a:xfrm>
            <a:off x="1745834" y="451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请输入文字，请输入文字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A0EF9DD-6DB1-4806-AD4C-30166041F06D}"/>
              </a:ext>
            </a:extLst>
          </p:cNvPr>
          <p:cNvSpPr txBox="1"/>
          <p:nvPr/>
        </p:nvSpPr>
        <p:spPr>
          <a:xfrm>
            <a:off x="1745834" y="478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请输入文字，请输入文字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8C6E066-D60B-4B9E-AF49-9A3DD09EA07C}"/>
              </a:ext>
            </a:extLst>
          </p:cNvPr>
          <p:cNvSpPr txBox="1"/>
          <p:nvPr/>
        </p:nvSpPr>
        <p:spPr>
          <a:xfrm>
            <a:off x="1745834" y="505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请输入文字，请输入文字</a:t>
            </a:r>
          </a:p>
        </p:txBody>
      </p:sp>
      <p:sp>
        <p:nvSpPr>
          <p:cNvPr id="64" name="TextBox 61+">
            <a:extLst>
              <a:ext uri="{FF2B5EF4-FFF2-40B4-BE49-F238E27FC236}">
                <a16:creationId xmlns:a16="http://schemas.microsoft.com/office/drawing/2014/main" id="{08461290-8FDF-4779-8996-EF4C9C7B4A5E}"/>
              </a:ext>
            </a:extLst>
          </p:cNvPr>
          <p:cNvSpPr txBox="1"/>
          <p:nvPr/>
        </p:nvSpPr>
        <p:spPr>
          <a:xfrm>
            <a:off x="7428981" y="478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请输入文字，请输入文字</a:t>
            </a:r>
          </a:p>
        </p:txBody>
      </p:sp>
      <p:sp>
        <p:nvSpPr>
          <p:cNvPr id="65" name="TextBox 60+">
            <a:extLst>
              <a:ext uri="{FF2B5EF4-FFF2-40B4-BE49-F238E27FC236}">
                <a16:creationId xmlns:a16="http://schemas.microsoft.com/office/drawing/2014/main" id="{A38FEEA3-9B5B-435C-82CB-F8CACE328D7E}"/>
              </a:ext>
            </a:extLst>
          </p:cNvPr>
          <p:cNvSpPr txBox="1"/>
          <p:nvPr/>
        </p:nvSpPr>
        <p:spPr>
          <a:xfrm>
            <a:off x="7428981" y="451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请输入文字，请输入文字</a:t>
            </a:r>
          </a:p>
        </p:txBody>
      </p:sp>
      <p:sp>
        <p:nvSpPr>
          <p:cNvPr id="66" name="TextBox 62+">
            <a:extLst>
              <a:ext uri="{FF2B5EF4-FFF2-40B4-BE49-F238E27FC236}">
                <a16:creationId xmlns:a16="http://schemas.microsoft.com/office/drawing/2014/main" id="{5F937FCE-12F5-4175-81E2-8FAEFA8FCBF9}"/>
              </a:ext>
            </a:extLst>
          </p:cNvPr>
          <p:cNvSpPr txBox="1"/>
          <p:nvPr/>
        </p:nvSpPr>
        <p:spPr>
          <a:xfrm>
            <a:off x="7428981" y="5053983"/>
            <a:ext cx="2289463" cy="2755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请输入文字，请输入文字</a:t>
            </a:r>
          </a:p>
        </p:txBody>
      </p:sp>
      <p:pic>
        <p:nvPicPr>
          <p:cNvPr id="68" name="图形 67">
            <a:extLst>
              <a:ext uri="{FF2B5EF4-FFF2-40B4-BE49-F238E27FC236}">
                <a16:creationId xmlns:a16="http://schemas.microsoft.com/office/drawing/2014/main" id="{CD08BEF7-0594-4E2E-934D-6D53496A177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687896" flipH="1">
            <a:off x="-780055" y="3977508"/>
            <a:ext cx="1938442" cy="2704127"/>
          </a:xfrm>
          <a:prstGeom prst="rect">
            <a:avLst/>
          </a:prstGeom>
          <a:effectLst>
            <a:outerShdw blurRad="50800" dist="101600" dir="9600000" algn="tl" rotWithShape="0">
              <a:schemeClr val="accent1">
                <a:lumMod val="20000"/>
                <a:lumOff val="80000"/>
                <a:alpha val="1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00611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25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611608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4.5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44864AF-55D3-429B-BD92-FA4EB0AB45E9}"/>
              </a:ext>
            </a:extLst>
          </p:cNvPr>
          <p:cNvGrpSpPr/>
          <p:nvPr/>
        </p:nvGrpSpPr>
        <p:grpSpPr>
          <a:xfrm>
            <a:off x="2076988" y="1994990"/>
            <a:ext cx="3518261" cy="3518261"/>
            <a:chOff x="1510028" y="1497864"/>
            <a:chExt cx="4407997" cy="440799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8B62207-C575-45C8-B118-8799EFCB793E}"/>
                </a:ext>
              </a:extLst>
            </p:cNvPr>
            <p:cNvGrpSpPr/>
            <p:nvPr/>
          </p:nvGrpSpPr>
          <p:grpSpPr>
            <a:xfrm>
              <a:off x="2337792" y="2325628"/>
              <a:ext cx="2752468" cy="2752468"/>
              <a:chOff x="2693739" y="2476098"/>
              <a:chExt cx="2752468" cy="2752468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6FC7CAF-989D-4212-8757-A74A13854EE5}"/>
                  </a:ext>
                </a:extLst>
              </p:cNvPr>
              <p:cNvSpPr/>
              <p:nvPr/>
            </p:nvSpPr>
            <p:spPr>
              <a:xfrm>
                <a:off x="2693739" y="2476098"/>
                <a:ext cx="2752468" cy="2752468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E5FE29E-265F-41FF-A2BE-E2522E0B0E9F}"/>
                  </a:ext>
                </a:extLst>
              </p:cNvPr>
              <p:cNvSpPr/>
              <p:nvPr/>
            </p:nvSpPr>
            <p:spPr>
              <a:xfrm>
                <a:off x="2886956" y="2669315"/>
                <a:ext cx="2366035" cy="236603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E1806835-0E54-4376-814C-B0A2588B417C}"/>
                </a:ext>
              </a:extLst>
            </p:cNvPr>
            <p:cNvSpPr/>
            <p:nvPr/>
          </p:nvSpPr>
          <p:spPr>
            <a:xfrm>
              <a:off x="1510028" y="1497864"/>
              <a:ext cx="4407997" cy="4407997"/>
            </a:xfrm>
            <a:prstGeom prst="arc">
              <a:avLst>
                <a:gd name="adj1" fmla="val 1471227"/>
                <a:gd name="adj2" fmla="val 1445268"/>
              </a:avLst>
            </a:prstGeom>
            <a:noFill/>
            <a:ln w="22225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F1D5281-1B6A-4487-B7AC-28587475B0FF}"/>
              </a:ext>
            </a:extLst>
          </p:cNvPr>
          <p:cNvGrpSpPr/>
          <p:nvPr/>
        </p:nvGrpSpPr>
        <p:grpSpPr>
          <a:xfrm>
            <a:off x="6596750" y="1994989"/>
            <a:ext cx="3518262" cy="3518262"/>
            <a:chOff x="5918028" y="1648335"/>
            <a:chExt cx="4407997" cy="4407997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F2ACF08B-CA8C-4A96-A9EA-767F68D7E4CD}"/>
                </a:ext>
              </a:extLst>
            </p:cNvPr>
            <p:cNvGrpSpPr/>
            <p:nvPr/>
          </p:nvGrpSpPr>
          <p:grpSpPr>
            <a:xfrm>
              <a:off x="6745792" y="2476099"/>
              <a:ext cx="2752468" cy="2752468"/>
              <a:chOff x="6745791" y="2476098"/>
              <a:chExt cx="2752468" cy="2752468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E28EF24A-D808-42ED-8BD2-89E32BF62E5C}"/>
                  </a:ext>
                </a:extLst>
              </p:cNvPr>
              <p:cNvSpPr/>
              <p:nvPr/>
            </p:nvSpPr>
            <p:spPr>
              <a:xfrm flipH="1">
                <a:off x="6745791" y="2476098"/>
                <a:ext cx="2752468" cy="2752468"/>
              </a:xfrm>
              <a:prstGeom prst="ellipse">
                <a:avLst/>
              </a:prstGeom>
              <a:solidFill>
                <a:schemeClr val="bg2">
                  <a:lumMod val="75000"/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2684E7C-E458-4F57-A88D-0AAA2541EC2F}"/>
                  </a:ext>
                </a:extLst>
              </p:cNvPr>
              <p:cNvSpPr/>
              <p:nvPr/>
            </p:nvSpPr>
            <p:spPr>
              <a:xfrm flipH="1">
                <a:off x="6939008" y="2669315"/>
                <a:ext cx="2366035" cy="2366035"/>
              </a:xfrm>
              <a:prstGeom prst="ellipse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22D00072-737C-4403-99DE-252DAD8FA1FD}"/>
                </a:ext>
              </a:extLst>
            </p:cNvPr>
            <p:cNvSpPr/>
            <p:nvPr/>
          </p:nvSpPr>
          <p:spPr>
            <a:xfrm>
              <a:off x="5918028" y="1648335"/>
              <a:ext cx="4407997" cy="4407997"/>
            </a:xfrm>
            <a:prstGeom prst="arc">
              <a:avLst>
                <a:gd name="adj1" fmla="val 12300824"/>
                <a:gd name="adj2" fmla="val 12284687"/>
              </a:avLst>
            </a:prstGeom>
            <a:noFill/>
            <a:ln w="22225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5" name="椭圆 34">
            <a:extLst>
              <a:ext uri="{FF2B5EF4-FFF2-40B4-BE49-F238E27FC236}">
                <a16:creationId xmlns:a16="http://schemas.microsoft.com/office/drawing/2014/main" id="{DB579AD3-6029-4D46-A5C3-3BA7E0999264}"/>
              </a:ext>
            </a:extLst>
          </p:cNvPr>
          <p:cNvSpPr/>
          <p:nvPr/>
        </p:nvSpPr>
        <p:spPr>
          <a:xfrm>
            <a:off x="2264901" y="1864351"/>
            <a:ext cx="945540" cy="9455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026B61B8-416A-42FC-B57B-CAD34D20D974}"/>
              </a:ext>
            </a:extLst>
          </p:cNvPr>
          <p:cNvSpPr/>
          <p:nvPr/>
        </p:nvSpPr>
        <p:spPr>
          <a:xfrm>
            <a:off x="1607935" y="3057831"/>
            <a:ext cx="945540" cy="9455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7" name="Oval 34+">
            <a:extLst>
              <a:ext uri="{FF2B5EF4-FFF2-40B4-BE49-F238E27FC236}">
                <a16:creationId xmlns:a16="http://schemas.microsoft.com/office/drawing/2014/main" id="{93EB6F69-F468-439E-97DF-5267FAFB8E58}"/>
              </a:ext>
            </a:extLst>
          </p:cNvPr>
          <p:cNvSpPr/>
          <p:nvPr/>
        </p:nvSpPr>
        <p:spPr>
          <a:xfrm>
            <a:off x="2264901" y="4433330"/>
            <a:ext cx="945540" cy="94553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8" name="Oval 34++">
            <a:extLst>
              <a:ext uri="{FF2B5EF4-FFF2-40B4-BE49-F238E27FC236}">
                <a16:creationId xmlns:a16="http://schemas.microsoft.com/office/drawing/2014/main" id="{A23A9975-B8D8-4D7A-9BD0-8D8BA2ECB2DF}"/>
              </a:ext>
            </a:extLst>
          </p:cNvPr>
          <p:cNvSpPr/>
          <p:nvPr/>
        </p:nvSpPr>
        <p:spPr>
          <a:xfrm flipH="1">
            <a:off x="8981559" y="4433330"/>
            <a:ext cx="945538" cy="945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69000">
                <a:schemeClr val="tx1">
                  <a:lumMod val="50000"/>
                  <a:lumOff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9" name="Oval 35+">
            <a:extLst>
              <a:ext uri="{FF2B5EF4-FFF2-40B4-BE49-F238E27FC236}">
                <a16:creationId xmlns:a16="http://schemas.microsoft.com/office/drawing/2014/main" id="{46461B0E-65E5-4C30-9DF1-72794CA91279}"/>
              </a:ext>
            </a:extLst>
          </p:cNvPr>
          <p:cNvSpPr/>
          <p:nvPr/>
        </p:nvSpPr>
        <p:spPr>
          <a:xfrm flipH="1">
            <a:off x="9638525" y="3057831"/>
            <a:ext cx="945538" cy="945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69000">
                <a:schemeClr val="tx1">
                  <a:lumMod val="50000"/>
                  <a:lumOff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40" name="Oval 34+">
            <a:extLst>
              <a:ext uri="{FF2B5EF4-FFF2-40B4-BE49-F238E27FC236}">
                <a16:creationId xmlns:a16="http://schemas.microsoft.com/office/drawing/2014/main" id="{29B782A9-EB7F-477D-942C-20FFBA63D10A}"/>
              </a:ext>
            </a:extLst>
          </p:cNvPr>
          <p:cNvSpPr/>
          <p:nvPr/>
        </p:nvSpPr>
        <p:spPr>
          <a:xfrm flipH="1">
            <a:off x="8981559" y="1864351"/>
            <a:ext cx="945538" cy="945538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69000">
                <a:schemeClr val="tx1">
                  <a:lumMod val="50000"/>
                  <a:lumOff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bg2">
                <a:lumMod val="9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51443F0-60E8-4523-A92C-16C2F9D552DD}"/>
              </a:ext>
            </a:extLst>
          </p:cNvPr>
          <p:cNvCxnSpPr>
            <a:cxnSpLocks/>
          </p:cNvCxnSpPr>
          <p:nvPr/>
        </p:nvCxnSpPr>
        <p:spPr>
          <a:xfrm>
            <a:off x="5769425" y="3754120"/>
            <a:ext cx="653151" cy="0"/>
          </a:xfrm>
          <a:prstGeom prst="line">
            <a:avLst/>
          </a:prstGeom>
          <a:ln w="57150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图形 44">
            <a:extLst>
              <a:ext uri="{FF2B5EF4-FFF2-40B4-BE49-F238E27FC236}">
                <a16:creationId xmlns:a16="http://schemas.microsoft.com/office/drawing/2014/main" id="{CBACF9ED-5F45-434C-94D3-5D14BDE7A9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93859" y="3311861"/>
            <a:ext cx="884519" cy="884519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ED4BEEA1-3390-436C-B47A-C9E10BEEBA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13622" y="3311861"/>
            <a:ext cx="884519" cy="88451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9ADD1679-5E66-4280-A938-6830C2366240}"/>
              </a:ext>
            </a:extLst>
          </p:cNvPr>
          <p:cNvSpPr txBox="1"/>
          <p:nvPr/>
        </p:nvSpPr>
        <p:spPr>
          <a:xfrm>
            <a:off x="2378599" y="212167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  <p:sp>
        <p:nvSpPr>
          <p:cNvPr id="48" name="TextBox 15+">
            <a:extLst>
              <a:ext uri="{FF2B5EF4-FFF2-40B4-BE49-F238E27FC236}">
                <a16:creationId xmlns:a16="http://schemas.microsoft.com/office/drawing/2014/main" id="{E5D8CCB7-0115-4402-9C5D-712EEA254503}"/>
              </a:ext>
            </a:extLst>
          </p:cNvPr>
          <p:cNvSpPr txBox="1"/>
          <p:nvPr/>
        </p:nvSpPr>
        <p:spPr>
          <a:xfrm>
            <a:off x="2378599" y="468483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  <p:sp>
        <p:nvSpPr>
          <p:cNvPr id="49" name="TextBox 15++">
            <a:extLst>
              <a:ext uri="{FF2B5EF4-FFF2-40B4-BE49-F238E27FC236}">
                <a16:creationId xmlns:a16="http://schemas.microsoft.com/office/drawing/2014/main" id="{EA2319BA-2FFF-4EF9-AA6C-9A181524C631}"/>
              </a:ext>
            </a:extLst>
          </p:cNvPr>
          <p:cNvSpPr txBox="1"/>
          <p:nvPr/>
        </p:nvSpPr>
        <p:spPr>
          <a:xfrm>
            <a:off x="1721633" y="331515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  <p:sp>
        <p:nvSpPr>
          <p:cNvPr id="50" name="TextBox 15+">
            <a:extLst>
              <a:ext uri="{FF2B5EF4-FFF2-40B4-BE49-F238E27FC236}">
                <a16:creationId xmlns:a16="http://schemas.microsoft.com/office/drawing/2014/main" id="{E176A665-16CA-4ABA-B9A4-E695C91F4AE1}"/>
              </a:ext>
            </a:extLst>
          </p:cNvPr>
          <p:cNvSpPr txBox="1"/>
          <p:nvPr/>
        </p:nvSpPr>
        <p:spPr>
          <a:xfrm flipH="1">
            <a:off x="9095256" y="212167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  <p:sp>
        <p:nvSpPr>
          <p:cNvPr id="54" name="TextBox 15+++">
            <a:extLst>
              <a:ext uri="{FF2B5EF4-FFF2-40B4-BE49-F238E27FC236}">
                <a16:creationId xmlns:a16="http://schemas.microsoft.com/office/drawing/2014/main" id="{A4A5B907-A9E8-460E-B14F-289187AFA1D8}"/>
              </a:ext>
            </a:extLst>
          </p:cNvPr>
          <p:cNvSpPr txBox="1"/>
          <p:nvPr/>
        </p:nvSpPr>
        <p:spPr>
          <a:xfrm flipH="1">
            <a:off x="9752222" y="3315157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  <p:sp>
        <p:nvSpPr>
          <p:cNvPr id="58" name="TextBox 15++">
            <a:extLst>
              <a:ext uri="{FF2B5EF4-FFF2-40B4-BE49-F238E27FC236}">
                <a16:creationId xmlns:a16="http://schemas.microsoft.com/office/drawing/2014/main" id="{09048114-173A-4DFC-98B5-3EEF7EFE492C}"/>
              </a:ext>
            </a:extLst>
          </p:cNvPr>
          <p:cNvSpPr txBox="1"/>
          <p:nvPr/>
        </p:nvSpPr>
        <p:spPr>
          <a:xfrm flipH="1">
            <a:off x="9095256" y="4690656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</a:p>
        </p:txBody>
      </p:sp>
    </p:spTree>
    <p:extLst>
      <p:ext uri="{BB962C8B-B14F-4D97-AF65-F5344CB8AC3E}">
        <p14:creationId xmlns:p14="http://schemas.microsoft.com/office/powerpoint/2010/main" val="1201549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C93A134-7045-41BE-B9B7-E59BD72EB56C}"/>
              </a:ext>
            </a:extLst>
          </p:cNvPr>
          <p:cNvSpPr/>
          <p:nvPr/>
        </p:nvSpPr>
        <p:spPr>
          <a:xfrm>
            <a:off x="695325" y="549275"/>
            <a:ext cx="10801350" cy="7198260"/>
          </a:xfrm>
          <a:custGeom>
            <a:avLst/>
            <a:gdLst>
              <a:gd name="connsiteX0" fmla="*/ 892396 w 10801350"/>
              <a:gd name="connsiteY0" fmla="*/ 0 h 5732150"/>
              <a:gd name="connsiteX1" fmla="*/ 9908954 w 10801350"/>
              <a:gd name="connsiteY1" fmla="*/ 0 h 5732150"/>
              <a:gd name="connsiteX2" fmla="*/ 10801350 w 10801350"/>
              <a:gd name="connsiteY2" fmla="*/ 892396 h 5732150"/>
              <a:gd name="connsiteX3" fmla="*/ 10801350 w 10801350"/>
              <a:gd name="connsiteY3" fmla="*/ 5732150 h 5732150"/>
              <a:gd name="connsiteX4" fmla="*/ 0 w 10801350"/>
              <a:gd name="connsiteY4" fmla="*/ 5732150 h 5732150"/>
              <a:gd name="connsiteX5" fmla="*/ 0 w 10801350"/>
              <a:gd name="connsiteY5" fmla="*/ 892396 h 5732150"/>
              <a:gd name="connsiteX6" fmla="*/ 892396 w 10801350"/>
              <a:gd name="connsiteY6" fmla="*/ 0 h 573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01350" h="5732150">
                <a:moveTo>
                  <a:pt x="892396" y="0"/>
                </a:moveTo>
                <a:lnTo>
                  <a:pt x="9908954" y="0"/>
                </a:lnTo>
                <a:cubicBezTo>
                  <a:pt x="10401811" y="0"/>
                  <a:pt x="10801350" y="399539"/>
                  <a:pt x="10801350" y="892396"/>
                </a:cubicBezTo>
                <a:lnTo>
                  <a:pt x="10801350" y="5732150"/>
                </a:lnTo>
                <a:lnTo>
                  <a:pt x="0" y="5732150"/>
                </a:lnTo>
                <a:lnTo>
                  <a:pt x="0" y="892396"/>
                </a:lnTo>
                <a:cubicBezTo>
                  <a:pt x="0" y="399539"/>
                  <a:pt x="399539" y="0"/>
                  <a:pt x="892396" y="0"/>
                </a:cubicBezTo>
                <a:close/>
              </a:path>
            </a:pathLst>
          </a:custGeom>
          <a:solidFill>
            <a:schemeClr val="bg1">
              <a:lumMod val="95000"/>
              <a:alpha val="3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" name="文本框 7" hidden="1">
            <a:extLst>
              <a:ext uri="{FF2B5EF4-FFF2-40B4-BE49-F238E27FC236}">
                <a16:creationId xmlns:a16="http://schemas.microsoft.com/office/drawing/2014/main" id="{305B74E0-5515-4176-A50C-8B8F54D0E94A}"/>
              </a:ext>
            </a:extLst>
          </p:cNvPr>
          <p:cNvSpPr txBox="1"/>
          <p:nvPr/>
        </p:nvSpPr>
        <p:spPr>
          <a:xfrm>
            <a:off x="2865120" y="182880"/>
            <a:ext cx="249936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96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致谢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92D48E3-2B39-4CAC-A0BC-152E98FBAB7D}"/>
              </a:ext>
            </a:extLst>
          </p:cNvPr>
          <p:cNvGrpSpPr/>
          <p:nvPr/>
        </p:nvGrpSpPr>
        <p:grpSpPr>
          <a:xfrm>
            <a:off x="4976510" y="596898"/>
            <a:ext cx="2238980" cy="1609736"/>
            <a:chOff x="498130" y="152665"/>
            <a:chExt cx="2238980" cy="160973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170E083-1264-4CB4-8D54-43588FDB810C}"/>
                </a:ext>
              </a:extLst>
            </p:cNvPr>
            <p:cNvSpPr txBox="1"/>
            <p:nvPr/>
          </p:nvSpPr>
          <p:spPr>
            <a:xfrm>
              <a:off x="498130" y="152665"/>
              <a:ext cx="1219264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9600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/>
                      </a:gs>
                    </a:gsLst>
                    <a:lin ang="20100000" scaled="0"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59E09F5-00F4-4468-9E5A-9ADED2DFAF33}"/>
                </a:ext>
              </a:extLst>
            </p:cNvPr>
            <p:cNvSpPr txBox="1"/>
            <p:nvPr/>
          </p:nvSpPr>
          <p:spPr>
            <a:xfrm>
              <a:off x="1517846" y="285073"/>
              <a:ext cx="1219264" cy="14773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9600" dirty="0">
                  <a:gradFill>
                    <a:gsLst>
                      <a:gs pos="0">
                        <a:schemeClr val="accent1">
                          <a:lumMod val="85000"/>
                          <a:lumOff val="15000"/>
                        </a:schemeClr>
                      </a:gs>
                      <a:gs pos="100000">
                        <a:schemeClr val="accent1"/>
                      </a:gs>
                    </a:gsLst>
                    <a:lin ang="20100000" scaled="0"/>
                  </a:gradFill>
                  <a:effectLst/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12C4017-E6C1-4D47-A711-B5EA23605C19}"/>
              </a:ext>
            </a:extLst>
          </p:cNvPr>
          <p:cNvSpPr txBox="1"/>
          <p:nvPr/>
        </p:nvSpPr>
        <p:spPr>
          <a:xfrm>
            <a:off x="3202446" y="2135975"/>
            <a:ext cx="578710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500" b="1" dirty="0"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2700000" scaled="0"/>
                </a:gradFill>
              </a:rPr>
              <a:t>THANKS</a:t>
            </a:r>
            <a:endParaRPr lang="zh-CN" altLang="en-US" sz="11500" b="1" dirty="0">
              <a:gradFill>
                <a:gsLst>
                  <a:gs pos="0">
                    <a:schemeClr val="accent1">
                      <a:lumMod val="90000"/>
                      <a:lumOff val="10000"/>
                    </a:schemeClr>
                  </a:gs>
                  <a:gs pos="100000">
                    <a:schemeClr val="accent1">
                      <a:lumMod val="95000"/>
                    </a:schemeClr>
                  </a:gs>
                </a:gsLst>
                <a:lin ang="2700000" scaled="0"/>
              </a:gra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D2CAD94C-159F-4EFD-8F27-904EFAFEEBC8}"/>
              </a:ext>
            </a:extLst>
          </p:cNvPr>
          <p:cNvSpPr/>
          <p:nvPr/>
        </p:nvSpPr>
        <p:spPr>
          <a:xfrm flipV="1">
            <a:off x="0" y="5769482"/>
            <a:ext cx="12192000" cy="1088518"/>
          </a:xfrm>
          <a:custGeom>
            <a:avLst/>
            <a:gdLst>
              <a:gd name="connsiteX0" fmla="*/ 0 w 12192000"/>
              <a:gd name="connsiteY0" fmla="*/ 1088518 h 1088518"/>
              <a:gd name="connsiteX1" fmla="*/ 611042 w 12192000"/>
              <a:gd name="connsiteY1" fmla="*/ 963733 h 1088518"/>
              <a:gd name="connsiteX2" fmla="*/ 6221952 w 12192000"/>
              <a:gd name="connsiteY2" fmla="*/ 491476 h 1088518"/>
              <a:gd name="connsiteX3" fmla="*/ 11660925 w 12192000"/>
              <a:gd name="connsiteY3" fmla="*/ 932303 h 1088518"/>
              <a:gd name="connsiteX4" fmla="*/ 12192000 w 12192000"/>
              <a:gd name="connsiteY4" fmla="*/ 1035779 h 1088518"/>
              <a:gd name="connsiteX5" fmla="*/ 12192000 w 12192000"/>
              <a:gd name="connsiteY5" fmla="*/ 0 h 1088518"/>
              <a:gd name="connsiteX6" fmla="*/ 0 w 12192000"/>
              <a:gd name="connsiteY6" fmla="*/ 0 h 1088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088518">
                <a:moveTo>
                  <a:pt x="0" y="1088518"/>
                </a:moveTo>
                <a:lnTo>
                  <a:pt x="611042" y="963733"/>
                </a:lnTo>
                <a:cubicBezTo>
                  <a:pt x="2203703" y="665960"/>
                  <a:pt x="4137277" y="491476"/>
                  <a:pt x="6221952" y="491476"/>
                </a:cubicBezTo>
                <a:cubicBezTo>
                  <a:pt x="8232175" y="491476"/>
                  <a:pt x="10101897" y="653719"/>
                  <a:pt x="11660925" y="932303"/>
                </a:cubicBezTo>
                <a:lnTo>
                  <a:pt x="12192000" y="1035779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88593DC4-B9CD-464F-B5D5-9102DCD603C3}"/>
              </a:ext>
            </a:extLst>
          </p:cNvPr>
          <p:cNvSpPr/>
          <p:nvPr/>
        </p:nvSpPr>
        <p:spPr>
          <a:xfrm flipV="1">
            <a:off x="0" y="5859816"/>
            <a:ext cx="12192000" cy="998185"/>
          </a:xfrm>
          <a:custGeom>
            <a:avLst/>
            <a:gdLst>
              <a:gd name="connsiteX0" fmla="*/ 0 w 12192000"/>
              <a:gd name="connsiteY0" fmla="*/ 998185 h 998185"/>
              <a:gd name="connsiteX1" fmla="*/ 611042 w 12192000"/>
              <a:gd name="connsiteY1" fmla="*/ 873400 h 998185"/>
              <a:gd name="connsiteX2" fmla="*/ 6221952 w 12192000"/>
              <a:gd name="connsiteY2" fmla="*/ 401143 h 998185"/>
              <a:gd name="connsiteX3" fmla="*/ 11660925 w 12192000"/>
              <a:gd name="connsiteY3" fmla="*/ 841970 h 998185"/>
              <a:gd name="connsiteX4" fmla="*/ 12192000 w 12192000"/>
              <a:gd name="connsiteY4" fmla="*/ 945446 h 998185"/>
              <a:gd name="connsiteX5" fmla="*/ 12192000 w 12192000"/>
              <a:gd name="connsiteY5" fmla="*/ 0 h 998185"/>
              <a:gd name="connsiteX6" fmla="*/ 0 w 12192000"/>
              <a:gd name="connsiteY6" fmla="*/ 0 h 998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98185">
                <a:moveTo>
                  <a:pt x="0" y="998185"/>
                </a:moveTo>
                <a:lnTo>
                  <a:pt x="611042" y="873400"/>
                </a:lnTo>
                <a:cubicBezTo>
                  <a:pt x="2203703" y="575627"/>
                  <a:pt x="4137277" y="401143"/>
                  <a:pt x="6221952" y="401143"/>
                </a:cubicBezTo>
                <a:cubicBezTo>
                  <a:pt x="8232175" y="401143"/>
                  <a:pt x="10101897" y="563386"/>
                  <a:pt x="11660925" y="841970"/>
                </a:cubicBezTo>
                <a:lnTo>
                  <a:pt x="12192000" y="945446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86D976-CABD-4D89-87AC-E418014C25C7}"/>
              </a:ext>
            </a:extLst>
          </p:cNvPr>
          <p:cNvSpPr txBox="1"/>
          <p:nvPr/>
        </p:nvSpPr>
        <p:spPr>
          <a:xfrm>
            <a:off x="3172122" y="3863992"/>
            <a:ext cx="584775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</a:rPr>
              <a:t>感谢一路有你们，我的人生得以如此精彩。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AE51E4AD-394D-4369-9EF0-529A8EF4657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3731" y="863270"/>
            <a:ext cx="1219264" cy="2560849"/>
          </a:xfrm>
          <a:prstGeom prst="rect">
            <a:avLst/>
          </a:prstGeom>
        </p:spPr>
      </p:pic>
      <p:pic>
        <p:nvPicPr>
          <p:cNvPr id="27" name="图片 26" descr="图片包含 游戏机, 笔, 文具, 刷子&#10;&#10;描述已自动生成">
            <a:extLst>
              <a:ext uri="{FF2B5EF4-FFF2-40B4-BE49-F238E27FC236}">
                <a16:creationId xmlns:a16="http://schemas.microsoft.com/office/drawing/2014/main" id="{29792DC3-4232-431D-BB59-E6F67E225F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551533" flipH="1">
            <a:off x="9092752" y="3957317"/>
            <a:ext cx="4469757" cy="4702816"/>
          </a:xfrm>
          <a:prstGeom prst="rect">
            <a:avLst/>
          </a:prstGeom>
          <a:effectLst>
            <a:outerShdw blurRad="50800" dist="304800" dir="2700000" algn="tl" rotWithShape="0">
              <a:prstClr val="black">
                <a:alpha val="17000"/>
              </a:prstClr>
            </a:outerShdw>
          </a:effectLst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46524454-4FA4-4BAF-A21C-AC5B8E069DD6}"/>
              </a:ext>
            </a:extLst>
          </p:cNvPr>
          <p:cNvGrpSpPr/>
          <p:nvPr/>
        </p:nvGrpSpPr>
        <p:grpSpPr>
          <a:xfrm>
            <a:off x="4505948" y="5028905"/>
            <a:ext cx="3180104" cy="533894"/>
            <a:chOff x="4567912" y="5028905"/>
            <a:chExt cx="3180104" cy="53389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4A4ACF5-7EFB-4F62-8250-E05587A82B83}"/>
                </a:ext>
              </a:extLst>
            </p:cNvPr>
            <p:cNvSpPr/>
            <p:nvPr/>
          </p:nvSpPr>
          <p:spPr>
            <a:xfrm>
              <a:off x="4567912" y="5028905"/>
              <a:ext cx="3180104" cy="53331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080" tIns="55041" rIns="110080" bIns="55041" rtlCol="0" anchor="ctr"/>
            <a:lstStyle/>
            <a:p>
              <a:pPr algn="ctr" defTabSz="737372"/>
              <a:endParaRPr lang="zh-CN" altLang="en-US" sz="2167">
                <a:solidFill>
                  <a:srgbClr val="FFFFFF"/>
                </a:solidFill>
                <a:latin typeface="微软雅黑 Light"/>
                <a:ea typeface="微软雅黑 Ligh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C4245C3-13FA-48F6-BA1E-F1DE315FC01D}"/>
                </a:ext>
              </a:extLst>
            </p:cNvPr>
            <p:cNvSpPr txBox="1"/>
            <p:nvPr/>
          </p:nvSpPr>
          <p:spPr>
            <a:xfrm>
              <a:off x="5359508" y="5142252"/>
              <a:ext cx="205184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/>
                <a:t>答辩学生：康智通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1CB520E9-4656-4976-A559-1A5155C12334}"/>
                </a:ext>
              </a:extLst>
            </p:cNvPr>
            <p:cNvSpPr/>
            <p:nvPr/>
          </p:nvSpPr>
          <p:spPr>
            <a:xfrm>
              <a:off x="4602680" y="5029481"/>
              <a:ext cx="533070" cy="5333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10080" tIns="55041" rIns="110080" bIns="55041" rtlCol="0" anchor="ctr"/>
            <a:lstStyle/>
            <a:p>
              <a:pPr algn="ctr" defTabSz="737372"/>
              <a:endParaRPr lang="zh-CN" altLang="en-US" sz="2167">
                <a:solidFill>
                  <a:srgbClr val="FFFFFF"/>
                </a:solidFill>
                <a:latin typeface="微软雅黑 Light"/>
                <a:ea typeface="微软雅黑 Light"/>
              </a:endParaRPr>
            </a:p>
          </p:txBody>
        </p:sp>
        <p:pic>
          <p:nvPicPr>
            <p:cNvPr id="31" name="图形 30">
              <a:extLst>
                <a:ext uri="{FF2B5EF4-FFF2-40B4-BE49-F238E27FC236}">
                  <a16:creationId xmlns:a16="http://schemas.microsoft.com/office/drawing/2014/main" id="{35FB7855-E829-4671-B0C1-1401062C0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711400" y="5138325"/>
              <a:ext cx="315630" cy="315630"/>
            </a:xfrm>
            <a:prstGeom prst="rect">
              <a:avLst/>
            </a:prstGeom>
          </p:spPr>
        </p:pic>
      </p:grpSp>
      <p:pic>
        <p:nvPicPr>
          <p:cNvPr id="35" name="图片 34" descr="图片包含 鸟, 线, 刀, 群&#10;&#10;描述已自动生成">
            <a:extLst>
              <a:ext uri="{FF2B5EF4-FFF2-40B4-BE49-F238E27FC236}">
                <a16:creationId xmlns:a16="http://schemas.microsoft.com/office/drawing/2014/main" id="{F9777AE0-9697-42C7-A28B-C1DC8AB34FD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1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 flipH="1">
            <a:off x="0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20248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AA265FC4-DE05-42B1-9D79-79D6AE66BF90}"/>
              </a:ext>
            </a:extLst>
          </p:cNvPr>
          <p:cNvSpPr>
            <a:spLocks/>
          </p:cNvSpPr>
          <p:nvPr/>
        </p:nvSpPr>
        <p:spPr bwMode="auto">
          <a:xfrm>
            <a:off x="1166400" y="2664175"/>
            <a:ext cx="893056" cy="2273574"/>
          </a:xfrm>
          <a:custGeom>
            <a:avLst/>
            <a:gdLst>
              <a:gd name="T0" fmla="*/ 205 w 318"/>
              <a:gd name="T1" fmla="*/ 113 h 806"/>
              <a:gd name="T2" fmla="*/ 220 w 318"/>
              <a:gd name="T3" fmla="*/ 82 h 806"/>
              <a:gd name="T4" fmla="*/ 224 w 318"/>
              <a:gd name="T5" fmla="*/ 67 h 806"/>
              <a:gd name="T6" fmla="*/ 167 w 318"/>
              <a:gd name="T7" fmla="*/ 12 h 806"/>
              <a:gd name="T8" fmla="*/ 148 w 318"/>
              <a:gd name="T9" fmla="*/ 54 h 806"/>
              <a:gd name="T10" fmla="*/ 153 w 318"/>
              <a:gd name="T11" fmla="*/ 87 h 806"/>
              <a:gd name="T12" fmla="*/ 123 w 318"/>
              <a:gd name="T13" fmla="*/ 106 h 806"/>
              <a:gd name="T14" fmla="*/ 87 w 318"/>
              <a:gd name="T15" fmla="*/ 132 h 806"/>
              <a:gd name="T16" fmla="*/ 31 w 318"/>
              <a:gd name="T17" fmla="*/ 182 h 806"/>
              <a:gd name="T18" fmla="*/ 5 w 318"/>
              <a:gd name="T19" fmla="*/ 260 h 806"/>
              <a:gd name="T20" fmla="*/ 22 w 318"/>
              <a:gd name="T21" fmla="*/ 302 h 806"/>
              <a:gd name="T22" fmla="*/ 63 w 318"/>
              <a:gd name="T23" fmla="*/ 341 h 806"/>
              <a:gd name="T24" fmla="*/ 51 w 318"/>
              <a:gd name="T25" fmla="*/ 391 h 806"/>
              <a:gd name="T26" fmla="*/ 59 w 318"/>
              <a:gd name="T27" fmla="*/ 424 h 806"/>
              <a:gd name="T28" fmla="*/ 80 w 318"/>
              <a:gd name="T29" fmla="*/ 443 h 806"/>
              <a:gd name="T30" fmla="*/ 102 w 318"/>
              <a:gd name="T31" fmla="*/ 495 h 806"/>
              <a:gd name="T32" fmla="*/ 104 w 318"/>
              <a:gd name="T33" fmla="*/ 568 h 806"/>
              <a:gd name="T34" fmla="*/ 104 w 318"/>
              <a:gd name="T35" fmla="*/ 594 h 806"/>
              <a:gd name="T36" fmla="*/ 98 w 318"/>
              <a:gd name="T37" fmla="*/ 663 h 806"/>
              <a:gd name="T38" fmla="*/ 87 w 318"/>
              <a:gd name="T39" fmla="*/ 709 h 806"/>
              <a:gd name="T40" fmla="*/ 88 w 318"/>
              <a:gd name="T41" fmla="*/ 724 h 806"/>
              <a:gd name="T42" fmla="*/ 55 w 318"/>
              <a:gd name="T43" fmla="*/ 770 h 806"/>
              <a:gd name="T44" fmla="*/ 89 w 318"/>
              <a:gd name="T45" fmla="*/ 782 h 806"/>
              <a:gd name="T46" fmla="*/ 110 w 318"/>
              <a:gd name="T47" fmla="*/ 761 h 806"/>
              <a:gd name="T48" fmla="*/ 127 w 318"/>
              <a:gd name="T49" fmla="*/ 741 h 806"/>
              <a:gd name="T50" fmla="*/ 138 w 318"/>
              <a:gd name="T51" fmla="*/ 720 h 806"/>
              <a:gd name="T52" fmla="*/ 151 w 318"/>
              <a:gd name="T53" fmla="*/ 662 h 806"/>
              <a:gd name="T54" fmla="*/ 153 w 318"/>
              <a:gd name="T55" fmla="*/ 639 h 806"/>
              <a:gd name="T56" fmla="*/ 169 w 318"/>
              <a:gd name="T57" fmla="*/ 580 h 806"/>
              <a:gd name="T58" fmla="*/ 173 w 318"/>
              <a:gd name="T59" fmla="*/ 607 h 806"/>
              <a:gd name="T60" fmla="*/ 168 w 318"/>
              <a:gd name="T61" fmla="*/ 634 h 806"/>
              <a:gd name="T62" fmla="*/ 164 w 318"/>
              <a:gd name="T63" fmla="*/ 697 h 806"/>
              <a:gd name="T64" fmla="*/ 153 w 318"/>
              <a:gd name="T65" fmla="*/ 754 h 806"/>
              <a:gd name="T66" fmla="*/ 154 w 318"/>
              <a:gd name="T67" fmla="*/ 769 h 806"/>
              <a:gd name="T68" fmla="*/ 178 w 318"/>
              <a:gd name="T69" fmla="*/ 785 h 806"/>
              <a:gd name="T70" fmla="*/ 243 w 318"/>
              <a:gd name="T71" fmla="*/ 793 h 806"/>
              <a:gd name="T72" fmla="*/ 235 w 318"/>
              <a:gd name="T73" fmla="*/ 774 h 806"/>
              <a:gd name="T74" fmla="*/ 200 w 318"/>
              <a:gd name="T75" fmla="*/ 748 h 806"/>
              <a:gd name="T76" fmla="*/ 209 w 318"/>
              <a:gd name="T77" fmla="*/ 734 h 806"/>
              <a:gd name="T78" fmla="*/ 234 w 318"/>
              <a:gd name="T79" fmla="*/ 624 h 806"/>
              <a:gd name="T80" fmla="*/ 235 w 318"/>
              <a:gd name="T81" fmla="*/ 601 h 806"/>
              <a:gd name="T82" fmla="*/ 260 w 318"/>
              <a:gd name="T83" fmla="*/ 434 h 806"/>
              <a:gd name="T84" fmla="*/ 284 w 318"/>
              <a:gd name="T85" fmla="*/ 388 h 806"/>
              <a:gd name="T86" fmla="*/ 263 w 318"/>
              <a:gd name="T87" fmla="*/ 302 h 806"/>
              <a:gd name="T88" fmla="*/ 316 w 318"/>
              <a:gd name="T89" fmla="*/ 245 h 806"/>
              <a:gd name="T90" fmla="*/ 269 w 318"/>
              <a:gd name="T91" fmla="*/ 153 h 806"/>
              <a:gd name="T92" fmla="*/ 228 w 318"/>
              <a:gd name="T93" fmla="*/ 12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806">
                <a:moveTo>
                  <a:pt x="214" y="122"/>
                </a:moveTo>
                <a:cubicBezTo>
                  <a:pt x="214" y="122"/>
                  <a:pt x="206" y="117"/>
                  <a:pt x="205" y="113"/>
                </a:cubicBezTo>
                <a:cubicBezTo>
                  <a:pt x="205" y="113"/>
                  <a:pt x="218" y="93"/>
                  <a:pt x="218" y="89"/>
                </a:cubicBezTo>
                <a:cubicBezTo>
                  <a:pt x="218" y="89"/>
                  <a:pt x="220" y="87"/>
                  <a:pt x="220" y="82"/>
                </a:cubicBezTo>
                <a:cubicBezTo>
                  <a:pt x="220" y="77"/>
                  <a:pt x="224" y="72"/>
                  <a:pt x="224" y="72"/>
                </a:cubicBezTo>
                <a:cubicBezTo>
                  <a:pt x="224" y="72"/>
                  <a:pt x="225" y="67"/>
                  <a:pt x="224" y="67"/>
                </a:cubicBezTo>
                <a:cubicBezTo>
                  <a:pt x="224" y="67"/>
                  <a:pt x="241" y="17"/>
                  <a:pt x="205" y="10"/>
                </a:cubicBezTo>
                <a:cubicBezTo>
                  <a:pt x="205" y="10"/>
                  <a:pt x="175" y="0"/>
                  <a:pt x="167" y="12"/>
                </a:cubicBezTo>
                <a:cubicBezTo>
                  <a:pt x="167" y="12"/>
                  <a:pt x="147" y="26"/>
                  <a:pt x="149" y="3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4"/>
                  <a:pt x="143" y="58"/>
                  <a:pt x="143" y="66"/>
                </a:cubicBezTo>
                <a:cubicBezTo>
                  <a:pt x="143" y="74"/>
                  <a:pt x="149" y="87"/>
                  <a:pt x="153" y="87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3" y="93"/>
                  <a:pt x="123" y="102"/>
                  <a:pt x="123" y="106"/>
                </a:cubicBezTo>
                <a:cubicBezTo>
                  <a:pt x="122" y="110"/>
                  <a:pt x="112" y="111"/>
                  <a:pt x="112" y="111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32"/>
                  <a:pt x="63" y="151"/>
                  <a:pt x="61" y="153"/>
                </a:cubicBezTo>
                <a:cubicBezTo>
                  <a:pt x="59" y="156"/>
                  <a:pt x="32" y="181"/>
                  <a:pt x="31" y="182"/>
                </a:cubicBezTo>
                <a:cubicBezTo>
                  <a:pt x="30" y="182"/>
                  <a:pt x="0" y="224"/>
                  <a:pt x="3" y="235"/>
                </a:cubicBezTo>
                <a:cubicBezTo>
                  <a:pt x="5" y="245"/>
                  <a:pt x="5" y="256"/>
                  <a:pt x="5" y="260"/>
                </a:cubicBezTo>
                <a:cubicBezTo>
                  <a:pt x="5" y="264"/>
                  <a:pt x="6" y="288"/>
                  <a:pt x="10" y="292"/>
                </a:cubicBezTo>
                <a:cubicBezTo>
                  <a:pt x="14" y="296"/>
                  <a:pt x="22" y="302"/>
                  <a:pt x="22" y="302"/>
                </a:cubicBezTo>
                <a:cubicBezTo>
                  <a:pt x="22" y="302"/>
                  <a:pt x="36" y="313"/>
                  <a:pt x="39" y="320"/>
                </a:cubicBezTo>
                <a:cubicBezTo>
                  <a:pt x="42" y="326"/>
                  <a:pt x="61" y="340"/>
                  <a:pt x="63" y="341"/>
                </a:cubicBezTo>
                <a:cubicBezTo>
                  <a:pt x="63" y="341"/>
                  <a:pt x="62" y="352"/>
                  <a:pt x="58" y="367"/>
                </a:cubicBezTo>
                <a:cubicBezTo>
                  <a:pt x="54" y="381"/>
                  <a:pt x="52" y="384"/>
                  <a:pt x="51" y="391"/>
                </a:cubicBezTo>
                <a:cubicBezTo>
                  <a:pt x="49" y="398"/>
                  <a:pt x="43" y="410"/>
                  <a:pt x="48" y="416"/>
                </a:cubicBezTo>
                <a:cubicBezTo>
                  <a:pt x="53" y="423"/>
                  <a:pt x="58" y="425"/>
                  <a:pt x="59" y="424"/>
                </a:cubicBezTo>
                <a:cubicBezTo>
                  <a:pt x="61" y="424"/>
                  <a:pt x="59" y="427"/>
                  <a:pt x="61" y="432"/>
                </a:cubicBezTo>
                <a:cubicBezTo>
                  <a:pt x="62" y="437"/>
                  <a:pt x="71" y="443"/>
                  <a:pt x="80" y="443"/>
                </a:cubicBezTo>
                <a:cubicBezTo>
                  <a:pt x="89" y="444"/>
                  <a:pt x="102" y="444"/>
                  <a:pt x="102" y="444"/>
                </a:cubicBezTo>
                <a:cubicBezTo>
                  <a:pt x="102" y="444"/>
                  <a:pt x="99" y="482"/>
                  <a:pt x="102" y="495"/>
                </a:cubicBezTo>
                <a:cubicBezTo>
                  <a:pt x="104" y="508"/>
                  <a:pt x="102" y="522"/>
                  <a:pt x="102" y="522"/>
                </a:cubicBezTo>
                <a:cubicBezTo>
                  <a:pt x="102" y="522"/>
                  <a:pt x="104" y="562"/>
                  <a:pt x="104" y="568"/>
                </a:cubicBezTo>
                <a:cubicBezTo>
                  <a:pt x="105" y="574"/>
                  <a:pt x="101" y="575"/>
                  <a:pt x="104" y="582"/>
                </a:cubicBezTo>
                <a:cubicBezTo>
                  <a:pt x="107" y="590"/>
                  <a:pt x="104" y="594"/>
                  <a:pt x="104" y="594"/>
                </a:cubicBezTo>
                <a:cubicBezTo>
                  <a:pt x="104" y="594"/>
                  <a:pt x="101" y="613"/>
                  <a:pt x="101" y="617"/>
                </a:cubicBezTo>
                <a:cubicBezTo>
                  <a:pt x="102" y="622"/>
                  <a:pt x="96" y="657"/>
                  <a:pt x="98" y="663"/>
                </a:cubicBezTo>
                <a:cubicBezTo>
                  <a:pt x="101" y="670"/>
                  <a:pt x="96" y="672"/>
                  <a:pt x="96" y="672"/>
                </a:cubicBezTo>
                <a:cubicBezTo>
                  <a:pt x="96" y="672"/>
                  <a:pt x="85" y="699"/>
                  <a:pt x="87" y="709"/>
                </a:cubicBezTo>
                <a:cubicBezTo>
                  <a:pt x="89" y="718"/>
                  <a:pt x="85" y="716"/>
                  <a:pt x="88" y="720"/>
                </a:cubicBezTo>
                <a:cubicBezTo>
                  <a:pt x="88" y="724"/>
                  <a:pt x="88" y="724"/>
                  <a:pt x="88" y="724"/>
                </a:cubicBezTo>
                <a:cubicBezTo>
                  <a:pt x="88" y="724"/>
                  <a:pt x="83" y="730"/>
                  <a:pt x="81" y="734"/>
                </a:cubicBezTo>
                <a:cubicBezTo>
                  <a:pt x="78" y="738"/>
                  <a:pt x="55" y="756"/>
                  <a:pt x="55" y="770"/>
                </a:cubicBezTo>
                <a:cubicBezTo>
                  <a:pt x="55" y="770"/>
                  <a:pt x="51" y="774"/>
                  <a:pt x="52" y="779"/>
                </a:cubicBezTo>
                <a:cubicBezTo>
                  <a:pt x="52" y="779"/>
                  <a:pt x="62" y="789"/>
                  <a:pt x="89" y="782"/>
                </a:cubicBezTo>
                <a:cubicBezTo>
                  <a:pt x="89" y="782"/>
                  <a:pt x="103" y="774"/>
                  <a:pt x="103" y="768"/>
                </a:cubicBezTo>
                <a:cubicBezTo>
                  <a:pt x="104" y="761"/>
                  <a:pt x="108" y="761"/>
                  <a:pt x="110" y="761"/>
                </a:cubicBezTo>
                <a:cubicBezTo>
                  <a:pt x="113" y="762"/>
                  <a:pt x="125" y="755"/>
                  <a:pt x="125" y="749"/>
                </a:cubicBezTo>
                <a:cubicBezTo>
                  <a:pt x="126" y="742"/>
                  <a:pt x="127" y="741"/>
                  <a:pt x="127" y="741"/>
                </a:cubicBezTo>
                <a:cubicBezTo>
                  <a:pt x="127" y="741"/>
                  <a:pt x="133" y="734"/>
                  <a:pt x="133" y="728"/>
                </a:cubicBezTo>
                <a:cubicBezTo>
                  <a:pt x="133" y="723"/>
                  <a:pt x="138" y="720"/>
                  <a:pt x="138" y="720"/>
                </a:cubicBezTo>
                <a:cubicBezTo>
                  <a:pt x="138" y="720"/>
                  <a:pt x="149" y="698"/>
                  <a:pt x="149" y="688"/>
                </a:cubicBezTo>
                <a:cubicBezTo>
                  <a:pt x="149" y="678"/>
                  <a:pt x="149" y="665"/>
                  <a:pt x="151" y="662"/>
                </a:cubicBezTo>
                <a:cubicBezTo>
                  <a:pt x="152" y="659"/>
                  <a:pt x="148" y="646"/>
                  <a:pt x="148" y="646"/>
                </a:cubicBezTo>
                <a:cubicBezTo>
                  <a:pt x="148" y="646"/>
                  <a:pt x="152" y="641"/>
                  <a:pt x="153" y="639"/>
                </a:cubicBezTo>
                <a:cubicBezTo>
                  <a:pt x="155" y="636"/>
                  <a:pt x="154" y="631"/>
                  <a:pt x="155" y="627"/>
                </a:cubicBezTo>
                <a:cubicBezTo>
                  <a:pt x="157" y="623"/>
                  <a:pt x="169" y="580"/>
                  <a:pt x="169" y="580"/>
                </a:cubicBezTo>
                <a:cubicBezTo>
                  <a:pt x="169" y="580"/>
                  <a:pt x="178" y="590"/>
                  <a:pt x="176" y="596"/>
                </a:cubicBezTo>
                <a:cubicBezTo>
                  <a:pt x="174" y="602"/>
                  <a:pt x="170" y="602"/>
                  <a:pt x="173" y="607"/>
                </a:cubicBezTo>
                <a:cubicBezTo>
                  <a:pt x="175" y="611"/>
                  <a:pt x="170" y="616"/>
                  <a:pt x="170" y="616"/>
                </a:cubicBezTo>
                <a:cubicBezTo>
                  <a:pt x="170" y="616"/>
                  <a:pt x="165" y="631"/>
                  <a:pt x="168" y="634"/>
                </a:cubicBezTo>
                <a:cubicBezTo>
                  <a:pt x="170" y="637"/>
                  <a:pt x="163" y="650"/>
                  <a:pt x="164" y="654"/>
                </a:cubicBezTo>
                <a:cubicBezTo>
                  <a:pt x="164" y="658"/>
                  <a:pt x="165" y="684"/>
                  <a:pt x="164" y="697"/>
                </a:cubicBezTo>
                <a:cubicBezTo>
                  <a:pt x="163" y="710"/>
                  <a:pt x="152" y="726"/>
                  <a:pt x="155" y="730"/>
                </a:cubicBezTo>
                <a:cubicBezTo>
                  <a:pt x="159" y="734"/>
                  <a:pt x="150" y="748"/>
                  <a:pt x="153" y="754"/>
                </a:cubicBezTo>
                <a:cubicBezTo>
                  <a:pt x="155" y="760"/>
                  <a:pt x="154" y="760"/>
                  <a:pt x="154" y="760"/>
                </a:cubicBezTo>
                <a:cubicBezTo>
                  <a:pt x="154" y="760"/>
                  <a:pt x="152" y="760"/>
                  <a:pt x="154" y="769"/>
                </a:cubicBezTo>
                <a:cubicBezTo>
                  <a:pt x="154" y="769"/>
                  <a:pt x="150" y="776"/>
                  <a:pt x="153" y="782"/>
                </a:cubicBezTo>
                <a:cubicBezTo>
                  <a:pt x="153" y="782"/>
                  <a:pt x="167" y="786"/>
                  <a:pt x="178" y="785"/>
                </a:cubicBezTo>
                <a:cubicBezTo>
                  <a:pt x="178" y="785"/>
                  <a:pt x="186" y="788"/>
                  <a:pt x="188" y="791"/>
                </a:cubicBezTo>
                <a:cubicBezTo>
                  <a:pt x="190" y="793"/>
                  <a:pt x="215" y="806"/>
                  <a:pt x="243" y="793"/>
                </a:cubicBezTo>
                <a:cubicBezTo>
                  <a:pt x="243" y="793"/>
                  <a:pt x="243" y="789"/>
                  <a:pt x="240" y="786"/>
                </a:cubicBezTo>
                <a:cubicBezTo>
                  <a:pt x="240" y="786"/>
                  <a:pt x="237" y="776"/>
                  <a:pt x="235" y="774"/>
                </a:cubicBezTo>
                <a:cubicBezTo>
                  <a:pt x="233" y="771"/>
                  <a:pt x="225" y="769"/>
                  <a:pt x="225" y="769"/>
                </a:cubicBezTo>
                <a:cubicBezTo>
                  <a:pt x="225" y="769"/>
                  <a:pt x="202" y="754"/>
                  <a:pt x="200" y="748"/>
                </a:cubicBezTo>
                <a:cubicBezTo>
                  <a:pt x="199" y="743"/>
                  <a:pt x="203" y="744"/>
                  <a:pt x="203" y="742"/>
                </a:cubicBezTo>
                <a:cubicBezTo>
                  <a:pt x="204" y="739"/>
                  <a:pt x="210" y="739"/>
                  <a:pt x="209" y="734"/>
                </a:cubicBezTo>
                <a:cubicBezTo>
                  <a:pt x="207" y="730"/>
                  <a:pt x="206" y="727"/>
                  <a:pt x="210" y="724"/>
                </a:cubicBezTo>
                <a:cubicBezTo>
                  <a:pt x="213" y="720"/>
                  <a:pt x="235" y="632"/>
                  <a:pt x="234" y="624"/>
                </a:cubicBezTo>
                <a:cubicBezTo>
                  <a:pt x="233" y="615"/>
                  <a:pt x="231" y="616"/>
                  <a:pt x="233" y="611"/>
                </a:cubicBezTo>
                <a:cubicBezTo>
                  <a:pt x="235" y="607"/>
                  <a:pt x="235" y="605"/>
                  <a:pt x="235" y="601"/>
                </a:cubicBezTo>
                <a:cubicBezTo>
                  <a:pt x="235" y="596"/>
                  <a:pt x="235" y="587"/>
                  <a:pt x="240" y="582"/>
                </a:cubicBezTo>
                <a:cubicBezTo>
                  <a:pt x="245" y="577"/>
                  <a:pt x="264" y="455"/>
                  <a:pt x="260" y="434"/>
                </a:cubicBezTo>
                <a:cubicBezTo>
                  <a:pt x="260" y="434"/>
                  <a:pt x="275" y="427"/>
                  <a:pt x="279" y="415"/>
                </a:cubicBezTo>
                <a:cubicBezTo>
                  <a:pt x="284" y="402"/>
                  <a:pt x="284" y="393"/>
                  <a:pt x="284" y="388"/>
                </a:cubicBezTo>
                <a:cubicBezTo>
                  <a:pt x="284" y="383"/>
                  <a:pt x="280" y="364"/>
                  <a:pt x="280" y="359"/>
                </a:cubicBezTo>
                <a:cubicBezTo>
                  <a:pt x="279" y="353"/>
                  <a:pt x="263" y="309"/>
                  <a:pt x="263" y="302"/>
                </a:cubicBezTo>
                <a:cubicBezTo>
                  <a:pt x="263" y="295"/>
                  <a:pt x="264" y="288"/>
                  <a:pt x="264" y="287"/>
                </a:cubicBezTo>
                <a:cubicBezTo>
                  <a:pt x="264" y="286"/>
                  <a:pt x="311" y="296"/>
                  <a:pt x="316" y="245"/>
                </a:cubicBezTo>
                <a:cubicBezTo>
                  <a:pt x="316" y="245"/>
                  <a:pt x="318" y="209"/>
                  <a:pt x="302" y="188"/>
                </a:cubicBezTo>
                <a:cubicBezTo>
                  <a:pt x="287" y="167"/>
                  <a:pt x="271" y="155"/>
                  <a:pt x="269" y="153"/>
                </a:cubicBezTo>
                <a:cubicBezTo>
                  <a:pt x="266" y="151"/>
                  <a:pt x="258" y="133"/>
                  <a:pt x="235" y="128"/>
                </a:cubicBezTo>
                <a:cubicBezTo>
                  <a:pt x="235" y="128"/>
                  <a:pt x="230" y="128"/>
                  <a:pt x="228" y="126"/>
                </a:cubicBezTo>
                <a:cubicBezTo>
                  <a:pt x="226" y="123"/>
                  <a:pt x="215" y="121"/>
                  <a:pt x="214" y="12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8B8E0A45-5889-4D64-9C83-67E51F7F06BC}"/>
              </a:ext>
            </a:extLst>
          </p:cNvPr>
          <p:cNvSpPr>
            <a:spLocks noEditPoints="1"/>
          </p:cNvSpPr>
          <p:nvPr/>
        </p:nvSpPr>
        <p:spPr bwMode="auto">
          <a:xfrm>
            <a:off x="2851555" y="2664175"/>
            <a:ext cx="897142" cy="2273574"/>
          </a:xfrm>
          <a:custGeom>
            <a:avLst/>
            <a:gdLst>
              <a:gd name="T0" fmla="*/ 285 w 299"/>
              <a:gd name="T1" fmla="*/ 334 h 757"/>
              <a:gd name="T2" fmla="*/ 260 w 299"/>
              <a:gd name="T3" fmla="*/ 214 h 757"/>
              <a:gd name="T4" fmla="*/ 187 w 299"/>
              <a:gd name="T5" fmla="*/ 116 h 757"/>
              <a:gd name="T6" fmla="*/ 197 w 299"/>
              <a:gd name="T7" fmla="*/ 92 h 757"/>
              <a:gd name="T8" fmla="*/ 203 w 299"/>
              <a:gd name="T9" fmla="*/ 61 h 757"/>
              <a:gd name="T10" fmla="*/ 205 w 299"/>
              <a:gd name="T11" fmla="*/ 36 h 757"/>
              <a:gd name="T12" fmla="*/ 193 w 299"/>
              <a:gd name="T13" fmla="*/ 22 h 757"/>
              <a:gd name="T14" fmla="*/ 191 w 299"/>
              <a:gd name="T15" fmla="*/ 21 h 757"/>
              <a:gd name="T16" fmla="*/ 187 w 299"/>
              <a:gd name="T17" fmla="*/ 16 h 757"/>
              <a:gd name="T18" fmla="*/ 185 w 299"/>
              <a:gd name="T19" fmla="*/ 11 h 757"/>
              <a:gd name="T20" fmla="*/ 175 w 299"/>
              <a:gd name="T21" fmla="*/ 9 h 757"/>
              <a:gd name="T22" fmla="*/ 173 w 299"/>
              <a:gd name="T23" fmla="*/ 7 h 757"/>
              <a:gd name="T24" fmla="*/ 169 w 299"/>
              <a:gd name="T25" fmla="*/ 8 h 757"/>
              <a:gd name="T26" fmla="*/ 163 w 299"/>
              <a:gd name="T27" fmla="*/ 6 h 757"/>
              <a:gd name="T28" fmla="*/ 163 w 299"/>
              <a:gd name="T29" fmla="*/ 3 h 757"/>
              <a:gd name="T30" fmla="*/ 154 w 299"/>
              <a:gd name="T31" fmla="*/ 3 h 757"/>
              <a:gd name="T32" fmla="*/ 145 w 299"/>
              <a:gd name="T33" fmla="*/ 3 h 757"/>
              <a:gd name="T34" fmla="*/ 137 w 299"/>
              <a:gd name="T35" fmla="*/ 0 h 757"/>
              <a:gd name="T36" fmla="*/ 137 w 299"/>
              <a:gd name="T37" fmla="*/ 5 h 757"/>
              <a:gd name="T38" fmla="*/ 133 w 299"/>
              <a:gd name="T39" fmla="*/ 5 h 757"/>
              <a:gd name="T40" fmla="*/ 129 w 299"/>
              <a:gd name="T41" fmla="*/ 6 h 757"/>
              <a:gd name="T42" fmla="*/ 130 w 299"/>
              <a:gd name="T43" fmla="*/ 8 h 757"/>
              <a:gd name="T44" fmla="*/ 111 w 299"/>
              <a:gd name="T45" fmla="*/ 17 h 757"/>
              <a:gd name="T46" fmla="*/ 125 w 299"/>
              <a:gd name="T47" fmla="*/ 12 h 757"/>
              <a:gd name="T48" fmla="*/ 119 w 299"/>
              <a:gd name="T49" fmla="*/ 16 h 757"/>
              <a:gd name="T50" fmla="*/ 114 w 299"/>
              <a:gd name="T51" fmla="*/ 22 h 757"/>
              <a:gd name="T52" fmla="*/ 107 w 299"/>
              <a:gd name="T53" fmla="*/ 27 h 757"/>
              <a:gd name="T54" fmla="*/ 109 w 299"/>
              <a:gd name="T55" fmla="*/ 33 h 757"/>
              <a:gd name="T56" fmla="*/ 102 w 299"/>
              <a:gd name="T57" fmla="*/ 54 h 757"/>
              <a:gd name="T58" fmla="*/ 105 w 299"/>
              <a:gd name="T59" fmla="*/ 69 h 757"/>
              <a:gd name="T60" fmla="*/ 107 w 299"/>
              <a:gd name="T61" fmla="*/ 78 h 757"/>
              <a:gd name="T62" fmla="*/ 109 w 299"/>
              <a:gd name="T63" fmla="*/ 85 h 757"/>
              <a:gd name="T64" fmla="*/ 71 w 299"/>
              <a:gd name="T65" fmla="*/ 130 h 757"/>
              <a:gd name="T66" fmla="*/ 16 w 299"/>
              <a:gd name="T67" fmla="*/ 269 h 757"/>
              <a:gd name="T68" fmla="*/ 9 w 299"/>
              <a:gd name="T69" fmla="*/ 435 h 757"/>
              <a:gd name="T70" fmla="*/ 36 w 299"/>
              <a:gd name="T71" fmla="*/ 459 h 757"/>
              <a:gd name="T72" fmla="*/ 46 w 299"/>
              <a:gd name="T73" fmla="*/ 429 h 757"/>
              <a:gd name="T74" fmla="*/ 44 w 299"/>
              <a:gd name="T75" fmla="*/ 332 h 757"/>
              <a:gd name="T76" fmla="*/ 70 w 299"/>
              <a:gd name="T77" fmla="*/ 368 h 757"/>
              <a:gd name="T78" fmla="*/ 83 w 299"/>
              <a:gd name="T79" fmla="*/ 504 h 757"/>
              <a:gd name="T80" fmla="*/ 106 w 299"/>
              <a:gd name="T81" fmla="*/ 687 h 757"/>
              <a:gd name="T82" fmla="*/ 110 w 299"/>
              <a:gd name="T83" fmla="*/ 753 h 757"/>
              <a:gd name="T84" fmla="*/ 203 w 299"/>
              <a:gd name="T85" fmla="*/ 730 h 757"/>
              <a:gd name="T86" fmla="*/ 187 w 299"/>
              <a:gd name="T87" fmla="*/ 686 h 757"/>
              <a:gd name="T88" fmla="*/ 225 w 299"/>
              <a:gd name="T89" fmla="*/ 528 h 757"/>
              <a:gd name="T90" fmla="*/ 218 w 299"/>
              <a:gd name="T91" fmla="*/ 237 h 757"/>
              <a:gd name="T92" fmla="*/ 263 w 299"/>
              <a:gd name="T93" fmla="*/ 344 h 757"/>
              <a:gd name="T94" fmla="*/ 273 w 299"/>
              <a:gd name="T95" fmla="*/ 386 h 757"/>
              <a:gd name="T96" fmla="*/ 107 w 299"/>
              <a:gd name="T97" fmla="*/ 43 h 757"/>
              <a:gd name="T98" fmla="*/ 106 w 299"/>
              <a:gd name="T99" fmla="*/ 49 h 757"/>
              <a:gd name="T100" fmla="*/ 107 w 299"/>
              <a:gd name="T101" fmla="*/ 55 h 757"/>
              <a:gd name="T102" fmla="*/ 109 w 299"/>
              <a:gd name="T103" fmla="*/ 70 h 757"/>
              <a:gd name="T104" fmla="*/ 109 w 299"/>
              <a:gd name="T105" fmla="*/ 70 h 757"/>
              <a:gd name="T106" fmla="*/ 205 w 299"/>
              <a:gd name="T107" fmla="*/ 36 h 757"/>
              <a:gd name="T108" fmla="*/ 103 w 299"/>
              <a:gd name="T109" fmla="*/ 63 h 757"/>
              <a:gd name="T110" fmla="*/ 102 w 299"/>
              <a:gd name="T111" fmla="*/ 54 h 757"/>
              <a:gd name="T112" fmla="*/ 205 w 299"/>
              <a:gd name="T113" fmla="*/ 32 h 757"/>
              <a:gd name="T114" fmla="*/ 144 w 299"/>
              <a:gd name="T1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9" h="757">
                <a:moveTo>
                  <a:pt x="205" y="36"/>
                </a:moveTo>
                <a:cubicBezTo>
                  <a:pt x="205" y="36"/>
                  <a:pt x="205" y="36"/>
                  <a:pt x="205" y="36"/>
                </a:cubicBezTo>
                <a:close/>
                <a:moveTo>
                  <a:pt x="295" y="356"/>
                </a:moveTo>
                <a:cubicBezTo>
                  <a:pt x="291" y="350"/>
                  <a:pt x="285" y="342"/>
                  <a:pt x="285" y="334"/>
                </a:cubicBezTo>
                <a:cubicBezTo>
                  <a:pt x="285" y="326"/>
                  <a:pt x="279" y="295"/>
                  <a:pt x="279" y="290"/>
                </a:cubicBezTo>
                <a:cubicBezTo>
                  <a:pt x="279" y="286"/>
                  <a:pt x="280" y="262"/>
                  <a:pt x="273" y="252"/>
                </a:cubicBezTo>
                <a:cubicBezTo>
                  <a:pt x="266" y="241"/>
                  <a:pt x="256" y="218"/>
                  <a:pt x="256" y="218"/>
                </a:cubicBezTo>
                <a:cubicBezTo>
                  <a:pt x="260" y="214"/>
                  <a:pt x="260" y="214"/>
                  <a:pt x="260" y="214"/>
                </a:cubicBezTo>
                <a:cubicBezTo>
                  <a:pt x="260" y="214"/>
                  <a:pt x="245" y="198"/>
                  <a:pt x="243" y="189"/>
                </a:cubicBezTo>
                <a:cubicBezTo>
                  <a:pt x="241" y="180"/>
                  <a:pt x="237" y="169"/>
                  <a:pt x="231" y="156"/>
                </a:cubicBezTo>
                <a:cubicBezTo>
                  <a:pt x="225" y="144"/>
                  <a:pt x="219" y="126"/>
                  <a:pt x="205" y="124"/>
                </a:cubicBezTo>
                <a:cubicBezTo>
                  <a:pt x="192" y="122"/>
                  <a:pt x="187" y="116"/>
                  <a:pt x="187" y="116"/>
                </a:cubicBezTo>
                <a:cubicBezTo>
                  <a:pt x="187" y="116"/>
                  <a:pt x="199" y="117"/>
                  <a:pt x="195" y="10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195" y="95"/>
                  <a:pt x="195" y="95"/>
                  <a:pt x="195" y="95"/>
                </a:cubicBezTo>
                <a:cubicBezTo>
                  <a:pt x="195" y="95"/>
                  <a:pt x="197" y="94"/>
                  <a:pt x="197" y="92"/>
                </a:cubicBezTo>
                <a:cubicBezTo>
                  <a:pt x="197" y="90"/>
                  <a:pt x="199" y="88"/>
                  <a:pt x="202" y="88"/>
                </a:cubicBezTo>
                <a:cubicBezTo>
                  <a:pt x="206" y="88"/>
                  <a:pt x="209" y="85"/>
                  <a:pt x="209" y="80"/>
                </a:cubicBezTo>
                <a:cubicBezTo>
                  <a:pt x="209" y="80"/>
                  <a:pt x="205" y="72"/>
                  <a:pt x="203" y="69"/>
                </a:cubicBezTo>
                <a:cubicBezTo>
                  <a:pt x="201" y="66"/>
                  <a:pt x="202" y="62"/>
                  <a:pt x="203" y="61"/>
                </a:cubicBezTo>
                <a:cubicBezTo>
                  <a:pt x="204" y="60"/>
                  <a:pt x="207" y="54"/>
                  <a:pt x="205" y="51"/>
                </a:cubicBezTo>
                <a:cubicBezTo>
                  <a:pt x="203" y="48"/>
                  <a:pt x="201" y="41"/>
                  <a:pt x="201" y="41"/>
                </a:cubicBezTo>
                <a:cubicBezTo>
                  <a:pt x="201" y="41"/>
                  <a:pt x="205" y="40"/>
                  <a:pt x="204" y="33"/>
                </a:cubicBezTo>
                <a:cubicBezTo>
                  <a:pt x="205" y="36"/>
                  <a:pt x="205" y="36"/>
                  <a:pt x="205" y="36"/>
                </a:cubicBezTo>
                <a:cubicBezTo>
                  <a:pt x="205" y="35"/>
                  <a:pt x="205" y="33"/>
                  <a:pt x="204" y="31"/>
                </a:cubicBezTo>
                <a:cubicBezTo>
                  <a:pt x="205" y="31"/>
                  <a:pt x="205" y="31"/>
                  <a:pt x="205" y="31"/>
                </a:cubicBezTo>
                <a:cubicBezTo>
                  <a:pt x="204" y="30"/>
                  <a:pt x="204" y="30"/>
                  <a:pt x="204" y="30"/>
                </a:cubicBezTo>
                <a:cubicBezTo>
                  <a:pt x="202" y="28"/>
                  <a:pt x="199" y="25"/>
                  <a:pt x="193" y="22"/>
                </a:cubicBezTo>
                <a:cubicBezTo>
                  <a:pt x="193" y="22"/>
                  <a:pt x="193" y="22"/>
                  <a:pt x="193" y="22"/>
                </a:cubicBezTo>
                <a:cubicBezTo>
                  <a:pt x="192" y="22"/>
                  <a:pt x="192" y="22"/>
                  <a:pt x="192" y="22"/>
                </a:cubicBezTo>
                <a:cubicBezTo>
                  <a:pt x="195" y="22"/>
                  <a:pt x="198" y="23"/>
                  <a:pt x="200" y="25"/>
                </a:cubicBezTo>
                <a:cubicBezTo>
                  <a:pt x="200" y="25"/>
                  <a:pt x="199" y="21"/>
                  <a:pt x="191" y="21"/>
                </a:cubicBezTo>
                <a:cubicBezTo>
                  <a:pt x="189" y="19"/>
                  <a:pt x="186" y="18"/>
                  <a:pt x="184" y="16"/>
                </a:cubicBezTo>
                <a:cubicBezTo>
                  <a:pt x="185" y="16"/>
                  <a:pt x="185" y="16"/>
                  <a:pt x="185" y="16"/>
                </a:cubicBezTo>
                <a:cubicBezTo>
                  <a:pt x="188" y="17"/>
                  <a:pt x="191" y="20"/>
                  <a:pt x="191" y="20"/>
                </a:cubicBezTo>
                <a:cubicBezTo>
                  <a:pt x="187" y="16"/>
                  <a:pt x="187" y="16"/>
                  <a:pt x="187" y="16"/>
                </a:cubicBezTo>
                <a:cubicBezTo>
                  <a:pt x="190" y="16"/>
                  <a:pt x="192" y="17"/>
                  <a:pt x="194" y="19"/>
                </a:cubicBezTo>
                <a:cubicBezTo>
                  <a:pt x="194" y="19"/>
                  <a:pt x="193" y="14"/>
                  <a:pt x="185" y="15"/>
                </a:cubicBezTo>
                <a:cubicBezTo>
                  <a:pt x="183" y="14"/>
                  <a:pt x="181" y="13"/>
                  <a:pt x="180" y="13"/>
                </a:cubicBezTo>
                <a:cubicBezTo>
                  <a:pt x="183" y="12"/>
                  <a:pt x="185" y="11"/>
                  <a:pt x="185" y="11"/>
                </a:cubicBezTo>
                <a:cubicBezTo>
                  <a:pt x="183" y="12"/>
                  <a:pt x="181" y="12"/>
                  <a:pt x="179" y="13"/>
                </a:cubicBezTo>
                <a:cubicBezTo>
                  <a:pt x="174" y="10"/>
                  <a:pt x="174" y="10"/>
                  <a:pt x="174" y="10"/>
                </a:cubicBezTo>
                <a:cubicBezTo>
                  <a:pt x="176" y="8"/>
                  <a:pt x="181" y="9"/>
                  <a:pt x="181" y="9"/>
                </a:cubicBezTo>
                <a:cubicBezTo>
                  <a:pt x="178" y="8"/>
                  <a:pt x="177" y="8"/>
                  <a:pt x="175" y="9"/>
                </a:cubicBezTo>
                <a:cubicBezTo>
                  <a:pt x="177" y="7"/>
                  <a:pt x="177" y="6"/>
                  <a:pt x="176" y="7"/>
                </a:cubicBezTo>
                <a:cubicBezTo>
                  <a:pt x="172" y="9"/>
                  <a:pt x="172" y="9"/>
                  <a:pt x="172" y="9"/>
                </a:cubicBezTo>
                <a:cubicBezTo>
                  <a:pt x="171" y="9"/>
                  <a:pt x="171" y="9"/>
                  <a:pt x="171" y="9"/>
                </a:cubicBezTo>
                <a:cubicBezTo>
                  <a:pt x="173" y="7"/>
                  <a:pt x="173" y="7"/>
                  <a:pt x="173" y="7"/>
                </a:cubicBezTo>
                <a:cubicBezTo>
                  <a:pt x="171" y="8"/>
                  <a:pt x="171" y="8"/>
                  <a:pt x="171" y="8"/>
                </a:cubicBezTo>
                <a:cubicBezTo>
                  <a:pt x="169" y="8"/>
                  <a:pt x="169" y="8"/>
                  <a:pt x="169" y="8"/>
                </a:cubicBezTo>
                <a:cubicBezTo>
                  <a:pt x="172" y="7"/>
                  <a:pt x="171" y="4"/>
                  <a:pt x="171" y="4"/>
                </a:cubicBezTo>
                <a:cubicBezTo>
                  <a:pt x="171" y="6"/>
                  <a:pt x="170" y="7"/>
                  <a:pt x="169" y="8"/>
                </a:cubicBezTo>
                <a:cubicBezTo>
                  <a:pt x="165" y="6"/>
                  <a:pt x="165" y="6"/>
                  <a:pt x="165" y="6"/>
                </a:cubicBezTo>
                <a:cubicBezTo>
                  <a:pt x="167" y="4"/>
                  <a:pt x="167" y="4"/>
                  <a:pt x="167" y="4"/>
                </a:cubicBezTo>
                <a:cubicBezTo>
                  <a:pt x="164" y="6"/>
                  <a:pt x="164" y="6"/>
                  <a:pt x="164" y="6"/>
                </a:cubicBezTo>
                <a:cubicBezTo>
                  <a:pt x="163" y="6"/>
                  <a:pt x="163" y="6"/>
                  <a:pt x="163" y="6"/>
                </a:cubicBezTo>
                <a:cubicBezTo>
                  <a:pt x="165" y="3"/>
                  <a:pt x="165" y="3"/>
                  <a:pt x="165" y="3"/>
                </a:cubicBezTo>
                <a:cubicBezTo>
                  <a:pt x="163" y="5"/>
                  <a:pt x="163" y="5"/>
                  <a:pt x="163" y="5"/>
                </a:cubicBezTo>
                <a:cubicBezTo>
                  <a:pt x="162" y="5"/>
                  <a:pt x="162" y="5"/>
                  <a:pt x="162" y="5"/>
                </a:cubicBezTo>
                <a:cubicBezTo>
                  <a:pt x="163" y="3"/>
                  <a:pt x="163" y="3"/>
                  <a:pt x="163" y="3"/>
                </a:cubicBezTo>
                <a:cubicBezTo>
                  <a:pt x="161" y="5"/>
                  <a:pt x="161" y="5"/>
                  <a:pt x="161" y="5"/>
                </a:cubicBezTo>
                <a:cubicBezTo>
                  <a:pt x="159" y="4"/>
                  <a:pt x="157" y="4"/>
                  <a:pt x="155" y="3"/>
                </a:cubicBezTo>
                <a:cubicBezTo>
                  <a:pt x="157" y="2"/>
                  <a:pt x="159" y="1"/>
                  <a:pt x="159" y="1"/>
                </a:cubicBezTo>
                <a:cubicBezTo>
                  <a:pt x="158" y="2"/>
                  <a:pt x="156" y="3"/>
                  <a:pt x="154" y="3"/>
                </a:cubicBezTo>
                <a:cubicBezTo>
                  <a:pt x="153" y="3"/>
                  <a:pt x="153" y="3"/>
                  <a:pt x="153" y="3"/>
                </a:cubicBezTo>
                <a:cubicBezTo>
                  <a:pt x="153" y="1"/>
                  <a:pt x="152" y="0"/>
                  <a:pt x="152" y="0"/>
                </a:cubicBezTo>
                <a:cubicBezTo>
                  <a:pt x="153" y="3"/>
                  <a:pt x="153" y="3"/>
                  <a:pt x="153" y="3"/>
                </a:cubicBezTo>
                <a:cubicBezTo>
                  <a:pt x="150" y="2"/>
                  <a:pt x="148" y="2"/>
                  <a:pt x="145" y="3"/>
                </a:cubicBezTo>
                <a:cubicBezTo>
                  <a:pt x="144" y="1"/>
                  <a:pt x="144" y="1"/>
                  <a:pt x="144" y="1"/>
                </a:cubicBezTo>
                <a:cubicBezTo>
                  <a:pt x="145" y="3"/>
                  <a:pt x="145" y="3"/>
                  <a:pt x="145" y="3"/>
                </a:cubicBezTo>
                <a:cubicBezTo>
                  <a:pt x="142" y="3"/>
                  <a:pt x="142" y="3"/>
                  <a:pt x="142" y="3"/>
                </a:cubicBezTo>
                <a:cubicBezTo>
                  <a:pt x="140" y="2"/>
                  <a:pt x="138" y="1"/>
                  <a:pt x="137" y="0"/>
                </a:cubicBezTo>
                <a:cubicBezTo>
                  <a:pt x="137" y="0"/>
                  <a:pt x="138" y="2"/>
                  <a:pt x="141" y="3"/>
                </a:cubicBezTo>
                <a:cubicBezTo>
                  <a:pt x="139" y="4"/>
                  <a:pt x="139" y="4"/>
                  <a:pt x="139" y="4"/>
                </a:cubicBezTo>
                <a:cubicBezTo>
                  <a:pt x="137" y="4"/>
                  <a:pt x="135" y="4"/>
                  <a:pt x="133" y="5"/>
                </a:cubicBezTo>
                <a:cubicBezTo>
                  <a:pt x="137" y="5"/>
                  <a:pt x="137" y="5"/>
                  <a:pt x="137" y="5"/>
                </a:cubicBezTo>
                <a:cubicBezTo>
                  <a:pt x="133" y="6"/>
                  <a:pt x="133" y="6"/>
                  <a:pt x="133" y="6"/>
                </a:cubicBezTo>
                <a:cubicBezTo>
                  <a:pt x="133" y="6"/>
                  <a:pt x="133" y="6"/>
                  <a:pt x="133" y="6"/>
                </a:cubicBezTo>
                <a:cubicBezTo>
                  <a:pt x="132" y="5"/>
                  <a:pt x="132" y="5"/>
                  <a:pt x="132" y="5"/>
                </a:cubicBezTo>
                <a:cubicBezTo>
                  <a:pt x="133" y="5"/>
                  <a:pt x="133" y="5"/>
                  <a:pt x="133" y="5"/>
                </a:cubicBezTo>
                <a:cubicBezTo>
                  <a:pt x="132" y="5"/>
                  <a:pt x="132" y="5"/>
                  <a:pt x="132" y="5"/>
                </a:cubicBezTo>
                <a:cubicBezTo>
                  <a:pt x="127" y="0"/>
                  <a:pt x="125" y="4"/>
                  <a:pt x="125" y="4"/>
                </a:cubicBezTo>
                <a:cubicBezTo>
                  <a:pt x="126" y="2"/>
                  <a:pt x="128" y="3"/>
                  <a:pt x="131" y="5"/>
                </a:cubicBezTo>
                <a:cubicBezTo>
                  <a:pt x="129" y="6"/>
                  <a:pt x="129" y="6"/>
                  <a:pt x="129" y="6"/>
                </a:cubicBezTo>
                <a:cubicBezTo>
                  <a:pt x="131" y="5"/>
                  <a:pt x="131" y="5"/>
                  <a:pt x="131" y="5"/>
                </a:cubicBezTo>
                <a:cubicBezTo>
                  <a:pt x="133" y="7"/>
                  <a:pt x="133" y="7"/>
                  <a:pt x="133" y="7"/>
                </a:cubicBezTo>
                <a:cubicBezTo>
                  <a:pt x="131" y="8"/>
                  <a:pt x="131" y="8"/>
                  <a:pt x="131" y="8"/>
                </a:cubicBezTo>
                <a:cubicBezTo>
                  <a:pt x="130" y="8"/>
                  <a:pt x="130" y="8"/>
                  <a:pt x="130" y="8"/>
                </a:cubicBezTo>
                <a:cubicBezTo>
                  <a:pt x="129" y="8"/>
                  <a:pt x="127" y="9"/>
                  <a:pt x="125" y="9"/>
                </a:cubicBezTo>
                <a:cubicBezTo>
                  <a:pt x="122" y="8"/>
                  <a:pt x="119" y="7"/>
                  <a:pt x="118" y="9"/>
                </a:cubicBezTo>
                <a:cubicBezTo>
                  <a:pt x="118" y="9"/>
                  <a:pt x="119" y="9"/>
                  <a:pt x="121" y="10"/>
                </a:cubicBezTo>
                <a:cubicBezTo>
                  <a:pt x="116" y="12"/>
                  <a:pt x="112" y="14"/>
                  <a:pt x="111" y="17"/>
                </a:cubicBezTo>
                <a:cubicBezTo>
                  <a:pt x="111" y="17"/>
                  <a:pt x="115" y="12"/>
                  <a:pt x="123" y="11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0" y="15"/>
                  <a:pt x="119" y="16"/>
                </a:cubicBezTo>
                <a:cubicBezTo>
                  <a:pt x="120" y="15"/>
                  <a:pt x="122" y="13"/>
                  <a:pt x="125" y="12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4" y="18"/>
                  <a:pt x="112" y="20"/>
                  <a:pt x="111" y="22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1" y="25"/>
                  <a:pt x="111" y="25"/>
                  <a:pt x="111" y="25"/>
                </a:cubicBezTo>
                <a:cubicBezTo>
                  <a:pt x="113" y="25"/>
                  <a:pt x="113" y="25"/>
                  <a:pt x="113" y="25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09" y="28"/>
                  <a:pt x="107" y="27"/>
                  <a:pt x="107" y="27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03" y="39"/>
                  <a:pt x="101" y="47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4"/>
                  <a:pt x="102" y="54"/>
                  <a:pt x="102" y="54"/>
                </a:cubicBezTo>
                <a:cubicBezTo>
                  <a:pt x="102" y="57"/>
                  <a:pt x="103" y="60"/>
                  <a:pt x="103" y="62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4" y="65"/>
                  <a:pt x="104" y="67"/>
                  <a:pt x="105" y="69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4" y="73"/>
                  <a:pt x="105" y="72"/>
                  <a:pt x="105" y="70"/>
                </a:cubicBezTo>
                <a:cubicBezTo>
                  <a:pt x="106" y="72"/>
                  <a:pt x="107" y="74"/>
                  <a:pt x="108" y="76"/>
                </a:cubicBezTo>
                <a:cubicBezTo>
                  <a:pt x="107" y="78"/>
                  <a:pt x="107" y="78"/>
                  <a:pt x="107" y="78"/>
                </a:cubicBezTo>
                <a:cubicBezTo>
                  <a:pt x="105" y="79"/>
                  <a:pt x="105" y="79"/>
                  <a:pt x="105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82"/>
                  <a:pt x="105" y="83"/>
                  <a:pt x="105" y="84"/>
                </a:cubicBezTo>
                <a:cubicBezTo>
                  <a:pt x="105" y="84"/>
                  <a:pt x="105" y="89"/>
                  <a:pt x="109" y="85"/>
                </a:cubicBezTo>
                <a:cubicBezTo>
                  <a:pt x="111" y="87"/>
                  <a:pt x="113" y="89"/>
                  <a:pt x="115" y="90"/>
                </a:cubicBezTo>
                <a:cubicBezTo>
                  <a:pt x="115" y="90"/>
                  <a:pt x="101" y="99"/>
                  <a:pt x="101" y="109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3" y="122"/>
                  <a:pt x="80" y="124"/>
                  <a:pt x="71" y="130"/>
                </a:cubicBezTo>
                <a:cubicBezTo>
                  <a:pt x="62" y="136"/>
                  <a:pt x="27" y="159"/>
                  <a:pt x="28" y="197"/>
                </a:cubicBezTo>
                <a:cubicBezTo>
                  <a:pt x="29" y="234"/>
                  <a:pt x="17" y="226"/>
                  <a:pt x="17" y="226"/>
                </a:cubicBezTo>
                <a:cubicBezTo>
                  <a:pt x="26" y="235"/>
                  <a:pt x="26" y="235"/>
                  <a:pt x="26" y="235"/>
                </a:cubicBezTo>
                <a:cubicBezTo>
                  <a:pt x="26" y="235"/>
                  <a:pt x="16" y="261"/>
                  <a:pt x="16" y="269"/>
                </a:cubicBezTo>
                <a:cubicBezTo>
                  <a:pt x="16" y="278"/>
                  <a:pt x="13" y="287"/>
                  <a:pt x="13" y="291"/>
                </a:cubicBezTo>
                <a:cubicBezTo>
                  <a:pt x="13" y="296"/>
                  <a:pt x="11" y="347"/>
                  <a:pt x="13" y="358"/>
                </a:cubicBezTo>
                <a:cubicBezTo>
                  <a:pt x="15" y="370"/>
                  <a:pt x="13" y="393"/>
                  <a:pt x="11" y="401"/>
                </a:cubicBezTo>
                <a:cubicBezTo>
                  <a:pt x="9" y="408"/>
                  <a:pt x="0" y="434"/>
                  <a:pt x="9" y="435"/>
                </a:cubicBezTo>
                <a:cubicBezTo>
                  <a:pt x="9" y="435"/>
                  <a:pt x="11" y="446"/>
                  <a:pt x="16" y="446"/>
                </a:cubicBezTo>
                <a:cubicBezTo>
                  <a:pt x="16" y="446"/>
                  <a:pt x="16" y="455"/>
                  <a:pt x="23" y="453"/>
                </a:cubicBezTo>
                <a:cubicBezTo>
                  <a:pt x="29" y="461"/>
                  <a:pt x="29" y="461"/>
                  <a:pt x="29" y="461"/>
                </a:cubicBezTo>
                <a:cubicBezTo>
                  <a:pt x="29" y="461"/>
                  <a:pt x="36" y="466"/>
                  <a:pt x="36" y="459"/>
                </a:cubicBezTo>
                <a:cubicBezTo>
                  <a:pt x="36" y="459"/>
                  <a:pt x="34" y="443"/>
                  <a:pt x="37" y="439"/>
                </a:cubicBezTo>
                <a:cubicBezTo>
                  <a:pt x="37" y="439"/>
                  <a:pt x="43" y="453"/>
                  <a:pt x="48" y="444"/>
                </a:cubicBezTo>
                <a:cubicBezTo>
                  <a:pt x="46" y="438"/>
                  <a:pt x="46" y="438"/>
                  <a:pt x="46" y="438"/>
                </a:cubicBezTo>
                <a:cubicBezTo>
                  <a:pt x="46" y="438"/>
                  <a:pt x="48" y="432"/>
                  <a:pt x="46" y="429"/>
                </a:cubicBezTo>
                <a:cubicBezTo>
                  <a:pt x="45" y="425"/>
                  <a:pt x="48" y="420"/>
                  <a:pt x="48" y="420"/>
                </a:cubicBezTo>
                <a:cubicBezTo>
                  <a:pt x="48" y="420"/>
                  <a:pt x="48" y="409"/>
                  <a:pt x="44" y="401"/>
                </a:cubicBezTo>
                <a:cubicBezTo>
                  <a:pt x="39" y="392"/>
                  <a:pt x="40" y="377"/>
                  <a:pt x="40" y="370"/>
                </a:cubicBezTo>
                <a:cubicBezTo>
                  <a:pt x="40" y="362"/>
                  <a:pt x="41" y="336"/>
                  <a:pt x="44" y="332"/>
                </a:cubicBezTo>
                <a:cubicBezTo>
                  <a:pt x="46" y="328"/>
                  <a:pt x="48" y="297"/>
                  <a:pt x="48" y="291"/>
                </a:cubicBezTo>
                <a:cubicBezTo>
                  <a:pt x="48" y="286"/>
                  <a:pt x="52" y="264"/>
                  <a:pt x="56" y="259"/>
                </a:cubicBezTo>
                <a:cubicBezTo>
                  <a:pt x="56" y="259"/>
                  <a:pt x="68" y="280"/>
                  <a:pt x="70" y="307"/>
                </a:cubicBezTo>
                <a:cubicBezTo>
                  <a:pt x="72" y="329"/>
                  <a:pt x="67" y="359"/>
                  <a:pt x="70" y="368"/>
                </a:cubicBezTo>
                <a:cubicBezTo>
                  <a:pt x="70" y="371"/>
                  <a:pt x="71" y="372"/>
                  <a:pt x="73" y="372"/>
                </a:cubicBezTo>
                <a:cubicBezTo>
                  <a:pt x="82" y="371"/>
                  <a:pt x="76" y="384"/>
                  <a:pt x="78" y="407"/>
                </a:cubicBezTo>
                <a:cubicBezTo>
                  <a:pt x="80" y="431"/>
                  <a:pt x="79" y="467"/>
                  <a:pt x="81" y="475"/>
                </a:cubicBezTo>
                <a:cubicBezTo>
                  <a:pt x="83" y="483"/>
                  <a:pt x="85" y="494"/>
                  <a:pt x="83" y="504"/>
                </a:cubicBezTo>
                <a:cubicBezTo>
                  <a:pt x="81" y="514"/>
                  <a:pt x="87" y="530"/>
                  <a:pt x="95" y="548"/>
                </a:cubicBezTo>
                <a:cubicBezTo>
                  <a:pt x="103" y="567"/>
                  <a:pt x="98" y="585"/>
                  <a:pt x="99" y="599"/>
                </a:cubicBezTo>
                <a:cubicBezTo>
                  <a:pt x="100" y="612"/>
                  <a:pt x="110" y="641"/>
                  <a:pt x="108" y="658"/>
                </a:cubicBezTo>
                <a:cubicBezTo>
                  <a:pt x="106" y="674"/>
                  <a:pt x="106" y="682"/>
                  <a:pt x="106" y="687"/>
                </a:cubicBezTo>
                <a:cubicBezTo>
                  <a:pt x="106" y="691"/>
                  <a:pt x="105" y="705"/>
                  <a:pt x="105" y="705"/>
                </a:cubicBezTo>
                <a:cubicBezTo>
                  <a:pt x="105" y="705"/>
                  <a:pt x="110" y="712"/>
                  <a:pt x="120" y="712"/>
                </a:cubicBezTo>
                <a:cubicBezTo>
                  <a:pt x="120" y="712"/>
                  <a:pt x="104" y="718"/>
                  <a:pt x="102" y="731"/>
                </a:cubicBezTo>
                <a:cubicBezTo>
                  <a:pt x="102" y="731"/>
                  <a:pt x="92" y="749"/>
                  <a:pt x="110" y="753"/>
                </a:cubicBezTo>
                <a:cubicBezTo>
                  <a:pt x="110" y="753"/>
                  <a:pt x="142" y="757"/>
                  <a:pt x="146" y="746"/>
                </a:cubicBezTo>
                <a:cubicBezTo>
                  <a:pt x="146" y="735"/>
                  <a:pt x="146" y="735"/>
                  <a:pt x="146" y="735"/>
                </a:cubicBezTo>
                <a:cubicBezTo>
                  <a:pt x="146" y="735"/>
                  <a:pt x="174" y="742"/>
                  <a:pt x="185" y="740"/>
                </a:cubicBezTo>
                <a:cubicBezTo>
                  <a:pt x="195" y="738"/>
                  <a:pt x="212" y="742"/>
                  <a:pt x="203" y="730"/>
                </a:cubicBezTo>
                <a:cubicBezTo>
                  <a:pt x="203" y="730"/>
                  <a:pt x="199" y="729"/>
                  <a:pt x="193" y="723"/>
                </a:cubicBezTo>
                <a:cubicBezTo>
                  <a:pt x="188" y="718"/>
                  <a:pt x="187" y="715"/>
                  <a:pt x="184" y="711"/>
                </a:cubicBezTo>
                <a:cubicBezTo>
                  <a:pt x="181" y="707"/>
                  <a:pt x="191" y="707"/>
                  <a:pt x="191" y="707"/>
                </a:cubicBezTo>
                <a:cubicBezTo>
                  <a:pt x="191" y="707"/>
                  <a:pt x="188" y="697"/>
                  <a:pt x="187" y="686"/>
                </a:cubicBezTo>
                <a:cubicBezTo>
                  <a:pt x="186" y="674"/>
                  <a:pt x="192" y="661"/>
                  <a:pt x="192" y="651"/>
                </a:cubicBezTo>
                <a:cubicBezTo>
                  <a:pt x="192" y="641"/>
                  <a:pt x="196" y="632"/>
                  <a:pt x="201" y="610"/>
                </a:cubicBezTo>
                <a:cubicBezTo>
                  <a:pt x="206" y="588"/>
                  <a:pt x="211" y="560"/>
                  <a:pt x="213" y="555"/>
                </a:cubicBezTo>
                <a:cubicBezTo>
                  <a:pt x="215" y="550"/>
                  <a:pt x="225" y="539"/>
                  <a:pt x="225" y="528"/>
                </a:cubicBezTo>
                <a:cubicBezTo>
                  <a:pt x="225" y="518"/>
                  <a:pt x="228" y="479"/>
                  <a:pt x="230" y="461"/>
                </a:cubicBezTo>
                <a:cubicBezTo>
                  <a:pt x="232" y="442"/>
                  <a:pt x="231" y="382"/>
                  <a:pt x="230" y="373"/>
                </a:cubicBezTo>
                <a:cubicBezTo>
                  <a:pt x="229" y="363"/>
                  <a:pt x="221" y="315"/>
                  <a:pt x="220" y="303"/>
                </a:cubicBezTo>
                <a:cubicBezTo>
                  <a:pt x="219" y="291"/>
                  <a:pt x="214" y="245"/>
                  <a:pt x="218" y="237"/>
                </a:cubicBezTo>
                <a:cubicBezTo>
                  <a:pt x="218" y="237"/>
                  <a:pt x="227" y="250"/>
                  <a:pt x="232" y="256"/>
                </a:cubicBezTo>
                <a:cubicBezTo>
                  <a:pt x="237" y="261"/>
                  <a:pt x="240" y="271"/>
                  <a:pt x="240" y="281"/>
                </a:cubicBezTo>
                <a:cubicBezTo>
                  <a:pt x="240" y="290"/>
                  <a:pt x="253" y="304"/>
                  <a:pt x="257" y="310"/>
                </a:cubicBezTo>
                <a:cubicBezTo>
                  <a:pt x="261" y="316"/>
                  <a:pt x="265" y="328"/>
                  <a:pt x="263" y="344"/>
                </a:cubicBezTo>
                <a:cubicBezTo>
                  <a:pt x="263" y="344"/>
                  <a:pt x="261" y="363"/>
                  <a:pt x="261" y="366"/>
                </a:cubicBezTo>
                <a:cubicBezTo>
                  <a:pt x="261" y="366"/>
                  <a:pt x="257" y="385"/>
                  <a:pt x="263" y="384"/>
                </a:cubicBezTo>
                <a:cubicBezTo>
                  <a:pt x="263" y="384"/>
                  <a:pt x="272" y="376"/>
                  <a:pt x="272" y="363"/>
                </a:cubicBezTo>
                <a:cubicBezTo>
                  <a:pt x="272" y="363"/>
                  <a:pt x="278" y="365"/>
                  <a:pt x="273" y="386"/>
                </a:cubicBezTo>
                <a:cubicBezTo>
                  <a:pt x="273" y="386"/>
                  <a:pt x="267" y="405"/>
                  <a:pt x="276" y="398"/>
                </a:cubicBezTo>
                <a:cubicBezTo>
                  <a:pt x="276" y="398"/>
                  <a:pt x="292" y="389"/>
                  <a:pt x="295" y="380"/>
                </a:cubicBezTo>
                <a:cubicBezTo>
                  <a:pt x="298" y="372"/>
                  <a:pt x="299" y="362"/>
                  <a:pt x="295" y="356"/>
                </a:cubicBezTo>
                <a:close/>
                <a:moveTo>
                  <a:pt x="107" y="43"/>
                </a:move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lnTo>
                  <a:pt x="107" y="43"/>
                </a:lnTo>
                <a:close/>
                <a:moveTo>
                  <a:pt x="106" y="49"/>
                </a:moveTo>
                <a:cubicBezTo>
                  <a:pt x="106" y="48"/>
                  <a:pt x="106" y="48"/>
                  <a:pt x="106" y="48"/>
                </a:cubicBezTo>
                <a:cubicBezTo>
                  <a:pt x="106" y="49"/>
                  <a:pt x="106" y="49"/>
                  <a:pt x="106" y="49"/>
                </a:cubicBezTo>
                <a:close/>
                <a:moveTo>
                  <a:pt x="105" y="57"/>
                </a:moveTo>
                <a:cubicBezTo>
                  <a:pt x="107" y="55"/>
                  <a:pt x="107" y="55"/>
                  <a:pt x="107" y="55"/>
                </a:cubicBezTo>
                <a:cubicBezTo>
                  <a:pt x="108" y="58"/>
                  <a:pt x="108" y="60"/>
                  <a:pt x="108" y="62"/>
                </a:cubicBezTo>
                <a:cubicBezTo>
                  <a:pt x="107" y="65"/>
                  <a:pt x="107" y="65"/>
                  <a:pt x="107" y="65"/>
                </a:cubicBezTo>
                <a:cubicBezTo>
                  <a:pt x="106" y="62"/>
                  <a:pt x="106" y="60"/>
                  <a:pt x="105" y="57"/>
                </a:cubicBezTo>
                <a:close/>
                <a:moveTo>
                  <a:pt x="109" y="70"/>
                </a:moveTo>
                <a:cubicBezTo>
                  <a:pt x="107" y="65"/>
                  <a:pt x="107" y="65"/>
                  <a:pt x="107" y="65"/>
                </a:cubicBezTo>
                <a:cubicBezTo>
                  <a:pt x="109" y="63"/>
                  <a:pt x="109" y="63"/>
                  <a:pt x="109" y="63"/>
                </a:cubicBezTo>
                <a:cubicBezTo>
                  <a:pt x="109" y="67"/>
                  <a:pt x="110" y="68"/>
                  <a:pt x="110" y="68"/>
                </a:cubicBezTo>
                <a:lnTo>
                  <a:pt x="109" y="70"/>
                </a:lnTo>
                <a:close/>
                <a:moveTo>
                  <a:pt x="183" y="15"/>
                </a:moveTo>
                <a:cubicBezTo>
                  <a:pt x="182" y="15"/>
                  <a:pt x="182" y="15"/>
                  <a:pt x="182" y="15"/>
                </a:cubicBezTo>
                <a:cubicBezTo>
                  <a:pt x="183" y="15"/>
                  <a:pt x="183" y="15"/>
                  <a:pt x="183" y="15"/>
                </a:cubicBezTo>
                <a:close/>
                <a:moveTo>
                  <a:pt x="205" y="36"/>
                </a:moveTo>
                <a:cubicBezTo>
                  <a:pt x="205" y="36"/>
                  <a:pt x="205" y="36"/>
                  <a:pt x="205" y="36"/>
                </a:cubicBezTo>
                <a:close/>
                <a:moveTo>
                  <a:pt x="103" y="63"/>
                </a:moveTo>
                <a:cubicBezTo>
                  <a:pt x="103" y="65"/>
                  <a:pt x="103" y="65"/>
                  <a:pt x="103" y="65"/>
                </a:cubicBezTo>
                <a:lnTo>
                  <a:pt x="103" y="63"/>
                </a:lnTo>
                <a:close/>
                <a:moveTo>
                  <a:pt x="105" y="79"/>
                </a:moveTo>
                <a:cubicBezTo>
                  <a:pt x="104" y="79"/>
                  <a:pt x="104" y="79"/>
                  <a:pt x="104" y="79"/>
                </a:cubicBezTo>
                <a:lnTo>
                  <a:pt x="105" y="79"/>
                </a:lnTo>
                <a:close/>
                <a:moveTo>
                  <a:pt x="102" y="54"/>
                </a:moveTo>
                <a:cubicBezTo>
                  <a:pt x="101" y="56"/>
                  <a:pt x="100" y="58"/>
                  <a:pt x="100" y="59"/>
                </a:cubicBezTo>
                <a:cubicBezTo>
                  <a:pt x="100" y="59"/>
                  <a:pt x="101" y="57"/>
                  <a:pt x="102" y="54"/>
                </a:cubicBezTo>
                <a:close/>
                <a:moveTo>
                  <a:pt x="205" y="31"/>
                </a:moveTo>
                <a:cubicBezTo>
                  <a:pt x="205" y="32"/>
                  <a:pt x="205" y="32"/>
                  <a:pt x="205" y="32"/>
                </a:cubicBezTo>
                <a:lnTo>
                  <a:pt x="205" y="31"/>
                </a:lnTo>
                <a:close/>
                <a:moveTo>
                  <a:pt x="144" y="0"/>
                </a:moveTo>
                <a:cubicBezTo>
                  <a:pt x="144" y="1"/>
                  <a:pt x="144" y="1"/>
                  <a:pt x="144" y="1"/>
                </a:cubicBezTo>
                <a:lnTo>
                  <a:pt x="144" y="0"/>
                </a:lnTo>
                <a:close/>
                <a:moveTo>
                  <a:pt x="104" y="36"/>
                </a:moveTo>
                <a:cubicBezTo>
                  <a:pt x="106" y="33"/>
                  <a:pt x="106" y="33"/>
                  <a:pt x="106" y="33"/>
                </a:cubicBezTo>
                <a:lnTo>
                  <a:pt x="104" y="36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5FDF800B-C626-4D5B-92BC-1E4E60A0115C}"/>
              </a:ext>
            </a:extLst>
          </p:cNvPr>
          <p:cNvSpPr>
            <a:spLocks noEditPoints="1"/>
          </p:cNvSpPr>
          <p:nvPr/>
        </p:nvSpPr>
        <p:spPr bwMode="auto">
          <a:xfrm>
            <a:off x="5747695" y="2664174"/>
            <a:ext cx="916764" cy="2307567"/>
          </a:xfrm>
          <a:custGeom>
            <a:avLst/>
            <a:gdLst>
              <a:gd name="T0" fmla="*/ 79 w 300"/>
              <a:gd name="T1" fmla="*/ 337 h 754"/>
              <a:gd name="T2" fmla="*/ 79 w 300"/>
              <a:gd name="T3" fmla="*/ 482 h 754"/>
              <a:gd name="T4" fmla="*/ 31 w 300"/>
              <a:gd name="T5" fmla="*/ 727 h 754"/>
              <a:gd name="T6" fmla="*/ 105 w 300"/>
              <a:gd name="T7" fmla="*/ 686 h 754"/>
              <a:gd name="T8" fmla="*/ 181 w 300"/>
              <a:gd name="T9" fmla="*/ 402 h 754"/>
              <a:gd name="T10" fmla="*/ 211 w 300"/>
              <a:gd name="T11" fmla="*/ 720 h 754"/>
              <a:gd name="T12" fmla="*/ 276 w 300"/>
              <a:gd name="T13" fmla="*/ 718 h 754"/>
              <a:gd name="T14" fmla="*/ 269 w 300"/>
              <a:gd name="T15" fmla="*/ 565 h 754"/>
              <a:gd name="T16" fmla="*/ 250 w 300"/>
              <a:gd name="T17" fmla="*/ 342 h 754"/>
              <a:gd name="T18" fmla="*/ 296 w 300"/>
              <a:gd name="T19" fmla="*/ 246 h 754"/>
              <a:gd name="T20" fmla="*/ 227 w 300"/>
              <a:gd name="T21" fmla="*/ 139 h 754"/>
              <a:gd name="T22" fmla="*/ 199 w 300"/>
              <a:gd name="T23" fmla="*/ 119 h 754"/>
              <a:gd name="T24" fmla="*/ 198 w 300"/>
              <a:gd name="T25" fmla="*/ 115 h 754"/>
              <a:gd name="T26" fmla="*/ 202 w 300"/>
              <a:gd name="T27" fmla="*/ 100 h 754"/>
              <a:gd name="T28" fmla="*/ 208 w 300"/>
              <a:gd name="T29" fmla="*/ 88 h 754"/>
              <a:gd name="T30" fmla="*/ 210 w 300"/>
              <a:gd name="T31" fmla="*/ 68 h 754"/>
              <a:gd name="T32" fmla="*/ 209 w 300"/>
              <a:gd name="T33" fmla="*/ 60 h 754"/>
              <a:gd name="T34" fmla="*/ 204 w 300"/>
              <a:gd name="T35" fmla="*/ 45 h 754"/>
              <a:gd name="T36" fmla="*/ 201 w 300"/>
              <a:gd name="T37" fmla="*/ 31 h 754"/>
              <a:gd name="T38" fmla="*/ 189 w 300"/>
              <a:gd name="T39" fmla="*/ 18 h 754"/>
              <a:gd name="T40" fmla="*/ 171 w 300"/>
              <a:gd name="T41" fmla="*/ 5 h 754"/>
              <a:gd name="T42" fmla="*/ 166 w 300"/>
              <a:gd name="T43" fmla="*/ 1 h 754"/>
              <a:gd name="T44" fmla="*/ 154 w 300"/>
              <a:gd name="T45" fmla="*/ 4 h 754"/>
              <a:gd name="T46" fmla="*/ 120 w 300"/>
              <a:gd name="T47" fmla="*/ 18 h 754"/>
              <a:gd name="T48" fmla="*/ 125 w 300"/>
              <a:gd name="T49" fmla="*/ 19 h 754"/>
              <a:gd name="T50" fmla="*/ 103 w 300"/>
              <a:gd name="T51" fmla="*/ 58 h 754"/>
              <a:gd name="T52" fmla="*/ 96 w 300"/>
              <a:gd name="T53" fmla="*/ 75 h 754"/>
              <a:gd name="T54" fmla="*/ 104 w 300"/>
              <a:gd name="T55" fmla="*/ 71 h 754"/>
              <a:gd name="T56" fmla="*/ 101 w 300"/>
              <a:gd name="T57" fmla="*/ 83 h 754"/>
              <a:gd name="T58" fmla="*/ 91 w 300"/>
              <a:gd name="T59" fmla="*/ 110 h 754"/>
              <a:gd name="T60" fmla="*/ 79 w 300"/>
              <a:gd name="T61" fmla="*/ 110 h 754"/>
              <a:gd name="T62" fmla="*/ 69 w 300"/>
              <a:gd name="T63" fmla="*/ 111 h 754"/>
              <a:gd name="T64" fmla="*/ 69 w 300"/>
              <a:gd name="T65" fmla="*/ 122 h 754"/>
              <a:gd name="T66" fmla="*/ 57 w 300"/>
              <a:gd name="T67" fmla="*/ 149 h 754"/>
              <a:gd name="T68" fmla="*/ 9 w 300"/>
              <a:gd name="T69" fmla="*/ 271 h 754"/>
              <a:gd name="T70" fmla="*/ 202 w 300"/>
              <a:gd name="T71" fmla="*/ 37 h 754"/>
              <a:gd name="T72" fmla="*/ 222 w 300"/>
              <a:gd name="T73" fmla="*/ 201 h 754"/>
              <a:gd name="T74" fmla="*/ 247 w 300"/>
              <a:gd name="T75" fmla="*/ 274 h 754"/>
              <a:gd name="T76" fmla="*/ 209 w 300"/>
              <a:gd name="T77" fmla="*/ 253 h 754"/>
              <a:gd name="T78" fmla="*/ 195 w 300"/>
              <a:gd name="T79" fmla="*/ 116 h 754"/>
              <a:gd name="T80" fmla="*/ 198 w 300"/>
              <a:gd name="T81" fmla="*/ 107 h 754"/>
              <a:gd name="T82" fmla="*/ 191 w 300"/>
              <a:gd name="T83" fmla="*/ 22 h 754"/>
              <a:gd name="T84" fmla="*/ 189 w 300"/>
              <a:gd name="T85" fmla="*/ 118 h 754"/>
              <a:gd name="T86" fmla="*/ 193 w 300"/>
              <a:gd name="T87" fmla="*/ 119 h 754"/>
              <a:gd name="T88" fmla="*/ 161 w 300"/>
              <a:gd name="T89" fmla="*/ 5 h 754"/>
              <a:gd name="T90" fmla="*/ 116 w 300"/>
              <a:gd name="T91" fmla="*/ 33 h 754"/>
              <a:gd name="T92" fmla="*/ 109 w 300"/>
              <a:gd name="T93" fmla="*/ 45 h 754"/>
              <a:gd name="T94" fmla="*/ 104 w 300"/>
              <a:gd name="T95" fmla="*/ 57 h 754"/>
              <a:gd name="T96" fmla="*/ 61 w 300"/>
              <a:gd name="T97" fmla="*/ 142 h 754"/>
              <a:gd name="T98" fmla="*/ 76 w 300"/>
              <a:gd name="T99" fmla="*/ 121 h 754"/>
              <a:gd name="T100" fmla="*/ 86 w 300"/>
              <a:gd name="T101" fmla="*/ 116 h 754"/>
              <a:gd name="T102" fmla="*/ 84 w 300"/>
              <a:gd name="T103" fmla="*/ 118 h 754"/>
              <a:gd name="T104" fmla="*/ 90 w 300"/>
              <a:gd name="T105" fmla="*/ 112 h 754"/>
              <a:gd name="T106" fmla="*/ 89 w 300"/>
              <a:gd name="T107" fmla="*/ 112 h 754"/>
              <a:gd name="T108" fmla="*/ 92 w 300"/>
              <a:gd name="T109" fmla="*/ 108 h 754"/>
              <a:gd name="T110" fmla="*/ 97 w 300"/>
              <a:gd name="T111" fmla="*/ 94 h 754"/>
              <a:gd name="T112" fmla="*/ 101 w 300"/>
              <a:gd name="T113" fmla="*/ 310 h 754"/>
              <a:gd name="T114" fmla="*/ 45 w 300"/>
              <a:gd name="T115" fmla="*/ 253 h 754"/>
              <a:gd name="T116" fmla="*/ 144 w 300"/>
              <a:gd name="T117" fmla="*/ 2 h 754"/>
              <a:gd name="T118" fmla="*/ 183 w 300"/>
              <a:gd name="T119" fmla="*/ 9 h 754"/>
              <a:gd name="T120" fmla="*/ 184 w 300"/>
              <a:gd name="T121" fmla="*/ 10 h 754"/>
              <a:gd name="T122" fmla="*/ 98 w 300"/>
              <a:gd name="T123" fmla="*/ 84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0" h="754">
                <a:moveTo>
                  <a:pt x="9" y="271"/>
                </a:moveTo>
                <a:cubicBezTo>
                  <a:pt x="12" y="272"/>
                  <a:pt x="23" y="283"/>
                  <a:pt x="26" y="287"/>
                </a:cubicBezTo>
                <a:cubicBezTo>
                  <a:pt x="28" y="292"/>
                  <a:pt x="32" y="297"/>
                  <a:pt x="38" y="300"/>
                </a:cubicBezTo>
                <a:cubicBezTo>
                  <a:pt x="43" y="302"/>
                  <a:pt x="71" y="333"/>
                  <a:pt x="79" y="337"/>
                </a:cubicBezTo>
                <a:cubicBezTo>
                  <a:pt x="87" y="341"/>
                  <a:pt x="88" y="338"/>
                  <a:pt x="88" y="338"/>
                </a:cubicBezTo>
                <a:cubicBezTo>
                  <a:pt x="89" y="349"/>
                  <a:pt x="91" y="351"/>
                  <a:pt x="91" y="351"/>
                </a:cubicBezTo>
                <a:cubicBezTo>
                  <a:pt x="96" y="376"/>
                  <a:pt x="96" y="376"/>
                  <a:pt x="96" y="376"/>
                </a:cubicBezTo>
                <a:cubicBezTo>
                  <a:pt x="90" y="382"/>
                  <a:pt x="81" y="466"/>
                  <a:pt x="79" y="482"/>
                </a:cubicBezTo>
                <a:cubicBezTo>
                  <a:pt x="77" y="497"/>
                  <a:pt x="66" y="521"/>
                  <a:pt x="64" y="539"/>
                </a:cubicBezTo>
                <a:cubicBezTo>
                  <a:pt x="61" y="556"/>
                  <a:pt x="42" y="612"/>
                  <a:pt x="32" y="631"/>
                </a:cubicBezTo>
                <a:cubicBezTo>
                  <a:pt x="22" y="650"/>
                  <a:pt x="19" y="717"/>
                  <a:pt x="19" y="717"/>
                </a:cubicBezTo>
                <a:cubicBezTo>
                  <a:pt x="21" y="726"/>
                  <a:pt x="31" y="727"/>
                  <a:pt x="31" y="727"/>
                </a:cubicBezTo>
                <a:cubicBezTo>
                  <a:pt x="41" y="754"/>
                  <a:pt x="52" y="751"/>
                  <a:pt x="52" y="751"/>
                </a:cubicBezTo>
                <a:cubicBezTo>
                  <a:pt x="62" y="749"/>
                  <a:pt x="64" y="732"/>
                  <a:pt x="64" y="732"/>
                </a:cubicBezTo>
                <a:cubicBezTo>
                  <a:pt x="69" y="730"/>
                  <a:pt x="79" y="736"/>
                  <a:pt x="90" y="734"/>
                </a:cubicBezTo>
                <a:cubicBezTo>
                  <a:pt x="101" y="732"/>
                  <a:pt x="99" y="711"/>
                  <a:pt x="105" y="686"/>
                </a:cubicBezTo>
                <a:cubicBezTo>
                  <a:pt x="110" y="660"/>
                  <a:pt x="115" y="632"/>
                  <a:pt x="121" y="625"/>
                </a:cubicBezTo>
                <a:cubicBezTo>
                  <a:pt x="127" y="618"/>
                  <a:pt x="141" y="542"/>
                  <a:pt x="143" y="526"/>
                </a:cubicBezTo>
                <a:cubicBezTo>
                  <a:pt x="144" y="511"/>
                  <a:pt x="166" y="422"/>
                  <a:pt x="168" y="407"/>
                </a:cubicBezTo>
                <a:cubicBezTo>
                  <a:pt x="170" y="392"/>
                  <a:pt x="180" y="396"/>
                  <a:pt x="181" y="402"/>
                </a:cubicBezTo>
                <a:cubicBezTo>
                  <a:pt x="182" y="407"/>
                  <a:pt x="195" y="465"/>
                  <a:pt x="191" y="473"/>
                </a:cubicBezTo>
                <a:cubicBezTo>
                  <a:pt x="188" y="481"/>
                  <a:pt x="192" y="523"/>
                  <a:pt x="192" y="534"/>
                </a:cubicBezTo>
                <a:cubicBezTo>
                  <a:pt x="192" y="545"/>
                  <a:pt x="200" y="597"/>
                  <a:pt x="197" y="612"/>
                </a:cubicBezTo>
                <a:cubicBezTo>
                  <a:pt x="195" y="628"/>
                  <a:pt x="211" y="714"/>
                  <a:pt x="211" y="720"/>
                </a:cubicBezTo>
                <a:cubicBezTo>
                  <a:pt x="211" y="726"/>
                  <a:pt x="218" y="728"/>
                  <a:pt x="218" y="728"/>
                </a:cubicBezTo>
                <a:cubicBezTo>
                  <a:pt x="222" y="741"/>
                  <a:pt x="242" y="743"/>
                  <a:pt x="242" y="743"/>
                </a:cubicBezTo>
                <a:cubicBezTo>
                  <a:pt x="257" y="740"/>
                  <a:pt x="252" y="722"/>
                  <a:pt x="252" y="722"/>
                </a:cubicBezTo>
                <a:cubicBezTo>
                  <a:pt x="255" y="722"/>
                  <a:pt x="276" y="718"/>
                  <a:pt x="276" y="718"/>
                </a:cubicBezTo>
                <a:cubicBezTo>
                  <a:pt x="283" y="718"/>
                  <a:pt x="279" y="711"/>
                  <a:pt x="279" y="711"/>
                </a:cubicBezTo>
                <a:cubicBezTo>
                  <a:pt x="277" y="704"/>
                  <a:pt x="275" y="690"/>
                  <a:pt x="277" y="672"/>
                </a:cubicBezTo>
                <a:cubicBezTo>
                  <a:pt x="279" y="655"/>
                  <a:pt x="280" y="639"/>
                  <a:pt x="278" y="630"/>
                </a:cubicBezTo>
                <a:cubicBezTo>
                  <a:pt x="275" y="621"/>
                  <a:pt x="269" y="578"/>
                  <a:pt x="269" y="565"/>
                </a:cubicBezTo>
                <a:cubicBezTo>
                  <a:pt x="269" y="553"/>
                  <a:pt x="261" y="507"/>
                  <a:pt x="261" y="507"/>
                </a:cubicBezTo>
                <a:cubicBezTo>
                  <a:pt x="255" y="492"/>
                  <a:pt x="256" y="460"/>
                  <a:pt x="256" y="440"/>
                </a:cubicBezTo>
                <a:cubicBezTo>
                  <a:pt x="256" y="420"/>
                  <a:pt x="247" y="353"/>
                  <a:pt x="247" y="353"/>
                </a:cubicBezTo>
                <a:cubicBezTo>
                  <a:pt x="249" y="351"/>
                  <a:pt x="251" y="345"/>
                  <a:pt x="250" y="342"/>
                </a:cubicBezTo>
                <a:cubicBezTo>
                  <a:pt x="249" y="338"/>
                  <a:pt x="250" y="329"/>
                  <a:pt x="250" y="329"/>
                </a:cubicBezTo>
                <a:cubicBezTo>
                  <a:pt x="263" y="326"/>
                  <a:pt x="263" y="320"/>
                  <a:pt x="263" y="320"/>
                </a:cubicBezTo>
                <a:cubicBezTo>
                  <a:pt x="263" y="320"/>
                  <a:pt x="267" y="312"/>
                  <a:pt x="273" y="302"/>
                </a:cubicBezTo>
                <a:cubicBezTo>
                  <a:pt x="279" y="291"/>
                  <a:pt x="291" y="265"/>
                  <a:pt x="296" y="246"/>
                </a:cubicBezTo>
                <a:cubicBezTo>
                  <a:pt x="300" y="228"/>
                  <a:pt x="296" y="225"/>
                  <a:pt x="293" y="220"/>
                </a:cubicBezTo>
                <a:cubicBezTo>
                  <a:pt x="290" y="215"/>
                  <a:pt x="265" y="189"/>
                  <a:pt x="263" y="187"/>
                </a:cubicBezTo>
                <a:cubicBezTo>
                  <a:pt x="261" y="185"/>
                  <a:pt x="247" y="166"/>
                  <a:pt x="241" y="162"/>
                </a:cubicBezTo>
                <a:cubicBezTo>
                  <a:pt x="235" y="157"/>
                  <a:pt x="234" y="149"/>
                  <a:pt x="227" y="139"/>
                </a:cubicBezTo>
                <a:cubicBezTo>
                  <a:pt x="221" y="128"/>
                  <a:pt x="214" y="126"/>
                  <a:pt x="210" y="125"/>
                </a:cubicBezTo>
                <a:cubicBezTo>
                  <a:pt x="207" y="124"/>
                  <a:pt x="200" y="122"/>
                  <a:pt x="195" y="120"/>
                </a:cubicBezTo>
                <a:cubicBezTo>
                  <a:pt x="196" y="119"/>
                  <a:pt x="196" y="119"/>
                  <a:pt x="196" y="119"/>
                </a:cubicBezTo>
                <a:cubicBezTo>
                  <a:pt x="199" y="119"/>
                  <a:pt x="199" y="119"/>
                  <a:pt x="199" y="119"/>
                </a:cubicBezTo>
                <a:cubicBezTo>
                  <a:pt x="196" y="118"/>
                  <a:pt x="196" y="118"/>
                  <a:pt x="196" y="118"/>
                </a:cubicBezTo>
                <a:cubicBezTo>
                  <a:pt x="197" y="116"/>
                  <a:pt x="197" y="116"/>
                  <a:pt x="197" y="116"/>
                </a:cubicBezTo>
                <a:cubicBezTo>
                  <a:pt x="199" y="115"/>
                  <a:pt x="199" y="115"/>
                  <a:pt x="199" y="115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199" y="112"/>
                  <a:pt x="199" y="108"/>
                  <a:pt x="200" y="104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1" y="105"/>
                  <a:pt x="201" y="111"/>
                  <a:pt x="201" y="111"/>
                </a:cubicBezTo>
                <a:cubicBezTo>
                  <a:pt x="202" y="109"/>
                  <a:pt x="202" y="104"/>
                  <a:pt x="202" y="100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4" y="102"/>
                  <a:pt x="202" y="107"/>
                  <a:pt x="202" y="107"/>
                </a:cubicBezTo>
                <a:cubicBezTo>
                  <a:pt x="206" y="101"/>
                  <a:pt x="208" y="94"/>
                  <a:pt x="208" y="88"/>
                </a:cubicBezTo>
                <a:cubicBezTo>
                  <a:pt x="209" y="86"/>
                  <a:pt x="210" y="84"/>
                  <a:pt x="210" y="82"/>
                </a:cubicBezTo>
                <a:cubicBezTo>
                  <a:pt x="211" y="90"/>
                  <a:pt x="209" y="97"/>
                  <a:pt x="209" y="97"/>
                </a:cubicBezTo>
                <a:cubicBezTo>
                  <a:pt x="211" y="93"/>
                  <a:pt x="211" y="87"/>
                  <a:pt x="210" y="81"/>
                </a:cubicBezTo>
                <a:cubicBezTo>
                  <a:pt x="210" y="77"/>
                  <a:pt x="210" y="73"/>
                  <a:pt x="210" y="68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12" y="71"/>
                  <a:pt x="213" y="76"/>
                  <a:pt x="213" y="76"/>
                </a:cubicBezTo>
                <a:cubicBezTo>
                  <a:pt x="213" y="72"/>
                  <a:pt x="212" y="68"/>
                  <a:pt x="210" y="64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210" y="57"/>
                  <a:pt x="210" y="54"/>
                  <a:pt x="209" y="52"/>
                </a:cubicBezTo>
                <a:cubicBezTo>
                  <a:pt x="209" y="54"/>
                  <a:pt x="209" y="57"/>
                  <a:pt x="209" y="59"/>
                </a:cubicBezTo>
                <a:cubicBezTo>
                  <a:pt x="209" y="56"/>
                  <a:pt x="208" y="55"/>
                  <a:pt x="207" y="53"/>
                </a:cubicBezTo>
                <a:cubicBezTo>
                  <a:pt x="205" y="48"/>
                  <a:pt x="204" y="45"/>
                  <a:pt x="204" y="45"/>
                </a:cubicBezTo>
                <a:cubicBezTo>
                  <a:pt x="204" y="42"/>
                  <a:pt x="204" y="42"/>
                  <a:pt x="204" y="42"/>
                </a:cubicBezTo>
                <a:cubicBezTo>
                  <a:pt x="206" y="45"/>
                  <a:pt x="208" y="48"/>
                  <a:pt x="209" y="52"/>
                </a:cubicBezTo>
                <a:cubicBezTo>
                  <a:pt x="209" y="48"/>
                  <a:pt x="207" y="43"/>
                  <a:pt x="204" y="39"/>
                </a:cubicBezTo>
                <a:cubicBezTo>
                  <a:pt x="204" y="36"/>
                  <a:pt x="203" y="33"/>
                  <a:pt x="201" y="31"/>
                </a:cubicBezTo>
                <a:cubicBezTo>
                  <a:pt x="199" y="26"/>
                  <a:pt x="195" y="22"/>
                  <a:pt x="190" y="20"/>
                </a:cubicBezTo>
                <a:cubicBezTo>
                  <a:pt x="194" y="20"/>
                  <a:pt x="194" y="18"/>
                  <a:pt x="194" y="18"/>
                </a:cubicBezTo>
                <a:cubicBezTo>
                  <a:pt x="190" y="20"/>
                  <a:pt x="190" y="20"/>
                  <a:pt x="190" y="20"/>
                </a:cubicBezTo>
                <a:cubicBezTo>
                  <a:pt x="189" y="18"/>
                  <a:pt x="189" y="18"/>
                  <a:pt x="189" y="18"/>
                </a:cubicBezTo>
                <a:cubicBezTo>
                  <a:pt x="185" y="12"/>
                  <a:pt x="181" y="9"/>
                  <a:pt x="177" y="7"/>
                </a:cubicBezTo>
                <a:cubicBezTo>
                  <a:pt x="179" y="7"/>
                  <a:pt x="181" y="8"/>
                  <a:pt x="182" y="8"/>
                </a:cubicBezTo>
                <a:cubicBezTo>
                  <a:pt x="181" y="8"/>
                  <a:pt x="179" y="6"/>
                  <a:pt x="176" y="6"/>
                </a:cubicBezTo>
                <a:cubicBezTo>
                  <a:pt x="171" y="5"/>
                  <a:pt x="171" y="5"/>
                  <a:pt x="171" y="5"/>
                </a:cubicBezTo>
                <a:cubicBezTo>
                  <a:pt x="171" y="3"/>
                  <a:pt x="171" y="3"/>
                  <a:pt x="171" y="3"/>
                </a:cubicBezTo>
                <a:cubicBezTo>
                  <a:pt x="170" y="5"/>
                  <a:pt x="170" y="5"/>
                  <a:pt x="170" y="5"/>
                </a:cubicBezTo>
                <a:cubicBezTo>
                  <a:pt x="167" y="4"/>
                  <a:pt x="167" y="4"/>
                  <a:pt x="167" y="4"/>
                </a:cubicBezTo>
                <a:cubicBezTo>
                  <a:pt x="165" y="3"/>
                  <a:pt x="166" y="1"/>
                  <a:pt x="166" y="1"/>
                </a:cubicBezTo>
                <a:cubicBezTo>
                  <a:pt x="165" y="3"/>
                  <a:pt x="166" y="4"/>
                  <a:pt x="167" y="4"/>
                </a:cubicBezTo>
                <a:cubicBezTo>
                  <a:pt x="165" y="4"/>
                  <a:pt x="165" y="4"/>
                  <a:pt x="165" y="4"/>
                </a:cubicBezTo>
                <a:cubicBezTo>
                  <a:pt x="165" y="3"/>
                  <a:pt x="162" y="0"/>
                  <a:pt x="155" y="4"/>
                </a:cubicBezTo>
                <a:cubicBezTo>
                  <a:pt x="154" y="4"/>
                  <a:pt x="154" y="4"/>
                  <a:pt x="154" y="4"/>
                </a:cubicBezTo>
                <a:cubicBezTo>
                  <a:pt x="151" y="2"/>
                  <a:pt x="149" y="2"/>
                  <a:pt x="147" y="2"/>
                </a:cubicBezTo>
                <a:cubicBezTo>
                  <a:pt x="149" y="2"/>
                  <a:pt x="151" y="3"/>
                  <a:pt x="153" y="4"/>
                </a:cubicBezTo>
                <a:cubicBezTo>
                  <a:pt x="149" y="4"/>
                  <a:pt x="145" y="5"/>
                  <a:pt x="141" y="7"/>
                </a:cubicBezTo>
                <a:cubicBezTo>
                  <a:pt x="124" y="9"/>
                  <a:pt x="120" y="18"/>
                  <a:pt x="120" y="18"/>
                </a:cubicBezTo>
                <a:cubicBezTo>
                  <a:pt x="124" y="11"/>
                  <a:pt x="134" y="8"/>
                  <a:pt x="141" y="7"/>
                </a:cubicBezTo>
                <a:cubicBezTo>
                  <a:pt x="135" y="10"/>
                  <a:pt x="130" y="14"/>
                  <a:pt x="126" y="18"/>
                </a:cubicBezTo>
                <a:cubicBezTo>
                  <a:pt x="122" y="20"/>
                  <a:pt x="117" y="23"/>
                  <a:pt x="112" y="28"/>
                </a:cubicBezTo>
                <a:cubicBezTo>
                  <a:pt x="115" y="25"/>
                  <a:pt x="119" y="22"/>
                  <a:pt x="125" y="19"/>
                </a:cubicBezTo>
                <a:cubicBezTo>
                  <a:pt x="122" y="22"/>
                  <a:pt x="120" y="25"/>
                  <a:pt x="119" y="27"/>
                </a:cubicBezTo>
                <a:cubicBezTo>
                  <a:pt x="118" y="28"/>
                  <a:pt x="118" y="30"/>
                  <a:pt x="117" y="32"/>
                </a:cubicBezTo>
                <a:cubicBezTo>
                  <a:pt x="115" y="34"/>
                  <a:pt x="113" y="36"/>
                  <a:pt x="112" y="39"/>
                </a:cubicBezTo>
                <a:cubicBezTo>
                  <a:pt x="103" y="44"/>
                  <a:pt x="103" y="54"/>
                  <a:pt x="103" y="58"/>
                </a:cubicBezTo>
                <a:cubicBezTo>
                  <a:pt x="96" y="68"/>
                  <a:pt x="90" y="79"/>
                  <a:pt x="89" y="87"/>
                </a:cubicBezTo>
                <a:cubicBezTo>
                  <a:pt x="89" y="87"/>
                  <a:pt x="91" y="81"/>
                  <a:pt x="95" y="76"/>
                </a:cubicBezTo>
                <a:cubicBezTo>
                  <a:pt x="94" y="80"/>
                  <a:pt x="93" y="84"/>
                  <a:pt x="93" y="88"/>
                </a:cubicBezTo>
                <a:cubicBezTo>
                  <a:pt x="93" y="88"/>
                  <a:pt x="94" y="82"/>
                  <a:pt x="96" y="75"/>
                </a:cubicBezTo>
                <a:cubicBezTo>
                  <a:pt x="97" y="75"/>
                  <a:pt x="97" y="75"/>
                  <a:pt x="97" y="75"/>
                </a:cubicBezTo>
                <a:cubicBezTo>
                  <a:pt x="96" y="78"/>
                  <a:pt x="95" y="81"/>
                  <a:pt x="96" y="84"/>
                </a:cubicBezTo>
                <a:cubicBezTo>
                  <a:pt x="96" y="84"/>
                  <a:pt x="98" y="77"/>
                  <a:pt x="102" y="71"/>
                </a:cubicBezTo>
                <a:cubicBezTo>
                  <a:pt x="104" y="71"/>
                  <a:pt x="104" y="71"/>
                  <a:pt x="104" y="71"/>
                </a:cubicBezTo>
                <a:cubicBezTo>
                  <a:pt x="103" y="73"/>
                  <a:pt x="102" y="75"/>
                  <a:pt x="102" y="77"/>
                </a:cubicBezTo>
                <a:cubicBezTo>
                  <a:pt x="101" y="80"/>
                  <a:pt x="99" y="82"/>
                  <a:pt x="98" y="84"/>
                </a:cubicBezTo>
                <a:cubicBezTo>
                  <a:pt x="99" y="83"/>
                  <a:pt x="100" y="82"/>
                  <a:pt x="101" y="80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98" y="86"/>
                  <a:pt x="95" y="90"/>
                  <a:pt x="94" y="95"/>
                </a:cubicBezTo>
                <a:cubicBezTo>
                  <a:pt x="88" y="98"/>
                  <a:pt x="85" y="99"/>
                  <a:pt x="88" y="99"/>
                </a:cubicBezTo>
                <a:cubicBezTo>
                  <a:pt x="93" y="98"/>
                  <a:pt x="93" y="98"/>
                  <a:pt x="93" y="98"/>
                </a:cubicBezTo>
                <a:cubicBezTo>
                  <a:pt x="92" y="102"/>
                  <a:pt x="91" y="105"/>
                  <a:pt x="91" y="110"/>
                </a:cubicBezTo>
                <a:cubicBezTo>
                  <a:pt x="89" y="109"/>
                  <a:pt x="86" y="108"/>
                  <a:pt x="84" y="104"/>
                </a:cubicBezTo>
                <a:cubicBezTo>
                  <a:pt x="84" y="104"/>
                  <a:pt x="85" y="110"/>
                  <a:pt x="89" y="112"/>
                </a:cubicBezTo>
                <a:cubicBezTo>
                  <a:pt x="85" y="114"/>
                  <a:pt x="85" y="114"/>
                  <a:pt x="85" y="114"/>
                </a:cubicBezTo>
                <a:cubicBezTo>
                  <a:pt x="83" y="113"/>
                  <a:pt x="81" y="112"/>
                  <a:pt x="79" y="110"/>
                </a:cubicBezTo>
                <a:cubicBezTo>
                  <a:pt x="79" y="110"/>
                  <a:pt x="80" y="113"/>
                  <a:pt x="84" y="115"/>
                </a:cubicBezTo>
                <a:cubicBezTo>
                  <a:pt x="82" y="116"/>
                  <a:pt x="80" y="117"/>
                  <a:pt x="77" y="118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74" y="117"/>
                  <a:pt x="70" y="115"/>
                  <a:pt x="69" y="111"/>
                </a:cubicBezTo>
                <a:cubicBezTo>
                  <a:pt x="69" y="111"/>
                  <a:pt x="70" y="116"/>
                  <a:pt x="75" y="120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66" y="120"/>
                  <a:pt x="63" y="121"/>
                  <a:pt x="61" y="122"/>
                </a:cubicBezTo>
                <a:cubicBezTo>
                  <a:pt x="63" y="121"/>
                  <a:pt x="66" y="121"/>
                  <a:pt x="69" y="122"/>
                </a:cubicBezTo>
                <a:cubicBezTo>
                  <a:pt x="62" y="126"/>
                  <a:pt x="56" y="131"/>
                  <a:pt x="55" y="140"/>
                </a:cubicBezTo>
                <a:cubicBezTo>
                  <a:pt x="55" y="140"/>
                  <a:pt x="59" y="129"/>
                  <a:pt x="72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64" y="129"/>
                  <a:pt x="57" y="138"/>
                  <a:pt x="57" y="149"/>
                </a:cubicBezTo>
                <a:cubicBezTo>
                  <a:pt x="53" y="156"/>
                  <a:pt x="49" y="165"/>
                  <a:pt x="45" y="168"/>
                </a:cubicBezTo>
                <a:cubicBezTo>
                  <a:pt x="40" y="173"/>
                  <a:pt x="39" y="182"/>
                  <a:pt x="33" y="189"/>
                </a:cubicBezTo>
                <a:cubicBezTo>
                  <a:pt x="28" y="196"/>
                  <a:pt x="5" y="240"/>
                  <a:pt x="3" y="248"/>
                </a:cubicBezTo>
                <a:cubicBezTo>
                  <a:pt x="0" y="255"/>
                  <a:pt x="5" y="269"/>
                  <a:pt x="9" y="271"/>
                </a:cubicBezTo>
                <a:close/>
                <a:moveTo>
                  <a:pt x="201" y="33"/>
                </a:moveTo>
                <a:cubicBezTo>
                  <a:pt x="203" y="34"/>
                  <a:pt x="204" y="36"/>
                  <a:pt x="204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202" y="37"/>
                  <a:pt x="202" y="37"/>
                  <a:pt x="202" y="37"/>
                </a:cubicBezTo>
                <a:lnTo>
                  <a:pt x="201" y="33"/>
                </a:lnTo>
                <a:close/>
                <a:moveTo>
                  <a:pt x="209" y="253"/>
                </a:moveTo>
                <a:cubicBezTo>
                  <a:pt x="211" y="239"/>
                  <a:pt x="211" y="225"/>
                  <a:pt x="211" y="220"/>
                </a:cubicBezTo>
                <a:cubicBezTo>
                  <a:pt x="211" y="215"/>
                  <a:pt x="223" y="206"/>
                  <a:pt x="222" y="201"/>
                </a:cubicBezTo>
                <a:cubicBezTo>
                  <a:pt x="222" y="201"/>
                  <a:pt x="241" y="216"/>
                  <a:pt x="245" y="219"/>
                </a:cubicBezTo>
                <a:cubicBezTo>
                  <a:pt x="250" y="221"/>
                  <a:pt x="261" y="231"/>
                  <a:pt x="262" y="236"/>
                </a:cubicBezTo>
                <a:cubicBezTo>
                  <a:pt x="263" y="241"/>
                  <a:pt x="262" y="243"/>
                  <a:pt x="259" y="250"/>
                </a:cubicBezTo>
                <a:cubicBezTo>
                  <a:pt x="256" y="258"/>
                  <a:pt x="249" y="263"/>
                  <a:pt x="247" y="274"/>
                </a:cubicBezTo>
                <a:cubicBezTo>
                  <a:pt x="246" y="285"/>
                  <a:pt x="249" y="282"/>
                  <a:pt x="243" y="288"/>
                </a:cubicBezTo>
                <a:cubicBezTo>
                  <a:pt x="238" y="295"/>
                  <a:pt x="232" y="304"/>
                  <a:pt x="232" y="307"/>
                </a:cubicBezTo>
                <a:cubicBezTo>
                  <a:pt x="232" y="310"/>
                  <a:pt x="219" y="276"/>
                  <a:pt x="213" y="272"/>
                </a:cubicBezTo>
                <a:cubicBezTo>
                  <a:pt x="207" y="268"/>
                  <a:pt x="206" y="267"/>
                  <a:pt x="209" y="253"/>
                </a:cubicBezTo>
                <a:close/>
                <a:moveTo>
                  <a:pt x="198" y="31"/>
                </a:moveTo>
                <a:cubicBezTo>
                  <a:pt x="198" y="31"/>
                  <a:pt x="198" y="31"/>
                  <a:pt x="198" y="31"/>
                </a:cubicBezTo>
                <a:close/>
                <a:moveTo>
                  <a:pt x="195" y="116"/>
                </a:moveTo>
                <a:cubicBezTo>
                  <a:pt x="195" y="116"/>
                  <a:pt x="195" y="116"/>
                  <a:pt x="195" y="116"/>
                </a:cubicBezTo>
                <a:cubicBezTo>
                  <a:pt x="195" y="116"/>
                  <a:pt x="195" y="116"/>
                  <a:pt x="195" y="116"/>
                </a:cubicBezTo>
                <a:close/>
                <a:moveTo>
                  <a:pt x="195" y="115"/>
                </a:moveTo>
                <a:cubicBezTo>
                  <a:pt x="195" y="111"/>
                  <a:pt x="195" y="111"/>
                  <a:pt x="195" y="111"/>
                </a:cubicBezTo>
                <a:cubicBezTo>
                  <a:pt x="198" y="107"/>
                  <a:pt x="198" y="107"/>
                  <a:pt x="198" y="107"/>
                </a:cubicBezTo>
                <a:cubicBezTo>
                  <a:pt x="198" y="110"/>
                  <a:pt x="197" y="112"/>
                  <a:pt x="196" y="115"/>
                </a:cubicBezTo>
                <a:lnTo>
                  <a:pt x="195" y="115"/>
                </a:lnTo>
                <a:close/>
                <a:moveTo>
                  <a:pt x="195" y="27"/>
                </a:moveTo>
                <a:cubicBezTo>
                  <a:pt x="191" y="22"/>
                  <a:pt x="191" y="22"/>
                  <a:pt x="191" y="22"/>
                </a:cubicBezTo>
                <a:cubicBezTo>
                  <a:pt x="193" y="24"/>
                  <a:pt x="196" y="26"/>
                  <a:pt x="198" y="30"/>
                </a:cubicBezTo>
                <a:cubicBezTo>
                  <a:pt x="197" y="30"/>
                  <a:pt x="197" y="30"/>
                  <a:pt x="197" y="30"/>
                </a:cubicBezTo>
                <a:lnTo>
                  <a:pt x="195" y="27"/>
                </a:lnTo>
                <a:close/>
                <a:moveTo>
                  <a:pt x="189" y="118"/>
                </a:moveTo>
                <a:cubicBezTo>
                  <a:pt x="192" y="115"/>
                  <a:pt x="192" y="115"/>
                  <a:pt x="192" y="115"/>
                </a:cubicBezTo>
                <a:cubicBezTo>
                  <a:pt x="194" y="116"/>
                  <a:pt x="194" y="116"/>
                  <a:pt x="194" y="116"/>
                </a:cubicBezTo>
                <a:cubicBezTo>
                  <a:pt x="195" y="117"/>
                  <a:pt x="195" y="117"/>
                  <a:pt x="195" y="117"/>
                </a:cubicBezTo>
                <a:cubicBezTo>
                  <a:pt x="193" y="119"/>
                  <a:pt x="193" y="119"/>
                  <a:pt x="193" y="119"/>
                </a:cubicBezTo>
                <a:cubicBezTo>
                  <a:pt x="191" y="118"/>
                  <a:pt x="189" y="118"/>
                  <a:pt x="189" y="118"/>
                </a:cubicBezTo>
                <a:close/>
                <a:moveTo>
                  <a:pt x="156" y="4"/>
                </a:moveTo>
                <a:cubicBezTo>
                  <a:pt x="158" y="3"/>
                  <a:pt x="162" y="2"/>
                  <a:pt x="164" y="4"/>
                </a:cubicBezTo>
                <a:cubicBezTo>
                  <a:pt x="162" y="5"/>
                  <a:pt x="161" y="5"/>
                  <a:pt x="161" y="5"/>
                </a:cubicBezTo>
                <a:cubicBezTo>
                  <a:pt x="159" y="4"/>
                  <a:pt x="158" y="4"/>
                  <a:pt x="156" y="4"/>
                </a:cubicBezTo>
                <a:close/>
                <a:moveTo>
                  <a:pt x="115" y="37"/>
                </a:moveTo>
                <a:cubicBezTo>
                  <a:pt x="113" y="38"/>
                  <a:pt x="113" y="38"/>
                  <a:pt x="113" y="38"/>
                </a:cubicBezTo>
                <a:cubicBezTo>
                  <a:pt x="114" y="37"/>
                  <a:pt x="115" y="35"/>
                  <a:pt x="116" y="33"/>
                </a:cubicBezTo>
                <a:lnTo>
                  <a:pt x="115" y="37"/>
                </a:lnTo>
                <a:close/>
                <a:moveTo>
                  <a:pt x="104" y="57"/>
                </a:moveTo>
                <a:cubicBezTo>
                  <a:pt x="103" y="48"/>
                  <a:pt x="107" y="43"/>
                  <a:pt x="111" y="39"/>
                </a:cubicBezTo>
                <a:cubicBezTo>
                  <a:pt x="110" y="41"/>
                  <a:pt x="109" y="43"/>
                  <a:pt x="109" y="45"/>
                </a:cubicBezTo>
                <a:cubicBezTo>
                  <a:pt x="109" y="45"/>
                  <a:pt x="110" y="43"/>
                  <a:pt x="112" y="39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3" y="41"/>
                  <a:pt x="112" y="44"/>
                  <a:pt x="111" y="47"/>
                </a:cubicBezTo>
                <a:cubicBezTo>
                  <a:pt x="109" y="50"/>
                  <a:pt x="106" y="54"/>
                  <a:pt x="104" y="57"/>
                </a:cubicBezTo>
                <a:close/>
                <a:moveTo>
                  <a:pt x="75" y="123"/>
                </a:moveTo>
                <a:cubicBezTo>
                  <a:pt x="78" y="123"/>
                  <a:pt x="78" y="123"/>
                  <a:pt x="78" y="123"/>
                </a:cubicBezTo>
                <a:cubicBezTo>
                  <a:pt x="73" y="127"/>
                  <a:pt x="69" y="130"/>
                  <a:pt x="69" y="130"/>
                </a:cubicBezTo>
                <a:cubicBezTo>
                  <a:pt x="69" y="130"/>
                  <a:pt x="65" y="134"/>
                  <a:pt x="61" y="142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60" y="141"/>
                  <a:pt x="65" y="132"/>
                  <a:pt x="75" y="123"/>
                </a:cubicBezTo>
                <a:close/>
                <a:moveTo>
                  <a:pt x="79" y="122"/>
                </a:moveTo>
                <a:cubicBezTo>
                  <a:pt x="76" y="121"/>
                  <a:pt x="76" y="121"/>
                  <a:pt x="76" y="121"/>
                </a:cubicBezTo>
                <a:cubicBezTo>
                  <a:pt x="77" y="121"/>
                  <a:pt x="77" y="121"/>
                  <a:pt x="77" y="121"/>
                </a:cubicBezTo>
                <a:lnTo>
                  <a:pt x="79" y="122"/>
                </a:lnTo>
                <a:close/>
                <a:moveTo>
                  <a:pt x="87" y="116"/>
                </a:moveTo>
                <a:cubicBezTo>
                  <a:pt x="86" y="116"/>
                  <a:pt x="86" y="116"/>
                  <a:pt x="86" y="116"/>
                </a:cubicBezTo>
                <a:cubicBezTo>
                  <a:pt x="81" y="117"/>
                  <a:pt x="81" y="117"/>
                  <a:pt x="81" y="117"/>
                </a:cubicBezTo>
                <a:cubicBezTo>
                  <a:pt x="85" y="115"/>
                  <a:pt x="85" y="115"/>
                  <a:pt x="85" y="115"/>
                </a:cubicBezTo>
                <a:lnTo>
                  <a:pt x="87" y="116"/>
                </a:lnTo>
                <a:close/>
                <a:moveTo>
                  <a:pt x="84" y="118"/>
                </a:moveTo>
                <a:cubicBezTo>
                  <a:pt x="82" y="120"/>
                  <a:pt x="82" y="120"/>
                  <a:pt x="82" y="120"/>
                </a:cubicBezTo>
                <a:cubicBezTo>
                  <a:pt x="80" y="119"/>
                  <a:pt x="80" y="119"/>
                  <a:pt x="80" y="119"/>
                </a:cubicBezTo>
                <a:lnTo>
                  <a:pt x="84" y="118"/>
                </a:lnTo>
                <a:close/>
                <a:moveTo>
                  <a:pt x="90" y="112"/>
                </a:moveTo>
                <a:cubicBezTo>
                  <a:pt x="89" y="114"/>
                  <a:pt x="89" y="114"/>
                  <a:pt x="89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89" y="112"/>
                  <a:pt x="89" y="112"/>
                  <a:pt x="89" y="112"/>
                </a:cubicBezTo>
                <a:lnTo>
                  <a:pt x="90" y="112"/>
                </a:lnTo>
                <a:close/>
                <a:moveTo>
                  <a:pt x="95" y="98"/>
                </a:moveTo>
                <a:cubicBezTo>
                  <a:pt x="97" y="97"/>
                  <a:pt x="97" y="97"/>
                  <a:pt x="97" y="97"/>
                </a:cubicBezTo>
                <a:cubicBezTo>
                  <a:pt x="96" y="101"/>
                  <a:pt x="94" y="105"/>
                  <a:pt x="92" y="108"/>
                </a:cubicBezTo>
                <a:cubicBezTo>
                  <a:pt x="93" y="105"/>
                  <a:pt x="94" y="101"/>
                  <a:pt x="95" y="98"/>
                </a:cubicBezTo>
                <a:close/>
                <a:moveTo>
                  <a:pt x="100" y="88"/>
                </a:moveTo>
                <a:cubicBezTo>
                  <a:pt x="98" y="93"/>
                  <a:pt x="98" y="93"/>
                  <a:pt x="98" y="93"/>
                </a:cubicBezTo>
                <a:cubicBezTo>
                  <a:pt x="97" y="94"/>
                  <a:pt x="97" y="94"/>
                  <a:pt x="97" y="94"/>
                </a:cubicBezTo>
                <a:cubicBezTo>
                  <a:pt x="98" y="92"/>
                  <a:pt x="99" y="90"/>
                  <a:pt x="100" y="88"/>
                </a:cubicBezTo>
                <a:close/>
                <a:moveTo>
                  <a:pt x="45" y="253"/>
                </a:moveTo>
                <a:cubicBezTo>
                  <a:pt x="49" y="247"/>
                  <a:pt x="68" y="220"/>
                  <a:pt x="77" y="204"/>
                </a:cubicBezTo>
                <a:cubicBezTo>
                  <a:pt x="77" y="204"/>
                  <a:pt x="112" y="267"/>
                  <a:pt x="101" y="310"/>
                </a:cubicBezTo>
                <a:cubicBezTo>
                  <a:pt x="101" y="310"/>
                  <a:pt x="87" y="296"/>
                  <a:pt x="83" y="288"/>
                </a:cubicBezTo>
                <a:cubicBezTo>
                  <a:pt x="79" y="281"/>
                  <a:pt x="70" y="282"/>
                  <a:pt x="65" y="277"/>
                </a:cubicBezTo>
                <a:cubicBezTo>
                  <a:pt x="59" y="273"/>
                  <a:pt x="51" y="262"/>
                  <a:pt x="51" y="262"/>
                </a:cubicBezTo>
                <a:cubicBezTo>
                  <a:pt x="51" y="262"/>
                  <a:pt x="41" y="259"/>
                  <a:pt x="45" y="253"/>
                </a:cubicBezTo>
                <a:close/>
                <a:moveTo>
                  <a:pt x="59" y="123"/>
                </a:moveTo>
                <a:cubicBezTo>
                  <a:pt x="61" y="122"/>
                  <a:pt x="61" y="122"/>
                  <a:pt x="61" y="122"/>
                </a:cubicBezTo>
                <a:lnTo>
                  <a:pt x="59" y="123"/>
                </a:lnTo>
                <a:close/>
                <a:moveTo>
                  <a:pt x="144" y="2"/>
                </a:moveTo>
                <a:cubicBezTo>
                  <a:pt x="144" y="2"/>
                  <a:pt x="145" y="2"/>
                  <a:pt x="147" y="2"/>
                </a:cubicBezTo>
                <a:lnTo>
                  <a:pt x="144" y="2"/>
                </a:lnTo>
                <a:close/>
                <a:moveTo>
                  <a:pt x="182" y="8"/>
                </a:moveTo>
                <a:cubicBezTo>
                  <a:pt x="183" y="9"/>
                  <a:pt x="183" y="9"/>
                  <a:pt x="183" y="9"/>
                </a:cubicBezTo>
                <a:lnTo>
                  <a:pt x="182" y="8"/>
                </a:lnTo>
                <a:close/>
                <a:moveTo>
                  <a:pt x="184" y="10"/>
                </a:moveTo>
                <a:cubicBezTo>
                  <a:pt x="183" y="9"/>
                  <a:pt x="183" y="9"/>
                  <a:pt x="183" y="9"/>
                </a:cubicBezTo>
                <a:lnTo>
                  <a:pt x="184" y="10"/>
                </a:lnTo>
                <a:close/>
                <a:moveTo>
                  <a:pt x="107" y="36"/>
                </a:moveTo>
                <a:cubicBezTo>
                  <a:pt x="108" y="33"/>
                  <a:pt x="110" y="31"/>
                  <a:pt x="112" y="28"/>
                </a:cubicBezTo>
                <a:cubicBezTo>
                  <a:pt x="108" y="33"/>
                  <a:pt x="107" y="36"/>
                  <a:pt x="107" y="36"/>
                </a:cubicBezTo>
                <a:close/>
                <a:moveTo>
                  <a:pt x="98" y="84"/>
                </a:moveTo>
                <a:cubicBezTo>
                  <a:pt x="96" y="86"/>
                  <a:pt x="96" y="86"/>
                  <a:pt x="96" y="86"/>
                </a:cubicBezTo>
                <a:lnTo>
                  <a:pt x="98" y="84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9B98495A-7FAE-4663-AB4A-57ACFF0114A2}"/>
              </a:ext>
            </a:extLst>
          </p:cNvPr>
          <p:cNvSpPr>
            <a:spLocks/>
          </p:cNvSpPr>
          <p:nvPr/>
        </p:nvSpPr>
        <p:spPr bwMode="auto">
          <a:xfrm>
            <a:off x="8772625" y="2664174"/>
            <a:ext cx="656430" cy="2307567"/>
          </a:xfrm>
          <a:custGeom>
            <a:avLst/>
            <a:gdLst>
              <a:gd name="T0" fmla="*/ 253 w 257"/>
              <a:gd name="T1" fmla="*/ 246 h 901"/>
              <a:gd name="T2" fmla="*/ 196 w 257"/>
              <a:gd name="T3" fmla="*/ 146 h 901"/>
              <a:gd name="T4" fmla="*/ 159 w 257"/>
              <a:gd name="T5" fmla="*/ 117 h 901"/>
              <a:gd name="T6" fmla="*/ 159 w 257"/>
              <a:gd name="T7" fmla="*/ 91 h 901"/>
              <a:gd name="T8" fmla="*/ 173 w 257"/>
              <a:gd name="T9" fmla="*/ 67 h 901"/>
              <a:gd name="T10" fmla="*/ 167 w 257"/>
              <a:gd name="T11" fmla="*/ 22 h 901"/>
              <a:gd name="T12" fmla="*/ 95 w 257"/>
              <a:gd name="T13" fmla="*/ 27 h 901"/>
              <a:gd name="T14" fmla="*/ 100 w 257"/>
              <a:gd name="T15" fmla="*/ 79 h 901"/>
              <a:gd name="T16" fmla="*/ 101 w 257"/>
              <a:gd name="T17" fmla="*/ 113 h 901"/>
              <a:gd name="T18" fmla="*/ 101 w 257"/>
              <a:gd name="T19" fmla="*/ 114 h 901"/>
              <a:gd name="T20" fmla="*/ 100 w 257"/>
              <a:gd name="T21" fmla="*/ 115 h 901"/>
              <a:gd name="T22" fmla="*/ 95 w 257"/>
              <a:gd name="T23" fmla="*/ 120 h 901"/>
              <a:gd name="T24" fmla="*/ 94 w 257"/>
              <a:gd name="T25" fmla="*/ 122 h 901"/>
              <a:gd name="T26" fmla="*/ 22 w 257"/>
              <a:gd name="T27" fmla="*/ 159 h 901"/>
              <a:gd name="T28" fmla="*/ 12 w 257"/>
              <a:gd name="T29" fmla="*/ 176 h 901"/>
              <a:gd name="T30" fmla="*/ 2 w 257"/>
              <a:gd name="T31" fmla="*/ 319 h 901"/>
              <a:gd name="T32" fmla="*/ 9 w 257"/>
              <a:gd name="T33" fmla="*/ 378 h 901"/>
              <a:gd name="T34" fmla="*/ 35 w 257"/>
              <a:gd name="T35" fmla="*/ 480 h 901"/>
              <a:gd name="T36" fmla="*/ 44 w 257"/>
              <a:gd name="T37" fmla="*/ 669 h 901"/>
              <a:gd name="T38" fmla="*/ 41 w 257"/>
              <a:gd name="T39" fmla="*/ 817 h 901"/>
              <a:gd name="T40" fmla="*/ 24 w 257"/>
              <a:gd name="T41" fmla="*/ 878 h 901"/>
              <a:gd name="T42" fmla="*/ 69 w 257"/>
              <a:gd name="T43" fmla="*/ 858 h 901"/>
              <a:gd name="T44" fmla="*/ 90 w 257"/>
              <a:gd name="T45" fmla="*/ 825 h 901"/>
              <a:gd name="T46" fmla="*/ 87 w 257"/>
              <a:gd name="T47" fmla="*/ 776 h 901"/>
              <a:gd name="T48" fmla="*/ 91 w 257"/>
              <a:gd name="T49" fmla="*/ 679 h 901"/>
              <a:gd name="T50" fmla="*/ 122 w 257"/>
              <a:gd name="T51" fmla="*/ 530 h 901"/>
              <a:gd name="T52" fmla="*/ 146 w 257"/>
              <a:gd name="T53" fmla="*/ 546 h 901"/>
              <a:gd name="T54" fmla="*/ 167 w 257"/>
              <a:gd name="T55" fmla="*/ 661 h 901"/>
              <a:gd name="T56" fmla="*/ 165 w 257"/>
              <a:gd name="T57" fmla="*/ 796 h 901"/>
              <a:gd name="T58" fmla="*/ 163 w 257"/>
              <a:gd name="T59" fmla="*/ 831 h 901"/>
              <a:gd name="T60" fmla="*/ 180 w 257"/>
              <a:gd name="T61" fmla="*/ 849 h 901"/>
              <a:gd name="T62" fmla="*/ 249 w 257"/>
              <a:gd name="T63" fmla="*/ 872 h 901"/>
              <a:gd name="T64" fmla="*/ 225 w 257"/>
              <a:gd name="T65" fmla="*/ 831 h 901"/>
              <a:gd name="T66" fmla="*/ 221 w 257"/>
              <a:gd name="T67" fmla="*/ 814 h 901"/>
              <a:gd name="T68" fmla="*/ 222 w 257"/>
              <a:gd name="T69" fmla="*/ 580 h 901"/>
              <a:gd name="T70" fmla="*/ 230 w 257"/>
              <a:gd name="T71" fmla="*/ 426 h 901"/>
              <a:gd name="T72" fmla="*/ 252 w 257"/>
              <a:gd name="T73" fmla="*/ 398 h 901"/>
              <a:gd name="T74" fmla="*/ 255 w 257"/>
              <a:gd name="T75" fmla="*/ 294 h 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7" h="901">
                <a:moveTo>
                  <a:pt x="255" y="294"/>
                </a:moveTo>
                <a:cubicBezTo>
                  <a:pt x="253" y="289"/>
                  <a:pt x="253" y="253"/>
                  <a:pt x="253" y="246"/>
                </a:cubicBezTo>
                <a:cubicBezTo>
                  <a:pt x="253" y="240"/>
                  <a:pt x="249" y="172"/>
                  <a:pt x="235" y="163"/>
                </a:cubicBezTo>
                <a:cubicBezTo>
                  <a:pt x="235" y="163"/>
                  <a:pt x="201" y="146"/>
                  <a:pt x="196" y="146"/>
                </a:cubicBezTo>
                <a:cubicBezTo>
                  <a:pt x="191" y="146"/>
                  <a:pt x="167" y="134"/>
                  <a:pt x="160" y="118"/>
                </a:cubicBezTo>
                <a:cubicBezTo>
                  <a:pt x="159" y="117"/>
                  <a:pt x="159" y="117"/>
                  <a:pt x="159" y="11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58" y="115"/>
                  <a:pt x="158" y="96"/>
                  <a:pt x="159" y="91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80"/>
                  <a:pt x="168" y="84"/>
                  <a:pt x="173" y="67"/>
                </a:cubicBezTo>
                <a:cubicBezTo>
                  <a:pt x="173" y="67"/>
                  <a:pt x="179" y="39"/>
                  <a:pt x="173" y="31"/>
                </a:cubicBezTo>
                <a:cubicBezTo>
                  <a:pt x="167" y="22"/>
                  <a:pt x="167" y="22"/>
                  <a:pt x="167" y="22"/>
                </a:cubicBezTo>
                <a:cubicBezTo>
                  <a:pt x="167" y="22"/>
                  <a:pt x="159" y="1"/>
                  <a:pt x="135" y="0"/>
                </a:cubicBezTo>
                <a:cubicBezTo>
                  <a:pt x="135" y="0"/>
                  <a:pt x="100" y="2"/>
                  <a:pt x="95" y="27"/>
                </a:cubicBezTo>
                <a:cubicBezTo>
                  <a:pt x="95" y="27"/>
                  <a:pt x="89" y="49"/>
                  <a:pt x="90" y="61"/>
                </a:cubicBezTo>
                <a:cubicBezTo>
                  <a:pt x="90" y="61"/>
                  <a:pt x="95" y="84"/>
                  <a:pt x="100" y="79"/>
                </a:cubicBezTo>
                <a:cubicBezTo>
                  <a:pt x="100" y="79"/>
                  <a:pt x="102" y="77"/>
                  <a:pt x="102" y="81"/>
                </a:cubicBezTo>
                <a:cubicBezTo>
                  <a:pt x="102" y="81"/>
                  <a:pt x="103" y="111"/>
                  <a:pt x="101" y="113"/>
                </a:cubicBez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8" y="116"/>
                  <a:pt x="97" y="118"/>
                  <a:pt x="95" y="120"/>
                </a:cubicBezTo>
                <a:cubicBezTo>
                  <a:pt x="95" y="120"/>
                  <a:pt x="95" y="120"/>
                  <a:pt x="95" y="120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0" y="126"/>
                  <a:pt x="86" y="130"/>
                  <a:pt x="84" y="132"/>
                </a:cubicBezTo>
                <a:cubicBezTo>
                  <a:pt x="79" y="135"/>
                  <a:pt x="28" y="155"/>
                  <a:pt x="22" y="159"/>
                </a:cubicBezTo>
                <a:cubicBezTo>
                  <a:pt x="22" y="159"/>
                  <a:pt x="13" y="165"/>
                  <a:pt x="12" y="175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12" y="176"/>
                  <a:pt x="5" y="237"/>
                  <a:pt x="6" y="259"/>
                </a:cubicBezTo>
                <a:cubicBezTo>
                  <a:pt x="8" y="281"/>
                  <a:pt x="3" y="312"/>
                  <a:pt x="2" y="319"/>
                </a:cubicBezTo>
                <a:cubicBezTo>
                  <a:pt x="2" y="327"/>
                  <a:pt x="0" y="349"/>
                  <a:pt x="8" y="361"/>
                </a:cubicBezTo>
                <a:cubicBezTo>
                  <a:pt x="8" y="361"/>
                  <a:pt x="12" y="368"/>
                  <a:pt x="9" y="378"/>
                </a:cubicBezTo>
                <a:cubicBezTo>
                  <a:pt x="7" y="389"/>
                  <a:pt x="7" y="425"/>
                  <a:pt x="31" y="429"/>
                </a:cubicBezTo>
                <a:cubicBezTo>
                  <a:pt x="31" y="429"/>
                  <a:pt x="36" y="466"/>
                  <a:pt x="35" y="480"/>
                </a:cubicBezTo>
                <a:cubicBezTo>
                  <a:pt x="35" y="495"/>
                  <a:pt x="36" y="585"/>
                  <a:pt x="38" y="597"/>
                </a:cubicBezTo>
                <a:cubicBezTo>
                  <a:pt x="40" y="608"/>
                  <a:pt x="45" y="665"/>
                  <a:pt x="44" y="669"/>
                </a:cubicBezTo>
                <a:cubicBezTo>
                  <a:pt x="44" y="672"/>
                  <a:pt x="32" y="805"/>
                  <a:pt x="36" y="811"/>
                </a:cubicBezTo>
                <a:cubicBezTo>
                  <a:pt x="41" y="817"/>
                  <a:pt x="41" y="817"/>
                  <a:pt x="41" y="817"/>
                </a:cubicBezTo>
                <a:cubicBezTo>
                  <a:pt x="41" y="817"/>
                  <a:pt x="36" y="824"/>
                  <a:pt x="32" y="829"/>
                </a:cubicBezTo>
                <a:cubicBezTo>
                  <a:pt x="29" y="833"/>
                  <a:pt x="5" y="868"/>
                  <a:pt x="24" y="878"/>
                </a:cubicBezTo>
                <a:cubicBezTo>
                  <a:pt x="24" y="878"/>
                  <a:pt x="44" y="890"/>
                  <a:pt x="65" y="870"/>
                </a:cubicBezTo>
                <a:cubicBezTo>
                  <a:pt x="65" y="870"/>
                  <a:pt x="68" y="864"/>
                  <a:pt x="69" y="858"/>
                </a:cubicBezTo>
                <a:cubicBezTo>
                  <a:pt x="70" y="853"/>
                  <a:pt x="80" y="845"/>
                  <a:pt x="83" y="843"/>
                </a:cubicBezTo>
                <a:cubicBezTo>
                  <a:pt x="85" y="840"/>
                  <a:pt x="94" y="836"/>
                  <a:pt x="90" y="825"/>
                </a:cubicBezTo>
                <a:cubicBezTo>
                  <a:pt x="90" y="825"/>
                  <a:pt x="91" y="815"/>
                  <a:pt x="88" y="813"/>
                </a:cubicBezTo>
                <a:cubicBezTo>
                  <a:pt x="88" y="813"/>
                  <a:pt x="90" y="783"/>
                  <a:pt x="87" y="776"/>
                </a:cubicBezTo>
                <a:cubicBezTo>
                  <a:pt x="85" y="769"/>
                  <a:pt x="87" y="735"/>
                  <a:pt x="88" y="727"/>
                </a:cubicBezTo>
                <a:cubicBezTo>
                  <a:pt x="89" y="719"/>
                  <a:pt x="91" y="684"/>
                  <a:pt x="91" y="679"/>
                </a:cubicBezTo>
                <a:cubicBezTo>
                  <a:pt x="90" y="674"/>
                  <a:pt x="96" y="643"/>
                  <a:pt x="97" y="637"/>
                </a:cubicBezTo>
                <a:cubicBezTo>
                  <a:pt x="99" y="631"/>
                  <a:pt x="122" y="540"/>
                  <a:pt x="122" y="530"/>
                </a:cubicBezTo>
                <a:cubicBezTo>
                  <a:pt x="122" y="520"/>
                  <a:pt x="129" y="479"/>
                  <a:pt x="134" y="493"/>
                </a:cubicBezTo>
                <a:cubicBezTo>
                  <a:pt x="134" y="493"/>
                  <a:pt x="145" y="539"/>
                  <a:pt x="146" y="546"/>
                </a:cubicBezTo>
                <a:cubicBezTo>
                  <a:pt x="146" y="554"/>
                  <a:pt x="154" y="613"/>
                  <a:pt x="159" y="618"/>
                </a:cubicBezTo>
                <a:cubicBezTo>
                  <a:pt x="165" y="622"/>
                  <a:pt x="167" y="658"/>
                  <a:pt x="167" y="661"/>
                </a:cubicBezTo>
                <a:cubicBezTo>
                  <a:pt x="167" y="665"/>
                  <a:pt x="168" y="734"/>
                  <a:pt x="170" y="749"/>
                </a:cubicBezTo>
                <a:cubicBezTo>
                  <a:pt x="171" y="764"/>
                  <a:pt x="166" y="791"/>
                  <a:pt x="165" y="796"/>
                </a:cubicBezTo>
                <a:cubicBezTo>
                  <a:pt x="164" y="801"/>
                  <a:pt x="164" y="807"/>
                  <a:pt x="167" y="812"/>
                </a:cubicBezTo>
                <a:cubicBezTo>
                  <a:pt x="167" y="812"/>
                  <a:pt x="162" y="827"/>
                  <a:pt x="163" y="831"/>
                </a:cubicBezTo>
                <a:cubicBezTo>
                  <a:pt x="163" y="831"/>
                  <a:pt x="159" y="838"/>
                  <a:pt x="167" y="843"/>
                </a:cubicBezTo>
                <a:cubicBezTo>
                  <a:pt x="180" y="849"/>
                  <a:pt x="180" y="849"/>
                  <a:pt x="180" y="849"/>
                </a:cubicBezTo>
                <a:cubicBezTo>
                  <a:pt x="180" y="849"/>
                  <a:pt x="187" y="847"/>
                  <a:pt x="197" y="869"/>
                </a:cubicBezTo>
                <a:cubicBezTo>
                  <a:pt x="197" y="869"/>
                  <a:pt x="233" y="901"/>
                  <a:pt x="249" y="872"/>
                </a:cubicBezTo>
                <a:cubicBezTo>
                  <a:pt x="249" y="872"/>
                  <a:pt x="247" y="857"/>
                  <a:pt x="241" y="851"/>
                </a:cubicBezTo>
                <a:cubicBezTo>
                  <a:pt x="235" y="844"/>
                  <a:pt x="226" y="833"/>
                  <a:pt x="225" y="831"/>
                </a:cubicBezTo>
                <a:cubicBezTo>
                  <a:pt x="224" y="830"/>
                  <a:pt x="219" y="822"/>
                  <a:pt x="219" y="820"/>
                </a:cubicBezTo>
                <a:cubicBezTo>
                  <a:pt x="219" y="818"/>
                  <a:pt x="221" y="819"/>
                  <a:pt x="221" y="814"/>
                </a:cubicBezTo>
                <a:cubicBezTo>
                  <a:pt x="221" y="810"/>
                  <a:pt x="217" y="739"/>
                  <a:pt x="217" y="734"/>
                </a:cubicBezTo>
                <a:cubicBezTo>
                  <a:pt x="217" y="729"/>
                  <a:pt x="219" y="593"/>
                  <a:pt x="222" y="580"/>
                </a:cubicBezTo>
                <a:cubicBezTo>
                  <a:pt x="226" y="566"/>
                  <a:pt x="232" y="483"/>
                  <a:pt x="229" y="472"/>
                </a:cubicBezTo>
                <a:cubicBezTo>
                  <a:pt x="225" y="462"/>
                  <a:pt x="230" y="426"/>
                  <a:pt x="230" y="426"/>
                </a:cubicBezTo>
                <a:cubicBezTo>
                  <a:pt x="230" y="426"/>
                  <a:pt x="235" y="432"/>
                  <a:pt x="237" y="426"/>
                </a:cubicBezTo>
                <a:cubicBezTo>
                  <a:pt x="240" y="420"/>
                  <a:pt x="252" y="406"/>
                  <a:pt x="252" y="398"/>
                </a:cubicBezTo>
                <a:cubicBezTo>
                  <a:pt x="252" y="389"/>
                  <a:pt x="255" y="375"/>
                  <a:pt x="255" y="370"/>
                </a:cubicBezTo>
                <a:cubicBezTo>
                  <a:pt x="256" y="366"/>
                  <a:pt x="257" y="299"/>
                  <a:pt x="255" y="294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5C4324C-4789-4941-8478-2228C11500B3}"/>
              </a:ext>
            </a:extLst>
          </p:cNvPr>
          <p:cNvSpPr>
            <a:spLocks noEditPoints="1"/>
          </p:cNvSpPr>
          <p:nvPr/>
        </p:nvSpPr>
        <p:spPr bwMode="auto">
          <a:xfrm>
            <a:off x="7304662" y="2664174"/>
            <a:ext cx="916763" cy="2401214"/>
          </a:xfrm>
          <a:custGeom>
            <a:avLst/>
            <a:gdLst>
              <a:gd name="T0" fmla="*/ 216 w 363"/>
              <a:gd name="T1" fmla="*/ 57 h 948"/>
              <a:gd name="T2" fmla="*/ 218 w 363"/>
              <a:gd name="T3" fmla="*/ 17 h 948"/>
              <a:gd name="T4" fmla="*/ 177 w 363"/>
              <a:gd name="T5" fmla="*/ 761 h 948"/>
              <a:gd name="T6" fmla="*/ 177 w 363"/>
              <a:gd name="T7" fmla="*/ 761 h 948"/>
              <a:gd name="T8" fmla="*/ 140 w 363"/>
              <a:gd name="T9" fmla="*/ 11 h 948"/>
              <a:gd name="T10" fmla="*/ 98 w 363"/>
              <a:gd name="T11" fmla="*/ 5 h 948"/>
              <a:gd name="T12" fmla="*/ 135 w 363"/>
              <a:gd name="T13" fmla="*/ 4 h 948"/>
              <a:gd name="T14" fmla="*/ 173 w 363"/>
              <a:gd name="T15" fmla="*/ 3 h 948"/>
              <a:gd name="T16" fmla="*/ 219 w 363"/>
              <a:gd name="T17" fmla="*/ 8 h 948"/>
              <a:gd name="T18" fmla="*/ 239 w 363"/>
              <a:gd name="T19" fmla="*/ 14 h 948"/>
              <a:gd name="T20" fmla="*/ 226 w 363"/>
              <a:gd name="T21" fmla="*/ 18 h 948"/>
              <a:gd name="T22" fmla="*/ 217 w 363"/>
              <a:gd name="T23" fmla="*/ 113 h 948"/>
              <a:gd name="T24" fmla="*/ 228 w 363"/>
              <a:gd name="T25" fmla="*/ 156 h 948"/>
              <a:gd name="T26" fmla="*/ 266 w 363"/>
              <a:gd name="T27" fmla="*/ 160 h 948"/>
              <a:gd name="T28" fmla="*/ 289 w 363"/>
              <a:gd name="T29" fmla="*/ 168 h 948"/>
              <a:gd name="T30" fmla="*/ 317 w 363"/>
              <a:gd name="T31" fmla="*/ 241 h 948"/>
              <a:gd name="T32" fmla="*/ 348 w 363"/>
              <a:gd name="T33" fmla="*/ 411 h 948"/>
              <a:gd name="T34" fmla="*/ 346 w 363"/>
              <a:gd name="T35" fmla="*/ 506 h 948"/>
              <a:gd name="T36" fmla="*/ 303 w 363"/>
              <a:gd name="T37" fmla="*/ 552 h 948"/>
              <a:gd name="T38" fmla="*/ 291 w 363"/>
              <a:gd name="T39" fmla="*/ 564 h 948"/>
              <a:gd name="T40" fmla="*/ 282 w 363"/>
              <a:gd name="T41" fmla="*/ 699 h 948"/>
              <a:gd name="T42" fmla="*/ 254 w 363"/>
              <a:gd name="T43" fmla="*/ 767 h 948"/>
              <a:gd name="T44" fmla="*/ 226 w 363"/>
              <a:gd name="T45" fmla="*/ 788 h 948"/>
              <a:gd name="T46" fmla="*/ 210 w 363"/>
              <a:gd name="T47" fmla="*/ 888 h 948"/>
              <a:gd name="T48" fmla="*/ 179 w 363"/>
              <a:gd name="T49" fmla="*/ 938 h 948"/>
              <a:gd name="T50" fmla="*/ 170 w 363"/>
              <a:gd name="T51" fmla="*/ 878 h 948"/>
              <a:gd name="T52" fmla="*/ 145 w 363"/>
              <a:gd name="T53" fmla="*/ 908 h 948"/>
              <a:gd name="T54" fmla="*/ 147 w 363"/>
              <a:gd name="T55" fmla="*/ 852 h 948"/>
              <a:gd name="T56" fmla="*/ 130 w 363"/>
              <a:gd name="T57" fmla="*/ 767 h 948"/>
              <a:gd name="T58" fmla="*/ 78 w 363"/>
              <a:gd name="T59" fmla="*/ 770 h 948"/>
              <a:gd name="T60" fmla="*/ 66 w 363"/>
              <a:gd name="T61" fmla="*/ 712 h 948"/>
              <a:gd name="T62" fmla="*/ 69 w 363"/>
              <a:gd name="T63" fmla="*/ 584 h 948"/>
              <a:gd name="T64" fmla="*/ 60 w 363"/>
              <a:gd name="T65" fmla="*/ 568 h 948"/>
              <a:gd name="T66" fmla="*/ 46 w 363"/>
              <a:gd name="T67" fmla="*/ 528 h 948"/>
              <a:gd name="T68" fmla="*/ 46 w 363"/>
              <a:gd name="T69" fmla="*/ 480 h 948"/>
              <a:gd name="T70" fmla="*/ 9 w 363"/>
              <a:gd name="T71" fmla="*/ 400 h 948"/>
              <a:gd name="T72" fmla="*/ 22 w 363"/>
              <a:gd name="T73" fmla="*/ 308 h 948"/>
              <a:gd name="T74" fmla="*/ 49 w 363"/>
              <a:gd name="T75" fmla="*/ 206 h 948"/>
              <a:gd name="T76" fmla="*/ 75 w 363"/>
              <a:gd name="T77" fmla="*/ 177 h 948"/>
              <a:gd name="T78" fmla="*/ 106 w 363"/>
              <a:gd name="T79" fmla="*/ 127 h 948"/>
              <a:gd name="T80" fmla="*/ 123 w 363"/>
              <a:gd name="T81" fmla="*/ 53 h 948"/>
              <a:gd name="T82" fmla="*/ 214 w 363"/>
              <a:gd name="T83" fmla="*/ 63 h 948"/>
              <a:gd name="T84" fmla="*/ 216 w 363"/>
              <a:gd name="T85" fmla="*/ 62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3" h="948">
                <a:moveTo>
                  <a:pt x="205" y="16"/>
                </a:moveTo>
                <a:cubicBezTo>
                  <a:pt x="200" y="18"/>
                  <a:pt x="212" y="55"/>
                  <a:pt x="216" y="57"/>
                </a:cubicBezTo>
                <a:cubicBezTo>
                  <a:pt x="219" y="48"/>
                  <a:pt x="218" y="39"/>
                  <a:pt x="218" y="29"/>
                </a:cubicBezTo>
                <a:cubicBezTo>
                  <a:pt x="218" y="25"/>
                  <a:pt x="218" y="21"/>
                  <a:pt x="218" y="17"/>
                </a:cubicBezTo>
                <a:cubicBezTo>
                  <a:pt x="214" y="16"/>
                  <a:pt x="209" y="15"/>
                  <a:pt x="205" y="16"/>
                </a:cubicBezTo>
                <a:moveTo>
                  <a:pt x="177" y="761"/>
                </a:moveTo>
                <a:cubicBezTo>
                  <a:pt x="184" y="760"/>
                  <a:pt x="180" y="781"/>
                  <a:pt x="180" y="786"/>
                </a:cubicBezTo>
                <a:cubicBezTo>
                  <a:pt x="180" y="786"/>
                  <a:pt x="177" y="765"/>
                  <a:pt x="177" y="761"/>
                </a:cubicBezTo>
                <a:moveTo>
                  <a:pt x="127" y="40"/>
                </a:moveTo>
                <a:cubicBezTo>
                  <a:pt x="129" y="37"/>
                  <a:pt x="143" y="12"/>
                  <a:pt x="140" y="11"/>
                </a:cubicBezTo>
                <a:cubicBezTo>
                  <a:pt x="133" y="8"/>
                  <a:pt x="124" y="8"/>
                  <a:pt x="117" y="7"/>
                </a:cubicBezTo>
                <a:cubicBezTo>
                  <a:pt x="111" y="6"/>
                  <a:pt x="104" y="6"/>
                  <a:pt x="98" y="5"/>
                </a:cubicBezTo>
                <a:cubicBezTo>
                  <a:pt x="96" y="5"/>
                  <a:pt x="79" y="4"/>
                  <a:pt x="87" y="0"/>
                </a:cubicBezTo>
                <a:cubicBezTo>
                  <a:pt x="102" y="3"/>
                  <a:pt x="119" y="3"/>
                  <a:pt x="135" y="4"/>
                </a:cubicBezTo>
                <a:cubicBezTo>
                  <a:pt x="142" y="4"/>
                  <a:pt x="150" y="5"/>
                  <a:pt x="157" y="6"/>
                </a:cubicBezTo>
                <a:cubicBezTo>
                  <a:pt x="165" y="8"/>
                  <a:pt x="166" y="3"/>
                  <a:pt x="173" y="3"/>
                </a:cubicBezTo>
                <a:cubicBezTo>
                  <a:pt x="179" y="4"/>
                  <a:pt x="182" y="6"/>
                  <a:pt x="188" y="5"/>
                </a:cubicBezTo>
                <a:cubicBezTo>
                  <a:pt x="197" y="4"/>
                  <a:pt x="210" y="6"/>
                  <a:pt x="219" y="8"/>
                </a:cubicBezTo>
                <a:cubicBezTo>
                  <a:pt x="223" y="8"/>
                  <a:pt x="223" y="12"/>
                  <a:pt x="226" y="13"/>
                </a:cubicBezTo>
                <a:cubicBezTo>
                  <a:pt x="231" y="14"/>
                  <a:pt x="235" y="14"/>
                  <a:pt x="239" y="14"/>
                </a:cubicBezTo>
                <a:cubicBezTo>
                  <a:pt x="247" y="15"/>
                  <a:pt x="256" y="14"/>
                  <a:pt x="264" y="18"/>
                </a:cubicBezTo>
                <a:cubicBezTo>
                  <a:pt x="258" y="26"/>
                  <a:pt x="235" y="17"/>
                  <a:pt x="226" y="18"/>
                </a:cubicBezTo>
                <a:cubicBezTo>
                  <a:pt x="226" y="23"/>
                  <a:pt x="231" y="80"/>
                  <a:pt x="220" y="78"/>
                </a:cubicBezTo>
                <a:cubicBezTo>
                  <a:pt x="217" y="78"/>
                  <a:pt x="217" y="109"/>
                  <a:pt x="217" y="113"/>
                </a:cubicBezTo>
                <a:cubicBezTo>
                  <a:pt x="214" y="119"/>
                  <a:pt x="217" y="129"/>
                  <a:pt x="218" y="135"/>
                </a:cubicBezTo>
                <a:cubicBezTo>
                  <a:pt x="221" y="148"/>
                  <a:pt x="215" y="152"/>
                  <a:pt x="228" y="156"/>
                </a:cubicBezTo>
                <a:cubicBezTo>
                  <a:pt x="236" y="159"/>
                  <a:pt x="244" y="161"/>
                  <a:pt x="253" y="162"/>
                </a:cubicBezTo>
                <a:cubicBezTo>
                  <a:pt x="258" y="162"/>
                  <a:pt x="261" y="162"/>
                  <a:pt x="266" y="160"/>
                </a:cubicBezTo>
                <a:cubicBezTo>
                  <a:pt x="271" y="157"/>
                  <a:pt x="269" y="162"/>
                  <a:pt x="272" y="163"/>
                </a:cubicBezTo>
                <a:cubicBezTo>
                  <a:pt x="278" y="164"/>
                  <a:pt x="284" y="164"/>
                  <a:pt x="289" y="168"/>
                </a:cubicBezTo>
                <a:cubicBezTo>
                  <a:pt x="295" y="174"/>
                  <a:pt x="297" y="182"/>
                  <a:pt x="299" y="190"/>
                </a:cubicBezTo>
                <a:cubicBezTo>
                  <a:pt x="305" y="207"/>
                  <a:pt x="312" y="224"/>
                  <a:pt x="317" y="241"/>
                </a:cubicBezTo>
                <a:cubicBezTo>
                  <a:pt x="321" y="258"/>
                  <a:pt x="319" y="277"/>
                  <a:pt x="324" y="294"/>
                </a:cubicBezTo>
                <a:cubicBezTo>
                  <a:pt x="334" y="333"/>
                  <a:pt x="341" y="372"/>
                  <a:pt x="348" y="411"/>
                </a:cubicBezTo>
                <a:cubicBezTo>
                  <a:pt x="352" y="427"/>
                  <a:pt x="355" y="444"/>
                  <a:pt x="359" y="460"/>
                </a:cubicBezTo>
                <a:cubicBezTo>
                  <a:pt x="363" y="476"/>
                  <a:pt x="353" y="492"/>
                  <a:pt x="346" y="506"/>
                </a:cubicBezTo>
                <a:cubicBezTo>
                  <a:pt x="339" y="522"/>
                  <a:pt x="330" y="536"/>
                  <a:pt x="319" y="550"/>
                </a:cubicBezTo>
                <a:cubicBezTo>
                  <a:pt x="313" y="558"/>
                  <a:pt x="312" y="558"/>
                  <a:pt x="303" y="552"/>
                </a:cubicBezTo>
                <a:cubicBezTo>
                  <a:pt x="296" y="548"/>
                  <a:pt x="295" y="542"/>
                  <a:pt x="292" y="535"/>
                </a:cubicBezTo>
                <a:cubicBezTo>
                  <a:pt x="290" y="535"/>
                  <a:pt x="292" y="560"/>
                  <a:pt x="291" y="564"/>
                </a:cubicBezTo>
                <a:cubicBezTo>
                  <a:pt x="290" y="578"/>
                  <a:pt x="290" y="592"/>
                  <a:pt x="289" y="606"/>
                </a:cubicBezTo>
                <a:cubicBezTo>
                  <a:pt x="287" y="637"/>
                  <a:pt x="285" y="668"/>
                  <a:pt x="282" y="699"/>
                </a:cubicBezTo>
                <a:cubicBezTo>
                  <a:pt x="281" y="718"/>
                  <a:pt x="281" y="738"/>
                  <a:pt x="278" y="756"/>
                </a:cubicBezTo>
                <a:cubicBezTo>
                  <a:pt x="277" y="766"/>
                  <a:pt x="262" y="766"/>
                  <a:pt x="254" y="767"/>
                </a:cubicBezTo>
                <a:cubicBezTo>
                  <a:pt x="248" y="767"/>
                  <a:pt x="241" y="767"/>
                  <a:pt x="235" y="767"/>
                </a:cubicBezTo>
                <a:cubicBezTo>
                  <a:pt x="228" y="767"/>
                  <a:pt x="227" y="782"/>
                  <a:pt x="226" y="788"/>
                </a:cubicBezTo>
                <a:cubicBezTo>
                  <a:pt x="219" y="811"/>
                  <a:pt x="209" y="834"/>
                  <a:pt x="206" y="857"/>
                </a:cubicBezTo>
                <a:cubicBezTo>
                  <a:pt x="204" y="869"/>
                  <a:pt x="208" y="877"/>
                  <a:pt x="210" y="888"/>
                </a:cubicBezTo>
                <a:cubicBezTo>
                  <a:pt x="212" y="898"/>
                  <a:pt x="220" y="913"/>
                  <a:pt x="216" y="923"/>
                </a:cubicBezTo>
                <a:cubicBezTo>
                  <a:pt x="210" y="938"/>
                  <a:pt x="196" y="948"/>
                  <a:pt x="179" y="938"/>
                </a:cubicBezTo>
                <a:cubicBezTo>
                  <a:pt x="172" y="934"/>
                  <a:pt x="170" y="925"/>
                  <a:pt x="170" y="916"/>
                </a:cubicBezTo>
                <a:cubicBezTo>
                  <a:pt x="171" y="904"/>
                  <a:pt x="170" y="891"/>
                  <a:pt x="170" y="878"/>
                </a:cubicBezTo>
                <a:cubicBezTo>
                  <a:pt x="163" y="877"/>
                  <a:pt x="162" y="899"/>
                  <a:pt x="160" y="903"/>
                </a:cubicBezTo>
                <a:cubicBezTo>
                  <a:pt x="158" y="906"/>
                  <a:pt x="148" y="907"/>
                  <a:pt x="145" y="908"/>
                </a:cubicBezTo>
                <a:cubicBezTo>
                  <a:pt x="132" y="910"/>
                  <a:pt x="114" y="915"/>
                  <a:pt x="116" y="896"/>
                </a:cubicBezTo>
                <a:cubicBezTo>
                  <a:pt x="119" y="878"/>
                  <a:pt x="138" y="868"/>
                  <a:pt x="147" y="852"/>
                </a:cubicBezTo>
                <a:cubicBezTo>
                  <a:pt x="159" y="830"/>
                  <a:pt x="144" y="805"/>
                  <a:pt x="136" y="783"/>
                </a:cubicBezTo>
                <a:cubicBezTo>
                  <a:pt x="134" y="778"/>
                  <a:pt x="132" y="772"/>
                  <a:pt x="130" y="767"/>
                </a:cubicBezTo>
                <a:cubicBezTo>
                  <a:pt x="125" y="766"/>
                  <a:pt x="120" y="767"/>
                  <a:pt x="114" y="767"/>
                </a:cubicBezTo>
                <a:cubicBezTo>
                  <a:pt x="102" y="768"/>
                  <a:pt x="90" y="768"/>
                  <a:pt x="78" y="770"/>
                </a:cubicBezTo>
                <a:cubicBezTo>
                  <a:pt x="65" y="772"/>
                  <a:pt x="66" y="766"/>
                  <a:pt x="67" y="756"/>
                </a:cubicBezTo>
                <a:cubicBezTo>
                  <a:pt x="68" y="741"/>
                  <a:pt x="66" y="727"/>
                  <a:pt x="66" y="712"/>
                </a:cubicBezTo>
                <a:cubicBezTo>
                  <a:pt x="67" y="683"/>
                  <a:pt x="66" y="653"/>
                  <a:pt x="70" y="625"/>
                </a:cubicBezTo>
                <a:cubicBezTo>
                  <a:pt x="71" y="610"/>
                  <a:pt x="72" y="598"/>
                  <a:pt x="69" y="584"/>
                </a:cubicBezTo>
                <a:cubicBezTo>
                  <a:pt x="67" y="577"/>
                  <a:pt x="66" y="571"/>
                  <a:pt x="65" y="565"/>
                </a:cubicBezTo>
                <a:cubicBezTo>
                  <a:pt x="63" y="554"/>
                  <a:pt x="61" y="563"/>
                  <a:pt x="60" y="568"/>
                </a:cubicBezTo>
                <a:cubicBezTo>
                  <a:pt x="58" y="562"/>
                  <a:pt x="61" y="556"/>
                  <a:pt x="58" y="550"/>
                </a:cubicBezTo>
                <a:cubicBezTo>
                  <a:pt x="55" y="543"/>
                  <a:pt x="49" y="536"/>
                  <a:pt x="46" y="528"/>
                </a:cubicBezTo>
                <a:cubicBezTo>
                  <a:pt x="44" y="521"/>
                  <a:pt x="46" y="514"/>
                  <a:pt x="45" y="506"/>
                </a:cubicBezTo>
                <a:cubicBezTo>
                  <a:pt x="44" y="497"/>
                  <a:pt x="43" y="489"/>
                  <a:pt x="46" y="480"/>
                </a:cubicBezTo>
                <a:cubicBezTo>
                  <a:pt x="51" y="464"/>
                  <a:pt x="40" y="449"/>
                  <a:pt x="34" y="435"/>
                </a:cubicBezTo>
                <a:cubicBezTo>
                  <a:pt x="28" y="422"/>
                  <a:pt x="16" y="412"/>
                  <a:pt x="9" y="400"/>
                </a:cubicBezTo>
                <a:cubicBezTo>
                  <a:pt x="0" y="385"/>
                  <a:pt x="5" y="375"/>
                  <a:pt x="9" y="359"/>
                </a:cubicBezTo>
                <a:cubicBezTo>
                  <a:pt x="13" y="342"/>
                  <a:pt x="18" y="325"/>
                  <a:pt x="22" y="308"/>
                </a:cubicBezTo>
                <a:cubicBezTo>
                  <a:pt x="26" y="289"/>
                  <a:pt x="30" y="271"/>
                  <a:pt x="35" y="253"/>
                </a:cubicBezTo>
                <a:cubicBezTo>
                  <a:pt x="39" y="237"/>
                  <a:pt x="46" y="222"/>
                  <a:pt x="49" y="206"/>
                </a:cubicBezTo>
                <a:cubicBezTo>
                  <a:pt x="50" y="200"/>
                  <a:pt x="52" y="195"/>
                  <a:pt x="55" y="191"/>
                </a:cubicBezTo>
                <a:cubicBezTo>
                  <a:pt x="61" y="183"/>
                  <a:pt x="69" y="183"/>
                  <a:pt x="75" y="177"/>
                </a:cubicBezTo>
                <a:cubicBezTo>
                  <a:pt x="81" y="170"/>
                  <a:pt x="91" y="176"/>
                  <a:pt x="97" y="168"/>
                </a:cubicBezTo>
                <a:cubicBezTo>
                  <a:pt x="106" y="157"/>
                  <a:pt x="101" y="141"/>
                  <a:pt x="106" y="127"/>
                </a:cubicBezTo>
                <a:cubicBezTo>
                  <a:pt x="113" y="108"/>
                  <a:pt x="115" y="88"/>
                  <a:pt x="120" y="68"/>
                </a:cubicBezTo>
                <a:cubicBezTo>
                  <a:pt x="121" y="65"/>
                  <a:pt x="125" y="56"/>
                  <a:pt x="123" y="53"/>
                </a:cubicBezTo>
                <a:cubicBezTo>
                  <a:pt x="119" y="49"/>
                  <a:pt x="125" y="44"/>
                  <a:pt x="127" y="40"/>
                </a:cubicBezTo>
                <a:moveTo>
                  <a:pt x="214" y="63"/>
                </a:moveTo>
                <a:cubicBezTo>
                  <a:pt x="215" y="73"/>
                  <a:pt x="215" y="73"/>
                  <a:pt x="215" y="73"/>
                </a:cubicBezTo>
                <a:cubicBezTo>
                  <a:pt x="218" y="69"/>
                  <a:pt x="217" y="65"/>
                  <a:pt x="216" y="62"/>
                </a:cubicBezTo>
                <a:cubicBezTo>
                  <a:pt x="214" y="63"/>
                  <a:pt x="214" y="63"/>
                  <a:pt x="214" y="63"/>
                </a:cubicBezTo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5">
            <a:extLst>
              <a:ext uri="{FF2B5EF4-FFF2-40B4-BE49-F238E27FC236}">
                <a16:creationId xmlns:a16="http://schemas.microsoft.com/office/drawing/2014/main" id="{3E171F8D-1ADD-4605-B6D4-3B94420FDE74}"/>
              </a:ext>
            </a:extLst>
          </p:cNvPr>
          <p:cNvSpPr>
            <a:spLocks noEditPoints="1"/>
          </p:cNvSpPr>
          <p:nvPr/>
        </p:nvSpPr>
        <p:spPr bwMode="auto">
          <a:xfrm>
            <a:off x="10110604" y="2664174"/>
            <a:ext cx="468656" cy="2272595"/>
          </a:xfrm>
          <a:custGeom>
            <a:avLst/>
            <a:gdLst>
              <a:gd name="T0" fmla="*/ 28 w 187"/>
              <a:gd name="T1" fmla="*/ 859 h 904"/>
              <a:gd name="T2" fmla="*/ 36 w 187"/>
              <a:gd name="T3" fmla="*/ 893 h 904"/>
              <a:gd name="T4" fmla="*/ 147 w 187"/>
              <a:gd name="T5" fmla="*/ 892 h 904"/>
              <a:gd name="T6" fmla="*/ 176 w 187"/>
              <a:gd name="T7" fmla="*/ 831 h 904"/>
              <a:gd name="T8" fmla="*/ 160 w 187"/>
              <a:gd name="T9" fmla="*/ 659 h 904"/>
              <a:gd name="T10" fmla="*/ 139 w 187"/>
              <a:gd name="T11" fmla="*/ 543 h 904"/>
              <a:gd name="T12" fmla="*/ 135 w 187"/>
              <a:gd name="T13" fmla="*/ 519 h 904"/>
              <a:gd name="T14" fmla="*/ 154 w 187"/>
              <a:gd name="T15" fmla="*/ 480 h 904"/>
              <a:gd name="T16" fmla="*/ 183 w 187"/>
              <a:gd name="T17" fmla="*/ 253 h 904"/>
              <a:gd name="T18" fmla="*/ 144 w 187"/>
              <a:gd name="T19" fmla="*/ 153 h 904"/>
              <a:gd name="T20" fmla="*/ 137 w 187"/>
              <a:gd name="T21" fmla="*/ 133 h 904"/>
              <a:gd name="T22" fmla="*/ 157 w 187"/>
              <a:gd name="T23" fmla="*/ 126 h 904"/>
              <a:gd name="T24" fmla="*/ 165 w 187"/>
              <a:gd name="T25" fmla="*/ 117 h 904"/>
              <a:gd name="T26" fmla="*/ 164 w 187"/>
              <a:gd name="T27" fmla="*/ 105 h 904"/>
              <a:gd name="T28" fmla="*/ 170 w 187"/>
              <a:gd name="T29" fmla="*/ 99 h 904"/>
              <a:gd name="T30" fmla="*/ 170 w 187"/>
              <a:gd name="T31" fmla="*/ 94 h 904"/>
              <a:gd name="T32" fmla="*/ 166 w 187"/>
              <a:gd name="T33" fmla="*/ 75 h 904"/>
              <a:gd name="T34" fmla="*/ 170 w 187"/>
              <a:gd name="T35" fmla="*/ 67 h 904"/>
              <a:gd name="T36" fmla="*/ 168 w 187"/>
              <a:gd name="T37" fmla="*/ 63 h 904"/>
              <a:gd name="T38" fmla="*/ 164 w 187"/>
              <a:gd name="T39" fmla="*/ 60 h 904"/>
              <a:gd name="T40" fmla="*/ 148 w 187"/>
              <a:gd name="T41" fmla="*/ 28 h 904"/>
              <a:gd name="T42" fmla="*/ 125 w 187"/>
              <a:gd name="T43" fmla="*/ 9 h 904"/>
              <a:gd name="T44" fmla="*/ 117 w 187"/>
              <a:gd name="T45" fmla="*/ 9 h 904"/>
              <a:gd name="T46" fmla="*/ 102 w 187"/>
              <a:gd name="T47" fmla="*/ 1 h 904"/>
              <a:gd name="T48" fmla="*/ 86 w 187"/>
              <a:gd name="T49" fmla="*/ 5 h 904"/>
              <a:gd name="T50" fmla="*/ 71 w 187"/>
              <a:gd name="T51" fmla="*/ 5 h 904"/>
              <a:gd name="T52" fmla="*/ 62 w 187"/>
              <a:gd name="T53" fmla="*/ 14 h 904"/>
              <a:gd name="T54" fmla="*/ 58 w 187"/>
              <a:gd name="T55" fmla="*/ 40 h 904"/>
              <a:gd name="T56" fmla="*/ 38 w 187"/>
              <a:gd name="T57" fmla="*/ 90 h 904"/>
              <a:gd name="T58" fmla="*/ 48 w 187"/>
              <a:gd name="T59" fmla="*/ 115 h 904"/>
              <a:gd name="T60" fmla="*/ 83 w 187"/>
              <a:gd name="T61" fmla="*/ 158 h 904"/>
              <a:gd name="T62" fmla="*/ 69 w 187"/>
              <a:gd name="T63" fmla="*/ 176 h 904"/>
              <a:gd name="T64" fmla="*/ 36 w 187"/>
              <a:gd name="T65" fmla="*/ 291 h 904"/>
              <a:gd name="T66" fmla="*/ 17 w 187"/>
              <a:gd name="T67" fmla="*/ 457 h 904"/>
              <a:gd name="T68" fmla="*/ 21 w 187"/>
              <a:gd name="T69" fmla="*/ 463 h 904"/>
              <a:gd name="T70" fmla="*/ 25 w 187"/>
              <a:gd name="T71" fmla="*/ 507 h 904"/>
              <a:gd name="T72" fmla="*/ 30 w 187"/>
              <a:gd name="T73" fmla="*/ 540 h 904"/>
              <a:gd name="T74" fmla="*/ 28 w 187"/>
              <a:gd name="T75" fmla="*/ 546 h 904"/>
              <a:gd name="T76" fmla="*/ 11 w 187"/>
              <a:gd name="T77" fmla="*/ 612 h 904"/>
              <a:gd name="T78" fmla="*/ 18 w 187"/>
              <a:gd name="T79" fmla="*/ 678 h 904"/>
              <a:gd name="T80" fmla="*/ 6 w 187"/>
              <a:gd name="T81" fmla="*/ 758 h 904"/>
              <a:gd name="T82" fmla="*/ 18 w 187"/>
              <a:gd name="T83" fmla="*/ 789 h 904"/>
              <a:gd name="T84" fmla="*/ 10 w 187"/>
              <a:gd name="T85" fmla="*/ 824 h 904"/>
              <a:gd name="T86" fmla="*/ 104 w 187"/>
              <a:gd name="T87" fmla="*/ 4 h 904"/>
              <a:gd name="T88" fmla="*/ 98 w 187"/>
              <a:gd name="T89" fmla="*/ 4 h 904"/>
              <a:gd name="T90" fmla="*/ 104 w 187"/>
              <a:gd name="T91" fmla="*/ 4 h 904"/>
              <a:gd name="T92" fmla="*/ 87 w 187"/>
              <a:gd name="T93" fmla="*/ 814 h 904"/>
              <a:gd name="T94" fmla="*/ 83 w 187"/>
              <a:gd name="T95" fmla="*/ 776 h 904"/>
              <a:gd name="T96" fmla="*/ 107 w 187"/>
              <a:gd name="T97" fmla="*/ 779 h 904"/>
              <a:gd name="T98" fmla="*/ 101 w 187"/>
              <a:gd name="T99" fmla="*/ 810 h 904"/>
              <a:gd name="T100" fmla="*/ 78 w 187"/>
              <a:gd name="T101" fmla="*/ 853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7" h="904">
                <a:moveTo>
                  <a:pt x="3" y="846"/>
                </a:moveTo>
                <a:cubicBezTo>
                  <a:pt x="6" y="858"/>
                  <a:pt x="19" y="855"/>
                  <a:pt x="28" y="859"/>
                </a:cubicBezTo>
                <a:cubicBezTo>
                  <a:pt x="34" y="862"/>
                  <a:pt x="35" y="867"/>
                  <a:pt x="41" y="868"/>
                </a:cubicBezTo>
                <a:cubicBezTo>
                  <a:pt x="31" y="872"/>
                  <a:pt x="25" y="886"/>
                  <a:pt x="36" y="893"/>
                </a:cubicBezTo>
                <a:cubicBezTo>
                  <a:pt x="42" y="897"/>
                  <a:pt x="54" y="897"/>
                  <a:pt x="61" y="898"/>
                </a:cubicBezTo>
                <a:cubicBezTo>
                  <a:pt x="89" y="904"/>
                  <a:pt x="120" y="894"/>
                  <a:pt x="147" y="892"/>
                </a:cubicBezTo>
                <a:cubicBezTo>
                  <a:pt x="157" y="891"/>
                  <a:pt x="168" y="891"/>
                  <a:pt x="174" y="886"/>
                </a:cubicBezTo>
                <a:cubicBezTo>
                  <a:pt x="176" y="868"/>
                  <a:pt x="174" y="849"/>
                  <a:pt x="176" y="831"/>
                </a:cubicBezTo>
                <a:cubicBezTo>
                  <a:pt x="172" y="827"/>
                  <a:pt x="168" y="824"/>
                  <a:pt x="165" y="819"/>
                </a:cubicBezTo>
                <a:cubicBezTo>
                  <a:pt x="187" y="770"/>
                  <a:pt x="170" y="710"/>
                  <a:pt x="160" y="659"/>
                </a:cubicBezTo>
                <a:cubicBezTo>
                  <a:pt x="156" y="644"/>
                  <a:pt x="154" y="628"/>
                  <a:pt x="151" y="613"/>
                </a:cubicBezTo>
                <a:cubicBezTo>
                  <a:pt x="147" y="589"/>
                  <a:pt x="142" y="568"/>
                  <a:pt x="139" y="543"/>
                </a:cubicBezTo>
                <a:cubicBezTo>
                  <a:pt x="139" y="540"/>
                  <a:pt x="140" y="536"/>
                  <a:pt x="139" y="533"/>
                </a:cubicBezTo>
                <a:cubicBezTo>
                  <a:pt x="138" y="528"/>
                  <a:pt x="134" y="524"/>
                  <a:pt x="135" y="519"/>
                </a:cubicBezTo>
                <a:cubicBezTo>
                  <a:pt x="137" y="510"/>
                  <a:pt x="147" y="506"/>
                  <a:pt x="154" y="501"/>
                </a:cubicBezTo>
                <a:cubicBezTo>
                  <a:pt x="151" y="492"/>
                  <a:pt x="156" y="486"/>
                  <a:pt x="154" y="480"/>
                </a:cubicBezTo>
                <a:cubicBezTo>
                  <a:pt x="160" y="475"/>
                  <a:pt x="167" y="472"/>
                  <a:pt x="170" y="467"/>
                </a:cubicBezTo>
                <a:cubicBezTo>
                  <a:pt x="187" y="410"/>
                  <a:pt x="183" y="325"/>
                  <a:pt x="183" y="253"/>
                </a:cubicBezTo>
                <a:cubicBezTo>
                  <a:pt x="183" y="242"/>
                  <a:pt x="185" y="230"/>
                  <a:pt x="184" y="219"/>
                </a:cubicBezTo>
                <a:cubicBezTo>
                  <a:pt x="181" y="192"/>
                  <a:pt x="160" y="168"/>
                  <a:pt x="144" y="153"/>
                </a:cubicBezTo>
                <a:cubicBezTo>
                  <a:pt x="146" y="148"/>
                  <a:pt x="146" y="141"/>
                  <a:pt x="147" y="135"/>
                </a:cubicBezTo>
                <a:cubicBezTo>
                  <a:pt x="145" y="134"/>
                  <a:pt x="142" y="133"/>
                  <a:pt x="137" y="133"/>
                </a:cubicBezTo>
                <a:cubicBezTo>
                  <a:pt x="143" y="130"/>
                  <a:pt x="148" y="129"/>
                  <a:pt x="151" y="123"/>
                </a:cubicBezTo>
                <a:cubicBezTo>
                  <a:pt x="153" y="124"/>
                  <a:pt x="154" y="126"/>
                  <a:pt x="157" y="126"/>
                </a:cubicBezTo>
                <a:cubicBezTo>
                  <a:pt x="159" y="125"/>
                  <a:pt x="161" y="119"/>
                  <a:pt x="163" y="120"/>
                </a:cubicBezTo>
                <a:cubicBezTo>
                  <a:pt x="165" y="119"/>
                  <a:pt x="161" y="115"/>
                  <a:pt x="165" y="117"/>
                </a:cubicBezTo>
                <a:cubicBezTo>
                  <a:pt x="163" y="111"/>
                  <a:pt x="162" y="104"/>
                  <a:pt x="161" y="102"/>
                </a:cubicBezTo>
                <a:cubicBezTo>
                  <a:pt x="163" y="100"/>
                  <a:pt x="164" y="104"/>
                  <a:pt x="164" y="105"/>
                </a:cubicBezTo>
                <a:cubicBezTo>
                  <a:pt x="164" y="103"/>
                  <a:pt x="167" y="97"/>
                  <a:pt x="169" y="100"/>
                </a:cubicBezTo>
                <a:cubicBezTo>
                  <a:pt x="170" y="100"/>
                  <a:pt x="170" y="100"/>
                  <a:pt x="170" y="99"/>
                </a:cubicBezTo>
                <a:cubicBezTo>
                  <a:pt x="169" y="98"/>
                  <a:pt x="168" y="97"/>
                  <a:pt x="167" y="96"/>
                </a:cubicBezTo>
                <a:cubicBezTo>
                  <a:pt x="170" y="97"/>
                  <a:pt x="167" y="96"/>
                  <a:pt x="170" y="94"/>
                </a:cubicBezTo>
                <a:cubicBezTo>
                  <a:pt x="169" y="88"/>
                  <a:pt x="162" y="88"/>
                  <a:pt x="161" y="82"/>
                </a:cubicBezTo>
                <a:cubicBezTo>
                  <a:pt x="162" y="80"/>
                  <a:pt x="167" y="81"/>
                  <a:pt x="166" y="75"/>
                </a:cubicBezTo>
                <a:cubicBezTo>
                  <a:pt x="169" y="79"/>
                  <a:pt x="170" y="72"/>
                  <a:pt x="171" y="76"/>
                </a:cubicBezTo>
                <a:cubicBezTo>
                  <a:pt x="175" y="73"/>
                  <a:pt x="170" y="71"/>
                  <a:pt x="170" y="67"/>
                </a:cubicBezTo>
                <a:cubicBezTo>
                  <a:pt x="171" y="67"/>
                  <a:pt x="172" y="70"/>
                  <a:pt x="172" y="67"/>
                </a:cubicBezTo>
                <a:cubicBezTo>
                  <a:pt x="172" y="65"/>
                  <a:pt x="170" y="66"/>
                  <a:pt x="168" y="63"/>
                </a:cubicBezTo>
                <a:cubicBezTo>
                  <a:pt x="169" y="63"/>
                  <a:pt x="169" y="64"/>
                  <a:pt x="170" y="64"/>
                </a:cubicBezTo>
                <a:cubicBezTo>
                  <a:pt x="174" y="65"/>
                  <a:pt x="165" y="61"/>
                  <a:pt x="164" y="60"/>
                </a:cubicBezTo>
                <a:cubicBezTo>
                  <a:pt x="160" y="46"/>
                  <a:pt x="153" y="35"/>
                  <a:pt x="145" y="25"/>
                </a:cubicBezTo>
                <a:cubicBezTo>
                  <a:pt x="146" y="24"/>
                  <a:pt x="148" y="27"/>
                  <a:pt x="148" y="28"/>
                </a:cubicBezTo>
                <a:cubicBezTo>
                  <a:pt x="146" y="20"/>
                  <a:pt x="135" y="13"/>
                  <a:pt x="124" y="12"/>
                </a:cubicBezTo>
                <a:cubicBezTo>
                  <a:pt x="121" y="12"/>
                  <a:pt x="126" y="12"/>
                  <a:pt x="125" y="9"/>
                </a:cubicBezTo>
                <a:cubicBezTo>
                  <a:pt x="122" y="8"/>
                  <a:pt x="120" y="10"/>
                  <a:pt x="115" y="10"/>
                </a:cubicBezTo>
                <a:cubicBezTo>
                  <a:pt x="115" y="8"/>
                  <a:pt x="116" y="9"/>
                  <a:pt x="117" y="9"/>
                </a:cubicBezTo>
                <a:cubicBezTo>
                  <a:pt x="116" y="6"/>
                  <a:pt x="115" y="8"/>
                  <a:pt x="111" y="8"/>
                </a:cubicBezTo>
                <a:cubicBezTo>
                  <a:pt x="106" y="7"/>
                  <a:pt x="107" y="2"/>
                  <a:pt x="102" y="1"/>
                </a:cubicBezTo>
                <a:cubicBezTo>
                  <a:pt x="96" y="0"/>
                  <a:pt x="91" y="7"/>
                  <a:pt x="84" y="3"/>
                </a:cubicBezTo>
                <a:cubicBezTo>
                  <a:pt x="85" y="4"/>
                  <a:pt x="86" y="4"/>
                  <a:pt x="86" y="5"/>
                </a:cubicBezTo>
                <a:cubicBezTo>
                  <a:pt x="81" y="6"/>
                  <a:pt x="80" y="6"/>
                  <a:pt x="77" y="9"/>
                </a:cubicBezTo>
                <a:cubicBezTo>
                  <a:pt x="74" y="11"/>
                  <a:pt x="73" y="3"/>
                  <a:pt x="71" y="5"/>
                </a:cubicBezTo>
                <a:cubicBezTo>
                  <a:pt x="68" y="6"/>
                  <a:pt x="68" y="9"/>
                  <a:pt x="68" y="12"/>
                </a:cubicBezTo>
                <a:cubicBezTo>
                  <a:pt x="67" y="14"/>
                  <a:pt x="63" y="13"/>
                  <a:pt x="62" y="14"/>
                </a:cubicBezTo>
                <a:cubicBezTo>
                  <a:pt x="61" y="19"/>
                  <a:pt x="54" y="22"/>
                  <a:pt x="57" y="26"/>
                </a:cubicBezTo>
                <a:cubicBezTo>
                  <a:pt x="49" y="29"/>
                  <a:pt x="51" y="38"/>
                  <a:pt x="58" y="40"/>
                </a:cubicBezTo>
                <a:cubicBezTo>
                  <a:pt x="57" y="52"/>
                  <a:pt x="45" y="60"/>
                  <a:pt x="50" y="72"/>
                </a:cubicBezTo>
                <a:cubicBezTo>
                  <a:pt x="47" y="79"/>
                  <a:pt x="41" y="83"/>
                  <a:pt x="38" y="90"/>
                </a:cubicBezTo>
                <a:cubicBezTo>
                  <a:pt x="39" y="94"/>
                  <a:pt x="43" y="94"/>
                  <a:pt x="46" y="95"/>
                </a:cubicBezTo>
                <a:cubicBezTo>
                  <a:pt x="46" y="103"/>
                  <a:pt x="44" y="108"/>
                  <a:pt x="48" y="115"/>
                </a:cubicBezTo>
                <a:cubicBezTo>
                  <a:pt x="37" y="130"/>
                  <a:pt x="58" y="137"/>
                  <a:pt x="74" y="134"/>
                </a:cubicBezTo>
                <a:cubicBezTo>
                  <a:pt x="76" y="143"/>
                  <a:pt x="80" y="150"/>
                  <a:pt x="83" y="158"/>
                </a:cubicBezTo>
                <a:cubicBezTo>
                  <a:pt x="79" y="163"/>
                  <a:pt x="71" y="165"/>
                  <a:pt x="67" y="170"/>
                </a:cubicBezTo>
                <a:cubicBezTo>
                  <a:pt x="67" y="173"/>
                  <a:pt x="70" y="172"/>
                  <a:pt x="69" y="176"/>
                </a:cubicBezTo>
                <a:cubicBezTo>
                  <a:pt x="62" y="196"/>
                  <a:pt x="59" y="220"/>
                  <a:pt x="50" y="238"/>
                </a:cubicBezTo>
                <a:cubicBezTo>
                  <a:pt x="46" y="253"/>
                  <a:pt x="38" y="270"/>
                  <a:pt x="36" y="291"/>
                </a:cubicBezTo>
                <a:cubicBezTo>
                  <a:pt x="32" y="337"/>
                  <a:pt x="30" y="387"/>
                  <a:pt x="18" y="424"/>
                </a:cubicBezTo>
                <a:cubicBezTo>
                  <a:pt x="15" y="436"/>
                  <a:pt x="9" y="445"/>
                  <a:pt x="17" y="457"/>
                </a:cubicBezTo>
                <a:cubicBezTo>
                  <a:pt x="21" y="456"/>
                  <a:pt x="23" y="454"/>
                  <a:pt x="26" y="453"/>
                </a:cubicBezTo>
                <a:cubicBezTo>
                  <a:pt x="25" y="456"/>
                  <a:pt x="21" y="459"/>
                  <a:pt x="21" y="463"/>
                </a:cubicBezTo>
                <a:cubicBezTo>
                  <a:pt x="20" y="466"/>
                  <a:pt x="23" y="470"/>
                  <a:pt x="24" y="475"/>
                </a:cubicBezTo>
                <a:cubicBezTo>
                  <a:pt x="25" y="485"/>
                  <a:pt x="22" y="496"/>
                  <a:pt x="25" y="507"/>
                </a:cubicBezTo>
                <a:cubicBezTo>
                  <a:pt x="27" y="512"/>
                  <a:pt x="31" y="516"/>
                  <a:pt x="31" y="520"/>
                </a:cubicBezTo>
                <a:cubicBezTo>
                  <a:pt x="29" y="526"/>
                  <a:pt x="32" y="532"/>
                  <a:pt x="30" y="540"/>
                </a:cubicBezTo>
                <a:cubicBezTo>
                  <a:pt x="30" y="542"/>
                  <a:pt x="27" y="541"/>
                  <a:pt x="26" y="541"/>
                </a:cubicBezTo>
                <a:cubicBezTo>
                  <a:pt x="25" y="544"/>
                  <a:pt x="28" y="543"/>
                  <a:pt x="28" y="546"/>
                </a:cubicBezTo>
                <a:cubicBezTo>
                  <a:pt x="24" y="554"/>
                  <a:pt x="24" y="565"/>
                  <a:pt x="19" y="572"/>
                </a:cubicBezTo>
                <a:cubicBezTo>
                  <a:pt x="18" y="587"/>
                  <a:pt x="10" y="598"/>
                  <a:pt x="11" y="612"/>
                </a:cubicBezTo>
                <a:cubicBezTo>
                  <a:pt x="11" y="620"/>
                  <a:pt x="14" y="626"/>
                  <a:pt x="15" y="635"/>
                </a:cubicBezTo>
                <a:cubicBezTo>
                  <a:pt x="17" y="650"/>
                  <a:pt x="16" y="663"/>
                  <a:pt x="18" y="678"/>
                </a:cubicBezTo>
                <a:cubicBezTo>
                  <a:pt x="18" y="690"/>
                  <a:pt x="22" y="704"/>
                  <a:pt x="21" y="713"/>
                </a:cubicBezTo>
                <a:cubicBezTo>
                  <a:pt x="20" y="727"/>
                  <a:pt x="0" y="737"/>
                  <a:pt x="6" y="758"/>
                </a:cubicBezTo>
                <a:cubicBezTo>
                  <a:pt x="7" y="762"/>
                  <a:pt x="9" y="769"/>
                  <a:pt x="11" y="774"/>
                </a:cubicBezTo>
                <a:cubicBezTo>
                  <a:pt x="14" y="780"/>
                  <a:pt x="18" y="785"/>
                  <a:pt x="18" y="789"/>
                </a:cubicBezTo>
                <a:cubicBezTo>
                  <a:pt x="19" y="794"/>
                  <a:pt x="15" y="801"/>
                  <a:pt x="13" y="809"/>
                </a:cubicBezTo>
                <a:cubicBezTo>
                  <a:pt x="12" y="814"/>
                  <a:pt x="12" y="820"/>
                  <a:pt x="10" y="824"/>
                </a:cubicBezTo>
                <a:cubicBezTo>
                  <a:pt x="7" y="830"/>
                  <a:pt x="1" y="835"/>
                  <a:pt x="3" y="846"/>
                </a:cubicBezTo>
                <a:close/>
                <a:moveTo>
                  <a:pt x="104" y="4"/>
                </a:moveTo>
                <a:cubicBezTo>
                  <a:pt x="101" y="3"/>
                  <a:pt x="101" y="8"/>
                  <a:pt x="100" y="5"/>
                </a:cubicBezTo>
                <a:cubicBezTo>
                  <a:pt x="102" y="5"/>
                  <a:pt x="99" y="3"/>
                  <a:pt x="98" y="4"/>
                </a:cubicBezTo>
                <a:cubicBezTo>
                  <a:pt x="98" y="4"/>
                  <a:pt x="98" y="5"/>
                  <a:pt x="97" y="4"/>
                </a:cubicBezTo>
                <a:cubicBezTo>
                  <a:pt x="99" y="2"/>
                  <a:pt x="103" y="2"/>
                  <a:pt x="104" y="4"/>
                </a:cubicBezTo>
                <a:close/>
                <a:moveTo>
                  <a:pt x="79" y="829"/>
                </a:moveTo>
                <a:cubicBezTo>
                  <a:pt x="81" y="823"/>
                  <a:pt x="88" y="820"/>
                  <a:pt x="87" y="814"/>
                </a:cubicBezTo>
                <a:cubicBezTo>
                  <a:pt x="87" y="809"/>
                  <a:pt x="82" y="806"/>
                  <a:pt x="81" y="800"/>
                </a:cubicBezTo>
                <a:cubicBezTo>
                  <a:pt x="80" y="795"/>
                  <a:pt x="82" y="785"/>
                  <a:pt x="83" y="776"/>
                </a:cubicBezTo>
                <a:cubicBezTo>
                  <a:pt x="84" y="761"/>
                  <a:pt x="81" y="747"/>
                  <a:pt x="84" y="736"/>
                </a:cubicBezTo>
                <a:cubicBezTo>
                  <a:pt x="91" y="749"/>
                  <a:pt x="98" y="766"/>
                  <a:pt x="107" y="779"/>
                </a:cubicBezTo>
                <a:cubicBezTo>
                  <a:pt x="109" y="783"/>
                  <a:pt x="116" y="789"/>
                  <a:pt x="116" y="792"/>
                </a:cubicBezTo>
                <a:cubicBezTo>
                  <a:pt x="116" y="797"/>
                  <a:pt x="105" y="805"/>
                  <a:pt x="101" y="810"/>
                </a:cubicBezTo>
                <a:cubicBezTo>
                  <a:pt x="93" y="821"/>
                  <a:pt x="82" y="830"/>
                  <a:pt x="94" y="841"/>
                </a:cubicBezTo>
                <a:cubicBezTo>
                  <a:pt x="88" y="844"/>
                  <a:pt x="84" y="850"/>
                  <a:pt x="78" y="853"/>
                </a:cubicBezTo>
                <a:cubicBezTo>
                  <a:pt x="78" y="844"/>
                  <a:pt x="76" y="837"/>
                  <a:pt x="79" y="82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>
            <a:extLst>
              <a:ext uri="{FF2B5EF4-FFF2-40B4-BE49-F238E27FC236}">
                <a16:creationId xmlns:a16="http://schemas.microsoft.com/office/drawing/2014/main" id="{8D821C78-6C8D-4A99-8B70-BF25104081BF}"/>
              </a:ext>
            </a:extLst>
          </p:cNvPr>
          <p:cNvSpPr>
            <a:spLocks/>
          </p:cNvSpPr>
          <p:nvPr/>
        </p:nvSpPr>
        <p:spPr bwMode="auto">
          <a:xfrm>
            <a:off x="4146803" y="2659709"/>
            <a:ext cx="919862" cy="2272595"/>
          </a:xfrm>
          <a:custGeom>
            <a:avLst/>
            <a:gdLst>
              <a:gd name="T0" fmla="*/ 326 w 370"/>
              <a:gd name="T1" fmla="*/ 42 h 912"/>
              <a:gd name="T2" fmla="*/ 325 w 370"/>
              <a:gd name="T3" fmla="*/ 31 h 912"/>
              <a:gd name="T4" fmla="*/ 313 w 370"/>
              <a:gd name="T5" fmla="*/ 7 h 912"/>
              <a:gd name="T6" fmla="*/ 289 w 370"/>
              <a:gd name="T7" fmla="*/ 0 h 912"/>
              <a:gd name="T8" fmla="*/ 271 w 370"/>
              <a:gd name="T9" fmla="*/ 1 h 912"/>
              <a:gd name="T10" fmla="*/ 263 w 370"/>
              <a:gd name="T11" fmla="*/ 4 h 912"/>
              <a:gd name="T12" fmla="*/ 243 w 370"/>
              <a:gd name="T13" fmla="*/ 2 h 912"/>
              <a:gd name="T14" fmla="*/ 228 w 370"/>
              <a:gd name="T15" fmla="*/ 12 h 912"/>
              <a:gd name="T16" fmla="*/ 220 w 370"/>
              <a:gd name="T17" fmla="*/ 24 h 912"/>
              <a:gd name="T18" fmla="*/ 221 w 370"/>
              <a:gd name="T19" fmla="*/ 35 h 912"/>
              <a:gd name="T20" fmla="*/ 229 w 370"/>
              <a:gd name="T21" fmla="*/ 65 h 912"/>
              <a:gd name="T22" fmla="*/ 239 w 370"/>
              <a:gd name="T23" fmla="*/ 116 h 912"/>
              <a:gd name="T24" fmla="*/ 154 w 370"/>
              <a:gd name="T25" fmla="*/ 168 h 912"/>
              <a:gd name="T26" fmla="*/ 149 w 370"/>
              <a:gd name="T27" fmla="*/ 333 h 912"/>
              <a:gd name="T28" fmla="*/ 137 w 370"/>
              <a:gd name="T29" fmla="*/ 401 h 912"/>
              <a:gd name="T30" fmla="*/ 121 w 370"/>
              <a:gd name="T31" fmla="*/ 559 h 912"/>
              <a:gd name="T32" fmla="*/ 116 w 370"/>
              <a:gd name="T33" fmla="*/ 610 h 912"/>
              <a:gd name="T34" fmla="*/ 66 w 370"/>
              <a:gd name="T35" fmla="*/ 710 h 912"/>
              <a:gd name="T36" fmla="*/ 9 w 370"/>
              <a:gd name="T37" fmla="*/ 767 h 912"/>
              <a:gd name="T38" fmla="*/ 49 w 370"/>
              <a:gd name="T39" fmla="*/ 885 h 912"/>
              <a:gd name="T40" fmla="*/ 73 w 370"/>
              <a:gd name="T41" fmla="*/ 846 h 912"/>
              <a:gd name="T42" fmla="*/ 76 w 370"/>
              <a:gd name="T43" fmla="*/ 802 h 912"/>
              <a:gd name="T44" fmla="*/ 74 w 370"/>
              <a:gd name="T45" fmla="*/ 785 h 912"/>
              <a:gd name="T46" fmla="*/ 148 w 370"/>
              <a:gd name="T47" fmla="*/ 736 h 912"/>
              <a:gd name="T48" fmla="*/ 205 w 370"/>
              <a:gd name="T49" fmla="*/ 637 h 912"/>
              <a:gd name="T50" fmla="*/ 240 w 370"/>
              <a:gd name="T51" fmla="*/ 577 h 912"/>
              <a:gd name="T52" fmla="*/ 258 w 370"/>
              <a:gd name="T53" fmla="*/ 684 h 912"/>
              <a:gd name="T54" fmla="*/ 270 w 370"/>
              <a:gd name="T55" fmla="*/ 764 h 912"/>
              <a:gd name="T56" fmla="*/ 276 w 370"/>
              <a:gd name="T57" fmla="*/ 848 h 912"/>
              <a:gd name="T58" fmla="*/ 265 w 370"/>
              <a:gd name="T59" fmla="*/ 880 h 912"/>
              <a:gd name="T60" fmla="*/ 302 w 370"/>
              <a:gd name="T61" fmla="*/ 907 h 912"/>
              <a:gd name="T62" fmla="*/ 354 w 370"/>
              <a:gd name="T63" fmla="*/ 910 h 912"/>
              <a:gd name="T64" fmla="*/ 359 w 370"/>
              <a:gd name="T65" fmla="*/ 885 h 912"/>
              <a:gd name="T66" fmla="*/ 323 w 370"/>
              <a:gd name="T67" fmla="*/ 858 h 912"/>
              <a:gd name="T68" fmla="*/ 319 w 370"/>
              <a:gd name="T69" fmla="*/ 844 h 912"/>
              <a:gd name="T70" fmla="*/ 313 w 370"/>
              <a:gd name="T71" fmla="*/ 823 h 912"/>
              <a:gd name="T72" fmla="*/ 346 w 370"/>
              <a:gd name="T73" fmla="*/ 756 h 912"/>
              <a:gd name="T74" fmla="*/ 340 w 370"/>
              <a:gd name="T75" fmla="*/ 666 h 912"/>
              <a:gd name="T76" fmla="*/ 347 w 370"/>
              <a:gd name="T77" fmla="*/ 593 h 912"/>
              <a:gd name="T78" fmla="*/ 348 w 370"/>
              <a:gd name="T79" fmla="*/ 476 h 912"/>
              <a:gd name="T80" fmla="*/ 327 w 370"/>
              <a:gd name="T81" fmla="*/ 407 h 912"/>
              <a:gd name="T82" fmla="*/ 324 w 370"/>
              <a:gd name="T83" fmla="*/ 367 h 912"/>
              <a:gd name="T84" fmla="*/ 329 w 370"/>
              <a:gd name="T85" fmla="*/ 300 h 912"/>
              <a:gd name="T86" fmla="*/ 335 w 370"/>
              <a:gd name="T87" fmla="*/ 240 h 912"/>
              <a:gd name="T88" fmla="*/ 302 w 370"/>
              <a:gd name="T89" fmla="*/ 159 h 912"/>
              <a:gd name="T90" fmla="*/ 295 w 370"/>
              <a:gd name="T91" fmla="*/ 138 h 912"/>
              <a:gd name="T92" fmla="*/ 314 w 370"/>
              <a:gd name="T93" fmla="*/ 121 h 912"/>
              <a:gd name="T94" fmla="*/ 328 w 370"/>
              <a:gd name="T95" fmla="*/ 71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0" h="912">
                <a:moveTo>
                  <a:pt x="326" y="62"/>
                </a:moveTo>
                <a:cubicBezTo>
                  <a:pt x="327" y="55"/>
                  <a:pt x="326" y="49"/>
                  <a:pt x="326" y="42"/>
                </a:cubicBezTo>
                <a:cubicBezTo>
                  <a:pt x="326" y="40"/>
                  <a:pt x="326" y="38"/>
                  <a:pt x="326" y="36"/>
                </a:cubicBezTo>
                <a:cubicBezTo>
                  <a:pt x="325" y="31"/>
                  <a:pt x="325" y="31"/>
                  <a:pt x="325" y="31"/>
                </a:cubicBezTo>
                <a:cubicBezTo>
                  <a:pt x="325" y="27"/>
                  <a:pt x="326" y="23"/>
                  <a:pt x="324" y="19"/>
                </a:cubicBezTo>
                <a:cubicBezTo>
                  <a:pt x="321" y="14"/>
                  <a:pt x="317" y="11"/>
                  <a:pt x="313" y="7"/>
                </a:cubicBezTo>
                <a:cubicBezTo>
                  <a:pt x="309" y="4"/>
                  <a:pt x="303" y="2"/>
                  <a:pt x="297" y="1"/>
                </a:cubicBezTo>
                <a:cubicBezTo>
                  <a:pt x="294" y="1"/>
                  <a:pt x="291" y="0"/>
                  <a:pt x="289" y="0"/>
                </a:cubicBezTo>
                <a:cubicBezTo>
                  <a:pt x="286" y="0"/>
                  <a:pt x="284" y="1"/>
                  <a:pt x="281" y="1"/>
                </a:cubicBezTo>
                <a:cubicBezTo>
                  <a:pt x="278" y="1"/>
                  <a:pt x="275" y="1"/>
                  <a:pt x="271" y="1"/>
                </a:cubicBezTo>
                <a:cubicBezTo>
                  <a:pt x="267" y="2"/>
                  <a:pt x="267" y="2"/>
                  <a:pt x="267" y="2"/>
                </a:cubicBezTo>
                <a:cubicBezTo>
                  <a:pt x="263" y="4"/>
                  <a:pt x="263" y="4"/>
                  <a:pt x="263" y="4"/>
                </a:cubicBezTo>
                <a:cubicBezTo>
                  <a:pt x="260" y="4"/>
                  <a:pt x="256" y="3"/>
                  <a:pt x="253" y="3"/>
                </a:cubicBezTo>
                <a:cubicBezTo>
                  <a:pt x="250" y="2"/>
                  <a:pt x="246" y="2"/>
                  <a:pt x="243" y="2"/>
                </a:cubicBezTo>
                <a:cubicBezTo>
                  <a:pt x="240" y="2"/>
                  <a:pt x="236" y="4"/>
                  <a:pt x="233" y="6"/>
                </a:cubicBezTo>
                <a:cubicBezTo>
                  <a:pt x="231" y="8"/>
                  <a:pt x="230" y="10"/>
                  <a:pt x="228" y="12"/>
                </a:cubicBezTo>
                <a:cubicBezTo>
                  <a:pt x="226" y="14"/>
                  <a:pt x="224" y="16"/>
                  <a:pt x="223" y="18"/>
                </a:cubicBezTo>
                <a:cubicBezTo>
                  <a:pt x="221" y="20"/>
                  <a:pt x="220" y="22"/>
                  <a:pt x="220" y="24"/>
                </a:cubicBezTo>
                <a:cubicBezTo>
                  <a:pt x="220" y="27"/>
                  <a:pt x="221" y="29"/>
                  <a:pt x="221" y="31"/>
                </a:cubicBezTo>
                <a:cubicBezTo>
                  <a:pt x="221" y="35"/>
                  <a:pt x="221" y="35"/>
                  <a:pt x="221" y="35"/>
                </a:cubicBezTo>
                <a:cubicBezTo>
                  <a:pt x="219" y="41"/>
                  <a:pt x="219" y="48"/>
                  <a:pt x="221" y="55"/>
                </a:cubicBezTo>
                <a:cubicBezTo>
                  <a:pt x="223" y="59"/>
                  <a:pt x="225" y="62"/>
                  <a:pt x="229" y="65"/>
                </a:cubicBezTo>
                <a:cubicBezTo>
                  <a:pt x="229" y="65"/>
                  <a:pt x="226" y="86"/>
                  <a:pt x="237" y="89"/>
                </a:cubicBezTo>
                <a:cubicBezTo>
                  <a:pt x="237" y="89"/>
                  <a:pt x="243" y="113"/>
                  <a:pt x="239" y="116"/>
                </a:cubicBezTo>
                <a:cubicBezTo>
                  <a:pt x="239" y="116"/>
                  <a:pt x="239" y="130"/>
                  <a:pt x="199" y="141"/>
                </a:cubicBezTo>
                <a:cubicBezTo>
                  <a:pt x="199" y="141"/>
                  <a:pt x="163" y="132"/>
                  <a:pt x="154" y="168"/>
                </a:cubicBezTo>
                <a:cubicBezTo>
                  <a:pt x="154" y="168"/>
                  <a:pt x="126" y="296"/>
                  <a:pt x="136" y="312"/>
                </a:cubicBezTo>
                <a:cubicBezTo>
                  <a:pt x="136" y="312"/>
                  <a:pt x="133" y="330"/>
                  <a:pt x="149" y="333"/>
                </a:cubicBezTo>
                <a:cubicBezTo>
                  <a:pt x="158" y="338"/>
                  <a:pt x="158" y="338"/>
                  <a:pt x="158" y="338"/>
                </a:cubicBezTo>
                <a:cubicBezTo>
                  <a:pt x="158" y="338"/>
                  <a:pt x="126" y="398"/>
                  <a:pt x="137" y="401"/>
                </a:cubicBezTo>
                <a:cubicBezTo>
                  <a:pt x="137" y="401"/>
                  <a:pt x="112" y="517"/>
                  <a:pt x="123" y="526"/>
                </a:cubicBezTo>
                <a:cubicBezTo>
                  <a:pt x="123" y="526"/>
                  <a:pt x="117" y="555"/>
                  <a:pt x="121" y="559"/>
                </a:cubicBezTo>
                <a:cubicBezTo>
                  <a:pt x="121" y="559"/>
                  <a:pt x="125" y="592"/>
                  <a:pt x="121" y="597"/>
                </a:cubicBezTo>
                <a:cubicBezTo>
                  <a:pt x="121" y="597"/>
                  <a:pt x="116" y="606"/>
                  <a:pt x="116" y="610"/>
                </a:cubicBezTo>
                <a:cubicBezTo>
                  <a:pt x="116" y="610"/>
                  <a:pt x="101" y="636"/>
                  <a:pt x="107" y="644"/>
                </a:cubicBezTo>
                <a:cubicBezTo>
                  <a:pt x="66" y="710"/>
                  <a:pt x="66" y="710"/>
                  <a:pt x="66" y="710"/>
                </a:cubicBezTo>
                <a:cubicBezTo>
                  <a:pt x="66" y="710"/>
                  <a:pt x="45" y="751"/>
                  <a:pt x="46" y="755"/>
                </a:cubicBezTo>
                <a:cubicBezTo>
                  <a:pt x="46" y="755"/>
                  <a:pt x="5" y="743"/>
                  <a:pt x="9" y="767"/>
                </a:cubicBezTo>
                <a:cubicBezTo>
                  <a:pt x="9" y="767"/>
                  <a:pt x="9" y="803"/>
                  <a:pt x="16" y="807"/>
                </a:cubicBezTo>
                <a:cubicBezTo>
                  <a:pt x="16" y="807"/>
                  <a:pt x="0" y="874"/>
                  <a:pt x="49" y="885"/>
                </a:cubicBezTo>
                <a:cubicBezTo>
                  <a:pt x="49" y="885"/>
                  <a:pt x="76" y="892"/>
                  <a:pt x="77" y="871"/>
                </a:cubicBezTo>
                <a:cubicBezTo>
                  <a:pt x="73" y="846"/>
                  <a:pt x="73" y="846"/>
                  <a:pt x="73" y="846"/>
                </a:cubicBezTo>
                <a:cubicBezTo>
                  <a:pt x="73" y="846"/>
                  <a:pt x="68" y="820"/>
                  <a:pt x="71" y="815"/>
                </a:cubicBezTo>
                <a:cubicBezTo>
                  <a:pt x="76" y="802"/>
                  <a:pt x="76" y="802"/>
                  <a:pt x="76" y="802"/>
                </a:cubicBezTo>
                <a:cubicBezTo>
                  <a:pt x="76" y="802"/>
                  <a:pt x="79" y="794"/>
                  <a:pt x="74" y="793"/>
                </a:cubicBezTo>
                <a:cubicBezTo>
                  <a:pt x="74" y="793"/>
                  <a:pt x="69" y="791"/>
                  <a:pt x="74" y="785"/>
                </a:cubicBezTo>
                <a:cubicBezTo>
                  <a:pt x="98" y="745"/>
                  <a:pt x="98" y="745"/>
                  <a:pt x="98" y="745"/>
                </a:cubicBezTo>
                <a:cubicBezTo>
                  <a:pt x="98" y="745"/>
                  <a:pt x="135" y="753"/>
                  <a:pt x="148" y="736"/>
                </a:cubicBezTo>
                <a:cubicBezTo>
                  <a:pt x="148" y="736"/>
                  <a:pt x="175" y="687"/>
                  <a:pt x="179" y="685"/>
                </a:cubicBezTo>
                <a:cubicBezTo>
                  <a:pt x="179" y="685"/>
                  <a:pt x="205" y="645"/>
                  <a:pt x="205" y="637"/>
                </a:cubicBezTo>
                <a:cubicBezTo>
                  <a:pt x="205" y="637"/>
                  <a:pt x="233" y="575"/>
                  <a:pt x="232" y="572"/>
                </a:cubicBezTo>
                <a:cubicBezTo>
                  <a:pt x="232" y="572"/>
                  <a:pt x="237" y="569"/>
                  <a:pt x="240" y="577"/>
                </a:cubicBezTo>
                <a:cubicBezTo>
                  <a:pt x="240" y="577"/>
                  <a:pt x="249" y="629"/>
                  <a:pt x="253" y="632"/>
                </a:cubicBezTo>
                <a:cubicBezTo>
                  <a:pt x="253" y="632"/>
                  <a:pt x="250" y="683"/>
                  <a:pt x="258" y="684"/>
                </a:cubicBezTo>
                <a:cubicBezTo>
                  <a:pt x="258" y="684"/>
                  <a:pt x="258" y="711"/>
                  <a:pt x="263" y="713"/>
                </a:cubicBezTo>
                <a:cubicBezTo>
                  <a:pt x="263" y="713"/>
                  <a:pt x="260" y="757"/>
                  <a:pt x="270" y="764"/>
                </a:cubicBezTo>
                <a:cubicBezTo>
                  <a:pt x="278" y="839"/>
                  <a:pt x="278" y="839"/>
                  <a:pt x="278" y="839"/>
                </a:cubicBezTo>
                <a:cubicBezTo>
                  <a:pt x="276" y="848"/>
                  <a:pt x="276" y="848"/>
                  <a:pt x="276" y="848"/>
                </a:cubicBezTo>
                <a:cubicBezTo>
                  <a:pt x="276" y="848"/>
                  <a:pt x="266" y="845"/>
                  <a:pt x="268" y="859"/>
                </a:cubicBezTo>
                <a:cubicBezTo>
                  <a:pt x="268" y="859"/>
                  <a:pt x="262" y="879"/>
                  <a:pt x="265" y="880"/>
                </a:cubicBezTo>
                <a:cubicBezTo>
                  <a:pt x="265" y="880"/>
                  <a:pt x="249" y="902"/>
                  <a:pt x="266" y="904"/>
                </a:cubicBezTo>
                <a:cubicBezTo>
                  <a:pt x="302" y="907"/>
                  <a:pt x="302" y="907"/>
                  <a:pt x="302" y="907"/>
                </a:cubicBezTo>
                <a:cubicBezTo>
                  <a:pt x="302" y="907"/>
                  <a:pt x="310" y="912"/>
                  <a:pt x="320" y="911"/>
                </a:cubicBezTo>
                <a:cubicBezTo>
                  <a:pt x="354" y="910"/>
                  <a:pt x="354" y="910"/>
                  <a:pt x="354" y="910"/>
                </a:cubicBezTo>
                <a:cubicBezTo>
                  <a:pt x="354" y="910"/>
                  <a:pt x="370" y="911"/>
                  <a:pt x="369" y="903"/>
                </a:cubicBezTo>
                <a:cubicBezTo>
                  <a:pt x="369" y="903"/>
                  <a:pt x="369" y="887"/>
                  <a:pt x="359" y="885"/>
                </a:cubicBezTo>
                <a:cubicBezTo>
                  <a:pt x="359" y="885"/>
                  <a:pt x="346" y="880"/>
                  <a:pt x="343" y="876"/>
                </a:cubicBezTo>
                <a:cubicBezTo>
                  <a:pt x="343" y="876"/>
                  <a:pt x="327" y="860"/>
                  <a:pt x="323" y="858"/>
                </a:cubicBezTo>
                <a:cubicBezTo>
                  <a:pt x="319" y="856"/>
                  <a:pt x="322" y="858"/>
                  <a:pt x="322" y="858"/>
                </a:cubicBezTo>
                <a:cubicBezTo>
                  <a:pt x="322" y="858"/>
                  <a:pt x="318" y="850"/>
                  <a:pt x="319" y="844"/>
                </a:cubicBezTo>
                <a:cubicBezTo>
                  <a:pt x="319" y="844"/>
                  <a:pt x="317" y="833"/>
                  <a:pt x="315" y="837"/>
                </a:cubicBezTo>
                <a:cubicBezTo>
                  <a:pt x="315" y="837"/>
                  <a:pt x="312" y="832"/>
                  <a:pt x="313" y="823"/>
                </a:cubicBezTo>
                <a:cubicBezTo>
                  <a:pt x="313" y="823"/>
                  <a:pt x="326" y="768"/>
                  <a:pt x="324" y="763"/>
                </a:cubicBezTo>
                <a:cubicBezTo>
                  <a:pt x="324" y="763"/>
                  <a:pt x="346" y="762"/>
                  <a:pt x="346" y="756"/>
                </a:cubicBezTo>
                <a:cubicBezTo>
                  <a:pt x="346" y="756"/>
                  <a:pt x="345" y="709"/>
                  <a:pt x="341" y="704"/>
                </a:cubicBezTo>
                <a:cubicBezTo>
                  <a:pt x="341" y="704"/>
                  <a:pt x="338" y="671"/>
                  <a:pt x="340" y="666"/>
                </a:cubicBezTo>
                <a:cubicBezTo>
                  <a:pt x="340" y="666"/>
                  <a:pt x="344" y="635"/>
                  <a:pt x="342" y="632"/>
                </a:cubicBezTo>
                <a:cubicBezTo>
                  <a:pt x="342" y="632"/>
                  <a:pt x="353" y="600"/>
                  <a:pt x="347" y="593"/>
                </a:cubicBezTo>
                <a:cubicBezTo>
                  <a:pt x="347" y="593"/>
                  <a:pt x="350" y="506"/>
                  <a:pt x="346" y="498"/>
                </a:cubicBezTo>
                <a:cubicBezTo>
                  <a:pt x="346" y="498"/>
                  <a:pt x="350" y="478"/>
                  <a:pt x="348" y="476"/>
                </a:cubicBezTo>
                <a:cubicBezTo>
                  <a:pt x="348" y="476"/>
                  <a:pt x="344" y="425"/>
                  <a:pt x="327" y="421"/>
                </a:cubicBezTo>
                <a:cubicBezTo>
                  <a:pt x="327" y="407"/>
                  <a:pt x="327" y="407"/>
                  <a:pt x="327" y="407"/>
                </a:cubicBezTo>
                <a:cubicBezTo>
                  <a:pt x="327" y="407"/>
                  <a:pt x="352" y="403"/>
                  <a:pt x="342" y="388"/>
                </a:cubicBezTo>
                <a:cubicBezTo>
                  <a:pt x="342" y="388"/>
                  <a:pt x="335" y="369"/>
                  <a:pt x="324" y="367"/>
                </a:cubicBezTo>
                <a:cubicBezTo>
                  <a:pt x="324" y="337"/>
                  <a:pt x="324" y="337"/>
                  <a:pt x="324" y="337"/>
                </a:cubicBezTo>
                <a:cubicBezTo>
                  <a:pt x="324" y="337"/>
                  <a:pt x="330" y="302"/>
                  <a:pt x="329" y="300"/>
                </a:cubicBezTo>
                <a:cubicBezTo>
                  <a:pt x="328" y="298"/>
                  <a:pt x="328" y="300"/>
                  <a:pt x="328" y="300"/>
                </a:cubicBezTo>
                <a:cubicBezTo>
                  <a:pt x="328" y="300"/>
                  <a:pt x="353" y="279"/>
                  <a:pt x="335" y="240"/>
                </a:cubicBezTo>
                <a:cubicBezTo>
                  <a:pt x="335" y="240"/>
                  <a:pt x="335" y="167"/>
                  <a:pt x="318" y="167"/>
                </a:cubicBezTo>
                <a:cubicBezTo>
                  <a:pt x="318" y="167"/>
                  <a:pt x="304" y="158"/>
                  <a:pt x="302" y="159"/>
                </a:cubicBezTo>
                <a:cubicBezTo>
                  <a:pt x="302" y="159"/>
                  <a:pt x="298" y="153"/>
                  <a:pt x="295" y="147"/>
                </a:cubicBezTo>
                <a:cubicBezTo>
                  <a:pt x="295" y="147"/>
                  <a:pt x="292" y="141"/>
                  <a:pt x="295" y="138"/>
                </a:cubicBezTo>
                <a:cubicBezTo>
                  <a:pt x="301" y="132"/>
                  <a:pt x="301" y="132"/>
                  <a:pt x="301" y="132"/>
                </a:cubicBezTo>
                <a:cubicBezTo>
                  <a:pt x="301" y="132"/>
                  <a:pt x="312" y="132"/>
                  <a:pt x="314" y="121"/>
                </a:cubicBezTo>
                <a:cubicBezTo>
                  <a:pt x="314" y="121"/>
                  <a:pt x="322" y="107"/>
                  <a:pt x="321" y="103"/>
                </a:cubicBezTo>
                <a:cubicBezTo>
                  <a:pt x="321" y="103"/>
                  <a:pt x="333" y="77"/>
                  <a:pt x="328" y="71"/>
                </a:cubicBezTo>
                <a:cubicBezTo>
                  <a:pt x="328" y="71"/>
                  <a:pt x="325" y="64"/>
                  <a:pt x="326" y="62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D718DE-9067-481A-8519-4B236559566B}"/>
              </a:ext>
            </a:extLst>
          </p:cNvPr>
          <p:cNvSpPr txBox="1"/>
          <p:nvPr/>
        </p:nvSpPr>
        <p:spPr>
          <a:xfrm>
            <a:off x="587375" y="949125"/>
            <a:ext cx="369331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可替换人物剪影素材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F1FF7DA-E13D-42F9-8507-83E8FFD68F7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018B4D8-E35F-4201-9172-099B2E751066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B32BDC2-816E-40AA-8950-98EDA48896E0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5466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49D718DE-9067-481A-8519-4B236559566B}"/>
              </a:ext>
            </a:extLst>
          </p:cNvPr>
          <p:cNvSpPr txBox="1"/>
          <p:nvPr/>
        </p:nvSpPr>
        <p:spPr>
          <a:xfrm>
            <a:off x="587375" y="949125"/>
            <a:ext cx="369331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可替换线型图标素材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F1FF7DA-E13D-42F9-8507-83E8FFD68F7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018B4D8-E35F-4201-9172-099B2E751066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B32BDC2-816E-40AA-8950-98EDA48896E0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pic>
        <p:nvPicPr>
          <p:cNvPr id="14" name="图形 13">
            <a:extLst>
              <a:ext uri="{FF2B5EF4-FFF2-40B4-BE49-F238E27FC236}">
                <a16:creationId xmlns:a16="http://schemas.microsoft.com/office/drawing/2014/main" id="{82371859-97DD-4C2B-A96B-2D968D83A1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4001" y="2224737"/>
            <a:ext cx="540000" cy="54000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2A9EDC2B-FCDA-452C-A62B-B390373193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90001" y="2224737"/>
            <a:ext cx="540000" cy="540000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22A4D957-BDA9-417C-BCC5-693B95491F5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6001" y="2224737"/>
            <a:ext cx="540000" cy="54000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96BE9D15-F72F-48F2-92F1-4FEB1036E63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02001" y="2224737"/>
            <a:ext cx="540000" cy="540000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1ECBF3DD-F16C-4582-9154-CEBB03DC283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58001" y="2224737"/>
            <a:ext cx="540000" cy="540000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A09A6DF6-DFC2-4536-937A-1D23462B4F2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314001" y="2224737"/>
            <a:ext cx="540000" cy="54000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A4107395-9773-46DA-A096-111363BF828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70001" y="2224737"/>
            <a:ext cx="540000" cy="54000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499478CB-2D57-45CF-B1AF-C85F8FAEEA1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826000" y="2224737"/>
            <a:ext cx="540000" cy="54000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10B660CD-9332-49B7-990A-B40B42B0AE5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82001" y="2224737"/>
            <a:ext cx="540000" cy="54000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0B8B4C8F-D250-463A-9F77-8B984C65A87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338001" y="2224737"/>
            <a:ext cx="540000" cy="54000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87321069-9F1A-42D9-A5AD-1117EBA77ADC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094001" y="2224737"/>
            <a:ext cx="540000" cy="54000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F4A29070-E1C3-494E-9A47-EBC875330BA3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850000" y="2224737"/>
            <a:ext cx="540000" cy="540000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2D15D71F-B1CC-484B-9449-766C05FEEFFB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606001" y="2224737"/>
            <a:ext cx="540000" cy="54000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F6225583-4BEC-4740-B005-0142E8DF6A11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62001" y="2224737"/>
            <a:ext cx="540000" cy="54000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5CE00218-D1C9-437B-B587-547EC501E7C9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1118000" y="2224737"/>
            <a:ext cx="540000" cy="540000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EA140D78-B9AA-4BE5-B314-F5206C8BC949}"/>
              </a:ext>
            </a:extLst>
          </p:cNvPr>
          <p:cNvPicPr>
            <a:picLocks noChangeAspect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34001" y="2980737"/>
            <a:ext cx="540000" cy="54000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DFAC7599-DCB5-40FA-A339-4AB0DC86B9F1}"/>
              </a:ext>
            </a:extLst>
          </p:cNvPr>
          <p:cNvPicPr>
            <a:picLocks noChangeAspect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290001" y="2980737"/>
            <a:ext cx="540000" cy="540000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CD87FEE9-8EBF-49E3-8C95-5573626A7EB2}"/>
              </a:ext>
            </a:extLst>
          </p:cNvPr>
          <p:cNvPicPr>
            <a:picLocks noChangeAspect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046001" y="2980737"/>
            <a:ext cx="540000" cy="540000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6FD4B233-996C-4633-B30F-2B742F0D3993}"/>
              </a:ext>
            </a:extLst>
          </p:cNvPr>
          <p:cNvPicPr>
            <a:picLocks noChangeAspect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802001" y="2980737"/>
            <a:ext cx="540000" cy="540000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A21A946A-5DEC-48E6-B1F3-61F35DD9ADA3}"/>
              </a:ext>
            </a:extLst>
          </p:cNvPr>
          <p:cNvPicPr>
            <a:picLocks noChangeAspect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558001" y="2980737"/>
            <a:ext cx="540000" cy="540000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1FF78955-F6AB-4D5F-8AFB-3873DC5C9AFB}"/>
              </a:ext>
            </a:extLst>
          </p:cNvPr>
          <p:cNvPicPr>
            <a:picLocks noChangeAspect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314001" y="2980737"/>
            <a:ext cx="540000" cy="54000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86453007-211A-4C9A-930C-F155FE003350}"/>
              </a:ext>
            </a:extLst>
          </p:cNvPr>
          <p:cNvPicPr>
            <a:picLocks noChangeAspect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070001" y="2980737"/>
            <a:ext cx="540000" cy="540000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420D4F7C-5ED6-419D-B26C-40A93C4315BF}"/>
              </a:ext>
            </a:extLst>
          </p:cNvPr>
          <p:cNvPicPr>
            <a:picLocks noChangeAspect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826000" y="2980737"/>
            <a:ext cx="540000" cy="54000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832F9FCA-BAE7-4E2A-9325-266D834E000C}"/>
              </a:ext>
            </a:extLst>
          </p:cNvPr>
          <p:cNvPicPr>
            <a:picLocks noChangeAspect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582001" y="2980737"/>
            <a:ext cx="540000" cy="540000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A277C5CE-82B6-4B90-9D61-7F742801A5C4}"/>
              </a:ext>
            </a:extLst>
          </p:cNvPr>
          <p:cNvPicPr>
            <a:picLocks noChangeAspect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338001" y="2980737"/>
            <a:ext cx="540000" cy="540000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272EAA0F-D9DD-4399-A304-7FC00DBF7435}"/>
              </a:ext>
            </a:extLst>
          </p:cNvPr>
          <p:cNvPicPr>
            <a:picLocks noChangeAspect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8094001" y="2980737"/>
            <a:ext cx="540000" cy="540000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A51EAC79-883D-4F48-AE9F-07ED0120F90B}"/>
              </a:ext>
            </a:extLst>
          </p:cNvPr>
          <p:cNvPicPr>
            <a:picLocks noChangeAspect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850000" y="2980737"/>
            <a:ext cx="540000" cy="54000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F4D2437B-B938-4CBC-9DBB-6E0120A3B80D}"/>
              </a:ext>
            </a:extLst>
          </p:cNvPr>
          <p:cNvPicPr>
            <a:picLocks noChangeAspect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606001" y="2980737"/>
            <a:ext cx="540000" cy="540000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5045CDC1-A4F0-462D-91BA-063ECAA62AC7}"/>
              </a:ext>
            </a:extLst>
          </p:cNvPr>
          <p:cNvPicPr>
            <a:picLocks noChangeAspect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362001" y="2980737"/>
            <a:ext cx="540000" cy="54000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81D99245-39F1-417A-B730-09553BB38EA3}"/>
              </a:ext>
            </a:extLst>
          </p:cNvPr>
          <p:cNvPicPr>
            <a:picLocks noChangeAspect="1"/>
          </p:cNvPicPr>
          <p:nvPr/>
        </p:nvPicPr>
        <p:blipFill>
          <a:blip r:embed="rId6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1118000" y="2980737"/>
            <a:ext cx="540000" cy="540000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F8A860F5-BEF7-4147-992A-AA6FA4214982}"/>
              </a:ext>
            </a:extLst>
          </p:cNvPr>
          <p:cNvPicPr>
            <a:picLocks noChangeAspect="1"/>
          </p:cNvPicPr>
          <p:nvPr/>
        </p:nvPicPr>
        <p:blipFill>
          <a:blip r:embed="rId6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534001" y="3736737"/>
            <a:ext cx="540000" cy="540000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E9E44105-A4F0-4C58-B8F3-23966CDC1815}"/>
              </a:ext>
            </a:extLst>
          </p:cNvPr>
          <p:cNvPicPr>
            <a:picLocks noChangeAspect="1"/>
          </p:cNvPicPr>
          <p:nvPr/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290001" y="3736737"/>
            <a:ext cx="540000" cy="540000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479C5D4B-0F2E-47D2-B5BD-75B1AA2A7800}"/>
              </a:ext>
            </a:extLst>
          </p:cNvPr>
          <p:cNvPicPr>
            <a:picLocks noChangeAspect="1"/>
          </p:cNvPicPr>
          <p:nvPr/>
        </p:nvPicPr>
        <p:blipFill>
          <a:blip r:embed="rId6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2046001" y="3736737"/>
            <a:ext cx="540000" cy="540000"/>
          </a:xfrm>
          <a:prstGeom prst="rect">
            <a:avLst/>
          </a:prstGeom>
        </p:spPr>
      </p:pic>
      <p:pic>
        <p:nvPicPr>
          <p:cNvPr id="47" name="图形 46">
            <a:extLst>
              <a:ext uri="{FF2B5EF4-FFF2-40B4-BE49-F238E27FC236}">
                <a16:creationId xmlns:a16="http://schemas.microsoft.com/office/drawing/2014/main" id="{6569CB53-2CB8-4E2E-BAB5-D006DD58BFF7}"/>
              </a:ext>
            </a:extLst>
          </p:cNvPr>
          <p:cNvPicPr>
            <a:picLocks noChangeAspect="1"/>
          </p:cNvPicPr>
          <p:nvPr/>
        </p:nvPicPr>
        <p:blipFill>
          <a:blip r:embed="rId6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2802001" y="3736737"/>
            <a:ext cx="540000" cy="540000"/>
          </a:xfrm>
          <a:prstGeom prst="rect">
            <a:avLst/>
          </a:prstGeom>
        </p:spPr>
      </p:pic>
      <p:pic>
        <p:nvPicPr>
          <p:cNvPr id="48" name="图形 47">
            <a:extLst>
              <a:ext uri="{FF2B5EF4-FFF2-40B4-BE49-F238E27FC236}">
                <a16:creationId xmlns:a16="http://schemas.microsoft.com/office/drawing/2014/main" id="{90EC9C04-5E87-4633-B4D1-24FFB76BA5DB}"/>
              </a:ext>
            </a:extLst>
          </p:cNvPr>
          <p:cNvPicPr>
            <a:picLocks noChangeAspect="1"/>
          </p:cNvPicPr>
          <p:nvPr/>
        </p:nvPicPr>
        <p:blipFill>
          <a:blip r:embed="rId7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3558001" y="3736737"/>
            <a:ext cx="540000" cy="540000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:a16="http://schemas.microsoft.com/office/drawing/2014/main" id="{77822383-3286-4A90-A8EE-C1B5CBE3503D}"/>
              </a:ext>
            </a:extLst>
          </p:cNvPr>
          <p:cNvPicPr>
            <a:picLocks noChangeAspect="1"/>
          </p:cNvPicPr>
          <p:nvPr/>
        </p:nvPicPr>
        <p:blipFill>
          <a:blip r:embed="rId7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4314001" y="3736737"/>
            <a:ext cx="540000" cy="540000"/>
          </a:xfrm>
          <a:prstGeom prst="rect">
            <a:avLst/>
          </a:prstGeom>
        </p:spPr>
      </p:pic>
      <p:pic>
        <p:nvPicPr>
          <p:cNvPr id="50" name="图形 49">
            <a:extLst>
              <a:ext uri="{FF2B5EF4-FFF2-40B4-BE49-F238E27FC236}">
                <a16:creationId xmlns:a16="http://schemas.microsoft.com/office/drawing/2014/main" id="{804A5B2F-41B7-4BB2-A40D-382985F7C0AC}"/>
              </a:ext>
            </a:extLst>
          </p:cNvPr>
          <p:cNvPicPr>
            <a:picLocks noChangeAspect="1"/>
          </p:cNvPicPr>
          <p:nvPr/>
        </p:nvPicPr>
        <p:blipFill>
          <a:blip r:embed="rId7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5070001" y="3736737"/>
            <a:ext cx="540000" cy="540000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:a16="http://schemas.microsoft.com/office/drawing/2014/main" id="{0436BCB7-F878-4A52-865A-03D42372AB01}"/>
              </a:ext>
            </a:extLst>
          </p:cNvPr>
          <p:cNvPicPr>
            <a:picLocks noChangeAspect="1"/>
          </p:cNvPicPr>
          <p:nvPr/>
        </p:nvPicPr>
        <p:blipFill>
          <a:blip r:embed="rId7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5826000" y="3736737"/>
            <a:ext cx="540000" cy="540000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:a16="http://schemas.microsoft.com/office/drawing/2014/main" id="{8B6E233B-8FA3-4876-988E-9C98AFEFA154}"/>
              </a:ext>
            </a:extLst>
          </p:cNvPr>
          <p:cNvPicPr>
            <a:picLocks noChangeAspect="1"/>
          </p:cNvPicPr>
          <p:nvPr/>
        </p:nvPicPr>
        <p:blipFill>
          <a:blip r:embed="rId7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6582001" y="3736737"/>
            <a:ext cx="540000" cy="540000"/>
          </a:xfrm>
          <a:prstGeom prst="rect">
            <a:avLst/>
          </a:prstGeom>
        </p:spPr>
      </p:pic>
      <p:pic>
        <p:nvPicPr>
          <p:cNvPr id="53" name="图形 52">
            <a:extLst>
              <a:ext uri="{FF2B5EF4-FFF2-40B4-BE49-F238E27FC236}">
                <a16:creationId xmlns:a16="http://schemas.microsoft.com/office/drawing/2014/main" id="{20E6F32A-D2D1-43D1-9F58-A7CEBF0E2509}"/>
              </a:ext>
            </a:extLst>
          </p:cNvPr>
          <p:cNvPicPr>
            <a:picLocks noChangeAspect="1"/>
          </p:cNvPicPr>
          <p:nvPr/>
        </p:nvPicPr>
        <p:blipFill>
          <a:blip r:embed="rId8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7338001" y="3736737"/>
            <a:ext cx="540000" cy="540000"/>
          </a:xfrm>
          <a:prstGeom prst="rect">
            <a:avLst/>
          </a:prstGeom>
        </p:spPr>
      </p:pic>
      <p:pic>
        <p:nvPicPr>
          <p:cNvPr id="54" name="图形 53">
            <a:extLst>
              <a:ext uri="{FF2B5EF4-FFF2-40B4-BE49-F238E27FC236}">
                <a16:creationId xmlns:a16="http://schemas.microsoft.com/office/drawing/2014/main" id="{C34BE7B4-1266-4528-A52E-C284050C1F7E}"/>
              </a:ext>
            </a:extLst>
          </p:cNvPr>
          <p:cNvPicPr>
            <a:picLocks noChangeAspect="1"/>
          </p:cNvPicPr>
          <p:nvPr/>
        </p:nvPicPr>
        <p:blipFill>
          <a:blip r:embed="rId8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8094001" y="3736737"/>
            <a:ext cx="540000" cy="540000"/>
          </a:xfrm>
          <a:prstGeom prst="rect">
            <a:avLst/>
          </a:prstGeom>
        </p:spPr>
      </p:pic>
      <p:pic>
        <p:nvPicPr>
          <p:cNvPr id="55" name="图形 54">
            <a:extLst>
              <a:ext uri="{FF2B5EF4-FFF2-40B4-BE49-F238E27FC236}">
                <a16:creationId xmlns:a16="http://schemas.microsoft.com/office/drawing/2014/main" id="{EF2B60A6-A202-4AEE-8C25-DCE5AF3FAA52}"/>
              </a:ext>
            </a:extLst>
          </p:cNvPr>
          <p:cNvPicPr>
            <a:picLocks noChangeAspect="1"/>
          </p:cNvPicPr>
          <p:nvPr/>
        </p:nvPicPr>
        <p:blipFill>
          <a:blip r:embed="rId8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8850000" y="3736737"/>
            <a:ext cx="540000" cy="540000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B56A5DFD-3026-468C-91FC-B847E8430E50}"/>
              </a:ext>
            </a:extLst>
          </p:cNvPr>
          <p:cNvPicPr>
            <a:picLocks noChangeAspect="1"/>
          </p:cNvPicPr>
          <p:nvPr/>
        </p:nvPicPr>
        <p:blipFill>
          <a:blip r:embed="rId8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9606001" y="3736737"/>
            <a:ext cx="540000" cy="540000"/>
          </a:xfrm>
          <a:prstGeom prst="rect">
            <a:avLst/>
          </a:prstGeom>
        </p:spPr>
      </p:pic>
      <p:pic>
        <p:nvPicPr>
          <p:cNvPr id="57" name="图形 56">
            <a:extLst>
              <a:ext uri="{FF2B5EF4-FFF2-40B4-BE49-F238E27FC236}">
                <a16:creationId xmlns:a16="http://schemas.microsoft.com/office/drawing/2014/main" id="{82FDE99F-99BE-42CC-94A9-A8B12DC45958}"/>
              </a:ext>
            </a:extLst>
          </p:cNvPr>
          <p:cNvPicPr>
            <a:picLocks noChangeAspect="1"/>
          </p:cNvPicPr>
          <p:nvPr/>
        </p:nvPicPr>
        <p:blipFill>
          <a:blip r:embed="rId8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10362001" y="3736737"/>
            <a:ext cx="540000" cy="540000"/>
          </a:xfrm>
          <a:prstGeom prst="rect">
            <a:avLst/>
          </a:prstGeom>
        </p:spPr>
      </p:pic>
      <p:pic>
        <p:nvPicPr>
          <p:cNvPr id="58" name="图形 57">
            <a:extLst>
              <a:ext uri="{FF2B5EF4-FFF2-40B4-BE49-F238E27FC236}">
                <a16:creationId xmlns:a16="http://schemas.microsoft.com/office/drawing/2014/main" id="{69F9541C-F0BB-465D-9B61-14FA70CE20D6}"/>
              </a:ext>
            </a:extLst>
          </p:cNvPr>
          <p:cNvPicPr>
            <a:picLocks noChangeAspect="1"/>
          </p:cNvPicPr>
          <p:nvPr/>
        </p:nvPicPr>
        <p:blipFill>
          <a:blip r:embed="rId9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11118000" y="3736737"/>
            <a:ext cx="540000" cy="540000"/>
          </a:xfrm>
          <a:prstGeom prst="rect">
            <a:avLst/>
          </a:prstGeom>
        </p:spPr>
      </p:pic>
      <p:pic>
        <p:nvPicPr>
          <p:cNvPr id="59" name="图形 58">
            <a:extLst>
              <a:ext uri="{FF2B5EF4-FFF2-40B4-BE49-F238E27FC236}">
                <a16:creationId xmlns:a16="http://schemas.microsoft.com/office/drawing/2014/main" id="{11CD7F8C-749F-4750-81D0-1775B4A9DC87}"/>
              </a:ext>
            </a:extLst>
          </p:cNvPr>
          <p:cNvPicPr>
            <a:picLocks noChangeAspect="1"/>
          </p:cNvPicPr>
          <p:nvPr/>
        </p:nvPicPr>
        <p:blipFill>
          <a:blip r:embed="rId9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534001" y="4492737"/>
            <a:ext cx="540000" cy="540000"/>
          </a:xfrm>
          <a:prstGeom prst="rect">
            <a:avLst/>
          </a:prstGeom>
        </p:spPr>
      </p:pic>
      <p:pic>
        <p:nvPicPr>
          <p:cNvPr id="60" name="图形 59">
            <a:extLst>
              <a:ext uri="{FF2B5EF4-FFF2-40B4-BE49-F238E27FC236}">
                <a16:creationId xmlns:a16="http://schemas.microsoft.com/office/drawing/2014/main" id="{EC1E1386-EB37-4738-9302-E2448ACBACB7}"/>
              </a:ext>
            </a:extLst>
          </p:cNvPr>
          <p:cNvPicPr>
            <a:picLocks noChangeAspect="1"/>
          </p:cNvPicPr>
          <p:nvPr/>
        </p:nvPicPr>
        <p:blipFill>
          <a:blip r:embed="rId9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1290001" y="4492737"/>
            <a:ext cx="540000" cy="540000"/>
          </a:xfrm>
          <a:prstGeom prst="rect">
            <a:avLst/>
          </a:prstGeom>
        </p:spPr>
      </p:pic>
      <p:pic>
        <p:nvPicPr>
          <p:cNvPr id="61" name="图形 60">
            <a:extLst>
              <a:ext uri="{FF2B5EF4-FFF2-40B4-BE49-F238E27FC236}">
                <a16:creationId xmlns:a16="http://schemas.microsoft.com/office/drawing/2014/main" id="{AB682E74-4106-4B5B-B748-F5C1C1E6B825}"/>
              </a:ext>
            </a:extLst>
          </p:cNvPr>
          <p:cNvPicPr>
            <a:picLocks noChangeAspect="1"/>
          </p:cNvPicPr>
          <p:nvPr/>
        </p:nvPicPr>
        <p:blipFill>
          <a:blip r:embed="rId9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2046001" y="4492737"/>
            <a:ext cx="540000" cy="540000"/>
          </a:xfrm>
          <a:prstGeom prst="rect">
            <a:avLst/>
          </a:prstGeom>
        </p:spPr>
      </p:pic>
      <p:pic>
        <p:nvPicPr>
          <p:cNvPr id="62" name="图形 61">
            <a:extLst>
              <a:ext uri="{FF2B5EF4-FFF2-40B4-BE49-F238E27FC236}">
                <a16:creationId xmlns:a16="http://schemas.microsoft.com/office/drawing/2014/main" id="{60CAE1FB-E8A3-42D4-A2F3-D23B07E02DE6}"/>
              </a:ext>
            </a:extLst>
          </p:cNvPr>
          <p:cNvPicPr>
            <a:picLocks noChangeAspect="1"/>
          </p:cNvPicPr>
          <p:nvPr/>
        </p:nvPicPr>
        <p:blipFill>
          <a:blip r:embed="rId9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9"/>
              </a:ext>
            </a:extLst>
          </a:blip>
          <a:stretch>
            <a:fillRect/>
          </a:stretch>
        </p:blipFill>
        <p:spPr>
          <a:xfrm>
            <a:off x="2802001" y="4492737"/>
            <a:ext cx="540000" cy="540000"/>
          </a:xfrm>
          <a:prstGeom prst="rect">
            <a:avLst/>
          </a:prstGeom>
        </p:spPr>
      </p:pic>
      <p:pic>
        <p:nvPicPr>
          <p:cNvPr id="63" name="图形 62">
            <a:extLst>
              <a:ext uri="{FF2B5EF4-FFF2-40B4-BE49-F238E27FC236}">
                <a16:creationId xmlns:a16="http://schemas.microsoft.com/office/drawing/2014/main" id="{01A6FEA6-714C-4C06-B5E3-00F0A49F4CC7}"/>
              </a:ext>
            </a:extLst>
          </p:cNvPr>
          <p:cNvPicPr>
            <a:picLocks noChangeAspect="1"/>
          </p:cNvPicPr>
          <p:nvPr/>
        </p:nvPicPr>
        <p:blipFill>
          <a:blip r:embed="rId10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1"/>
              </a:ext>
            </a:extLst>
          </a:blip>
          <a:stretch>
            <a:fillRect/>
          </a:stretch>
        </p:blipFill>
        <p:spPr>
          <a:xfrm>
            <a:off x="3558001" y="449273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9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ircle round shape">
            <a:extLst>
              <a:ext uri="{FF2B5EF4-FFF2-40B4-BE49-F238E27FC236}">
                <a16:creationId xmlns:a16="http://schemas.microsoft.com/office/drawing/2014/main" id="{5D35DC24-1931-45A6-A43F-C5EFA002CFAD}"/>
              </a:ext>
            </a:extLst>
          </p:cNvPr>
          <p:cNvSpPr/>
          <p:nvPr/>
        </p:nvSpPr>
        <p:spPr>
          <a:xfrm>
            <a:off x="3835078" y="1168080"/>
            <a:ext cx="4521844" cy="4521840"/>
          </a:xfrm>
          <a:prstGeom prst="ellipse">
            <a:avLst/>
          </a:prstGeom>
          <a:solidFill>
            <a:schemeClr val="bg1">
              <a:alpha val="58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21" name="circle round shape">
            <a:extLst>
              <a:ext uri="{FF2B5EF4-FFF2-40B4-BE49-F238E27FC236}">
                <a16:creationId xmlns:a16="http://schemas.microsoft.com/office/drawing/2014/main" id="{B1CA80F4-C9D8-44E2-B984-C32117363A61}"/>
              </a:ext>
            </a:extLst>
          </p:cNvPr>
          <p:cNvSpPr/>
          <p:nvPr/>
        </p:nvSpPr>
        <p:spPr>
          <a:xfrm>
            <a:off x="4032810" y="1365813"/>
            <a:ext cx="4126380" cy="4126374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22" name="Text Box 8">
            <a:extLst>
              <a:ext uri="{FF2B5EF4-FFF2-40B4-BE49-F238E27FC236}">
                <a16:creationId xmlns:a16="http://schemas.microsoft.com/office/drawing/2014/main" id="{C556EE00-1216-4912-A189-938F442FC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501" y="1950203"/>
            <a:ext cx="159499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100" spc="130">
                <a:gradFill>
                  <a:gsLst>
                    <a:gs pos="70000">
                      <a:srgbClr val="1672BA">
                        <a:alpha val="5000"/>
                      </a:srgbClr>
                    </a:gs>
                    <a:gs pos="0">
                      <a:srgbClr val="1672BA">
                        <a:alpha val="40000"/>
                      </a:srgbClr>
                    </a:gs>
                  </a:gsLst>
                  <a:lin ang="5400000" scaled="0"/>
                </a:gradFill>
                <a:latin typeface="腾祥魅黑简" panose="01010104010101010101" pitchFamily="2" charset="-122"/>
                <a:ea typeface="腾祥魅黑简" panose="01010104010101010101" pitchFamily="2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i="0" u="none" strike="noStrike" kern="1200" cap="none" spc="13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腾祥魅黑简" panose="01010104010101010101" pitchFamily="2" charset="-122"/>
                <a:cs typeface="+mn-cs"/>
              </a:rPr>
              <a:t>01</a:t>
            </a:r>
            <a:endParaRPr kumimoji="0" lang="zh-CN" altLang="en-US" sz="8000" i="0" u="none" strike="noStrike" kern="1200" cap="none" spc="130" normalizeH="0" baseline="0" noProof="0" dirty="0">
              <a:ln w="19050"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腾祥魅黑简" panose="0101010401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A2ACB4-B973-47A6-B588-640E3CFEFA13}"/>
              </a:ext>
            </a:extLst>
          </p:cNvPr>
          <p:cNvSpPr txBox="1"/>
          <p:nvPr/>
        </p:nvSpPr>
        <p:spPr>
          <a:xfrm>
            <a:off x="4033187" y="3096928"/>
            <a:ext cx="412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0401A7A-23CE-4BF2-A1D5-A2B1ACD383F9}"/>
              </a:ext>
            </a:extLst>
          </p:cNvPr>
          <p:cNvSpPr/>
          <p:nvPr/>
        </p:nvSpPr>
        <p:spPr>
          <a:xfrm>
            <a:off x="4190035" y="3779370"/>
            <a:ext cx="3738623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L"/>
              </a:rPr>
              <a:t>QING SHU RU NI DE NEI RONG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ea typeface="OPPOSans L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9F92ABE-003C-4D4C-A1D4-32BF1A7A80F1}"/>
              </a:ext>
            </a:extLst>
          </p:cNvPr>
          <p:cNvCxnSpPr>
            <a:cxnSpLocks/>
          </p:cNvCxnSpPr>
          <p:nvPr/>
        </p:nvCxnSpPr>
        <p:spPr>
          <a:xfrm>
            <a:off x="5678126" y="4332433"/>
            <a:ext cx="83337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4CEA65-2D84-4723-9C9F-185D5F52F3AA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541C896-F96F-4F52-A162-875F747D82DF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235E21E-8B2A-4CF9-9CC3-1DEA3D9080FE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637E2E9-6DE8-44E2-A894-9230A165A9AF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02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17287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E80788-2323-4842-82C3-823FC0C2B2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05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17166"/>
            <a:ext cx="1738240" cy="173824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一个有趣的宝藏男孩，微信：</a:t>
            </a:r>
            <a:r>
              <a:rPr lang="en-US" altLang="zh-CN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18625792979</a:t>
            </a: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，欢迎加好友唠嗑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4370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老实人小康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C18D338-DC72-40FD-B10A-19A7DE5E98C1}"/>
              </a:ext>
            </a:extLst>
          </p:cNvPr>
          <p:cNvSpPr/>
          <p:nvPr/>
        </p:nvSpPr>
        <p:spPr>
          <a:xfrm>
            <a:off x="2384385" y="2431032"/>
            <a:ext cx="9080580" cy="3217762"/>
          </a:xfrm>
          <a:prstGeom prst="roundRect">
            <a:avLst>
              <a:gd name="adj" fmla="val 6194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90CA485F-6168-4813-B367-9F6A4ABB6327}"/>
              </a:ext>
            </a:extLst>
          </p:cNvPr>
          <p:cNvSpPr/>
          <p:nvPr/>
        </p:nvSpPr>
        <p:spPr>
          <a:xfrm>
            <a:off x="2384385" y="2474908"/>
            <a:ext cx="9080580" cy="3217762"/>
          </a:xfrm>
          <a:prstGeom prst="roundRect">
            <a:avLst>
              <a:gd name="adj" fmla="val 6194"/>
            </a:avLst>
          </a:prstGeom>
          <a:ln>
            <a:noFill/>
          </a:ln>
          <a:effectLst>
            <a:outerShdw blurRad="431800" dist="177800" dir="5400000" sx="98000" sy="98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422C187-DC47-4787-A2AC-3C5FF3460A27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1A2D115-6448-4AE3-A2F7-B7E1FE252D1D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1.1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A6BF58B-5C94-4E2F-B059-54BAAE9DF4E3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1DE075E-7132-4CE2-A6F8-42A81824F4D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AF2C0B-56F6-453D-B04D-D84B7AD49592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7B2A7-6EFD-4BB8-A1A6-BBC19EE2F2F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03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7720DE-E1C8-40FD-9C80-CDB9A3CFAB2E}"/>
              </a:ext>
            </a:extLst>
          </p:cNvPr>
          <p:cNvSpPr txBox="1"/>
          <p:nvPr/>
        </p:nvSpPr>
        <p:spPr>
          <a:xfrm>
            <a:off x="3775845" y="3142554"/>
            <a:ext cx="7139082" cy="1742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这里可以输入你论文的摘要；字体使用思源黑体 </a:t>
            </a:r>
            <a:r>
              <a:rPr lang="en-US" altLang="zh-CN" sz="2400" dirty="0">
                <a:solidFill>
                  <a:schemeClr val="bg1"/>
                </a:solidFill>
              </a:rPr>
              <a:t>CN Regular</a:t>
            </a:r>
            <a:r>
              <a:rPr lang="zh-CN" altLang="en-US" sz="2400" dirty="0">
                <a:solidFill>
                  <a:schemeClr val="bg1"/>
                </a:solidFill>
              </a:rPr>
              <a:t>字号使用</a:t>
            </a:r>
            <a:r>
              <a:rPr lang="en-US" altLang="zh-CN" sz="2400" dirty="0">
                <a:solidFill>
                  <a:schemeClr val="bg1"/>
                </a:solidFill>
              </a:rPr>
              <a:t>24</a:t>
            </a:r>
            <a:r>
              <a:rPr lang="zh-CN" altLang="en-US" sz="2400" dirty="0">
                <a:solidFill>
                  <a:schemeClr val="bg1"/>
                </a:solidFill>
              </a:rPr>
              <a:t>号字，行间距改为</a:t>
            </a:r>
            <a:r>
              <a:rPr lang="en-US" altLang="zh-CN" sz="2400" dirty="0">
                <a:solidFill>
                  <a:schemeClr val="bg1"/>
                </a:solidFill>
              </a:rPr>
              <a:t>1.2</a:t>
            </a:r>
            <a:r>
              <a:rPr lang="zh-CN" altLang="en-US" sz="2400" dirty="0">
                <a:solidFill>
                  <a:schemeClr val="bg1"/>
                </a:solidFill>
              </a:rPr>
              <a:t>倍行距，对齐方式使用两端对齐，这样可以使你的</a:t>
            </a:r>
            <a:r>
              <a:rPr lang="en-US" altLang="zh-CN" sz="2400" dirty="0">
                <a:solidFill>
                  <a:schemeClr val="bg1"/>
                </a:solidFill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</a:rPr>
              <a:t>更加美观简洁，更具可读性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96DD9793-E5B5-40A5-A0ED-0D3E265EE17C}"/>
              </a:ext>
            </a:extLst>
          </p:cNvPr>
          <p:cNvCxnSpPr>
            <a:cxnSpLocks/>
          </p:cNvCxnSpPr>
          <p:nvPr/>
        </p:nvCxnSpPr>
        <p:spPr>
          <a:xfrm>
            <a:off x="10266744" y="5312122"/>
            <a:ext cx="61715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7">
            <a:extLst>
              <a:ext uri="{FF2B5EF4-FFF2-40B4-BE49-F238E27FC236}">
                <a16:creationId xmlns:a16="http://schemas.microsoft.com/office/drawing/2014/main" id="{405B4077-C204-42C5-8F9B-740DE6D3360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27034" y="1570793"/>
            <a:ext cx="2313224" cy="5287207"/>
          </a:xfrm>
          <a:custGeom>
            <a:avLst/>
            <a:gdLst>
              <a:gd name="T0" fmla="*/ 222 w 384"/>
              <a:gd name="T1" fmla="*/ 6 h 950"/>
              <a:gd name="T2" fmla="*/ 268 w 384"/>
              <a:gd name="T3" fmla="*/ 14 h 950"/>
              <a:gd name="T4" fmla="*/ 279 w 384"/>
              <a:gd name="T5" fmla="*/ 25 h 950"/>
              <a:gd name="T6" fmla="*/ 257 w 384"/>
              <a:gd name="T7" fmla="*/ 51 h 950"/>
              <a:gd name="T8" fmla="*/ 251 w 384"/>
              <a:gd name="T9" fmla="*/ 85 h 950"/>
              <a:gd name="T10" fmla="*/ 237 w 384"/>
              <a:gd name="T11" fmla="*/ 127 h 950"/>
              <a:gd name="T12" fmla="*/ 261 w 384"/>
              <a:gd name="T13" fmla="*/ 176 h 950"/>
              <a:gd name="T14" fmla="*/ 306 w 384"/>
              <a:gd name="T15" fmla="*/ 185 h 950"/>
              <a:gd name="T16" fmla="*/ 334 w 384"/>
              <a:gd name="T17" fmla="*/ 216 h 950"/>
              <a:gd name="T18" fmla="*/ 353 w 384"/>
              <a:gd name="T19" fmla="*/ 316 h 950"/>
              <a:gd name="T20" fmla="*/ 362 w 384"/>
              <a:gd name="T21" fmla="*/ 356 h 950"/>
              <a:gd name="T22" fmla="*/ 377 w 384"/>
              <a:gd name="T23" fmla="*/ 435 h 950"/>
              <a:gd name="T24" fmla="*/ 361 w 384"/>
              <a:gd name="T25" fmla="*/ 495 h 950"/>
              <a:gd name="T26" fmla="*/ 325 w 384"/>
              <a:gd name="T27" fmla="*/ 554 h 950"/>
              <a:gd name="T28" fmla="*/ 308 w 384"/>
              <a:gd name="T29" fmla="*/ 611 h 950"/>
              <a:gd name="T30" fmla="*/ 300 w 384"/>
              <a:gd name="T31" fmla="*/ 744 h 950"/>
              <a:gd name="T32" fmla="*/ 270 w 384"/>
              <a:gd name="T33" fmla="*/ 766 h 950"/>
              <a:gd name="T34" fmla="*/ 262 w 384"/>
              <a:gd name="T35" fmla="*/ 841 h 950"/>
              <a:gd name="T36" fmla="*/ 254 w 384"/>
              <a:gd name="T37" fmla="*/ 904 h 950"/>
              <a:gd name="T38" fmla="*/ 225 w 384"/>
              <a:gd name="T39" fmla="*/ 942 h 950"/>
              <a:gd name="T40" fmla="*/ 213 w 384"/>
              <a:gd name="T41" fmla="*/ 915 h 950"/>
              <a:gd name="T42" fmla="*/ 202 w 384"/>
              <a:gd name="T43" fmla="*/ 888 h 950"/>
              <a:gd name="T44" fmla="*/ 202 w 384"/>
              <a:gd name="T45" fmla="*/ 820 h 950"/>
              <a:gd name="T46" fmla="*/ 210 w 384"/>
              <a:gd name="T47" fmla="*/ 774 h 950"/>
              <a:gd name="T48" fmla="*/ 205 w 384"/>
              <a:gd name="T49" fmla="*/ 741 h 950"/>
              <a:gd name="T50" fmla="*/ 164 w 384"/>
              <a:gd name="T51" fmla="*/ 738 h 950"/>
              <a:gd name="T52" fmla="*/ 111 w 384"/>
              <a:gd name="T53" fmla="*/ 901 h 950"/>
              <a:gd name="T54" fmla="*/ 77 w 384"/>
              <a:gd name="T55" fmla="*/ 926 h 950"/>
              <a:gd name="T56" fmla="*/ 18 w 384"/>
              <a:gd name="T57" fmla="*/ 948 h 950"/>
              <a:gd name="T58" fmla="*/ 43 w 384"/>
              <a:gd name="T59" fmla="*/ 903 h 950"/>
              <a:gd name="T60" fmla="*/ 68 w 384"/>
              <a:gd name="T61" fmla="*/ 831 h 950"/>
              <a:gd name="T62" fmla="*/ 71 w 384"/>
              <a:gd name="T63" fmla="*/ 791 h 950"/>
              <a:gd name="T64" fmla="*/ 72 w 384"/>
              <a:gd name="T65" fmla="*/ 732 h 950"/>
              <a:gd name="T66" fmla="*/ 80 w 384"/>
              <a:gd name="T67" fmla="*/ 631 h 950"/>
              <a:gd name="T68" fmla="*/ 80 w 384"/>
              <a:gd name="T69" fmla="*/ 565 h 950"/>
              <a:gd name="T70" fmla="*/ 77 w 384"/>
              <a:gd name="T71" fmla="*/ 453 h 950"/>
              <a:gd name="T72" fmla="*/ 64 w 384"/>
              <a:gd name="T73" fmla="*/ 396 h 950"/>
              <a:gd name="T74" fmla="*/ 38 w 384"/>
              <a:gd name="T75" fmla="*/ 327 h 950"/>
              <a:gd name="T76" fmla="*/ 80 w 384"/>
              <a:gd name="T77" fmla="*/ 205 h 950"/>
              <a:gd name="T78" fmla="*/ 121 w 384"/>
              <a:gd name="T79" fmla="*/ 179 h 950"/>
              <a:gd name="T80" fmla="*/ 162 w 384"/>
              <a:gd name="T81" fmla="*/ 172 h 950"/>
              <a:gd name="T82" fmla="*/ 170 w 384"/>
              <a:gd name="T83" fmla="*/ 115 h 950"/>
              <a:gd name="T84" fmla="*/ 160 w 384"/>
              <a:gd name="T85" fmla="*/ 87 h 950"/>
              <a:gd name="T86" fmla="*/ 162 w 384"/>
              <a:gd name="T87" fmla="*/ 63 h 950"/>
              <a:gd name="T88" fmla="*/ 145 w 384"/>
              <a:gd name="T89" fmla="*/ 25 h 950"/>
              <a:gd name="T90" fmla="*/ 159 w 384"/>
              <a:gd name="T91" fmla="*/ 10 h 950"/>
              <a:gd name="T92" fmla="*/ 242 w 384"/>
              <a:gd name="T93" fmla="*/ 36 h 950"/>
              <a:gd name="T94" fmla="*/ 242 w 384"/>
              <a:gd name="T95" fmla="*/ 36 h 950"/>
              <a:gd name="T96" fmla="*/ 309 w 384"/>
              <a:gd name="T97" fmla="*/ 518 h 950"/>
              <a:gd name="T98" fmla="*/ 304 w 384"/>
              <a:gd name="T99" fmla="*/ 497 h 9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4" h="950">
                <a:moveTo>
                  <a:pt x="196" y="0"/>
                </a:moveTo>
                <a:cubicBezTo>
                  <a:pt x="204" y="0"/>
                  <a:pt x="214" y="4"/>
                  <a:pt x="222" y="6"/>
                </a:cubicBezTo>
                <a:cubicBezTo>
                  <a:pt x="232" y="8"/>
                  <a:pt x="239" y="7"/>
                  <a:pt x="249" y="7"/>
                </a:cubicBezTo>
                <a:cubicBezTo>
                  <a:pt x="255" y="7"/>
                  <a:pt x="261" y="13"/>
                  <a:pt x="268" y="14"/>
                </a:cubicBezTo>
                <a:cubicBezTo>
                  <a:pt x="277" y="16"/>
                  <a:pt x="287" y="18"/>
                  <a:pt x="296" y="20"/>
                </a:cubicBezTo>
                <a:cubicBezTo>
                  <a:pt x="291" y="24"/>
                  <a:pt x="285" y="23"/>
                  <a:pt x="279" y="25"/>
                </a:cubicBezTo>
                <a:cubicBezTo>
                  <a:pt x="274" y="27"/>
                  <a:pt x="263" y="27"/>
                  <a:pt x="259" y="30"/>
                </a:cubicBezTo>
                <a:cubicBezTo>
                  <a:pt x="255" y="33"/>
                  <a:pt x="257" y="48"/>
                  <a:pt x="257" y="51"/>
                </a:cubicBezTo>
                <a:cubicBezTo>
                  <a:pt x="258" y="60"/>
                  <a:pt x="256" y="65"/>
                  <a:pt x="254" y="73"/>
                </a:cubicBezTo>
                <a:cubicBezTo>
                  <a:pt x="253" y="76"/>
                  <a:pt x="249" y="81"/>
                  <a:pt x="251" y="85"/>
                </a:cubicBezTo>
                <a:cubicBezTo>
                  <a:pt x="253" y="91"/>
                  <a:pt x="254" y="96"/>
                  <a:pt x="251" y="102"/>
                </a:cubicBezTo>
                <a:cubicBezTo>
                  <a:pt x="248" y="113"/>
                  <a:pt x="238" y="116"/>
                  <a:pt x="237" y="127"/>
                </a:cubicBezTo>
                <a:cubicBezTo>
                  <a:pt x="235" y="134"/>
                  <a:pt x="232" y="147"/>
                  <a:pt x="235" y="154"/>
                </a:cubicBezTo>
                <a:cubicBezTo>
                  <a:pt x="239" y="164"/>
                  <a:pt x="252" y="171"/>
                  <a:pt x="261" y="176"/>
                </a:cubicBezTo>
                <a:cubicBezTo>
                  <a:pt x="268" y="179"/>
                  <a:pt x="276" y="182"/>
                  <a:pt x="284" y="184"/>
                </a:cubicBezTo>
                <a:cubicBezTo>
                  <a:pt x="290" y="185"/>
                  <a:pt x="301" y="181"/>
                  <a:pt x="306" y="185"/>
                </a:cubicBezTo>
                <a:cubicBezTo>
                  <a:pt x="312" y="190"/>
                  <a:pt x="321" y="193"/>
                  <a:pt x="326" y="199"/>
                </a:cubicBezTo>
                <a:cubicBezTo>
                  <a:pt x="330" y="204"/>
                  <a:pt x="332" y="210"/>
                  <a:pt x="334" y="216"/>
                </a:cubicBezTo>
                <a:cubicBezTo>
                  <a:pt x="340" y="233"/>
                  <a:pt x="342" y="250"/>
                  <a:pt x="344" y="268"/>
                </a:cubicBezTo>
                <a:cubicBezTo>
                  <a:pt x="346" y="284"/>
                  <a:pt x="351" y="300"/>
                  <a:pt x="353" y="316"/>
                </a:cubicBezTo>
                <a:cubicBezTo>
                  <a:pt x="353" y="321"/>
                  <a:pt x="357" y="325"/>
                  <a:pt x="359" y="329"/>
                </a:cubicBezTo>
                <a:cubicBezTo>
                  <a:pt x="362" y="338"/>
                  <a:pt x="362" y="347"/>
                  <a:pt x="362" y="356"/>
                </a:cubicBezTo>
                <a:cubicBezTo>
                  <a:pt x="362" y="376"/>
                  <a:pt x="365" y="393"/>
                  <a:pt x="371" y="412"/>
                </a:cubicBezTo>
                <a:cubicBezTo>
                  <a:pt x="373" y="420"/>
                  <a:pt x="374" y="427"/>
                  <a:pt x="377" y="435"/>
                </a:cubicBezTo>
                <a:cubicBezTo>
                  <a:pt x="379" y="442"/>
                  <a:pt x="384" y="446"/>
                  <a:pt x="380" y="454"/>
                </a:cubicBezTo>
                <a:cubicBezTo>
                  <a:pt x="375" y="469"/>
                  <a:pt x="364" y="479"/>
                  <a:pt x="361" y="495"/>
                </a:cubicBezTo>
                <a:cubicBezTo>
                  <a:pt x="357" y="510"/>
                  <a:pt x="348" y="523"/>
                  <a:pt x="340" y="536"/>
                </a:cubicBezTo>
                <a:cubicBezTo>
                  <a:pt x="336" y="543"/>
                  <a:pt x="331" y="550"/>
                  <a:pt x="325" y="554"/>
                </a:cubicBezTo>
                <a:cubicBezTo>
                  <a:pt x="315" y="561"/>
                  <a:pt x="318" y="554"/>
                  <a:pt x="311" y="553"/>
                </a:cubicBezTo>
                <a:cubicBezTo>
                  <a:pt x="310" y="553"/>
                  <a:pt x="308" y="605"/>
                  <a:pt x="308" y="611"/>
                </a:cubicBezTo>
                <a:cubicBezTo>
                  <a:pt x="306" y="635"/>
                  <a:pt x="303" y="659"/>
                  <a:pt x="301" y="682"/>
                </a:cubicBezTo>
                <a:cubicBezTo>
                  <a:pt x="300" y="703"/>
                  <a:pt x="302" y="724"/>
                  <a:pt x="300" y="744"/>
                </a:cubicBezTo>
                <a:cubicBezTo>
                  <a:pt x="298" y="752"/>
                  <a:pt x="294" y="760"/>
                  <a:pt x="285" y="763"/>
                </a:cubicBezTo>
                <a:cubicBezTo>
                  <a:pt x="280" y="764"/>
                  <a:pt x="275" y="764"/>
                  <a:pt x="270" y="766"/>
                </a:cubicBezTo>
                <a:cubicBezTo>
                  <a:pt x="270" y="773"/>
                  <a:pt x="269" y="780"/>
                  <a:pt x="268" y="787"/>
                </a:cubicBezTo>
                <a:cubicBezTo>
                  <a:pt x="265" y="804"/>
                  <a:pt x="256" y="823"/>
                  <a:pt x="262" y="841"/>
                </a:cubicBezTo>
                <a:cubicBezTo>
                  <a:pt x="269" y="860"/>
                  <a:pt x="266" y="871"/>
                  <a:pt x="255" y="889"/>
                </a:cubicBezTo>
                <a:cubicBezTo>
                  <a:pt x="250" y="896"/>
                  <a:pt x="250" y="898"/>
                  <a:pt x="254" y="904"/>
                </a:cubicBezTo>
                <a:cubicBezTo>
                  <a:pt x="258" y="911"/>
                  <a:pt x="262" y="923"/>
                  <a:pt x="261" y="931"/>
                </a:cubicBezTo>
                <a:cubicBezTo>
                  <a:pt x="260" y="949"/>
                  <a:pt x="239" y="947"/>
                  <a:pt x="225" y="942"/>
                </a:cubicBezTo>
                <a:cubicBezTo>
                  <a:pt x="218" y="939"/>
                  <a:pt x="214" y="935"/>
                  <a:pt x="214" y="927"/>
                </a:cubicBezTo>
                <a:cubicBezTo>
                  <a:pt x="215" y="924"/>
                  <a:pt x="216" y="918"/>
                  <a:pt x="213" y="915"/>
                </a:cubicBezTo>
                <a:cubicBezTo>
                  <a:pt x="211" y="913"/>
                  <a:pt x="208" y="912"/>
                  <a:pt x="207" y="909"/>
                </a:cubicBezTo>
                <a:cubicBezTo>
                  <a:pt x="205" y="901"/>
                  <a:pt x="207" y="896"/>
                  <a:pt x="202" y="888"/>
                </a:cubicBezTo>
                <a:cubicBezTo>
                  <a:pt x="199" y="882"/>
                  <a:pt x="194" y="875"/>
                  <a:pt x="193" y="867"/>
                </a:cubicBezTo>
                <a:cubicBezTo>
                  <a:pt x="191" y="852"/>
                  <a:pt x="196" y="834"/>
                  <a:pt x="202" y="820"/>
                </a:cubicBezTo>
                <a:cubicBezTo>
                  <a:pt x="205" y="812"/>
                  <a:pt x="210" y="806"/>
                  <a:pt x="213" y="798"/>
                </a:cubicBezTo>
                <a:cubicBezTo>
                  <a:pt x="217" y="790"/>
                  <a:pt x="211" y="783"/>
                  <a:pt x="210" y="774"/>
                </a:cubicBezTo>
                <a:cubicBezTo>
                  <a:pt x="210" y="766"/>
                  <a:pt x="207" y="765"/>
                  <a:pt x="206" y="758"/>
                </a:cubicBezTo>
                <a:cubicBezTo>
                  <a:pt x="205" y="752"/>
                  <a:pt x="206" y="747"/>
                  <a:pt x="205" y="741"/>
                </a:cubicBezTo>
                <a:cubicBezTo>
                  <a:pt x="204" y="732"/>
                  <a:pt x="190" y="733"/>
                  <a:pt x="182" y="732"/>
                </a:cubicBezTo>
                <a:cubicBezTo>
                  <a:pt x="173" y="730"/>
                  <a:pt x="166" y="726"/>
                  <a:pt x="164" y="738"/>
                </a:cubicBezTo>
                <a:cubicBezTo>
                  <a:pt x="162" y="755"/>
                  <a:pt x="157" y="773"/>
                  <a:pt x="152" y="790"/>
                </a:cubicBezTo>
                <a:cubicBezTo>
                  <a:pt x="141" y="827"/>
                  <a:pt x="118" y="862"/>
                  <a:pt x="111" y="901"/>
                </a:cubicBezTo>
                <a:cubicBezTo>
                  <a:pt x="109" y="914"/>
                  <a:pt x="109" y="921"/>
                  <a:pt x="95" y="926"/>
                </a:cubicBezTo>
                <a:cubicBezTo>
                  <a:pt x="89" y="928"/>
                  <a:pt x="84" y="925"/>
                  <a:pt x="77" y="926"/>
                </a:cubicBezTo>
                <a:cubicBezTo>
                  <a:pt x="68" y="927"/>
                  <a:pt x="68" y="938"/>
                  <a:pt x="60" y="943"/>
                </a:cubicBezTo>
                <a:cubicBezTo>
                  <a:pt x="48" y="950"/>
                  <a:pt x="31" y="950"/>
                  <a:pt x="18" y="948"/>
                </a:cubicBezTo>
                <a:cubicBezTo>
                  <a:pt x="0" y="944"/>
                  <a:pt x="6" y="936"/>
                  <a:pt x="17" y="927"/>
                </a:cubicBezTo>
                <a:cubicBezTo>
                  <a:pt x="25" y="920"/>
                  <a:pt x="39" y="914"/>
                  <a:pt x="43" y="903"/>
                </a:cubicBezTo>
                <a:cubicBezTo>
                  <a:pt x="50" y="887"/>
                  <a:pt x="45" y="866"/>
                  <a:pt x="55" y="850"/>
                </a:cubicBezTo>
                <a:cubicBezTo>
                  <a:pt x="59" y="844"/>
                  <a:pt x="64" y="838"/>
                  <a:pt x="68" y="831"/>
                </a:cubicBezTo>
                <a:cubicBezTo>
                  <a:pt x="72" y="824"/>
                  <a:pt x="71" y="821"/>
                  <a:pt x="71" y="813"/>
                </a:cubicBezTo>
                <a:cubicBezTo>
                  <a:pt x="70" y="807"/>
                  <a:pt x="74" y="797"/>
                  <a:pt x="71" y="791"/>
                </a:cubicBezTo>
                <a:cubicBezTo>
                  <a:pt x="66" y="783"/>
                  <a:pt x="66" y="772"/>
                  <a:pt x="69" y="763"/>
                </a:cubicBezTo>
                <a:cubicBezTo>
                  <a:pt x="71" y="752"/>
                  <a:pt x="71" y="743"/>
                  <a:pt x="72" y="732"/>
                </a:cubicBezTo>
                <a:cubicBezTo>
                  <a:pt x="74" y="717"/>
                  <a:pt x="76" y="703"/>
                  <a:pt x="80" y="688"/>
                </a:cubicBezTo>
                <a:cubicBezTo>
                  <a:pt x="85" y="669"/>
                  <a:pt x="79" y="651"/>
                  <a:pt x="80" y="631"/>
                </a:cubicBezTo>
                <a:cubicBezTo>
                  <a:pt x="80" y="621"/>
                  <a:pt x="83" y="611"/>
                  <a:pt x="83" y="601"/>
                </a:cubicBezTo>
                <a:cubicBezTo>
                  <a:pt x="83" y="589"/>
                  <a:pt x="80" y="577"/>
                  <a:pt x="80" y="565"/>
                </a:cubicBezTo>
                <a:cubicBezTo>
                  <a:pt x="79" y="549"/>
                  <a:pt x="86" y="527"/>
                  <a:pt x="78" y="512"/>
                </a:cubicBezTo>
                <a:cubicBezTo>
                  <a:pt x="68" y="493"/>
                  <a:pt x="75" y="473"/>
                  <a:pt x="77" y="453"/>
                </a:cubicBezTo>
                <a:cubicBezTo>
                  <a:pt x="77" y="441"/>
                  <a:pt x="82" y="425"/>
                  <a:pt x="79" y="413"/>
                </a:cubicBezTo>
                <a:cubicBezTo>
                  <a:pt x="78" y="407"/>
                  <a:pt x="68" y="400"/>
                  <a:pt x="64" y="396"/>
                </a:cubicBezTo>
                <a:cubicBezTo>
                  <a:pt x="52" y="384"/>
                  <a:pt x="37" y="370"/>
                  <a:pt x="31" y="354"/>
                </a:cubicBezTo>
                <a:cubicBezTo>
                  <a:pt x="29" y="345"/>
                  <a:pt x="35" y="335"/>
                  <a:pt x="38" y="327"/>
                </a:cubicBezTo>
                <a:cubicBezTo>
                  <a:pt x="43" y="313"/>
                  <a:pt x="48" y="299"/>
                  <a:pt x="52" y="284"/>
                </a:cubicBezTo>
                <a:cubicBezTo>
                  <a:pt x="61" y="258"/>
                  <a:pt x="69" y="231"/>
                  <a:pt x="80" y="205"/>
                </a:cubicBezTo>
                <a:cubicBezTo>
                  <a:pt x="86" y="193"/>
                  <a:pt x="96" y="190"/>
                  <a:pt x="107" y="185"/>
                </a:cubicBezTo>
                <a:cubicBezTo>
                  <a:pt x="112" y="183"/>
                  <a:pt x="116" y="180"/>
                  <a:pt x="121" y="179"/>
                </a:cubicBezTo>
                <a:cubicBezTo>
                  <a:pt x="126" y="178"/>
                  <a:pt x="130" y="181"/>
                  <a:pt x="135" y="181"/>
                </a:cubicBezTo>
                <a:cubicBezTo>
                  <a:pt x="144" y="179"/>
                  <a:pt x="155" y="177"/>
                  <a:pt x="162" y="172"/>
                </a:cubicBezTo>
                <a:cubicBezTo>
                  <a:pt x="172" y="165"/>
                  <a:pt x="174" y="159"/>
                  <a:pt x="174" y="148"/>
                </a:cubicBezTo>
                <a:cubicBezTo>
                  <a:pt x="174" y="137"/>
                  <a:pt x="174" y="125"/>
                  <a:pt x="170" y="115"/>
                </a:cubicBezTo>
                <a:cubicBezTo>
                  <a:pt x="169" y="112"/>
                  <a:pt x="165" y="109"/>
                  <a:pt x="163" y="105"/>
                </a:cubicBezTo>
                <a:cubicBezTo>
                  <a:pt x="162" y="99"/>
                  <a:pt x="160" y="93"/>
                  <a:pt x="160" y="87"/>
                </a:cubicBezTo>
                <a:cubicBezTo>
                  <a:pt x="160" y="81"/>
                  <a:pt x="163" y="83"/>
                  <a:pt x="164" y="77"/>
                </a:cubicBezTo>
                <a:cubicBezTo>
                  <a:pt x="164" y="72"/>
                  <a:pt x="164" y="68"/>
                  <a:pt x="162" y="63"/>
                </a:cubicBezTo>
                <a:cubicBezTo>
                  <a:pt x="159" y="53"/>
                  <a:pt x="173" y="43"/>
                  <a:pt x="174" y="32"/>
                </a:cubicBezTo>
                <a:cubicBezTo>
                  <a:pt x="164" y="30"/>
                  <a:pt x="155" y="27"/>
                  <a:pt x="145" y="25"/>
                </a:cubicBezTo>
                <a:cubicBezTo>
                  <a:pt x="139" y="24"/>
                  <a:pt x="129" y="25"/>
                  <a:pt x="124" y="21"/>
                </a:cubicBezTo>
                <a:cubicBezTo>
                  <a:pt x="133" y="14"/>
                  <a:pt x="148" y="13"/>
                  <a:pt x="159" y="10"/>
                </a:cubicBezTo>
                <a:cubicBezTo>
                  <a:pt x="171" y="7"/>
                  <a:pt x="184" y="1"/>
                  <a:pt x="196" y="0"/>
                </a:cubicBezTo>
                <a:moveTo>
                  <a:pt x="242" y="36"/>
                </a:moveTo>
                <a:cubicBezTo>
                  <a:pt x="243" y="40"/>
                  <a:pt x="245" y="46"/>
                  <a:pt x="248" y="49"/>
                </a:cubicBezTo>
                <a:cubicBezTo>
                  <a:pt x="246" y="46"/>
                  <a:pt x="255" y="29"/>
                  <a:pt x="242" y="36"/>
                </a:cubicBezTo>
                <a:moveTo>
                  <a:pt x="306" y="513"/>
                </a:moveTo>
                <a:cubicBezTo>
                  <a:pt x="309" y="518"/>
                  <a:pt x="309" y="518"/>
                  <a:pt x="309" y="518"/>
                </a:cubicBezTo>
                <a:cubicBezTo>
                  <a:pt x="309" y="514"/>
                  <a:pt x="310" y="509"/>
                  <a:pt x="310" y="505"/>
                </a:cubicBezTo>
                <a:cubicBezTo>
                  <a:pt x="311" y="503"/>
                  <a:pt x="306" y="496"/>
                  <a:pt x="304" y="497"/>
                </a:cubicBezTo>
                <a:cubicBezTo>
                  <a:pt x="302" y="499"/>
                  <a:pt x="306" y="510"/>
                  <a:pt x="306" y="513"/>
                </a:cubicBezTo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127000" dist="76200" dir="5400000" algn="t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539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1DE075E-7132-4CE2-A6F8-42A81824F4D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AF2C0B-56F6-453D-B04D-D84B7AD49592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7B2A7-6EFD-4BB8-A1A6-BBC19EE2F2F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04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1.2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FA4CE84-CD6E-4A7E-94AA-9D554BE0EAE6}"/>
              </a:ext>
            </a:extLst>
          </p:cNvPr>
          <p:cNvSpPr/>
          <p:nvPr/>
        </p:nvSpPr>
        <p:spPr>
          <a:xfrm>
            <a:off x="1572419" y="2026380"/>
            <a:ext cx="3709304" cy="3686300"/>
          </a:xfrm>
          <a:prstGeom prst="roundRect">
            <a:avLst>
              <a:gd name="adj" fmla="val 4366"/>
            </a:avLst>
          </a:prstGeom>
          <a:gradFill>
            <a:gsLst>
              <a:gs pos="68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79400" dist="152400" dir="714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2B3C391-9FF6-49BD-B844-F2066D7FB154}"/>
              </a:ext>
            </a:extLst>
          </p:cNvPr>
          <p:cNvSpPr/>
          <p:nvPr/>
        </p:nvSpPr>
        <p:spPr>
          <a:xfrm>
            <a:off x="6910277" y="2026380"/>
            <a:ext cx="3709304" cy="3686300"/>
          </a:xfrm>
          <a:prstGeom prst="roundRect">
            <a:avLst>
              <a:gd name="adj" fmla="val 4366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79400" dist="152400" dir="7140000" algn="tl" rotWithShape="0">
              <a:schemeClr val="accent1">
                <a:lumMod val="20000"/>
                <a:lumOff val="8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2E96BB-05ED-4D46-B81A-AE8E8AC4316F}"/>
              </a:ext>
            </a:extLst>
          </p:cNvPr>
          <p:cNvSpPr txBox="1"/>
          <p:nvPr/>
        </p:nvSpPr>
        <p:spPr>
          <a:xfrm>
            <a:off x="2327411" y="2465407"/>
            <a:ext cx="219932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904804-B9A0-41B5-AF11-E98CB429E77C}"/>
              </a:ext>
            </a:extLst>
          </p:cNvPr>
          <p:cNvSpPr txBox="1"/>
          <p:nvPr/>
        </p:nvSpPr>
        <p:spPr>
          <a:xfrm>
            <a:off x="7655651" y="2465407"/>
            <a:ext cx="221855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输入小标题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3E6AE3-F6B6-4BE8-9F62-58E457FED5BC}"/>
              </a:ext>
            </a:extLst>
          </p:cNvPr>
          <p:cNvSpPr txBox="1"/>
          <p:nvPr/>
        </p:nvSpPr>
        <p:spPr>
          <a:xfrm>
            <a:off x="1781344" y="3233270"/>
            <a:ext cx="3291454" cy="1456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这里可以输入你论文的研究背景，字体使用思源黑体 </a:t>
            </a:r>
            <a:r>
              <a:rPr lang="en-US" altLang="zh-CN" sz="1600" dirty="0">
                <a:solidFill>
                  <a:schemeClr val="bg1"/>
                </a:solidFill>
              </a:rPr>
              <a:t>CN Regular</a:t>
            </a:r>
            <a:r>
              <a:rPr lang="zh-CN" altLang="en-US" sz="1600" dirty="0">
                <a:solidFill>
                  <a:schemeClr val="bg1"/>
                </a:solidFill>
              </a:rPr>
              <a:t>字号使用</a:t>
            </a:r>
            <a:r>
              <a:rPr lang="en-US" altLang="zh-CN" sz="1600" dirty="0">
                <a:solidFill>
                  <a:schemeClr val="bg1"/>
                </a:solidFill>
              </a:rPr>
              <a:t>16</a:t>
            </a:r>
            <a:r>
              <a:rPr lang="zh-CN" altLang="en-US" sz="1600" dirty="0">
                <a:solidFill>
                  <a:schemeClr val="bg1"/>
                </a:solidFill>
              </a:rPr>
              <a:t>号字，行间距改为</a:t>
            </a:r>
            <a:r>
              <a:rPr lang="en-US" altLang="zh-CN" sz="1600" dirty="0">
                <a:solidFill>
                  <a:schemeClr val="bg1"/>
                </a:solidFill>
              </a:rPr>
              <a:t>1.2</a:t>
            </a:r>
            <a:r>
              <a:rPr lang="zh-CN" altLang="en-US" sz="1600" dirty="0">
                <a:solidFill>
                  <a:schemeClr val="bg1"/>
                </a:solidFill>
              </a:rPr>
              <a:t>倍行距，对齐方式使用两端对齐，这样可以使你的</a:t>
            </a:r>
            <a:r>
              <a:rPr lang="en-US" altLang="zh-CN" sz="1600" dirty="0">
                <a:solidFill>
                  <a:schemeClr val="bg1"/>
                </a:solidFill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</a:rPr>
              <a:t>更加美观简洁，更具可读性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D23D1AF-30C1-478F-BB02-5215ECBF2CED}"/>
              </a:ext>
            </a:extLst>
          </p:cNvPr>
          <p:cNvSpPr txBox="1"/>
          <p:nvPr/>
        </p:nvSpPr>
        <p:spPr>
          <a:xfrm>
            <a:off x="7119202" y="3233270"/>
            <a:ext cx="3291454" cy="1456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这里可以输入你论文的研究意义，字体使用思源黑体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CN Regular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字号使用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号字，行间距改为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倍行距，对齐方式使用两端对齐，这样可以使你的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更加美观简洁，更具可读性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D900B78-CCD8-40EE-B829-10CEC06004E5}"/>
              </a:ext>
            </a:extLst>
          </p:cNvPr>
          <p:cNvCxnSpPr>
            <a:cxnSpLocks/>
          </p:cNvCxnSpPr>
          <p:nvPr/>
        </p:nvCxnSpPr>
        <p:spPr>
          <a:xfrm>
            <a:off x="3118493" y="5312122"/>
            <a:ext cx="61715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9E1167F-B4BD-4B46-8BA6-B898C6D49D11}"/>
              </a:ext>
            </a:extLst>
          </p:cNvPr>
          <p:cNvCxnSpPr>
            <a:cxnSpLocks/>
          </p:cNvCxnSpPr>
          <p:nvPr/>
        </p:nvCxnSpPr>
        <p:spPr>
          <a:xfrm>
            <a:off x="8456351" y="5312122"/>
            <a:ext cx="617156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85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1DE075E-7132-4CE2-A6F8-42A81824F4D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AF2C0B-56F6-453D-B04D-D84B7AD49592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7B2A7-6EFD-4BB8-A1A6-BBC19EE2F2F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05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1.3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pic>
        <p:nvPicPr>
          <p:cNvPr id="18" name="图片 17" descr="JQO}K(WACJ(OA$[YXG}C_BK">
            <a:extLst>
              <a:ext uri="{FF2B5EF4-FFF2-40B4-BE49-F238E27FC236}">
                <a16:creationId xmlns:a16="http://schemas.microsoft.com/office/drawing/2014/main" id="{A5DE3D13-2029-4E87-A59D-2D2AB4E8EF8D}"/>
              </a:ext>
            </a:extLst>
          </p:cNvPr>
          <p:cNvPicPr/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240" y="1641079"/>
            <a:ext cx="4356873" cy="2997107"/>
          </a:xfrm>
          <a:prstGeom prst="roundRect">
            <a:avLst>
              <a:gd name="adj" fmla="val 4346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28000" endPos="9000" dist="5000" dir="5400000" sy="-100000" algn="bl" rotWithShape="0"/>
          </a:effectLst>
        </p:spPr>
      </p:pic>
      <p:pic>
        <p:nvPicPr>
          <p:cNvPr id="23" name="图片 22" descr="JQO}K(WACJ(OA$[YXG}C_BK">
            <a:extLst>
              <a:ext uri="{FF2B5EF4-FFF2-40B4-BE49-F238E27FC236}">
                <a16:creationId xmlns:a16="http://schemas.microsoft.com/office/drawing/2014/main" id="{FEC4FD51-0AB2-41FE-AD62-64A31B824612}"/>
              </a:ext>
            </a:extLst>
          </p:cNvPr>
          <p:cNvPicPr/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6887" y="1641078"/>
            <a:ext cx="4356873" cy="2997107"/>
          </a:xfrm>
          <a:prstGeom prst="roundRect">
            <a:avLst>
              <a:gd name="adj" fmla="val 4346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28000" endPos="9000" dist="5000" dir="5400000" sy="-100000" algn="bl" rotWithShape="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F709E34-A731-4575-924A-6432A9C9B6B0}"/>
              </a:ext>
            </a:extLst>
          </p:cNvPr>
          <p:cNvSpPr txBox="1"/>
          <p:nvPr/>
        </p:nvSpPr>
        <p:spPr>
          <a:xfrm>
            <a:off x="1163638" y="4913487"/>
            <a:ext cx="10301327" cy="8659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这里可以放与你论文相关的图片（比如上图是手推式剪草机的原理图），图片放入的时候如果想要上图的效果，可以按住键盘的快捷键：先选中上图然后按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CTRL+SHIFT+C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，三个键一起按，再选中你的图片按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CTRL+SHIFT+V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键，即可完成对图片效果的复制；同时这个文本框还可以输入你对这两张图片的解释说明</a:t>
            </a:r>
          </a:p>
        </p:txBody>
      </p:sp>
    </p:spTree>
    <p:extLst>
      <p:ext uri="{BB962C8B-B14F-4D97-AF65-F5344CB8AC3E}">
        <p14:creationId xmlns:p14="http://schemas.microsoft.com/office/powerpoint/2010/main" val="183163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1DE075E-7132-4CE2-A6F8-42A81824F4D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AF2C0B-56F6-453D-B04D-D84B7AD49592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7B2A7-6EFD-4BB8-A1A6-BBC19EE2F2F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06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1.4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36" name="矩形: 折角 5">
            <a:extLst>
              <a:ext uri="{FF2B5EF4-FFF2-40B4-BE49-F238E27FC236}">
                <a16:creationId xmlns:a16="http://schemas.microsoft.com/office/drawing/2014/main" id="{06D21935-283D-4157-8AE9-535DD26C1081}"/>
              </a:ext>
            </a:extLst>
          </p:cNvPr>
          <p:cNvSpPr/>
          <p:nvPr/>
        </p:nvSpPr>
        <p:spPr>
          <a:xfrm>
            <a:off x="1161188" y="1909804"/>
            <a:ext cx="3101535" cy="3960092"/>
          </a:xfrm>
          <a:prstGeom prst="foldedCorner">
            <a:avLst>
              <a:gd name="adj" fmla="val 18160"/>
            </a:avLst>
          </a:prstGeom>
          <a:solidFill>
            <a:srgbClr val="F6F1F7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DIN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5E3DD82-9BA7-4C9C-A5E2-F49A181CFD31}"/>
              </a:ext>
            </a:extLst>
          </p:cNvPr>
          <p:cNvSpPr/>
          <p:nvPr/>
        </p:nvSpPr>
        <p:spPr>
          <a:xfrm>
            <a:off x="1158240" y="1909803"/>
            <a:ext cx="3104483" cy="658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7BCF868-1389-44E7-A5EE-39B16E4A8F69}"/>
              </a:ext>
            </a:extLst>
          </p:cNvPr>
          <p:cNvSpPr txBox="1"/>
          <p:nvPr/>
        </p:nvSpPr>
        <p:spPr>
          <a:xfrm>
            <a:off x="1633263" y="2054241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10131E9-5833-4D52-A3E9-A6F9E37A5A00}"/>
              </a:ext>
            </a:extLst>
          </p:cNvPr>
          <p:cNvSpPr txBox="1"/>
          <p:nvPr/>
        </p:nvSpPr>
        <p:spPr>
          <a:xfrm>
            <a:off x="1372675" y="3138814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sp>
        <p:nvSpPr>
          <p:cNvPr id="41" name="矩形: 折角 5">
            <a:extLst>
              <a:ext uri="{FF2B5EF4-FFF2-40B4-BE49-F238E27FC236}">
                <a16:creationId xmlns:a16="http://schemas.microsoft.com/office/drawing/2014/main" id="{3ED6B1A8-D3AF-4E8F-A627-FAB8B306139B}"/>
              </a:ext>
            </a:extLst>
          </p:cNvPr>
          <p:cNvSpPr/>
          <p:nvPr/>
        </p:nvSpPr>
        <p:spPr>
          <a:xfrm>
            <a:off x="4546707" y="1909804"/>
            <a:ext cx="3101535" cy="3960092"/>
          </a:xfrm>
          <a:prstGeom prst="foldedCorner">
            <a:avLst>
              <a:gd name="adj" fmla="val 18160"/>
            </a:avLst>
          </a:prstGeom>
          <a:solidFill>
            <a:srgbClr val="F6F1F7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DIN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918D5568-0900-4636-A8D9-5763D03C52B4}"/>
              </a:ext>
            </a:extLst>
          </p:cNvPr>
          <p:cNvSpPr/>
          <p:nvPr/>
        </p:nvSpPr>
        <p:spPr>
          <a:xfrm>
            <a:off x="4543759" y="1909803"/>
            <a:ext cx="3104483" cy="658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852B7AF-19CC-431B-9284-96A15A1619BB}"/>
              </a:ext>
            </a:extLst>
          </p:cNvPr>
          <p:cNvSpPr txBox="1"/>
          <p:nvPr/>
        </p:nvSpPr>
        <p:spPr>
          <a:xfrm>
            <a:off x="5018782" y="2054241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7757E26-2483-4EB4-91C0-7B60FF0477A0}"/>
              </a:ext>
            </a:extLst>
          </p:cNvPr>
          <p:cNvSpPr txBox="1"/>
          <p:nvPr/>
        </p:nvSpPr>
        <p:spPr>
          <a:xfrm>
            <a:off x="4758194" y="3138814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sp>
        <p:nvSpPr>
          <p:cNvPr id="46" name="矩形: 折角 5">
            <a:extLst>
              <a:ext uri="{FF2B5EF4-FFF2-40B4-BE49-F238E27FC236}">
                <a16:creationId xmlns:a16="http://schemas.microsoft.com/office/drawing/2014/main" id="{2283C902-3E25-45AD-9442-CCD02AD1DFE2}"/>
              </a:ext>
            </a:extLst>
          </p:cNvPr>
          <p:cNvSpPr/>
          <p:nvPr/>
        </p:nvSpPr>
        <p:spPr>
          <a:xfrm>
            <a:off x="7932226" y="1909804"/>
            <a:ext cx="3101535" cy="3960092"/>
          </a:xfrm>
          <a:prstGeom prst="foldedCorner">
            <a:avLst>
              <a:gd name="adj" fmla="val 18160"/>
            </a:avLst>
          </a:prstGeom>
          <a:solidFill>
            <a:srgbClr val="F6F1F7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DIN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FCBF803-CE4A-4530-8388-1E215F976357}"/>
              </a:ext>
            </a:extLst>
          </p:cNvPr>
          <p:cNvSpPr/>
          <p:nvPr/>
        </p:nvSpPr>
        <p:spPr>
          <a:xfrm>
            <a:off x="7929278" y="1909803"/>
            <a:ext cx="3104483" cy="658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5D221AF-2109-45D3-AA03-FA0052084206}"/>
              </a:ext>
            </a:extLst>
          </p:cNvPr>
          <p:cNvSpPr txBox="1"/>
          <p:nvPr/>
        </p:nvSpPr>
        <p:spPr>
          <a:xfrm>
            <a:off x="8404301" y="2054241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28D4E03-88DB-4F5C-9B33-053EA244E482}"/>
              </a:ext>
            </a:extLst>
          </p:cNvPr>
          <p:cNvSpPr txBox="1"/>
          <p:nvPr/>
        </p:nvSpPr>
        <p:spPr>
          <a:xfrm>
            <a:off x="8143713" y="3138814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</p:spTree>
    <p:extLst>
      <p:ext uri="{BB962C8B-B14F-4D97-AF65-F5344CB8AC3E}">
        <p14:creationId xmlns:p14="http://schemas.microsoft.com/office/powerpoint/2010/main" val="4118449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1DE075E-7132-4CE2-A6F8-42A81824F4D0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9AF2C0B-56F6-453D-B04D-D84B7AD49592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2D7B2A7-6EFD-4BB8-A1A6-BBC19EE2F2F7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2EDA9F9-970C-4DB3-AA7F-07117CA724DA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07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9EFEAD-241C-4F04-A1E8-BC6D07BF95A6}"/>
              </a:ext>
            </a:extLst>
          </p:cNvPr>
          <p:cNvGrpSpPr/>
          <p:nvPr/>
        </p:nvGrpSpPr>
        <p:grpSpPr>
          <a:xfrm>
            <a:off x="587375" y="672887"/>
            <a:ext cx="3573621" cy="492443"/>
            <a:chOff x="1158240" y="672887"/>
            <a:chExt cx="3573621" cy="49244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B6EB8C6-C72B-4AB1-AE74-71C62739CBF6}"/>
                </a:ext>
              </a:extLst>
            </p:cNvPr>
            <p:cNvSpPr txBox="1"/>
            <p:nvPr/>
          </p:nvSpPr>
          <p:spPr>
            <a:xfrm>
              <a:off x="1158240" y="672887"/>
              <a:ext cx="58990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</a:rPr>
                <a:t>1.5</a:t>
              </a:r>
              <a:endParaRPr lang="zh-CN" altLang="en-US" sz="3200" b="1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F21198D-1EE4-4C48-8F28-1C991EA88FAD}"/>
                </a:ext>
              </a:extLst>
            </p:cNvPr>
            <p:cNvSpPr txBox="1"/>
            <p:nvPr/>
          </p:nvSpPr>
          <p:spPr>
            <a:xfrm>
              <a:off x="1859280" y="672887"/>
              <a:ext cx="287258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3200" dirty="0">
                  <a:gradFill>
                    <a:gsLst>
                      <a:gs pos="50000">
                        <a:schemeClr val="accent1">
                          <a:lumMod val="88000"/>
                          <a:lumOff val="12000"/>
                        </a:schemeClr>
                      </a:gs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请输入你的标题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D2AA0D7E-03DA-4326-9260-28A315830EF8}"/>
              </a:ext>
            </a:extLst>
          </p:cNvPr>
          <p:cNvSpPr/>
          <p:nvPr/>
        </p:nvSpPr>
        <p:spPr>
          <a:xfrm>
            <a:off x="1517809" y="16363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65D8846-5E5A-4538-8415-85E7AF469D1F}"/>
              </a:ext>
            </a:extLst>
          </p:cNvPr>
          <p:cNvSpPr/>
          <p:nvPr/>
        </p:nvSpPr>
        <p:spPr>
          <a:xfrm>
            <a:off x="846546" y="2598227"/>
            <a:ext cx="3235274" cy="3315211"/>
          </a:xfrm>
          <a:prstGeom prst="roundRect">
            <a:avLst>
              <a:gd name="adj" fmla="val 3577"/>
            </a:avLst>
          </a:prstGeom>
          <a:solidFill>
            <a:srgbClr val="F2E4F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966E209-003F-4063-A2D1-0AE4F074D2CD}"/>
              </a:ext>
            </a:extLst>
          </p:cNvPr>
          <p:cNvSpPr/>
          <p:nvPr/>
        </p:nvSpPr>
        <p:spPr>
          <a:xfrm>
            <a:off x="1749072" y="1867564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DD5BAAAC-A16E-47C3-85CC-BB7A05D5F2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06245" y="2224737"/>
            <a:ext cx="715876" cy="715876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:a16="http://schemas.microsoft.com/office/drawing/2014/main" id="{AFBF26F3-A9CF-43AF-B3CA-2A95B731E089}"/>
              </a:ext>
            </a:extLst>
          </p:cNvPr>
          <p:cNvSpPr/>
          <p:nvPr/>
        </p:nvSpPr>
        <p:spPr>
          <a:xfrm>
            <a:off x="5149626" y="16363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A2E5CD2-736B-419A-B076-1E7A0F380972}"/>
              </a:ext>
            </a:extLst>
          </p:cNvPr>
          <p:cNvSpPr/>
          <p:nvPr/>
        </p:nvSpPr>
        <p:spPr>
          <a:xfrm>
            <a:off x="4478363" y="2598227"/>
            <a:ext cx="3235274" cy="3315211"/>
          </a:xfrm>
          <a:prstGeom prst="roundRect">
            <a:avLst>
              <a:gd name="adj" fmla="val 3577"/>
            </a:avLst>
          </a:prstGeom>
          <a:solidFill>
            <a:srgbClr val="F2E4F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03A2D1BE-2CAF-41E0-A359-6A856E9814FE}"/>
              </a:ext>
            </a:extLst>
          </p:cNvPr>
          <p:cNvSpPr/>
          <p:nvPr/>
        </p:nvSpPr>
        <p:spPr>
          <a:xfrm>
            <a:off x="8781443" y="1636303"/>
            <a:ext cx="1892748" cy="189274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</a:gsLst>
              <a:lin ang="54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DD0D4C47-60FA-440B-81FA-77135A8D70FD}"/>
              </a:ext>
            </a:extLst>
          </p:cNvPr>
          <p:cNvSpPr/>
          <p:nvPr/>
        </p:nvSpPr>
        <p:spPr>
          <a:xfrm>
            <a:off x="8110180" y="2598227"/>
            <a:ext cx="3235274" cy="3315211"/>
          </a:xfrm>
          <a:prstGeom prst="roundRect">
            <a:avLst>
              <a:gd name="adj" fmla="val 3577"/>
            </a:avLst>
          </a:prstGeom>
          <a:solidFill>
            <a:srgbClr val="F2E4F5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E568938-EDBC-452D-A8D8-F0B3177BA578}"/>
              </a:ext>
            </a:extLst>
          </p:cNvPr>
          <p:cNvSpPr/>
          <p:nvPr/>
        </p:nvSpPr>
        <p:spPr>
          <a:xfrm>
            <a:off x="9012706" y="1867564"/>
            <a:ext cx="1430223" cy="1430223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317500" dir="5400000" algn="t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8239D14-4041-47BF-85A1-54E3BEF113F6}"/>
              </a:ext>
            </a:extLst>
          </p:cNvPr>
          <p:cNvGrpSpPr/>
          <p:nvPr/>
        </p:nvGrpSpPr>
        <p:grpSpPr>
          <a:xfrm>
            <a:off x="5380889" y="1867564"/>
            <a:ext cx="1430223" cy="1430223"/>
            <a:chOff x="5352935" y="1867564"/>
            <a:chExt cx="1430223" cy="1430223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B194040D-A170-4792-967F-D61D506C8751}"/>
                </a:ext>
              </a:extLst>
            </p:cNvPr>
            <p:cNvSpPr/>
            <p:nvPr/>
          </p:nvSpPr>
          <p:spPr>
            <a:xfrm>
              <a:off x="5352935" y="1867564"/>
              <a:ext cx="1430223" cy="1430223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9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30200" dist="317500" dir="5400000" algn="t" rotWithShape="0">
                <a:schemeClr val="accent1">
                  <a:lumMod val="20000"/>
                  <a:lumOff val="8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pic>
          <p:nvPicPr>
            <p:cNvPr id="17" name="图形 16">
              <a:extLst>
                <a:ext uri="{FF2B5EF4-FFF2-40B4-BE49-F238E27FC236}">
                  <a16:creationId xmlns:a16="http://schemas.microsoft.com/office/drawing/2014/main" id="{257A94BC-190E-401A-AC2F-96A8E276A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10108" y="2224737"/>
              <a:ext cx="715876" cy="715876"/>
            </a:xfrm>
            <a:prstGeom prst="rect">
              <a:avLst/>
            </a:prstGeom>
          </p:spPr>
        </p:pic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03CC5FF0-4B9F-4C28-BCB2-398FA974FE3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69879" y="2240289"/>
            <a:ext cx="715876" cy="71587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D692B53-0031-47CF-B434-738346354585}"/>
              </a:ext>
            </a:extLst>
          </p:cNvPr>
          <p:cNvSpPr txBox="1"/>
          <p:nvPr/>
        </p:nvSpPr>
        <p:spPr>
          <a:xfrm>
            <a:off x="1386965" y="3468693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0FE6E70-D489-4AAB-AFF6-5F08E4E23C9C}"/>
              </a:ext>
            </a:extLst>
          </p:cNvPr>
          <p:cNvSpPr txBox="1"/>
          <p:nvPr/>
        </p:nvSpPr>
        <p:spPr>
          <a:xfrm>
            <a:off x="5020911" y="3468693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146F0A2-E0E0-484C-B8FD-FF3772971269}"/>
              </a:ext>
            </a:extLst>
          </p:cNvPr>
          <p:cNvSpPr txBox="1"/>
          <p:nvPr/>
        </p:nvSpPr>
        <p:spPr>
          <a:xfrm>
            <a:off x="8654857" y="3468693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gradFill>
                  <a:gsLst>
                    <a:gs pos="50000">
                      <a:schemeClr val="accent1">
                        <a:lumMod val="88000"/>
                        <a:lumOff val="12000"/>
                      </a:schemeClr>
                    </a:gs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输入你的小标题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D4D135C-12C5-48F9-8F0C-F82369D205C0}"/>
              </a:ext>
            </a:extLst>
          </p:cNvPr>
          <p:cNvSpPr txBox="1"/>
          <p:nvPr/>
        </p:nvSpPr>
        <p:spPr>
          <a:xfrm>
            <a:off x="1195349" y="3960341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6324451-AF50-4690-96C2-6EC741B8BFDF}"/>
              </a:ext>
            </a:extLst>
          </p:cNvPr>
          <p:cNvSpPr txBox="1"/>
          <p:nvPr/>
        </p:nvSpPr>
        <p:spPr>
          <a:xfrm>
            <a:off x="4758194" y="3960341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4ECDE519-FF24-49A9-B52F-63CD4E0E498A}"/>
              </a:ext>
            </a:extLst>
          </p:cNvPr>
          <p:cNvSpPr txBox="1"/>
          <p:nvPr/>
        </p:nvSpPr>
        <p:spPr>
          <a:xfrm>
            <a:off x="8383743" y="3960341"/>
            <a:ext cx="2675612" cy="17523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这里可以放与你论文相关的内容，这里可以放与你论文相关的内容，这里可以放与你论文相关的内容，这里可以放与你论文相关的内容，这里可以放与你论文相关的内容</a:t>
            </a:r>
          </a:p>
        </p:txBody>
      </p:sp>
    </p:spTree>
    <p:extLst>
      <p:ext uri="{BB962C8B-B14F-4D97-AF65-F5344CB8AC3E}">
        <p14:creationId xmlns:p14="http://schemas.microsoft.com/office/powerpoint/2010/main" val="63468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ircle round shape">
            <a:extLst>
              <a:ext uri="{FF2B5EF4-FFF2-40B4-BE49-F238E27FC236}">
                <a16:creationId xmlns:a16="http://schemas.microsoft.com/office/drawing/2014/main" id="{5D35DC24-1931-45A6-A43F-C5EFA002CFAD}"/>
              </a:ext>
            </a:extLst>
          </p:cNvPr>
          <p:cNvSpPr/>
          <p:nvPr/>
        </p:nvSpPr>
        <p:spPr>
          <a:xfrm>
            <a:off x="3835078" y="1168080"/>
            <a:ext cx="4521844" cy="4521840"/>
          </a:xfrm>
          <a:prstGeom prst="ellipse">
            <a:avLst/>
          </a:prstGeom>
          <a:solidFill>
            <a:schemeClr val="bg1">
              <a:alpha val="58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21" name="circle round shape">
            <a:extLst>
              <a:ext uri="{FF2B5EF4-FFF2-40B4-BE49-F238E27FC236}">
                <a16:creationId xmlns:a16="http://schemas.microsoft.com/office/drawing/2014/main" id="{B1CA80F4-C9D8-44E2-B984-C32117363A61}"/>
              </a:ext>
            </a:extLst>
          </p:cNvPr>
          <p:cNvSpPr/>
          <p:nvPr/>
        </p:nvSpPr>
        <p:spPr>
          <a:xfrm>
            <a:off x="4032810" y="1365813"/>
            <a:ext cx="4126380" cy="4126374"/>
          </a:xfrm>
          <a:prstGeom prst="ellipse">
            <a:avLst/>
          </a:prstGeom>
          <a:gradFill flip="none" rotWithShape="1">
            <a:gsLst>
              <a:gs pos="50000">
                <a:schemeClr val="accent1">
                  <a:lumMod val="88000"/>
                  <a:lumOff val="12000"/>
                </a:schemeClr>
              </a:gs>
              <a:gs pos="0">
                <a:schemeClr val="accent1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22" name="Text Box 8">
            <a:extLst>
              <a:ext uri="{FF2B5EF4-FFF2-40B4-BE49-F238E27FC236}">
                <a16:creationId xmlns:a16="http://schemas.microsoft.com/office/drawing/2014/main" id="{C556EE00-1216-4912-A189-938F442FC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501" y="1950203"/>
            <a:ext cx="1594998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100" spc="130">
                <a:gradFill>
                  <a:gsLst>
                    <a:gs pos="70000">
                      <a:srgbClr val="1672BA">
                        <a:alpha val="5000"/>
                      </a:srgbClr>
                    </a:gs>
                    <a:gs pos="0">
                      <a:srgbClr val="1672BA">
                        <a:alpha val="40000"/>
                      </a:srgbClr>
                    </a:gs>
                  </a:gsLst>
                  <a:lin ang="5400000" scaled="0"/>
                </a:gradFill>
                <a:latin typeface="腾祥魅黑简" panose="01010104010101010101" pitchFamily="2" charset="-122"/>
                <a:ea typeface="腾祥魅黑简" panose="01010104010101010101" pitchFamily="2" charset="-12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i="0" u="none" strike="noStrike" kern="1200" cap="none" spc="13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腾祥魅黑简" panose="01010104010101010101" pitchFamily="2" charset="-122"/>
                <a:cs typeface="+mn-cs"/>
              </a:rPr>
              <a:t>02</a:t>
            </a:r>
            <a:endParaRPr kumimoji="0" lang="zh-CN" altLang="en-US" sz="8000" i="0" u="none" strike="noStrike" kern="1200" cap="none" spc="130" normalizeH="0" baseline="0" noProof="0" dirty="0">
              <a:ln w="19050"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腾祥魅黑简" panose="0101010401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AA2ACB4-B973-47A6-B588-640E3CFEFA13}"/>
              </a:ext>
            </a:extLst>
          </p:cNvPr>
          <p:cNvSpPr txBox="1"/>
          <p:nvPr/>
        </p:nvSpPr>
        <p:spPr>
          <a:xfrm>
            <a:off x="4033187" y="3096928"/>
            <a:ext cx="41256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请输入你的内容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0401A7A-23CE-4BF2-A1D5-A2B1ACD383F9}"/>
              </a:ext>
            </a:extLst>
          </p:cNvPr>
          <p:cNvSpPr/>
          <p:nvPr/>
        </p:nvSpPr>
        <p:spPr>
          <a:xfrm>
            <a:off x="4190035" y="3779370"/>
            <a:ext cx="3738623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ea typeface="OPPOSans L"/>
              </a:rPr>
              <a:t>QING SHU RU NI DE NEI RONG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ea typeface="OPPOSans L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29F92ABE-003C-4D4C-A1D4-32BF1A7A80F1}"/>
              </a:ext>
            </a:extLst>
          </p:cNvPr>
          <p:cNvCxnSpPr>
            <a:cxnSpLocks/>
          </p:cNvCxnSpPr>
          <p:nvPr/>
        </p:nvCxnSpPr>
        <p:spPr>
          <a:xfrm>
            <a:off x="5678126" y="4332433"/>
            <a:ext cx="83337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094CEA65-2D84-4723-9C9F-185D5F52F3AA}"/>
              </a:ext>
            </a:extLst>
          </p:cNvPr>
          <p:cNvGrpSpPr/>
          <p:nvPr/>
        </p:nvGrpSpPr>
        <p:grpSpPr>
          <a:xfrm>
            <a:off x="4559" y="6093313"/>
            <a:ext cx="12230138" cy="1207375"/>
            <a:chOff x="4559" y="6093313"/>
            <a:chExt cx="12230138" cy="120737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541C896-F96F-4F52-A162-875F747D82DF}"/>
                </a:ext>
              </a:extLst>
            </p:cNvPr>
            <p:cNvSpPr/>
            <p:nvPr userDrawn="1"/>
          </p:nvSpPr>
          <p:spPr>
            <a:xfrm rot="21348975">
              <a:off x="4559" y="6093313"/>
              <a:ext cx="12230138" cy="1207270"/>
            </a:xfrm>
            <a:custGeom>
              <a:avLst/>
              <a:gdLst>
                <a:gd name="connsiteX0" fmla="*/ 12230138 w 12230138"/>
                <a:gd name="connsiteY0" fmla="*/ 241748 h 1207270"/>
                <a:gd name="connsiteX1" fmla="*/ 12159510 w 12230138"/>
                <a:gd name="connsiteY1" fmla="*/ 1207270 h 1207270"/>
                <a:gd name="connsiteX2" fmla="*/ 0 w 12230138"/>
                <a:gd name="connsiteY2" fmla="*/ 317799 h 1207270"/>
                <a:gd name="connsiteX3" fmla="*/ 23247 w 12230138"/>
                <a:gd name="connsiteY3" fmla="*/ 0 h 1207270"/>
                <a:gd name="connsiteX4" fmla="*/ 485853 w 12230138"/>
                <a:gd name="connsiteY4" fmla="*/ 71819 h 1207270"/>
                <a:gd name="connsiteX5" fmla="*/ 7056737 w 12230138"/>
                <a:gd name="connsiteY5" fmla="*/ 494586 h 1207270"/>
                <a:gd name="connsiteX6" fmla="*/ 11977814 w 12230138"/>
                <a:gd name="connsiteY6" fmla="*/ 268620 h 120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30138" h="1207270">
                  <a:moveTo>
                    <a:pt x="12230138" y="241748"/>
                  </a:moveTo>
                  <a:lnTo>
                    <a:pt x="12159510" y="1207270"/>
                  </a:lnTo>
                  <a:lnTo>
                    <a:pt x="0" y="317799"/>
                  </a:lnTo>
                  <a:lnTo>
                    <a:pt x="23247" y="0"/>
                  </a:lnTo>
                  <a:lnTo>
                    <a:pt x="485853" y="71819"/>
                  </a:lnTo>
                  <a:cubicBezTo>
                    <a:pt x="2340259" y="338041"/>
                    <a:pt x="4607941" y="494585"/>
                    <a:pt x="7056737" y="494586"/>
                  </a:cubicBezTo>
                  <a:cubicBezTo>
                    <a:pt x="8819871" y="494586"/>
                    <a:pt x="10489115" y="413433"/>
                    <a:pt x="11977814" y="26862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235E21E-8B2A-4CF9-9CC3-1DEA3D9080FE}"/>
                </a:ext>
              </a:extLst>
            </p:cNvPr>
            <p:cNvSpPr/>
            <p:nvPr/>
          </p:nvSpPr>
          <p:spPr>
            <a:xfrm rot="21348975">
              <a:off x="6888" y="6157094"/>
              <a:ext cx="12224929" cy="1143594"/>
            </a:xfrm>
            <a:custGeom>
              <a:avLst/>
              <a:gdLst>
                <a:gd name="connsiteX0" fmla="*/ 12224929 w 12224929"/>
                <a:gd name="connsiteY0" fmla="*/ 249289 h 1143594"/>
                <a:gd name="connsiteX1" fmla="*/ 12159511 w 12224929"/>
                <a:gd name="connsiteY1" fmla="*/ 1143594 h 1143594"/>
                <a:gd name="connsiteX2" fmla="*/ 0 w 12224929"/>
                <a:gd name="connsiteY2" fmla="*/ 254122 h 1143594"/>
                <a:gd name="connsiteX3" fmla="*/ 18589 w 12224929"/>
                <a:gd name="connsiteY3" fmla="*/ 0 h 1143594"/>
                <a:gd name="connsiteX4" fmla="*/ 568648 w 12224929"/>
                <a:gd name="connsiteY4" fmla="*/ 80902 h 1143594"/>
                <a:gd name="connsiteX5" fmla="*/ 7132322 w 12224929"/>
                <a:gd name="connsiteY5" fmla="*/ 480979 h 1143594"/>
                <a:gd name="connsiteX6" fmla="*/ 12047999 w 12224929"/>
                <a:gd name="connsiteY6" fmla="*/ 267141 h 1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4929" h="1143594">
                  <a:moveTo>
                    <a:pt x="12224929" y="249289"/>
                  </a:moveTo>
                  <a:lnTo>
                    <a:pt x="12159511" y="1143594"/>
                  </a:lnTo>
                  <a:lnTo>
                    <a:pt x="0" y="254122"/>
                  </a:lnTo>
                  <a:lnTo>
                    <a:pt x="18589" y="0"/>
                  </a:lnTo>
                  <a:lnTo>
                    <a:pt x="568648" y="80902"/>
                  </a:lnTo>
                  <a:cubicBezTo>
                    <a:pt x="2421019" y="332836"/>
                    <a:pt x="4686213" y="480979"/>
                    <a:pt x="7132322" y="480979"/>
                  </a:cubicBezTo>
                  <a:cubicBezTo>
                    <a:pt x="8893521" y="480979"/>
                    <a:pt x="10560933" y="404182"/>
                    <a:pt x="12047999" y="2671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思源黑体 CN Regular"/>
                <a:cs typeface="+mn-cs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637E2E9-6DE8-44E2-A894-9230A165A9AF}"/>
              </a:ext>
            </a:extLst>
          </p:cNvPr>
          <p:cNvSpPr txBox="1"/>
          <p:nvPr/>
        </p:nvSpPr>
        <p:spPr>
          <a:xfrm>
            <a:off x="11464965" y="6308725"/>
            <a:ext cx="2885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bg1">
                    <a:alpha val="53000"/>
                  </a:schemeClr>
                </a:solidFill>
                <a:latin typeface="+mj-lt"/>
                <a:ea typeface="演示秋鸿楷" panose="00000500000000000000" pitchFamily="2" charset="-122"/>
              </a:rPr>
              <a:t>08</a:t>
            </a:r>
            <a:endParaRPr lang="zh-CN" altLang="en-US" sz="2000" dirty="0">
              <a:solidFill>
                <a:schemeClr val="bg1">
                  <a:alpha val="53000"/>
                </a:schemeClr>
              </a:solidFill>
              <a:latin typeface="+mj-lt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356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清华大学模板配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41C78"/>
      </a:accent1>
      <a:accent2>
        <a:srgbClr val="57C75A"/>
      </a:accent2>
      <a:accent3>
        <a:srgbClr val="C9C9C9"/>
      </a:accent3>
      <a:accent4>
        <a:srgbClr val="32A5B8"/>
      </a:accent4>
      <a:accent5>
        <a:srgbClr val="2759E5"/>
      </a:accent5>
      <a:accent6>
        <a:srgbClr val="A4D3E4"/>
      </a:accent6>
      <a:hlink>
        <a:srgbClr val="0563C1"/>
      </a:hlink>
      <a:folHlink>
        <a:srgbClr val="00AAE6"/>
      </a:folHlink>
    </a:clrScheme>
    <a:fontScheme name="思源  - Arial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>
          <a:outerShdw blurRad="431800" dist="177800" dir="5400000" sx="98000" sy="98000" algn="ctr" rotWithShape="0">
            <a:schemeClr val="accent1">
              <a:alpha val="26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841</TotalTime>
  <Words>2233</Words>
  <Application>Microsoft Office PowerPoint</Application>
  <PresentationFormat>宽屏</PresentationFormat>
  <Paragraphs>261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DIN</vt:lpstr>
      <vt:lpstr>OPPOSans B</vt:lpstr>
      <vt:lpstr>OPPOSans M</vt:lpstr>
      <vt:lpstr>Radikal</vt:lpstr>
      <vt:lpstr>Roboto Regular</vt:lpstr>
      <vt:lpstr>等线</vt:lpstr>
      <vt:lpstr>汉仪雅酷黑 45W</vt:lpstr>
      <vt:lpstr>思源黑体 CN Bold</vt:lpstr>
      <vt:lpstr>思源黑体 CN Regular</vt:lpstr>
      <vt:lpstr>微软雅黑</vt:lpstr>
      <vt:lpstr>微软雅黑 Bold</vt:lpstr>
      <vt:lpstr>微软雅黑 Light</vt:lpstr>
      <vt:lpstr>演示秋鸿楷</vt:lpstr>
      <vt:lpstr>Arial</vt:lpstr>
      <vt:lpstr>Calibri</vt:lpstr>
      <vt:lpstr>Cambria Math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完整框架紫色清华大学毕业论文答辩通用ppt模板</dc:title>
  <dc:creator>康 智通</dc:creator>
  <cp:keywords>P界达人</cp:keywords>
  <dc:description>www.51pptmoban.com</dc:description>
  <cp:lastModifiedBy>Win user</cp:lastModifiedBy>
  <cp:revision>354</cp:revision>
  <dcterms:created xsi:type="dcterms:W3CDTF">2021-10-24T05:01:20Z</dcterms:created>
  <dcterms:modified xsi:type="dcterms:W3CDTF">2022-01-19T13:08:18Z</dcterms:modified>
</cp:coreProperties>
</file>