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0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3" r:id="rId5"/>
    <p:sldId id="265" r:id="rId6"/>
    <p:sldId id="266" r:id="rId7"/>
    <p:sldId id="269" r:id="rId8"/>
    <p:sldId id="270" r:id="rId9"/>
    <p:sldId id="274" r:id="rId10"/>
    <p:sldId id="271" r:id="rId11"/>
    <p:sldId id="272" r:id="rId12"/>
    <p:sldId id="260" r:id="rId13"/>
    <p:sldId id="317" r:id="rId14"/>
    <p:sldId id="31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7C88"/>
    <a:srgbClr val="FE4C5D"/>
    <a:srgbClr val="FDB98B"/>
    <a:srgbClr val="FDBF94"/>
    <a:srgbClr val="432531"/>
    <a:srgbClr val="A25866"/>
    <a:srgbClr val="D87736"/>
    <a:srgbClr val="6D3B45"/>
    <a:srgbClr val="844854"/>
    <a:srgbClr val="1F1F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52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55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zh-CN" altLang="zh-CN" sz="1862" b="1" i="0" u="none" strike="noStrike" baseline="0" dirty="0">
                <a:effectLst/>
              </a:rPr>
              <a:t>中国心理健康现状</a:t>
            </a:r>
            <a:endParaRPr lang="zh-CN" altLang="zh-CN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solidFill>
              <a:schemeClr val="accent1">
                <a:alpha val="50000"/>
              </a:schemeClr>
            </a:solidFill>
            <a:ln w="12700">
              <a:solidFill>
                <a:schemeClr val="accent1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>
                  <a:alpha val="50000"/>
                </a:schemeClr>
              </a:solidFill>
              <a:ln w="12700">
                <a:solidFill>
                  <a:schemeClr val="accent4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899-426C-BB15-D06C49121DC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alpha val="50000"/>
                </a:schemeClr>
              </a:solidFill>
              <a:ln w="12700">
                <a:solidFill>
                  <a:schemeClr val="accent6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899-426C-BB15-D06C49121DC6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>
                  <a:alpha val="50000"/>
                </a:schemeClr>
              </a:solidFill>
              <a:ln w="12700">
                <a:solidFill>
                  <a:schemeClr val="accent6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899-426C-BB15-D06C49121DC6}"/>
              </c:ext>
            </c:extLst>
          </c:dPt>
          <c:xVal>
            <c:numRef>
              <c:f>Sheet1!$A$2:$A$7</c:f>
              <c:numCache>
                <c:formatCode>General</c:formatCode>
                <c:ptCount val="6"/>
                <c:pt idx="0">
                  <c:v>12</c:v>
                </c:pt>
                <c:pt idx="1">
                  <c:v>18</c:v>
                </c:pt>
                <c:pt idx="2">
                  <c:v>26</c:v>
                </c:pt>
                <c:pt idx="3">
                  <c:v>18</c:v>
                </c:pt>
                <c:pt idx="4">
                  <c:v>14</c:v>
                </c:pt>
                <c:pt idx="5">
                  <c:v>8</c:v>
                </c:pt>
              </c:numCache>
            </c:numRef>
          </c:xVal>
          <c:yVal>
            <c:numRef>
              <c:f>Sheet1!$B$2:$B$7</c:f>
              <c:numCache>
                <c:formatCode>General</c:formatCode>
                <c:ptCount val="6"/>
                <c:pt idx="0">
                  <c:v>27</c:v>
                </c:pt>
                <c:pt idx="1">
                  <c:v>10</c:v>
                </c:pt>
                <c:pt idx="2">
                  <c:v>14</c:v>
                </c:pt>
                <c:pt idx="3">
                  <c:v>20</c:v>
                </c:pt>
                <c:pt idx="4">
                  <c:v>15</c:v>
                </c:pt>
                <c:pt idx="5">
                  <c:v>5</c:v>
                </c:pt>
              </c:numCache>
            </c:numRef>
          </c:yVal>
          <c:bubbleSize>
            <c:numRef>
              <c:f>Sheet1!$C$2:$C$7</c:f>
              <c:numCache>
                <c:formatCode>General</c:formatCode>
                <c:ptCount val="6"/>
                <c:pt idx="0">
                  <c:v>10</c:v>
                </c:pt>
                <c:pt idx="1">
                  <c:v>14</c:v>
                </c:pt>
                <c:pt idx="2">
                  <c:v>10</c:v>
                </c:pt>
                <c:pt idx="3">
                  <c:v>20</c:v>
                </c:pt>
                <c:pt idx="4">
                  <c:v>11</c:v>
                </c:pt>
                <c:pt idx="5">
                  <c:v>7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6-3899-426C-BB15-D06C49121D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1028693048"/>
        <c:axId val="1028696968"/>
      </c:bubbleChart>
      <c:valAx>
        <c:axId val="1028693048"/>
        <c:scaling>
          <c:orientation val="minMax"/>
        </c:scaling>
        <c:delete val="0"/>
        <c:axPos val="b"/>
        <c:majorGridlines>
          <c:spPr>
            <a:ln w="12700" cap="flat" cmpd="sng" algn="ctr">
              <a:solidFill>
                <a:schemeClr val="accent1">
                  <a:alpha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28696968"/>
        <c:crosses val="autoZero"/>
        <c:crossBetween val="midCat"/>
      </c:valAx>
      <c:valAx>
        <c:axId val="1028696968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chemeClr val="accent1">
                  <a:alpha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2869304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279320348114382E-2"/>
          <c:y val="0.1669866380579918"/>
          <c:w val="0.90458609614587648"/>
          <c:h val="0.7649413981043136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>
              <a:outerShdw blurRad="254000" dist="127000" algn="ctr" rotWithShape="0">
                <a:schemeClr val="accent1">
                  <a:alpha val="40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咨询门诊</c:v>
                </c:pt>
                <c:pt idx="1">
                  <c:v>咨询电话</c:v>
                </c:pt>
                <c:pt idx="2">
                  <c:v>咨询网络</c:v>
                </c:pt>
                <c:pt idx="3">
                  <c:v>现场咨询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90</c:v>
                </c:pt>
                <c:pt idx="2">
                  <c:v>130</c:v>
                </c:pt>
                <c:pt idx="3">
                  <c:v>146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4A-4554-8080-1B51E96D03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9"/>
        <c:axId val="599405544"/>
        <c:axId val="599407504"/>
      </c:barChart>
      <c:stockChart>
        <c:ser>
          <c:idx val="1"/>
          <c:order val="1"/>
          <c:tx>
            <c:strRef>
              <c:f>Sheet1!$C$1</c:f>
              <c:strCache>
                <c:ptCount val="1"/>
                <c:pt idx="0">
                  <c:v>重要程度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咨询门诊</c:v>
                </c:pt>
                <c:pt idx="1">
                  <c:v>咨询电话</c:v>
                </c:pt>
                <c:pt idx="2">
                  <c:v>咨询网络</c:v>
                </c:pt>
                <c:pt idx="3">
                  <c:v>现场咨询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32</c:v>
                </c:pt>
                <c:pt idx="1">
                  <c:v>50</c:v>
                </c:pt>
                <c:pt idx="2">
                  <c:v>43</c:v>
                </c:pt>
                <c:pt idx="3">
                  <c:v>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04A-4554-8080-1B51E96D035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效果评价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咨询门诊</c:v>
                </c:pt>
                <c:pt idx="1">
                  <c:v>咨询电话</c:v>
                </c:pt>
                <c:pt idx="2">
                  <c:v>咨询网络</c:v>
                </c:pt>
                <c:pt idx="3">
                  <c:v>现场咨询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04A-4554-8080-1B51E96D03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12700" cap="flat" cmpd="sng" algn="ctr">
              <a:solidFill>
                <a:schemeClr val="accent1">
                  <a:lumMod val="50000"/>
                  <a:alpha val="50000"/>
                </a:schemeClr>
              </a:solidFill>
              <a:round/>
            </a:ln>
            <a:effectLst/>
          </c:spPr>
        </c:hiLowLines>
        <c:axId val="682050608"/>
        <c:axId val="682045904"/>
      </c:stockChart>
      <c:catAx>
        <c:axId val="599405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  <a:alpha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99407504"/>
        <c:crosses val="autoZero"/>
        <c:auto val="1"/>
        <c:lblAlgn val="ctr"/>
        <c:lblOffset val="100"/>
        <c:noMultiLvlLbl val="0"/>
      </c:catAx>
      <c:valAx>
        <c:axId val="599407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  <a:alpha val="1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99405544"/>
        <c:crosses val="autoZero"/>
        <c:crossBetween val="between"/>
      </c:valAx>
      <c:valAx>
        <c:axId val="682045904"/>
        <c:scaling>
          <c:orientation val="minMax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50000"/>
                  <a:lumOff val="50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2050608"/>
        <c:crosses val="max"/>
        <c:crossBetween val="between"/>
      </c:valAx>
      <c:catAx>
        <c:axId val="6820506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82045904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>
              <a:lumMod val="50000"/>
              <a:lumOff val="50000"/>
              <a:alpha val="10000"/>
            </a:schemeClr>
          </a:solidFill>
        </a:ln>
        <a:effectLst/>
      </c:spPr>
    </c:plotArea>
    <c:legend>
      <c:legendPos val="t"/>
      <c:layout>
        <c:manualLayout>
          <c:xMode val="edge"/>
          <c:yMode val="edge"/>
          <c:x val="1.0668773311230832E-2"/>
          <c:y val="5.4781001000715902E-2"/>
          <c:w val="0.47642723826188393"/>
          <c:h val="6.29931552673562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E2805B4-F96C-49ED-A492-6B11BFAA974A}" type="datetimeFigureOut">
              <a:rPr lang="zh-CN" altLang="en-US" smtClean="0"/>
              <a:pPr/>
              <a:t>2022/1/19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3B03498-C305-4314-B2C2-E7416051CDF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7593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F565E4-124D-4A03-B124-C22D2384BE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E8E6A31-9D7E-4032-9F24-88F264A924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ACDBA1-B4DD-4169-9851-B48754ADD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67E6-9B55-4E68-A70C-F43DED4662AA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ECF8ECC-66D3-42CE-964E-8299BE7A8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B313D8-56B1-4D7C-8F3F-735FC994D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2FDC9-34A6-4002-9872-3245ACA741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225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797D0C-16B7-4B35-9B56-2D9281EDC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EF1FBC9-EBF1-4F6F-B49E-4E51DA5F94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FABF74-B70F-4DB1-A026-53B7E2B58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67E6-9B55-4E68-A70C-F43DED4662AA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0CCD17-94D0-4E04-94E6-47AAE4960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87FCB5-B3C3-4092-8486-C1EF4FC76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2FDC9-34A6-4002-9872-3245ACA741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471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0CA2859-7D19-453D-885D-9B024B5554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65073FF-DB54-4932-BE8F-D9856F0F7C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D58416-4F3F-4A82-93D1-38E9A3639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67E6-9B55-4E68-A70C-F43DED4662AA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5D46E65-EEF2-4F4F-936E-33E25C330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FE3FF7-B005-4F06-AA77-0A12D313E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2FDC9-34A6-4002-9872-3245ACA741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6310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925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2515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006098-16FB-4EEC-BBD5-643EC0723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11DC9E-77FD-4C07-BEDD-34F77D9970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007B740-FD6B-4824-913F-B7E8A6212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67E6-9B55-4E68-A70C-F43DED4662AA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6CE5424-D4BE-4334-B90F-8A0960149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81D4B2-57F5-478D-9434-793ACB107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2FDC9-34A6-4002-9872-3245ACA741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570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89D541-8651-4993-8DCA-FF414424E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52577A1-21F8-42D5-8A77-A900DD15CE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A09DB0E-B8DF-4C88-927A-671BF6C75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67E6-9B55-4E68-A70C-F43DED4662AA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749C3D-5779-4C9E-B5AA-EDFFBF300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CC8AE9-2808-468B-9063-906CE6545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2FDC9-34A6-4002-9872-3245ACA741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428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FE4E00-57D3-4346-985C-E49F67DF4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EDA1C0-21FE-4D3D-ACB0-0FC1D695F2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8C2FD6D-A427-49C4-970E-C7E6A8D5FE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18C3DF6-DACD-4315-A620-F0665765A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67E6-9B55-4E68-A70C-F43DED4662AA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C51113B-D098-42C5-85A9-CDBBB44F0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36774DA-A51A-4639-B294-4E0836B58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2FDC9-34A6-4002-9872-3245ACA741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007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27C337-5138-4F9C-8B41-D11CB06FC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924C95F-8645-48A9-A595-BE87118158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AC2180E-1783-4404-91E1-DD91EFEA55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F574BE3-60BD-411F-81F3-4E402F3DF5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C56D7DD-E150-4956-B5C2-C99C017646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D6DADA2-1DDE-4710-B83A-551C7374B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67E6-9B55-4E68-A70C-F43DED4662AA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761C143-720E-414D-95E5-EF53FFD12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E3E93FA-7435-44FF-A4F1-7647343D7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2FDC9-34A6-4002-9872-3245ACA741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703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88DE5B-EC4A-48B1-9251-6A89B1258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5AF7CA0-E33D-466A-B702-F665F9AE4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67E6-9B55-4E68-A70C-F43DED4662AA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8ED8E0F-F776-4988-8C3E-C113BA716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9B6771C-7659-46AA-A590-C435A97A1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2FDC9-34A6-4002-9872-3245ACA741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560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C0AAD6A-096C-4F4B-B8D1-68BF98A29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67E6-9B55-4E68-A70C-F43DED4662AA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AC0F8A3-E471-49F3-884C-255400E27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F41CEAC-20E2-43FD-B4D5-93EC713CD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2FDC9-34A6-4002-9872-3245ACA741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171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67C57F-6C50-4F3D-A952-B9E55D5FF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A202460-EE3F-453B-9E26-D9B125877B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F95C725-A6A9-464D-9097-12395F78FD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E43EBFC-65F8-4DEB-A0EB-4CA72EE75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67E6-9B55-4E68-A70C-F43DED4662AA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824987E-A35B-46BA-96F2-78A328F3F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1525DF7-0A0B-40A6-9977-1092FE6F5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2FDC9-34A6-4002-9872-3245ACA741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3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E55462-47FE-4EAA-A8F3-EF7581739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EADBF2A-A259-450B-A0D8-9FE3A03536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D6C4239-4E79-4F6D-BE13-CE9F243176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0E303DC-EA21-4AD3-8BE6-725864625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67E6-9B55-4E68-A70C-F43DED4662AA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8835299-7182-4F9B-865D-DBE345464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0329F2F-2DD6-4B28-A243-56E4692CC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2FDC9-34A6-4002-9872-3245ACA741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860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4000">
              <a:schemeClr val="accent5"/>
            </a:gs>
            <a:gs pos="100000">
              <a:schemeClr val="accent2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6BB8407-6EC5-410A-A1E3-26E5EF00D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6A74BF-A47E-4C1D-91E0-2004054FDF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079B9F-CDB0-4179-82FF-6222799689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067E6-9B55-4E68-A70C-F43DED4662AA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63F1FB7-8FED-4261-A636-1D58AB0192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F5A4F6-9833-4C1B-B3AB-E428733F16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2FDC9-34A6-4002-9872-3245ACA741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130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庞门正道标题体" panose="02010600030101010101" pitchFamily="2" charset="-122"/>
          <a:ea typeface="庞门正道标题体" panose="02010600030101010101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9" userDrawn="1">
          <p15:clr>
            <a:srgbClr val="F26B43"/>
          </p15:clr>
        </p15:guide>
        <p15:guide id="2" pos="415" userDrawn="1">
          <p15:clr>
            <a:srgbClr val="F26B43"/>
          </p15:clr>
        </p15:guide>
        <p15:guide id="3" pos="7265" userDrawn="1">
          <p15:clr>
            <a:srgbClr val="F26B43"/>
          </p15:clr>
        </p15:guide>
        <p15:guide id="4" orient="horz" pos="640" userDrawn="1">
          <p15:clr>
            <a:srgbClr val="F26B43"/>
          </p15:clr>
        </p15:guide>
        <p15:guide id="5" orient="horz" pos="3861" userDrawn="1">
          <p15:clr>
            <a:srgbClr val="F26B43"/>
          </p15:clr>
        </p15:guide>
        <p15:guide id="6" orient="horz" pos="39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13.png"/><Relationship Id="rId7" Type="http://schemas.microsoft.com/office/2007/relationships/hdphoto" Target="../media/hdphoto27.wd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42.png"/><Relationship Id="rId5" Type="http://schemas.openxmlformats.org/officeDocument/2006/relationships/chart" Target="../charts/chart1.xml"/><Relationship Id="rId4" Type="http://schemas.microsoft.com/office/2007/relationships/hdphoto" Target="../media/hdphoto6.wdp"/><Relationship Id="rId9" Type="http://schemas.microsoft.com/office/2007/relationships/hdphoto" Target="../media/hdphoto28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0.png"/><Relationship Id="rId7" Type="http://schemas.microsoft.com/office/2007/relationships/hdphoto" Target="../media/hdphoto29.wd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44.png"/><Relationship Id="rId11" Type="http://schemas.microsoft.com/office/2007/relationships/hdphoto" Target="../media/hdphoto31.wdp"/><Relationship Id="rId5" Type="http://schemas.openxmlformats.org/officeDocument/2006/relationships/chart" Target="../charts/chart2.xml"/><Relationship Id="rId10" Type="http://schemas.openxmlformats.org/officeDocument/2006/relationships/image" Target="../media/image46.png"/><Relationship Id="rId4" Type="http://schemas.microsoft.com/office/2007/relationships/hdphoto" Target="../media/hdphoto9.wdp"/><Relationship Id="rId9" Type="http://schemas.microsoft.com/office/2007/relationships/hdphoto" Target="../media/hdphoto30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3" Type="http://schemas.microsoft.com/office/2007/relationships/hdphoto" Target="../media/hdphoto2.wdp"/><Relationship Id="rId7" Type="http://schemas.openxmlformats.org/officeDocument/2006/relationships/image" Target="../media/image8.png"/><Relationship Id="rId12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microsoft.com/office/2007/relationships/hdphoto" Target="../media/hdphoto7.wdp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0" Type="http://schemas.openxmlformats.org/officeDocument/2006/relationships/image" Target="../media/image17.png"/><Relationship Id="rId4" Type="http://schemas.microsoft.com/office/2007/relationships/hdphoto" Target="../media/hdphoto6.wdp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openxmlformats.org/officeDocument/2006/relationships/image" Target="../media/image10.png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12" Type="http://schemas.microsoft.com/office/2007/relationships/hdphoto" Target="../media/hdphoto13.wd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microsoft.com/office/2007/relationships/hdphoto" Target="../media/hdphoto10.wdp"/><Relationship Id="rId11" Type="http://schemas.openxmlformats.org/officeDocument/2006/relationships/image" Target="../media/image24.png"/><Relationship Id="rId5" Type="http://schemas.openxmlformats.org/officeDocument/2006/relationships/image" Target="../media/image21.png"/><Relationship Id="rId10" Type="http://schemas.microsoft.com/office/2007/relationships/hdphoto" Target="../media/hdphoto12.wdp"/><Relationship Id="rId4" Type="http://schemas.microsoft.com/office/2007/relationships/hdphoto" Target="../media/hdphoto9.wdp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0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microsoft.com/office/2007/relationships/hdphoto" Target="../media/hdphoto14.wdp"/><Relationship Id="rId5" Type="http://schemas.openxmlformats.org/officeDocument/2006/relationships/image" Target="../media/image25.png"/><Relationship Id="rId10" Type="http://schemas.openxmlformats.org/officeDocument/2006/relationships/image" Target="../media/image28.png"/><Relationship Id="rId4" Type="http://schemas.microsoft.com/office/2007/relationships/hdphoto" Target="../media/hdphoto9.wdp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29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microsoft.com/office/2007/relationships/hdphoto" Target="../media/hdphoto9.wdp"/><Relationship Id="rId11" Type="http://schemas.openxmlformats.org/officeDocument/2006/relationships/image" Target="../media/image27.png"/><Relationship Id="rId5" Type="http://schemas.openxmlformats.org/officeDocument/2006/relationships/image" Target="../media/image20.png"/><Relationship Id="rId10" Type="http://schemas.openxmlformats.org/officeDocument/2006/relationships/image" Target="../media/image26.png"/><Relationship Id="rId4" Type="http://schemas.microsoft.com/office/2007/relationships/hdphoto" Target="../media/hdphoto15.wdp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13" Type="http://schemas.openxmlformats.org/officeDocument/2006/relationships/image" Target="../media/image36.png"/><Relationship Id="rId18" Type="http://schemas.openxmlformats.org/officeDocument/2006/relationships/image" Target="../media/image17.png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12" Type="http://schemas.microsoft.com/office/2007/relationships/hdphoto" Target="../media/hdphoto21.wdp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.png"/><Relationship Id="rId1" Type="http://schemas.openxmlformats.org/officeDocument/2006/relationships/tags" Target="../tags/tag7.xml"/><Relationship Id="rId6" Type="http://schemas.microsoft.com/office/2007/relationships/hdphoto" Target="../media/hdphoto18.wdp"/><Relationship Id="rId11" Type="http://schemas.openxmlformats.org/officeDocument/2006/relationships/image" Target="../media/image35.png"/><Relationship Id="rId5" Type="http://schemas.openxmlformats.org/officeDocument/2006/relationships/image" Target="../media/image32.png"/><Relationship Id="rId15" Type="http://schemas.openxmlformats.org/officeDocument/2006/relationships/image" Target="../media/image37.png"/><Relationship Id="rId10" Type="http://schemas.microsoft.com/office/2007/relationships/hdphoto" Target="../media/hdphoto20.wdp"/><Relationship Id="rId19" Type="http://schemas.openxmlformats.org/officeDocument/2006/relationships/image" Target="../media/image6.png"/><Relationship Id="rId4" Type="http://schemas.microsoft.com/office/2007/relationships/hdphoto" Target="../media/hdphoto17.wdp"/><Relationship Id="rId9" Type="http://schemas.openxmlformats.org/officeDocument/2006/relationships/image" Target="../media/image34.png"/><Relationship Id="rId14" Type="http://schemas.microsoft.com/office/2007/relationships/hdphoto" Target="../media/hdphoto22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5.wdp"/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microsoft.com/office/2007/relationships/hdphoto" Target="../media/hdphoto24.wdp"/><Relationship Id="rId5" Type="http://schemas.openxmlformats.org/officeDocument/2006/relationships/image" Target="../media/image39.png"/><Relationship Id="rId10" Type="http://schemas.microsoft.com/office/2007/relationships/hdphoto" Target="../media/hdphoto26.wdp"/><Relationship Id="rId4" Type="http://schemas.microsoft.com/office/2007/relationships/hdphoto" Target="../media/hdphoto23.wdp"/><Relationship Id="rId9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35B263BF-A8CF-472C-B650-85B347249C3F}"/>
              </a:ext>
            </a:extLst>
          </p:cNvPr>
          <p:cNvSpPr txBox="1"/>
          <p:nvPr/>
        </p:nvSpPr>
        <p:spPr>
          <a:xfrm>
            <a:off x="58985" y="5424045"/>
            <a:ext cx="9377558" cy="2148552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7105"/>
              </a:avLst>
            </a:prstTxWarp>
            <a:spAutoFit/>
          </a:bodyPr>
          <a:lstStyle>
            <a:defPPr>
              <a:defRPr lang="zh-CN"/>
            </a:defPPr>
            <a:lvl1pPr algn="dist">
              <a:defRPr sz="9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en-US" altLang="zh-CN" dirty="0">
                <a:ln w="12700">
                  <a:gradFill flip="none" rotWithShape="1">
                    <a:gsLst>
                      <a:gs pos="43000">
                        <a:schemeClr val="accent1">
                          <a:lumMod val="45000"/>
                          <a:lumOff val="55000"/>
                          <a:alpha val="33000"/>
                        </a:schemeClr>
                      </a:gs>
                      <a:gs pos="20000">
                        <a:schemeClr val="accent1">
                          <a:lumMod val="45000"/>
                          <a:lumOff val="55000"/>
                        </a:schemeClr>
                      </a:gs>
                      <a:gs pos="75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Emotion</a:t>
            </a:r>
            <a:endParaRPr lang="zh-CN" altLang="en-US" dirty="0">
              <a:ln w="12700">
                <a:gradFill flip="none" rotWithShape="1">
                  <a:gsLst>
                    <a:gs pos="43000">
                      <a:schemeClr val="accent1">
                        <a:lumMod val="45000"/>
                        <a:lumOff val="55000"/>
                        <a:alpha val="33000"/>
                      </a:schemeClr>
                    </a:gs>
                    <a:gs pos="20000">
                      <a:schemeClr val="accent1">
                        <a:lumMod val="45000"/>
                        <a:lumOff val="55000"/>
                      </a:schemeClr>
                    </a:gs>
                    <a:gs pos="75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  <a:noFill/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005CEDC-090D-4DF6-85DE-8B9B8E384019}"/>
              </a:ext>
            </a:extLst>
          </p:cNvPr>
          <p:cNvSpPr/>
          <p:nvPr/>
        </p:nvSpPr>
        <p:spPr>
          <a:xfrm flipH="1">
            <a:off x="5125156" y="1176020"/>
            <a:ext cx="6408031" cy="1519691"/>
          </a:xfrm>
          <a:prstGeom prst="roundRect">
            <a:avLst>
              <a:gd name="adj" fmla="val 797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4129EEE-8F28-48D8-B32B-7D5B89ECE3AD}"/>
              </a:ext>
            </a:extLst>
          </p:cNvPr>
          <p:cNvSpPr/>
          <p:nvPr/>
        </p:nvSpPr>
        <p:spPr>
          <a:xfrm flipH="1">
            <a:off x="5535709" y="2456382"/>
            <a:ext cx="3841850" cy="578595"/>
          </a:xfrm>
          <a:custGeom>
            <a:avLst/>
            <a:gdLst>
              <a:gd name="connsiteX0" fmla="*/ 219969 w 3841850"/>
              <a:gd name="connsiteY0" fmla="*/ 0 h 578595"/>
              <a:gd name="connsiteX1" fmla="*/ 3621881 w 3841850"/>
              <a:gd name="connsiteY1" fmla="*/ 0 h 578595"/>
              <a:gd name="connsiteX2" fmla="*/ 3841850 w 3841850"/>
              <a:gd name="connsiteY2" fmla="*/ 219969 h 578595"/>
              <a:gd name="connsiteX3" fmla="*/ 3621881 w 3841850"/>
              <a:gd name="connsiteY3" fmla="*/ 439938 h 578595"/>
              <a:gd name="connsiteX4" fmla="*/ 3516045 w 3841850"/>
              <a:gd name="connsiteY4" fmla="*/ 439938 h 578595"/>
              <a:gd name="connsiteX5" fmla="*/ 3546289 w 3841850"/>
              <a:gd name="connsiteY5" fmla="*/ 578595 h 578595"/>
              <a:gd name="connsiteX6" fmla="*/ 3400122 w 3841850"/>
              <a:gd name="connsiteY6" fmla="*/ 439938 h 578595"/>
              <a:gd name="connsiteX7" fmla="*/ 219969 w 3841850"/>
              <a:gd name="connsiteY7" fmla="*/ 439938 h 578595"/>
              <a:gd name="connsiteX8" fmla="*/ 0 w 3841850"/>
              <a:gd name="connsiteY8" fmla="*/ 219969 h 578595"/>
              <a:gd name="connsiteX9" fmla="*/ 219969 w 3841850"/>
              <a:gd name="connsiteY9" fmla="*/ 0 h 578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41850" h="578595">
                <a:moveTo>
                  <a:pt x="219969" y="0"/>
                </a:moveTo>
                <a:lnTo>
                  <a:pt x="3621881" y="0"/>
                </a:lnTo>
                <a:cubicBezTo>
                  <a:pt x="3743367" y="0"/>
                  <a:pt x="3841850" y="98483"/>
                  <a:pt x="3841850" y="219969"/>
                </a:cubicBezTo>
                <a:cubicBezTo>
                  <a:pt x="3841850" y="341455"/>
                  <a:pt x="3743367" y="439938"/>
                  <a:pt x="3621881" y="439938"/>
                </a:cubicBezTo>
                <a:lnTo>
                  <a:pt x="3516045" y="439938"/>
                </a:lnTo>
                <a:lnTo>
                  <a:pt x="3546289" y="578595"/>
                </a:lnTo>
                <a:lnTo>
                  <a:pt x="3400122" y="439938"/>
                </a:lnTo>
                <a:lnTo>
                  <a:pt x="219969" y="439938"/>
                </a:lnTo>
                <a:cubicBezTo>
                  <a:pt x="98483" y="439938"/>
                  <a:pt x="0" y="341455"/>
                  <a:pt x="0" y="219969"/>
                </a:cubicBezTo>
                <a:cubicBezTo>
                  <a:pt x="0" y="98483"/>
                  <a:pt x="98483" y="0"/>
                  <a:pt x="219969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2400" dirty="0">
                <a:solidFill>
                  <a:schemeClr val="accent5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入 门 通 用 课 程</a:t>
            </a:r>
            <a:endParaRPr lang="zh-CN" altLang="en-US" sz="2400" dirty="0">
              <a:solidFill>
                <a:schemeClr val="accent5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BE10150-0A03-4F3E-A199-5AE8FF6AF162}"/>
              </a:ext>
            </a:extLst>
          </p:cNvPr>
          <p:cNvGrpSpPr/>
          <p:nvPr/>
        </p:nvGrpSpPr>
        <p:grpSpPr>
          <a:xfrm flipH="1">
            <a:off x="5558877" y="1125538"/>
            <a:ext cx="5632025" cy="1569660"/>
            <a:chOff x="1489486" y="2011255"/>
            <a:chExt cx="2565846" cy="156966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8DD149D-6CF0-4661-8DCC-E9E1379ACE6D}"/>
                </a:ext>
              </a:extLst>
            </p:cNvPr>
            <p:cNvSpPr txBox="1"/>
            <p:nvPr/>
          </p:nvSpPr>
          <p:spPr>
            <a:xfrm>
              <a:off x="1518572" y="2011255"/>
              <a:ext cx="25367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9600" dirty="0">
                  <a:solidFill>
                    <a:schemeClr val="accent5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情绪管理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C37271D-14BF-447C-8D38-C6AF330985EC}"/>
                </a:ext>
              </a:extLst>
            </p:cNvPr>
            <p:cNvSpPr txBox="1"/>
            <p:nvPr/>
          </p:nvSpPr>
          <p:spPr>
            <a:xfrm>
              <a:off x="1489486" y="2011255"/>
              <a:ext cx="25367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9600" dirty="0">
                  <a:solidFill>
                    <a:schemeClr val="bg1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情绪管理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1D986FBB-8E01-462C-987A-5221E4752511}"/>
              </a:ext>
            </a:extLst>
          </p:cNvPr>
          <p:cNvSpPr txBox="1"/>
          <p:nvPr/>
        </p:nvSpPr>
        <p:spPr>
          <a:xfrm flipH="1">
            <a:off x="9745518" y="3448604"/>
            <a:ext cx="1362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i="1" dirty="0">
                <a:solidFill>
                  <a:schemeClr val="bg1"/>
                </a:solidFill>
              </a:rPr>
              <a:t>讲师：</a:t>
            </a:r>
            <a:r>
              <a:rPr lang="en-US" altLang="zh-CN" b="1" i="1" dirty="0">
                <a:solidFill>
                  <a:schemeClr val="bg1"/>
                </a:solidFill>
              </a:rPr>
              <a:t>XXX</a:t>
            </a:r>
            <a:endParaRPr lang="zh-CN" altLang="en-US" b="1" i="1" dirty="0">
              <a:solidFill>
                <a:schemeClr val="bg1"/>
              </a:solidFill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BBD3C138-2E55-438B-8946-CC58ED300706}"/>
              </a:ext>
            </a:extLst>
          </p:cNvPr>
          <p:cNvCxnSpPr>
            <a:cxnSpLocks/>
            <a:stCxn id="22" idx="3"/>
          </p:cNvCxnSpPr>
          <p:nvPr/>
        </p:nvCxnSpPr>
        <p:spPr>
          <a:xfrm flipH="1">
            <a:off x="5228122" y="3633270"/>
            <a:ext cx="4517396" cy="1595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>
            <a:extLst>
              <a:ext uri="{FF2B5EF4-FFF2-40B4-BE49-F238E27FC236}">
                <a16:creationId xmlns:a16="http://schemas.microsoft.com/office/drawing/2014/main" id="{0419CE48-F6D5-4FFC-AA41-1331589FDE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rcRect l="28811" b="30036"/>
          <a:stretch>
            <a:fillRect/>
          </a:stretch>
        </p:blipFill>
        <p:spPr>
          <a:xfrm flipH="1">
            <a:off x="9978573" y="4682674"/>
            <a:ext cx="2213427" cy="2175326"/>
          </a:xfrm>
          <a:custGeom>
            <a:avLst/>
            <a:gdLst>
              <a:gd name="connsiteX0" fmla="*/ 0 w 2213427"/>
              <a:gd name="connsiteY0" fmla="*/ 0 h 2175326"/>
              <a:gd name="connsiteX1" fmla="*/ 2213427 w 2213427"/>
              <a:gd name="connsiteY1" fmla="*/ 0 h 2175326"/>
              <a:gd name="connsiteX2" fmla="*/ 2213427 w 2213427"/>
              <a:gd name="connsiteY2" fmla="*/ 2175326 h 2175326"/>
              <a:gd name="connsiteX3" fmla="*/ 0 w 2213427"/>
              <a:gd name="connsiteY3" fmla="*/ 2175326 h 2175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3427" h="2175326">
                <a:moveTo>
                  <a:pt x="0" y="0"/>
                </a:moveTo>
                <a:lnTo>
                  <a:pt x="2213427" y="0"/>
                </a:lnTo>
                <a:lnTo>
                  <a:pt x="2213427" y="2175326"/>
                </a:lnTo>
                <a:lnTo>
                  <a:pt x="0" y="2175326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21247F2D-C995-45D2-8FD4-280C7AB65609}"/>
              </a:ext>
            </a:extLst>
          </p:cNvPr>
          <p:cNvGrpSpPr/>
          <p:nvPr/>
        </p:nvGrpSpPr>
        <p:grpSpPr>
          <a:xfrm>
            <a:off x="0" y="559135"/>
            <a:ext cx="4875118" cy="6517602"/>
            <a:chOff x="0" y="559135"/>
            <a:chExt cx="4875118" cy="6517602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7D7E64A-C29F-408C-A39B-06775A0C13AE}"/>
                </a:ext>
              </a:extLst>
            </p:cNvPr>
            <p:cNvSpPr/>
            <p:nvPr/>
          </p:nvSpPr>
          <p:spPr>
            <a:xfrm>
              <a:off x="0" y="1222846"/>
              <a:ext cx="4875118" cy="5635155"/>
            </a:xfrm>
            <a:custGeom>
              <a:avLst/>
              <a:gdLst>
                <a:gd name="connsiteX0" fmla="*/ 1917966 w 4875118"/>
                <a:gd name="connsiteY0" fmla="*/ 0 h 5635155"/>
                <a:gd name="connsiteX1" fmla="*/ 4875118 w 4875118"/>
                <a:gd name="connsiteY1" fmla="*/ 2957151 h 5635155"/>
                <a:gd name="connsiteX2" fmla="*/ 3327520 w 4875118"/>
                <a:gd name="connsiteY2" fmla="*/ 5557390 h 5635155"/>
                <a:gd name="connsiteX3" fmla="*/ 3166089 w 4875118"/>
                <a:gd name="connsiteY3" fmla="*/ 5635155 h 5635155"/>
                <a:gd name="connsiteX4" fmla="*/ 669843 w 4875118"/>
                <a:gd name="connsiteY4" fmla="*/ 5635155 h 5635155"/>
                <a:gd name="connsiteX5" fmla="*/ 508413 w 4875118"/>
                <a:gd name="connsiteY5" fmla="*/ 5557390 h 5635155"/>
                <a:gd name="connsiteX6" fmla="*/ 36944 w 4875118"/>
                <a:gd name="connsiteY6" fmla="*/ 5239033 h 5635155"/>
                <a:gd name="connsiteX7" fmla="*/ 0 w 4875118"/>
                <a:gd name="connsiteY7" fmla="*/ 5205456 h 5635155"/>
                <a:gd name="connsiteX8" fmla="*/ 0 w 4875118"/>
                <a:gd name="connsiteY8" fmla="*/ 708846 h 5635155"/>
                <a:gd name="connsiteX9" fmla="*/ 36944 w 4875118"/>
                <a:gd name="connsiteY9" fmla="*/ 675270 h 5635155"/>
                <a:gd name="connsiteX10" fmla="*/ 1917966 w 4875118"/>
                <a:gd name="connsiteY10" fmla="*/ 0 h 5635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75118" h="5635155">
                  <a:moveTo>
                    <a:pt x="1917966" y="0"/>
                  </a:moveTo>
                  <a:cubicBezTo>
                    <a:pt x="3551155" y="0"/>
                    <a:pt x="4875118" y="1323962"/>
                    <a:pt x="4875118" y="2957151"/>
                  </a:cubicBezTo>
                  <a:cubicBezTo>
                    <a:pt x="4875118" y="4079969"/>
                    <a:pt x="4249339" y="5056628"/>
                    <a:pt x="3327520" y="5557390"/>
                  </a:cubicBezTo>
                  <a:lnTo>
                    <a:pt x="3166089" y="5635155"/>
                  </a:lnTo>
                  <a:lnTo>
                    <a:pt x="669843" y="5635155"/>
                  </a:lnTo>
                  <a:lnTo>
                    <a:pt x="508413" y="5557390"/>
                  </a:lnTo>
                  <a:cubicBezTo>
                    <a:pt x="340809" y="5466342"/>
                    <a:pt x="182992" y="5359563"/>
                    <a:pt x="36944" y="5239033"/>
                  </a:cubicBezTo>
                  <a:lnTo>
                    <a:pt x="0" y="5205456"/>
                  </a:lnTo>
                  <a:lnTo>
                    <a:pt x="0" y="708846"/>
                  </a:lnTo>
                  <a:lnTo>
                    <a:pt x="36944" y="675270"/>
                  </a:lnTo>
                  <a:cubicBezTo>
                    <a:pt x="548114" y="253415"/>
                    <a:pt x="1203446" y="0"/>
                    <a:pt x="1917966" y="0"/>
                  </a:cubicBezTo>
                  <a:close/>
                </a:path>
              </a:pathLst>
            </a:custGeom>
            <a:solidFill>
              <a:schemeClr val="accent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1C007540-0DDC-4C5A-9A42-A2F7F6F13F21}"/>
                </a:ext>
              </a:extLst>
            </p:cNvPr>
            <p:cNvSpPr/>
            <p:nvPr/>
          </p:nvSpPr>
          <p:spPr>
            <a:xfrm flipH="1">
              <a:off x="0" y="6667401"/>
              <a:ext cx="4591746" cy="2201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546346FE-A3C9-46EE-AE85-71132E8BD961}"/>
                </a:ext>
              </a:extLst>
            </p:cNvPr>
            <p:cNvGrpSpPr/>
            <p:nvPr/>
          </p:nvGrpSpPr>
          <p:grpSpPr>
            <a:xfrm>
              <a:off x="1456821" y="559135"/>
              <a:ext cx="3290943" cy="6517602"/>
              <a:chOff x="1655605" y="472772"/>
              <a:chExt cx="3290943" cy="6517602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ACA7C507-A280-4AF3-8DD2-4DB78B4F3645}"/>
                  </a:ext>
                </a:extLst>
              </p:cNvPr>
              <p:cNvSpPr/>
              <p:nvPr/>
            </p:nvSpPr>
            <p:spPr>
              <a:xfrm>
                <a:off x="1824701" y="3442607"/>
                <a:ext cx="615384" cy="540971"/>
              </a:xfrm>
              <a:custGeom>
                <a:avLst/>
                <a:gdLst>
                  <a:gd name="connsiteX0" fmla="*/ 548640 w 548640"/>
                  <a:gd name="connsiteY0" fmla="*/ 0 h 497840"/>
                  <a:gd name="connsiteX1" fmla="*/ 0 w 548640"/>
                  <a:gd name="connsiteY1" fmla="*/ 111760 h 497840"/>
                  <a:gd name="connsiteX2" fmla="*/ 91440 w 548640"/>
                  <a:gd name="connsiteY2" fmla="*/ 497840 h 497840"/>
                  <a:gd name="connsiteX3" fmla="*/ 548640 w 548640"/>
                  <a:gd name="connsiteY3" fmla="*/ 0 h 497840"/>
                  <a:gd name="connsiteX0" fmla="*/ 516255 w 516255"/>
                  <a:gd name="connsiteY0" fmla="*/ 0 h 497840"/>
                  <a:gd name="connsiteX1" fmla="*/ 0 w 516255"/>
                  <a:gd name="connsiteY1" fmla="*/ 121285 h 497840"/>
                  <a:gd name="connsiteX2" fmla="*/ 59055 w 516255"/>
                  <a:gd name="connsiteY2" fmla="*/ 497840 h 497840"/>
                  <a:gd name="connsiteX3" fmla="*/ 516255 w 516255"/>
                  <a:gd name="connsiteY3" fmla="*/ 0 h 497840"/>
                  <a:gd name="connsiteX0" fmla="*/ 516255 w 516255"/>
                  <a:gd name="connsiteY0" fmla="*/ 0 h 497840"/>
                  <a:gd name="connsiteX1" fmla="*/ 0 w 516255"/>
                  <a:gd name="connsiteY1" fmla="*/ 121285 h 497840"/>
                  <a:gd name="connsiteX2" fmla="*/ 59055 w 516255"/>
                  <a:gd name="connsiteY2" fmla="*/ 497840 h 497840"/>
                  <a:gd name="connsiteX3" fmla="*/ 516255 w 516255"/>
                  <a:gd name="connsiteY3" fmla="*/ 0 h 497840"/>
                  <a:gd name="connsiteX0" fmla="*/ 546735 w 546735"/>
                  <a:gd name="connsiteY0" fmla="*/ 0 h 482600"/>
                  <a:gd name="connsiteX1" fmla="*/ 0 w 546735"/>
                  <a:gd name="connsiteY1" fmla="*/ 106045 h 482600"/>
                  <a:gd name="connsiteX2" fmla="*/ 59055 w 546735"/>
                  <a:gd name="connsiteY2" fmla="*/ 482600 h 482600"/>
                  <a:gd name="connsiteX3" fmla="*/ 546735 w 546735"/>
                  <a:gd name="connsiteY3" fmla="*/ 0 h 482600"/>
                  <a:gd name="connsiteX0" fmla="*/ 546735 w 546735"/>
                  <a:gd name="connsiteY0" fmla="*/ 0 h 482600"/>
                  <a:gd name="connsiteX1" fmla="*/ 0 w 546735"/>
                  <a:gd name="connsiteY1" fmla="*/ 106045 h 482600"/>
                  <a:gd name="connsiteX2" fmla="*/ 59055 w 546735"/>
                  <a:gd name="connsiteY2" fmla="*/ 482600 h 482600"/>
                  <a:gd name="connsiteX3" fmla="*/ 546735 w 546735"/>
                  <a:gd name="connsiteY3" fmla="*/ 0 h 482600"/>
                  <a:gd name="connsiteX0" fmla="*/ 546735 w 546735"/>
                  <a:gd name="connsiteY0" fmla="*/ 0 h 482600"/>
                  <a:gd name="connsiteX1" fmla="*/ 0 w 546735"/>
                  <a:gd name="connsiteY1" fmla="*/ 106045 h 482600"/>
                  <a:gd name="connsiteX2" fmla="*/ 59055 w 546735"/>
                  <a:gd name="connsiteY2" fmla="*/ 482600 h 482600"/>
                  <a:gd name="connsiteX3" fmla="*/ 546735 w 546735"/>
                  <a:gd name="connsiteY3" fmla="*/ 0 h 48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735" h="482600">
                    <a:moveTo>
                      <a:pt x="546735" y="0"/>
                    </a:moveTo>
                    <a:cubicBezTo>
                      <a:pt x="351790" y="86148"/>
                      <a:pt x="170180" y="44662"/>
                      <a:pt x="0" y="106045"/>
                    </a:cubicBezTo>
                    <a:cubicBezTo>
                      <a:pt x="19685" y="231563"/>
                      <a:pt x="-23495" y="339937"/>
                      <a:pt x="59055" y="482600"/>
                    </a:cubicBezTo>
                    <a:lnTo>
                      <a:pt x="546735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24043CB9-1E09-490A-B65B-B7EE3C990D71}"/>
                  </a:ext>
                </a:extLst>
              </p:cNvPr>
              <p:cNvSpPr/>
              <p:nvPr/>
            </p:nvSpPr>
            <p:spPr>
              <a:xfrm>
                <a:off x="2728058" y="4264534"/>
                <a:ext cx="788706" cy="320355"/>
              </a:xfrm>
              <a:custGeom>
                <a:avLst/>
                <a:gdLst>
                  <a:gd name="connsiteX0" fmla="*/ 0 w 680720"/>
                  <a:gd name="connsiteY0" fmla="*/ 71120 h 274320"/>
                  <a:gd name="connsiteX1" fmla="*/ 568960 w 680720"/>
                  <a:gd name="connsiteY1" fmla="*/ 0 h 274320"/>
                  <a:gd name="connsiteX2" fmla="*/ 680720 w 680720"/>
                  <a:gd name="connsiteY2" fmla="*/ 121920 h 274320"/>
                  <a:gd name="connsiteX3" fmla="*/ 477520 w 680720"/>
                  <a:gd name="connsiteY3" fmla="*/ 274320 h 274320"/>
                  <a:gd name="connsiteX4" fmla="*/ 0 w 680720"/>
                  <a:gd name="connsiteY4" fmla="*/ 71120 h 274320"/>
                  <a:gd name="connsiteX0" fmla="*/ 0 w 680720"/>
                  <a:gd name="connsiteY0" fmla="*/ 82550 h 285750"/>
                  <a:gd name="connsiteX1" fmla="*/ 584200 w 680720"/>
                  <a:gd name="connsiteY1" fmla="*/ 0 h 285750"/>
                  <a:gd name="connsiteX2" fmla="*/ 680720 w 680720"/>
                  <a:gd name="connsiteY2" fmla="*/ 133350 h 285750"/>
                  <a:gd name="connsiteX3" fmla="*/ 477520 w 680720"/>
                  <a:gd name="connsiteY3" fmla="*/ 285750 h 285750"/>
                  <a:gd name="connsiteX4" fmla="*/ 0 w 680720"/>
                  <a:gd name="connsiteY4" fmla="*/ 82550 h 285750"/>
                  <a:gd name="connsiteX0" fmla="*/ 0 w 680720"/>
                  <a:gd name="connsiteY0" fmla="*/ 82550 h 285750"/>
                  <a:gd name="connsiteX1" fmla="*/ 584200 w 680720"/>
                  <a:gd name="connsiteY1" fmla="*/ 0 h 285750"/>
                  <a:gd name="connsiteX2" fmla="*/ 680720 w 680720"/>
                  <a:gd name="connsiteY2" fmla="*/ 133350 h 285750"/>
                  <a:gd name="connsiteX3" fmla="*/ 477520 w 680720"/>
                  <a:gd name="connsiteY3" fmla="*/ 285750 h 285750"/>
                  <a:gd name="connsiteX4" fmla="*/ 0 w 680720"/>
                  <a:gd name="connsiteY4" fmla="*/ 82550 h 285750"/>
                  <a:gd name="connsiteX0" fmla="*/ 0 w 686435"/>
                  <a:gd name="connsiteY0" fmla="*/ 93980 h 285750"/>
                  <a:gd name="connsiteX1" fmla="*/ 589915 w 686435"/>
                  <a:gd name="connsiteY1" fmla="*/ 0 h 285750"/>
                  <a:gd name="connsiteX2" fmla="*/ 686435 w 686435"/>
                  <a:gd name="connsiteY2" fmla="*/ 133350 h 285750"/>
                  <a:gd name="connsiteX3" fmla="*/ 483235 w 686435"/>
                  <a:gd name="connsiteY3" fmla="*/ 285750 h 285750"/>
                  <a:gd name="connsiteX4" fmla="*/ 0 w 686435"/>
                  <a:gd name="connsiteY4" fmla="*/ 93980 h 285750"/>
                  <a:gd name="connsiteX0" fmla="*/ 0 w 686435"/>
                  <a:gd name="connsiteY0" fmla="*/ 93980 h 285750"/>
                  <a:gd name="connsiteX1" fmla="*/ 589915 w 686435"/>
                  <a:gd name="connsiteY1" fmla="*/ 0 h 285750"/>
                  <a:gd name="connsiteX2" fmla="*/ 686435 w 686435"/>
                  <a:gd name="connsiteY2" fmla="*/ 133350 h 285750"/>
                  <a:gd name="connsiteX3" fmla="*/ 483235 w 686435"/>
                  <a:gd name="connsiteY3" fmla="*/ 285750 h 285750"/>
                  <a:gd name="connsiteX4" fmla="*/ 0 w 686435"/>
                  <a:gd name="connsiteY4" fmla="*/ 93980 h 285750"/>
                  <a:gd name="connsiteX0" fmla="*/ 0 w 686435"/>
                  <a:gd name="connsiteY0" fmla="*/ 93980 h 285750"/>
                  <a:gd name="connsiteX1" fmla="*/ 589915 w 686435"/>
                  <a:gd name="connsiteY1" fmla="*/ 0 h 285750"/>
                  <a:gd name="connsiteX2" fmla="*/ 686435 w 686435"/>
                  <a:gd name="connsiteY2" fmla="*/ 133350 h 285750"/>
                  <a:gd name="connsiteX3" fmla="*/ 483235 w 686435"/>
                  <a:gd name="connsiteY3" fmla="*/ 285750 h 285750"/>
                  <a:gd name="connsiteX4" fmla="*/ 0 w 686435"/>
                  <a:gd name="connsiteY4" fmla="*/ 93980 h 285750"/>
                  <a:gd name="connsiteX0" fmla="*/ 0 w 705485"/>
                  <a:gd name="connsiteY0" fmla="*/ 93980 h 285750"/>
                  <a:gd name="connsiteX1" fmla="*/ 589915 w 705485"/>
                  <a:gd name="connsiteY1" fmla="*/ 0 h 285750"/>
                  <a:gd name="connsiteX2" fmla="*/ 705485 w 705485"/>
                  <a:gd name="connsiteY2" fmla="*/ 148590 h 285750"/>
                  <a:gd name="connsiteX3" fmla="*/ 483235 w 705485"/>
                  <a:gd name="connsiteY3" fmla="*/ 285750 h 285750"/>
                  <a:gd name="connsiteX4" fmla="*/ 0 w 705485"/>
                  <a:gd name="connsiteY4" fmla="*/ 93980 h 285750"/>
                  <a:gd name="connsiteX0" fmla="*/ 0 w 705485"/>
                  <a:gd name="connsiteY0" fmla="*/ 93980 h 285750"/>
                  <a:gd name="connsiteX1" fmla="*/ 589915 w 705485"/>
                  <a:gd name="connsiteY1" fmla="*/ 0 h 285750"/>
                  <a:gd name="connsiteX2" fmla="*/ 705485 w 705485"/>
                  <a:gd name="connsiteY2" fmla="*/ 148590 h 285750"/>
                  <a:gd name="connsiteX3" fmla="*/ 483235 w 705485"/>
                  <a:gd name="connsiteY3" fmla="*/ 285750 h 285750"/>
                  <a:gd name="connsiteX4" fmla="*/ 0 w 705485"/>
                  <a:gd name="connsiteY4" fmla="*/ 93980 h 285750"/>
                  <a:gd name="connsiteX0" fmla="*/ 0 w 705485"/>
                  <a:gd name="connsiteY0" fmla="*/ 93980 h 285750"/>
                  <a:gd name="connsiteX1" fmla="*/ 589915 w 705485"/>
                  <a:gd name="connsiteY1" fmla="*/ 0 h 285750"/>
                  <a:gd name="connsiteX2" fmla="*/ 705485 w 705485"/>
                  <a:gd name="connsiteY2" fmla="*/ 148590 h 285750"/>
                  <a:gd name="connsiteX3" fmla="*/ 483235 w 705485"/>
                  <a:gd name="connsiteY3" fmla="*/ 285750 h 285750"/>
                  <a:gd name="connsiteX4" fmla="*/ 0 w 705485"/>
                  <a:gd name="connsiteY4" fmla="*/ 93980 h 285750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3580"/>
                  <a:gd name="connsiteY0" fmla="*/ 93980 h 286361"/>
                  <a:gd name="connsiteX1" fmla="*/ 589915 w 703580"/>
                  <a:gd name="connsiteY1" fmla="*/ 0 h 286361"/>
                  <a:gd name="connsiteX2" fmla="*/ 703580 w 703580"/>
                  <a:gd name="connsiteY2" fmla="*/ 152400 h 286361"/>
                  <a:gd name="connsiteX3" fmla="*/ 483235 w 703580"/>
                  <a:gd name="connsiteY3" fmla="*/ 285750 h 286361"/>
                  <a:gd name="connsiteX4" fmla="*/ 0 w 703580"/>
                  <a:gd name="connsiteY4" fmla="*/ 93980 h 286361"/>
                  <a:gd name="connsiteX0" fmla="*/ 0 w 703605"/>
                  <a:gd name="connsiteY0" fmla="*/ 93980 h 285789"/>
                  <a:gd name="connsiteX1" fmla="*/ 589915 w 703605"/>
                  <a:gd name="connsiteY1" fmla="*/ 0 h 285789"/>
                  <a:gd name="connsiteX2" fmla="*/ 703580 w 703605"/>
                  <a:gd name="connsiteY2" fmla="*/ 152400 h 285789"/>
                  <a:gd name="connsiteX3" fmla="*/ 483235 w 703605"/>
                  <a:gd name="connsiteY3" fmla="*/ 285750 h 285789"/>
                  <a:gd name="connsiteX4" fmla="*/ 0 w 703605"/>
                  <a:gd name="connsiteY4" fmla="*/ 93980 h 285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3605" h="285789">
                    <a:moveTo>
                      <a:pt x="0" y="93980"/>
                    </a:moveTo>
                    <a:cubicBezTo>
                      <a:pt x="223308" y="85513"/>
                      <a:pt x="381847" y="2752"/>
                      <a:pt x="589915" y="0"/>
                    </a:cubicBezTo>
                    <a:cubicBezTo>
                      <a:pt x="670348" y="66675"/>
                      <a:pt x="661247" y="51435"/>
                      <a:pt x="703580" y="152400"/>
                    </a:cubicBezTo>
                    <a:cubicBezTo>
                      <a:pt x="705697" y="220980"/>
                      <a:pt x="576368" y="287655"/>
                      <a:pt x="483235" y="285750"/>
                    </a:cubicBezTo>
                    <a:cubicBezTo>
                      <a:pt x="131657" y="221827"/>
                      <a:pt x="29633" y="157903"/>
                      <a:pt x="0" y="9398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AA87B5B4-09AC-4EAC-BE61-B4CB94E188F5}"/>
                  </a:ext>
                </a:extLst>
              </p:cNvPr>
              <p:cNvGrpSpPr/>
              <p:nvPr/>
            </p:nvGrpSpPr>
            <p:grpSpPr>
              <a:xfrm rot="1186041">
                <a:off x="2391518" y="1199119"/>
                <a:ext cx="1311553" cy="1853387"/>
                <a:chOff x="9602955" y="1016000"/>
                <a:chExt cx="2089465" cy="2952672"/>
              </a:xfrm>
            </p:grpSpPr>
            <p:sp>
              <p:nvSpPr>
                <p:cNvPr id="36" name="íšľïḓé">
                  <a:extLst>
                    <a:ext uri="{FF2B5EF4-FFF2-40B4-BE49-F238E27FC236}">
                      <a16:creationId xmlns:a16="http://schemas.microsoft.com/office/drawing/2014/main" id="{6D375F4E-C209-4D3F-994E-44451AD0E6AB}"/>
                    </a:ext>
                  </a:extLst>
                </p:cNvPr>
                <p:cNvSpPr/>
                <p:nvPr/>
              </p:nvSpPr>
              <p:spPr bwMode="auto">
                <a:xfrm>
                  <a:off x="9602955" y="1052691"/>
                  <a:ext cx="2081741" cy="2915981"/>
                </a:xfrm>
                <a:custGeom>
                  <a:avLst/>
                  <a:gdLst>
                    <a:gd name="T0" fmla="*/ 488 w 518"/>
                    <a:gd name="T1" fmla="*/ 609 h 727"/>
                    <a:gd name="T2" fmla="*/ 478 w 518"/>
                    <a:gd name="T3" fmla="*/ 558 h 727"/>
                    <a:gd name="T4" fmla="*/ 492 w 518"/>
                    <a:gd name="T5" fmla="*/ 518 h 727"/>
                    <a:gd name="T6" fmla="*/ 444 w 518"/>
                    <a:gd name="T7" fmla="*/ 402 h 727"/>
                    <a:gd name="T8" fmla="*/ 442 w 518"/>
                    <a:gd name="T9" fmla="*/ 329 h 727"/>
                    <a:gd name="T10" fmla="*/ 414 w 518"/>
                    <a:gd name="T11" fmla="*/ 232 h 727"/>
                    <a:gd name="T12" fmla="*/ 327 w 518"/>
                    <a:gd name="T13" fmla="*/ 66 h 727"/>
                    <a:gd name="T14" fmla="*/ 327 w 518"/>
                    <a:gd name="T15" fmla="*/ 66 h 727"/>
                    <a:gd name="T16" fmla="*/ 218 w 518"/>
                    <a:gd name="T17" fmla="*/ 11 h 727"/>
                    <a:gd name="T18" fmla="*/ 42 w 518"/>
                    <a:gd name="T19" fmla="*/ 147 h 727"/>
                    <a:gd name="T20" fmla="*/ 163 w 518"/>
                    <a:gd name="T21" fmla="*/ 403 h 727"/>
                    <a:gd name="T22" fmla="*/ 321 w 518"/>
                    <a:gd name="T23" fmla="*/ 623 h 727"/>
                    <a:gd name="T24" fmla="*/ 431 w 518"/>
                    <a:gd name="T25" fmla="*/ 695 h 727"/>
                    <a:gd name="T26" fmla="*/ 445 w 518"/>
                    <a:gd name="T27" fmla="*/ 725 h 727"/>
                    <a:gd name="T28" fmla="*/ 457 w 518"/>
                    <a:gd name="T29" fmla="*/ 702 h 727"/>
                    <a:gd name="T30" fmla="*/ 446 w 518"/>
                    <a:gd name="T31" fmla="*/ 717 h 727"/>
                    <a:gd name="T32" fmla="*/ 445 w 518"/>
                    <a:gd name="T33" fmla="*/ 699 h 727"/>
                    <a:gd name="T34" fmla="*/ 451 w 518"/>
                    <a:gd name="T35" fmla="*/ 638 h 727"/>
                    <a:gd name="T36" fmla="*/ 454 w 518"/>
                    <a:gd name="T37" fmla="*/ 592 h 727"/>
                    <a:gd name="T38" fmla="*/ 456 w 518"/>
                    <a:gd name="T39" fmla="*/ 599 h 727"/>
                    <a:gd name="T40" fmla="*/ 491 w 518"/>
                    <a:gd name="T41" fmla="*/ 638 h 727"/>
                    <a:gd name="T42" fmla="*/ 475 w 518"/>
                    <a:gd name="T43" fmla="*/ 684 h 727"/>
                    <a:gd name="T44" fmla="*/ 498 w 518"/>
                    <a:gd name="T45" fmla="*/ 658 h 727"/>
                    <a:gd name="T46" fmla="*/ 488 w 518"/>
                    <a:gd name="T47" fmla="*/ 609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18" h="727">
                      <a:moveTo>
                        <a:pt x="488" y="609"/>
                      </a:moveTo>
                      <a:cubicBezTo>
                        <a:pt x="467" y="596"/>
                        <a:pt x="472" y="579"/>
                        <a:pt x="478" y="558"/>
                      </a:cubicBezTo>
                      <a:cubicBezTo>
                        <a:pt x="484" y="548"/>
                        <a:pt x="489" y="534"/>
                        <a:pt x="492" y="518"/>
                      </a:cubicBezTo>
                      <a:cubicBezTo>
                        <a:pt x="503" y="456"/>
                        <a:pt x="469" y="425"/>
                        <a:pt x="444" y="402"/>
                      </a:cubicBezTo>
                      <a:cubicBezTo>
                        <a:pt x="411" y="373"/>
                        <a:pt x="437" y="358"/>
                        <a:pt x="442" y="329"/>
                      </a:cubicBezTo>
                      <a:cubicBezTo>
                        <a:pt x="452" y="277"/>
                        <a:pt x="408" y="261"/>
                        <a:pt x="414" y="232"/>
                      </a:cubicBezTo>
                      <a:cubicBezTo>
                        <a:pt x="425" y="180"/>
                        <a:pt x="381" y="118"/>
                        <a:pt x="327" y="66"/>
                      </a:cubicBezTo>
                      <a:cubicBezTo>
                        <a:pt x="327" y="66"/>
                        <a:pt x="327" y="66"/>
                        <a:pt x="327" y="66"/>
                      </a:cubicBezTo>
                      <a:cubicBezTo>
                        <a:pt x="302" y="31"/>
                        <a:pt x="263" y="16"/>
                        <a:pt x="218" y="11"/>
                      </a:cubicBezTo>
                      <a:cubicBezTo>
                        <a:pt x="131" y="0"/>
                        <a:pt x="75" y="61"/>
                        <a:pt x="42" y="147"/>
                      </a:cubicBezTo>
                      <a:cubicBezTo>
                        <a:pt x="0" y="258"/>
                        <a:pt x="51" y="388"/>
                        <a:pt x="163" y="403"/>
                      </a:cubicBezTo>
                      <a:cubicBezTo>
                        <a:pt x="182" y="405"/>
                        <a:pt x="313" y="591"/>
                        <a:pt x="321" y="623"/>
                      </a:cubicBezTo>
                      <a:cubicBezTo>
                        <a:pt x="329" y="656"/>
                        <a:pt x="454" y="637"/>
                        <a:pt x="431" y="695"/>
                      </a:cubicBezTo>
                      <a:cubicBezTo>
                        <a:pt x="421" y="721"/>
                        <a:pt x="436" y="727"/>
                        <a:pt x="445" y="725"/>
                      </a:cubicBezTo>
                      <a:cubicBezTo>
                        <a:pt x="468" y="722"/>
                        <a:pt x="457" y="702"/>
                        <a:pt x="457" y="702"/>
                      </a:cubicBezTo>
                      <a:cubicBezTo>
                        <a:pt x="457" y="702"/>
                        <a:pt x="458" y="719"/>
                        <a:pt x="446" y="717"/>
                      </a:cubicBezTo>
                      <a:cubicBezTo>
                        <a:pt x="441" y="716"/>
                        <a:pt x="435" y="710"/>
                        <a:pt x="445" y="699"/>
                      </a:cubicBezTo>
                      <a:cubicBezTo>
                        <a:pt x="462" y="678"/>
                        <a:pt x="471" y="670"/>
                        <a:pt x="451" y="638"/>
                      </a:cubicBezTo>
                      <a:cubicBezTo>
                        <a:pt x="438" y="618"/>
                        <a:pt x="444" y="606"/>
                        <a:pt x="454" y="592"/>
                      </a:cubicBezTo>
                      <a:cubicBezTo>
                        <a:pt x="455" y="595"/>
                        <a:pt x="455" y="597"/>
                        <a:pt x="456" y="599"/>
                      </a:cubicBezTo>
                      <a:cubicBezTo>
                        <a:pt x="462" y="616"/>
                        <a:pt x="488" y="626"/>
                        <a:pt x="491" y="638"/>
                      </a:cubicBezTo>
                      <a:cubicBezTo>
                        <a:pt x="495" y="651"/>
                        <a:pt x="460" y="656"/>
                        <a:pt x="475" y="684"/>
                      </a:cubicBezTo>
                      <a:cubicBezTo>
                        <a:pt x="474" y="661"/>
                        <a:pt x="487" y="665"/>
                        <a:pt x="498" y="658"/>
                      </a:cubicBezTo>
                      <a:cubicBezTo>
                        <a:pt x="518" y="647"/>
                        <a:pt x="512" y="624"/>
                        <a:pt x="488" y="609"/>
                      </a:cubicBezTo>
                      <a:close/>
                    </a:path>
                  </a:pathLst>
                </a:custGeom>
                <a:solidFill>
                  <a:srgbClr val="6D3B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îsľiḓê">
                  <a:extLst>
                    <a:ext uri="{FF2B5EF4-FFF2-40B4-BE49-F238E27FC236}">
                      <a16:creationId xmlns:a16="http://schemas.microsoft.com/office/drawing/2014/main" id="{08D78D9E-4653-4CD2-A794-9E1E8C8886F0}"/>
                    </a:ext>
                  </a:extLst>
                </p:cNvPr>
                <p:cNvSpPr/>
                <p:nvPr/>
              </p:nvSpPr>
              <p:spPr bwMode="auto">
                <a:xfrm>
                  <a:off x="9828896" y="1962245"/>
                  <a:ext cx="164145" cy="308978"/>
                </a:xfrm>
                <a:custGeom>
                  <a:avLst/>
                  <a:gdLst>
                    <a:gd name="T0" fmla="*/ 0 w 85"/>
                    <a:gd name="T1" fmla="*/ 0 h 160"/>
                    <a:gd name="T2" fmla="*/ 44 w 85"/>
                    <a:gd name="T3" fmla="*/ 30 h 160"/>
                    <a:gd name="T4" fmla="*/ 85 w 85"/>
                    <a:gd name="T5" fmla="*/ 160 h 160"/>
                    <a:gd name="T6" fmla="*/ 44 w 85"/>
                    <a:gd name="T7" fmla="*/ 156 h 160"/>
                    <a:gd name="T8" fmla="*/ 12 w 85"/>
                    <a:gd name="T9" fmla="*/ 96 h 160"/>
                    <a:gd name="T10" fmla="*/ 0 w 85"/>
                    <a:gd name="T11" fmla="*/ 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60">
                      <a:moveTo>
                        <a:pt x="0" y="0"/>
                      </a:moveTo>
                      <a:lnTo>
                        <a:pt x="44" y="30"/>
                      </a:lnTo>
                      <a:lnTo>
                        <a:pt x="85" y="160"/>
                      </a:lnTo>
                      <a:lnTo>
                        <a:pt x="44" y="156"/>
                      </a:lnTo>
                      <a:lnTo>
                        <a:pt x="12" y="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27D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íšľîďe">
                  <a:extLst>
                    <a:ext uri="{FF2B5EF4-FFF2-40B4-BE49-F238E27FC236}">
                      <a16:creationId xmlns:a16="http://schemas.microsoft.com/office/drawing/2014/main" id="{6AAF01C6-EFA4-42A9-B956-EE8FEAACCF3D}"/>
                    </a:ext>
                  </a:extLst>
                </p:cNvPr>
                <p:cNvSpPr/>
                <p:nvPr/>
              </p:nvSpPr>
              <p:spPr bwMode="auto">
                <a:xfrm>
                  <a:off x="9803791" y="2416057"/>
                  <a:ext cx="843897" cy="1060182"/>
                </a:xfrm>
                <a:custGeom>
                  <a:avLst/>
                  <a:gdLst>
                    <a:gd name="T0" fmla="*/ 210 w 210"/>
                    <a:gd name="T1" fmla="*/ 101 h 264"/>
                    <a:gd name="T2" fmla="*/ 175 w 210"/>
                    <a:gd name="T3" fmla="*/ 52 h 264"/>
                    <a:gd name="T4" fmla="*/ 181 w 210"/>
                    <a:gd name="T5" fmla="*/ 3 h 264"/>
                    <a:gd name="T6" fmla="*/ 124 w 210"/>
                    <a:gd name="T7" fmla="*/ 29 h 264"/>
                    <a:gd name="T8" fmla="*/ 71 w 210"/>
                    <a:gd name="T9" fmla="*/ 0 h 264"/>
                    <a:gd name="T10" fmla="*/ 65 w 210"/>
                    <a:gd name="T11" fmla="*/ 47 h 264"/>
                    <a:gd name="T12" fmla="*/ 0 w 210"/>
                    <a:gd name="T13" fmla="*/ 101 h 264"/>
                    <a:gd name="T14" fmla="*/ 37 w 210"/>
                    <a:gd name="T15" fmla="*/ 264 h 264"/>
                    <a:gd name="T16" fmla="*/ 210 w 210"/>
                    <a:gd name="T17" fmla="*/ 101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0" h="264">
                      <a:moveTo>
                        <a:pt x="210" y="101"/>
                      </a:moveTo>
                      <a:cubicBezTo>
                        <a:pt x="185" y="93"/>
                        <a:pt x="173" y="67"/>
                        <a:pt x="175" y="52"/>
                      </a:cubicBezTo>
                      <a:cubicBezTo>
                        <a:pt x="175" y="46"/>
                        <a:pt x="181" y="3"/>
                        <a:pt x="181" y="3"/>
                      </a:cubicBezTo>
                      <a:cubicBezTo>
                        <a:pt x="150" y="18"/>
                        <a:pt x="124" y="29"/>
                        <a:pt x="124" y="29"/>
                      </a:cubicBezTo>
                      <a:cubicBezTo>
                        <a:pt x="124" y="29"/>
                        <a:pt x="100" y="15"/>
                        <a:pt x="71" y="0"/>
                      </a:cubicBezTo>
                      <a:cubicBezTo>
                        <a:pt x="71" y="0"/>
                        <a:pt x="66" y="43"/>
                        <a:pt x="65" y="47"/>
                      </a:cubicBezTo>
                      <a:cubicBezTo>
                        <a:pt x="59" y="93"/>
                        <a:pt x="32" y="95"/>
                        <a:pt x="0" y="101"/>
                      </a:cubicBezTo>
                      <a:cubicBezTo>
                        <a:pt x="37" y="264"/>
                        <a:pt x="37" y="264"/>
                        <a:pt x="37" y="264"/>
                      </a:cubicBezTo>
                      <a:lnTo>
                        <a:pt x="210" y="101"/>
                      </a:lnTo>
                      <a:close/>
                    </a:path>
                  </a:pathLst>
                </a:custGeom>
                <a:solidFill>
                  <a:srgbClr val="FCC3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îSļîḍe">
                  <a:extLst>
                    <a:ext uri="{FF2B5EF4-FFF2-40B4-BE49-F238E27FC236}">
                      <a16:creationId xmlns:a16="http://schemas.microsoft.com/office/drawing/2014/main" id="{BA550D0F-C1DE-4054-A855-0ADDE6DB4B6F}"/>
                    </a:ext>
                  </a:extLst>
                </p:cNvPr>
                <p:cNvSpPr/>
                <p:nvPr/>
              </p:nvSpPr>
              <p:spPr bwMode="auto">
                <a:xfrm>
                  <a:off x="10085733" y="2344606"/>
                  <a:ext cx="449950" cy="252976"/>
                </a:xfrm>
                <a:custGeom>
                  <a:avLst/>
                  <a:gdLst>
                    <a:gd name="T0" fmla="*/ 3 w 112"/>
                    <a:gd name="T1" fmla="*/ 0 h 63"/>
                    <a:gd name="T2" fmla="*/ 0 w 112"/>
                    <a:gd name="T3" fmla="*/ 28 h 63"/>
                    <a:gd name="T4" fmla="*/ 41 w 112"/>
                    <a:gd name="T5" fmla="*/ 60 h 63"/>
                    <a:gd name="T6" fmla="*/ 53 w 112"/>
                    <a:gd name="T7" fmla="*/ 61 h 63"/>
                    <a:gd name="T8" fmla="*/ 108 w 112"/>
                    <a:gd name="T9" fmla="*/ 41 h 63"/>
                    <a:gd name="T10" fmla="*/ 112 w 112"/>
                    <a:gd name="T11" fmla="*/ 14 h 63"/>
                    <a:gd name="T12" fmla="*/ 3 w 112"/>
                    <a:gd name="T13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2" h="63">
                      <a:moveTo>
                        <a:pt x="3" y="0"/>
                      </a:move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18" y="44"/>
                        <a:pt x="33" y="55"/>
                        <a:pt x="41" y="60"/>
                      </a:cubicBezTo>
                      <a:cubicBezTo>
                        <a:pt x="45" y="62"/>
                        <a:pt x="49" y="63"/>
                        <a:pt x="53" y="61"/>
                      </a:cubicBezTo>
                      <a:cubicBezTo>
                        <a:pt x="63" y="59"/>
                        <a:pt x="84" y="52"/>
                        <a:pt x="108" y="41"/>
                      </a:cubicBezTo>
                      <a:cubicBezTo>
                        <a:pt x="112" y="14"/>
                        <a:pt x="112" y="14"/>
                        <a:pt x="112" y="14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A9F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îŝľiḋe">
                  <a:extLst>
                    <a:ext uri="{FF2B5EF4-FFF2-40B4-BE49-F238E27FC236}">
                      <a16:creationId xmlns:a16="http://schemas.microsoft.com/office/drawing/2014/main" id="{EF603120-2B58-4542-B737-9380FB11316F}"/>
                    </a:ext>
                  </a:extLst>
                </p:cNvPr>
                <p:cNvSpPr/>
                <p:nvPr/>
              </p:nvSpPr>
              <p:spPr bwMode="auto">
                <a:xfrm>
                  <a:off x="9796066" y="1197525"/>
                  <a:ext cx="1145151" cy="1355642"/>
                </a:xfrm>
                <a:custGeom>
                  <a:avLst/>
                  <a:gdLst>
                    <a:gd name="T0" fmla="*/ 273 w 285"/>
                    <a:gd name="T1" fmla="*/ 171 h 338"/>
                    <a:gd name="T2" fmla="*/ 262 w 285"/>
                    <a:gd name="T3" fmla="*/ 170 h 338"/>
                    <a:gd name="T4" fmla="*/ 273 w 285"/>
                    <a:gd name="T5" fmla="*/ 87 h 338"/>
                    <a:gd name="T6" fmla="*/ 162 w 285"/>
                    <a:gd name="T7" fmla="*/ 3 h 338"/>
                    <a:gd name="T8" fmla="*/ 162 w 285"/>
                    <a:gd name="T9" fmla="*/ 3 h 338"/>
                    <a:gd name="T10" fmla="*/ 162 w 285"/>
                    <a:gd name="T11" fmla="*/ 3 h 338"/>
                    <a:gd name="T12" fmla="*/ 35 w 285"/>
                    <a:gd name="T13" fmla="*/ 57 h 338"/>
                    <a:gd name="T14" fmla="*/ 25 w 285"/>
                    <a:gd name="T15" fmla="*/ 140 h 338"/>
                    <a:gd name="T16" fmla="*/ 17 w 285"/>
                    <a:gd name="T17" fmla="*/ 139 h 338"/>
                    <a:gd name="T18" fmla="*/ 4 w 285"/>
                    <a:gd name="T19" fmla="*/ 178 h 338"/>
                    <a:gd name="T20" fmla="*/ 25 w 285"/>
                    <a:gd name="T21" fmla="*/ 208 h 338"/>
                    <a:gd name="T22" fmla="*/ 26 w 285"/>
                    <a:gd name="T23" fmla="*/ 226 h 338"/>
                    <a:gd name="T24" fmla="*/ 115 w 285"/>
                    <a:gd name="T25" fmla="*/ 335 h 338"/>
                    <a:gd name="T26" fmla="*/ 127 w 285"/>
                    <a:gd name="T27" fmla="*/ 337 h 338"/>
                    <a:gd name="T28" fmla="*/ 241 w 285"/>
                    <a:gd name="T29" fmla="*/ 252 h 338"/>
                    <a:gd name="T30" fmla="*/ 245 w 285"/>
                    <a:gd name="T31" fmla="*/ 235 h 338"/>
                    <a:gd name="T32" fmla="*/ 277 w 285"/>
                    <a:gd name="T33" fmla="*/ 212 h 338"/>
                    <a:gd name="T34" fmla="*/ 273 w 285"/>
                    <a:gd name="T35" fmla="*/ 171 h 3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85" h="338">
                      <a:moveTo>
                        <a:pt x="273" y="171"/>
                      </a:moveTo>
                      <a:cubicBezTo>
                        <a:pt x="270" y="169"/>
                        <a:pt x="266" y="169"/>
                        <a:pt x="262" y="170"/>
                      </a:cubicBezTo>
                      <a:cubicBezTo>
                        <a:pt x="270" y="133"/>
                        <a:pt x="277" y="96"/>
                        <a:pt x="273" y="87"/>
                      </a:cubicBezTo>
                      <a:cubicBezTo>
                        <a:pt x="251" y="41"/>
                        <a:pt x="208" y="11"/>
                        <a:pt x="162" y="3"/>
                      </a:cubicBezTo>
                      <a:cubicBezTo>
                        <a:pt x="162" y="3"/>
                        <a:pt x="162" y="3"/>
                        <a:pt x="162" y="3"/>
                      </a:cubicBezTo>
                      <a:cubicBezTo>
                        <a:pt x="162" y="3"/>
                        <a:pt x="162" y="3"/>
                        <a:pt x="162" y="3"/>
                      </a:cubicBezTo>
                      <a:cubicBezTo>
                        <a:pt x="115" y="0"/>
                        <a:pt x="67" y="19"/>
                        <a:pt x="35" y="57"/>
                      </a:cubicBezTo>
                      <a:cubicBezTo>
                        <a:pt x="28" y="66"/>
                        <a:pt x="26" y="103"/>
                        <a:pt x="25" y="140"/>
                      </a:cubicBezTo>
                      <a:cubicBezTo>
                        <a:pt x="22" y="139"/>
                        <a:pt x="20" y="139"/>
                        <a:pt x="17" y="139"/>
                      </a:cubicBezTo>
                      <a:cubicBezTo>
                        <a:pt x="6" y="141"/>
                        <a:pt x="0" y="159"/>
                        <a:pt x="4" y="178"/>
                      </a:cubicBezTo>
                      <a:cubicBezTo>
                        <a:pt x="7" y="194"/>
                        <a:pt x="16" y="206"/>
                        <a:pt x="25" y="208"/>
                      </a:cubicBezTo>
                      <a:cubicBezTo>
                        <a:pt x="25" y="219"/>
                        <a:pt x="26" y="226"/>
                        <a:pt x="26" y="226"/>
                      </a:cubicBezTo>
                      <a:cubicBezTo>
                        <a:pt x="41" y="288"/>
                        <a:pt x="97" y="325"/>
                        <a:pt x="115" y="335"/>
                      </a:cubicBezTo>
                      <a:cubicBezTo>
                        <a:pt x="119" y="337"/>
                        <a:pt x="123" y="338"/>
                        <a:pt x="127" y="337"/>
                      </a:cubicBezTo>
                      <a:cubicBezTo>
                        <a:pt x="147" y="331"/>
                        <a:pt x="211" y="310"/>
                        <a:pt x="241" y="252"/>
                      </a:cubicBezTo>
                      <a:cubicBezTo>
                        <a:pt x="241" y="252"/>
                        <a:pt x="243" y="246"/>
                        <a:pt x="245" y="235"/>
                      </a:cubicBezTo>
                      <a:cubicBezTo>
                        <a:pt x="256" y="237"/>
                        <a:pt x="269" y="228"/>
                        <a:pt x="277" y="212"/>
                      </a:cubicBezTo>
                      <a:cubicBezTo>
                        <a:pt x="285" y="194"/>
                        <a:pt x="283" y="176"/>
                        <a:pt x="273" y="171"/>
                      </a:cubicBezTo>
                      <a:close/>
                    </a:path>
                  </a:pathLst>
                </a:custGeom>
                <a:solidFill>
                  <a:srgbClr val="FCC3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íṩľiḋe">
                  <a:extLst>
                    <a:ext uri="{FF2B5EF4-FFF2-40B4-BE49-F238E27FC236}">
                      <a16:creationId xmlns:a16="http://schemas.microsoft.com/office/drawing/2014/main" id="{5B0A83F0-112F-41C7-BF61-AAF4CA2C7234}"/>
                    </a:ext>
                  </a:extLst>
                </p:cNvPr>
                <p:cNvSpPr/>
                <p:nvPr/>
              </p:nvSpPr>
              <p:spPr bwMode="auto">
                <a:xfrm>
                  <a:off x="10487405" y="1734374"/>
                  <a:ext cx="256839" cy="75314"/>
                </a:xfrm>
                <a:custGeom>
                  <a:avLst/>
                  <a:gdLst>
                    <a:gd name="T0" fmla="*/ 4 w 64"/>
                    <a:gd name="T1" fmla="*/ 10 h 19"/>
                    <a:gd name="T2" fmla="*/ 43 w 64"/>
                    <a:gd name="T3" fmla="*/ 3 h 19"/>
                    <a:gd name="T4" fmla="*/ 64 w 64"/>
                    <a:gd name="T5" fmla="*/ 15 h 19"/>
                    <a:gd name="T6" fmla="*/ 44 w 64"/>
                    <a:gd name="T7" fmla="*/ 8 h 19"/>
                    <a:gd name="T8" fmla="*/ 7 w 64"/>
                    <a:gd name="T9" fmla="*/ 16 h 19"/>
                    <a:gd name="T10" fmla="*/ 4 w 64"/>
                    <a:gd name="T11" fmla="*/ 1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4" h="19">
                      <a:moveTo>
                        <a:pt x="4" y="10"/>
                      </a:moveTo>
                      <a:cubicBezTo>
                        <a:pt x="7" y="9"/>
                        <a:pt x="26" y="0"/>
                        <a:pt x="43" y="3"/>
                      </a:cubicBezTo>
                      <a:cubicBezTo>
                        <a:pt x="51" y="4"/>
                        <a:pt x="56" y="8"/>
                        <a:pt x="64" y="15"/>
                      </a:cubicBezTo>
                      <a:cubicBezTo>
                        <a:pt x="59" y="14"/>
                        <a:pt x="51" y="8"/>
                        <a:pt x="44" y="8"/>
                      </a:cubicBezTo>
                      <a:cubicBezTo>
                        <a:pt x="28" y="6"/>
                        <a:pt x="12" y="14"/>
                        <a:pt x="7" y="16"/>
                      </a:cubicBezTo>
                      <a:cubicBezTo>
                        <a:pt x="2" y="19"/>
                        <a:pt x="0" y="13"/>
                        <a:pt x="4" y="10"/>
                      </a:cubicBezTo>
                      <a:close/>
                    </a:path>
                  </a:pathLst>
                </a:custGeom>
                <a:solidFill>
                  <a:srgbClr val="6634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îš1îḋè">
                  <a:extLst>
                    <a:ext uri="{FF2B5EF4-FFF2-40B4-BE49-F238E27FC236}">
                      <a16:creationId xmlns:a16="http://schemas.microsoft.com/office/drawing/2014/main" id="{B8DEE269-F56C-493F-B62F-10CF987FC054}"/>
                    </a:ext>
                  </a:extLst>
                </p:cNvPr>
                <p:cNvSpPr/>
                <p:nvPr/>
              </p:nvSpPr>
              <p:spPr bwMode="auto">
                <a:xfrm>
                  <a:off x="9962142" y="1686096"/>
                  <a:ext cx="312841" cy="96556"/>
                </a:xfrm>
                <a:custGeom>
                  <a:avLst/>
                  <a:gdLst>
                    <a:gd name="T0" fmla="*/ 74 w 78"/>
                    <a:gd name="T1" fmla="*/ 15 h 24"/>
                    <a:gd name="T2" fmla="*/ 39 w 78"/>
                    <a:gd name="T3" fmla="*/ 0 h 24"/>
                    <a:gd name="T4" fmla="*/ 19 w 78"/>
                    <a:gd name="T5" fmla="*/ 6 h 24"/>
                    <a:gd name="T6" fmla="*/ 38 w 78"/>
                    <a:gd name="T7" fmla="*/ 5 h 24"/>
                    <a:gd name="T8" fmla="*/ 71 w 78"/>
                    <a:gd name="T9" fmla="*/ 20 h 24"/>
                    <a:gd name="T10" fmla="*/ 74 w 78"/>
                    <a:gd name="T11" fmla="*/ 1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8" h="24">
                      <a:moveTo>
                        <a:pt x="74" y="15"/>
                      </a:moveTo>
                      <a:cubicBezTo>
                        <a:pt x="72" y="13"/>
                        <a:pt x="51" y="0"/>
                        <a:pt x="39" y="0"/>
                      </a:cubicBezTo>
                      <a:cubicBezTo>
                        <a:pt x="32" y="0"/>
                        <a:pt x="26" y="2"/>
                        <a:pt x="19" y="6"/>
                      </a:cubicBezTo>
                      <a:cubicBezTo>
                        <a:pt x="0" y="16"/>
                        <a:pt x="25" y="2"/>
                        <a:pt x="38" y="5"/>
                      </a:cubicBezTo>
                      <a:cubicBezTo>
                        <a:pt x="53" y="8"/>
                        <a:pt x="66" y="16"/>
                        <a:pt x="71" y="20"/>
                      </a:cubicBezTo>
                      <a:cubicBezTo>
                        <a:pt x="74" y="24"/>
                        <a:pt x="78" y="18"/>
                        <a:pt x="74" y="15"/>
                      </a:cubicBezTo>
                      <a:close/>
                    </a:path>
                  </a:pathLst>
                </a:custGeom>
                <a:solidFill>
                  <a:srgbClr val="6634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ṩļïḋe">
                  <a:extLst>
                    <a:ext uri="{FF2B5EF4-FFF2-40B4-BE49-F238E27FC236}">
                      <a16:creationId xmlns:a16="http://schemas.microsoft.com/office/drawing/2014/main" id="{1A17F7AF-CFAE-4287-B5D7-3B0A8659B5EA}"/>
                    </a:ext>
                  </a:extLst>
                </p:cNvPr>
                <p:cNvSpPr/>
                <p:nvPr/>
              </p:nvSpPr>
              <p:spPr bwMode="auto">
                <a:xfrm>
                  <a:off x="9759376" y="1016000"/>
                  <a:ext cx="1334400" cy="982937"/>
                </a:xfrm>
                <a:custGeom>
                  <a:avLst/>
                  <a:gdLst>
                    <a:gd name="T0" fmla="*/ 322 w 332"/>
                    <a:gd name="T1" fmla="*/ 174 h 245"/>
                    <a:gd name="T2" fmla="*/ 180 w 332"/>
                    <a:gd name="T3" fmla="*/ 11 h 245"/>
                    <a:gd name="T4" fmla="*/ 4 w 332"/>
                    <a:gd name="T5" fmla="*/ 135 h 245"/>
                    <a:gd name="T6" fmla="*/ 11 w 332"/>
                    <a:gd name="T7" fmla="*/ 209 h 245"/>
                    <a:gd name="T8" fmla="*/ 26 w 332"/>
                    <a:gd name="T9" fmla="*/ 184 h 245"/>
                    <a:gd name="T10" fmla="*/ 32 w 332"/>
                    <a:gd name="T11" fmla="*/ 184 h 245"/>
                    <a:gd name="T12" fmla="*/ 38 w 332"/>
                    <a:gd name="T13" fmla="*/ 204 h 245"/>
                    <a:gd name="T14" fmla="*/ 48 w 332"/>
                    <a:gd name="T15" fmla="*/ 159 h 245"/>
                    <a:gd name="T16" fmla="*/ 111 w 332"/>
                    <a:gd name="T17" fmla="*/ 108 h 245"/>
                    <a:gd name="T18" fmla="*/ 269 w 332"/>
                    <a:gd name="T19" fmla="*/ 190 h 245"/>
                    <a:gd name="T20" fmla="*/ 267 w 332"/>
                    <a:gd name="T21" fmla="*/ 232 h 245"/>
                    <a:gd name="T22" fmla="*/ 277 w 332"/>
                    <a:gd name="T23" fmla="*/ 214 h 245"/>
                    <a:gd name="T24" fmla="*/ 282 w 332"/>
                    <a:gd name="T25" fmla="*/ 216 h 245"/>
                    <a:gd name="T26" fmla="*/ 290 w 332"/>
                    <a:gd name="T27" fmla="*/ 245 h 245"/>
                    <a:gd name="T28" fmla="*/ 322 w 332"/>
                    <a:gd name="T29" fmla="*/ 174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2" h="245">
                      <a:moveTo>
                        <a:pt x="322" y="174"/>
                      </a:moveTo>
                      <a:cubicBezTo>
                        <a:pt x="332" y="94"/>
                        <a:pt x="268" y="22"/>
                        <a:pt x="180" y="11"/>
                      </a:cubicBezTo>
                      <a:cubicBezTo>
                        <a:pt x="92" y="0"/>
                        <a:pt x="13" y="55"/>
                        <a:pt x="4" y="135"/>
                      </a:cubicBezTo>
                      <a:cubicBezTo>
                        <a:pt x="0" y="161"/>
                        <a:pt x="3" y="187"/>
                        <a:pt x="11" y="209"/>
                      </a:cubicBezTo>
                      <a:cubicBezTo>
                        <a:pt x="12" y="196"/>
                        <a:pt x="17" y="186"/>
                        <a:pt x="26" y="184"/>
                      </a:cubicBezTo>
                      <a:cubicBezTo>
                        <a:pt x="28" y="184"/>
                        <a:pt x="30" y="184"/>
                        <a:pt x="32" y="184"/>
                      </a:cubicBezTo>
                      <a:cubicBezTo>
                        <a:pt x="34" y="201"/>
                        <a:pt x="37" y="213"/>
                        <a:pt x="38" y="204"/>
                      </a:cubicBezTo>
                      <a:cubicBezTo>
                        <a:pt x="40" y="193"/>
                        <a:pt x="44" y="173"/>
                        <a:pt x="48" y="159"/>
                      </a:cubicBezTo>
                      <a:cubicBezTo>
                        <a:pt x="55" y="139"/>
                        <a:pt x="56" y="105"/>
                        <a:pt x="111" y="108"/>
                      </a:cubicBezTo>
                      <a:cubicBezTo>
                        <a:pt x="111" y="62"/>
                        <a:pt x="277" y="75"/>
                        <a:pt x="269" y="190"/>
                      </a:cubicBezTo>
                      <a:cubicBezTo>
                        <a:pt x="269" y="205"/>
                        <a:pt x="268" y="222"/>
                        <a:pt x="267" y="232"/>
                      </a:cubicBezTo>
                      <a:cubicBezTo>
                        <a:pt x="266" y="241"/>
                        <a:pt x="271" y="230"/>
                        <a:pt x="277" y="214"/>
                      </a:cubicBezTo>
                      <a:cubicBezTo>
                        <a:pt x="279" y="215"/>
                        <a:pt x="281" y="215"/>
                        <a:pt x="282" y="216"/>
                      </a:cubicBezTo>
                      <a:cubicBezTo>
                        <a:pt x="290" y="220"/>
                        <a:pt x="293" y="232"/>
                        <a:pt x="290" y="245"/>
                      </a:cubicBezTo>
                      <a:cubicBezTo>
                        <a:pt x="307" y="225"/>
                        <a:pt x="319" y="201"/>
                        <a:pt x="322" y="174"/>
                      </a:cubicBezTo>
                      <a:close/>
                    </a:path>
                  </a:pathLst>
                </a:custGeom>
                <a:solidFill>
                  <a:srgbClr val="6D3B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iṧľiďe">
                  <a:extLst>
                    <a:ext uri="{FF2B5EF4-FFF2-40B4-BE49-F238E27FC236}">
                      <a16:creationId xmlns:a16="http://schemas.microsoft.com/office/drawing/2014/main" id="{F0900E8B-91D2-43DA-9DA2-D6BA880508A9}"/>
                    </a:ext>
                  </a:extLst>
                </p:cNvPr>
                <p:cNvSpPr/>
                <p:nvPr/>
              </p:nvSpPr>
              <p:spPr bwMode="auto">
                <a:xfrm>
                  <a:off x="10259533" y="2080043"/>
                  <a:ext cx="156421" cy="71452"/>
                </a:xfrm>
                <a:custGeom>
                  <a:avLst/>
                  <a:gdLst>
                    <a:gd name="T0" fmla="*/ 27 w 39"/>
                    <a:gd name="T1" fmla="*/ 11 h 18"/>
                    <a:gd name="T2" fmla="*/ 12 w 39"/>
                    <a:gd name="T3" fmla="*/ 10 h 18"/>
                    <a:gd name="T4" fmla="*/ 2 w 39"/>
                    <a:gd name="T5" fmla="*/ 0 h 18"/>
                    <a:gd name="T6" fmla="*/ 1 w 39"/>
                    <a:gd name="T7" fmla="*/ 4 h 18"/>
                    <a:gd name="T8" fmla="*/ 15 w 39"/>
                    <a:gd name="T9" fmla="*/ 16 h 18"/>
                    <a:gd name="T10" fmla="*/ 22 w 39"/>
                    <a:gd name="T11" fmla="*/ 17 h 18"/>
                    <a:gd name="T12" fmla="*/ 39 w 39"/>
                    <a:gd name="T13" fmla="*/ 9 h 18"/>
                    <a:gd name="T14" fmla="*/ 38 w 39"/>
                    <a:gd name="T15" fmla="*/ 4 h 18"/>
                    <a:gd name="T16" fmla="*/ 27 w 39"/>
                    <a:gd name="T17" fmla="*/ 1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9" h="18">
                      <a:moveTo>
                        <a:pt x="27" y="11"/>
                      </a:move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7" y="9"/>
                        <a:pt x="3" y="5"/>
                        <a:pt x="2" y="0"/>
                      </a:cubicBezTo>
                      <a:cubicBezTo>
                        <a:pt x="1" y="1"/>
                        <a:pt x="1" y="3"/>
                        <a:pt x="1" y="4"/>
                      </a:cubicBezTo>
                      <a:cubicBezTo>
                        <a:pt x="0" y="12"/>
                        <a:pt x="8" y="15"/>
                        <a:pt x="15" y="16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8"/>
                        <a:pt x="38" y="16"/>
                        <a:pt x="39" y="9"/>
                      </a:cubicBezTo>
                      <a:cubicBezTo>
                        <a:pt x="39" y="8"/>
                        <a:pt x="39" y="6"/>
                        <a:pt x="38" y="4"/>
                      </a:cubicBezTo>
                      <a:cubicBezTo>
                        <a:pt x="36" y="9"/>
                        <a:pt x="32" y="12"/>
                        <a:pt x="27" y="11"/>
                      </a:cubicBezTo>
                      <a:close/>
                    </a:path>
                  </a:pathLst>
                </a:custGeom>
                <a:solidFill>
                  <a:srgbClr val="EA9F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Sḻíḓé">
                  <a:extLst>
                    <a:ext uri="{FF2B5EF4-FFF2-40B4-BE49-F238E27FC236}">
                      <a16:creationId xmlns:a16="http://schemas.microsoft.com/office/drawing/2014/main" id="{1BE9B721-0630-4060-A188-955A39E374F0}"/>
                    </a:ext>
                  </a:extLst>
                </p:cNvPr>
                <p:cNvSpPr/>
                <p:nvPr/>
              </p:nvSpPr>
              <p:spPr bwMode="auto">
                <a:xfrm>
                  <a:off x="9825033" y="1774927"/>
                  <a:ext cx="71452" cy="179594"/>
                </a:xfrm>
                <a:custGeom>
                  <a:avLst/>
                  <a:gdLst>
                    <a:gd name="T0" fmla="*/ 1 w 18"/>
                    <a:gd name="T1" fmla="*/ 8 h 45"/>
                    <a:gd name="T2" fmla="*/ 8 w 18"/>
                    <a:gd name="T3" fmla="*/ 1 h 45"/>
                    <a:gd name="T4" fmla="*/ 17 w 18"/>
                    <a:gd name="T5" fmla="*/ 26 h 45"/>
                    <a:gd name="T6" fmla="*/ 15 w 18"/>
                    <a:gd name="T7" fmla="*/ 42 h 45"/>
                    <a:gd name="T8" fmla="*/ 8 w 18"/>
                    <a:gd name="T9" fmla="*/ 11 h 45"/>
                    <a:gd name="T10" fmla="*/ 1 w 18"/>
                    <a:gd name="T11" fmla="*/ 8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45">
                      <a:moveTo>
                        <a:pt x="1" y="8"/>
                      </a:moveTo>
                      <a:cubicBezTo>
                        <a:pt x="1" y="6"/>
                        <a:pt x="5" y="0"/>
                        <a:pt x="8" y="1"/>
                      </a:cubicBezTo>
                      <a:cubicBezTo>
                        <a:pt x="13" y="4"/>
                        <a:pt x="16" y="15"/>
                        <a:pt x="17" y="26"/>
                      </a:cubicBezTo>
                      <a:cubicBezTo>
                        <a:pt x="18" y="37"/>
                        <a:pt x="16" y="45"/>
                        <a:pt x="15" y="42"/>
                      </a:cubicBezTo>
                      <a:cubicBezTo>
                        <a:pt x="13" y="38"/>
                        <a:pt x="13" y="24"/>
                        <a:pt x="8" y="11"/>
                      </a:cubicBezTo>
                      <a:cubicBezTo>
                        <a:pt x="5" y="3"/>
                        <a:pt x="0" y="19"/>
                        <a:pt x="1" y="8"/>
                      </a:cubicBezTo>
                      <a:close/>
                    </a:path>
                  </a:pathLst>
                </a:custGeom>
                <a:solidFill>
                  <a:srgbClr val="EA9F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iSlîḓé">
                  <a:extLst>
                    <a:ext uri="{FF2B5EF4-FFF2-40B4-BE49-F238E27FC236}">
                      <a16:creationId xmlns:a16="http://schemas.microsoft.com/office/drawing/2014/main" id="{517D2159-7566-45C8-9FEE-ACCD3B5CF450}"/>
                    </a:ext>
                  </a:extLst>
                </p:cNvPr>
                <p:cNvSpPr/>
                <p:nvPr/>
              </p:nvSpPr>
              <p:spPr bwMode="auto">
                <a:xfrm>
                  <a:off x="10825350" y="1902380"/>
                  <a:ext cx="92694" cy="169938"/>
                </a:xfrm>
                <a:custGeom>
                  <a:avLst/>
                  <a:gdLst>
                    <a:gd name="T0" fmla="*/ 23 w 23"/>
                    <a:gd name="T1" fmla="*/ 9 h 42"/>
                    <a:gd name="T2" fmla="*/ 17 w 23"/>
                    <a:gd name="T3" fmla="*/ 1 h 42"/>
                    <a:gd name="T4" fmla="*/ 3 w 23"/>
                    <a:gd name="T5" fmla="*/ 23 h 42"/>
                    <a:gd name="T6" fmla="*/ 1 w 23"/>
                    <a:gd name="T7" fmla="*/ 39 h 42"/>
                    <a:gd name="T8" fmla="*/ 15 w 23"/>
                    <a:gd name="T9" fmla="*/ 11 h 42"/>
                    <a:gd name="T10" fmla="*/ 23 w 23"/>
                    <a:gd name="T11" fmla="*/ 9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42">
                      <a:moveTo>
                        <a:pt x="23" y="9"/>
                      </a:moveTo>
                      <a:cubicBezTo>
                        <a:pt x="23" y="7"/>
                        <a:pt x="21" y="0"/>
                        <a:pt x="17" y="1"/>
                      </a:cubicBezTo>
                      <a:cubicBezTo>
                        <a:pt x="12" y="2"/>
                        <a:pt x="7" y="13"/>
                        <a:pt x="3" y="23"/>
                      </a:cubicBezTo>
                      <a:cubicBezTo>
                        <a:pt x="0" y="34"/>
                        <a:pt x="0" y="42"/>
                        <a:pt x="1" y="39"/>
                      </a:cubicBezTo>
                      <a:cubicBezTo>
                        <a:pt x="3" y="35"/>
                        <a:pt x="7" y="22"/>
                        <a:pt x="15" y="11"/>
                      </a:cubicBezTo>
                      <a:cubicBezTo>
                        <a:pt x="20" y="3"/>
                        <a:pt x="21" y="20"/>
                        <a:pt x="23" y="9"/>
                      </a:cubicBezTo>
                      <a:close/>
                    </a:path>
                  </a:pathLst>
                </a:custGeom>
                <a:solidFill>
                  <a:srgbClr val="EA9F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ïšḻîḓé">
                  <a:extLst>
                    <a:ext uri="{FF2B5EF4-FFF2-40B4-BE49-F238E27FC236}">
                      <a16:creationId xmlns:a16="http://schemas.microsoft.com/office/drawing/2014/main" id="{571330E0-F62A-4E4D-AEAF-B2467309CDDD}"/>
                    </a:ext>
                  </a:extLst>
                </p:cNvPr>
                <p:cNvSpPr/>
                <p:nvPr/>
              </p:nvSpPr>
              <p:spPr bwMode="auto">
                <a:xfrm>
                  <a:off x="9940900" y="1923623"/>
                  <a:ext cx="241390" cy="179594"/>
                </a:xfrm>
                <a:custGeom>
                  <a:avLst/>
                  <a:gdLst>
                    <a:gd name="T0" fmla="*/ 56 w 60"/>
                    <a:gd name="T1" fmla="*/ 34 h 45"/>
                    <a:gd name="T2" fmla="*/ 23 w 60"/>
                    <a:gd name="T3" fmla="*/ 38 h 45"/>
                    <a:gd name="T4" fmla="*/ 4 w 60"/>
                    <a:gd name="T5" fmla="*/ 10 h 45"/>
                    <a:gd name="T6" fmla="*/ 37 w 60"/>
                    <a:gd name="T7" fmla="*/ 6 h 45"/>
                    <a:gd name="T8" fmla="*/ 56 w 60"/>
                    <a:gd name="T9" fmla="*/ 3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45">
                      <a:moveTo>
                        <a:pt x="56" y="34"/>
                      </a:moveTo>
                      <a:cubicBezTo>
                        <a:pt x="52" y="43"/>
                        <a:pt x="37" y="45"/>
                        <a:pt x="23" y="38"/>
                      </a:cubicBezTo>
                      <a:cubicBezTo>
                        <a:pt x="8" y="32"/>
                        <a:pt x="0" y="19"/>
                        <a:pt x="4" y="10"/>
                      </a:cubicBezTo>
                      <a:cubicBezTo>
                        <a:pt x="8" y="2"/>
                        <a:pt x="23" y="0"/>
                        <a:pt x="37" y="6"/>
                      </a:cubicBezTo>
                      <a:cubicBezTo>
                        <a:pt x="52" y="13"/>
                        <a:pt x="60" y="25"/>
                        <a:pt x="56" y="34"/>
                      </a:cubicBezTo>
                      <a:close/>
                    </a:path>
                  </a:pathLst>
                </a:custGeom>
                <a:solidFill>
                  <a:srgbClr val="FFB1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îśḻiďê">
                  <a:extLst>
                    <a:ext uri="{FF2B5EF4-FFF2-40B4-BE49-F238E27FC236}">
                      <a16:creationId xmlns:a16="http://schemas.microsoft.com/office/drawing/2014/main" id="{78F10766-4406-4804-9576-D759274D8791}"/>
                    </a:ext>
                  </a:extLst>
                </p:cNvPr>
                <p:cNvSpPr/>
                <p:nvPr/>
              </p:nvSpPr>
              <p:spPr bwMode="auto">
                <a:xfrm>
                  <a:off x="10502854" y="1998936"/>
                  <a:ext cx="241390" cy="160283"/>
                </a:xfrm>
                <a:custGeom>
                  <a:avLst/>
                  <a:gdLst>
                    <a:gd name="T0" fmla="*/ 2 w 60"/>
                    <a:gd name="T1" fmla="*/ 25 h 40"/>
                    <a:gd name="T2" fmla="*/ 33 w 60"/>
                    <a:gd name="T3" fmla="*/ 38 h 40"/>
                    <a:gd name="T4" fmla="*/ 58 w 60"/>
                    <a:gd name="T5" fmla="*/ 15 h 40"/>
                    <a:gd name="T6" fmla="*/ 27 w 60"/>
                    <a:gd name="T7" fmla="*/ 3 h 40"/>
                    <a:gd name="T8" fmla="*/ 2 w 60"/>
                    <a:gd name="T9" fmla="*/ 2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40">
                      <a:moveTo>
                        <a:pt x="2" y="25"/>
                      </a:moveTo>
                      <a:cubicBezTo>
                        <a:pt x="4" y="35"/>
                        <a:pt x="18" y="40"/>
                        <a:pt x="33" y="38"/>
                      </a:cubicBezTo>
                      <a:cubicBezTo>
                        <a:pt x="49" y="35"/>
                        <a:pt x="60" y="25"/>
                        <a:pt x="58" y="15"/>
                      </a:cubicBezTo>
                      <a:cubicBezTo>
                        <a:pt x="56" y="6"/>
                        <a:pt x="42" y="0"/>
                        <a:pt x="27" y="3"/>
                      </a:cubicBezTo>
                      <a:cubicBezTo>
                        <a:pt x="11" y="6"/>
                        <a:pt x="0" y="16"/>
                        <a:pt x="2" y="25"/>
                      </a:cubicBezTo>
                      <a:close/>
                    </a:path>
                  </a:pathLst>
                </a:custGeom>
                <a:solidFill>
                  <a:srgbClr val="FFB1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îśḻïḋe">
                  <a:extLst>
                    <a:ext uri="{FF2B5EF4-FFF2-40B4-BE49-F238E27FC236}">
                      <a16:creationId xmlns:a16="http://schemas.microsoft.com/office/drawing/2014/main" id="{A988D72C-A89E-42C1-8DDF-F243BE8E706F}"/>
                    </a:ext>
                  </a:extLst>
                </p:cNvPr>
                <p:cNvSpPr/>
                <p:nvPr/>
              </p:nvSpPr>
              <p:spPr bwMode="auto">
                <a:xfrm>
                  <a:off x="9672475" y="1253527"/>
                  <a:ext cx="442226" cy="1318951"/>
                </a:xfrm>
                <a:custGeom>
                  <a:avLst/>
                  <a:gdLst>
                    <a:gd name="T0" fmla="*/ 110 w 110"/>
                    <a:gd name="T1" fmla="*/ 34 h 329"/>
                    <a:gd name="T2" fmla="*/ 50 w 110"/>
                    <a:gd name="T3" fmla="*/ 57 h 329"/>
                    <a:gd name="T4" fmla="*/ 27 w 110"/>
                    <a:gd name="T5" fmla="*/ 182 h 329"/>
                    <a:gd name="T6" fmla="*/ 82 w 110"/>
                    <a:gd name="T7" fmla="*/ 329 h 329"/>
                    <a:gd name="T8" fmla="*/ 11 w 110"/>
                    <a:gd name="T9" fmla="*/ 209 h 329"/>
                    <a:gd name="T10" fmla="*/ 50 w 110"/>
                    <a:gd name="T11" fmla="*/ 29 h 329"/>
                    <a:gd name="T12" fmla="*/ 110 w 110"/>
                    <a:gd name="T13" fmla="*/ 34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0" h="329">
                      <a:moveTo>
                        <a:pt x="110" y="34"/>
                      </a:moveTo>
                      <a:cubicBezTo>
                        <a:pt x="93" y="29"/>
                        <a:pt x="65" y="23"/>
                        <a:pt x="50" y="57"/>
                      </a:cubicBezTo>
                      <a:cubicBezTo>
                        <a:pt x="36" y="91"/>
                        <a:pt x="24" y="125"/>
                        <a:pt x="27" y="182"/>
                      </a:cubicBezTo>
                      <a:cubicBezTo>
                        <a:pt x="29" y="231"/>
                        <a:pt x="50" y="304"/>
                        <a:pt x="82" y="329"/>
                      </a:cubicBezTo>
                      <a:cubicBezTo>
                        <a:pt x="67" y="322"/>
                        <a:pt x="22" y="278"/>
                        <a:pt x="11" y="209"/>
                      </a:cubicBezTo>
                      <a:cubicBezTo>
                        <a:pt x="0" y="138"/>
                        <a:pt x="32" y="53"/>
                        <a:pt x="50" y="29"/>
                      </a:cubicBezTo>
                      <a:cubicBezTo>
                        <a:pt x="72" y="0"/>
                        <a:pt x="110" y="34"/>
                        <a:pt x="110" y="34"/>
                      </a:cubicBezTo>
                      <a:close/>
                    </a:path>
                  </a:pathLst>
                </a:custGeom>
                <a:solidFill>
                  <a:srgbClr val="6D3B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iśļiḓê">
                  <a:extLst>
                    <a:ext uri="{FF2B5EF4-FFF2-40B4-BE49-F238E27FC236}">
                      <a16:creationId xmlns:a16="http://schemas.microsoft.com/office/drawing/2014/main" id="{6EED7E8F-203B-4CE9-BACB-4D03719D469D}"/>
                    </a:ext>
                  </a:extLst>
                </p:cNvPr>
                <p:cNvSpPr/>
                <p:nvPr/>
              </p:nvSpPr>
              <p:spPr bwMode="auto">
                <a:xfrm>
                  <a:off x="9759376" y="1321116"/>
                  <a:ext cx="355325" cy="1083355"/>
                </a:xfrm>
                <a:custGeom>
                  <a:avLst/>
                  <a:gdLst>
                    <a:gd name="T0" fmla="*/ 49 w 88"/>
                    <a:gd name="T1" fmla="*/ 231 h 270"/>
                    <a:gd name="T2" fmla="*/ 23 w 88"/>
                    <a:gd name="T3" fmla="*/ 184 h 270"/>
                    <a:gd name="T4" fmla="*/ 40 w 88"/>
                    <a:gd name="T5" fmla="*/ 55 h 270"/>
                    <a:gd name="T6" fmla="*/ 88 w 88"/>
                    <a:gd name="T7" fmla="*/ 17 h 270"/>
                    <a:gd name="T8" fmla="*/ 40 w 88"/>
                    <a:gd name="T9" fmla="*/ 30 h 270"/>
                    <a:gd name="T10" fmla="*/ 11 w 88"/>
                    <a:gd name="T11" fmla="*/ 195 h 270"/>
                    <a:gd name="T12" fmla="*/ 77 w 88"/>
                    <a:gd name="T13" fmla="*/ 268 h 270"/>
                    <a:gd name="T14" fmla="*/ 49 w 88"/>
                    <a:gd name="T15" fmla="*/ 231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8" h="270">
                      <a:moveTo>
                        <a:pt x="49" y="231"/>
                      </a:moveTo>
                      <a:cubicBezTo>
                        <a:pt x="33" y="220"/>
                        <a:pt x="24" y="202"/>
                        <a:pt x="23" y="184"/>
                      </a:cubicBezTo>
                      <a:cubicBezTo>
                        <a:pt x="19" y="123"/>
                        <a:pt x="28" y="89"/>
                        <a:pt x="40" y="55"/>
                      </a:cubicBezTo>
                      <a:cubicBezTo>
                        <a:pt x="53" y="20"/>
                        <a:pt x="72" y="19"/>
                        <a:pt x="88" y="17"/>
                      </a:cubicBezTo>
                      <a:cubicBezTo>
                        <a:pt x="88" y="17"/>
                        <a:pt x="59" y="0"/>
                        <a:pt x="40" y="30"/>
                      </a:cubicBezTo>
                      <a:cubicBezTo>
                        <a:pt x="24" y="54"/>
                        <a:pt x="0" y="134"/>
                        <a:pt x="11" y="195"/>
                      </a:cubicBezTo>
                      <a:cubicBezTo>
                        <a:pt x="23" y="257"/>
                        <a:pt x="58" y="270"/>
                        <a:pt x="77" y="268"/>
                      </a:cubicBezTo>
                      <a:cubicBezTo>
                        <a:pt x="67" y="258"/>
                        <a:pt x="57" y="245"/>
                        <a:pt x="49" y="231"/>
                      </a:cubicBezTo>
                      <a:close/>
                    </a:path>
                  </a:pathLst>
                </a:custGeom>
                <a:solidFill>
                  <a:srgbClr val="6D3B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íṡ1ïḑè">
                  <a:extLst>
                    <a:ext uri="{FF2B5EF4-FFF2-40B4-BE49-F238E27FC236}">
                      <a16:creationId xmlns:a16="http://schemas.microsoft.com/office/drawing/2014/main" id="{472DF1C4-31F4-48E1-BE2E-A3BD1F025515}"/>
                    </a:ext>
                  </a:extLst>
                </p:cNvPr>
                <p:cNvSpPr/>
                <p:nvPr/>
              </p:nvSpPr>
              <p:spPr bwMode="auto">
                <a:xfrm>
                  <a:off x="11182606" y="2798417"/>
                  <a:ext cx="274218" cy="1065974"/>
                </a:xfrm>
                <a:custGeom>
                  <a:avLst/>
                  <a:gdLst>
                    <a:gd name="T0" fmla="*/ 19 w 68"/>
                    <a:gd name="T1" fmla="*/ 20 h 266"/>
                    <a:gd name="T2" fmla="*/ 43 w 68"/>
                    <a:gd name="T3" fmla="*/ 64 h 266"/>
                    <a:gd name="T4" fmla="*/ 12 w 68"/>
                    <a:gd name="T5" fmla="*/ 122 h 266"/>
                    <a:gd name="T6" fmla="*/ 17 w 68"/>
                    <a:gd name="T7" fmla="*/ 176 h 266"/>
                    <a:gd name="T8" fmla="*/ 15 w 68"/>
                    <a:gd name="T9" fmla="*/ 230 h 266"/>
                    <a:gd name="T10" fmla="*/ 28 w 68"/>
                    <a:gd name="T11" fmla="*/ 259 h 266"/>
                    <a:gd name="T12" fmla="*/ 35 w 68"/>
                    <a:gd name="T13" fmla="*/ 242 h 266"/>
                    <a:gd name="T14" fmla="*/ 23 w 68"/>
                    <a:gd name="T15" fmla="*/ 255 h 266"/>
                    <a:gd name="T16" fmla="*/ 18 w 68"/>
                    <a:gd name="T17" fmla="*/ 237 h 266"/>
                    <a:gd name="T18" fmla="*/ 34 w 68"/>
                    <a:gd name="T19" fmla="*/ 220 h 266"/>
                    <a:gd name="T20" fmla="*/ 36 w 68"/>
                    <a:gd name="T21" fmla="*/ 173 h 266"/>
                    <a:gd name="T22" fmla="*/ 39 w 68"/>
                    <a:gd name="T23" fmla="*/ 121 h 266"/>
                    <a:gd name="T24" fmla="*/ 66 w 68"/>
                    <a:gd name="T25" fmla="*/ 64 h 266"/>
                    <a:gd name="T26" fmla="*/ 39 w 68"/>
                    <a:gd name="T27" fmla="*/ 29 h 266"/>
                    <a:gd name="T28" fmla="*/ 24 w 68"/>
                    <a:gd name="T29" fmla="*/ 0 h 266"/>
                    <a:gd name="T30" fmla="*/ 19 w 68"/>
                    <a:gd name="T31" fmla="*/ 2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8" h="266">
                      <a:moveTo>
                        <a:pt x="19" y="20"/>
                      </a:moveTo>
                      <a:cubicBezTo>
                        <a:pt x="21" y="30"/>
                        <a:pt x="43" y="43"/>
                        <a:pt x="43" y="64"/>
                      </a:cubicBezTo>
                      <a:cubicBezTo>
                        <a:pt x="43" y="85"/>
                        <a:pt x="24" y="100"/>
                        <a:pt x="12" y="122"/>
                      </a:cubicBezTo>
                      <a:cubicBezTo>
                        <a:pt x="1" y="142"/>
                        <a:pt x="3" y="161"/>
                        <a:pt x="17" y="176"/>
                      </a:cubicBezTo>
                      <a:cubicBezTo>
                        <a:pt x="30" y="190"/>
                        <a:pt x="35" y="211"/>
                        <a:pt x="15" y="230"/>
                      </a:cubicBezTo>
                      <a:cubicBezTo>
                        <a:pt x="0" y="243"/>
                        <a:pt x="13" y="266"/>
                        <a:pt x="28" y="259"/>
                      </a:cubicBezTo>
                      <a:cubicBezTo>
                        <a:pt x="36" y="255"/>
                        <a:pt x="36" y="245"/>
                        <a:pt x="35" y="242"/>
                      </a:cubicBezTo>
                      <a:cubicBezTo>
                        <a:pt x="35" y="251"/>
                        <a:pt x="28" y="257"/>
                        <a:pt x="23" y="255"/>
                      </a:cubicBezTo>
                      <a:cubicBezTo>
                        <a:pt x="13" y="252"/>
                        <a:pt x="15" y="241"/>
                        <a:pt x="18" y="237"/>
                      </a:cubicBezTo>
                      <a:cubicBezTo>
                        <a:pt x="21" y="234"/>
                        <a:pt x="28" y="229"/>
                        <a:pt x="34" y="220"/>
                      </a:cubicBezTo>
                      <a:cubicBezTo>
                        <a:pt x="44" y="206"/>
                        <a:pt x="44" y="190"/>
                        <a:pt x="36" y="173"/>
                      </a:cubicBezTo>
                      <a:cubicBezTo>
                        <a:pt x="28" y="155"/>
                        <a:pt x="24" y="142"/>
                        <a:pt x="39" y="121"/>
                      </a:cubicBezTo>
                      <a:cubicBezTo>
                        <a:pt x="54" y="101"/>
                        <a:pt x="64" y="90"/>
                        <a:pt x="66" y="64"/>
                      </a:cubicBezTo>
                      <a:cubicBezTo>
                        <a:pt x="68" y="50"/>
                        <a:pt x="59" y="42"/>
                        <a:pt x="39" y="29"/>
                      </a:cubicBezTo>
                      <a:cubicBezTo>
                        <a:pt x="23" y="19"/>
                        <a:pt x="21" y="5"/>
                        <a:pt x="24" y="0"/>
                      </a:cubicBezTo>
                      <a:cubicBezTo>
                        <a:pt x="22" y="2"/>
                        <a:pt x="18" y="10"/>
                        <a:pt x="19" y="20"/>
                      </a:cubicBezTo>
                      <a:close/>
                    </a:path>
                  </a:pathLst>
                </a:custGeom>
                <a:solidFill>
                  <a:srgbClr val="A258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îṧļïdè">
                  <a:extLst>
                    <a:ext uri="{FF2B5EF4-FFF2-40B4-BE49-F238E27FC236}">
                      <a16:creationId xmlns:a16="http://schemas.microsoft.com/office/drawing/2014/main" id="{A9E48E7A-41D7-46A3-A949-C6F8D3837E67}"/>
                    </a:ext>
                  </a:extLst>
                </p:cNvPr>
                <p:cNvSpPr/>
                <p:nvPr/>
              </p:nvSpPr>
              <p:spPr bwMode="auto">
                <a:xfrm>
                  <a:off x="9732340" y="1357807"/>
                  <a:ext cx="334083" cy="979075"/>
                </a:xfrm>
                <a:custGeom>
                  <a:avLst/>
                  <a:gdLst>
                    <a:gd name="T0" fmla="*/ 83 w 83"/>
                    <a:gd name="T1" fmla="*/ 5 h 244"/>
                    <a:gd name="T2" fmla="*/ 48 w 83"/>
                    <a:gd name="T3" fmla="*/ 26 h 244"/>
                    <a:gd name="T4" fmla="*/ 20 w 83"/>
                    <a:gd name="T5" fmla="*/ 138 h 244"/>
                    <a:gd name="T6" fmla="*/ 46 w 83"/>
                    <a:gd name="T7" fmla="*/ 244 h 244"/>
                    <a:gd name="T8" fmla="*/ 8 w 83"/>
                    <a:gd name="T9" fmla="*/ 139 h 244"/>
                    <a:gd name="T10" fmla="*/ 61 w 83"/>
                    <a:gd name="T11" fmla="*/ 1 h 244"/>
                    <a:gd name="T12" fmla="*/ 83 w 83"/>
                    <a:gd name="T13" fmla="*/ 5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244">
                      <a:moveTo>
                        <a:pt x="83" y="5"/>
                      </a:moveTo>
                      <a:cubicBezTo>
                        <a:pt x="73" y="5"/>
                        <a:pt x="59" y="11"/>
                        <a:pt x="48" y="26"/>
                      </a:cubicBezTo>
                      <a:cubicBezTo>
                        <a:pt x="37" y="41"/>
                        <a:pt x="20" y="107"/>
                        <a:pt x="20" y="138"/>
                      </a:cubicBezTo>
                      <a:cubicBezTo>
                        <a:pt x="19" y="169"/>
                        <a:pt x="32" y="223"/>
                        <a:pt x="46" y="244"/>
                      </a:cubicBezTo>
                      <a:cubicBezTo>
                        <a:pt x="32" y="229"/>
                        <a:pt x="11" y="195"/>
                        <a:pt x="8" y="139"/>
                      </a:cubicBezTo>
                      <a:cubicBezTo>
                        <a:pt x="0" y="2"/>
                        <a:pt x="56" y="2"/>
                        <a:pt x="61" y="1"/>
                      </a:cubicBezTo>
                      <a:cubicBezTo>
                        <a:pt x="66" y="0"/>
                        <a:pt x="83" y="5"/>
                        <a:pt x="83" y="5"/>
                      </a:cubicBezTo>
                      <a:close/>
                    </a:path>
                  </a:pathLst>
                </a:custGeom>
                <a:solidFill>
                  <a:srgbClr val="8448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íś1îdè">
                  <a:extLst>
                    <a:ext uri="{FF2B5EF4-FFF2-40B4-BE49-F238E27FC236}">
                      <a16:creationId xmlns:a16="http://schemas.microsoft.com/office/drawing/2014/main" id="{23B80958-A46A-46CF-9D9E-B70ECE5E4D25}"/>
                    </a:ext>
                  </a:extLst>
                </p:cNvPr>
                <p:cNvSpPr/>
                <p:nvPr/>
              </p:nvSpPr>
              <p:spPr bwMode="auto">
                <a:xfrm>
                  <a:off x="11163294" y="2124459"/>
                  <a:ext cx="529126" cy="1643378"/>
                </a:xfrm>
                <a:custGeom>
                  <a:avLst/>
                  <a:gdLst>
                    <a:gd name="T0" fmla="*/ 13 w 132"/>
                    <a:gd name="T1" fmla="*/ 120 h 410"/>
                    <a:gd name="T2" fmla="*/ 52 w 132"/>
                    <a:gd name="T3" fmla="*/ 213 h 410"/>
                    <a:gd name="T4" fmla="*/ 66 w 132"/>
                    <a:gd name="T5" fmla="*/ 277 h 410"/>
                    <a:gd name="T6" fmla="*/ 89 w 132"/>
                    <a:gd name="T7" fmla="*/ 317 h 410"/>
                    <a:gd name="T8" fmla="*/ 76 w 132"/>
                    <a:gd name="T9" fmla="*/ 354 h 410"/>
                    <a:gd name="T10" fmla="*/ 87 w 132"/>
                    <a:gd name="T11" fmla="*/ 375 h 410"/>
                    <a:gd name="T12" fmla="*/ 67 w 132"/>
                    <a:gd name="T13" fmla="*/ 377 h 410"/>
                    <a:gd name="T14" fmla="*/ 80 w 132"/>
                    <a:gd name="T15" fmla="*/ 362 h 410"/>
                    <a:gd name="T16" fmla="*/ 126 w 132"/>
                    <a:gd name="T17" fmla="*/ 337 h 410"/>
                    <a:gd name="T18" fmla="*/ 94 w 132"/>
                    <a:gd name="T19" fmla="*/ 292 h 410"/>
                    <a:gd name="T20" fmla="*/ 92 w 132"/>
                    <a:gd name="T21" fmla="*/ 199 h 410"/>
                    <a:gd name="T22" fmla="*/ 37 w 132"/>
                    <a:gd name="T23" fmla="*/ 86 h 410"/>
                    <a:gd name="T24" fmla="*/ 13 w 132"/>
                    <a:gd name="T25" fmla="*/ 12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2" h="410">
                      <a:moveTo>
                        <a:pt x="13" y="120"/>
                      </a:moveTo>
                      <a:cubicBezTo>
                        <a:pt x="11" y="132"/>
                        <a:pt x="0" y="181"/>
                        <a:pt x="52" y="213"/>
                      </a:cubicBezTo>
                      <a:cubicBezTo>
                        <a:pt x="86" y="235"/>
                        <a:pt x="76" y="259"/>
                        <a:pt x="66" y="277"/>
                      </a:cubicBezTo>
                      <a:cubicBezTo>
                        <a:pt x="55" y="295"/>
                        <a:pt x="73" y="310"/>
                        <a:pt x="89" y="317"/>
                      </a:cubicBezTo>
                      <a:cubicBezTo>
                        <a:pt x="106" y="324"/>
                        <a:pt x="106" y="355"/>
                        <a:pt x="76" y="354"/>
                      </a:cubicBezTo>
                      <a:cubicBezTo>
                        <a:pt x="38" y="353"/>
                        <a:pt x="57" y="410"/>
                        <a:pt x="87" y="375"/>
                      </a:cubicBezTo>
                      <a:cubicBezTo>
                        <a:pt x="81" y="379"/>
                        <a:pt x="73" y="382"/>
                        <a:pt x="67" y="377"/>
                      </a:cubicBezTo>
                      <a:cubicBezTo>
                        <a:pt x="61" y="372"/>
                        <a:pt x="63" y="361"/>
                        <a:pt x="80" y="362"/>
                      </a:cubicBezTo>
                      <a:cubicBezTo>
                        <a:pt x="98" y="363"/>
                        <a:pt x="121" y="360"/>
                        <a:pt x="126" y="337"/>
                      </a:cubicBezTo>
                      <a:cubicBezTo>
                        <a:pt x="132" y="309"/>
                        <a:pt x="107" y="307"/>
                        <a:pt x="94" y="292"/>
                      </a:cubicBezTo>
                      <a:cubicBezTo>
                        <a:pt x="77" y="275"/>
                        <a:pt x="116" y="244"/>
                        <a:pt x="92" y="199"/>
                      </a:cubicBezTo>
                      <a:cubicBezTo>
                        <a:pt x="76" y="170"/>
                        <a:pt x="28" y="172"/>
                        <a:pt x="37" y="86"/>
                      </a:cubicBezTo>
                      <a:cubicBezTo>
                        <a:pt x="45" y="0"/>
                        <a:pt x="13" y="120"/>
                        <a:pt x="13" y="120"/>
                      </a:cubicBezTo>
                      <a:close/>
                    </a:path>
                  </a:pathLst>
                </a:custGeom>
                <a:solidFill>
                  <a:srgbClr val="A258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îşḷíḋê">
                  <a:extLst>
                    <a:ext uri="{FF2B5EF4-FFF2-40B4-BE49-F238E27FC236}">
                      <a16:creationId xmlns:a16="http://schemas.microsoft.com/office/drawing/2014/main" id="{F0FE397E-9113-452E-85B2-F5DC5BC5C233}"/>
                    </a:ext>
                  </a:extLst>
                </p:cNvPr>
                <p:cNvSpPr/>
                <p:nvPr/>
              </p:nvSpPr>
              <p:spPr bwMode="auto">
                <a:xfrm>
                  <a:off x="10101182" y="1176282"/>
                  <a:ext cx="1214671" cy="1459922"/>
                </a:xfrm>
                <a:custGeom>
                  <a:avLst/>
                  <a:gdLst>
                    <a:gd name="T0" fmla="*/ 21 w 302"/>
                    <a:gd name="T1" fmla="*/ 54 h 364"/>
                    <a:gd name="T2" fmla="*/ 66 w 302"/>
                    <a:gd name="T3" fmla="*/ 29 h 364"/>
                    <a:gd name="T4" fmla="*/ 176 w 302"/>
                    <a:gd name="T5" fmla="*/ 103 h 364"/>
                    <a:gd name="T6" fmla="*/ 232 w 302"/>
                    <a:gd name="T7" fmla="*/ 228 h 364"/>
                    <a:gd name="T8" fmla="*/ 279 w 302"/>
                    <a:gd name="T9" fmla="*/ 301 h 364"/>
                    <a:gd name="T10" fmla="*/ 277 w 302"/>
                    <a:gd name="T11" fmla="*/ 356 h 364"/>
                    <a:gd name="T12" fmla="*/ 301 w 302"/>
                    <a:gd name="T13" fmla="*/ 301 h 364"/>
                    <a:gd name="T14" fmla="*/ 270 w 302"/>
                    <a:gd name="T15" fmla="*/ 242 h 364"/>
                    <a:gd name="T16" fmla="*/ 252 w 302"/>
                    <a:gd name="T17" fmla="*/ 159 h 364"/>
                    <a:gd name="T18" fmla="*/ 196 w 302"/>
                    <a:gd name="T19" fmla="*/ 53 h 364"/>
                    <a:gd name="T20" fmla="*/ 98 w 302"/>
                    <a:gd name="T21" fmla="*/ 8 h 364"/>
                    <a:gd name="T22" fmla="*/ 21 w 302"/>
                    <a:gd name="T23" fmla="*/ 54 h 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02" h="364">
                      <a:moveTo>
                        <a:pt x="21" y="54"/>
                      </a:moveTo>
                      <a:cubicBezTo>
                        <a:pt x="25" y="30"/>
                        <a:pt x="39" y="26"/>
                        <a:pt x="66" y="29"/>
                      </a:cubicBezTo>
                      <a:cubicBezTo>
                        <a:pt x="93" y="31"/>
                        <a:pt x="163" y="57"/>
                        <a:pt x="176" y="103"/>
                      </a:cubicBezTo>
                      <a:cubicBezTo>
                        <a:pt x="190" y="148"/>
                        <a:pt x="215" y="200"/>
                        <a:pt x="232" y="228"/>
                      </a:cubicBezTo>
                      <a:cubicBezTo>
                        <a:pt x="248" y="256"/>
                        <a:pt x="272" y="272"/>
                        <a:pt x="279" y="301"/>
                      </a:cubicBezTo>
                      <a:cubicBezTo>
                        <a:pt x="286" y="330"/>
                        <a:pt x="276" y="349"/>
                        <a:pt x="277" y="356"/>
                      </a:cubicBezTo>
                      <a:cubicBezTo>
                        <a:pt x="277" y="364"/>
                        <a:pt x="302" y="320"/>
                        <a:pt x="301" y="301"/>
                      </a:cubicBezTo>
                      <a:cubicBezTo>
                        <a:pt x="299" y="283"/>
                        <a:pt x="286" y="271"/>
                        <a:pt x="270" y="242"/>
                      </a:cubicBezTo>
                      <a:cubicBezTo>
                        <a:pt x="254" y="213"/>
                        <a:pt x="261" y="225"/>
                        <a:pt x="252" y="159"/>
                      </a:cubicBezTo>
                      <a:cubicBezTo>
                        <a:pt x="242" y="94"/>
                        <a:pt x="211" y="66"/>
                        <a:pt x="196" y="53"/>
                      </a:cubicBezTo>
                      <a:cubicBezTo>
                        <a:pt x="180" y="40"/>
                        <a:pt x="140" y="17"/>
                        <a:pt x="98" y="8"/>
                      </a:cubicBezTo>
                      <a:cubicBezTo>
                        <a:pt x="59" y="0"/>
                        <a:pt x="0" y="13"/>
                        <a:pt x="21" y="54"/>
                      </a:cubicBezTo>
                      <a:close/>
                    </a:path>
                  </a:pathLst>
                </a:custGeom>
                <a:solidFill>
                  <a:srgbClr val="8448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iṥlïḍé">
                  <a:extLst>
                    <a:ext uri="{FF2B5EF4-FFF2-40B4-BE49-F238E27FC236}">
                      <a16:creationId xmlns:a16="http://schemas.microsoft.com/office/drawing/2014/main" id="{675B3C6F-A308-4680-95E4-57A2E353D1C9}"/>
                    </a:ext>
                  </a:extLst>
                </p:cNvPr>
                <p:cNvSpPr/>
                <p:nvPr/>
              </p:nvSpPr>
              <p:spPr bwMode="auto">
                <a:xfrm>
                  <a:off x="10736519" y="1469811"/>
                  <a:ext cx="623751" cy="1757313"/>
                </a:xfrm>
                <a:custGeom>
                  <a:avLst/>
                  <a:gdLst>
                    <a:gd name="T0" fmla="*/ 0 w 155"/>
                    <a:gd name="T1" fmla="*/ 0 h 438"/>
                    <a:gd name="T2" fmla="*/ 92 w 155"/>
                    <a:gd name="T3" fmla="*/ 173 h 438"/>
                    <a:gd name="T4" fmla="*/ 122 w 155"/>
                    <a:gd name="T5" fmla="*/ 303 h 438"/>
                    <a:gd name="T6" fmla="*/ 97 w 155"/>
                    <a:gd name="T7" fmla="*/ 365 h 438"/>
                    <a:gd name="T8" fmla="*/ 119 w 155"/>
                    <a:gd name="T9" fmla="*/ 438 h 438"/>
                    <a:gd name="T10" fmla="*/ 118 w 155"/>
                    <a:gd name="T11" fmla="*/ 400 h 438"/>
                    <a:gd name="T12" fmla="*/ 51 w 155"/>
                    <a:gd name="T13" fmla="*/ 303 h 438"/>
                    <a:gd name="T14" fmla="*/ 40 w 155"/>
                    <a:gd name="T15" fmla="*/ 204 h 438"/>
                    <a:gd name="T16" fmla="*/ 24 w 155"/>
                    <a:gd name="T17" fmla="*/ 90 h 438"/>
                    <a:gd name="T18" fmla="*/ 0 w 155"/>
                    <a:gd name="T19" fmla="*/ 0 h 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5" h="438">
                      <a:moveTo>
                        <a:pt x="0" y="0"/>
                      </a:moveTo>
                      <a:cubicBezTo>
                        <a:pt x="69" y="67"/>
                        <a:pt x="44" y="136"/>
                        <a:pt x="92" y="173"/>
                      </a:cubicBezTo>
                      <a:cubicBezTo>
                        <a:pt x="135" y="207"/>
                        <a:pt x="155" y="260"/>
                        <a:pt x="122" y="303"/>
                      </a:cubicBezTo>
                      <a:cubicBezTo>
                        <a:pt x="107" y="322"/>
                        <a:pt x="85" y="351"/>
                        <a:pt x="97" y="365"/>
                      </a:cubicBezTo>
                      <a:cubicBezTo>
                        <a:pt x="119" y="391"/>
                        <a:pt x="152" y="383"/>
                        <a:pt x="119" y="438"/>
                      </a:cubicBezTo>
                      <a:cubicBezTo>
                        <a:pt x="121" y="435"/>
                        <a:pt x="132" y="409"/>
                        <a:pt x="118" y="400"/>
                      </a:cubicBezTo>
                      <a:cubicBezTo>
                        <a:pt x="73" y="380"/>
                        <a:pt x="36" y="351"/>
                        <a:pt x="51" y="303"/>
                      </a:cubicBezTo>
                      <a:cubicBezTo>
                        <a:pt x="65" y="256"/>
                        <a:pt x="96" y="275"/>
                        <a:pt x="40" y="204"/>
                      </a:cubicBezTo>
                      <a:cubicBezTo>
                        <a:pt x="5" y="159"/>
                        <a:pt x="20" y="158"/>
                        <a:pt x="24" y="90"/>
                      </a:cubicBezTo>
                      <a:cubicBezTo>
                        <a:pt x="27" y="3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7C44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iṡ1ïḋê">
                  <a:extLst>
                    <a:ext uri="{FF2B5EF4-FFF2-40B4-BE49-F238E27FC236}">
                      <a16:creationId xmlns:a16="http://schemas.microsoft.com/office/drawing/2014/main" id="{A22F1D10-4E77-4946-91F9-72565183932E}"/>
                    </a:ext>
                  </a:extLst>
                </p:cNvPr>
                <p:cNvSpPr/>
                <p:nvPr/>
              </p:nvSpPr>
              <p:spPr bwMode="auto">
                <a:xfrm>
                  <a:off x="10724932" y="1962245"/>
                  <a:ext cx="272288" cy="1096872"/>
                </a:xfrm>
                <a:custGeom>
                  <a:avLst/>
                  <a:gdLst>
                    <a:gd name="T0" fmla="*/ 28 w 68"/>
                    <a:gd name="T1" fmla="*/ 13 h 273"/>
                    <a:gd name="T2" fmla="*/ 14 w 68"/>
                    <a:gd name="T3" fmla="*/ 69 h 273"/>
                    <a:gd name="T4" fmla="*/ 34 w 68"/>
                    <a:gd name="T5" fmla="*/ 106 h 273"/>
                    <a:gd name="T6" fmla="*/ 15 w 68"/>
                    <a:gd name="T7" fmla="*/ 151 h 273"/>
                    <a:gd name="T8" fmla="*/ 18 w 68"/>
                    <a:gd name="T9" fmla="*/ 186 h 273"/>
                    <a:gd name="T10" fmla="*/ 43 w 68"/>
                    <a:gd name="T11" fmla="*/ 203 h 273"/>
                    <a:gd name="T12" fmla="*/ 43 w 68"/>
                    <a:gd name="T13" fmla="*/ 232 h 273"/>
                    <a:gd name="T14" fmla="*/ 28 w 68"/>
                    <a:gd name="T15" fmla="*/ 259 h 273"/>
                    <a:gd name="T16" fmla="*/ 48 w 68"/>
                    <a:gd name="T17" fmla="*/ 272 h 273"/>
                    <a:gd name="T18" fmla="*/ 61 w 68"/>
                    <a:gd name="T19" fmla="*/ 262 h 273"/>
                    <a:gd name="T20" fmla="*/ 46 w 68"/>
                    <a:gd name="T21" fmla="*/ 267 h 273"/>
                    <a:gd name="T22" fmla="*/ 38 w 68"/>
                    <a:gd name="T23" fmla="*/ 251 h 273"/>
                    <a:gd name="T24" fmla="*/ 61 w 68"/>
                    <a:gd name="T25" fmla="*/ 227 h 273"/>
                    <a:gd name="T26" fmla="*/ 50 w 68"/>
                    <a:gd name="T27" fmla="*/ 189 h 273"/>
                    <a:gd name="T28" fmla="*/ 42 w 68"/>
                    <a:gd name="T29" fmla="*/ 162 h 273"/>
                    <a:gd name="T30" fmla="*/ 59 w 68"/>
                    <a:gd name="T31" fmla="*/ 118 h 273"/>
                    <a:gd name="T32" fmla="*/ 39 w 68"/>
                    <a:gd name="T33" fmla="*/ 73 h 273"/>
                    <a:gd name="T34" fmla="*/ 28 w 68"/>
                    <a:gd name="T35" fmla="*/ 13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8" h="273">
                      <a:moveTo>
                        <a:pt x="28" y="13"/>
                      </a:moveTo>
                      <a:cubicBezTo>
                        <a:pt x="31" y="0"/>
                        <a:pt x="7" y="47"/>
                        <a:pt x="14" y="69"/>
                      </a:cubicBezTo>
                      <a:cubicBezTo>
                        <a:pt x="21" y="92"/>
                        <a:pt x="33" y="92"/>
                        <a:pt x="34" y="106"/>
                      </a:cubicBezTo>
                      <a:cubicBezTo>
                        <a:pt x="34" y="120"/>
                        <a:pt x="31" y="130"/>
                        <a:pt x="15" y="151"/>
                      </a:cubicBezTo>
                      <a:cubicBezTo>
                        <a:pt x="0" y="172"/>
                        <a:pt x="12" y="182"/>
                        <a:pt x="18" y="186"/>
                      </a:cubicBezTo>
                      <a:cubicBezTo>
                        <a:pt x="23" y="190"/>
                        <a:pt x="35" y="193"/>
                        <a:pt x="43" y="203"/>
                      </a:cubicBezTo>
                      <a:cubicBezTo>
                        <a:pt x="51" y="213"/>
                        <a:pt x="49" y="225"/>
                        <a:pt x="43" y="232"/>
                      </a:cubicBezTo>
                      <a:cubicBezTo>
                        <a:pt x="37" y="240"/>
                        <a:pt x="26" y="247"/>
                        <a:pt x="28" y="259"/>
                      </a:cubicBezTo>
                      <a:cubicBezTo>
                        <a:pt x="30" y="271"/>
                        <a:pt x="44" y="273"/>
                        <a:pt x="48" y="272"/>
                      </a:cubicBezTo>
                      <a:cubicBezTo>
                        <a:pt x="56" y="271"/>
                        <a:pt x="61" y="265"/>
                        <a:pt x="61" y="262"/>
                      </a:cubicBezTo>
                      <a:cubicBezTo>
                        <a:pt x="61" y="262"/>
                        <a:pt x="56" y="267"/>
                        <a:pt x="46" y="267"/>
                      </a:cubicBezTo>
                      <a:cubicBezTo>
                        <a:pt x="37" y="267"/>
                        <a:pt x="34" y="257"/>
                        <a:pt x="38" y="251"/>
                      </a:cubicBezTo>
                      <a:cubicBezTo>
                        <a:pt x="42" y="246"/>
                        <a:pt x="59" y="234"/>
                        <a:pt x="61" y="227"/>
                      </a:cubicBezTo>
                      <a:cubicBezTo>
                        <a:pt x="68" y="211"/>
                        <a:pt x="60" y="196"/>
                        <a:pt x="50" y="189"/>
                      </a:cubicBezTo>
                      <a:cubicBezTo>
                        <a:pt x="40" y="182"/>
                        <a:pt x="34" y="176"/>
                        <a:pt x="42" y="162"/>
                      </a:cubicBezTo>
                      <a:cubicBezTo>
                        <a:pt x="51" y="147"/>
                        <a:pt x="58" y="137"/>
                        <a:pt x="59" y="118"/>
                      </a:cubicBezTo>
                      <a:cubicBezTo>
                        <a:pt x="60" y="100"/>
                        <a:pt x="50" y="86"/>
                        <a:pt x="39" y="73"/>
                      </a:cubicBezTo>
                      <a:cubicBezTo>
                        <a:pt x="28" y="61"/>
                        <a:pt x="19" y="51"/>
                        <a:pt x="28" y="13"/>
                      </a:cubicBezTo>
                      <a:close/>
                    </a:path>
                  </a:pathLst>
                </a:custGeom>
                <a:solidFill>
                  <a:srgbClr val="8448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íṣḷïdè">
                  <a:extLst>
                    <a:ext uri="{FF2B5EF4-FFF2-40B4-BE49-F238E27FC236}">
                      <a16:creationId xmlns:a16="http://schemas.microsoft.com/office/drawing/2014/main" id="{7E2A404C-E103-4DF2-8CCB-583B9EBDAE37}"/>
                    </a:ext>
                  </a:extLst>
                </p:cNvPr>
                <p:cNvSpPr/>
                <p:nvPr/>
              </p:nvSpPr>
              <p:spPr bwMode="auto">
                <a:xfrm>
                  <a:off x="10508648" y="1176282"/>
                  <a:ext cx="867070" cy="1469578"/>
                </a:xfrm>
                <a:custGeom>
                  <a:avLst/>
                  <a:gdLst>
                    <a:gd name="T0" fmla="*/ 0 w 216"/>
                    <a:gd name="T1" fmla="*/ 0 h 366"/>
                    <a:gd name="T2" fmla="*/ 136 w 216"/>
                    <a:gd name="T3" fmla="*/ 108 h 366"/>
                    <a:gd name="T4" fmla="*/ 150 w 216"/>
                    <a:gd name="T5" fmla="*/ 202 h 366"/>
                    <a:gd name="T6" fmla="*/ 178 w 216"/>
                    <a:gd name="T7" fmla="*/ 262 h 366"/>
                    <a:gd name="T8" fmla="*/ 185 w 216"/>
                    <a:gd name="T9" fmla="*/ 330 h 366"/>
                    <a:gd name="T10" fmla="*/ 206 w 216"/>
                    <a:gd name="T11" fmla="*/ 310 h 366"/>
                    <a:gd name="T12" fmla="*/ 183 w 216"/>
                    <a:gd name="T13" fmla="*/ 236 h 366"/>
                    <a:gd name="T14" fmla="*/ 175 w 216"/>
                    <a:gd name="T15" fmla="*/ 163 h 366"/>
                    <a:gd name="T16" fmla="*/ 149 w 216"/>
                    <a:gd name="T17" fmla="*/ 85 h 366"/>
                    <a:gd name="T18" fmla="*/ 0 w 216"/>
                    <a:gd name="T19" fmla="*/ 0 h 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6" h="366">
                      <a:moveTo>
                        <a:pt x="0" y="0"/>
                      </a:moveTo>
                      <a:cubicBezTo>
                        <a:pt x="65" y="17"/>
                        <a:pt x="118" y="58"/>
                        <a:pt x="136" y="108"/>
                      </a:cubicBezTo>
                      <a:cubicBezTo>
                        <a:pt x="152" y="151"/>
                        <a:pt x="148" y="170"/>
                        <a:pt x="150" y="202"/>
                      </a:cubicBezTo>
                      <a:cubicBezTo>
                        <a:pt x="152" y="233"/>
                        <a:pt x="163" y="247"/>
                        <a:pt x="178" y="262"/>
                      </a:cubicBezTo>
                      <a:cubicBezTo>
                        <a:pt x="193" y="277"/>
                        <a:pt x="199" y="295"/>
                        <a:pt x="185" y="330"/>
                      </a:cubicBezTo>
                      <a:cubicBezTo>
                        <a:pt x="171" y="366"/>
                        <a:pt x="198" y="329"/>
                        <a:pt x="206" y="310"/>
                      </a:cubicBezTo>
                      <a:cubicBezTo>
                        <a:pt x="213" y="292"/>
                        <a:pt x="216" y="259"/>
                        <a:pt x="183" y="236"/>
                      </a:cubicBezTo>
                      <a:cubicBezTo>
                        <a:pt x="162" y="220"/>
                        <a:pt x="175" y="193"/>
                        <a:pt x="175" y="163"/>
                      </a:cubicBezTo>
                      <a:cubicBezTo>
                        <a:pt x="175" y="133"/>
                        <a:pt x="168" y="114"/>
                        <a:pt x="149" y="85"/>
                      </a:cubicBezTo>
                      <a:cubicBezTo>
                        <a:pt x="118" y="40"/>
                        <a:pt x="5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7C44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927A5BA4-A348-45B8-9161-C46497DA0622}"/>
                  </a:ext>
                </a:extLst>
              </p:cNvPr>
              <p:cNvGrpSpPr/>
              <p:nvPr/>
            </p:nvGrpSpPr>
            <p:grpSpPr>
              <a:xfrm rot="659996" flipH="1">
                <a:off x="1816476" y="4146881"/>
                <a:ext cx="2756941" cy="2843493"/>
                <a:chOff x="5857810" y="3897056"/>
                <a:chExt cx="1719263" cy="1773238"/>
              </a:xfrm>
            </p:grpSpPr>
            <p:sp>
              <p:nvSpPr>
                <p:cNvPr id="32" name="íSļïďé">
                  <a:extLst>
                    <a:ext uri="{FF2B5EF4-FFF2-40B4-BE49-F238E27FC236}">
                      <a16:creationId xmlns:a16="http://schemas.microsoft.com/office/drawing/2014/main" id="{EF58E7FA-003B-4197-9274-6B5CEF4515D9}"/>
                    </a:ext>
                  </a:extLst>
                </p:cNvPr>
                <p:cNvSpPr/>
                <p:nvPr/>
              </p:nvSpPr>
              <p:spPr bwMode="auto">
                <a:xfrm>
                  <a:off x="7142098" y="3963731"/>
                  <a:ext cx="280988" cy="1482725"/>
                </a:xfrm>
                <a:custGeom>
                  <a:avLst/>
                  <a:gdLst>
                    <a:gd name="T0" fmla="*/ 0 w 168"/>
                    <a:gd name="T1" fmla="*/ 0 h 888"/>
                    <a:gd name="T2" fmla="*/ 22 w 168"/>
                    <a:gd name="T3" fmla="*/ 347 h 888"/>
                    <a:gd name="T4" fmla="*/ 20 w 168"/>
                    <a:gd name="T5" fmla="*/ 372 h 888"/>
                    <a:gd name="T6" fmla="*/ 6 w 168"/>
                    <a:gd name="T7" fmla="*/ 476 h 888"/>
                    <a:gd name="T8" fmla="*/ 28 w 168"/>
                    <a:gd name="T9" fmla="*/ 656 h 888"/>
                    <a:gd name="T10" fmla="*/ 44 w 168"/>
                    <a:gd name="T11" fmla="*/ 775 h 888"/>
                    <a:gd name="T12" fmla="*/ 22 w 168"/>
                    <a:gd name="T13" fmla="*/ 832 h 888"/>
                    <a:gd name="T14" fmla="*/ 20 w 168"/>
                    <a:gd name="T15" fmla="*/ 832 h 888"/>
                    <a:gd name="T16" fmla="*/ 148 w 168"/>
                    <a:gd name="T17" fmla="*/ 888 h 888"/>
                    <a:gd name="T18" fmla="*/ 111 w 168"/>
                    <a:gd name="T19" fmla="*/ 630 h 888"/>
                    <a:gd name="T20" fmla="*/ 112 w 168"/>
                    <a:gd name="T21" fmla="*/ 612 h 888"/>
                    <a:gd name="T22" fmla="*/ 140 w 168"/>
                    <a:gd name="T23" fmla="*/ 344 h 888"/>
                    <a:gd name="T24" fmla="*/ 168 w 168"/>
                    <a:gd name="T25" fmla="*/ 24 h 888"/>
                    <a:gd name="T26" fmla="*/ 0 w 168"/>
                    <a:gd name="T27" fmla="*/ 0 h 8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8" h="888">
                      <a:moveTo>
                        <a:pt x="0" y="0"/>
                      </a:moveTo>
                      <a:cubicBezTo>
                        <a:pt x="0" y="0"/>
                        <a:pt x="22" y="260"/>
                        <a:pt x="22" y="347"/>
                      </a:cubicBezTo>
                      <a:cubicBezTo>
                        <a:pt x="22" y="359"/>
                        <a:pt x="21" y="368"/>
                        <a:pt x="20" y="372"/>
                      </a:cubicBezTo>
                      <a:cubicBezTo>
                        <a:pt x="16" y="390"/>
                        <a:pt x="6" y="419"/>
                        <a:pt x="6" y="476"/>
                      </a:cubicBezTo>
                      <a:cubicBezTo>
                        <a:pt x="6" y="518"/>
                        <a:pt x="11" y="576"/>
                        <a:pt x="28" y="656"/>
                      </a:cubicBezTo>
                      <a:cubicBezTo>
                        <a:pt x="40" y="711"/>
                        <a:pt x="44" y="749"/>
                        <a:pt x="44" y="775"/>
                      </a:cubicBezTo>
                      <a:cubicBezTo>
                        <a:pt x="44" y="828"/>
                        <a:pt x="27" y="832"/>
                        <a:pt x="22" y="832"/>
                      </a:cubicBezTo>
                      <a:cubicBezTo>
                        <a:pt x="21" y="832"/>
                        <a:pt x="20" y="832"/>
                        <a:pt x="20" y="832"/>
                      </a:cubicBezTo>
                      <a:cubicBezTo>
                        <a:pt x="148" y="888"/>
                        <a:pt x="148" y="888"/>
                        <a:pt x="148" y="888"/>
                      </a:cubicBezTo>
                      <a:cubicBezTo>
                        <a:pt x="148" y="888"/>
                        <a:pt x="111" y="706"/>
                        <a:pt x="111" y="630"/>
                      </a:cubicBezTo>
                      <a:cubicBezTo>
                        <a:pt x="111" y="623"/>
                        <a:pt x="111" y="617"/>
                        <a:pt x="112" y="612"/>
                      </a:cubicBezTo>
                      <a:cubicBezTo>
                        <a:pt x="120" y="552"/>
                        <a:pt x="116" y="428"/>
                        <a:pt x="140" y="344"/>
                      </a:cubicBezTo>
                      <a:cubicBezTo>
                        <a:pt x="164" y="260"/>
                        <a:pt x="168" y="24"/>
                        <a:pt x="168" y="24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DB9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ïš1íḓe">
                  <a:extLst>
                    <a:ext uri="{FF2B5EF4-FFF2-40B4-BE49-F238E27FC236}">
                      <a16:creationId xmlns:a16="http://schemas.microsoft.com/office/drawing/2014/main" id="{0D9367A8-5E0B-41B0-B649-5010EEAD24A3}"/>
                    </a:ext>
                  </a:extLst>
                </p:cNvPr>
                <p:cNvSpPr/>
                <p:nvPr/>
              </p:nvSpPr>
              <p:spPr bwMode="auto">
                <a:xfrm>
                  <a:off x="7115110" y="5246431"/>
                  <a:ext cx="461963" cy="423863"/>
                </a:xfrm>
                <a:custGeom>
                  <a:avLst/>
                  <a:gdLst>
                    <a:gd name="T0" fmla="*/ 159 w 276"/>
                    <a:gd name="T1" fmla="*/ 76 h 254"/>
                    <a:gd name="T2" fmla="*/ 76 w 276"/>
                    <a:gd name="T3" fmla="*/ 40 h 254"/>
                    <a:gd name="T4" fmla="*/ 24 w 276"/>
                    <a:gd name="T5" fmla="*/ 40 h 254"/>
                    <a:gd name="T6" fmla="*/ 32 w 276"/>
                    <a:gd name="T7" fmla="*/ 104 h 254"/>
                    <a:gd name="T8" fmla="*/ 223 w 276"/>
                    <a:gd name="T9" fmla="*/ 249 h 254"/>
                    <a:gd name="T10" fmla="*/ 228 w 276"/>
                    <a:gd name="T11" fmla="*/ 248 h 254"/>
                    <a:gd name="T12" fmla="*/ 208 w 276"/>
                    <a:gd name="T13" fmla="*/ 180 h 254"/>
                    <a:gd name="T14" fmla="*/ 163 w 276"/>
                    <a:gd name="T15" fmla="*/ 79 h 254"/>
                    <a:gd name="T16" fmla="*/ 161 w 276"/>
                    <a:gd name="T17" fmla="*/ 76 h 254"/>
                    <a:gd name="T18" fmla="*/ 159 w 276"/>
                    <a:gd name="T19" fmla="*/ 76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6" h="254">
                      <a:moveTo>
                        <a:pt x="159" y="76"/>
                      </a:moveTo>
                      <a:cubicBezTo>
                        <a:pt x="149" y="83"/>
                        <a:pt x="124" y="90"/>
                        <a:pt x="76" y="40"/>
                      </a:cubicBezTo>
                      <a:cubicBezTo>
                        <a:pt x="76" y="40"/>
                        <a:pt x="48" y="0"/>
                        <a:pt x="24" y="40"/>
                      </a:cubicBezTo>
                      <a:cubicBezTo>
                        <a:pt x="0" y="80"/>
                        <a:pt x="16" y="84"/>
                        <a:pt x="32" y="104"/>
                      </a:cubicBezTo>
                      <a:cubicBezTo>
                        <a:pt x="48" y="123"/>
                        <a:pt x="171" y="254"/>
                        <a:pt x="223" y="249"/>
                      </a:cubicBezTo>
                      <a:cubicBezTo>
                        <a:pt x="225" y="249"/>
                        <a:pt x="226" y="248"/>
                        <a:pt x="228" y="248"/>
                      </a:cubicBezTo>
                      <a:cubicBezTo>
                        <a:pt x="276" y="232"/>
                        <a:pt x="208" y="180"/>
                        <a:pt x="208" y="180"/>
                      </a:cubicBezTo>
                      <a:cubicBezTo>
                        <a:pt x="208" y="180"/>
                        <a:pt x="164" y="111"/>
                        <a:pt x="163" y="79"/>
                      </a:cubicBezTo>
                      <a:cubicBezTo>
                        <a:pt x="163" y="77"/>
                        <a:pt x="162" y="76"/>
                        <a:pt x="161" y="76"/>
                      </a:cubicBezTo>
                      <a:cubicBezTo>
                        <a:pt x="160" y="76"/>
                        <a:pt x="160" y="76"/>
                        <a:pt x="159" y="76"/>
                      </a:cubicBezTo>
                      <a:close/>
                    </a:path>
                  </a:pathLst>
                </a:custGeom>
                <a:solidFill>
                  <a:srgbClr val="3F3D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ṧľiḑé">
                  <a:extLst>
                    <a:ext uri="{FF2B5EF4-FFF2-40B4-BE49-F238E27FC236}">
                      <a16:creationId xmlns:a16="http://schemas.microsoft.com/office/drawing/2014/main" id="{27C3F42C-EBF8-4FDF-84FB-F5B49E1D526F}"/>
                    </a:ext>
                  </a:extLst>
                </p:cNvPr>
                <p:cNvSpPr/>
                <p:nvPr/>
              </p:nvSpPr>
              <p:spPr bwMode="auto">
                <a:xfrm>
                  <a:off x="5984810" y="3897056"/>
                  <a:ext cx="1331913" cy="862013"/>
                </a:xfrm>
                <a:custGeom>
                  <a:avLst/>
                  <a:gdLst>
                    <a:gd name="T0" fmla="*/ 596 w 796"/>
                    <a:gd name="T1" fmla="*/ 0 h 516"/>
                    <a:gd name="T2" fmla="*/ 500 w 796"/>
                    <a:gd name="T3" fmla="*/ 236 h 516"/>
                    <a:gd name="T4" fmla="*/ 402 w 796"/>
                    <a:gd name="T5" fmla="*/ 294 h 516"/>
                    <a:gd name="T6" fmla="*/ 265 w 796"/>
                    <a:gd name="T7" fmla="*/ 336 h 516"/>
                    <a:gd name="T8" fmla="*/ 84 w 796"/>
                    <a:gd name="T9" fmla="*/ 396 h 516"/>
                    <a:gd name="T10" fmla="*/ 68 w 796"/>
                    <a:gd name="T11" fmla="*/ 516 h 516"/>
                    <a:gd name="T12" fmla="*/ 308 w 796"/>
                    <a:gd name="T13" fmla="*/ 432 h 516"/>
                    <a:gd name="T14" fmla="*/ 604 w 796"/>
                    <a:gd name="T15" fmla="*/ 340 h 516"/>
                    <a:gd name="T16" fmla="*/ 796 w 796"/>
                    <a:gd name="T17" fmla="*/ 40 h 516"/>
                    <a:gd name="T18" fmla="*/ 596 w 796"/>
                    <a:gd name="T19" fmla="*/ 0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96" h="516">
                      <a:moveTo>
                        <a:pt x="596" y="0"/>
                      </a:moveTo>
                      <a:cubicBezTo>
                        <a:pt x="596" y="0"/>
                        <a:pt x="528" y="156"/>
                        <a:pt x="500" y="236"/>
                      </a:cubicBezTo>
                      <a:cubicBezTo>
                        <a:pt x="485" y="278"/>
                        <a:pt x="441" y="291"/>
                        <a:pt x="402" y="294"/>
                      </a:cubicBezTo>
                      <a:cubicBezTo>
                        <a:pt x="354" y="298"/>
                        <a:pt x="307" y="312"/>
                        <a:pt x="265" y="336"/>
                      </a:cubicBezTo>
                      <a:cubicBezTo>
                        <a:pt x="209" y="367"/>
                        <a:pt x="133" y="403"/>
                        <a:pt x="84" y="396"/>
                      </a:cubicBezTo>
                      <a:cubicBezTo>
                        <a:pt x="0" y="384"/>
                        <a:pt x="68" y="516"/>
                        <a:pt x="68" y="516"/>
                      </a:cubicBezTo>
                      <a:cubicBezTo>
                        <a:pt x="68" y="516"/>
                        <a:pt x="192" y="440"/>
                        <a:pt x="308" y="432"/>
                      </a:cubicBezTo>
                      <a:cubicBezTo>
                        <a:pt x="424" y="424"/>
                        <a:pt x="548" y="412"/>
                        <a:pt x="604" y="340"/>
                      </a:cubicBezTo>
                      <a:cubicBezTo>
                        <a:pt x="660" y="268"/>
                        <a:pt x="796" y="40"/>
                        <a:pt x="796" y="40"/>
                      </a:cubicBezTo>
                      <a:lnTo>
                        <a:pt x="596" y="0"/>
                      </a:lnTo>
                      <a:close/>
                    </a:path>
                  </a:pathLst>
                </a:custGeom>
                <a:solidFill>
                  <a:srgbClr val="FDBF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ŝḷíḓê">
                  <a:extLst>
                    <a:ext uri="{FF2B5EF4-FFF2-40B4-BE49-F238E27FC236}">
                      <a16:creationId xmlns:a16="http://schemas.microsoft.com/office/drawing/2014/main" id="{FB4CDBBC-E66C-4491-AF48-8F0ACDA5440F}"/>
                    </a:ext>
                  </a:extLst>
                </p:cNvPr>
                <p:cNvSpPr/>
                <p:nvPr/>
              </p:nvSpPr>
              <p:spPr bwMode="auto">
                <a:xfrm>
                  <a:off x="5857810" y="4444744"/>
                  <a:ext cx="307975" cy="514350"/>
                </a:xfrm>
                <a:custGeom>
                  <a:avLst/>
                  <a:gdLst>
                    <a:gd name="T0" fmla="*/ 148 w 184"/>
                    <a:gd name="T1" fmla="*/ 168 h 308"/>
                    <a:gd name="T2" fmla="*/ 140 w 184"/>
                    <a:gd name="T3" fmla="*/ 112 h 308"/>
                    <a:gd name="T4" fmla="*/ 184 w 184"/>
                    <a:gd name="T5" fmla="*/ 60 h 308"/>
                    <a:gd name="T6" fmla="*/ 108 w 184"/>
                    <a:gd name="T7" fmla="*/ 32 h 308"/>
                    <a:gd name="T8" fmla="*/ 20 w 184"/>
                    <a:gd name="T9" fmla="*/ 252 h 308"/>
                    <a:gd name="T10" fmla="*/ 84 w 184"/>
                    <a:gd name="T11" fmla="*/ 260 h 308"/>
                    <a:gd name="T12" fmla="*/ 169 w 184"/>
                    <a:gd name="T13" fmla="*/ 174 h 308"/>
                    <a:gd name="T14" fmla="*/ 148 w 184"/>
                    <a:gd name="T15" fmla="*/ 16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4" h="308">
                      <a:moveTo>
                        <a:pt x="148" y="168"/>
                      </a:moveTo>
                      <a:cubicBezTo>
                        <a:pt x="148" y="168"/>
                        <a:pt x="108" y="140"/>
                        <a:pt x="140" y="112"/>
                      </a:cubicBezTo>
                      <a:cubicBezTo>
                        <a:pt x="172" y="84"/>
                        <a:pt x="184" y="60"/>
                        <a:pt x="184" y="60"/>
                      </a:cubicBezTo>
                      <a:cubicBezTo>
                        <a:pt x="184" y="60"/>
                        <a:pt x="128" y="0"/>
                        <a:pt x="108" y="32"/>
                      </a:cubicBezTo>
                      <a:cubicBezTo>
                        <a:pt x="88" y="64"/>
                        <a:pt x="0" y="208"/>
                        <a:pt x="20" y="252"/>
                      </a:cubicBezTo>
                      <a:cubicBezTo>
                        <a:pt x="40" y="296"/>
                        <a:pt x="60" y="308"/>
                        <a:pt x="84" y="260"/>
                      </a:cubicBezTo>
                      <a:cubicBezTo>
                        <a:pt x="108" y="212"/>
                        <a:pt x="169" y="174"/>
                        <a:pt x="169" y="174"/>
                      </a:cubicBezTo>
                      <a:lnTo>
                        <a:pt x="148" y="168"/>
                      </a:lnTo>
                      <a:close/>
                    </a:path>
                  </a:pathLst>
                </a:custGeom>
                <a:solidFill>
                  <a:srgbClr val="3F3D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58661081-1466-4F05-92B6-D23DDE4CDC98}"/>
                  </a:ext>
                </a:extLst>
              </p:cNvPr>
              <p:cNvSpPr/>
              <p:nvPr/>
            </p:nvSpPr>
            <p:spPr>
              <a:xfrm>
                <a:off x="1783409" y="3084667"/>
                <a:ext cx="1731106" cy="1343885"/>
              </a:xfrm>
              <a:custGeom>
                <a:avLst/>
                <a:gdLst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11760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11760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11760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11760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11760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11760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11760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11760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07188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07188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07188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44320" h="1198880">
                    <a:moveTo>
                      <a:pt x="1107440" y="0"/>
                    </a:moveTo>
                    <a:cubicBezTo>
                      <a:pt x="1249680" y="46567"/>
                      <a:pt x="1300480" y="140758"/>
                      <a:pt x="1351280" y="254000"/>
                    </a:cubicBezTo>
                    <a:cubicBezTo>
                      <a:pt x="1400810" y="397087"/>
                      <a:pt x="1351280" y="524933"/>
                      <a:pt x="1351280" y="660400"/>
                    </a:cubicBezTo>
                    <a:lnTo>
                      <a:pt x="1544320" y="1198880"/>
                    </a:lnTo>
                    <a:cubicBezTo>
                      <a:pt x="1511723" y="1165437"/>
                      <a:pt x="1471507" y="1082463"/>
                      <a:pt x="1412240" y="1087120"/>
                    </a:cubicBezTo>
                    <a:lnTo>
                      <a:pt x="822960" y="1178560"/>
                    </a:lnTo>
                    <a:cubicBezTo>
                      <a:pt x="647277" y="1207770"/>
                      <a:pt x="494453" y="1176020"/>
                      <a:pt x="284480" y="1071880"/>
                    </a:cubicBezTo>
                    <a:cubicBezTo>
                      <a:pt x="140123" y="977477"/>
                      <a:pt x="94827" y="844973"/>
                      <a:pt x="0" y="731520"/>
                    </a:cubicBezTo>
                    <a:lnTo>
                      <a:pt x="538480" y="345440"/>
                    </a:lnTo>
                    <a:lnTo>
                      <a:pt x="110744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9D465515-D5C7-414A-BB66-7D63B303E7C0}"/>
                  </a:ext>
                </a:extLst>
              </p:cNvPr>
              <p:cNvSpPr/>
              <p:nvPr/>
            </p:nvSpPr>
            <p:spPr>
              <a:xfrm>
                <a:off x="1718956" y="621358"/>
                <a:ext cx="3071574" cy="2872297"/>
              </a:xfrm>
              <a:custGeom>
                <a:avLst/>
                <a:gdLst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21664 w 2755392"/>
                  <a:gd name="connsiteY4" fmla="*/ 171907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21664 w 2755392"/>
                  <a:gd name="connsiteY4" fmla="*/ 171907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21664 w 2755392"/>
                  <a:gd name="connsiteY4" fmla="*/ 171907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21664 w 2755392"/>
                  <a:gd name="connsiteY4" fmla="*/ 171907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21664 w 2755392"/>
                  <a:gd name="connsiteY4" fmla="*/ 171907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21664 w 2755392"/>
                  <a:gd name="connsiteY4" fmla="*/ 171907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21664 w 2755392"/>
                  <a:gd name="connsiteY4" fmla="*/ 171907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21664 w 2755392"/>
                  <a:gd name="connsiteY4" fmla="*/ 171907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21664 w 2755392"/>
                  <a:gd name="connsiteY4" fmla="*/ 171907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36904 w 2755392"/>
                  <a:gd name="connsiteY4" fmla="*/ 172415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36904 w 2755392"/>
                  <a:gd name="connsiteY4" fmla="*/ 172415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36904 w 2755392"/>
                  <a:gd name="connsiteY4" fmla="*/ 172415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36904 w 2755392"/>
                  <a:gd name="connsiteY4" fmla="*/ 1724152 h 2535936"/>
                  <a:gd name="connsiteX5" fmla="*/ 1024128 w 2755392"/>
                  <a:gd name="connsiteY5" fmla="*/ 1938528 h 2535936"/>
                  <a:gd name="connsiteX6" fmla="*/ 1236472 w 2755392"/>
                  <a:gd name="connsiteY6" fmla="*/ 222402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89642"/>
                  <a:gd name="connsiteX1" fmla="*/ 1097280 w 2755392"/>
                  <a:gd name="connsiteY1" fmla="*/ 1530096 h 2589642"/>
                  <a:gd name="connsiteX2" fmla="*/ 2712720 w 2755392"/>
                  <a:gd name="connsiteY2" fmla="*/ 1030224 h 2589642"/>
                  <a:gd name="connsiteX3" fmla="*/ 2755392 w 2755392"/>
                  <a:gd name="connsiteY3" fmla="*/ 1243584 h 2589642"/>
                  <a:gd name="connsiteX4" fmla="*/ 1136904 w 2755392"/>
                  <a:gd name="connsiteY4" fmla="*/ 1724152 h 2589642"/>
                  <a:gd name="connsiteX5" fmla="*/ 1024128 w 2755392"/>
                  <a:gd name="connsiteY5" fmla="*/ 1938528 h 2589642"/>
                  <a:gd name="connsiteX6" fmla="*/ 1236472 w 2755392"/>
                  <a:gd name="connsiteY6" fmla="*/ 2224024 h 2589642"/>
                  <a:gd name="connsiteX7" fmla="*/ 633984 w 2755392"/>
                  <a:gd name="connsiteY7" fmla="*/ 2535936 h 2589642"/>
                  <a:gd name="connsiteX8" fmla="*/ 536448 w 2755392"/>
                  <a:gd name="connsiteY8" fmla="*/ 2170176 h 2589642"/>
                  <a:gd name="connsiteX9" fmla="*/ 390144 w 2755392"/>
                  <a:gd name="connsiteY9" fmla="*/ 1804416 h 2589642"/>
                  <a:gd name="connsiteX10" fmla="*/ 554736 w 2755392"/>
                  <a:gd name="connsiteY10" fmla="*/ 1554480 h 2589642"/>
                  <a:gd name="connsiteX11" fmla="*/ 0 w 2755392"/>
                  <a:gd name="connsiteY11" fmla="*/ 109728 h 2589642"/>
                  <a:gd name="connsiteX12" fmla="*/ 158496 w 2755392"/>
                  <a:gd name="connsiteY12" fmla="*/ 0 h 2589642"/>
                  <a:gd name="connsiteX13" fmla="*/ 713232 w 2755392"/>
                  <a:gd name="connsiteY13" fmla="*/ 1383792 h 2589642"/>
                  <a:gd name="connsiteX14" fmla="*/ 804672 w 2755392"/>
                  <a:gd name="connsiteY14" fmla="*/ 1395984 h 2589642"/>
                  <a:gd name="connsiteX15" fmla="*/ 1011936 w 2755392"/>
                  <a:gd name="connsiteY15" fmla="*/ 1469136 h 2589642"/>
                  <a:gd name="connsiteX0" fmla="*/ 1011936 w 2755392"/>
                  <a:gd name="connsiteY0" fmla="*/ 1469136 h 2572537"/>
                  <a:gd name="connsiteX1" fmla="*/ 1097280 w 2755392"/>
                  <a:gd name="connsiteY1" fmla="*/ 1530096 h 2572537"/>
                  <a:gd name="connsiteX2" fmla="*/ 2712720 w 2755392"/>
                  <a:gd name="connsiteY2" fmla="*/ 1030224 h 2572537"/>
                  <a:gd name="connsiteX3" fmla="*/ 2755392 w 2755392"/>
                  <a:gd name="connsiteY3" fmla="*/ 1243584 h 2572537"/>
                  <a:gd name="connsiteX4" fmla="*/ 1136904 w 2755392"/>
                  <a:gd name="connsiteY4" fmla="*/ 1724152 h 2572537"/>
                  <a:gd name="connsiteX5" fmla="*/ 1024128 w 2755392"/>
                  <a:gd name="connsiteY5" fmla="*/ 1938528 h 2572537"/>
                  <a:gd name="connsiteX6" fmla="*/ 1236472 w 2755392"/>
                  <a:gd name="connsiteY6" fmla="*/ 2224024 h 2572537"/>
                  <a:gd name="connsiteX7" fmla="*/ 633984 w 2755392"/>
                  <a:gd name="connsiteY7" fmla="*/ 2535936 h 2572537"/>
                  <a:gd name="connsiteX8" fmla="*/ 536448 w 2755392"/>
                  <a:gd name="connsiteY8" fmla="*/ 2170176 h 2572537"/>
                  <a:gd name="connsiteX9" fmla="*/ 390144 w 2755392"/>
                  <a:gd name="connsiteY9" fmla="*/ 1804416 h 2572537"/>
                  <a:gd name="connsiteX10" fmla="*/ 554736 w 2755392"/>
                  <a:gd name="connsiteY10" fmla="*/ 1554480 h 2572537"/>
                  <a:gd name="connsiteX11" fmla="*/ 0 w 2755392"/>
                  <a:gd name="connsiteY11" fmla="*/ 109728 h 2572537"/>
                  <a:gd name="connsiteX12" fmla="*/ 158496 w 2755392"/>
                  <a:gd name="connsiteY12" fmla="*/ 0 h 2572537"/>
                  <a:gd name="connsiteX13" fmla="*/ 713232 w 2755392"/>
                  <a:gd name="connsiteY13" fmla="*/ 1383792 h 2572537"/>
                  <a:gd name="connsiteX14" fmla="*/ 804672 w 2755392"/>
                  <a:gd name="connsiteY14" fmla="*/ 1395984 h 2572537"/>
                  <a:gd name="connsiteX15" fmla="*/ 1011936 w 2755392"/>
                  <a:gd name="connsiteY15" fmla="*/ 1469136 h 2572537"/>
                  <a:gd name="connsiteX0" fmla="*/ 1011936 w 2755392"/>
                  <a:gd name="connsiteY0" fmla="*/ 1469136 h 2572537"/>
                  <a:gd name="connsiteX1" fmla="*/ 1097280 w 2755392"/>
                  <a:gd name="connsiteY1" fmla="*/ 1530096 h 2572537"/>
                  <a:gd name="connsiteX2" fmla="*/ 2712720 w 2755392"/>
                  <a:gd name="connsiteY2" fmla="*/ 1030224 h 2572537"/>
                  <a:gd name="connsiteX3" fmla="*/ 2755392 w 2755392"/>
                  <a:gd name="connsiteY3" fmla="*/ 1243584 h 2572537"/>
                  <a:gd name="connsiteX4" fmla="*/ 1136904 w 2755392"/>
                  <a:gd name="connsiteY4" fmla="*/ 1724152 h 2572537"/>
                  <a:gd name="connsiteX5" fmla="*/ 1024128 w 2755392"/>
                  <a:gd name="connsiteY5" fmla="*/ 1938528 h 2572537"/>
                  <a:gd name="connsiteX6" fmla="*/ 1236472 w 2755392"/>
                  <a:gd name="connsiteY6" fmla="*/ 2224024 h 2572537"/>
                  <a:gd name="connsiteX7" fmla="*/ 633984 w 2755392"/>
                  <a:gd name="connsiteY7" fmla="*/ 2535936 h 2572537"/>
                  <a:gd name="connsiteX8" fmla="*/ 536448 w 2755392"/>
                  <a:gd name="connsiteY8" fmla="*/ 2170176 h 2572537"/>
                  <a:gd name="connsiteX9" fmla="*/ 390144 w 2755392"/>
                  <a:gd name="connsiteY9" fmla="*/ 1804416 h 2572537"/>
                  <a:gd name="connsiteX10" fmla="*/ 554736 w 2755392"/>
                  <a:gd name="connsiteY10" fmla="*/ 1554480 h 2572537"/>
                  <a:gd name="connsiteX11" fmla="*/ 0 w 2755392"/>
                  <a:gd name="connsiteY11" fmla="*/ 109728 h 2572537"/>
                  <a:gd name="connsiteX12" fmla="*/ 158496 w 2755392"/>
                  <a:gd name="connsiteY12" fmla="*/ 0 h 2572537"/>
                  <a:gd name="connsiteX13" fmla="*/ 713232 w 2755392"/>
                  <a:gd name="connsiteY13" fmla="*/ 1383792 h 2572537"/>
                  <a:gd name="connsiteX14" fmla="*/ 804672 w 2755392"/>
                  <a:gd name="connsiteY14" fmla="*/ 1395984 h 2572537"/>
                  <a:gd name="connsiteX15" fmla="*/ 1011936 w 2755392"/>
                  <a:gd name="connsiteY15" fmla="*/ 1469136 h 2572537"/>
                  <a:gd name="connsiteX0" fmla="*/ 1011936 w 2755392"/>
                  <a:gd name="connsiteY0" fmla="*/ 1469136 h 2572537"/>
                  <a:gd name="connsiteX1" fmla="*/ 1097280 w 2755392"/>
                  <a:gd name="connsiteY1" fmla="*/ 1530096 h 2572537"/>
                  <a:gd name="connsiteX2" fmla="*/ 2712720 w 2755392"/>
                  <a:gd name="connsiteY2" fmla="*/ 1030224 h 2572537"/>
                  <a:gd name="connsiteX3" fmla="*/ 2755392 w 2755392"/>
                  <a:gd name="connsiteY3" fmla="*/ 1243584 h 2572537"/>
                  <a:gd name="connsiteX4" fmla="*/ 1136904 w 2755392"/>
                  <a:gd name="connsiteY4" fmla="*/ 1724152 h 2572537"/>
                  <a:gd name="connsiteX5" fmla="*/ 1024128 w 2755392"/>
                  <a:gd name="connsiteY5" fmla="*/ 1938528 h 2572537"/>
                  <a:gd name="connsiteX6" fmla="*/ 1236472 w 2755392"/>
                  <a:gd name="connsiteY6" fmla="*/ 2224024 h 2572537"/>
                  <a:gd name="connsiteX7" fmla="*/ 633984 w 2755392"/>
                  <a:gd name="connsiteY7" fmla="*/ 2535936 h 2572537"/>
                  <a:gd name="connsiteX8" fmla="*/ 536448 w 2755392"/>
                  <a:gd name="connsiteY8" fmla="*/ 2170176 h 2572537"/>
                  <a:gd name="connsiteX9" fmla="*/ 390144 w 2755392"/>
                  <a:gd name="connsiteY9" fmla="*/ 1804416 h 2572537"/>
                  <a:gd name="connsiteX10" fmla="*/ 554736 w 2755392"/>
                  <a:gd name="connsiteY10" fmla="*/ 1554480 h 2572537"/>
                  <a:gd name="connsiteX11" fmla="*/ 0 w 2755392"/>
                  <a:gd name="connsiteY11" fmla="*/ 109728 h 2572537"/>
                  <a:gd name="connsiteX12" fmla="*/ 158496 w 2755392"/>
                  <a:gd name="connsiteY12" fmla="*/ 0 h 2572537"/>
                  <a:gd name="connsiteX13" fmla="*/ 713232 w 2755392"/>
                  <a:gd name="connsiteY13" fmla="*/ 1383792 h 2572537"/>
                  <a:gd name="connsiteX14" fmla="*/ 804672 w 2755392"/>
                  <a:gd name="connsiteY14" fmla="*/ 1395984 h 2572537"/>
                  <a:gd name="connsiteX15" fmla="*/ 1011936 w 2755392"/>
                  <a:gd name="connsiteY15" fmla="*/ 1469136 h 2572537"/>
                  <a:gd name="connsiteX0" fmla="*/ 1011936 w 2755392"/>
                  <a:gd name="connsiteY0" fmla="*/ 1469136 h 2572537"/>
                  <a:gd name="connsiteX1" fmla="*/ 1097280 w 2755392"/>
                  <a:gd name="connsiteY1" fmla="*/ 1530096 h 2572537"/>
                  <a:gd name="connsiteX2" fmla="*/ 2712720 w 2755392"/>
                  <a:gd name="connsiteY2" fmla="*/ 1030224 h 2572537"/>
                  <a:gd name="connsiteX3" fmla="*/ 2755392 w 2755392"/>
                  <a:gd name="connsiteY3" fmla="*/ 1243584 h 2572537"/>
                  <a:gd name="connsiteX4" fmla="*/ 1136904 w 2755392"/>
                  <a:gd name="connsiteY4" fmla="*/ 1724152 h 2572537"/>
                  <a:gd name="connsiteX5" fmla="*/ 1024128 w 2755392"/>
                  <a:gd name="connsiteY5" fmla="*/ 1938528 h 2572537"/>
                  <a:gd name="connsiteX6" fmla="*/ 1236472 w 2755392"/>
                  <a:gd name="connsiteY6" fmla="*/ 2224024 h 2572537"/>
                  <a:gd name="connsiteX7" fmla="*/ 633984 w 2755392"/>
                  <a:gd name="connsiteY7" fmla="*/ 2535936 h 2572537"/>
                  <a:gd name="connsiteX8" fmla="*/ 536448 w 2755392"/>
                  <a:gd name="connsiteY8" fmla="*/ 2170176 h 2572537"/>
                  <a:gd name="connsiteX9" fmla="*/ 390144 w 2755392"/>
                  <a:gd name="connsiteY9" fmla="*/ 1804416 h 2572537"/>
                  <a:gd name="connsiteX10" fmla="*/ 554736 w 2755392"/>
                  <a:gd name="connsiteY10" fmla="*/ 1554480 h 2572537"/>
                  <a:gd name="connsiteX11" fmla="*/ 0 w 2755392"/>
                  <a:gd name="connsiteY11" fmla="*/ 109728 h 2572537"/>
                  <a:gd name="connsiteX12" fmla="*/ 158496 w 2755392"/>
                  <a:gd name="connsiteY12" fmla="*/ 0 h 2572537"/>
                  <a:gd name="connsiteX13" fmla="*/ 713232 w 2755392"/>
                  <a:gd name="connsiteY13" fmla="*/ 1383792 h 2572537"/>
                  <a:gd name="connsiteX14" fmla="*/ 804672 w 2755392"/>
                  <a:gd name="connsiteY14" fmla="*/ 1395984 h 2572537"/>
                  <a:gd name="connsiteX15" fmla="*/ 1011936 w 2755392"/>
                  <a:gd name="connsiteY15" fmla="*/ 1469136 h 2572537"/>
                  <a:gd name="connsiteX0" fmla="*/ 1011936 w 2755392"/>
                  <a:gd name="connsiteY0" fmla="*/ 1469136 h 2572537"/>
                  <a:gd name="connsiteX1" fmla="*/ 1097280 w 2755392"/>
                  <a:gd name="connsiteY1" fmla="*/ 1530096 h 2572537"/>
                  <a:gd name="connsiteX2" fmla="*/ 2712720 w 2755392"/>
                  <a:gd name="connsiteY2" fmla="*/ 1030224 h 2572537"/>
                  <a:gd name="connsiteX3" fmla="*/ 2755392 w 2755392"/>
                  <a:gd name="connsiteY3" fmla="*/ 1243584 h 2572537"/>
                  <a:gd name="connsiteX4" fmla="*/ 1136904 w 2755392"/>
                  <a:gd name="connsiteY4" fmla="*/ 1724152 h 2572537"/>
                  <a:gd name="connsiteX5" fmla="*/ 1024128 w 2755392"/>
                  <a:gd name="connsiteY5" fmla="*/ 1938528 h 2572537"/>
                  <a:gd name="connsiteX6" fmla="*/ 1236472 w 2755392"/>
                  <a:gd name="connsiteY6" fmla="*/ 2224024 h 2572537"/>
                  <a:gd name="connsiteX7" fmla="*/ 633984 w 2755392"/>
                  <a:gd name="connsiteY7" fmla="*/ 2535936 h 2572537"/>
                  <a:gd name="connsiteX8" fmla="*/ 536448 w 2755392"/>
                  <a:gd name="connsiteY8" fmla="*/ 2170176 h 2572537"/>
                  <a:gd name="connsiteX9" fmla="*/ 390144 w 2755392"/>
                  <a:gd name="connsiteY9" fmla="*/ 1804416 h 2572537"/>
                  <a:gd name="connsiteX10" fmla="*/ 554736 w 2755392"/>
                  <a:gd name="connsiteY10" fmla="*/ 1554480 h 2572537"/>
                  <a:gd name="connsiteX11" fmla="*/ 0 w 2755392"/>
                  <a:gd name="connsiteY11" fmla="*/ 109728 h 2572537"/>
                  <a:gd name="connsiteX12" fmla="*/ 158496 w 2755392"/>
                  <a:gd name="connsiteY12" fmla="*/ 0 h 2572537"/>
                  <a:gd name="connsiteX13" fmla="*/ 713232 w 2755392"/>
                  <a:gd name="connsiteY13" fmla="*/ 1383792 h 2572537"/>
                  <a:gd name="connsiteX14" fmla="*/ 804672 w 2755392"/>
                  <a:gd name="connsiteY14" fmla="*/ 1395984 h 2572537"/>
                  <a:gd name="connsiteX15" fmla="*/ 1011936 w 2755392"/>
                  <a:gd name="connsiteY15" fmla="*/ 1469136 h 2572537"/>
                  <a:gd name="connsiteX0" fmla="*/ 1011936 w 2755392"/>
                  <a:gd name="connsiteY0" fmla="*/ 1479296 h 2582697"/>
                  <a:gd name="connsiteX1" fmla="*/ 1097280 w 2755392"/>
                  <a:gd name="connsiteY1" fmla="*/ 1540256 h 2582697"/>
                  <a:gd name="connsiteX2" fmla="*/ 2712720 w 2755392"/>
                  <a:gd name="connsiteY2" fmla="*/ 1040384 h 2582697"/>
                  <a:gd name="connsiteX3" fmla="*/ 2755392 w 2755392"/>
                  <a:gd name="connsiteY3" fmla="*/ 1253744 h 2582697"/>
                  <a:gd name="connsiteX4" fmla="*/ 1136904 w 2755392"/>
                  <a:gd name="connsiteY4" fmla="*/ 1734312 h 2582697"/>
                  <a:gd name="connsiteX5" fmla="*/ 1024128 w 2755392"/>
                  <a:gd name="connsiteY5" fmla="*/ 1948688 h 2582697"/>
                  <a:gd name="connsiteX6" fmla="*/ 1236472 w 2755392"/>
                  <a:gd name="connsiteY6" fmla="*/ 2234184 h 2582697"/>
                  <a:gd name="connsiteX7" fmla="*/ 633984 w 2755392"/>
                  <a:gd name="connsiteY7" fmla="*/ 2546096 h 2582697"/>
                  <a:gd name="connsiteX8" fmla="*/ 536448 w 2755392"/>
                  <a:gd name="connsiteY8" fmla="*/ 2180336 h 2582697"/>
                  <a:gd name="connsiteX9" fmla="*/ 390144 w 2755392"/>
                  <a:gd name="connsiteY9" fmla="*/ 1814576 h 2582697"/>
                  <a:gd name="connsiteX10" fmla="*/ 554736 w 2755392"/>
                  <a:gd name="connsiteY10" fmla="*/ 1564640 h 2582697"/>
                  <a:gd name="connsiteX11" fmla="*/ 0 w 2755392"/>
                  <a:gd name="connsiteY11" fmla="*/ 119888 h 2582697"/>
                  <a:gd name="connsiteX12" fmla="*/ 163576 w 2755392"/>
                  <a:gd name="connsiteY12" fmla="*/ 0 h 2582697"/>
                  <a:gd name="connsiteX13" fmla="*/ 713232 w 2755392"/>
                  <a:gd name="connsiteY13" fmla="*/ 1393952 h 2582697"/>
                  <a:gd name="connsiteX14" fmla="*/ 804672 w 2755392"/>
                  <a:gd name="connsiteY14" fmla="*/ 1406144 h 2582697"/>
                  <a:gd name="connsiteX15" fmla="*/ 1011936 w 2755392"/>
                  <a:gd name="connsiteY15" fmla="*/ 1479296 h 2582697"/>
                  <a:gd name="connsiteX0" fmla="*/ 1011936 w 2755392"/>
                  <a:gd name="connsiteY0" fmla="*/ 1479296 h 2582697"/>
                  <a:gd name="connsiteX1" fmla="*/ 1097280 w 2755392"/>
                  <a:gd name="connsiteY1" fmla="*/ 1540256 h 2582697"/>
                  <a:gd name="connsiteX2" fmla="*/ 2712720 w 2755392"/>
                  <a:gd name="connsiteY2" fmla="*/ 1040384 h 2582697"/>
                  <a:gd name="connsiteX3" fmla="*/ 2755392 w 2755392"/>
                  <a:gd name="connsiteY3" fmla="*/ 1253744 h 2582697"/>
                  <a:gd name="connsiteX4" fmla="*/ 1136904 w 2755392"/>
                  <a:gd name="connsiteY4" fmla="*/ 1734312 h 2582697"/>
                  <a:gd name="connsiteX5" fmla="*/ 1024128 w 2755392"/>
                  <a:gd name="connsiteY5" fmla="*/ 1948688 h 2582697"/>
                  <a:gd name="connsiteX6" fmla="*/ 1236472 w 2755392"/>
                  <a:gd name="connsiteY6" fmla="*/ 2234184 h 2582697"/>
                  <a:gd name="connsiteX7" fmla="*/ 633984 w 2755392"/>
                  <a:gd name="connsiteY7" fmla="*/ 2546096 h 2582697"/>
                  <a:gd name="connsiteX8" fmla="*/ 536448 w 2755392"/>
                  <a:gd name="connsiteY8" fmla="*/ 2180336 h 2582697"/>
                  <a:gd name="connsiteX9" fmla="*/ 390144 w 2755392"/>
                  <a:gd name="connsiteY9" fmla="*/ 1814576 h 2582697"/>
                  <a:gd name="connsiteX10" fmla="*/ 554736 w 2755392"/>
                  <a:gd name="connsiteY10" fmla="*/ 1564640 h 2582697"/>
                  <a:gd name="connsiteX11" fmla="*/ 0 w 2755392"/>
                  <a:gd name="connsiteY11" fmla="*/ 119888 h 2582697"/>
                  <a:gd name="connsiteX12" fmla="*/ 163576 w 2755392"/>
                  <a:gd name="connsiteY12" fmla="*/ 0 h 2582697"/>
                  <a:gd name="connsiteX13" fmla="*/ 713232 w 2755392"/>
                  <a:gd name="connsiteY13" fmla="*/ 1393952 h 2582697"/>
                  <a:gd name="connsiteX14" fmla="*/ 804672 w 2755392"/>
                  <a:gd name="connsiteY14" fmla="*/ 1406144 h 2582697"/>
                  <a:gd name="connsiteX15" fmla="*/ 1011936 w 2755392"/>
                  <a:gd name="connsiteY15" fmla="*/ 1479296 h 2582697"/>
                  <a:gd name="connsiteX0" fmla="*/ 996696 w 2740152"/>
                  <a:gd name="connsiteY0" fmla="*/ 1479296 h 2582697"/>
                  <a:gd name="connsiteX1" fmla="*/ 1082040 w 2740152"/>
                  <a:gd name="connsiteY1" fmla="*/ 1540256 h 2582697"/>
                  <a:gd name="connsiteX2" fmla="*/ 2697480 w 2740152"/>
                  <a:gd name="connsiteY2" fmla="*/ 1040384 h 2582697"/>
                  <a:gd name="connsiteX3" fmla="*/ 2740152 w 2740152"/>
                  <a:gd name="connsiteY3" fmla="*/ 1253744 h 2582697"/>
                  <a:gd name="connsiteX4" fmla="*/ 1121664 w 2740152"/>
                  <a:gd name="connsiteY4" fmla="*/ 1734312 h 2582697"/>
                  <a:gd name="connsiteX5" fmla="*/ 1008888 w 2740152"/>
                  <a:gd name="connsiteY5" fmla="*/ 1948688 h 2582697"/>
                  <a:gd name="connsiteX6" fmla="*/ 1221232 w 2740152"/>
                  <a:gd name="connsiteY6" fmla="*/ 2234184 h 2582697"/>
                  <a:gd name="connsiteX7" fmla="*/ 618744 w 2740152"/>
                  <a:gd name="connsiteY7" fmla="*/ 2546096 h 2582697"/>
                  <a:gd name="connsiteX8" fmla="*/ 521208 w 2740152"/>
                  <a:gd name="connsiteY8" fmla="*/ 2180336 h 2582697"/>
                  <a:gd name="connsiteX9" fmla="*/ 374904 w 2740152"/>
                  <a:gd name="connsiteY9" fmla="*/ 1814576 h 2582697"/>
                  <a:gd name="connsiteX10" fmla="*/ 539496 w 2740152"/>
                  <a:gd name="connsiteY10" fmla="*/ 1564640 h 2582697"/>
                  <a:gd name="connsiteX11" fmla="*/ 0 w 2740152"/>
                  <a:gd name="connsiteY11" fmla="*/ 114808 h 2582697"/>
                  <a:gd name="connsiteX12" fmla="*/ 148336 w 2740152"/>
                  <a:gd name="connsiteY12" fmla="*/ 0 h 2582697"/>
                  <a:gd name="connsiteX13" fmla="*/ 697992 w 2740152"/>
                  <a:gd name="connsiteY13" fmla="*/ 1393952 h 2582697"/>
                  <a:gd name="connsiteX14" fmla="*/ 789432 w 2740152"/>
                  <a:gd name="connsiteY14" fmla="*/ 1406144 h 2582697"/>
                  <a:gd name="connsiteX15" fmla="*/ 996696 w 2740152"/>
                  <a:gd name="connsiteY15" fmla="*/ 1479296 h 258269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21208 w 2740152"/>
                  <a:gd name="connsiteY8" fmla="*/ 2160016 h 2562377"/>
                  <a:gd name="connsiteX9" fmla="*/ 374904 w 2740152"/>
                  <a:gd name="connsiteY9" fmla="*/ 1794256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996696 w 2740152"/>
                  <a:gd name="connsiteY15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21208 w 2740152"/>
                  <a:gd name="connsiteY8" fmla="*/ 2160016 h 2562377"/>
                  <a:gd name="connsiteX9" fmla="*/ 374904 w 2740152"/>
                  <a:gd name="connsiteY9" fmla="*/ 1794256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90677 w 2740152"/>
                  <a:gd name="connsiteY15" fmla="*/ 1423628 h 2562377"/>
                  <a:gd name="connsiteX16" fmla="*/ 996696 w 2740152"/>
                  <a:gd name="connsiteY16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21208 w 2740152"/>
                  <a:gd name="connsiteY8" fmla="*/ 2160016 h 2562377"/>
                  <a:gd name="connsiteX9" fmla="*/ 374904 w 2740152"/>
                  <a:gd name="connsiteY9" fmla="*/ 1794256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12572 w 2740152"/>
                  <a:gd name="connsiteY15" fmla="*/ 1585553 h 2562377"/>
                  <a:gd name="connsiteX16" fmla="*/ 996696 w 2740152"/>
                  <a:gd name="connsiteY16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21208 w 2740152"/>
                  <a:gd name="connsiteY8" fmla="*/ 2160016 h 2562377"/>
                  <a:gd name="connsiteX9" fmla="*/ 374904 w 2740152"/>
                  <a:gd name="connsiteY9" fmla="*/ 1794256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12572 w 2740152"/>
                  <a:gd name="connsiteY15" fmla="*/ 1585553 h 2562377"/>
                  <a:gd name="connsiteX16" fmla="*/ 996696 w 2740152"/>
                  <a:gd name="connsiteY16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21208 w 2740152"/>
                  <a:gd name="connsiteY8" fmla="*/ 2160016 h 2562377"/>
                  <a:gd name="connsiteX9" fmla="*/ 374904 w 2740152"/>
                  <a:gd name="connsiteY9" fmla="*/ 1794256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12572 w 2740152"/>
                  <a:gd name="connsiteY15" fmla="*/ 1585553 h 2562377"/>
                  <a:gd name="connsiteX16" fmla="*/ 996696 w 2740152"/>
                  <a:gd name="connsiteY16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21208 w 2740152"/>
                  <a:gd name="connsiteY8" fmla="*/ 2160016 h 2562377"/>
                  <a:gd name="connsiteX9" fmla="*/ 420223 w 2740152"/>
                  <a:gd name="connsiteY9" fmla="*/ 1875830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12572 w 2740152"/>
                  <a:gd name="connsiteY15" fmla="*/ 1585553 h 2562377"/>
                  <a:gd name="connsiteX16" fmla="*/ 996696 w 2740152"/>
                  <a:gd name="connsiteY16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21208 w 2740152"/>
                  <a:gd name="connsiteY8" fmla="*/ 2160016 h 2562377"/>
                  <a:gd name="connsiteX9" fmla="*/ 411159 w 2740152"/>
                  <a:gd name="connsiteY9" fmla="*/ 1835043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12572 w 2740152"/>
                  <a:gd name="connsiteY15" fmla="*/ 1585553 h 2562377"/>
                  <a:gd name="connsiteX16" fmla="*/ 996696 w 2740152"/>
                  <a:gd name="connsiteY16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21208 w 2740152"/>
                  <a:gd name="connsiteY8" fmla="*/ 2160016 h 2562377"/>
                  <a:gd name="connsiteX9" fmla="*/ 411159 w 2740152"/>
                  <a:gd name="connsiteY9" fmla="*/ 1835043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12572 w 2740152"/>
                  <a:gd name="connsiteY15" fmla="*/ 1585553 h 2562377"/>
                  <a:gd name="connsiteX16" fmla="*/ 996696 w 2740152"/>
                  <a:gd name="connsiteY16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21208 w 2740152"/>
                  <a:gd name="connsiteY8" fmla="*/ 2160016 h 2562377"/>
                  <a:gd name="connsiteX9" fmla="*/ 411159 w 2740152"/>
                  <a:gd name="connsiteY9" fmla="*/ 1835043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12572 w 2740152"/>
                  <a:gd name="connsiteY15" fmla="*/ 1585553 h 2562377"/>
                  <a:gd name="connsiteX16" fmla="*/ 996696 w 2740152"/>
                  <a:gd name="connsiteY16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57463 w 2740152"/>
                  <a:gd name="connsiteY8" fmla="*/ 2128293 h 2562377"/>
                  <a:gd name="connsiteX9" fmla="*/ 411159 w 2740152"/>
                  <a:gd name="connsiteY9" fmla="*/ 1835043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12572 w 2740152"/>
                  <a:gd name="connsiteY15" fmla="*/ 1585553 h 2562377"/>
                  <a:gd name="connsiteX16" fmla="*/ 996696 w 2740152"/>
                  <a:gd name="connsiteY16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57463 w 2740152"/>
                  <a:gd name="connsiteY8" fmla="*/ 2128293 h 2562377"/>
                  <a:gd name="connsiteX9" fmla="*/ 411159 w 2740152"/>
                  <a:gd name="connsiteY9" fmla="*/ 1835043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12572 w 2740152"/>
                  <a:gd name="connsiteY15" fmla="*/ 1585553 h 2562377"/>
                  <a:gd name="connsiteX16" fmla="*/ 996696 w 2740152"/>
                  <a:gd name="connsiteY16" fmla="*/ 1458976 h 2562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40152" h="2562377">
                    <a:moveTo>
                      <a:pt x="996696" y="1458976"/>
                    </a:moveTo>
                    <a:lnTo>
                      <a:pt x="1082040" y="1519936"/>
                    </a:lnTo>
                    <a:cubicBezTo>
                      <a:pt x="1590040" y="1312672"/>
                      <a:pt x="1889760" y="1085088"/>
                      <a:pt x="2697480" y="1020064"/>
                    </a:cubicBezTo>
                    <a:lnTo>
                      <a:pt x="2740152" y="1233424"/>
                    </a:lnTo>
                    <a:cubicBezTo>
                      <a:pt x="2109216" y="1244600"/>
                      <a:pt x="1717040" y="1504696"/>
                      <a:pt x="1121664" y="1713992"/>
                    </a:cubicBezTo>
                    <a:cubicBezTo>
                      <a:pt x="1089152" y="1787144"/>
                      <a:pt x="1087120" y="1855216"/>
                      <a:pt x="1008888" y="1928368"/>
                    </a:cubicBezTo>
                    <a:cubicBezTo>
                      <a:pt x="1025286" y="2046193"/>
                      <a:pt x="1150451" y="2118699"/>
                      <a:pt x="1221232" y="2213864"/>
                    </a:cubicBezTo>
                    <a:cubicBezTo>
                      <a:pt x="1204976" y="2543048"/>
                      <a:pt x="833120" y="2618232"/>
                      <a:pt x="618744" y="2525776"/>
                    </a:cubicBezTo>
                    <a:cubicBezTo>
                      <a:pt x="598317" y="2393282"/>
                      <a:pt x="541635" y="2269851"/>
                      <a:pt x="557463" y="2128293"/>
                    </a:cubicBezTo>
                    <a:cubicBezTo>
                      <a:pt x="508695" y="2006373"/>
                      <a:pt x="469138" y="1986895"/>
                      <a:pt x="411159" y="1835043"/>
                    </a:cubicBezTo>
                    <a:cubicBezTo>
                      <a:pt x="410143" y="1721251"/>
                      <a:pt x="484632" y="1627632"/>
                      <a:pt x="539496" y="1544320"/>
                    </a:cubicBezTo>
                    <a:lnTo>
                      <a:pt x="0" y="94488"/>
                    </a:lnTo>
                    <a:lnTo>
                      <a:pt x="168656" y="0"/>
                    </a:lnTo>
                    <a:cubicBezTo>
                      <a:pt x="363728" y="446024"/>
                      <a:pt x="513080" y="912368"/>
                      <a:pt x="697992" y="1373632"/>
                    </a:cubicBezTo>
                    <a:lnTo>
                      <a:pt x="789432" y="1385824"/>
                    </a:lnTo>
                    <a:lnTo>
                      <a:pt x="812572" y="1585553"/>
                    </a:lnTo>
                    <a:lnTo>
                      <a:pt x="996696" y="1458976"/>
                    </a:lnTo>
                    <a:close/>
                  </a:path>
                </a:pathLst>
              </a:custGeom>
              <a:solidFill>
                <a:srgbClr val="4325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0A072405-9E17-474C-AB0C-44DB68D56C39}"/>
                  </a:ext>
                </a:extLst>
              </p:cNvPr>
              <p:cNvGrpSpPr/>
              <p:nvPr/>
            </p:nvGrpSpPr>
            <p:grpSpPr>
              <a:xfrm rot="634995">
                <a:off x="2759100" y="1623541"/>
                <a:ext cx="462586" cy="414285"/>
                <a:chOff x="2291356" y="-1209041"/>
                <a:chExt cx="2667265" cy="2388766"/>
              </a:xfrm>
            </p:grpSpPr>
            <p:sp>
              <p:nvSpPr>
                <p:cNvPr id="241" name="išľîḋê">
                  <a:extLst>
                    <a:ext uri="{FF2B5EF4-FFF2-40B4-BE49-F238E27FC236}">
                      <a16:creationId xmlns:a16="http://schemas.microsoft.com/office/drawing/2014/main" id="{93DAA34D-847D-4322-A214-6EA8757FB049}"/>
                    </a:ext>
                  </a:extLst>
                </p:cNvPr>
                <p:cNvSpPr/>
                <p:nvPr/>
              </p:nvSpPr>
              <p:spPr bwMode="auto">
                <a:xfrm rot="1124198">
                  <a:off x="2453650" y="226439"/>
                  <a:ext cx="1592251" cy="869436"/>
                </a:xfrm>
                <a:custGeom>
                  <a:avLst/>
                  <a:gdLst>
                    <a:gd name="T0" fmla="*/ 557 w 596"/>
                    <a:gd name="T1" fmla="*/ 155 h 326"/>
                    <a:gd name="T2" fmla="*/ 490 w 596"/>
                    <a:gd name="T3" fmla="*/ 244 h 326"/>
                    <a:gd name="T4" fmla="*/ 487 w 596"/>
                    <a:gd name="T5" fmla="*/ 246 h 326"/>
                    <a:gd name="T6" fmla="*/ 208 w 596"/>
                    <a:gd name="T7" fmla="*/ 308 h 326"/>
                    <a:gd name="T8" fmla="*/ 96 w 596"/>
                    <a:gd name="T9" fmla="*/ 258 h 326"/>
                    <a:gd name="T10" fmla="*/ 1 w 596"/>
                    <a:gd name="T11" fmla="*/ 91 h 326"/>
                    <a:gd name="T12" fmla="*/ 0 w 596"/>
                    <a:gd name="T13" fmla="*/ 83 h 326"/>
                    <a:gd name="T14" fmla="*/ 4 w 596"/>
                    <a:gd name="T15" fmla="*/ 64 h 326"/>
                    <a:gd name="T16" fmla="*/ 6 w 596"/>
                    <a:gd name="T17" fmla="*/ 61 h 326"/>
                    <a:gd name="T18" fmla="*/ 18 w 596"/>
                    <a:gd name="T19" fmla="*/ 54 h 326"/>
                    <a:gd name="T20" fmla="*/ 28 w 596"/>
                    <a:gd name="T21" fmla="*/ 53 h 326"/>
                    <a:gd name="T22" fmla="*/ 202 w 596"/>
                    <a:gd name="T23" fmla="*/ 70 h 326"/>
                    <a:gd name="T24" fmla="*/ 393 w 596"/>
                    <a:gd name="T25" fmla="*/ 52 h 326"/>
                    <a:gd name="T26" fmla="*/ 515 w 596"/>
                    <a:gd name="T27" fmla="*/ 22 h 326"/>
                    <a:gd name="T28" fmla="*/ 525 w 596"/>
                    <a:gd name="T29" fmla="*/ 18 h 326"/>
                    <a:gd name="T30" fmla="*/ 573 w 596"/>
                    <a:gd name="T31" fmla="*/ 13 h 326"/>
                    <a:gd name="T32" fmla="*/ 581 w 596"/>
                    <a:gd name="T33" fmla="*/ 27 h 326"/>
                    <a:gd name="T34" fmla="*/ 557 w 596"/>
                    <a:gd name="T35" fmla="*/ 155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6" h="326">
                      <a:moveTo>
                        <a:pt x="557" y="155"/>
                      </a:moveTo>
                      <a:cubicBezTo>
                        <a:pt x="540" y="191"/>
                        <a:pt x="517" y="221"/>
                        <a:pt x="490" y="244"/>
                      </a:cubicBezTo>
                      <a:cubicBezTo>
                        <a:pt x="489" y="245"/>
                        <a:pt x="488" y="246"/>
                        <a:pt x="487" y="246"/>
                      </a:cubicBezTo>
                      <a:cubicBezTo>
                        <a:pt x="412" y="309"/>
                        <a:pt x="302" y="326"/>
                        <a:pt x="208" y="308"/>
                      </a:cubicBezTo>
                      <a:cubicBezTo>
                        <a:pt x="166" y="300"/>
                        <a:pt x="128" y="283"/>
                        <a:pt x="96" y="258"/>
                      </a:cubicBezTo>
                      <a:cubicBezTo>
                        <a:pt x="46" y="218"/>
                        <a:pt x="11" y="159"/>
                        <a:pt x="1" y="91"/>
                      </a:cubicBezTo>
                      <a:cubicBezTo>
                        <a:pt x="1" y="88"/>
                        <a:pt x="0" y="86"/>
                        <a:pt x="0" y="83"/>
                      </a:cubicBezTo>
                      <a:cubicBezTo>
                        <a:pt x="0" y="77"/>
                        <a:pt x="0" y="70"/>
                        <a:pt x="4" y="64"/>
                      </a:cubicBezTo>
                      <a:cubicBezTo>
                        <a:pt x="4" y="63"/>
                        <a:pt x="5" y="62"/>
                        <a:pt x="6" y="61"/>
                      </a:cubicBezTo>
                      <a:cubicBezTo>
                        <a:pt x="9" y="58"/>
                        <a:pt x="13" y="56"/>
                        <a:pt x="18" y="54"/>
                      </a:cubicBezTo>
                      <a:cubicBezTo>
                        <a:pt x="21" y="53"/>
                        <a:pt x="25" y="53"/>
                        <a:pt x="28" y="53"/>
                      </a:cubicBezTo>
                      <a:cubicBezTo>
                        <a:pt x="87" y="54"/>
                        <a:pt x="144" y="69"/>
                        <a:pt x="202" y="70"/>
                      </a:cubicBezTo>
                      <a:cubicBezTo>
                        <a:pt x="266" y="71"/>
                        <a:pt x="330" y="65"/>
                        <a:pt x="393" y="52"/>
                      </a:cubicBezTo>
                      <a:cubicBezTo>
                        <a:pt x="434" y="43"/>
                        <a:pt x="475" y="34"/>
                        <a:pt x="515" y="22"/>
                      </a:cubicBezTo>
                      <a:cubicBezTo>
                        <a:pt x="518" y="21"/>
                        <a:pt x="521" y="19"/>
                        <a:pt x="525" y="18"/>
                      </a:cubicBezTo>
                      <a:cubicBezTo>
                        <a:pt x="541" y="11"/>
                        <a:pt x="562" y="0"/>
                        <a:pt x="573" y="13"/>
                      </a:cubicBezTo>
                      <a:cubicBezTo>
                        <a:pt x="576" y="17"/>
                        <a:pt x="579" y="22"/>
                        <a:pt x="581" y="27"/>
                      </a:cubicBezTo>
                      <a:cubicBezTo>
                        <a:pt x="596" y="65"/>
                        <a:pt x="572" y="125"/>
                        <a:pt x="557" y="155"/>
                      </a:cubicBezTo>
                      <a:close/>
                    </a:path>
                  </a:pathLst>
                </a:custGeom>
                <a:solidFill>
                  <a:srgbClr val="FE86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2" name="iSḷïďè">
                  <a:extLst>
                    <a:ext uri="{FF2B5EF4-FFF2-40B4-BE49-F238E27FC236}">
                      <a16:creationId xmlns:a16="http://schemas.microsoft.com/office/drawing/2014/main" id="{3E72C4FD-4206-4DB9-B820-5B2334919104}"/>
                    </a:ext>
                  </a:extLst>
                </p:cNvPr>
                <p:cNvSpPr/>
                <p:nvPr/>
              </p:nvSpPr>
              <p:spPr bwMode="auto">
                <a:xfrm rot="1124198">
                  <a:off x="2860567" y="401979"/>
                  <a:ext cx="716384" cy="481019"/>
                </a:xfrm>
                <a:custGeom>
                  <a:avLst/>
                  <a:gdLst>
                    <a:gd name="T0" fmla="*/ 159 w 268"/>
                    <a:gd name="T1" fmla="*/ 174 h 180"/>
                    <a:gd name="T2" fmla="*/ 52 w 268"/>
                    <a:gd name="T3" fmla="*/ 150 h 180"/>
                    <a:gd name="T4" fmla="*/ 9 w 268"/>
                    <a:gd name="T5" fmla="*/ 112 h 180"/>
                    <a:gd name="T6" fmla="*/ 37 w 268"/>
                    <a:gd name="T7" fmla="*/ 35 h 180"/>
                    <a:gd name="T8" fmla="*/ 118 w 268"/>
                    <a:gd name="T9" fmla="*/ 5 h 180"/>
                    <a:gd name="T10" fmla="*/ 206 w 268"/>
                    <a:gd name="T11" fmla="*/ 10 h 180"/>
                    <a:gd name="T12" fmla="*/ 247 w 268"/>
                    <a:gd name="T13" fmla="*/ 36 h 180"/>
                    <a:gd name="T14" fmla="*/ 245 w 268"/>
                    <a:gd name="T15" fmla="*/ 129 h 180"/>
                    <a:gd name="T16" fmla="*/ 159 w 268"/>
                    <a:gd name="T17" fmla="*/ 174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8" h="180">
                      <a:moveTo>
                        <a:pt x="159" y="174"/>
                      </a:moveTo>
                      <a:cubicBezTo>
                        <a:pt x="120" y="180"/>
                        <a:pt x="86" y="170"/>
                        <a:pt x="52" y="150"/>
                      </a:cubicBezTo>
                      <a:cubicBezTo>
                        <a:pt x="34" y="140"/>
                        <a:pt x="15" y="134"/>
                        <a:pt x="9" y="112"/>
                      </a:cubicBezTo>
                      <a:cubicBezTo>
                        <a:pt x="0" y="84"/>
                        <a:pt x="14" y="53"/>
                        <a:pt x="37" y="35"/>
                      </a:cubicBezTo>
                      <a:cubicBezTo>
                        <a:pt x="60" y="16"/>
                        <a:pt x="89" y="9"/>
                        <a:pt x="118" y="5"/>
                      </a:cubicBezTo>
                      <a:cubicBezTo>
                        <a:pt x="147" y="1"/>
                        <a:pt x="178" y="0"/>
                        <a:pt x="206" y="10"/>
                      </a:cubicBezTo>
                      <a:cubicBezTo>
                        <a:pt x="222" y="15"/>
                        <a:pt x="237" y="23"/>
                        <a:pt x="247" y="36"/>
                      </a:cubicBezTo>
                      <a:cubicBezTo>
                        <a:pt x="268" y="62"/>
                        <a:pt x="264" y="102"/>
                        <a:pt x="245" y="129"/>
                      </a:cubicBezTo>
                      <a:cubicBezTo>
                        <a:pt x="225" y="155"/>
                        <a:pt x="192" y="169"/>
                        <a:pt x="159" y="174"/>
                      </a:cubicBezTo>
                      <a:close/>
                    </a:path>
                  </a:pathLst>
                </a:custGeom>
                <a:solidFill>
                  <a:srgbClr val="F771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3" name="ïsľîḍé">
                  <a:extLst>
                    <a:ext uri="{FF2B5EF4-FFF2-40B4-BE49-F238E27FC236}">
                      <a16:creationId xmlns:a16="http://schemas.microsoft.com/office/drawing/2014/main" id="{FE381278-7740-44E5-80A8-7EAC1ED04821}"/>
                    </a:ext>
                  </a:extLst>
                </p:cNvPr>
                <p:cNvSpPr/>
                <p:nvPr/>
              </p:nvSpPr>
              <p:spPr bwMode="auto">
                <a:xfrm rot="1124198">
                  <a:off x="2647718" y="601478"/>
                  <a:ext cx="1053355" cy="479733"/>
                </a:xfrm>
                <a:custGeom>
                  <a:avLst/>
                  <a:gdLst>
                    <a:gd name="T0" fmla="*/ 394 w 394"/>
                    <a:gd name="T1" fmla="*/ 98 h 180"/>
                    <a:gd name="T2" fmla="*/ 391 w 394"/>
                    <a:gd name="T3" fmla="*/ 100 h 180"/>
                    <a:gd name="T4" fmla="*/ 112 w 394"/>
                    <a:gd name="T5" fmla="*/ 162 h 180"/>
                    <a:gd name="T6" fmla="*/ 0 w 394"/>
                    <a:gd name="T7" fmla="*/ 112 h 180"/>
                    <a:gd name="T8" fmla="*/ 66 w 394"/>
                    <a:gd name="T9" fmla="*/ 59 h 180"/>
                    <a:gd name="T10" fmla="*/ 283 w 394"/>
                    <a:gd name="T11" fmla="*/ 13 h 180"/>
                    <a:gd name="T12" fmla="*/ 363 w 394"/>
                    <a:gd name="T13" fmla="*/ 47 h 180"/>
                    <a:gd name="T14" fmla="*/ 394 w 394"/>
                    <a:gd name="T15" fmla="*/ 9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94" h="180">
                      <a:moveTo>
                        <a:pt x="394" y="98"/>
                      </a:moveTo>
                      <a:cubicBezTo>
                        <a:pt x="393" y="99"/>
                        <a:pt x="392" y="100"/>
                        <a:pt x="391" y="100"/>
                      </a:cubicBezTo>
                      <a:cubicBezTo>
                        <a:pt x="316" y="163"/>
                        <a:pt x="206" y="180"/>
                        <a:pt x="112" y="162"/>
                      </a:cubicBezTo>
                      <a:cubicBezTo>
                        <a:pt x="70" y="154"/>
                        <a:pt x="32" y="137"/>
                        <a:pt x="0" y="112"/>
                      </a:cubicBezTo>
                      <a:cubicBezTo>
                        <a:pt x="19" y="91"/>
                        <a:pt x="47" y="72"/>
                        <a:pt x="66" y="59"/>
                      </a:cubicBezTo>
                      <a:cubicBezTo>
                        <a:pt x="129" y="18"/>
                        <a:pt x="208" y="0"/>
                        <a:pt x="283" y="13"/>
                      </a:cubicBezTo>
                      <a:cubicBezTo>
                        <a:pt x="312" y="18"/>
                        <a:pt x="340" y="28"/>
                        <a:pt x="363" y="47"/>
                      </a:cubicBezTo>
                      <a:cubicBezTo>
                        <a:pt x="378" y="61"/>
                        <a:pt x="389" y="79"/>
                        <a:pt x="394" y="98"/>
                      </a:cubicBezTo>
                      <a:close/>
                    </a:path>
                  </a:pathLst>
                </a:custGeom>
                <a:solidFill>
                  <a:srgbClr val="FEA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4" name="iśḻîďé">
                  <a:extLst>
                    <a:ext uri="{FF2B5EF4-FFF2-40B4-BE49-F238E27FC236}">
                      <a16:creationId xmlns:a16="http://schemas.microsoft.com/office/drawing/2014/main" id="{CAA73E36-0900-468B-B62D-4F4E7193843A}"/>
                    </a:ext>
                  </a:extLst>
                </p:cNvPr>
                <p:cNvSpPr/>
                <p:nvPr/>
              </p:nvSpPr>
              <p:spPr bwMode="auto">
                <a:xfrm rot="1124198">
                  <a:off x="2291356" y="-1209041"/>
                  <a:ext cx="852088" cy="331510"/>
                </a:xfrm>
                <a:custGeom>
                  <a:avLst/>
                  <a:gdLst>
                    <a:gd name="T0" fmla="*/ 32 w 158"/>
                    <a:gd name="T1" fmla="*/ 60 h 62"/>
                    <a:gd name="T2" fmla="*/ 30 w 158"/>
                    <a:gd name="T3" fmla="*/ 33 h 62"/>
                    <a:gd name="T4" fmla="*/ 8 w 158"/>
                    <a:gd name="T5" fmla="*/ 23 h 62"/>
                    <a:gd name="T6" fmla="*/ 2 w 158"/>
                    <a:gd name="T7" fmla="*/ 0 h 62"/>
                    <a:gd name="T8" fmla="*/ 26 w 158"/>
                    <a:gd name="T9" fmla="*/ 16 h 62"/>
                    <a:gd name="T10" fmla="*/ 81 w 158"/>
                    <a:gd name="T11" fmla="*/ 1 h 62"/>
                    <a:gd name="T12" fmla="*/ 138 w 158"/>
                    <a:gd name="T13" fmla="*/ 16 h 62"/>
                    <a:gd name="T14" fmla="*/ 153 w 158"/>
                    <a:gd name="T15" fmla="*/ 35 h 62"/>
                    <a:gd name="T16" fmla="*/ 125 w 158"/>
                    <a:gd name="T17" fmla="*/ 54 h 62"/>
                    <a:gd name="T18" fmla="*/ 82 w 158"/>
                    <a:gd name="T19" fmla="*/ 29 h 62"/>
                    <a:gd name="T20" fmla="*/ 42 w 158"/>
                    <a:gd name="T21" fmla="*/ 55 h 62"/>
                    <a:gd name="T22" fmla="*/ 32 w 158"/>
                    <a:gd name="T23" fmla="*/ 6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8" h="62">
                      <a:moveTo>
                        <a:pt x="32" y="60"/>
                      </a:moveTo>
                      <a:cubicBezTo>
                        <a:pt x="15" y="62"/>
                        <a:pt x="22" y="39"/>
                        <a:pt x="30" y="33"/>
                      </a:cubicBezTo>
                      <a:cubicBezTo>
                        <a:pt x="22" y="33"/>
                        <a:pt x="13" y="30"/>
                        <a:pt x="8" y="23"/>
                      </a:cubicBezTo>
                      <a:cubicBezTo>
                        <a:pt x="3" y="17"/>
                        <a:pt x="0" y="8"/>
                        <a:pt x="2" y="0"/>
                      </a:cubicBezTo>
                      <a:cubicBezTo>
                        <a:pt x="7" y="9"/>
                        <a:pt x="16" y="15"/>
                        <a:pt x="26" y="16"/>
                      </a:cubicBezTo>
                      <a:cubicBezTo>
                        <a:pt x="45" y="19"/>
                        <a:pt x="62" y="3"/>
                        <a:pt x="81" y="1"/>
                      </a:cubicBezTo>
                      <a:cubicBezTo>
                        <a:pt x="101" y="0"/>
                        <a:pt x="122" y="5"/>
                        <a:pt x="138" y="16"/>
                      </a:cubicBezTo>
                      <a:cubicBezTo>
                        <a:pt x="145" y="21"/>
                        <a:pt x="152" y="27"/>
                        <a:pt x="153" y="35"/>
                      </a:cubicBezTo>
                      <a:cubicBezTo>
                        <a:pt x="158" y="54"/>
                        <a:pt x="138" y="55"/>
                        <a:pt x="125" y="54"/>
                      </a:cubicBezTo>
                      <a:cubicBezTo>
                        <a:pt x="117" y="39"/>
                        <a:pt x="99" y="29"/>
                        <a:pt x="82" y="29"/>
                      </a:cubicBezTo>
                      <a:cubicBezTo>
                        <a:pt x="60" y="30"/>
                        <a:pt x="56" y="44"/>
                        <a:pt x="42" y="55"/>
                      </a:cubicBezTo>
                      <a:cubicBezTo>
                        <a:pt x="39" y="58"/>
                        <a:pt x="35" y="59"/>
                        <a:pt x="32" y="60"/>
                      </a:cubicBezTo>
                      <a:close/>
                    </a:path>
                  </a:pathLst>
                </a:custGeom>
                <a:solidFill>
                  <a:srgbClr val="4159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5" name="iš1îḑé">
                  <a:extLst>
                    <a:ext uri="{FF2B5EF4-FFF2-40B4-BE49-F238E27FC236}">
                      <a16:creationId xmlns:a16="http://schemas.microsoft.com/office/drawing/2014/main" id="{D70F099D-90A2-41ED-8479-66A0053B472B}"/>
                    </a:ext>
                  </a:extLst>
                </p:cNvPr>
                <p:cNvSpPr/>
                <p:nvPr/>
              </p:nvSpPr>
              <p:spPr bwMode="auto">
                <a:xfrm rot="1914130">
                  <a:off x="4124662" y="-777606"/>
                  <a:ext cx="833959" cy="393662"/>
                </a:xfrm>
                <a:custGeom>
                  <a:avLst/>
                  <a:gdLst>
                    <a:gd name="T0" fmla="*/ 14 w 155"/>
                    <a:gd name="T1" fmla="*/ 70 h 73"/>
                    <a:gd name="T2" fmla="*/ 5 w 155"/>
                    <a:gd name="T3" fmla="*/ 53 h 73"/>
                    <a:gd name="T4" fmla="*/ 54 w 155"/>
                    <a:gd name="T5" fmla="*/ 13 h 73"/>
                    <a:gd name="T6" fmla="*/ 87 w 155"/>
                    <a:gd name="T7" fmla="*/ 13 h 73"/>
                    <a:gd name="T8" fmla="*/ 127 w 155"/>
                    <a:gd name="T9" fmla="*/ 20 h 73"/>
                    <a:gd name="T10" fmla="*/ 149 w 155"/>
                    <a:gd name="T11" fmla="*/ 0 h 73"/>
                    <a:gd name="T12" fmla="*/ 129 w 155"/>
                    <a:gd name="T13" fmla="*/ 35 h 73"/>
                    <a:gd name="T14" fmla="*/ 107 w 155"/>
                    <a:gd name="T15" fmla="*/ 64 h 73"/>
                    <a:gd name="T16" fmla="*/ 64 w 155"/>
                    <a:gd name="T17" fmla="*/ 40 h 73"/>
                    <a:gd name="T18" fmla="*/ 25 w 155"/>
                    <a:gd name="T19" fmla="*/ 66 h 73"/>
                    <a:gd name="T20" fmla="*/ 14 w 155"/>
                    <a:gd name="T21" fmla="*/ 7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5" h="73">
                      <a:moveTo>
                        <a:pt x="14" y="70"/>
                      </a:moveTo>
                      <a:cubicBezTo>
                        <a:pt x="7" y="71"/>
                        <a:pt x="0" y="66"/>
                        <a:pt x="5" y="53"/>
                      </a:cubicBezTo>
                      <a:cubicBezTo>
                        <a:pt x="13" y="31"/>
                        <a:pt x="32" y="18"/>
                        <a:pt x="54" y="13"/>
                      </a:cubicBezTo>
                      <a:cubicBezTo>
                        <a:pt x="65" y="11"/>
                        <a:pt x="76" y="11"/>
                        <a:pt x="87" y="13"/>
                      </a:cubicBezTo>
                      <a:cubicBezTo>
                        <a:pt x="101" y="15"/>
                        <a:pt x="113" y="22"/>
                        <a:pt x="127" y="20"/>
                      </a:cubicBezTo>
                      <a:cubicBezTo>
                        <a:pt x="137" y="18"/>
                        <a:pt x="147" y="10"/>
                        <a:pt x="149" y="0"/>
                      </a:cubicBezTo>
                      <a:cubicBezTo>
                        <a:pt x="153" y="15"/>
                        <a:pt x="143" y="30"/>
                        <a:pt x="129" y="35"/>
                      </a:cubicBezTo>
                      <a:cubicBezTo>
                        <a:pt x="155" y="56"/>
                        <a:pt x="112" y="73"/>
                        <a:pt x="107" y="64"/>
                      </a:cubicBezTo>
                      <a:cubicBezTo>
                        <a:pt x="99" y="49"/>
                        <a:pt x="82" y="39"/>
                        <a:pt x="64" y="40"/>
                      </a:cubicBezTo>
                      <a:cubicBezTo>
                        <a:pt x="43" y="41"/>
                        <a:pt x="39" y="55"/>
                        <a:pt x="25" y="66"/>
                      </a:cubicBezTo>
                      <a:cubicBezTo>
                        <a:pt x="21" y="69"/>
                        <a:pt x="18" y="70"/>
                        <a:pt x="14" y="70"/>
                      </a:cubicBezTo>
                      <a:close/>
                    </a:path>
                  </a:pathLst>
                </a:custGeom>
                <a:solidFill>
                  <a:srgbClr val="4159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246" name="iŝḻiḓé">
                  <a:extLst>
                    <a:ext uri="{FF2B5EF4-FFF2-40B4-BE49-F238E27FC236}">
                      <a16:creationId xmlns:a16="http://schemas.microsoft.com/office/drawing/2014/main" id="{AD5A32F7-E683-407D-9C50-F240C02A5993}"/>
                    </a:ext>
                  </a:extLst>
                </p:cNvPr>
                <p:cNvSpPr/>
                <p:nvPr/>
              </p:nvSpPr>
              <p:spPr bwMode="auto">
                <a:xfrm rot="1124198">
                  <a:off x="2572070" y="836323"/>
                  <a:ext cx="1098370" cy="343402"/>
                </a:xfrm>
                <a:custGeom>
                  <a:avLst/>
                  <a:gdLst>
                    <a:gd name="T0" fmla="*/ 411 w 411"/>
                    <a:gd name="T1" fmla="*/ 0 h 129"/>
                    <a:gd name="T2" fmla="*/ 210 w 411"/>
                    <a:gd name="T3" fmla="*/ 125 h 129"/>
                    <a:gd name="T4" fmla="*/ 0 w 411"/>
                    <a:gd name="T5" fmla="*/ 16 h 129"/>
                    <a:gd name="T6" fmla="*/ 1 w 411"/>
                    <a:gd name="T7" fmla="*/ 16 h 129"/>
                    <a:gd name="T8" fmla="*/ 7 w 411"/>
                    <a:gd name="T9" fmla="*/ 21 h 129"/>
                    <a:gd name="T10" fmla="*/ 119 w 411"/>
                    <a:gd name="T11" fmla="*/ 71 h 129"/>
                    <a:gd name="T12" fmla="*/ 398 w 411"/>
                    <a:gd name="T13" fmla="*/ 9 h 129"/>
                    <a:gd name="T14" fmla="*/ 401 w 411"/>
                    <a:gd name="T15" fmla="*/ 7 h 129"/>
                    <a:gd name="T16" fmla="*/ 409 w 411"/>
                    <a:gd name="T17" fmla="*/ 0 h 129"/>
                    <a:gd name="T18" fmla="*/ 411 w 411"/>
                    <a:gd name="T19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11" h="129">
                      <a:moveTo>
                        <a:pt x="411" y="0"/>
                      </a:moveTo>
                      <a:cubicBezTo>
                        <a:pt x="372" y="73"/>
                        <a:pt x="292" y="122"/>
                        <a:pt x="210" y="125"/>
                      </a:cubicBezTo>
                      <a:cubicBezTo>
                        <a:pt x="127" y="129"/>
                        <a:pt x="45" y="85"/>
                        <a:pt x="0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3" y="17"/>
                        <a:pt x="5" y="19"/>
                        <a:pt x="7" y="21"/>
                      </a:cubicBezTo>
                      <a:cubicBezTo>
                        <a:pt x="39" y="46"/>
                        <a:pt x="77" y="63"/>
                        <a:pt x="119" y="71"/>
                      </a:cubicBezTo>
                      <a:cubicBezTo>
                        <a:pt x="213" y="89"/>
                        <a:pt x="323" y="72"/>
                        <a:pt x="398" y="9"/>
                      </a:cubicBezTo>
                      <a:cubicBezTo>
                        <a:pt x="399" y="9"/>
                        <a:pt x="400" y="8"/>
                        <a:pt x="401" y="7"/>
                      </a:cubicBezTo>
                      <a:cubicBezTo>
                        <a:pt x="403" y="5"/>
                        <a:pt x="406" y="2"/>
                        <a:pt x="409" y="0"/>
                      </a:cubicBezTo>
                      <a:lnTo>
                        <a:pt x="411" y="0"/>
                      </a:lnTo>
                      <a:close/>
                    </a:path>
                  </a:pathLst>
                </a:custGeom>
                <a:solidFill>
                  <a:srgbClr val="FA68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7" name="iṥḻïdé">
                  <a:extLst>
                    <a:ext uri="{FF2B5EF4-FFF2-40B4-BE49-F238E27FC236}">
                      <a16:creationId xmlns:a16="http://schemas.microsoft.com/office/drawing/2014/main" id="{3B7C67FC-5889-4866-8A33-AE797DB7FDFA}"/>
                    </a:ext>
                  </a:extLst>
                </p:cNvPr>
                <p:cNvSpPr/>
                <p:nvPr/>
              </p:nvSpPr>
              <p:spPr bwMode="auto">
                <a:xfrm rot="1124198">
                  <a:off x="2564249" y="273616"/>
                  <a:ext cx="1354314" cy="331826"/>
                </a:xfrm>
                <a:custGeom>
                  <a:avLst/>
                  <a:gdLst>
                    <a:gd name="T0" fmla="*/ 507 w 507"/>
                    <a:gd name="T1" fmla="*/ 0 h 124"/>
                    <a:gd name="T2" fmla="*/ 490 w 507"/>
                    <a:gd name="T3" fmla="*/ 36 h 124"/>
                    <a:gd name="T4" fmla="*/ 437 w 507"/>
                    <a:gd name="T5" fmla="*/ 71 h 124"/>
                    <a:gd name="T6" fmla="*/ 169 w 507"/>
                    <a:gd name="T7" fmla="*/ 114 h 124"/>
                    <a:gd name="T8" fmla="*/ 0 w 507"/>
                    <a:gd name="T9" fmla="*/ 36 h 124"/>
                    <a:gd name="T10" fmla="*/ 10 w 507"/>
                    <a:gd name="T11" fmla="*/ 35 h 124"/>
                    <a:gd name="T12" fmla="*/ 184 w 507"/>
                    <a:gd name="T13" fmla="*/ 52 h 124"/>
                    <a:gd name="T14" fmla="*/ 375 w 507"/>
                    <a:gd name="T15" fmla="*/ 34 h 124"/>
                    <a:gd name="T16" fmla="*/ 497 w 507"/>
                    <a:gd name="T17" fmla="*/ 4 h 124"/>
                    <a:gd name="T18" fmla="*/ 507 w 507"/>
                    <a:gd name="T19" fmla="*/ 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07" h="124">
                      <a:moveTo>
                        <a:pt x="507" y="0"/>
                      </a:moveTo>
                      <a:cubicBezTo>
                        <a:pt x="505" y="13"/>
                        <a:pt x="499" y="26"/>
                        <a:pt x="490" y="36"/>
                      </a:cubicBezTo>
                      <a:cubicBezTo>
                        <a:pt x="476" y="52"/>
                        <a:pt x="456" y="62"/>
                        <a:pt x="437" y="71"/>
                      </a:cubicBezTo>
                      <a:cubicBezTo>
                        <a:pt x="354" y="109"/>
                        <a:pt x="260" y="124"/>
                        <a:pt x="169" y="114"/>
                      </a:cubicBezTo>
                      <a:cubicBezTo>
                        <a:pt x="106" y="107"/>
                        <a:pt x="39" y="85"/>
                        <a:pt x="0" y="36"/>
                      </a:cubicBezTo>
                      <a:cubicBezTo>
                        <a:pt x="3" y="35"/>
                        <a:pt x="7" y="35"/>
                        <a:pt x="10" y="35"/>
                      </a:cubicBezTo>
                      <a:cubicBezTo>
                        <a:pt x="69" y="36"/>
                        <a:pt x="126" y="51"/>
                        <a:pt x="184" y="52"/>
                      </a:cubicBezTo>
                      <a:cubicBezTo>
                        <a:pt x="248" y="53"/>
                        <a:pt x="312" y="47"/>
                        <a:pt x="375" y="34"/>
                      </a:cubicBezTo>
                      <a:cubicBezTo>
                        <a:pt x="416" y="25"/>
                        <a:pt x="457" y="16"/>
                        <a:pt x="497" y="4"/>
                      </a:cubicBezTo>
                      <a:cubicBezTo>
                        <a:pt x="500" y="3"/>
                        <a:pt x="503" y="1"/>
                        <a:pt x="5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6" name="íṣľîḋe">
                  <a:extLst>
                    <a:ext uri="{FF2B5EF4-FFF2-40B4-BE49-F238E27FC236}">
                      <a16:creationId xmlns:a16="http://schemas.microsoft.com/office/drawing/2014/main" id="{85F6D3F0-D276-4CD1-B860-F17B430A2F19}"/>
                    </a:ext>
                  </a:extLst>
                </p:cNvPr>
                <p:cNvSpPr/>
                <p:nvPr/>
              </p:nvSpPr>
              <p:spPr bwMode="auto">
                <a:xfrm rot="1124198">
                  <a:off x="2689164" y="272602"/>
                  <a:ext cx="1359459" cy="168485"/>
                </a:xfrm>
                <a:custGeom>
                  <a:avLst/>
                  <a:gdLst>
                    <a:gd name="T0" fmla="*/ 344 w 509"/>
                    <a:gd name="T1" fmla="*/ 17 h 63"/>
                    <a:gd name="T2" fmla="*/ 509 w 509"/>
                    <a:gd name="T3" fmla="*/ 0 h 63"/>
                    <a:gd name="T4" fmla="*/ 486 w 509"/>
                    <a:gd name="T5" fmla="*/ 10 h 63"/>
                    <a:gd name="T6" fmla="*/ 476 w 509"/>
                    <a:gd name="T7" fmla="*/ 14 h 63"/>
                    <a:gd name="T8" fmla="*/ 354 w 509"/>
                    <a:gd name="T9" fmla="*/ 44 h 63"/>
                    <a:gd name="T10" fmla="*/ 163 w 509"/>
                    <a:gd name="T11" fmla="*/ 62 h 63"/>
                    <a:gd name="T12" fmla="*/ 0 w 509"/>
                    <a:gd name="T13" fmla="*/ 45 h 63"/>
                    <a:gd name="T14" fmla="*/ 1 w 509"/>
                    <a:gd name="T15" fmla="*/ 45 h 63"/>
                    <a:gd name="T16" fmla="*/ 196 w 509"/>
                    <a:gd name="T17" fmla="*/ 39 h 63"/>
                    <a:gd name="T18" fmla="*/ 344 w 509"/>
                    <a:gd name="T19" fmla="*/ 17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09" h="63">
                      <a:moveTo>
                        <a:pt x="344" y="17"/>
                      </a:moveTo>
                      <a:cubicBezTo>
                        <a:pt x="398" y="6"/>
                        <a:pt x="454" y="4"/>
                        <a:pt x="509" y="0"/>
                      </a:cubicBezTo>
                      <a:cubicBezTo>
                        <a:pt x="501" y="3"/>
                        <a:pt x="493" y="7"/>
                        <a:pt x="486" y="10"/>
                      </a:cubicBezTo>
                      <a:cubicBezTo>
                        <a:pt x="482" y="11"/>
                        <a:pt x="479" y="13"/>
                        <a:pt x="476" y="14"/>
                      </a:cubicBezTo>
                      <a:cubicBezTo>
                        <a:pt x="436" y="26"/>
                        <a:pt x="395" y="36"/>
                        <a:pt x="354" y="44"/>
                      </a:cubicBezTo>
                      <a:cubicBezTo>
                        <a:pt x="291" y="57"/>
                        <a:pt x="227" y="63"/>
                        <a:pt x="163" y="62"/>
                      </a:cubicBezTo>
                      <a:cubicBezTo>
                        <a:pt x="108" y="61"/>
                        <a:pt x="54" y="48"/>
                        <a:pt x="0" y="45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65" y="31"/>
                        <a:pt x="131" y="41"/>
                        <a:pt x="196" y="39"/>
                      </a:cubicBezTo>
                      <a:cubicBezTo>
                        <a:pt x="246" y="36"/>
                        <a:pt x="295" y="26"/>
                        <a:pt x="344" y="17"/>
                      </a:cubicBezTo>
                      <a:close/>
                    </a:path>
                  </a:pathLst>
                </a:custGeom>
                <a:solidFill>
                  <a:srgbClr val="FA57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B9F75525-ED9E-4770-AFC3-EC5093EF80E5}"/>
                  </a:ext>
                </a:extLst>
              </p:cNvPr>
              <p:cNvSpPr/>
              <p:nvPr/>
            </p:nvSpPr>
            <p:spPr>
              <a:xfrm>
                <a:off x="4649375" y="1723964"/>
                <a:ext cx="297173" cy="297173"/>
              </a:xfrm>
              <a:prstGeom prst="ellipse">
                <a:avLst/>
              </a:prstGeom>
              <a:solidFill>
                <a:srgbClr val="FDBF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EAAE8FD7-E5DC-4C13-95C6-049F40038DD4}"/>
                  </a:ext>
                </a:extLst>
              </p:cNvPr>
              <p:cNvSpPr/>
              <p:nvPr/>
            </p:nvSpPr>
            <p:spPr>
              <a:xfrm>
                <a:off x="1655605" y="472772"/>
                <a:ext cx="297173" cy="297173"/>
              </a:xfrm>
              <a:prstGeom prst="ellipse">
                <a:avLst/>
              </a:prstGeom>
              <a:solidFill>
                <a:srgbClr val="FDBF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9" name="组合 248">
              <a:extLst>
                <a:ext uri="{FF2B5EF4-FFF2-40B4-BE49-F238E27FC236}">
                  <a16:creationId xmlns:a16="http://schemas.microsoft.com/office/drawing/2014/main" id="{93456AB9-9007-4A47-A257-957F6F586B26}"/>
                </a:ext>
              </a:extLst>
            </p:cNvPr>
            <p:cNvGrpSpPr/>
            <p:nvPr/>
          </p:nvGrpSpPr>
          <p:grpSpPr>
            <a:xfrm>
              <a:off x="490117" y="5914912"/>
              <a:ext cx="1005840" cy="874646"/>
              <a:chOff x="490117" y="5914912"/>
              <a:chExt cx="1005840" cy="874646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44B29D6F-44E7-41C8-84C8-D2B710CB4D5F}"/>
                  </a:ext>
                </a:extLst>
              </p:cNvPr>
              <p:cNvSpPr/>
              <p:nvPr/>
            </p:nvSpPr>
            <p:spPr>
              <a:xfrm>
                <a:off x="490117" y="5914912"/>
                <a:ext cx="1005840" cy="792480"/>
              </a:xfrm>
              <a:custGeom>
                <a:avLst/>
                <a:gdLst>
                  <a:gd name="connsiteX0" fmla="*/ 0 w 1005840"/>
                  <a:gd name="connsiteY0" fmla="*/ 0 h 792480"/>
                  <a:gd name="connsiteX1" fmla="*/ 594360 w 1005840"/>
                  <a:gd name="connsiteY1" fmla="*/ 274320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5840" h="792480">
                    <a:moveTo>
                      <a:pt x="0" y="0"/>
                    </a:moveTo>
                    <a:cubicBezTo>
                      <a:pt x="118745" y="48260"/>
                      <a:pt x="220345" y="22225"/>
                      <a:pt x="533400" y="264795"/>
                    </a:cubicBezTo>
                    <a:cubicBezTo>
                      <a:pt x="890905" y="583565"/>
                      <a:pt x="848360" y="616585"/>
                      <a:pt x="1005840" y="792480"/>
                    </a:cubicBezTo>
                    <a:cubicBezTo>
                      <a:pt x="584835" y="354965"/>
                      <a:pt x="390525" y="226060"/>
                      <a:pt x="0" y="0"/>
                    </a:cubicBezTo>
                    <a:close/>
                  </a:path>
                </a:pathLst>
              </a:custGeom>
              <a:solidFill>
                <a:srgbClr val="FE7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87786197-F3DA-44E1-9E1D-8456FB625807}"/>
                  </a:ext>
                </a:extLst>
              </p:cNvPr>
              <p:cNvSpPr/>
              <p:nvPr/>
            </p:nvSpPr>
            <p:spPr>
              <a:xfrm rot="20473925">
                <a:off x="787191" y="6364475"/>
                <a:ext cx="539529" cy="425083"/>
              </a:xfrm>
              <a:custGeom>
                <a:avLst/>
                <a:gdLst>
                  <a:gd name="connsiteX0" fmla="*/ 0 w 1005840"/>
                  <a:gd name="connsiteY0" fmla="*/ 0 h 792480"/>
                  <a:gd name="connsiteX1" fmla="*/ 594360 w 1005840"/>
                  <a:gd name="connsiteY1" fmla="*/ 274320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5840" h="792480">
                    <a:moveTo>
                      <a:pt x="0" y="0"/>
                    </a:moveTo>
                    <a:cubicBezTo>
                      <a:pt x="118745" y="48260"/>
                      <a:pt x="220345" y="22225"/>
                      <a:pt x="533400" y="264795"/>
                    </a:cubicBezTo>
                    <a:cubicBezTo>
                      <a:pt x="890905" y="583565"/>
                      <a:pt x="848360" y="616585"/>
                      <a:pt x="1005840" y="792480"/>
                    </a:cubicBezTo>
                    <a:cubicBezTo>
                      <a:pt x="584835" y="354965"/>
                      <a:pt x="390525" y="226060"/>
                      <a:pt x="0" y="0"/>
                    </a:cubicBezTo>
                    <a:close/>
                  </a:path>
                </a:pathLst>
              </a:custGeom>
              <a:solidFill>
                <a:srgbClr val="FE7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0" name="组合 249">
              <a:extLst>
                <a:ext uri="{FF2B5EF4-FFF2-40B4-BE49-F238E27FC236}">
                  <a16:creationId xmlns:a16="http://schemas.microsoft.com/office/drawing/2014/main" id="{2A9A6452-C4F9-4778-8E0F-25D0D13B5A8F}"/>
                </a:ext>
              </a:extLst>
            </p:cNvPr>
            <p:cNvGrpSpPr/>
            <p:nvPr/>
          </p:nvGrpSpPr>
          <p:grpSpPr>
            <a:xfrm flipH="1">
              <a:off x="2151042" y="5947800"/>
              <a:ext cx="1005840" cy="874646"/>
              <a:chOff x="490117" y="5914912"/>
              <a:chExt cx="1005840" cy="874646"/>
            </a:xfrm>
          </p:grpSpPr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D624DAA1-D3AD-42AC-A772-FA0A6BC1902D}"/>
                  </a:ext>
                </a:extLst>
              </p:cNvPr>
              <p:cNvSpPr/>
              <p:nvPr/>
            </p:nvSpPr>
            <p:spPr>
              <a:xfrm>
                <a:off x="490117" y="5914912"/>
                <a:ext cx="1005840" cy="792480"/>
              </a:xfrm>
              <a:custGeom>
                <a:avLst/>
                <a:gdLst>
                  <a:gd name="connsiteX0" fmla="*/ 0 w 1005840"/>
                  <a:gd name="connsiteY0" fmla="*/ 0 h 792480"/>
                  <a:gd name="connsiteX1" fmla="*/ 594360 w 1005840"/>
                  <a:gd name="connsiteY1" fmla="*/ 274320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5840" h="792480">
                    <a:moveTo>
                      <a:pt x="0" y="0"/>
                    </a:moveTo>
                    <a:cubicBezTo>
                      <a:pt x="118745" y="48260"/>
                      <a:pt x="220345" y="22225"/>
                      <a:pt x="533400" y="264795"/>
                    </a:cubicBezTo>
                    <a:cubicBezTo>
                      <a:pt x="890905" y="583565"/>
                      <a:pt x="848360" y="616585"/>
                      <a:pt x="1005840" y="792480"/>
                    </a:cubicBezTo>
                    <a:cubicBezTo>
                      <a:pt x="584835" y="354965"/>
                      <a:pt x="390525" y="226060"/>
                      <a:pt x="0" y="0"/>
                    </a:cubicBezTo>
                    <a:close/>
                  </a:path>
                </a:pathLst>
              </a:custGeom>
              <a:solidFill>
                <a:srgbClr val="FE7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83C7A78A-E068-43B8-B8BC-3080B6018D40}"/>
                  </a:ext>
                </a:extLst>
              </p:cNvPr>
              <p:cNvSpPr/>
              <p:nvPr/>
            </p:nvSpPr>
            <p:spPr>
              <a:xfrm rot="20473925">
                <a:off x="787191" y="6364475"/>
                <a:ext cx="539529" cy="425083"/>
              </a:xfrm>
              <a:custGeom>
                <a:avLst/>
                <a:gdLst>
                  <a:gd name="connsiteX0" fmla="*/ 0 w 1005840"/>
                  <a:gd name="connsiteY0" fmla="*/ 0 h 792480"/>
                  <a:gd name="connsiteX1" fmla="*/ 594360 w 1005840"/>
                  <a:gd name="connsiteY1" fmla="*/ 274320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5840" h="792480">
                    <a:moveTo>
                      <a:pt x="0" y="0"/>
                    </a:moveTo>
                    <a:cubicBezTo>
                      <a:pt x="118745" y="48260"/>
                      <a:pt x="220345" y="22225"/>
                      <a:pt x="533400" y="264795"/>
                    </a:cubicBezTo>
                    <a:cubicBezTo>
                      <a:pt x="890905" y="583565"/>
                      <a:pt x="848360" y="616585"/>
                      <a:pt x="1005840" y="792480"/>
                    </a:cubicBezTo>
                    <a:cubicBezTo>
                      <a:pt x="584835" y="354965"/>
                      <a:pt x="390525" y="226060"/>
                      <a:pt x="0" y="0"/>
                    </a:cubicBezTo>
                    <a:close/>
                  </a:path>
                </a:pathLst>
              </a:custGeom>
              <a:solidFill>
                <a:srgbClr val="FE7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3" name="缺角矩形 252">
              <a:extLst>
                <a:ext uri="{FF2B5EF4-FFF2-40B4-BE49-F238E27FC236}">
                  <a16:creationId xmlns:a16="http://schemas.microsoft.com/office/drawing/2014/main" id="{49BD0CC1-969B-4C56-A8E4-DD7C9DB011E3}"/>
                </a:ext>
              </a:extLst>
            </p:cNvPr>
            <p:cNvSpPr/>
            <p:nvPr/>
          </p:nvSpPr>
          <p:spPr>
            <a:xfrm rot="1116168">
              <a:off x="2160856" y="994181"/>
              <a:ext cx="235431" cy="240637"/>
            </a:xfrm>
            <a:prstGeom prst="plaque">
              <a:avLst>
                <a:gd name="adj" fmla="val 50000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缺角矩形 253">
              <a:extLst>
                <a:ext uri="{FF2B5EF4-FFF2-40B4-BE49-F238E27FC236}">
                  <a16:creationId xmlns:a16="http://schemas.microsoft.com/office/drawing/2014/main" id="{A85B563E-B911-49B5-9C6C-0DE2E9C6DAE2}"/>
                </a:ext>
              </a:extLst>
            </p:cNvPr>
            <p:cNvSpPr/>
            <p:nvPr/>
          </p:nvSpPr>
          <p:spPr>
            <a:xfrm rot="20832197">
              <a:off x="2147559" y="1302178"/>
              <a:ext cx="142984" cy="146146"/>
            </a:xfrm>
            <a:prstGeom prst="plaque">
              <a:avLst>
                <a:gd name="adj" fmla="val 50000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12536110-7AC3-4BEE-B118-CB03BB665199}"/>
                </a:ext>
              </a:extLst>
            </p:cNvPr>
            <p:cNvGrpSpPr/>
            <p:nvPr/>
          </p:nvGrpSpPr>
          <p:grpSpPr>
            <a:xfrm>
              <a:off x="3502010" y="1105524"/>
              <a:ext cx="327848" cy="466176"/>
              <a:chOff x="3502010" y="1105524"/>
              <a:chExt cx="327848" cy="466176"/>
            </a:xfrm>
          </p:grpSpPr>
          <p:sp>
            <p:nvSpPr>
              <p:cNvPr id="255" name="缺角矩形 254">
                <a:extLst>
                  <a:ext uri="{FF2B5EF4-FFF2-40B4-BE49-F238E27FC236}">
                    <a16:creationId xmlns:a16="http://schemas.microsoft.com/office/drawing/2014/main" id="{654BCEEA-67D6-4B5C-8B56-F06E0BA4D160}"/>
                  </a:ext>
                </a:extLst>
              </p:cNvPr>
              <p:cNvSpPr/>
              <p:nvPr/>
            </p:nvSpPr>
            <p:spPr>
              <a:xfrm rot="1116168">
                <a:off x="3502010" y="1105524"/>
                <a:ext cx="235431" cy="240637"/>
              </a:xfrm>
              <a:prstGeom prst="plaque">
                <a:avLst>
                  <a:gd name="adj" fmla="val 50000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缺角矩形 255">
                <a:extLst>
                  <a:ext uri="{FF2B5EF4-FFF2-40B4-BE49-F238E27FC236}">
                    <a16:creationId xmlns:a16="http://schemas.microsoft.com/office/drawing/2014/main" id="{A49344ED-6D04-4866-B901-E01DB615F060}"/>
                  </a:ext>
                </a:extLst>
              </p:cNvPr>
              <p:cNvSpPr/>
              <p:nvPr/>
            </p:nvSpPr>
            <p:spPr>
              <a:xfrm rot="1116168">
                <a:off x="3594912" y="1340678"/>
                <a:ext cx="90398" cy="92397"/>
              </a:xfrm>
              <a:prstGeom prst="plaque">
                <a:avLst>
                  <a:gd name="adj" fmla="val 50000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缺角矩形 256">
                <a:extLst>
                  <a:ext uri="{FF2B5EF4-FFF2-40B4-BE49-F238E27FC236}">
                    <a16:creationId xmlns:a16="http://schemas.microsoft.com/office/drawing/2014/main" id="{6CB6CA5E-0CF8-4932-9295-8483FC24A2D1}"/>
                  </a:ext>
                </a:extLst>
              </p:cNvPr>
              <p:cNvSpPr/>
              <p:nvPr/>
            </p:nvSpPr>
            <p:spPr>
              <a:xfrm rot="4199158">
                <a:off x="3670756" y="1412598"/>
                <a:ext cx="157362" cy="160842"/>
              </a:xfrm>
              <a:prstGeom prst="plaque">
                <a:avLst>
                  <a:gd name="adj" fmla="val 50000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7401ABAD-6FFB-4F34-8D8D-82F897268550}"/>
                </a:ext>
              </a:extLst>
            </p:cNvPr>
            <p:cNvGrpSpPr/>
            <p:nvPr/>
          </p:nvGrpSpPr>
          <p:grpSpPr>
            <a:xfrm rot="2358846">
              <a:off x="1074797" y="2687135"/>
              <a:ext cx="327848" cy="466176"/>
              <a:chOff x="3502010" y="1105524"/>
              <a:chExt cx="327848" cy="466176"/>
            </a:xfrm>
          </p:grpSpPr>
          <p:sp>
            <p:nvSpPr>
              <p:cNvPr id="77" name="缺角矩形 76">
                <a:extLst>
                  <a:ext uri="{FF2B5EF4-FFF2-40B4-BE49-F238E27FC236}">
                    <a16:creationId xmlns:a16="http://schemas.microsoft.com/office/drawing/2014/main" id="{36B8A6C2-2F65-49E1-AA8C-3B9BB13676CB}"/>
                  </a:ext>
                </a:extLst>
              </p:cNvPr>
              <p:cNvSpPr/>
              <p:nvPr/>
            </p:nvSpPr>
            <p:spPr>
              <a:xfrm rot="1116168">
                <a:off x="3502010" y="1105524"/>
                <a:ext cx="235431" cy="240637"/>
              </a:xfrm>
              <a:prstGeom prst="plaque">
                <a:avLst>
                  <a:gd name="adj" fmla="val 50000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缺角矩形 77">
                <a:extLst>
                  <a:ext uri="{FF2B5EF4-FFF2-40B4-BE49-F238E27FC236}">
                    <a16:creationId xmlns:a16="http://schemas.microsoft.com/office/drawing/2014/main" id="{6B0B829B-464D-4784-91BE-E1A90E0F9116}"/>
                  </a:ext>
                </a:extLst>
              </p:cNvPr>
              <p:cNvSpPr/>
              <p:nvPr/>
            </p:nvSpPr>
            <p:spPr>
              <a:xfrm rot="1116168">
                <a:off x="3594912" y="1340678"/>
                <a:ext cx="90398" cy="92397"/>
              </a:xfrm>
              <a:prstGeom prst="plaque">
                <a:avLst>
                  <a:gd name="adj" fmla="val 50000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缺角矩形 78">
                <a:extLst>
                  <a:ext uri="{FF2B5EF4-FFF2-40B4-BE49-F238E27FC236}">
                    <a16:creationId xmlns:a16="http://schemas.microsoft.com/office/drawing/2014/main" id="{9BA0BA6C-EC9B-40FC-8244-C6AB52C9B1EC}"/>
                  </a:ext>
                </a:extLst>
              </p:cNvPr>
              <p:cNvSpPr/>
              <p:nvPr/>
            </p:nvSpPr>
            <p:spPr>
              <a:xfrm rot="4199158">
                <a:off x="3670756" y="1412598"/>
                <a:ext cx="157362" cy="160842"/>
              </a:xfrm>
              <a:prstGeom prst="plaque">
                <a:avLst>
                  <a:gd name="adj" fmla="val 50000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5B2D2EA4-F7CA-4A25-8DA3-86E33615ED97}"/>
                </a:ext>
              </a:extLst>
            </p:cNvPr>
            <p:cNvGrpSpPr/>
            <p:nvPr/>
          </p:nvGrpSpPr>
          <p:grpSpPr>
            <a:xfrm>
              <a:off x="3455801" y="3662434"/>
              <a:ext cx="327848" cy="466176"/>
              <a:chOff x="3502010" y="1105524"/>
              <a:chExt cx="327848" cy="466176"/>
            </a:xfrm>
          </p:grpSpPr>
          <p:sp>
            <p:nvSpPr>
              <p:cNvPr id="81" name="缺角矩形 80">
                <a:extLst>
                  <a:ext uri="{FF2B5EF4-FFF2-40B4-BE49-F238E27FC236}">
                    <a16:creationId xmlns:a16="http://schemas.microsoft.com/office/drawing/2014/main" id="{9B785E6B-6693-4C43-9086-5076CD4D476E}"/>
                  </a:ext>
                </a:extLst>
              </p:cNvPr>
              <p:cNvSpPr/>
              <p:nvPr/>
            </p:nvSpPr>
            <p:spPr>
              <a:xfrm rot="1116168">
                <a:off x="3502010" y="1105524"/>
                <a:ext cx="235431" cy="240637"/>
              </a:xfrm>
              <a:prstGeom prst="plaque">
                <a:avLst>
                  <a:gd name="adj" fmla="val 50000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缺角矩形 81">
                <a:extLst>
                  <a:ext uri="{FF2B5EF4-FFF2-40B4-BE49-F238E27FC236}">
                    <a16:creationId xmlns:a16="http://schemas.microsoft.com/office/drawing/2014/main" id="{F0E3CC0C-69FB-41F2-B5CA-9A235DF5673A}"/>
                  </a:ext>
                </a:extLst>
              </p:cNvPr>
              <p:cNvSpPr/>
              <p:nvPr/>
            </p:nvSpPr>
            <p:spPr>
              <a:xfrm rot="1116168">
                <a:off x="3594912" y="1340678"/>
                <a:ext cx="90398" cy="92397"/>
              </a:xfrm>
              <a:prstGeom prst="plaque">
                <a:avLst>
                  <a:gd name="adj" fmla="val 50000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缺角矩形 82">
                <a:extLst>
                  <a:ext uri="{FF2B5EF4-FFF2-40B4-BE49-F238E27FC236}">
                    <a16:creationId xmlns:a16="http://schemas.microsoft.com/office/drawing/2014/main" id="{F10B92C6-4982-441D-B1A6-9DD4E79DCEFF}"/>
                  </a:ext>
                </a:extLst>
              </p:cNvPr>
              <p:cNvSpPr/>
              <p:nvPr/>
            </p:nvSpPr>
            <p:spPr>
              <a:xfrm rot="4199158">
                <a:off x="3670756" y="1412598"/>
                <a:ext cx="157362" cy="160842"/>
              </a:xfrm>
              <a:prstGeom prst="plaque">
                <a:avLst>
                  <a:gd name="adj" fmla="val 50000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425120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49C9F711-1815-46C4-93D6-F71433635D50}"/>
              </a:ext>
            </a:extLst>
          </p:cNvPr>
          <p:cNvSpPr/>
          <p:nvPr/>
        </p:nvSpPr>
        <p:spPr>
          <a:xfrm>
            <a:off x="658812" y="1928553"/>
            <a:ext cx="4425949" cy="4324897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4885" t="-53410" r="-160581" b="-6218"/>
            </a:stretch>
          </a:blipFill>
          <a:ln w="12700" cap="rnd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FF488965-3DDD-4796-B82E-4103CECCE927}"/>
              </a:ext>
            </a:extLst>
          </p:cNvPr>
          <p:cNvSpPr/>
          <p:nvPr/>
        </p:nvSpPr>
        <p:spPr>
          <a:xfrm>
            <a:off x="546100" y="668338"/>
            <a:ext cx="424180" cy="4572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74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016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AD6526-C820-499B-A935-569C9F71BCB2}"/>
              </a:ext>
            </a:extLst>
          </p:cNvPr>
          <p:cNvSpPr txBox="1"/>
          <p:nvPr/>
        </p:nvSpPr>
        <p:spPr>
          <a:xfrm>
            <a:off x="970280" y="604550"/>
            <a:ext cx="4355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管理方法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心理咨询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899F29D6-FDBD-4EC2-9DA7-2F68056BF0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6699109"/>
              </p:ext>
            </p:extLst>
          </p:nvPr>
        </p:nvGraphicFramePr>
        <p:xfrm>
          <a:off x="660400" y="2211185"/>
          <a:ext cx="4425950" cy="4024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" name="表格 4">
            <a:extLst>
              <a:ext uri="{FF2B5EF4-FFF2-40B4-BE49-F238E27FC236}">
                <a16:creationId xmlns:a16="http://schemas.microsoft.com/office/drawing/2014/main" id="{06FA9295-251F-404E-959E-C495583471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637044"/>
              </p:ext>
            </p:extLst>
          </p:nvPr>
        </p:nvGraphicFramePr>
        <p:xfrm>
          <a:off x="5549017" y="4378064"/>
          <a:ext cx="5969886" cy="1875386"/>
        </p:xfrm>
        <a:graphic>
          <a:graphicData uri="http://schemas.openxmlformats.org/drawingml/2006/table">
            <a:tbl>
              <a:tblPr firstRow="1" bandRow="1">
                <a:effectLst>
                  <a:outerShdw blurRad="152400" dist="88900" dir="2700000" algn="tl" rotWithShape="0">
                    <a:prstClr val="black">
                      <a:alpha val="20000"/>
                    </a:prstClr>
                  </a:outerShdw>
                </a:effectLst>
                <a:tableStyleId>{93296810-A885-4BE3-A3E7-6D5BEEA58F35}</a:tableStyleId>
              </a:tblPr>
              <a:tblGrid>
                <a:gridCol w="1989962">
                  <a:extLst>
                    <a:ext uri="{9D8B030D-6E8A-4147-A177-3AD203B41FA5}">
                      <a16:colId xmlns:a16="http://schemas.microsoft.com/office/drawing/2014/main" val="171696052"/>
                    </a:ext>
                  </a:extLst>
                </a:gridCol>
                <a:gridCol w="1989962">
                  <a:extLst>
                    <a:ext uri="{9D8B030D-6E8A-4147-A177-3AD203B41FA5}">
                      <a16:colId xmlns:a16="http://schemas.microsoft.com/office/drawing/2014/main" val="3238347071"/>
                    </a:ext>
                  </a:extLst>
                </a:gridCol>
                <a:gridCol w="1989962">
                  <a:extLst>
                    <a:ext uri="{9D8B030D-6E8A-4147-A177-3AD203B41FA5}">
                      <a16:colId xmlns:a16="http://schemas.microsoft.com/office/drawing/2014/main" val="3685871858"/>
                    </a:ext>
                  </a:extLst>
                </a:gridCol>
              </a:tblGrid>
              <a:tr h="620740">
                <a:tc>
                  <a:txBody>
                    <a:bodyPr/>
                    <a:lstStyle/>
                    <a:p>
                      <a:pPr algn="ctr" defTabSz="914354"/>
                      <a:r>
                        <a:rPr lang="zh-CN" altLang="en-US" sz="2000" b="1" dirty="0">
                          <a:solidFill>
                            <a:schemeClr val="bg1"/>
                          </a:solidFill>
                        </a:rPr>
                        <a:t>强迫症</a:t>
                      </a:r>
                      <a:endParaRPr lang="en-US" altLang="zh-CN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alpha val="1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354"/>
                      <a:r>
                        <a:rPr lang="zh-CN" altLang="en-US" sz="2000" b="1" dirty="0">
                          <a:solidFill>
                            <a:schemeClr val="bg1"/>
                          </a:solidFill>
                        </a:rPr>
                        <a:t>焦虑</a:t>
                      </a:r>
                      <a:endParaRPr lang="en-US" altLang="zh-CN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alpha val="1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354"/>
                      <a:r>
                        <a:rPr lang="zh-CN" altLang="en-US" sz="2000" b="1" dirty="0">
                          <a:solidFill>
                            <a:schemeClr val="bg1"/>
                          </a:solidFill>
                        </a:rPr>
                        <a:t>抑郁</a:t>
                      </a:r>
                      <a:endParaRPr lang="en-US" altLang="zh-CN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alpha val="16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2291069"/>
                  </a:ext>
                </a:extLst>
              </a:tr>
              <a:tr h="6207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</a:rPr>
                        <a:t>80%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</a:rPr>
                        <a:t>30%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</a:rPr>
                        <a:t>40%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0430284"/>
                  </a:ext>
                </a:extLst>
              </a:tr>
              <a:tr h="6339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</a:rPr>
                        <a:t>205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</a:rPr>
                        <a:t>70%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</a:rPr>
                        <a:t>60%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4066034"/>
                  </a:ext>
                </a:extLst>
              </a:tr>
            </a:tbl>
          </a:graphicData>
        </a:graphic>
      </p:graphicFrame>
      <p:sp>
        <p:nvSpPr>
          <p:cNvPr id="7" name="biaoti">
            <a:extLst>
              <a:ext uri="{FF2B5EF4-FFF2-40B4-BE49-F238E27FC236}">
                <a16:creationId xmlns:a16="http://schemas.microsoft.com/office/drawing/2014/main" id="{E8133ECE-B047-4485-851B-C7980420D8E7}"/>
              </a:ext>
            </a:extLst>
          </p:cNvPr>
          <p:cNvSpPr/>
          <p:nvPr/>
        </p:nvSpPr>
        <p:spPr>
          <a:xfrm>
            <a:off x="3801836" y="1028700"/>
            <a:ext cx="4588329" cy="656615"/>
          </a:xfrm>
          <a:prstGeom prst="rect">
            <a:avLst/>
          </a:prstGeom>
        </p:spPr>
        <p:txBody>
          <a:bodyPr wrap="square" anchor="b" anchorCtr="0">
            <a:noAutofit/>
          </a:bodyPr>
          <a:lstStyle/>
          <a:p>
            <a:pPr algn="ctr" defTabSz="914354"/>
            <a:r>
              <a:rPr lang="zh-CN" altLang="en-US" sz="3200" b="1" dirty="0">
                <a:solidFill>
                  <a:schemeClr val="bg1"/>
                </a:solidFill>
              </a:rPr>
              <a:t>当前中国心理健康现状</a:t>
            </a:r>
            <a:endParaRPr lang="en-US" altLang="zh-CN" sz="3200" b="1" dirty="0">
              <a:solidFill>
                <a:schemeClr val="bg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402C051-D5D7-45AA-BFB4-0D04557EAFD7}"/>
              </a:ext>
            </a:extLst>
          </p:cNvPr>
          <p:cNvSpPr/>
          <p:nvPr/>
        </p:nvSpPr>
        <p:spPr>
          <a:xfrm>
            <a:off x="5556833" y="1909826"/>
            <a:ext cx="856472" cy="889200"/>
          </a:xfrm>
          <a:prstGeom prst="rect">
            <a:avLst/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882639" t="-323836" r="-917211" b="-644828"/>
            </a:stretch>
          </a:blipFill>
          <a:ln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70%</a:t>
            </a:r>
            <a:endParaRPr lang="zh-CN" altLang="en-US" sz="2400" b="1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D8F7FCC-7BD7-4684-99E5-31535DB7885A}"/>
              </a:ext>
            </a:extLst>
          </p:cNvPr>
          <p:cNvSpPr/>
          <p:nvPr/>
        </p:nvSpPr>
        <p:spPr>
          <a:xfrm>
            <a:off x="6562919" y="1909826"/>
            <a:ext cx="4955983" cy="887732"/>
          </a:xfrm>
          <a:prstGeom prst="rect">
            <a:avLst/>
          </a:prstGeom>
          <a:blipFill dpi="0"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32424" t="-323836" r="-13582" b="-644828"/>
            </a:stretch>
          </a:blipFill>
          <a:ln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ct val="150000"/>
              </a:lnSpc>
            </a:pPr>
            <a:r>
              <a:rPr lang="zh-CN" altLang="en-US" sz="1400" dirty="0"/>
              <a:t>中国城镇居民有</a:t>
            </a:r>
            <a:r>
              <a:rPr lang="en-US" altLang="zh-CN" sz="1400" dirty="0"/>
              <a:t>70%</a:t>
            </a:r>
            <a:r>
              <a:rPr lang="zh-CN" altLang="en-US" sz="1400" dirty="0"/>
              <a:t>的为心理亚健康</a:t>
            </a:r>
            <a:endParaRPr lang="en-US" altLang="zh-CN" sz="14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977590A-F7DF-4DC2-81F5-041B4DF1FD99}"/>
              </a:ext>
            </a:extLst>
          </p:cNvPr>
          <p:cNvSpPr/>
          <p:nvPr/>
        </p:nvSpPr>
        <p:spPr>
          <a:xfrm>
            <a:off x="5549017" y="3169775"/>
            <a:ext cx="872104" cy="889200"/>
          </a:xfrm>
          <a:prstGeom prst="rect">
            <a:avLst/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882639" t="-323836" r="-917211" b="-644828"/>
            </a:stretch>
          </a:blipFill>
          <a:ln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16%</a:t>
            </a:r>
            <a:endParaRPr lang="zh-CN" altLang="en-US" sz="2400" b="1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811726F-1EFD-4B88-8F1D-5B4C12BE31F2}"/>
              </a:ext>
            </a:extLst>
          </p:cNvPr>
          <p:cNvSpPr/>
          <p:nvPr/>
        </p:nvSpPr>
        <p:spPr>
          <a:xfrm>
            <a:off x="6562919" y="3171243"/>
            <a:ext cx="4955983" cy="887732"/>
          </a:xfrm>
          <a:prstGeom prst="rect">
            <a:avLst/>
          </a:prstGeom>
          <a:blipFill dpi="0"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32424" t="-323836" r="-13582" b="-644828"/>
            </a:stretch>
          </a:blipFill>
          <a:ln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ct val="150000"/>
              </a:lnSpc>
            </a:pPr>
            <a:r>
              <a:rPr lang="zh-CN" altLang="en-US" sz="1400" dirty="0"/>
              <a:t>中国城镇居民有</a:t>
            </a:r>
            <a:r>
              <a:rPr lang="en-US" altLang="zh-CN" sz="1400" dirty="0"/>
              <a:t>16%</a:t>
            </a:r>
            <a:r>
              <a:rPr lang="zh-CN" altLang="en-US" sz="1400" dirty="0"/>
              <a:t>存在不同程度的心理问题</a:t>
            </a:r>
            <a:endParaRPr lang="en-US" altLang="zh-CN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97177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FF488965-3DDD-4796-B82E-4103CECCE927}"/>
              </a:ext>
            </a:extLst>
          </p:cNvPr>
          <p:cNvSpPr/>
          <p:nvPr/>
        </p:nvSpPr>
        <p:spPr>
          <a:xfrm>
            <a:off x="546100" y="668338"/>
            <a:ext cx="424180" cy="4572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74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016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AD6526-C820-499B-A935-569C9F71BCB2}"/>
              </a:ext>
            </a:extLst>
          </p:cNvPr>
          <p:cNvSpPr txBox="1"/>
          <p:nvPr/>
        </p:nvSpPr>
        <p:spPr>
          <a:xfrm>
            <a:off x="970280" y="604550"/>
            <a:ext cx="4355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管理方法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心理咨询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CC76C92-4912-49D3-9646-B277C3A6F40B}"/>
              </a:ext>
            </a:extLst>
          </p:cNvPr>
          <p:cNvSpPr/>
          <p:nvPr/>
        </p:nvSpPr>
        <p:spPr>
          <a:xfrm>
            <a:off x="330200" y="2197101"/>
            <a:ext cx="7526216" cy="3936999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4387" t="-55807" r="-57607" b="-18387"/>
            </a:stretch>
          </a:blipFill>
          <a:ln>
            <a:solidFill>
              <a:schemeClr val="accent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</a:endParaRPr>
          </a:p>
        </p:txBody>
      </p: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BBF3DC07-0925-437A-8B23-49C330B97B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9552963"/>
              </p:ext>
            </p:extLst>
          </p:nvPr>
        </p:nvGraphicFramePr>
        <p:xfrm>
          <a:off x="664308" y="2247254"/>
          <a:ext cx="6858000" cy="3836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文本框内容4">
            <a:extLst>
              <a:ext uri="{FF2B5EF4-FFF2-40B4-BE49-F238E27FC236}">
                <a16:creationId xmlns:a16="http://schemas.microsoft.com/office/drawing/2014/main" id="{2A754506-1BB8-4388-A940-D4F9AC5DFDE8}"/>
              </a:ext>
            </a:extLst>
          </p:cNvPr>
          <p:cNvSpPr txBox="1"/>
          <p:nvPr/>
        </p:nvSpPr>
        <p:spPr>
          <a:xfrm>
            <a:off x="658813" y="1383503"/>
            <a:ext cx="7364628" cy="7078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>
              <a:buSzPct val="25000"/>
            </a:pPr>
            <a:r>
              <a:rPr lang="zh-CN" altLang="en-US" sz="4000" b="1" dirty="0">
                <a:solidFill>
                  <a:schemeClr val="bg1"/>
                </a:solidFill>
              </a:rPr>
              <a:t>当前心理咨询机构的基本情况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314085B-37B1-4B4D-BD69-23FDC5429AF4}"/>
              </a:ext>
            </a:extLst>
          </p:cNvPr>
          <p:cNvSpPr/>
          <p:nvPr/>
        </p:nvSpPr>
        <p:spPr>
          <a:xfrm>
            <a:off x="8023447" y="2197101"/>
            <a:ext cx="3165249" cy="1231900"/>
          </a:xfrm>
          <a:prstGeom prst="rect">
            <a:avLst/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253485" t="-178351" r="-31698" b="-278351"/>
            </a:stretch>
          </a:blipFill>
          <a:ln>
            <a:noFill/>
          </a:ln>
          <a:effectLst>
            <a:outerShdw blurRad="152400" dist="889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90008E8-1865-4D28-89FB-9E1EBEBF991C}"/>
              </a:ext>
            </a:extLst>
          </p:cNvPr>
          <p:cNvGrpSpPr/>
          <p:nvPr/>
        </p:nvGrpSpPr>
        <p:grpSpPr>
          <a:xfrm>
            <a:off x="8316370" y="2406456"/>
            <a:ext cx="2579403" cy="814536"/>
            <a:chOff x="4378765" y="2408827"/>
            <a:chExt cx="1906292" cy="81453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B18F0BB-BAD1-4997-9318-AA04C9707A49}"/>
                </a:ext>
              </a:extLst>
            </p:cNvPr>
            <p:cNvSpPr txBox="1"/>
            <p:nvPr/>
          </p:nvSpPr>
          <p:spPr>
            <a:xfrm>
              <a:off x="4378767" y="2408827"/>
              <a:ext cx="1906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14354"/>
              <a:r>
                <a:rPr lang="zh-CN" altLang="en-US" sz="1600" b="1" dirty="0">
                  <a:solidFill>
                    <a:schemeClr val="bg1"/>
                  </a:solidFill>
                </a:rPr>
                <a:t>成立时间方面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内容3">
              <a:extLst>
                <a:ext uri="{FF2B5EF4-FFF2-40B4-BE49-F238E27FC236}">
                  <a16:creationId xmlns:a16="http://schemas.microsoft.com/office/drawing/2014/main" id="{8F3E04B6-F96A-40D7-B237-147B95E7FB3E}"/>
                </a:ext>
              </a:extLst>
            </p:cNvPr>
            <p:cNvSpPr txBox="1"/>
            <p:nvPr/>
          </p:nvSpPr>
          <p:spPr>
            <a:xfrm>
              <a:off x="4378765" y="2696552"/>
              <a:ext cx="1906292" cy="5268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咨询机构成立时间最短为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1.5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年，最长有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14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年，占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33%</a:t>
              </a: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FF7A07C4-1E6D-4CC5-B975-89165D25CE64}"/>
              </a:ext>
            </a:extLst>
          </p:cNvPr>
          <p:cNvSpPr/>
          <p:nvPr/>
        </p:nvSpPr>
        <p:spPr>
          <a:xfrm>
            <a:off x="8023447" y="3524574"/>
            <a:ext cx="3165249" cy="1231900"/>
          </a:xfrm>
          <a:prstGeom prst="rect">
            <a:avLst/>
          </a:prstGeom>
          <a:blipFill dpi="0"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253485" t="-286110" r="-31698" b="-170592"/>
            </a:stretch>
          </a:blipFill>
          <a:ln>
            <a:noFill/>
          </a:ln>
          <a:effectLst>
            <a:outerShdw blurRad="152400" dist="889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C992560-6B74-4B9B-B5B9-919F5033C1A0}"/>
              </a:ext>
            </a:extLst>
          </p:cNvPr>
          <p:cNvGrpSpPr/>
          <p:nvPr/>
        </p:nvGrpSpPr>
        <p:grpSpPr>
          <a:xfrm>
            <a:off x="8316369" y="3734921"/>
            <a:ext cx="2686909" cy="814536"/>
            <a:chOff x="4378765" y="2408827"/>
            <a:chExt cx="1985744" cy="81453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A500284-E6CD-46FF-98D5-77309E89C8A7}"/>
                </a:ext>
              </a:extLst>
            </p:cNvPr>
            <p:cNvSpPr txBox="1"/>
            <p:nvPr/>
          </p:nvSpPr>
          <p:spPr>
            <a:xfrm>
              <a:off x="4378767" y="2408827"/>
              <a:ext cx="1906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14354"/>
              <a:r>
                <a:rPr lang="zh-CN" altLang="en-US" sz="1600" b="1" dirty="0">
                  <a:solidFill>
                    <a:schemeClr val="bg1"/>
                  </a:solidFill>
                </a:rPr>
                <a:t>咨询员配置方面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内容1">
              <a:extLst>
                <a:ext uri="{FF2B5EF4-FFF2-40B4-BE49-F238E27FC236}">
                  <a16:creationId xmlns:a16="http://schemas.microsoft.com/office/drawing/2014/main" id="{D92E8E82-8FAA-46B3-A8D5-C75C3717AFD2}"/>
                </a:ext>
              </a:extLst>
            </p:cNvPr>
            <p:cNvSpPr txBox="1"/>
            <p:nvPr/>
          </p:nvSpPr>
          <p:spPr>
            <a:xfrm>
              <a:off x="4378765" y="2696552"/>
              <a:ext cx="1985744" cy="5268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专职咨询师和兼职咨询师的比例为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30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：</a:t>
              </a:r>
              <a:r>
                <a:rPr lang="en-US" altLang="zh-CN" sz="1000" dirty="0">
                  <a:solidFill>
                    <a:schemeClr val="bg1"/>
                  </a:solidFill>
                </a:rPr>
                <a:t>100</a:t>
              </a:r>
              <a:r>
                <a:rPr lang="zh-CN" altLang="en-US" sz="1000" dirty="0">
                  <a:solidFill>
                    <a:schemeClr val="bg1"/>
                  </a:solidFill>
                </a:rPr>
                <a:t>，专职人员仅占</a:t>
              </a:r>
              <a:r>
                <a:rPr lang="en-US" altLang="zh-CN" sz="1000" dirty="0">
                  <a:solidFill>
                    <a:schemeClr val="bg1"/>
                  </a:solidFill>
                </a:rPr>
                <a:t>20%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EE6B0D3A-CD60-418E-B623-1528E619A635}"/>
              </a:ext>
            </a:extLst>
          </p:cNvPr>
          <p:cNvSpPr/>
          <p:nvPr/>
        </p:nvSpPr>
        <p:spPr>
          <a:xfrm>
            <a:off x="8023447" y="4852047"/>
            <a:ext cx="3165249" cy="1231900"/>
          </a:xfrm>
          <a:prstGeom prst="rect">
            <a:avLst/>
          </a:prstGeom>
          <a:blipFill dpi="0"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253485" t="-393868" r="-31698" b="-62834"/>
            </a:stretch>
          </a:blipFill>
          <a:ln>
            <a:noFill/>
          </a:ln>
          <a:effectLst>
            <a:outerShdw blurRad="152400" dist="889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6657F95-8494-4689-826C-3BD9BD605D46}"/>
              </a:ext>
            </a:extLst>
          </p:cNvPr>
          <p:cNvGrpSpPr/>
          <p:nvPr/>
        </p:nvGrpSpPr>
        <p:grpSpPr>
          <a:xfrm>
            <a:off x="8316370" y="5061402"/>
            <a:ext cx="2579403" cy="814536"/>
            <a:chOff x="4378765" y="2408827"/>
            <a:chExt cx="1906292" cy="81453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44FEA6F-F3FD-4393-940A-0E31923C87D1}"/>
                </a:ext>
              </a:extLst>
            </p:cNvPr>
            <p:cNvSpPr txBox="1"/>
            <p:nvPr/>
          </p:nvSpPr>
          <p:spPr>
            <a:xfrm>
              <a:off x="4378767" y="2408827"/>
              <a:ext cx="19062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14354"/>
              <a:r>
                <a:rPr lang="zh-CN" altLang="en-US" sz="1600" b="1" dirty="0">
                  <a:solidFill>
                    <a:schemeClr val="bg1"/>
                  </a:solidFill>
                </a:rPr>
                <a:t>咨询方式方面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文本框内容">
              <a:extLst>
                <a:ext uri="{FF2B5EF4-FFF2-40B4-BE49-F238E27FC236}">
                  <a16:creationId xmlns:a16="http://schemas.microsoft.com/office/drawing/2014/main" id="{ED9DC8D8-00ED-4962-B152-ED9E37A00F6C}"/>
                </a:ext>
              </a:extLst>
            </p:cNvPr>
            <p:cNvSpPr txBox="1"/>
            <p:nvPr/>
          </p:nvSpPr>
          <p:spPr>
            <a:xfrm>
              <a:off x="4378765" y="2696552"/>
              <a:ext cx="1906292" cy="5268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咨询方式包括了门诊</a:t>
              </a:r>
              <a:r>
                <a:rPr lang="zh-CN" altLang="en-US" sz="1000" dirty="0">
                  <a:solidFill>
                    <a:schemeClr val="bg1"/>
                  </a:solidFill>
                </a:rPr>
                <a:t>、电话、网络、现场等咨询渠道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845083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>
            <a:extLst>
              <a:ext uri="{FF2B5EF4-FFF2-40B4-BE49-F238E27FC236}">
                <a16:creationId xmlns:a16="http://schemas.microsoft.com/office/drawing/2014/main" id="{B8103009-A75C-4C43-9DEC-FD43FFC3B890}"/>
              </a:ext>
            </a:extLst>
          </p:cNvPr>
          <p:cNvSpPr/>
          <p:nvPr/>
        </p:nvSpPr>
        <p:spPr>
          <a:xfrm>
            <a:off x="0" y="0"/>
            <a:ext cx="12192000" cy="686905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24000">
                <a:schemeClr val="accent5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34F64D0-7898-4C1A-8641-C091E2B1E807}"/>
              </a:ext>
            </a:extLst>
          </p:cNvPr>
          <p:cNvSpPr txBox="1"/>
          <p:nvPr/>
        </p:nvSpPr>
        <p:spPr>
          <a:xfrm>
            <a:off x="6487021" y="1892021"/>
            <a:ext cx="45801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effectLst>
                  <a:outerShdw blurRad="101600" dist="38100" dir="13500000" algn="br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拥有高情商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41B1D88-BF80-4C27-9E7D-D5ED69679D10}"/>
              </a:ext>
            </a:extLst>
          </p:cNvPr>
          <p:cNvSpPr txBox="1"/>
          <p:nvPr/>
        </p:nvSpPr>
        <p:spPr>
          <a:xfrm>
            <a:off x="1128713" y="1892021"/>
            <a:ext cx="44973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accent1"/>
                </a:solidFill>
                <a:effectLst>
                  <a:outerShdw blurRad="101600" dist="38100" dir="13500000" algn="br" rotWithShape="0">
                    <a:prstClr val="black">
                      <a:alpha val="20000"/>
                    </a:prstClr>
                  </a:outerShdw>
                </a:effectLst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用掉坏情绪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F0EBB64-F5F2-47F8-B875-08D55CB641BE}"/>
              </a:ext>
            </a:extLst>
          </p:cNvPr>
          <p:cNvSpPr/>
          <p:nvPr/>
        </p:nvSpPr>
        <p:spPr>
          <a:xfrm>
            <a:off x="4130040" y="3535680"/>
            <a:ext cx="3886885" cy="651893"/>
          </a:xfrm>
          <a:custGeom>
            <a:avLst/>
            <a:gdLst>
              <a:gd name="connsiteX0" fmla="*/ 219969 w 3841850"/>
              <a:gd name="connsiteY0" fmla="*/ 0 h 578595"/>
              <a:gd name="connsiteX1" fmla="*/ 3621881 w 3841850"/>
              <a:gd name="connsiteY1" fmla="*/ 0 h 578595"/>
              <a:gd name="connsiteX2" fmla="*/ 3841850 w 3841850"/>
              <a:gd name="connsiteY2" fmla="*/ 219969 h 578595"/>
              <a:gd name="connsiteX3" fmla="*/ 3621881 w 3841850"/>
              <a:gd name="connsiteY3" fmla="*/ 439938 h 578595"/>
              <a:gd name="connsiteX4" fmla="*/ 3516045 w 3841850"/>
              <a:gd name="connsiteY4" fmla="*/ 439938 h 578595"/>
              <a:gd name="connsiteX5" fmla="*/ 3546289 w 3841850"/>
              <a:gd name="connsiteY5" fmla="*/ 578595 h 578595"/>
              <a:gd name="connsiteX6" fmla="*/ 3400122 w 3841850"/>
              <a:gd name="connsiteY6" fmla="*/ 439938 h 578595"/>
              <a:gd name="connsiteX7" fmla="*/ 219969 w 3841850"/>
              <a:gd name="connsiteY7" fmla="*/ 439938 h 578595"/>
              <a:gd name="connsiteX8" fmla="*/ 0 w 3841850"/>
              <a:gd name="connsiteY8" fmla="*/ 219969 h 578595"/>
              <a:gd name="connsiteX9" fmla="*/ 219969 w 3841850"/>
              <a:gd name="connsiteY9" fmla="*/ 0 h 578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41850" h="578595">
                <a:moveTo>
                  <a:pt x="219969" y="0"/>
                </a:moveTo>
                <a:lnTo>
                  <a:pt x="3621881" y="0"/>
                </a:lnTo>
                <a:cubicBezTo>
                  <a:pt x="3743367" y="0"/>
                  <a:pt x="3841850" y="98483"/>
                  <a:pt x="3841850" y="219969"/>
                </a:cubicBezTo>
                <a:cubicBezTo>
                  <a:pt x="3841850" y="341455"/>
                  <a:pt x="3743367" y="439938"/>
                  <a:pt x="3621881" y="439938"/>
                </a:cubicBezTo>
                <a:lnTo>
                  <a:pt x="3516045" y="439938"/>
                </a:lnTo>
                <a:lnTo>
                  <a:pt x="3546289" y="578595"/>
                </a:lnTo>
                <a:lnTo>
                  <a:pt x="3400122" y="439938"/>
                </a:lnTo>
                <a:lnTo>
                  <a:pt x="219969" y="439938"/>
                </a:lnTo>
                <a:cubicBezTo>
                  <a:pt x="98483" y="439938"/>
                  <a:pt x="0" y="341455"/>
                  <a:pt x="0" y="219969"/>
                </a:cubicBezTo>
                <a:cubicBezTo>
                  <a:pt x="0" y="98483"/>
                  <a:pt x="98483" y="0"/>
                  <a:pt x="219969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2400" dirty="0">
                <a:solidFill>
                  <a:schemeClr val="accent5"/>
                </a:solidFill>
                <a:latin typeface="+mn-ea"/>
              </a:rPr>
              <a:t>情绪管理入门通用课程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813E68E-67ED-4EEC-9422-6E8A75CAEFD7}"/>
              </a:ext>
            </a:extLst>
          </p:cNvPr>
          <p:cNvSpPr txBox="1"/>
          <p:nvPr/>
        </p:nvSpPr>
        <p:spPr>
          <a:xfrm>
            <a:off x="1090613" y="1892021"/>
            <a:ext cx="44973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effectLst>
                  <a:outerShdw blurRad="101600" dist="38100" dir="13500000" algn="br" rotWithShape="0">
                    <a:prstClr val="black">
                      <a:alpha val="20000"/>
                    </a:prstClr>
                  </a:outerShdw>
                </a:effectLst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用掉坏情绪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FCD562D-0C9D-487C-8D60-96314630EF29}"/>
              </a:ext>
            </a:extLst>
          </p:cNvPr>
          <p:cNvSpPr txBox="1"/>
          <p:nvPr/>
        </p:nvSpPr>
        <p:spPr>
          <a:xfrm>
            <a:off x="6448921" y="1892021"/>
            <a:ext cx="45801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effectLst>
                  <a:outerShdw blurRad="101600" dist="38100" dir="13500000" algn="br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拥有高情商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F314944-B110-4D39-BFF2-82CBA0EED15F}"/>
              </a:ext>
            </a:extLst>
          </p:cNvPr>
          <p:cNvSpPr txBox="1"/>
          <p:nvPr/>
        </p:nvSpPr>
        <p:spPr>
          <a:xfrm>
            <a:off x="4763744" y="5324429"/>
            <a:ext cx="2664512" cy="7005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i="1" dirty="0">
                <a:solidFill>
                  <a:schemeClr val="bg1">
                    <a:alpha val="56000"/>
                  </a:schemeClr>
                </a:solidFill>
              </a:rPr>
              <a:t>讲师：</a:t>
            </a:r>
            <a:r>
              <a:rPr lang="en-US" altLang="zh-CN" sz="1400" b="1" i="1" dirty="0">
                <a:solidFill>
                  <a:schemeClr val="bg1">
                    <a:alpha val="56000"/>
                  </a:schemeClr>
                </a:solidFill>
              </a:rPr>
              <a:t>XXXX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i="1" dirty="0">
                <a:solidFill>
                  <a:schemeClr val="bg1">
                    <a:alpha val="56000"/>
                  </a:schemeClr>
                </a:solidFill>
              </a:rPr>
              <a:t>联系方式：</a:t>
            </a:r>
            <a:r>
              <a:rPr lang="en-US" altLang="zh-CN" sz="1400" b="1" i="1" dirty="0">
                <a:solidFill>
                  <a:schemeClr val="bg1">
                    <a:alpha val="56000"/>
                  </a:schemeClr>
                </a:solidFill>
              </a:rPr>
              <a:t>138XXXXXXXXXX</a:t>
            </a:r>
            <a:endParaRPr lang="zh-CN" altLang="en-US" sz="1400" b="1" i="1" dirty="0">
              <a:solidFill>
                <a:schemeClr val="bg1">
                  <a:alpha val="56000"/>
                </a:schemeClr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7903AA4-CAAA-4848-B66C-02F058DE4A61}"/>
              </a:ext>
            </a:extLst>
          </p:cNvPr>
          <p:cNvGrpSpPr/>
          <p:nvPr/>
        </p:nvGrpSpPr>
        <p:grpSpPr>
          <a:xfrm>
            <a:off x="3837302" y="5167563"/>
            <a:ext cx="4517396" cy="1014309"/>
            <a:chOff x="3837302" y="4384275"/>
            <a:chExt cx="4517396" cy="1014309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A8953C6-B70F-445D-809E-1766DD90BC73}"/>
                </a:ext>
              </a:extLst>
            </p:cNvPr>
            <p:cNvCxnSpPr>
              <a:cxnSpLocks/>
            </p:cNvCxnSpPr>
            <p:nvPr/>
          </p:nvCxnSpPr>
          <p:spPr>
            <a:xfrm>
              <a:off x="3837302" y="4384275"/>
              <a:ext cx="4517396" cy="1595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39000">
                    <a:schemeClr val="accent1">
                      <a:lumMod val="45000"/>
                      <a:lumOff val="55000"/>
                    </a:schemeClr>
                  </a:gs>
                  <a:gs pos="62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71B1AE38-8DCF-46A6-9A96-8F15C982D499}"/>
                </a:ext>
              </a:extLst>
            </p:cNvPr>
            <p:cNvCxnSpPr>
              <a:cxnSpLocks/>
            </p:cNvCxnSpPr>
            <p:nvPr/>
          </p:nvCxnSpPr>
          <p:spPr>
            <a:xfrm>
              <a:off x="3837302" y="5382632"/>
              <a:ext cx="4517396" cy="1595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39000">
                    <a:schemeClr val="accent1">
                      <a:lumMod val="45000"/>
                      <a:lumOff val="55000"/>
                    </a:schemeClr>
                  </a:gs>
                  <a:gs pos="62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43A3437-1D29-425E-B258-835DBE572C78}"/>
              </a:ext>
            </a:extLst>
          </p:cNvPr>
          <p:cNvGrpSpPr/>
          <p:nvPr/>
        </p:nvGrpSpPr>
        <p:grpSpPr>
          <a:xfrm>
            <a:off x="1160105" y="2945240"/>
            <a:ext cx="9678612" cy="145045"/>
            <a:chOff x="1131821" y="1750085"/>
            <a:chExt cx="9678612" cy="145045"/>
          </a:xfrm>
          <a:gradFill>
            <a:gsLst>
              <a:gs pos="0">
                <a:schemeClr val="accent2">
                  <a:alpha val="0"/>
                </a:schemeClr>
              </a:gs>
              <a:gs pos="51000">
                <a:schemeClr val="accent1"/>
              </a:gs>
              <a:gs pos="100000">
                <a:schemeClr val="accent5">
                  <a:alpha val="0"/>
                </a:schemeClr>
              </a:gs>
            </a:gsLst>
            <a:lin ang="0" scaled="1"/>
          </a:gradFill>
        </p:grpSpPr>
        <p:sp>
          <p:nvSpPr>
            <p:cNvPr id="36" name="L 形 35">
              <a:extLst>
                <a:ext uri="{FF2B5EF4-FFF2-40B4-BE49-F238E27FC236}">
                  <a16:creationId xmlns:a16="http://schemas.microsoft.com/office/drawing/2014/main" id="{692B9C22-B270-42CA-85AF-CC14840B00B8}"/>
                </a:ext>
              </a:extLst>
            </p:cNvPr>
            <p:cNvSpPr/>
            <p:nvPr/>
          </p:nvSpPr>
          <p:spPr>
            <a:xfrm rot="8100000" flipH="1">
              <a:off x="1131821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L 形 36">
              <a:extLst>
                <a:ext uri="{FF2B5EF4-FFF2-40B4-BE49-F238E27FC236}">
                  <a16:creationId xmlns:a16="http://schemas.microsoft.com/office/drawing/2014/main" id="{0E16889B-DCC2-46EC-AA02-5EA4F942B9D2}"/>
                </a:ext>
              </a:extLst>
            </p:cNvPr>
            <p:cNvSpPr/>
            <p:nvPr/>
          </p:nvSpPr>
          <p:spPr>
            <a:xfrm rot="8100000" flipH="1">
              <a:off x="1290766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L 形 37">
              <a:extLst>
                <a:ext uri="{FF2B5EF4-FFF2-40B4-BE49-F238E27FC236}">
                  <a16:creationId xmlns:a16="http://schemas.microsoft.com/office/drawing/2014/main" id="{36DBA1A9-38CF-42D1-8451-B77793FCD634}"/>
                </a:ext>
              </a:extLst>
            </p:cNvPr>
            <p:cNvSpPr/>
            <p:nvPr/>
          </p:nvSpPr>
          <p:spPr>
            <a:xfrm rot="8100000" flipH="1">
              <a:off x="1449711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L 形 38">
              <a:extLst>
                <a:ext uri="{FF2B5EF4-FFF2-40B4-BE49-F238E27FC236}">
                  <a16:creationId xmlns:a16="http://schemas.microsoft.com/office/drawing/2014/main" id="{2BE2B99F-2BAA-4CC0-9AF2-F1A8BC130507}"/>
                </a:ext>
              </a:extLst>
            </p:cNvPr>
            <p:cNvSpPr/>
            <p:nvPr/>
          </p:nvSpPr>
          <p:spPr>
            <a:xfrm rot="8100000" flipH="1">
              <a:off x="1608656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0" name="L 形 39">
              <a:extLst>
                <a:ext uri="{FF2B5EF4-FFF2-40B4-BE49-F238E27FC236}">
                  <a16:creationId xmlns:a16="http://schemas.microsoft.com/office/drawing/2014/main" id="{CEFEAD71-C53E-40FF-8751-592EF1B6D0F3}"/>
                </a:ext>
              </a:extLst>
            </p:cNvPr>
            <p:cNvSpPr/>
            <p:nvPr/>
          </p:nvSpPr>
          <p:spPr>
            <a:xfrm rot="8100000" flipH="1">
              <a:off x="1767601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1" name="L 形 40">
              <a:extLst>
                <a:ext uri="{FF2B5EF4-FFF2-40B4-BE49-F238E27FC236}">
                  <a16:creationId xmlns:a16="http://schemas.microsoft.com/office/drawing/2014/main" id="{D51AA0A4-C13E-4B14-A215-6347AE847A8C}"/>
                </a:ext>
              </a:extLst>
            </p:cNvPr>
            <p:cNvSpPr/>
            <p:nvPr/>
          </p:nvSpPr>
          <p:spPr>
            <a:xfrm rot="8100000" flipH="1">
              <a:off x="1926546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2" name="L 形 41">
              <a:extLst>
                <a:ext uri="{FF2B5EF4-FFF2-40B4-BE49-F238E27FC236}">
                  <a16:creationId xmlns:a16="http://schemas.microsoft.com/office/drawing/2014/main" id="{0F1B8F3F-4972-4671-A3CA-8FB29D324E98}"/>
                </a:ext>
              </a:extLst>
            </p:cNvPr>
            <p:cNvSpPr/>
            <p:nvPr/>
          </p:nvSpPr>
          <p:spPr>
            <a:xfrm rot="8100000" flipH="1">
              <a:off x="2085491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3" name="L 形 42">
              <a:extLst>
                <a:ext uri="{FF2B5EF4-FFF2-40B4-BE49-F238E27FC236}">
                  <a16:creationId xmlns:a16="http://schemas.microsoft.com/office/drawing/2014/main" id="{FE9182B3-C6BC-414F-AA3F-21C88A131604}"/>
                </a:ext>
              </a:extLst>
            </p:cNvPr>
            <p:cNvSpPr/>
            <p:nvPr/>
          </p:nvSpPr>
          <p:spPr>
            <a:xfrm rot="8100000" flipH="1">
              <a:off x="2244436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4" name="L 形 43">
              <a:extLst>
                <a:ext uri="{FF2B5EF4-FFF2-40B4-BE49-F238E27FC236}">
                  <a16:creationId xmlns:a16="http://schemas.microsoft.com/office/drawing/2014/main" id="{ADED7B05-DD6A-440A-8C86-D8CDD864FBBA}"/>
                </a:ext>
              </a:extLst>
            </p:cNvPr>
            <p:cNvSpPr/>
            <p:nvPr/>
          </p:nvSpPr>
          <p:spPr>
            <a:xfrm rot="8100000" flipH="1">
              <a:off x="2403381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5" name="L 形 44">
              <a:extLst>
                <a:ext uri="{FF2B5EF4-FFF2-40B4-BE49-F238E27FC236}">
                  <a16:creationId xmlns:a16="http://schemas.microsoft.com/office/drawing/2014/main" id="{F7B53462-69DA-415B-8C0D-209023DD4B25}"/>
                </a:ext>
              </a:extLst>
            </p:cNvPr>
            <p:cNvSpPr/>
            <p:nvPr/>
          </p:nvSpPr>
          <p:spPr>
            <a:xfrm rot="8100000" flipH="1">
              <a:off x="2562326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6" name="L 形 45">
              <a:extLst>
                <a:ext uri="{FF2B5EF4-FFF2-40B4-BE49-F238E27FC236}">
                  <a16:creationId xmlns:a16="http://schemas.microsoft.com/office/drawing/2014/main" id="{EAA29DF5-4DFF-4801-86AF-E6AFEC4EBD7D}"/>
                </a:ext>
              </a:extLst>
            </p:cNvPr>
            <p:cNvSpPr/>
            <p:nvPr/>
          </p:nvSpPr>
          <p:spPr>
            <a:xfrm rot="8100000" flipH="1">
              <a:off x="2721271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7" name="L 形 46">
              <a:extLst>
                <a:ext uri="{FF2B5EF4-FFF2-40B4-BE49-F238E27FC236}">
                  <a16:creationId xmlns:a16="http://schemas.microsoft.com/office/drawing/2014/main" id="{6FADAC04-8FBD-415A-ACF8-0A951D920158}"/>
                </a:ext>
              </a:extLst>
            </p:cNvPr>
            <p:cNvSpPr/>
            <p:nvPr/>
          </p:nvSpPr>
          <p:spPr>
            <a:xfrm rot="8100000" flipH="1">
              <a:off x="2880216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8" name="L 形 47">
              <a:extLst>
                <a:ext uri="{FF2B5EF4-FFF2-40B4-BE49-F238E27FC236}">
                  <a16:creationId xmlns:a16="http://schemas.microsoft.com/office/drawing/2014/main" id="{E19C38AF-CE45-4BBC-BCE1-F316FB3E21DD}"/>
                </a:ext>
              </a:extLst>
            </p:cNvPr>
            <p:cNvSpPr/>
            <p:nvPr/>
          </p:nvSpPr>
          <p:spPr>
            <a:xfrm rot="8100000" flipH="1">
              <a:off x="3039161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9" name="L 形 48">
              <a:extLst>
                <a:ext uri="{FF2B5EF4-FFF2-40B4-BE49-F238E27FC236}">
                  <a16:creationId xmlns:a16="http://schemas.microsoft.com/office/drawing/2014/main" id="{79D03D09-12C8-4184-8A7F-E08FBFF20277}"/>
                </a:ext>
              </a:extLst>
            </p:cNvPr>
            <p:cNvSpPr/>
            <p:nvPr/>
          </p:nvSpPr>
          <p:spPr>
            <a:xfrm rot="8100000" flipH="1">
              <a:off x="3198106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L 形 71">
              <a:extLst>
                <a:ext uri="{FF2B5EF4-FFF2-40B4-BE49-F238E27FC236}">
                  <a16:creationId xmlns:a16="http://schemas.microsoft.com/office/drawing/2014/main" id="{D102526A-BE4A-4F5B-8E96-306283C9FA07}"/>
                </a:ext>
              </a:extLst>
            </p:cNvPr>
            <p:cNvSpPr/>
            <p:nvPr/>
          </p:nvSpPr>
          <p:spPr>
            <a:xfrm rot="8100000" flipH="1">
              <a:off x="3357051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3" name="L 形 72">
              <a:extLst>
                <a:ext uri="{FF2B5EF4-FFF2-40B4-BE49-F238E27FC236}">
                  <a16:creationId xmlns:a16="http://schemas.microsoft.com/office/drawing/2014/main" id="{873C84D2-C926-4F7D-9535-17CD81F14468}"/>
                </a:ext>
              </a:extLst>
            </p:cNvPr>
            <p:cNvSpPr/>
            <p:nvPr/>
          </p:nvSpPr>
          <p:spPr>
            <a:xfrm rot="8100000" flipH="1">
              <a:off x="3515996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4" name="L 形 73">
              <a:extLst>
                <a:ext uri="{FF2B5EF4-FFF2-40B4-BE49-F238E27FC236}">
                  <a16:creationId xmlns:a16="http://schemas.microsoft.com/office/drawing/2014/main" id="{AB6F2E8D-E171-4A89-A477-99810170F38F}"/>
                </a:ext>
              </a:extLst>
            </p:cNvPr>
            <p:cNvSpPr/>
            <p:nvPr/>
          </p:nvSpPr>
          <p:spPr>
            <a:xfrm rot="8100000" flipH="1">
              <a:off x="3674941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5" name="L 形 74">
              <a:extLst>
                <a:ext uri="{FF2B5EF4-FFF2-40B4-BE49-F238E27FC236}">
                  <a16:creationId xmlns:a16="http://schemas.microsoft.com/office/drawing/2014/main" id="{F8D3CE00-B925-401E-8E91-33A5C378A76F}"/>
                </a:ext>
              </a:extLst>
            </p:cNvPr>
            <p:cNvSpPr/>
            <p:nvPr/>
          </p:nvSpPr>
          <p:spPr>
            <a:xfrm rot="8100000" flipH="1">
              <a:off x="3833886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6" name="L 形 75">
              <a:extLst>
                <a:ext uri="{FF2B5EF4-FFF2-40B4-BE49-F238E27FC236}">
                  <a16:creationId xmlns:a16="http://schemas.microsoft.com/office/drawing/2014/main" id="{1FCF46D6-C342-4774-A093-C7C1599FC3F9}"/>
                </a:ext>
              </a:extLst>
            </p:cNvPr>
            <p:cNvSpPr/>
            <p:nvPr/>
          </p:nvSpPr>
          <p:spPr>
            <a:xfrm rot="8100000" flipH="1">
              <a:off x="3992831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7" name="L 形 76">
              <a:extLst>
                <a:ext uri="{FF2B5EF4-FFF2-40B4-BE49-F238E27FC236}">
                  <a16:creationId xmlns:a16="http://schemas.microsoft.com/office/drawing/2014/main" id="{1432F52E-B9B3-485E-AFE6-1F4152B40789}"/>
                </a:ext>
              </a:extLst>
            </p:cNvPr>
            <p:cNvSpPr/>
            <p:nvPr/>
          </p:nvSpPr>
          <p:spPr>
            <a:xfrm rot="8100000" flipH="1">
              <a:off x="4151776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8" name="L 形 77">
              <a:extLst>
                <a:ext uri="{FF2B5EF4-FFF2-40B4-BE49-F238E27FC236}">
                  <a16:creationId xmlns:a16="http://schemas.microsoft.com/office/drawing/2014/main" id="{3431C5D3-A94A-4696-94B2-CC1CFC91DF36}"/>
                </a:ext>
              </a:extLst>
            </p:cNvPr>
            <p:cNvSpPr/>
            <p:nvPr/>
          </p:nvSpPr>
          <p:spPr>
            <a:xfrm rot="8100000" flipH="1">
              <a:off x="4310721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9" name="L 形 78">
              <a:extLst>
                <a:ext uri="{FF2B5EF4-FFF2-40B4-BE49-F238E27FC236}">
                  <a16:creationId xmlns:a16="http://schemas.microsoft.com/office/drawing/2014/main" id="{D25D720E-19A8-466B-A591-C1AEDE1EE3A8}"/>
                </a:ext>
              </a:extLst>
            </p:cNvPr>
            <p:cNvSpPr/>
            <p:nvPr/>
          </p:nvSpPr>
          <p:spPr>
            <a:xfrm rot="8100000" flipH="1">
              <a:off x="4469666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0" name="L 形 79">
              <a:extLst>
                <a:ext uri="{FF2B5EF4-FFF2-40B4-BE49-F238E27FC236}">
                  <a16:creationId xmlns:a16="http://schemas.microsoft.com/office/drawing/2014/main" id="{0428F52F-CDC2-440D-9D57-93EFEA4C92EA}"/>
                </a:ext>
              </a:extLst>
            </p:cNvPr>
            <p:cNvSpPr/>
            <p:nvPr/>
          </p:nvSpPr>
          <p:spPr>
            <a:xfrm rot="8100000" flipH="1">
              <a:off x="4628611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1" name="L 形 80">
              <a:extLst>
                <a:ext uri="{FF2B5EF4-FFF2-40B4-BE49-F238E27FC236}">
                  <a16:creationId xmlns:a16="http://schemas.microsoft.com/office/drawing/2014/main" id="{FEE8F1D3-2DA5-47D1-9467-7716387A68EB}"/>
                </a:ext>
              </a:extLst>
            </p:cNvPr>
            <p:cNvSpPr/>
            <p:nvPr/>
          </p:nvSpPr>
          <p:spPr>
            <a:xfrm rot="8100000" flipH="1">
              <a:off x="4787556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2" name="L 形 81">
              <a:extLst>
                <a:ext uri="{FF2B5EF4-FFF2-40B4-BE49-F238E27FC236}">
                  <a16:creationId xmlns:a16="http://schemas.microsoft.com/office/drawing/2014/main" id="{FFBBF999-1813-4F43-A3F7-CEFF4DD2246B}"/>
                </a:ext>
              </a:extLst>
            </p:cNvPr>
            <p:cNvSpPr/>
            <p:nvPr/>
          </p:nvSpPr>
          <p:spPr>
            <a:xfrm rot="8100000" flipH="1">
              <a:off x="4946501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3" name="L 形 82">
              <a:extLst>
                <a:ext uri="{FF2B5EF4-FFF2-40B4-BE49-F238E27FC236}">
                  <a16:creationId xmlns:a16="http://schemas.microsoft.com/office/drawing/2014/main" id="{1C774D68-8E24-418A-A5FD-EAFE86228B4D}"/>
                </a:ext>
              </a:extLst>
            </p:cNvPr>
            <p:cNvSpPr/>
            <p:nvPr/>
          </p:nvSpPr>
          <p:spPr>
            <a:xfrm rot="8100000" flipH="1">
              <a:off x="5105446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4" name="L 形 83">
              <a:extLst>
                <a:ext uri="{FF2B5EF4-FFF2-40B4-BE49-F238E27FC236}">
                  <a16:creationId xmlns:a16="http://schemas.microsoft.com/office/drawing/2014/main" id="{A7114D04-7A54-4505-83FC-1592850EFF40}"/>
                </a:ext>
              </a:extLst>
            </p:cNvPr>
            <p:cNvSpPr/>
            <p:nvPr/>
          </p:nvSpPr>
          <p:spPr>
            <a:xfrm rot="8100000" flipH="1">
              <a:off x="5264391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5" name="L 形 84">
              <a:extLst>
                <a:ext uri="{FF2B5EF4-FFF2-40B4-BE49-F238E27FC236}">
                  <a16:creationId xmlns:a16="http://schemas.microsoft.com/office/drawing/2014/main" id="{A55454D5-7616-4F7E-BB47-9BDE8CD9CE86}"/>
                </a:ext>
              </a:extLst>
            </p:cNvPr>
            <p:cNvSpPr/>
            <p:nvPr/>
          </p:nvSpPr>
          <p:spPr>
            <a:xfrm rot="8100000" flipH="1">
              <a:off x="5423336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6" name="L 形 85">
              <a:extLst>
                <a:ext uri="{FF2B5EF4-FFF2-40B4-BE49-F238E27FC236}">
                  <a16:creationId xmlns:a16="http://schemas.microsoft.com/office/drawing/2014/main" id="{2CDF59FD-F2CA-4C58-9739-89AF02B43607}"/>
                </a:ext>
              </a:extLst>
            </p:cNvPr>
            <p:cNvSpPr/>
            <p:nvPr/>
          </p:nvSpPr>
          <p:spPr>
            <a:xfrm rot="8100000" flipH="1">
              <a:off x="5582281" y="1750085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7" name="L 形 86">
              <a:extLst>
                <a:ext uri="{FF2B5EF4-FFF2-40B4-BE49-F238E27FC236}">
                  <a16:creationId xmlns:a16="http://schemas.microsoft.com/office/drawing/2014/main" id="{F74EB06E-11C9-47AC-9AA9-D5BCB43BC6F2}"/>
                </a:ext>
              </a:extLst>
            </p:cNvPr>
            <p:cNvSpPr/>
            <p:nvPr/>
          </p:nvSpPr>
          <p:spPr>
            <a:xfrm rot="8100000" flipH="1">
              <a:off x="5741226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8" name="L 形 87">
              <a:extLst>
                <a:ext uri="{FF2B5EF4-FFF2-40B4-BE49-F238E27FC236}">
                  <a16:creationId xmlns:a16="http://schemas.microsoft.com/office/drawing/2014/main" id="{CA7863A5-7A69-4710-B80D-FC33F0D06DEE}"/>
                </a:ext>
              </a:extLst>
            </p:cNvPr>
            <p:cNvSpPr/>
            <p:nvPr/>
          </p:nvSpPr>
          <p:spPr>
            <a:xfrm rot="8100000" flipH="1">
              <a:off x="5900171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9" name="L 形 88">
              <a:extLst>
                <a:ext uri="{FF2B5EF4-FFF2-40B4-BE49-F238E27FC236}">
                  <a16:creationId xmlns:a16="http://schemas.microsoft.com/office/drawing/2014/main" id="{4D4AE0E2-8019-4953-8339-7C2029158A13}"/>
                </a:ext>
              </a:extLst>
            </p:cNvPr>
            <p:cNvSpPr/>
            <p:nvPr/>
          </p:nvSpPr>
          <p:spPr>
            <a:xfrm rot="13500000">
              <a:off x="6059116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0" name="L 形 89">
              <a:extLst>
                <a:ext uri="{FF2B5EF4-FFF2-40B4-BE49-F238E27FC236}">
                  <a16:creationId xmlns:a16="http://schemas.microsoft.com/office/drawing/2014/main" id="{37F12613-2254-45CD-9B5E-0A1E86E90B62}"/>
                </a:ext>
              </a:extLst>
            </p:cNvPr>
            <p:cNvSpPr/>
            <p:nvPr/>
          </p:nvSpPr>
          <p:spPr>
            <a:xfrm rot="13500000">
              <a:off x="6218061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1" name="L 形 90">
              <a:extLst>
                <a:ext uri="{FF2B5EF4-FFF2-40B4-BE49-F238E27FC236}">
                  <a16:creationId xmlns:a16="http://schemas.microsoft.com/office/drawing/2014/main" id="{09EFC2F9-C7A1-420C-B538-E99CF6971544}"/>
                </a:ext>
              </a:extLst>
            </p:cNvPr>
            <p:cNvSpPr/>
            <p:nvPr/>
          </p:nvSpPr>
          <p:spPr>
            <a:xfrm rot="13500000">
              <a:off x="6377006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2" name="L 形 91">
              <a:extLst>
                <a:ext uri="{FF2B5EF4-FFF2-40B4-BE49-F238E27FC236}">
                  <a16:creationId xmlns:a16="http://schemas.microsoft.com/office/drawing/2014/main" id="{07249084-ABC1-4DAD-9966-50684A68C1F6}"/>
                </a:ext>
              </a:extLst>
            </p:cNvPr>
            <p:cNvSpPr/>
            <p:nvPr/>
          </p:nvSpPr>
          <p:spPr>
            <a:xfrm rot="13500000">
              <a:off x="6535951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3" name="L 形 92">
              <a:extLst>
                <a:ext uri="{FF2B5EF4-FFF2-40B4-BE49-F238E27FC236}">
                  <a16:creationId xmlns:a16="http://schemas.microsoft.com/office/drawing/2014/main" id="{F64BFCD8-C8B7-4578-A680-987D4A5AB317}"/>
                </a:ext>
              </a:extLst>
            </p:cNvPr>
            <p:cNvSpPr/>
            <p:nvPr/>
          </p:nvSpPr>
          <p:spPr>
            <a:xfrm rot="13500000">
              <a:off x="6694896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4" name="L 形 93">
              <a:extLst>
                <a:ext uri="{FF2B5EF4-FFF2-40B4-BE49-F238E27FC236}">
                  <a16:creationId xmlns:a16="http://schemas.microsoft.com/office/drawing/2014/main" id="{8672A881-9AF1-41DB-983C-2418129E4092}"/>
                </a:ext>
              </a:extLst>
            </p:cNvPr>
            <p:cNvSpPr/>
            <p:nvPr/>
          </p:nvSpPr>
          <p:spPr>
            <a:xfrm rot="13500000">
              <a:off x="6853841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5" name="L 形 94">
              <a:extLst>
                <a:ext uri="{FF2B5EF4-FFF2-40B4-BE49-F238E27FC236}">
                  <a16:creationId xmlns:a16="http://schemas.microsoft.com/office/drawing/2014/main" id="{A60F507D-08BC-4C4A-9194-89A163A1D6DF}"/>
                </a:ext>
              </a:extLst>
            </p:cNvPr>
            <p:cNvSpPr/>
            <p:nvPr/>
          </p:nvSpPr>
          <p:spPr>
            <a:xfrm rot="13500000">
              <a:off x="7012786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6" name="L 形 95">
              <a:extLst>
                <a:ext uri="{FF2B5EF4-FFF2-40B4-BE49-F238E27FC236}">
                  <a16:creationId xmlns:a16="http://schemas.microsoft.com/office/drawing/2014/main" id="{FE19B1B4-ECEE-436F-A991-8BC33747204F}"/>
                </a:ext>
              </a:extLst>
            </p:cNvPr>
            <p:cNvSpPr/>
            <p:nvPr/>
          </p:nvSpPr>
          <p:spPr>
            <a:xfrm rot="13500000">
              <a:off x="7171731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7" name="L 形 96">
              <a:extLst>
                <a:ext uri="{FF2B5EF4-FFF2-40B4-BE49-F238E27FC236}">
                  <a16:creationId xmlns:a16="http://schemas.microsoft.com/office/drawing/2014/main" id="{C11D6F56-801C-4F2D-8060-570702C2D37C}"/>
                </a:ext>
              </a:extLst>
            </p:cNvPr>
            <p:cNvSpPr/>
            <p:nvPr/>
          </p:nvSpPr>
          <p:spPr>
            <a:xfrm rot="13500000">
              <a:off x="7330676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8" name="L 形 97">
              <a:extLst>
                <a:ext uri="{FF2B5EF4-FFF2-40B4-BE49-F238E27FC236}">
                  <a16:creationId xmlns:a16="http://schemas.microsoft.com/office/drawing/2014/main" id="{E4A8C123-96CB-4471-B1BD-C8386F35BCD1}"/>
                </a:ext>
              </a:extLst>
            </p:cNvPr>
            <p:cNvSpPr/>
            <p:nvPr/>
          </p:nvSpPr>
          <p:spPr>
            <a:xfrm rot="13500000">
              <a:off x="7489621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9" name="L 形 98">
              <a:extLst>
                <a:ext uri="{FF2B5EF4-FFF2-40B4-BE49-F238E27FC236}">
                  <a16:creationId xmlns:a16="http://schemas.microsoft.com/office/drawing/2014/main" id="{CF32286A-6BD5-47D0-82ED-C6632ED74A07}"/>
                </a:ext>
              </a:extLst>
            </p:cNvPr>
            <p:cNvSpPr/>
            <p:nvPr/>
          </p:nvSpPr>
          <p:spPr>
            <a:xfrm rot="13500000">
              <a:off x="7648566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0" name="L 形 99">
              <a:extLst>
                <a:ext uri="{FF2B5EF4-FFF2-40B4-BE49-F238E27FC236}">
                  <a16:creationId xmlns:a16="http://schemas.microsoft.com/office/drawing/2014/main" id="{9370B75D-79F2-4C31-AEC0-EA175DCB9D02}"/>
                </a:ext>
              </a:extLst>
            </p:cNvPr>
            <p:cNvSpPr/>
            <p:nvPr/>
          </p:nvSpPr>
          <p:spPr>
            <a:xfrm rot="13500000">
              <a:off x="7807511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1" name="L 形 100">
              <a:extLst>
                <a:ext uri="{FF2B5EF4-FFF2-40B4-BE49-F238E27FC236}">
                  <a16:creationId xmlns:a16="http://schemas.microsoft.com/office/drawing/2014/main" id="{0972C7A1-3633-4105-919D-79949354F134}"/>
                </a:ext>
              </a:extLst>
            </p:cNvPr>
            <p:cNvSpPr/>
            <p:nvPr/>
          </p:nvSpPr>
          <p:spPr>
            <a:xfrm rot="13500000">
              <a:off x="7966456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0" name="L 形 49">
              <a:extLst>
                <a:ext uri="{FF2B5EF4-FFF2-40B4-BE49-F238E27FC236}">
                  <a16:creationId xmlns:a16="http://schemas.microsoft.com/office/drawing/2014/main" id="{4D7FE3AA-16A1-493D-B16D-581B7F497FC0}"/>
                </a:ext>
              </a:extLst>
            </p:cNvPr>
            <p:cNvSpPr/>
            <p:nvPr/>
          </p:nvSpPr>
          <p:spPr>
            <a:xfrm rot="13500000">
              <a:off x="8125401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L 形 101">
              <a:extLst>
                <a:ext uri="{FF2B5EF4-FFF2-40B4-BE49-F238E27FC236}">
                  <a16:creationId xmlns:a16="http://schemas.microsoft.com/office/drawing/2014/main" id="{6A988F6A-78E6-4192-8EF3-59FAB8C1F61D}"/>
                </a:ext>
              </a:extLst>
            </p:cNvPr>
            <p:cNvSpPr/>
            <p:nvPr/>
          </p:nvSpPr>
          <p:spPr>
            <a:xfrm rot="13500000">
              <a:off x="8284346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3" name="L 形 102">
              <a:extLst>
                <a:ext uri="{FF2B5EF4-FFF2-40B4-BE49-F238E27FC236}">
                  <a16:creationId xmlns:a16="http://schemas.microsoft.com/office/drawing/2014/main" id="{E6B42A19-B756-4B54-8F4A-F902D57BE089}"/>
                </a:ext>
              </a:extLst>
            </p:cNvPr>
            <p:cNvSpPr/>
            <p:nvPr/>
          </p:nvSpPr>
          <p:spPr>
            <a:xfrm rot="13500000">
              <a:off x="8443291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4" name="L 形 103">
              <a:extLst>
                <a:ext uri="{FF2B5EF4-FFF2-40B4-BE49-F238E27FC236}">
                  <a16:creationId xmlns:a16="http://schemas.microsoft.com/office/drawing/2014/main" id="{2F0CB878-6EC5-4A40-ADFA-12564866554F}"/>
                </a:ext>
              </a:extLst>
            </p:cNvPr>
            <p:cNvSpPr/>
            <p:nvPr/>
          </p:nvSpPr>
          <p:spPr>
            <a:xfrm rot="13500000">
              <a:off x="8602236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5" name="L 形 104">
              <a:extLst>
                <a:ext uri="{FF2B5EF4-FFF2-40B4-BE49-F238E27FC236}">
                  <a16:creationId xmlns:a16="http://schemas.microsoft.com/office/drawing/2014/main" id="{732F0511-1481-48F0-8066-96BB5D1FC8A2}"/>
                </a:ext>
              </a:extLst>
            </p:cNvPr>
            <p:cNvSpPr/>
            <p:nvPr/>
          </p:nvSpPr>
          <p:spPr>
            <a:xfrm rot="13500000">
              <a:off x="8761181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6" name="L 形 105">
              <a:extLst>
                <a:ext uri="{FF2B5EF4-FFF2-40B4-BE49-F238E27FC236}">
                  <a16:creationId xmlns:a16="http://schemas.microsoft.com/office/drawing/2014/main" id="{A07356BF-373D-48A3-89E6-3E300CB72F6F}"/>
                </a:ext>
              </a:extLst>
            </p:cNvPr>
            <p:cNvSpPr/>
            <p:nvPr/>
          </p:nvSpPr>
          <p:spPr>
            <a:xfrm rot="13500000">
              <a:off x="8920126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7" name="L 形 106">
              <a:extLst>
                <a:ext uri="{FF2B5EF4-FFF2-40B4-BE49-F238E27FC236}">
                  <a16:creationId xmlns:a16="http://schemas.microsoft.com/office/drawing/2014/main" id="{B0CFD2E4-03F1-4201-B87A-9DD049DE0592}"/>
                </a:ext>
              </a:extLst>
            </p:cNvPr>
            <p:cNvSpPr/>
            <p:nvPr/>
          </p:nvSpPr>
          <p:spPr>
            <a:xfrm rot="13500000">
              <a:off x="9079071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8" name="L 形 107">
              <a:extLst>
                <a:ext uri="{FF2B5EF4-FFF2-40B4-BE49-F238E27FC236}">
                  <a16:creationId xmlns:a16="http://schemas.microsoft.com/office/drawing/2014/main" id="{E828A4D4-11BF-4A1A-A544-70E473CE3FE9}"/>
                </a:ext>
              </a:extLst>
            </p:cNvPr>
            <p:cNvSpPr/>
            <p:nvPr/>
          </p:nvSpPr>
          <p:spPr>
            <a:xfrm rot="13500000">
              <a:off x="9238016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9" name="L 形 108">
              <a:extLst>
                <a:ext uri="{FF2B5EF4-FFF2-40B4-BE49-F238E27FC236}">
                  <a16:creationId xmlns:a16="http://schemas.microsoft.com/office/drawing/2014/main" id="{F50FEC14-35CD-449F-8984-7B27D1C1B4E2}"/>
                </a:ext>
              </a:extLst>
            </p:cNvPr>
            <p:cNvSpPr/>
            <p:nvPr/>
          </p:nvSpPr>
          <p:spPr>
            <a:xfrm rot="13500000">
              <a:off x="9396961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0" name="L 形 109">
              <a:extLst>
                <a:ext uri="{FF2B5EF4-FFF2-40B4-BE49-F238E27FC236}">
                  <a16:creationId xmlns:a16="http://schemas.microsoft.com/office/drawing/2014/main" id="{9F4C6F7C-89D5-41C1-9753-FA7944CF8C86}"/>
                </a:ext>
              </a:extLst>
            </p:cNvPr>
            <p:cNvSpPr/>
            <p:nvPr/>
          </p:nvSpPr>
          <p:spPr>
            <a:xfrm rot="13500000">
              <a:off x="9555906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1" name="L 形 110">
              <a:extLst>
                <a:ext uri="{FF2B5EF4-FFF2-40B4-BE49-F238E27FC236}">
                  <a16:creationId xmlns:a16="http://schemas.microsoft.com/office/drawing/2014/main" id="{71B930B3-6D46-4F2D-843E-27E45BEA0B4E}"/>
                </a:ext>
              </a:extLst>
            </p:cNvPr>
            <p:cNvSpPr/>
            <p:nvPr/>
          </p:nvSpPr>
          <p:spPr>
            <a:xfrm rot="13500000">
              <a:off x="9714851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2" name="L 形 111">
              <a:extLst>
                <a:ext uri="{FF2B5EF4-FFF2-40B4-BE49-F238E27FC236}">
                  <a16:creationId xmlns:a16="http://schemas.microsoft.com/office/drawing/2014/main" id="{22664BCD-52F7-4549-BED7-F17D9A8A1DA2}"/>
                </a:ext>
              </a:extLst>
            </p:cNvPr>
            <p:cNvSpPr/>
            <p:nvPr/>
          </p:nvSpPr>
          <p:spPr>
            <a:xfrm rot="13500000">
              <a:off x="9873796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3" name="L 形 112">
              <a:extLst>
                <a:ext uri="{FF2B5EF4-FFF2-40B4-BE49-F238E27FC236}">
                  <a16:creationId xmlns:a16="http://schemas.microsoft.com/office/drawing/2014/main" id="{32D3B3F6-70FF-415D-86D0-489AD4DBEB02}"/>
                </a:ext>
              </a:extLst>
            </p:cNvPr>
            <p:cNvSpPr/>
            <p:nvPr/>
          </p:nvSpPr>
          <p:spPr>
            <a:xfrm rot="13500000">
              <a:off x="10032741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4" name="L 形 113">
              <a:extLst>
                <a:ext uri="{FF2B5EF4-FFF2-40B4-BE49-F238E27FC236}">
                  <a16:creationId xmlns:a16="http://schemas.microsoft.com/office/drawing/2014/main" id="{7A08D35A-4890-4404-8082-058221AF0DBF}"/>
                </a:ext>
              </a:extLst>
            </p:cNvPr>
            <p:cNvSpPr/>
            <p:nvPr/>
          </p:nvSpPr>
          <p:spPr>
            <a:xfrm rot="13500000">
              <a:off x="10191686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5" name="L 形 114">
              <a:extLst>
                <a:ext uri="{FF2B5EF4-FFF2-40B4-BE49-F238E27FC236}">
                  <a16:creationId xmlns:a16="http://schemas.microsoft.com/office/drawing/2014/main" id="{3A20D609-BDCA-4207-A720-DE665FD9470E}"/>
                </a:ext>
              </a:extLst>
            </p:cNvPr>
            <p:cNvSpPr/>
            <p:nvPr/>
          </p:nvSpPr>
          <p:spPr>
            <a:xfrm rot="13500000">
              <a:off x="10350631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6" name="L 形 115">
              <a:extLst>
                <a:ext uri="{FF2B5EF4-FFF2-40B4-BE49-F238E27FC236}">
                  <a16:creationId xmlns:a16="http://schemas.microsoft.com/office/drawing/2014/main" id="{A13B0753-D432-4F34-8B7D-C4625FF1DDE6}"/>
                </a:ext>
              </a:extLst>
            </p:cNvPr>
            <p:cNvSpPr/>
            <p:nvPr/>
          </p:nvSpPr>
          <p:spPr>
            <a:xfrm rot="13500000">
              <a:off x="10509576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1" name="L 形 50">
              <a:extLst>
                <a:ext uri="{FF2B5EF4-FFF2-40B4-BE49-F238E27FC236}">
                  <a16:creationId xmlns:a16="http://schemas.microsoft.com/office/drawing/2014/main" id="{FDDA8866-E45B-48AF-818A-61E684923302}"/>
                </a:ext>
              </a:extLst>
            </p:cNvPr>
            <p:cNvSpPr/>
            <p:nvPr/>
          </p:nvSpPr>
          <p:spPr>
            <a:xfrm rot="13500000">
              <a:off x="10668497" y="1750086"/>
              <a:ext cx="138828" cy="145044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078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花生壳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3885" y="1126545"/>
            <a:ext cx="1719482" cy="1719482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3163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微软资源中心认证模板设计师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09381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花生壳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AE2E4318-7017-44B2-A89B-800FB4ADDA56}"/>
              </a:ext>
            </a:extLst>
          </p:cNvPr>
          <p:cNvSpPr txBox="1"/>
          <p:nvPr/>
        </p:nvSpPr>
        <p:spPr>
          <a:xfrm>
            <a:off x="5378602" y="624633"/>
            <a:ext cx="1417055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目录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A84D26B-07D3-4F85-A7A2-FE8C44F7830E}"/>
              </a:ext>
            </a:extLst>
          </p:cNvPr>
          <p:cNvSpPr txBox="1"/>
          <p:nvPr/>
        </p:nvSpPr>
        <p:spPr>
          <a:xfrm>
            <a:off x="5412211" y="1449850"/>
            <a:ext cx="138344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CONTENTS</a:t>
            </a:r>
            <a:endParaRPr lang="zh-CN" altLang="en-US" sz="16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726221A-2AE8-4109-8509-248EA53A6D93}"/>
              </a:ext>
            </a:extLst>
          </p:cNvPr>
          <p:cNvSpPr/>
          <p:nvPr/>
        </p:nvSpPr>
        <p:spPr>
          <a:xfrm>
            <a:off x="0" y="6505108"/>
            <a:ext cx="12192000" cy="352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E8C0A64-8B27-4166-A1A2-8D03E700D335}"/>
              </a:ext>
            </a:extLst>
          </p:cNvPr>
          <p:cNvGrpSpPr/>
          <p:nvPr/>
        </p:nvGrpSpPr>
        <p:grpSpPr>
          <a:xfrm>
            <a:off x="1275222" y="2893485"/>
            <a:ext cx="2123615" cy="2391554"/>
            <a:chOff x="1307849" y="2641222"/>
            <a:chExt cx="2123615" cy="2391554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2E0D8D1A-B01A-4F4E-840E-CC7851BFDFDF}"/>
                </a:ext>
              </a:extLst>
            </p:cNvPr>
            <p:cNvGrpSpPr/>
            <p:nvPr/>
          </p:nvGrpSpPr>
          <p:grpSpPr>
            <a:xfrm>
              <a:off x="1307849" y="2641222"/>
              <a:ext cx="2123615" cy="2391554"/>
              <a:chOff x="1307849" y="2606222"/>
              <a:chExt cx="2123615" cy="2391554"/>
            </a:xfrm>
          </p:grpSpPr>
          <p:sp>
            <p:nvSpPr>
              <p:cNvPr id="23" name="梯形 22">
                <a:extLst>
                  <a:ext uri="{FF2B5EF4-FFF2-40B4-BE49-F238E27FC236}">
                    <a16:creationId xmlns:a16="http://schemas.microsoft.com/office/drawing/2014/main" id="{1CDDBDDD-4DD5-4873-A9FF-119DA916C749}"/>
                  </a:ext>
                </a:extLst>
              </p:cNvPr>
              <p:cNvSpPr/>
              <p:nvPr/>
            </p:nvSpPr>
            <p:spPr>
              <a:xfrm>
                <a:off x="1838530" y="2606222"/>
                <a:ext cx="1062252" cy="122872"/>
              </a:xfrm>
              <a:prstGeom prst="trapezoid">
                <a:avLst>
                  <a:gd name="adj" fmla="val 63116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3030C586-9E13-4AA0-9A19-59E6B5EFA6B4}"/>
                  </a:ext>
                </a:extLst>
              </p:cNvPr>
              <p:cNvGrpSpPr/>
              <p:nvPr/>
            </p:nvGrpSpPr>
            <p:grpSpPr>
              <a:xfrm>
                <a:off x="1307849" y="2728892"/>
                <a:ext cx="2123615" cy="2268884"/>
                <a:chOff x="1307849" y="2728892"/>
                <a:chExt cx="2123615" cy="2268884"/>
              </a:xfrm>
            </p:grpSpPr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1A5CCF8F-42DF-4A93-9AD0-E075E00096D9}"/>
                    </a:ext>
                  </a:extLst>
                </p:cNvPr>
                <p:cNvGrpSpPr/>
                <p:nvPr/>
              </p:nvGrpSpPr>
              <p:grpSpPr>
                <a:xfrm>
                  <a:off x="1307849" y="2728892"/>
                  <a:ext cx="2123615" cy="2268884"/>
                  <a:chOff x="1307849" y="2728892"/>
                  <a:chExt cx="2123615" cy="2268884"/>
                </a:xfrm>
              </p:grpSpPr>
              <p:sp useBgFill="1">
                <p:nvSpPr>
                  <p:cNvPr id="17" name="矩形: 圆角 16">
                    <a:extLst>
                      <a:ext uri="{FF2B5EF4-FFF2-40B4-BE49-F238E27FC236}">
                        <a16:creationId xmlns:a16="http://schemas.microsoft.com/office/drawing/2014/main" id="{98E6F00B-B841-4E47-BAB3-EBB41FC42B31}"/>
                      </a:ext>
                    </a:extLst>
                  </p:cNvPr>
                  <p:cNvSpPr/>
                  <p:nvPr/>
                </p:nvSpPr>
                <p:spPr>
                  <a:xfrm>
                    <a:off x="1307849" y="2728892"/>
                    <a:ext cx="2123615" cy="2268884"/>
                  </a:xfrm>
                  <a:prstGeom prst="roundRect">
                    <a:avLst>
                      <a:gd name="adj" fmla="val 9012"/>
                    </a:avLst>
                  </a:prstGeom>
                  <a:ln>
                    <a:noFill/>
                  </a:ln>
                  <a:effectLst>
                    <a:outerShdw blurRad="101600" dist="38100" dir="5400000" algn="t" rotWithShape="0">
                      <a:prstClr val="black">
                        <a:alpha val="2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" name="矩形: 圆角 15">
                    <a:extLst>
                      <a:ext uri="{FF2B5EF4-FFF2-40B4-BE49-F238E27FC236}">
                        <a16:creationId xmlns:a16="http://schemas.microsoft.com/office/drawing/2014/main" id="{74366B98-5D6A-4B7A-A2E4-8A7A2FA01DE6}"/>
                      </a:ext>
                    </a:extLst>
                  </p:cNvPr>
                  <p:cNvSpPr/>
                  <p:nvPr/>
                </p:nvSpPr>
                <p:spPr>
                  <a:xfrm>
                    <a:off x="1307849" y="2728892"/>
                    <a:ext cx="2123615" cy="2268884"/>
                  </a:xfrm>
                  <a:prstGeom prst="roundRect">
                    <a:avLst>
                      <a:gd name="adj" fmla="val 9012"/>
                    </a:avLst>
                  </a:prstGeom>
                  <a:blipFill dpi="0" rotWithShape="1">
                    <a:blip r:embed="rId2">
                      <a:extLst>
                        <a:ext uri="{BEBA8EAE-BF5A-486C-A8C5-ECC9F3942E4B}">
                          <a14:imgProps xmlns:a14="http://schemas.microsoft.com/office/drawing/2010/main">
                            <a14:imgLayer r:embed="rId3">
                              <a14:imgEffect>
                                <a14:artisticBlur radius="20"/>
                              </a14:imgEffect>
                              <a14:imgEffect>
                                <a14:brightnessContrast bright="5000"/>
                              </a14:imgEffect>
                            </a14:imgLayer>
                          </a14:imgProps>
                        </a:ext>
                      </a:extLst>
                    </a:blip>
                    <a:srcRect/>
                    <a:stretch>
                      <a:fillRect l="-60050" t="-132936" r="-414065" b="-69327"/>
                    </a:stretch>
                  </a:blipFill>
                  <a:ln>
                    <a:noFill/>
                  </a:ln>
                  <a:effectLst>
                    <a:outerShdw blurRad="152400" dist="88900" dir="5400000" rotWithShape="0">
                      <a:srgbClr val="000000">
                        <a:alpha val="2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26A9333E-29E8-4306-B707-3334D680CCFB}"/>
                    </a:ext>
                  </a:extLst>
                </p:cNvPr>
                <p:cNvSpPr/>
                <p:nvPr/>
              </p:nvSpPr>
              <p:spPr>
                <a:xfrm>
                  <a:off x="1972559" y="4928234"/>
                  <a:ext cx="794194" cy="69541"/>
                </a:xfrm>
                <a:custGeom>
                  <a:avLst/>
                  <a:gdLst>
                    <a:gd name="connsiteX0" fmla="*/ 277252 w 1529865"/>
                    <a:gd name="connsiteY0" fmla="*/ 0 h 228600"/>
                    <a:gd name="connsiteX1" fmla="*/ 1252612 w 1529865"/>
                    <a:gd name="connsiteY1" fmla="*/ 0 h 228600"/>
                    <a:gd name="connsiteX2" fmla="*/ 1519417 w 1529865"/>
                    <a:gd name="connsiteY2" fmla="*/ 176850 h 228600"/>
                    <a:gd name="connsiteX3" fmla="*/ 1529865 w 1529865"/>
                    <a:gd name="connsiteY3" fmla="*/ 228600 h 228600"/>
                    <a:gd name="connsiteX4" fmla="*/ 0 w 1529865"/>
                    <a:gd name="connsiteY4" fmla="*/ 228600 h 228600"/>
                    <a:gd name="connsiteX5" fmla="*/ 10447 w 1529865"/>
                    <a:gd name="connsiteY5" fmla="*/ 176850 h 228600"/>
                    <a:gd name="connsiteX6" fmla="*/ 277252 w 1529865"/>
                    <a:gd name="connsiteY6" fmla="*/ 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29865" h="228600">
                      <a:moveTo>
                        <a:pt x="277252" y="0"/>
                      </a:moveTo>
                      <a:lnTo>
                        <a:pt x="1252612" y="0"/>
                      </a:lnTo>
                      <a:cubicBezTo>
                        <a:pt x="1372552" y="0"/>
                        <a:pt x="1475460" y="72923"/>
                        <a:pt x="1519417" y="176850"/>
                      </a:cubicBezTo>
                      <a:lnTo>
                        <a:pt x="1529865" y="228600"/>
                      </a:lnTo>
                      <a:lnTo>
                        <a:pt x="0" y="228600"/>
                      </a:lnTo>
                      <a:lnTo>
                        <a:pt x="10447" y="176850"/>
                      </a:lnTo>
                      <a:cubicBezTo>
                        <a:pt x="54405" y="72923"/>
                        <a:pt x="157312" y="0"/>
                        <a:pt x="277252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矩形: 圆顶角 23">
                <a:extLst>
                  <a:ext uri="{FF2B5EF4-FFF2-40B4-BE49-F238E27FC236}">
                    <a16:creationId xmlns:a16="http://schemas.microsoft.com/office/drawing/2014/main" id="{68BF6AF7-767E-41A5-8B5C-BF2C58BA5045}"/>
                  </a:ext>
                </a:extLst>
              </p:cNvPr>
              <p:cNvSpPr/>
              <p:nvPr/>
            </p:nvSpPr>
            <p:spPr>
              <a:xfrm>
                <a:off x="1917280" y="2606222"/>
                <a:ext cx="904753" cy="316288"/>
              </a:xfrm>
              <a:prstGeom prst="round2SameRect">
                <a:avLst>
                  <a:gd name="adj1" fmla="val 3818"/>
                  <a:gd name="adj2" fmla="val 19274"/>
                </a:avLst>
              </a:prstGeom>
              <a:ln>
                <a:noFill/>
              </a:ln>
              <a:effectLst>
                <a:outerShdw blurRad="101600" dist="381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/>
                  <a:t>Part 01</a:t>
                </a:r>
                <a:endParaRPr lang="zh-CN" altLang="en-US" sz="1400" dirty="0"/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8AAE680-5FC6-41B5-A807-552438C5A943}"/>
                </a:ext>
              </a:extLst>
            </p:cNvPr>
            <p:cNvSpPr txBox="1"/>
            <p:nvPr/>
          </p:nvSpPr>
          <p:spPr>
            <a:xfrm>
              <a:off x="1764362" y="3874365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b="1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</a:rPr>
                <a:t>情绪概述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024DDD3-4920-46B7-AA3C-1691B5D8789B}"/>
                </a:ext>
              </a:extLst>
            </p:cNvPr>
            <p:cNvSpPr txBox="1"/>
            <p:nvPr/>
          </p:nvSpPr>
          <p:spPr>
            <a:xfrm>
              <a:off x="1381565" y="4347134"/>
              <a:ext cx="1976182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400" b="1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</a:rPr>
                <a:t>Emotional overview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53" name="图片 52" descr="图标&#10;&#10;描述已自动生成">
              <a:extLst>
                <a:ext uri="{FF2B5EF4-FFF2-40B4-BE49-F238E27FC236}">
                  <a16:creationId xmlns:a16="http://schemas.microsoft.com/office/drawing/2014/main" id="{53E66387-730E-45E1-B79C-2485AD2D3E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99817" y="3226771"/>
              <a:ext cx="539678" cy="539678"/>
            </a:xfrm>
            <a:prstGeom prst="rect">
              <a:avLst/>
            </a:prstGeom>
          </p:spPr>
        </p:pic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69C1A7A-D860-42D5-B98F-423950B29FDF}"/>
              </a:ext>
            </a:extLst>
          </p:cNvPr>
          <p:cNvGrpSpPr/>
          <p:nvPr/>
        </p:nvGrpSpPr>
        <p:grpSpPr>
          <a:xfrm>
            <a:off x="3822280" y="2893485"/>
            <a:ext cx="2123615" cy="2391554"/>
            <a:chOff x="1307849" y="2641222"/>
            <a:chExt cx="2123615" cy="2391554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C9936C49-3B03-47D8-82DF-45CF6897B492}"/>
                </a:ext>
              </a:extLst>
            </p:cNvPr>
            <p:cNvGrpSpPr/>
            <p:nvPr/>
          </p:nvGrpSpPr>
          <p:grpSpPr>
            <a:xfrm>
              <a:off x="1307849" y="2641222"/>
              <a:ext cx="2123615" cy="2391554"/>
              <a:chOff x="1307849" y="2606222"/>
              <a:chExt cx="2123615" cy="2391554"/>
            </a:xfrm>
          </p:grpSpPr>
          <p:sp>
            <p:nvSpPr>
              <p:cNvPr id="60" name="梯形 59">
                <a:extLst>
                  <a:ext uri="{FF2B5EF4-FFF2-40B4-BE49-F238E27FC236}">
                    <a16:creationId xmlns:a16="http://schemas.microsoft.com/office/drawing/2014/main" id="{CEF63FCF-EB38-47E4-B692-A85618F1CC0D}"/>
                  </a:ext>
                </a:extLst>
              </p:cNvPr>
              <p:cNvSpPr/>
              <p:nvPr/>
            </p:nvSpPr>
            <p:spPr>
              <a:xfrm>
                <a:off x="1838530" y="2606222"/>
                <a:ext cx="1062252" cy="122872"/>
              </a:xfrm>
              <a:prstGeom prst="trapezoid">
                <a:avLst>
                  <a:gd name="adj" fmla="val 63116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7E3E735C-3766-4781-A0CE-1729E24DC7E6}"/>
                  </a:ext>
                </a:extLst>
              </p:cNvPr>
              <p:cNvGrpSpPr/>
              <p:nvPr/>
            </p:nvGrpSpPr>
            <p:grpSpPr>
              <a:xfrm>
                <a:off x="1307849" y="2728892"/>
                <a:ext cx="2123615" cy="2268884"/>
                <a:chOff x="1307849" y="2728892"/>
                <a:chExt cx="2123615" cy="2268884"/>
              </a:xfrm>
            </p:grpSpPr>
            <p:grpSp>
              <p:nvGrpSpPr>
                <p:cNvPr id="63" name="组合 62">
                  <a:extLst>
                    <a:ext uri="{FF2B5EF4-FFF2-40B4-BE49-F238E27FC236}">
                      <a16:creationId xmlns:a16="http://schemas.microsoft.com/office/drawing/2014/main" id="{1CC3F0A3-7DA4-403C-A985-6D586A04355E}"/>
                    </a:ext>
                  </a:extLst>
                </p:cNvPr>
                <p:cNvGrpSpPr/>
                <p:nvPr/>
              </p:nvGrpSpPr>
              <p:grpSpPr>
                <a:xfrm>
                  <a:off x="1307849" y="2728892"/>
                  <a:ext cx="2123615" cy="2268884"/>
                  <a:chOff x="1307849" y="2728892"/>
                  <a:chExt cx="2123615" cy="2268884"/>
                </a:xfrm>
              </p:grpSpPr>
              <p:sp useBgFill="1">
                <p:nvSpPr>
                  <p:cNvPr id="65" name="矩形: 圆角 64">
                    <a:extLst>
                      <a:ext uri="{FF2B5EF4-FFF2-40B4-BE49-F238E27FC236}">
                        <a16:creationId xmlns:a16="http://schemas.microsoft.com/office/drawing/2014/main" id="{F1E2C521-8D7C-4F22-818F-737711C0044F}"/>
                      </a:ext>
                    </a:extLst>
                  </p:cNvPr>
                  <p:cNvSpPr/>
                  <p:nvPr/>
                </p:nvSpPr>
                <p:spPr>
                  <a:xfrm>
                    <a:off x="1307849" y="2728892"/>
                    <a:ext cx="2123615" cy="2268884"/>
                  </a:xfrm>
                  <a:prstGeom prst="roundRect">
                    <a:avLst>
                      <a:gd name="adj" fmla="val 9012"/>
                    </a:avLst>
                  </a:prstGeom>
                  <a:ln>
                    <a:noFill/>
                  </a:ln>
                  <a:effectLst>
                    <a:outerShdw blurRad="101600" dist="38100" dir="5400000" algn="t" rotWithShape="0">
                      <a:prstClr val="black">
                        <a:alpha val="2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6" name="矩形: 圆角 65">
                    <a:extLst>
                      <a:ext uri="{FF2B5EF4-FFF2-40B4-BE49-F238E27FC236}">
                        <a16:creationId xmlns:a16="http://schemas.microsoft.com/office/drawing/2014/main" id="{95DF08B7-CA75-4AC3-8405-5BB916425805}"/>
                      </a:ext>
                    </a:extLst>
                  </p:cNvPr>
                  <p:cNvSpPr/>
                  <p:nvPr/>
                </p:nvSpPr>
                <p:spPr>
                  <a:xfrm>
                    <a:off x="1307849" y="2728892"/>
                    <a:ext cx="2123615" cy="2268884"/>
                  </a:xfrm>
                  <a:prstGeom prst="roundRect">
                    <a:avLst>
                      <a:gd name="adj" fmla="val 9012"/>
                    </a:avLst>
                  </a:prstGeom>
                  <a:blipFill dpi="0" rotWithShape="1">
                    <a:blip r:embed="rId5">
                      <a:extLst>
                        <a:ext uri="{BEBA8EAE-BF5A-486C-A8C5-ECC9F3942E4B}">
                          <a14:imgProps xmlns:a14="http://schemas.microsoft.com/office/drawing/2010/main">
                            <a14:imgLayer r:embed="rId6">
                              <a14:imgEffect>
                                <a14:artisticBlur radius="20"/>
                              </a14:imgEffect>
                              <a14:imgEffect>
                                <a14:brightnessContrast bright="5000"/>
                              </a14:imgEffect>
                            </a14:imgLayer>
                          </a14:imgProps>
                        </a:ext>
                      </a:extLst>
                    </a:blip>
                    <a:srcRect/>
                    <a:stretch>
                      <a:fillRect l="-179989" t="-132936" r="-294126" b="-69327"/>
                    </a:stretch>
                  </a:blipFill>
                  <a:ln>
                    <a:noFill/>
                  </a:ln>
                  <a:effectLst>
                    <a:outerShdw blurRad="152400" dist="88900" dir="5400000" rotWithShape="0">
                      <a:srgbClr val="000000">
                        <a:alpha val="2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3AFBDD5-9B63-44A9-B278-34E412CD8889}"/>
                    </a:ext>
                  </a:extLst>
                </p:cNvPr>
                <p:cNvSpPr/>
                <p:nvPr/>
              </p:nvSpPr>
              <p:spPr>
                <a:xfrm>
                  <a:off x="1972559" y="4928234"/>
                  <a:ext cx="794194" cy="69541"/>
                </a:xfrm>
                <a:custGeom>
                  <a:avLst/>
                  <a:gdLst>
                    <a:gd name="connsiteX0" fmla="*/ 277252 w 1529865"/>
                    <a:gd name="connsiteY0" fmla="*/ 0 h 228600"/>
                    <a:gd name="connsiteX1" fmla="*/ 1252612 w 1529865"/>
                    <a:gd name="connsiteY1" fmla="*/ 0 h 228600"/>
                    <a:gd name="connsiteX2" fmla="*/ 1519417 w 1529865"/>
                    <a:gd name="connsiteY2" fmla="*/ 176850 h 228600"/>
                    <a:gd name="connsiteX3" fmla="*/ 1529865 w 1529865"/>
                    <a:gd name="connsiteY3" fmla="*/ 228600 h 228600"/>
                    <a:gd name="connsiteX4" fmla="*/ 0 w 1529865"/>
                    <a:gd name="connsiteY4" fmla="*/ 228600 h 228600"/>
                    <a:gd name="connsiteX5" fmla="*/ 10447 w 1529865"/>
                    <a:gd name="connsiteY5" fmla="*/ 176850 h 228600"/>
                    <a:gd name="connsiteX6" fmla="*/ 277252 w 1529865"/>
                    <a:gd name="connsiteY6" fmla="*/ 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29865" h="228600">
                      <a:moveTo>
                        <a:pt x="277252" y="0"/>
                      </a:moveTo>
                      <a:lnTo>
                        <a:pt x="1252612" y="0"/>
                      </a:lnTo>
                      <a:cubicBezTo>
                        <a:pt x="1372552" y="0"/>
                        <a:pt x="1475460" y="72923"/>
                        <a:pt x="1519417" y="176850"/>
                      </a:cubicBezTo>
                      <a:lnTo>
                        <a:pt x="1529865" y="228600"/>
                      </a:lnTo>
                      <a:lnTo>
                        <a:pt x="0" y="228600"/>
                      </a:lnTo>
                      <a:lnTo>
                        <a:pt x="10447" y="176850"/>
                      </a:lnTo>
                      <a:cubicBezTo>
                        <a:pt x="54405" y="72923"/>
                        <a:pt x="157312" y="0"/>
                        <a:pt x="277252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2" name="矩形: 圆顶角 61">
                <a:extLst>
                  <a:ext uri="{FF2B5EF4-FFF2-40B4-BE49-F238E27FC236}">
                    <a16:creationId xmlns:a16="http://schemas.microsoft.com/office/drawing/2014/main" id="{BBE7EFDB-34D3-46CF-AB89-ABC3B524720A}"/>
                  </a:ext>
                </a:extLst>
              </p:cNvPr>
              <p:cNvSpPr/>
              <p:nvPr/>
            </p:nvSpPr>
            <p:spPr>
              <a:xfrm>
                <a:off x="1917280" y="2606222"/>
                <a:ext cx="904753" cy="316288"/>
              </a:xfrm>
              <a:prstGeom prst="round2SameRect">
                <a:avLst>
                  <a:gd name="adj1" fmla="val 3818"/>
                  <a:gd name="adj2" fmla="val 19274"/>
                </a:avLst>
              </a:prstGeom>
              <a:ln>
                <a:noFill/>
              </a:ln>
              <a:effectLst>
                <a:outerShdw blurRad="101600" dist="381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/>
                  <a:t>Part 02</a:t>
                </a:r>
                <a:endParaRPr lang="zh-CN" altLang="en-US" sz="1400" dirty="0"/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7321E0EA-FBA3-44AE-8741-1AD04F56FC45}"/>
                </a:ext>
              </a:extLst>
            </p:cNvPr>
            <p:cNvSpPr txBox="1"/>
            <p:nvPr/>
          </p:nvSpPr>
          <p:spPr>
            <a:xfrm>
              <a:off x="1764362" y="3874365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b="1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</a:rPr>
                <a:t>情绪影响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549D9BD-F53E-4862-B085-82447E894452}"/>
                </a:ext>
              </a:extLst>
            </p:cNvPr>
            <p:cNvSpPr txBox="1"/>
            <p:nvPr/>
          </p:nvSpPr>
          <p:spPr>
            <a:xfrm>
              <a:off x="1483291" y="4347134"/>
              <a:ext cx="1772729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400" b="1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</a:rPr>
                <a:t>Emotional impact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64C705CE-4C65-4BDF-84A2-7B85514783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99817" y="3226771"/>
              <a:ext cx="539678" cy="539678"/>
            </a:xfrm>
            <a:prstGeom prst="rect">
              <a:avLst/>
            </a:prstGeom>
          </p:spPr>
        </p:pic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36CBE59D-9031-4F4F-8CF4-6DC3918EDB6C}"/>
              </a:ext>
            </a:extLst>
          </p:cNvPr>
          <p:cNvGrpSpPr/>
          <p:nvPr/>
        </p:nvGrpSpPr>
        <p:grpSpPr>
          <a:xfrm>
            <a:off x="6360979" y="2893485"/>
            <a:ext cx="2140330" cy="2391554"/>
            <a:chOff x="1299490" y="2641222"/>
            <a:chExt cx="2140330" cy="2391554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3B56E51A-2075-4C74-8ACD-3515AAA42A11}"/>
                </a:ext>
              </a:extLst>
            </p:cNvPr>
            <p:cNvGrpSpPr/>
            <p:nvPr/>
          </p:nvGrpSpPr>
          <p:grpSpPr>
            <a:xfrm>
              <a:off x="1307849" y="2641222"/>
              <a:ext cx="2123615" cy="2391554"/>
              <a:chOff x="1307849" y="2606222"/>
              <a:chExt cx="2123615" cy="2391554"/>
            </a:xfrm>
          </p:grpSpPr>
          <p:sp>
            <p:nvSpPr>
              <p:cNvPr id="72" name="梯形 71">
                <a:extLst>
                  <a:ext uri="{FF2B5EF4-FFF2-40B4-BE49-F238E27FC236}">
                    <a16:creationId xmlns:a16="http://schemas.microsoft.com/office/drawing/2014/main" id="{E339E6B2-73D6-4BA2-BB25-F7176F18363C}"/>
                  </a:ext>
                </a:extLst>
              </p:cNvPr>
              <p:cNvSpPr/>
              <p:nvPr/>
            </p:nvSpPr>
            <p:spPr>
              <a:xfrm>
                <a:off x="1838530" y="2606222"/>
                <a:ext cx="1062252" cy="122872"/>
              </a:xfrm>
              <a:prstGeom prst="trapezoid">
                <a:avLst>
                  <a:gd name="adj" fmla="val 63116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73" name="组合 72">
                <a:extLst>
                  <a:ext uri="{FF2B5EF4-FFF2-40B4-BE49-F238E27FC236}">
                    <a16:creationId xmlns:a16="http://schemas.microsoft.com/office/drawing/2014/main" id="{37DF9F49-59CD-436A-8878-3D296F2CFAAD}"/>
                  </a:ext>
                </a:extLst>
              </p:cNvPr>
              <p:cNvGrpSpPr/>
              <p:nvPr/>
            </p:nvGrpSpPr>
            <p:grpSpPr>
              <a:xfrm>
                <a:off x="1307849" y="2728892"/>
                <a:ext cx="2123615" cy="2268884"/>
                <a:chOff x="1307849" y="2728892"/>
                <a:chExt cx="2123615" cy="2268884"/>
              </a:xfrm>
            </p:grpSpPr>
            <p:grpSp>
              <p:nvGrpSpPr>
                <p:cNvPr id="75" name="组合 74">
                  <a:extLst>
                    <a:ext uri="{FF2B5EF4-FFF2-40B4-BE49-F238E27FC236}">
                      <a16:creationId xmlns:a16="http://schemas.microsoft.com/office/drawing/2014/main" id="{A75B3E1C-6DB4-4F6A-9CC3-6FC87ED7F838}"/>
                    </a:ext>
                  </a:extLst>
                </p:cNvPr>
                <p:cNvGrpSpPr/>
                <p:nvPr/>
              </p:nvGrpSpPr>
              <p:grpSpPr>
                <a:xfrm>
                  <a:off x="1307849" y="2728892"/>
                  <a:ext cx="2123615" cy="2268884"/>
                  <a:chOff x="1307849" y="2728892"/>
                  <a:chExt cx="2123615" cy="2268884"/>
                </a:xfrm>
              </p:grpSpPr>
              <p:sp useBgFill="1">
                <p:nvSpPr>
                  <p:cNvPr id="77" name="矩形: 圆角 76">
                    <a:extLst>
                      <a:ext uri="{FF2B5EF4-FFF2-40B4-BE49-F238E27FC236}">
                        <a16:creationId xmlns:a16="http://schemas.microsoft.com/office/drawing/2014/main" id="{4D67D88A-7F11-4254-A0D4-E5EC6D86D44F}"/>
                      </a:ext>
                    </a:extLst>
                  </p:cNvPr>
                  <p:cNvSpPr/>
                  <p:nvPr/>
                </p:nvSpPr>
                <p:spPr>
                  <a:xfrm>
                    <a:off x="1307849" y="2728892"/>
                    <a:ext cx="2123615" cy="2268884"/>
                  </a:xfrm>
                  <a:prstGeom prst="roundRect">
                    <a:avLst>
                      <a:gd name="adj" fmla="val 9012"/>
                    </a:avLst>
                  </a:prstGeom>
                  <a:ln>
                    <a:noFill/>
                  </a:ln>
                  <a:effectLst>
                    <a:outerShdw blurRad="101600" dist="38100" dir="5400000" algn="t" rotWithShape="0">
                      <a:prstClr val="black">
                        <a:alpha val="2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8" name="矩形: 圆角 77">
                    <a:extLst>
                      <a:ext uri="{FF2B5EF4-FFF2-40B4-BE49-F238E27FC236}">
                        <a16:creationId xmlns:a16="http://schemas.microsoft.com/office/drawing/2014/main" id="{C9E3A82D-E562-487C-A3FE-8445487DC950}"/>
                      </a:ext>
                    </a:extLst>
                  </p:cNvPr>
                  <p:cNvSpPr/>
                  <p:nvPr/>
                </p:nvSpPr>
                <p:spPr>
                  <a:xfrm>
                    <a:off x="1307849" y="2728892"/>
                    <a:ext cx="2123615" cy="2268884"/>
                  </a:xfrm>
                  <a:prstGeom prst="roundRect">
                    <a:avLst>
                      <a:gd name="adj" fmla="val 9012"/>
                    </a:avLst>
                  </a:prstGeom>
                  <a:blipFill dpi="0" rotWithShape="1">
                    <a:blip r:embed="rId8">
                      <a:extLst>
                        <a:ext uri="{BEBA8EAE-BF5A-486C-A8C5-ECC9F3942E4B}">
                          <a14:imgProps xmlns:a14="http://schemas.microsoft.com/office/drawing/2010/main">
                            <a14:imgLayer r:embed="rId9">
                              <a14:imgEffect>
                                <a14:artisticBlur radius="20"/>
                              </a14:imgEffect>
                              <a14:imgEffect>
                                <a14:brightnessContrast bright="5000"/>
                              </a14:imgEffect>
                            </a14:imgLayer>
                          </a14:imgProps>
                        </a:ext>
                      </a:extLst>
                    </a:blip>
                    <a:srcRect/>
                    <a:stretch>
                      <a:fillRect l="-299928" t="-132936" r="-174186" b="-69327"/>
                    </a:stretch>
                  </a:blipFill>
                  <a:ln>
                    <a:noFill/>
                  </a:ln>
                  <a:effectLst>
                    <a:outerShdw blurRad="152400" dist="88900" dir="5400000" rotWithShape="0">
                      <a:srgbClr val="000000">
                        <a:alpha val="2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35D078A4-B217-4BD6-BE49-B1A85739F6B4}"/>
                    </a:ext>
                  </a:extLst>
                </p:cNvPr>
                <p:cNvSpPr/>
                <p:nvPr/>
              </p:nvSpPr>
              <p:spPr>
                <a:xfrm>
                  <a:off x="1972559" y="4928234"/>
                  <a:ext cx="794194" cy="69541"/>
                </a:xfrm>
                <a:custGeom>
                  <a:avLst/>
                  <a:gdLst>
                    <a:gd name="connsiteX0" fmla="*/ 277252 w 1529865"/>
                    <a:gd name="connsiteY0" fmla="*/ 0 h 228600"/>
                    <a:gd name="connsiteX1" fmla="*/ 1252612 w 1529865"/>
                    <a:gd name="connsiteY1" fmla="*/ 0 h 228600"/>
                    <a:gd name="connsiteX2" fmla="*/ 1519417 w 1529865"/>
                    <a:gd name="connsiteY2" fmla="*/ 176850 h 228600"/>
                    <a:gd name="connsiteX3" fmla="*/ 1529865 w 1529865"/>
                    <a:gd name="connsiteY3" fmla="*/ 228600 h 228600"/>
                    <a:gd name="connsiteX4" fmla="*/ 0 w 1529865"/>
                    <a:gd name="connsiteY4" fmla="*/ 228600 h 228600"/>
                    <a:gd name="connsiteX5" fmla="*/ 10447 w 1529865"/>
                    <a:gd name="connsiteY5" fmla="*/ 176850 h 228600"/>
                    <a:gd name="connsiteX6" fmla="*/ 277252 w 1529865"/>
                    <a:gd name="connsiteY6" fmla="*/ 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29865" h="228600">
                      <a:moveTo>
                        <a:pt x="277252" y="0"/>
                      </a:moveTo>
                      <a:lnTo>
                        <a:pt x="1252612" y="0"/>
                      </a:lnTo>
                      <a:cubicBezTo>
                        <a:pt x="1372552" y="0"/>
                        <a:pt x="1475460" y="72923"/>
                        <a:pt x="1519417" y="176850"/>
                      </a:cubicBezTo>
                      <a:lnTo>
                        <a:pt x="1529865" y="228600"/>
                      </a:lnTo>
                      <a:lnTo>
                        <a:pt x="0" y="228600"/>
                      </a:lnTo>
                      <a:lnTo>
                        <a:pt x="10447" y="176850"/>
                      </a:lnTo>
                      <a:cubicBezTo>
                        <a:pt x="54405" y="72923"/>
                        <a:pt x="157312" y="0"/>
                        <a:pt x="277252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4" name="矩形: 圆顶角 73">
                <a:extLst>
                  <a:ext uri="{FF2B5EF4-FFF2-40B4-BE49-F238E27FC236}">
                    <a16:creationId xmlns:a16="http://schemas.microsoft.com/office/drawing/2014/main" id="{D445EADA-27B2-4C79-AB48-B727DBA3474D}"/>
                  </a:ext>
                </a:extLst>
              </p:cNvPr>
              <p:cNvSpPr/>
              <p:nvPr/>
            </p:nvSpPr>
            <p:spPr>
              <a:xfrm>
                <a:off x="1917280" y="2606222"/>
                <a:ext cx="904753" cy="316288"/>
              </a:xfrm>
              <a:prstGeom prst="round2SameRect">
                <a:avLst>
                  <a:gd name="adj1" fmla="val 3818"/>
                  <a:gd name="adj2" fmla="val 19274"/>
                </a:avLst>
              </a:prstGeom>
              <a:ln>
                <a:noFill/>
              </a:ln>
              <a:effectLst>
                <a:outerShdw blurRad="101600" dist="381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/>
                  <a:t>Part 03</a:t>
                </a:r>
                <a:endParaRPr lang="zh-CN" altLang="en-US" sz="1400" dirty="0"/>
              </a:p>
            </p:txBody>
          </p: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C58C6291-3728-4AA9-8AB9-6B355CD9F9CA}"/>
                </a:ext>
              </a:extLst>
            </p:cNvPr>
            <p:cNvSpPr txBox="1"/>
            <p:nvPr/>
          </p:nvSpPr>
          <p:spPr>
            <a:xfrm>
              <a:off x="1734167" y="3874365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情绪变化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FB05EA7D-2D48-4999-BF1B-9BE275BFBC01}"/>
                </a:ext>
              </a:extLst>
            </p:cNvPr>
            <p:cNvSpPr txBox="1"/>
            <p:nvPr/>
          </p:nvSpPr>
          <p:spPr>
            <a:xfrm>
              <a:off x="1299490" y="4347134"/>
              <a:ext cx="2140330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400" b="1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</a:rPr>
                <a:t>Emotional brain away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id="{EB15C9A2-DB1B-4C6E-88E9-950FC1A85E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02849" y="3226771"/>
              <a:ext cx="533613" cy="539678"/>
            </a:xfrm>
            <a:prstGeom prst="rect">
              <a:avLst/>
            </a:prstGeom>
          </p:spPr>
        </p:pic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16B50BE0-6FEC-4F42-B93C-18B31C722297}"/>
              </a:ext>
            </a:extLst>
          </p:cNvPr>
          <p:cNvGrpSpPr/>
          <p:nvPr/>
        </p:nvGrpSpPr>
        <p:grpSpPr>
          <a:xfrm>
            <a:off x="8916395" y="2893485"/>
            <a:ext cx="2123615" cy="2391554"/>
            <a:chOff x="1307849" y="2641222"/>
            <a:chExt cx="2123615" cy="2391554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B791CD44-BAF0-4845-85AF-078639A6B816}"/>
                </a:ext>
              </a:extLst>
            </p:cNvPr>
            <p:cNvGrpSpPr/>
            <p:nvPr/>
          </p:nvGrpSpPr>
          <p:grpSpPr>
            <a:xfrm>
              <a:off x="1307849" y="2641222"/>
              <a:ext cx="2123615" cy="2391554"/>
              <a:chOff x="1307849" y="2606222"/>
              <a:chExt cx="2123615" cy="2391554"/>
            </a:xfrm>
          </p:grpSpPr>
          <p:sp>
            <p:nvSpPr>
              <p:cNvPr id="84" name="梯形 83">
                <a:extLst>
                  <a:ext uri="{FF2B5EF4-FFF2-40B4-BE49-F238E27FC236}">
                    <a16:creationId xmlns:a16="http://schemas.microsoft.com/office/drawing/2014/main" id="{3CC4BE8E-6BA0-4895-9758-A2B8A16C9DEC}"/>
                  </a:ext>
                </a:extLst>
              </p:cNvPr>
              <p:cNvSpPr/>
              <p:nvPr/>
            </p:nvSpPr>
            <p:spPr>
              <a:xfrm>
                <a:off x="1838530" y="2606222"/>
                <a:ext cx="1062252" cy="122872"/>
              </a:xfrm>
              <a:prstGeom prst="trapezoid">
                <a:avLst>
                  <a:gd name="adj" fmla="val 63116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id="{1EA86781-BFB9-4E3D-B33E-1D64A0C0BB4F}"/>
                  </a:ext>
                </a:extLst>
              </p:cNvPr>
              <p:cNvGrpSpPr/>
              <p:nvPr/>
            </p:nvGrpSpPr>
            <p:grpSpPr>
              <a:xfrm>
                <a:off x="1307849" y="2728892"/>
                <a:ext cx="2123615" cy="2268884"/>
                <a:chOff x="1307849" y="2728892"/>
                <a:chExt cx="2123615" cy="2268884"/>
              </a:xfrm>
            </p:grpSpPr>
            <p:grpSp>
              <p:nvGrpSpPr>
                <p:cNvPr id="87" name="组合 86">
                  <a:extLst>
                    <a:ext uri="{FF2B5EF4-FFF2-40B4-BE49-F238E27FC236}">
                      <a16:creationId xmlns:a16="http://schemas.microsoft.com/office/drawing/2014/main" id="{024A313D-DF28-48F6-8A3E-0DDD32F0D83A}"/>
                    </a:ext>
                  </a:extLst>
                </p:cNvPr>
                <p:cNvGrpSpPr/>
                <p:nvPr/>
              </p:nvGrpSpPr>
              <p:grpSpPr>
                <a:xfrm>
                  <a:off x="1307849" y="2728892"/>
                  <a:ext cx="2123615" cy="2268884"/>
                  <a:chOff x="1307849" y="2728892"/>
                  <a:chExt cx="2123615" cy="2268884"/>
                </a:xfrm>
              </p:grpSpPr>
              <p:sp useBgFill="1">
                <p:nvSpPr>
                  <p:cNvPr id="89" name="矩形: 圆角 88">
                    <a:extLst>
                      <a:ext uri="{FF2B5EF4-FFF2-40B4-BE49-F238E27FC236}">
                        <a16:creationId xmlns:a16="http://schemas.microsoft.com/office/drawing/2014/main" id="{36628013-BA3B-4E1F-BF35-CCD398734E32}"/>
                      </a:ext>
                    </a:extLst>
                  </p:cNvPr>
                  <p:cNvSpPr/>
                  <p:nvPr/>
                </p:nvSpPr>
                <p:spPr>
                  <a:xfrm>
                    <a:off x="1307849" y="2728892"/>
                    <a:ext cx="2123615" cy="2268884"/>
                  </a:xfrm>
                  <a:prstGeom prst="roundRect">
                    <a:avLst>
                      <a:gd name="adj" fmla="val 9012"/>
                    </a:avLst>
                  </a:prstGeom>
                  <a:ln>
                    <a:noFill/>
                  </a:ln>
                  <a:effectLst>
                    <a:outerShdw blurRad="101600" dist="38100" dir="5400000" algn="t" rotWithShape="0">
                      <a:prstClr val="black">
                        <a:alpha val="2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矩形: 圆角 89">
                    <a:extLst>
                      <a:ext uri="{FF2B5EF4-FFF2-40B4-BE49-F238E27FC236}">
                        <a16:creationId xmlns:a16="http://schemas.microsoft.com/office/drawing/2014/main" id="{30E0C4FA-7233-4B19-8525-3AC1C4A0159E}"/>
                      </a:ext>
                    </a:extLst>
                  </p:cNvPr>
                  <p:cNvSpPr/>
                  <p:nvPr/>
                </p:nvSpPr>
                <p:spPr>
                  <a:xfrm>
                    <a:off x="1307849" y="2728892"/>
                    <a:ext cx="2123615" cy="2268884"/>
                  </a:xfrm>
                  <a:prstGeom prst="roundRect">
                    <a:avLst>
                      <a:gd name="adj" fmla="val 9012"/>
                    </a:avLst>
                  </a:prstGeom>
                  <a:blipFill dpi="0" rotWithShape="1">
                    <a:blip r:embed="rId11">
                      <a:extLst>
                        <a:ext uri="{BEBA8EAE-BF5A-486C-A8C5-ECC9F3942E4B}">
                          <a14:imgProps xmlns:a14="http://schemas.microsoft.com/office/drawing/2010/main">
                            <a14:imgLayer r:embed="rId12">
                              <a14:imgEffect>
                                <a14:artisticBlur radius="20"/>
                              </a14:imgEffect>
                              <a14:imgEffect>
                                <a14:brightnessContrast bright="5000"/>
                              </a14:imgEffect>
                            </a14:imgLayer>
                          </a14:imgProps>
                        </a:ext>
                      </a:extLst>
                    </a:blip>
                    <a:srcRect/>
                    <a:stretch>
                      <a:fillRect l="-419869" t="-132936" r="-54246" b="-69327"/>
                    </a:stretch>
                  </a:blipFill>
                  <a:ln>
                    <a:noFill/>
                  </a:ln>
                  <a:effectLst>
                    <a:outerShdw blurRad="152400" dist="88900" dir="5400000" rotWithShape="0">
                      <a:srgbClr val="000000">
                        <a:alpha val="2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CBE8C14B-ABCD-4A74-A26A-6B33BCAA5FC3}"/>
                    </a:ext>
                  </a:extLst>
                </p:cNvPr>
                <p:cNvSpPr/>
                <p:nvPr/>
              </p:nvSpPr>
              <p:spPr>
                <a:xfrm>
                  <a:off x="1972559" y="4928234"/>
                  <a:ext cx="794194" cy="69541"/>
                </a:xfrm>
                <a:custGeom>
                  <a:avLst/>
                  <a:gdLst>
                    <a:gd name="connsiteX0" fmla="*/ 277252 w 1529865"/>
                    <a:gd name="connsiteY0" fmla="*/ 0 h 228600"/>
                    <a:gd name="connsiteX1" fmla="*/ 1252612 w 1529865"/>
                    <a:gd name="connsiteY1" fmla="*/ 0 h 228600"/>
                    <a:gd name="connsiteX2" fmla="*/ 1519417 w 1529865"/>
                    <a:gd name="connsiteY2" fmla="*/ 176850 h 228600"/>
                    <a:gd name="connsiteX3" fmla="*/ 1529865 w 1529865"/>
                    <a:gd name="connsiteY3" fmla="*/ 228600 h 228600"/>
                    <a:gd name="connsiteX4" fmla="*/ 0 w 1529865"/>
                    <a:gd name="connsiteY4" fmla="*/ 228600 h 228600"/>
                    <a:gd name="connsiteX5" fmla="*/ 10447 w 1529865"/>
                    <a:gd name="connsiteY5" fmla="*/ 176850 h 228600"/>
                    <a:gd name="connsiteX6" fmla="*/ 277252 w 1529865"/>
                    <a:gd name="connsiteY6" fmla="*/ 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29865" h="228600">
                      <a:moveTo>
                        <a:pt x="277252" y="0"/>
                      </a:moveTo>
                      <a:lnTo>
                        <a:pt x="1252612" y="0"/>
                      </a:lnTo>
                      <a:cubicBezTo>
                        <a:pt x="1372552" y="0"/>
                        <a:pt x="1475460" y="72923"/>
                        <a:pt x="1519417" y="176850"/>
                      </a:cubicBezTo>
                      <a:lnTo>
                        <a:pt x="1529865" y="228600"/>
                      </a:lnTo>
                      <a:lnTo>
                        <a:pt x="0" y="228600"/>
                      </a:lnTo>
                      <a:lnTo>
                        <a:pt x="10447" y="176850"/>
                      </a:lnTo>
                      <a:cubicBezTo>
                        <a:pt x="54405" y="72923"/>
                        <a:pt x="157312" y="0"/>
                        <a:pt x="277252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6" name="矩形: 圆顶角 85">
                <a:extLst>
                  <a:ext uri="{FF2B5EF4-FFF2-40B4-BE49-F238E27FC236}">
                    <a16:creationId xmlns:a16="http://schemas.microsoft.com/office/drawing/2014/main" id="{88A29F3C-ECC4-4549-9EC0-99DBF8F6498C}"/>
                  </a:ext>
                </a:extLst>
              </p:cNvPr>
              <p:cNvSpPr/>
              <p:nvPr/>
            </p:nvSpPr>
            <p:spPr>
              <a:xfrm>
                <a:off x="1917280" y="2606222"/>
                <a:ext cx="904753" cy="316288"/>
              </a:xfrm>
              <a:prstGeom prst="round2SameRect">
                <a:avLst>
                  <a:gd name="adj1" fmla="val 3818"/>
                  <a:gd name="adj2" fmla="val 19274"/>
                </a:avLst>
              </a:prstGeom>
              <a:ln>
                <a:noFill/>
              </a:ln>
              <a:effectLst>
                <a:outerShdw blurRad="101600" dist="381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/>
                  <a:t>Part 04</a:t>
                </a:r>
                <a:endParaRPr lang="zh-CN" altLang="en-US" sz="1400" dirty="0"/>
              </a:p>
            </p:txBody>
          </p:sp>
        </p:grp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D427CE42-0429-4596-9925-C4664F30CC9D}"/>
                </a:ext>
              </a:extLst>
            </p:cNvPr>
            <p:cNvSpPr txBox="1"/>
            <p:nvPr/>
          </p:nvSpPr>
          <p:spPr>
            <a:xfrm>
              <a:off x="1764361" y="3874365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b="1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</a:rPr>
                <a:t>管理方法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9DB7E40C-656C-4EF3-9F83-A862557B728C}"/>
                </a:ext>
              </a:extLst>
            </p:cNvPr>
            <p:cNvSpPr txBox="1"/>
            <p:nvPr/>
          </p:nvSpPr>
          <p:spPr>
            <a:xfrm>
              <a:off x="1696425" y="4347134"/>
              <a:ext cx="1388522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400" b="1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</a:rPr>
                <a:t>Management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id="{37ABDD75-C636-4AFD-A33A-5EF5EFC0EF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02849" y="3226771"/>
              <a:ext cx="533613" cy="539678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2ACDFEF-BFD8-4F2B-935A-1483EE5629E9}"/>
              </a:ext>
            </a:extLst>
          </p:cNvPr>
          <p:cNvGrpSpPr/>
          <p:nvPr/>
        </p:nvGrpSpPr>
        <p:grpSpPr>
          <a:xfrm>
            <a:off x="3890752" y="930496"/>
            <a:ext cx="984282" cy="311602"/>
            <a:chOff x="3890752" y="930496"/>
            <a:chExt cx="984282" cy="311602"/>
          </a:xfr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</p:grpSpPr>
        <p:sp>
          <p:nvSpPr>
            <p:cNvPr id="2" name="L 形 1">
              <a:extLst>
                <a:ext uri="{FF2B5EF4-FFF2-40B4-BE49-F238E27FC236}">
                  <a16:creationId xmlns:a16="http://schemas.microsoft.com/office/drawing/2014/main" id="{C0296161-EF5A-4D86-93C9-9DD5F73AC9DC}"/>
                </a:ext>
              </a:extLst>
            </p:cNvPr>
            <p:cNvSpPr/>
            <p:nvPr/>
          </p:nvSpPr>
          <p:spPr>
            <a:xfrm rot="13500000">
              <a:off x="4556457" y="923521"/>
              <a:ext cx="311602" cy="325552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L 形 90">
              <a:extLst>
                <a:ext uri="{FF2B5EF4-FFF2-40B4-BE49-F238E27FC236}">
                  <a16:creationId xmlns:a16="http://schemas.microsoft.com/office/drawing/2014/main" id="{13D1FAB7-1C33-4A67-9B72-99606B1E06EB}"/>
                </a:ext>
              </a:extLst>
            </p:cNvPr>
            <p:cNvSpPr/>
            <p:nvPr/>
          </p:nvSpPr>
          <p:spPr>
            <a:xfrm rot="13500000">
              <a:off x="4336881" y="923521"/>
              <a:ext cx="311602" cy="325552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L 形 91">
              <a:extLst>
                <a:ext uri="{FF2B5EF4-FFF2-40B4-BE49-F238E27FC236}">
                  <a16:creationId xmlns:a16="http://schemas.microsoft.com/office/drawing/2014/main" id="{0990D193-3C15-49AA-8C3B-00E00140CFDD}"/>
                </a:ext>
              </a:extLst>
            </p:cNvPr>
            <p:cNvSpPr/>
            <p:nvPr/>
          </p:nvSpPr>
          <p:spPr>
            <a:xfrm rot="13500000">
              <a:off x="4117304" y="923521"/>
              <a:ext cx="311602" cy="325552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L 形 92">
              <a:extLst>
                <a:ext uri="{FF2B5EF4-FFF2-40B4-BE49-F238E27FC236}">
                  <a16:creationId xmlns:a16="http://schemas.microsoft.com/office/drawing/2014/main" id="{E5076F9F-4698-490A-81B9-4C2A55EB1585}"/>
                </a:ext>
              </a:extLst>
            </p:cNvPr>
            <p:cNvSpPr/>
            <p:nvPr/>
          </p:nvSpPr>
          <p:spPr>
            <a:xfrm rot="13500000">
              <a:off x="3897727" y="923521"/>
              <a:ext cx="311602" cy="325552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01ED4A43-BBAE-47B2-B28F-DB323CFCA6A6}"/>
              </a:ext>
            </a:extLst>
          </p:cNvPr>
          <p:cNvGrpSpPr/>
          <p:nvPr/>
        </p:nvGrpSpPr>
        <p:grpSpPr>
          <a:xfrm flipH="1">
            <a:off x="7299226" y="930496"/>
            <a:ext cx="984282" cy="311602"/>
            <a:chOff x="3890752" y="930496"/>
            <a:chExt cx="984282" cy="311602"/>
          </a:xfr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</p:grpSpPr>
        <p:sp>
          <p:nvSpPr>
            <p:cNvPr id="95" name="L 形 94">
              <a:extLst>
                <a:ext uri="{FF2B5EF4-FFF2-40B4-BE49-F238E27FC236}">
                  <a16:creationId xmlns:a16="http://schemas.microsoft.com/office/drawing/2014/main" id="{5BFAA586-F26D-4378-9CEC-EA9ECD0908AD}"/>
                </a:ext>
              </a:extLst>
            </p:cNvPr>
            <p:cNvSpPr/>
            <p:nvPr/>
          </p:nvSpPr>
          <p:spPr>
            <a:xfrm rot="13500000">
              <a:off x="4556457" y="923521"/>
              <a:ext cx="311602" cy="325552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L 形 95">
              <a:extLst>
                <a:ext uri="{FF2B5EF4-FFF2-40B4-BE49-F238E27FC236}">
                  <a16:creationId xmlns:a16="http://schemas.microsoft.com/office/drawing/2014/main" id="{1D0624F1-78FA-4103-AD2B-5A4B5CE493E6}"/>
                </a:ext>
              </a:extLst>
            </p:cNvPr>
            <p:cNvSpPr/>
            <p:nvPr/>
          </p:nvSpPr>
          <p:spPr>
            <a:xfrm rot="13500000">
              <a:off x="4336881" y="923521"/>
              <a:ext cx="311602" cy="325552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L 形 96">
              <a:extLst>
                <a:ext uri="{FF2B5EF4-FFF2-40B4-BE49-F238E27FC236}">
                  <a16:creationId xmlns:a16="http://schemas.microsoft.com/office/drawing/2014/main" id="{30C1538C-3192-4B25-9CCB-683BF685E9AB}"/>
                </a:ext>
              </a:extLst>
            </p:cNvPr>
            <p:cNvSpPr/>
            <p:nvPr/>
          </p:nvSpPr>
          <p:spPr>
            <a:xfrm rot="13500000">
              <a:off x="4117304" y="923521"/>
              <a:ext cx="311602" cy="325552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L 形 97">
              <a:extLst>
                <a:ext uri="{FF2B5EF4-FFF2-40B4-BE49-F238E27FC236}">
                  <a16:creationId xmlns:a16="http://schemas.microsoft.com/office/drawing/2014/main" id="{E7BAF028-3A62-4D0D-B9DD-7581E35EDB62}"/>
                </a:ext>
              </a:extLst>
            </p:cNvPr>
            <p:cNvSpPr/>
            <p:nvPr/>
          </p:nvSpPr>
          <p:spPr>
            <a:xfrm rot="13500000">
              <a:off x="3897727" y="923521"/>
              <a:ext cx="311602" cy="325552"/>
            </a:xfrm>
            <a:prstGeom prst="corner">
              <a:avLst>
                <a:gd name="adj1" fmla="val 30217"/>
                <a:gd name="adj2" fmla="val 3083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6708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6EB9E089-359B-4DBD-ACA3-3B8B67C35F53}"/>
              </a:ext>
            </a:extLst>
          </p:cNvPr>
          <p:cNvGrpSpPr/>
          <p:nvPr/>
        </p:nvGrpSpPr>
        <p:grpSpPr>
          <a:xfrm>
            <a:off x="923289" y="0"/>
            <a:ext cx="3098800" cy="2410598"/>
            <a:chOff x="931227" y="0"/>
            <a:chExt cx="3098800" cy="2410598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F9840B1F-5FF6-4D19-B75C-8A788118AE59}"/>
                </a:ext>
              </a:extLst>
            </p:cNvPr>
            <p:cNvSpPr/>
            <p:nvPr/>
          </p:nvSpPr>
          <p:spPr>
            <a:xfrm>
              <a:off x="931227" y="0"/>
              <a:ext cx="3098800" cy="241059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7623475-0C34-4DEF-B884-DCDEFC9951CE}"/>
                </a:ext>
              </a:extLst>
            </p:cNvPr>
            <p:cNvSpPr txBox="1"/>
            <p:nvPr/>
          </p:nvSpPr>
          <p:spPr>
            <a:xfrm>
              <a:off x="1561954" y="355768"/>
              <a:ext cx="194950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600" b="1">
                  <a:solidFill>
                    <a:schemeClr val="bg1"/>
                  </a:solidFill>
                  <a:latin typeface="+mn-ea"/>
                </a:defRPr>
              </a:lvl1pPr>
            </a:lstStyle>
            <a:p>
              <a:r>
                <a:rPr lang="en-US" altLang="zh-CN" dirty="0"/>
                <a:t>01</a:t>
              </a:r>
              <a:endParaRPr lang="zh-CN" altLang="en-US" dirty="0"/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D777F12C-CA45-4448-9D99-512D524E3236}"/>
                </a:ext>
              </a:extLst>
            </p:cNvPr>
            <p:cNvCxnSpPr>
              <a:cxnSpLocks/>
            </p:cNvCxnSpPr>
            <p:nvPr/>
          </p:nvCxnSpPr>
          <p:spPr>
            <a:xfrm>
              <a:off x="2099627" y="1912728"/>
              <a:ext cx="762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4FE832F-7022-48B6-A40F-F27DEC24F344}"/>
              </a:ext>
            </a:extLst>
          </p:cNvPr>
          <p:cNvSpPr txBox="1"/>
          <p:nvPr/>
        </p:nvSpPr>
        <p:spPr>
          <a:xfrm>
            <a:off x="995362" y="2745979"/>
            <a:ext cx="295465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5400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</a:rPr>
              <a:t>情绪概述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70917A-1784-40FB-B4C2-6E0206453AD8}"/>
              </a:ext>
            </a:extLst>
          </p:cNvPr>
          <p:cNvSpPr txBox="1"/>
          <p:nvPr/>
        </p:nvSpPr>
        <p:spPr>
          <a:xfrm>
            <a:off x="802573" y="3707290"/>
            <a:ext cx="327123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</a:rPr>
              <a:t>Emotional overview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0DD5F4-FB49-4639-8ED1-2EB92D939203}"/>
              </a:ext>
            </a:extLst>
          </p:cNvPr>
          <p:cNvSpPr txBox="1"/>
          <p:nvPr/>
        </p:nvSpPr>
        <p:spPr>
          <a:xfrm>
            <a:off x="923289" y="4560094"/>
            <a:ext cx="309880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765">
              <a:buSzPct val="25000"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多种感觉、思想和行为综合产生的心理和生理状态，最普遍、通俗的情绪有喜、怒、哀、惊、恐、爱、恨等，也有一些细腻微妙的情绪如嫉妒、惭愧、羞耻、自豪等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E685CF5-3A21-487A-836C-F57110786250}"/>
              </a:ext>
            </a:extLst>
          </p:cNvPr>
          <p:cNvSpPr/>
          <p:nvPr/>
        </p:nvSpPr>
        <p:spPr>
          <a:xfrm>
            <a:off x="923289" y="6336368"/>
            <a:ext cx="3098800" cy="5216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3C2544C-4837-4EA8-9306-69A1DE9CB5AC}"/>
              </a:ext>
            </a:extLst>
          </p:cNvPr>
          <p:cNvSpPr/>
          <p:nvPr/>
        </p:nvSpPr>
        <p:spPr>
          <a:xfrm>
            <a:off x="5702300" y="11590"/>
            <a:ext cx="6489700" cy="6846410"/>
          </a:xfrm>
          <a:custGeom>
            <a:avLst/>
            <a:gdLst>
              <a:gd name="connsiteX0" fmla="*/ 3908422 w 6489700"/>
              <a:gd name="connsiteY0" fmla="*/ 0 h 6846410"/>
              <a:gd name="connsiteX1" fmla="*/ 6489700 w 6489700"/>
              <a:gd name="connsiteY1" fmla="*/ 0 h 6846410"/>
              <a:gd name="connsiteX2" fmla="*/ 3125033 w 6489700"/>
              <a:gd name="connsiteY2" fmla="*/ 5893910 h 6846410"/>
              <a:gd name="connsiteX3" fmla="*/ 6489700 w 6489700"/>
              <a:gd name="connsiteY3" fmla="*/ 5893910 h 6846410"/>
              <a:gd name="connsiteX4" fmla="*/ 6489700 w 6489700"/>
              <a:gd name="connsiteY4" fmla="*/ 6834820 h 6846410"/>
              <a:gd name="connsiteX5" fmla="*/ 2587895 w 6489700"/>
              <a:gd name="connsiteY5" fmla="*/ 6834820 h 6846410"/>
              <a:gd name="connsiteX6" fmla="*/ 2581278 w 6489700"/>
              <a:gd name="connsiteY6" fmla="*/ 6846410 h 6846410"/>
              <a:gd name="connsiteX7" fmla="*/ 0 w 6489700"/>
              <a:gd name="connsiteY7" fmla="*/ 6846410 h 6846410"/>
              <a:gd name="connsiteX8" fmla="*/ 6617 w 6489700"/>
              <a:gd name="connsiteY8" fmla="*/ 6834820 h 6846410"/>
              <a:gd name="connsiteX9" fmla="*/ 0 w 6489700"/>
              <a:gd name="connsiteY9" fmla="*/ 6834820 h 6846410"/>
              <a:gd name="connsiteX10" fmla="*/ 15737 w 6489700"/>
              <a:gd name="connsiteY10" fmla="*/ 6818845 h 684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89700" h="6846410">
                <a:moveTo>
                  <a:pt x="3908422" y="0"/>
                </a:moveTo>
                <a:lnTo>
                  <a:pt x="6489700" y="0"/>
                </a:lnTo>
                <a:lnTo>
                  <a:pt x="3125033" y="5893910"/>
                </a:lnTo>
                <a:lnTo>
                  <a:pt x="6489700" y="5893910"/>
                </a:lnTo>
                <a:lnTo>
                  <a:pt x="6489700" y="6834820"/>
                </a:lnTo>
                <a:lnTo>
                  <a:pt x="2587895" y="6834820"/>
                </a:lnTo>
                <a:lnTo>
                  <a:pt x="2581278" y="6846410"/>
                </a:lnTo>
                <a:lnTo>
                  <a:pt x="0" y="6846410"/>
                </a:lnTo>
                <a:lnTo>
                  <a:pt x="6617" y="6834820"/>
                </a:lnTo>
                <a:lnTo>
                  <a:pt x="0" y="6834820"/>
                </a:lnTo>
                <a:lnTo>
                  <a:pt x="15737" y="681884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954C39CE-AE96-423A-93EC-6C860177B4DB}"/>
              </a:ext>
            </a:extLst>
          </p:cNvPr>
          <p:cNvSpPr/>
          <p:nvPr/>
        </p:nvSpPr>
        <p:spPr>
          <a:xfrm>
            <a:off x="4203700" y="0"/>
            <a:ext cx="4953001" cy="6869590"/>
          </a:xfrm>
          <a:prstGeom prst="parallelogram">
            <a:avLst>
              <a:gd name="adj" fmla="val 83150"/>
            </a:avLst>
          </a:prstGeom>
          <a:solidFill>
            <a:schemeClr val="accent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2F3B192-DB6F-46DF-96BC-CD81B94E63F8}"/>
              </a:ext>
            </a:extLst>
          </p:cNvPr>
          <p:cNvGrpSpPr/>
          <p:nvPr/>
        </p:nvGrpSpPr>
        <p:grpSpPr>
          <a:xfrm>
            <a:off x="6219305" y="458479"/>
            <a:ext cx="3881006" cy="5941041"/>
            <a:chOff x="490117" y="559135"/>
            <a:chExt cx="4257647" cy="6517602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6A1300CE-0018-4B8A-8441-4FDF62E3A7E0}"/>
                </a:ext>
              </a:extLst>
            </p:cNvPr>
            <p:cNvGrpSpPr/>
            <p:nvPr/>
          </p:nvGrpSpPr>
          <p:grpSpPr>
            <a:xfrm>
              <a:off x="1456821" y="559135"/>
              <a:ext cx="3290943" cy="6517602"/>
              <a:chOff x="1655605" y="472772"/>
              <a:chExt cx="3290943" cy="6517602"/>
            </a:xfrm>
          </p:grpSpPr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2237C07F-3827-473B-8C5A-9DE5AC742691}"/>
                  </a:ext>
                </a:extLst>
              </p:cNvPr>
              <p:cNvSpPr/>
              <p:nvPr/>
            </p:nvSpPr>
            <p:spPr>
              <a:xfrm>
                <a:off x="1824701" y="3442607"/>
                <a:ext cx="615384" cy="540971"/>
              </a:xfrm>
              <a:custGeom>
                <a:avLst/>
                <a:gdLst>
                  <a:gd name="connsiteX0" fmla="*/ 548640 w 548640"/>
                  <a:gd name="connsiteY0" fmla="*/ 0 h 497840"/>
                  <a:gd name="connsiteX1" fmla="*/ 0 w 548640"/>
                  <a:gd name="connsiteY1" fmla="*/ 111760 h 497840"/>
                  <a:gd name="connsiteX2" fmla="*/ 91440 w 548640"/>
                  <a:gd name="connsiteY2" fmla="*/ 497840 h 497840"/>
                  <a:gd name="connsiteX3" fmla="*/ 548640 w 548640"/>
                  <a:gd name="connsiteY3" fmla="*/ 0 h 497840"/>
                  <a:gd name="connsiteX0" fmla="*/ 516255 w 516255"/>
                  <a:gd name="connsiteY0" fmla="*/ 0 h 497840"/>
                  <a:gd name="connsiteX1" fmla="*/ 0 w 516255"/>
                  <a:gd name="connsiteY1" fmla="*/ 121285 h 497840"/>
                  <a:gd name="connsiteX2" fmla="*/ 59055 w 516255"/>
                  <a:gd name="connsiteY2" fmla="*/ 497840 h 497840"/>
                  <a:gd name="connsiteX3" fmla="*/ 516255 w 516255"/>
                  <a:gd name="connsiteY3" fmla="*/ 0 h 497840"/>
                  <a:gd name="connsiteX0" fmla="*/ 516255 w 516255"/>
                  <a:gd name="connsiteY0" fmla="*/ 0 h 497840"/>
                  <a:gd name="connsiteX1" fmla="*/ 0 w 516255"/>
                  <a:gd name="connsiteY1" fmla="*/ 121285 h 497840"/>
                  <a:gd name="connsiteX2" fmla="*/ 59055 w 516255"/>
                  <a:gd name="connsiteY2" fmla="*/ 497840 h 497840"/>
                  <a:gd name="connsiteX3" fmla="*/ 516255 w 516255"/>
                  <a:gd name="connsiteY3" fmla="*/ 0 h 497840"/>
                  <a:gd name="connsiteX0" fmla="*/ 546735 w 546735"/>
                  <a:gd name="connsiteY0" fmla="*/ 0 h 482600"/>
                  <a:gd name="connsiteX1" fmla="*/ 0 w 546735"/>
                  <a:gd name="connsiteY1" fmla="*/ 106045 h 482600"/>
                  <a:gd name="connsiteX2" fmla="*/ 59055 w 546735"/>
                  <a:gd name="connsiteY2" fmla="*/ 482600 h 482600"/>
                  <a:gd name="connsiteX3" fmla="*/ 546735 w 546735"/>
                  <a:gd name="connsiteY3" fmla="*/ 0 h 482600"/>
                  <a:gd name="connsiteX0" fmla="*/ 546735 w 546735"/>
                  <a:gd name="connsiteY0" fmla="*/ 0 h 482600"/>
                  <a:gd name="connsiteX1" fmla="*/ 0 w 546735"/>
                  <a:gd name="connsiteY1" fmla="*/ 106045 h 482600"/>
                  <a:gd name="connsiteX2" fmla="*/ 59055 w 546735"/>
                  <a:gd name="connsiteY2" fmla="*/ 482600 h 482600"/>
                  <a:gd name="connsiteX3" fmla="*/ 546735 w 546735"/>
                  <a:gd name="connsiteY3" fmla="*/ 0 h 482600"/>
                  <a:gd name="connsiteX0" fmla="*/ 546735 w 546735"/>
                  <a:gd name="connsiteY0" fmla="*/ 0 h 482600"/>
                  <a:gd name="connsiteX1" fmla="*/ 0 w 546735"/>
                  <a:gd name="connsiteY1" fmla="*/ 106045 h 482600"/>
                  <a:gd name="connsiteX2" fmla="*/ 59055 w 546735"/>
                  <a:gd name="connsiteY2" fmla="*/ 482600 h 482600"/>
                  <a:gd name="connsiteX3" fmla="*/ 546735 w 546735"/>
                  <a:gd name="connsiteY3" fmla="*/ 0 h 48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735" h="482600">
                    <a:moveTo>
                      <a:pt x="546735" y="0"/>
                    </a:moveTo>
                    <a:cubicBezTo>
                      <a:pt x="351790" y="86148"/>
                      <a:pt x="170180" y="44662"/>
                      <a:pt x="0" y="106045"/>
                    </a:cubicBezTo>
                    <a:cubicBezTo>
                      <a:pt x="19685" y="231563"/>
                      <a:pt x="-23495" y="339937"/>
                      <a:pt x="59055" y="482600"/>
                    </a:cubicBezTo>
                    <a:lnTo>
                      <a:pt x="546735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ACD4445F-9895-408E-97AE-1DCE7DFC9DD3}"/>
                  </a:ext>
                </a:extLst>
              </p:cNvPr>
              <p:cNvSpPr/>
              <p:nvPr/>
            </p:nvSpPr>
            <p:spPr>
              <a:xfrm>
                <a:off x="2728058" y="4264534"/>
                <a:ext cx="788706" cy="320355"/>
              </a:xfrm>
              <a:custGeom>
                <a:avLst/>
                <a:gdLst>
                  <a:gd name="connsiteX0" fmla="*/ 0 w 680720"/>
                  <a:gd name="connsiteY0" fmla="*/ 71120 h 274320"/>
                  <a:gd name="connsiteX1" fmla="*/ 568960 w 680720"/>
                  <a:gd name="connsiteY1" fmla="*/ 0 h 274320"/>
                  <a:gd name="connsiteX2" fmla="*/ 680720 w 680720"/>
                  <a:gd name="connsiteY2" fmla="*/ 121920 h 274320"/>
                  <a:gd name="connsiteX3" fmla="*/ 477520 w 680720"/>
                  <a:gd name="connsiteY3" fmla="*/ 274320 h 274320"/>
                  <a:gd name="connsiteX4" fmla="*/ 0 w 680720"/>
                  <a:gd name="connsiteY4" fmla="*/ 71120 h 274320"/>
                  <a:gd name="connsiteX0" fmla="*/ 0 w 680720"/>
                  <a:gd name="connsiteY0" fmla="*/ 82550 h 285750"/>
                  <a:gd name="connsiteX1" fmla="*/ 584200 w 680720"/>
                  <a:gd name="connsiteY1" fmla="*/ 0 h 285750"/>
                  <a:gd name="connsiteX2" fmla="*/ 680720 w 680720"/>
                  <a:gd name="connsiteY2" fmla="*/ 133350 h 285750"/>
                  <a:gd name="connsiteX3" fmla="*/ 477520 w 680720"/>
                  <a:gd name="connsiteY3" fmla="*/ 285750 h 285750"/>
                  <a:gd name="connsiteX4" fmla="*/ 0 w 680720"/>
                  <a:gd name="connsiteY4" fmla="*/ 82550 h 285750"/>
                  <a:gd name="connsiteX0" fmla="*/ 0 w 680720"/>
                  <a:gd name="connsiteY0" fmla="*/ 82550 h 285750"/>
                  <a:gd name="connsiteX1" fmla="*/ 584200 w 680720"/>
                  <a:gd name="connsiteY1" fmla="*/ 0 h 285750"/>
                  <a:gd name="connsiteX2" fmla="*/ 680720 w 680720"/>
                  <a:gd name="connsiteY2" fmla="*/ 133350 h 285750"/>
                  <a:gd name="connsiteX3" fmla="*/ 477520 w 680720"/>
                  <a:gd name="connsiteY3" fmla="*/ 285750 h 285750"/>
                  <a:gd name="connsiteX4" fmla="*/ 0 w 680720"/>
                  <a:gd name="connsiteY4" fmla="*/ 82550 h 285750"/>
                  <a:gd name="connsiteX0" fmla="*/ 0 w 686435"/>
                  <a:gd name="connsiteY0" fmla="*/ 93980 h 285750"/>
                  <a:gd name="connsiteX1" fmla="*/ 589915 w 686435"/>
                  <a:gd name="connsiteY1" fmla="*/ 0 h 285750"/>
                  <a:gd name="connsiteX2" fmla="*/ 686435 w 686435"/>
                  <a:gd name="connsiteY2" fmla="*/ 133350 h 285750"/>
                  <a:gd name="connsiteX3" fmla="*/ 483235 w 686435"/>
                  <a:gd name="connsiteY3" fmla="*/ 285750 h 285750"/>
                  <a:gd name="connsiteX4" fmla="*/ 0 w 686435"/>
                  <a:gd name="connsiteY4" fmla="*/ 93980 h 285750"/>
                  <a:gd name="connsiteX0" fmla="*/ 0 w 686435"/>
                  <a:gd name="connsiteY0" fmla="*/ 93980 h 285750"/>
                  <a:gd name="connsiteX1" fmla="*/ 589915 w 686435"/>
                  <a:gd name="connsiteY1" fmla="*/ 0 h 285750"/>
                  <a:gd name="connsiteX2" fmla="*/ 686435 w 686435"/>
                  <a:gd name="connsiteY2" fmla="*/ 133350 h 285750"/>
                  <a:gd name="connsiteX3" fmla="*/ 483235 w 686435"/>
                  <a:gd name="connsiteY3" fmla="*/ 285750 h 285750"/>
                  <a:gd name="connsiteX4" fmla="*/ 0 w 686435"/>
                  <a:gd name="connsiteY4" fmla="*/ 93980 h 285750"/>
                  <a:gd name="connsiteX0" fmla="*/ 0 w 686435"/>
                  <a:gd name="connsiteY0" fmla="*/ 93980 h 285750"/>
                  <a:gd name="connsiteX1" fmla="*/ 589915 w 686435"/>
                  <a:gd name="connsiteY1" fmla="*/ 0 h 285750"/>
                  <a:gd name="connsiteX2" fmla="*/ 686435 w 686435"/>
                  <a:gd name="connsiteY2" fmla="*/ 133350 h 285750"/>
                  <a:gd name="connsiteX3" fmla="*/ 483235 w 686435"/>
                  <a:gd name="connsiteY3" fmla="*/ 285750 h 285750"/>
                  <a:gd name="connsiteX4" fmla="*/ 0 w 686435"/>
                  <a:gd name="connsiteY4" fmla="*/ 93980 h 285750"/>
                  <a:gd name="connsiteX0" fmla="*/ 0 w 705485"/>
                  <a:gd name="connsiteY0" fmla="*/ 93980 h 285750"/>
                  <a:gd name="connsiteX1" fmla="*/ 589915 w 705485"/>
                  <a:gd name="connsiteY1" fmla="*/ 0 h 285750"/>
                  <a:gd name="connsiteX2" fmla="*/ 705485 w 705485"/>
                  <a:gd name="connsiteY2" fmla="*/ 148590 h 285750"/>
                  <a:gd name="connsiteX3" fmla="*/ 483235 w 705485"/>
                  <a:gd name="connsiteY3" fmla="*/ 285750 h 285750"/>
                  <a:gd name="connsiteX4" fmla="*/ 0 w 705485"/>
                  <a:gd name="connsiteY4" fmla="*/ 93980 h 285750"/>
                  <a:gd name="connsiteX0" fmla="*/ 0 w 705485"/>
                  <a:gd name="connsiteY0" fmla="*/ 93980 h 285750"/>
                  <a:gd name="connsiteX1" fmla="*/ 589915 w 705485"/>
                  <a:gd name="connsiteY1" fmla="*/ 0 h 285750"/>
                  <a:gd name="connsiteX2" fmla="*/ 705485 w 705485"/>
                  <a:gd name="connsiteY2" fmla="*/ 148590 h 285750"/>
                  <a:gd name="connsiteX3" fmla="*/ 483235 w 705485"/>
                  <a:gd name="connsiteY3" fmla="*/ 285750 h 285750"/>
                  <a:gd name="connsiteX4" fmla="*/ 0 w 705485"/>
                  <a:gd name="connsiteY4" fmla="*/ 93980 h 285750"/>
                  <a:gd name="connsiteX0" fmla="*/ 0 w 705485"/>
                  <a:gd name="connsiteY0" fmla="*/ 93980 h 285750"/>
                  <a:gd name="connsiteX1" fmla="*/ 589915 w 705485"/>
                  <a:gd name="connsiteY1" fmla="*/ 0 h 285750"/>
                  <a:gd name="connsiteX2" fmla="*/ 705485 w 705485"/>
                  <a:gd name="connsiteY2" fmla="*/ 148590 h 285750"/>
                  <a:gd name="connsiteX3" fmla="*/ 483235 w 705485"/>
                  <a:gd name="connsiteY3" fmla="*/ 285750 h 285750"/>
                  <a:gd name="connsiteX4" fmla="*/ 0 w 705485"/>
                  <a:gd name="connsiteY4" fmla="*/ 93980 h 285750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5485"/>
                  <a:gd name="connsiteY0" fmla="*/ 93980 h 286189"/>
                  <a:gd name="connsiteX1" fmla="*/ 589915 w 705485"/>
                  <a:gd name="connsiteY1" fmla="*/ 0 h 286189"/>
                  <a:gd name="connsiteX2" fmla="*/ 705485 w 705485"/>
                  <a:gd name="connsiteY2" fmla="*/ 148590 h 286189"/>
                  <a:gd name="connsiteX3" fmla="*/ 483235 w 705485"/>
                  <a:gd name="connsiteY3" fmla="*/ 285750 h 286189"/>
                  <a:gd name="connsiteX4" fmla="*/ 0 w 705485"/>
                  <a:gd name="connsiteY4" fmla="*/ 93980 h 286189"/>
                  <a:gd name="connsiteX0" fmla="*/ 0 w 703580"/>
                  <a:gd name="connsiteY0" fmla="*/ 93980 h 286361"/>
                  <a:gd name="connsiteX1" fmla="*/ 589915 w 703580"/>
                  <a:gd name="connsiteY1" fmla="*/ 0 h 286361"/>
                  <a:gd name="connsiteX2" fmla="*/ 703580 w 703580"/>
                  <a:gd name="connsiteY2" fmla="*/ 152400 h 286361"/>
                  <a:gd name="connsiteX3" fmla="*/ 483235 w 703580"/>
                  <a:gd name="connsiteY3" fmla="*/ 285750 h 286361"/>
                  <a:gd name="connsiteX4" fmla="*/ 0 w 703580"/>
                  <a:gd name="connsiteY4" fmla="*/ 93980 h 286361"/>
                  <a:gd name="connsiteX0" fmla="*/ 0 w 703605"/>
                  <a:gd name="connsiteY0" fmla="*/ 93980 h 285789"/>
                  <a:gd name="connsiteX1" fmla="*/ 589915 w 703605"/>
                  <a:gd name="connsiteY1" fmla="*/ 0 h 285789"/>
                  <a:gd name="connsiteX2" fmla="*/ 703580 w 703605"/>
                  <a:gd name="connsiteY2" fmla="*/ 152400 h 285789"/>
                  <a:gd name="connsiteX3" fmla="*/ 483235 w 703605"/>
                  <a:gd name="connsiteY3" fmla="*/ 285750 h 285789"/>
                  <a:gd name="connsiteX4" fmla="*/ 0 w 703605"/>
                  <a:gd name="connsiteY4" fmla="*/ 93980 h 285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3605" h="285789">
                    <a:moveTo>
                      <a:pt x="0" y="93980"/>
                    </a:moveTo>
                    <a:cubicBezTo>
                      <a:pt x="223308" y="85513"/>
                      <a:pt x="381847" y="2752"/>
                      <a:pt x="589915" y="0"/>
                    </a:cubicBezTo>
                    <a:cubicBezTo>
                      <a:pt x="670348" y="66675"/>
                      <a:pt x="661247" y="51435"/>
                      <a:pt x="703580" y="152400"/>
                    </a:cubicBezTo>
                    <a:cubicBezTo>
                      <a:pt x="705697" y="220980"/>
                      <a:pt x="576368" y="287655"/>
                      <a:pt x="483235" y="285750"/>
                    </a:cubicBezTo>
                    <a:cubicBezTo>
                      <a:pt x="131657" y="221827"/>
                      <a:pt x="29633" y="157903"/>
                      <a:pt x="0" y="9398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3" name="组合 112">
                <a:extLst>
                  <a:ext uri="{FF2B5EF4-FFF2-40B4-BE49-F238E27FC236}">
                    <a16:creationId xmlns:a16="http://schemas.microsoft.com/office/drawing/2014/main" id="{BB7DDE97-C3B3-4991-BA16-EF0F3A805C7B}"/>
                  </a:ext>
                </a:extLst>
              </p:cNvPr>
              <p:cNvGrpSpPr/>
              <p:nvPr/>
            </p:nvGrpSpPr>
            <p:grpSpPr>
              <a:xfrm rot="1186041">
                <a:off x="2391518" y="1199119"/>
                <a:ext cx="1311553" cy="1853387"/>
                <a:chOff x="9602955" y="1016000"/>
                <a:chExt cx="2089465" cy="2952672"/>
              </a:xfrm>
            </p:grpSpPr>
            <p:sp>
              <p:nvSpPr>
                <p:cNvPr id="132" name="íšľïḓé">
                  <a:extLst>
                    <a:ext uri="{FF2B5EF4-FFF2-40B4-BE49-F238E27FC236}">
                      <a16:creationId xmlns:a16="http://schemas.microsoft.com/office/drawing/2014/main" id="{0F0DD8A8-6D4C-4F98-915B-1E74F39D031C}"/>
                    </a:ext>
                  </a:extLst>
                </p:cNvPr>
                <p:cNvSpPr/>
                <p:nvPr/>
              </p:nvSpPr>
              <p:spPr bwMode="auto">
                <a:xfrm>
                  <a:off x="9602955" y="1052691"/>
                  <a:ext cx="2081741" cy="2915981"/>
                </a:xfrm>
                <a:custGeom>
                  <a:avLst/>
                  <a:gdLst>
                    <a:gd name="T0" fmla="*/ 488 w 518"/>
                    <a:gd name="T1" fmla="*/ 609 h 727"/>
                    <a:gd name="T2" fmla="*/ 478 w 518"/>
                    <a:gd name="T3" fmla="*/ 558 h 727"/>
                    <a:gd name="T4" fmla="*/ 492 w 518"/>
                    <a:gd name="T5" fmla="*/ 518 h 727"/>
                    <a:gd name="T6" fmla="*/ 444 w 518"/>
                    <a:gd name="T7" fmla="*/ 402 h 727"/>
                    <a:gd name="T8" fmla="*/ 442 w 518"/>
                    <a:gd name="T9" fmla="*/ 329 h 727"/>
                    <a:gd name="T10" fmla="*/ 414 w 518"/>
                    <a:gd name="T11" fmla="*/ 232 h 727"/>
                    <a:gd name="T12" fmla="*/ 327 w 518"/>
                    <a:gd name="T13" fmla="*/ 66 h 727"/>
                    <a:gd name="T14" fmla="*/ 327 w 518"/>
                    <a:gd name="T15" fmla="*/ 66 h 727"/>
                    <a:gd name="T16" fmla="*/ 218 w 518"/>
                    <a:gd name="T17" fmla="*/ 11 h 727"/>
                    <a:gd name="T18" fmla="*/ 42 w 518"/>
                    <a:gd name="T19" fmla="*/ 147 h 727"/>
                    <a:gd name="T20" fmla="*/ 163 w 518"/>
                    <a:gd name="T21" fmla="*/ 403 h 727"/>
                    <a:gd name="T22" fmla="*/ 321 w 518"/>
                    <a:gd name="T23" fmla="*/ 623 h 727"/>
                    <a:gd name="T24" fmla="*/ 431 w 518"/>
                    <a:gd name="T25" fmla="*/ 695 h 727"/>
                    <a:gd name="T26" fmla="*/ 445 w 518"/>
                    <a:gd name="T27" fmla="*/ 725 h 727"/>
                    <a:gd name="T28" fmla="*/ 457 w 518"/>
                    <a:gd name="T29" fmla="*/ 702 h 727"/>
                    <a:gd name="T30" fmla="*/ 446 w 518"/>
                    <a:gd name="T31" fmla="*/ 717 h 727"/>
                    <a:gd name="T32" fmla="*/ 445 w 518"/>
                    <a:gd name="T33" fmla="*/ 699 h 727"/>
                    <a:gd name="T34" fmla="*/ 451 w 518"/>
                    <a:gd name="T35" fmla="*/ 638 h 727"/>
                    <a:gd name="T36" fmla="*/ 454 w 518"/>
                    <a:gd name="T37" fmla="*/ 592 h 727"/>
                    <a:gd name="T38" fmla="*/ 456 w 518"/>
                    <a:gd name="T39" fmla="*/ 599 h 727"/>
                    <a:gd name="T40" fmla="*/ 491 w 518"/>
                    <a:gd name="T41" fmla="*/ 638 h 727"/>
                    <a:gd name="T42" fmla="*/ 475 w 518"/>
                    <a:gd name="T43" fmla="*/ 684 h 727"/>
                    <a:gd name="T44" fmla="*/ 498 w 518"/>
                    <a:gd name="T45" fmla="*/ 658 h 727"/>
                    <a:gd name="T46" fmla="*/ 488 w 518"/>
                    <a:gd name="T47" fmla="*/ 609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18" h="727">
                      <a:moveTo>
                        <a:pt x="488" y="609"/>
                      </a:moveTo>
                      <a:cubicBezTo>
                        <a:pt x="467" y="596"/>
                        <a:pt x="472" y="579"/>
                        <a:pt x="478" y="558"/>
                      </a:cubicBezTo>
                      <a:cubicBezTo>
                        <a:pt x="484" y="548"/>
                        <a:pt x="489" y="534"/>
                        <a:pt x="492" y="518"/>
                      </a:cubicBezTo>
                      <a:cubicBezTo>
                        <a:pt x="503" y="456"/>
                        <a:pt x="469" y="425"/>
                        <a:pt x="444" y="402"/>
                      </a:cubicBezTo>
                      <a:cubicBezTo>
                        <a:pt x="411" y="373"/>
                        <a:pt x="437" y="358"/>
                        <a:pt x="442" y="329"/>
                      </a:cubicBezTo>
                      <a:cubicBezTo>
                        <a:pt x="452" y="277"/>
                        <a:pt x="408" y="261"/>
                        <a:pt x="414" y="232"/>
                      </a:cubicBezTo>
                      <a:cubicBezTo>
                        <a:pt x="425" y="180"/>
                        <a:pt x="381" y="118"/>
                        <a:pt x="327" y="66"/>
                      </a:cubicBezTo>
                      <a:cubicBezTo>
                        <a:pt x="327" y="66"/>
                        <a:pt x="327" y="66"/>
                        <a:pt x="327" y="66"/>
                      </a:cubicBezTo>
                      <a:cubicBezTo>
                        <a:pt x="302" y="31"/>
                        <a:pt x="263" y="16"/>
                        <a:pt x="218" y="11"/>
                      </a:cubicBezTo>
                      <a:cubicBezTo>
                        <a:pt x="131" y="0"/>
                        <a:pt x="75" y="61"/>
                        <a:pt x="42" y="147"/>
                      </a:cubicBezTo>
                      <a:cubicBezTo>
                        <a:pt x="0" y="258"/>
                        <a:pt x="51" y="388"/>
                        <a:pt x="163" y="403"/>
                      </a:cubicBezTo>
                      <a:cubicBezTo>
                        <a:pt x="182" y="405"/>
                        <a:pt x="313" y="591"/>
                        <a:pt x="321" y="623"/>
                      </a:cubicBezTo>
                      <a:cubicBezTo>
                        <a:pt x="329" y="656"/>
                        <a:pt x="454" y="637"/>
                        <a:pt x="431" y="695"/>
                      </a:cubicBezTo>
                      <a:cubicBezTo>
                        <a:pt x="421" y="721"/>
                        <a:pt x="436" y="727"/>
                        <a:pt x="445" y="725"/>
                      </a:cubicBezTo>
                      <a:cubicBezTo>
                        <a:pt x="468" y="722"/>
                        <a:pt x="457" y="702"/>
                        <a:pt x="457" y="702"/>
                      </a:cubicBezTo>
                      <a:cubicBezTo>
                        <a:pt x="457" y="702"/>
                        <a:pt x="458" y="719"/>
                        <a:pt x="446" y="717"/>
                      </a:cubicBezTo>
                      <a:cubicBezTo>
                        <a:pt x="441" y="716"/>
                        <a:pt x="435" y="710"/>
                        <a:pt x="445" y="699"/>
                      </a:cubicBezTo>
                      <a:cubicBezTo>
                        <a:pt x="462" y="678"/>
                        <a:pt x="471" y="670"/>
                        <a:pt x="451" y="638"/>
                      </a:cubicBezTo>
                      <a:cubicBezTo>
                        <a:pt x="438" y="618"/>
                        <a:pt x="444" y="606"/>
                        <a:pt x="454" y="592"/>
                      </a:cubicBezTo>
                      <a:cubicBezTo>
                        <a:pt x="455" y="595"/>
                        <a:pt x="455" y="597"/>
                        <a:pt x="456" y="599"/>
                      </a:cubicBezTo>
                      <a:cubicBezTo>
                        <a:pt x="462" y="616"/>
                        <a:pt x="488" y="626"/>
                        <a:pt x="491" y="638"/>
                      </a:cubicBezTo>
                      <a:cubicBezTo>
                        <a:pt x="495" y="651"/>
                        <a:pt x="460" y="656"/>
                        <a:pt x="475" y="684"/>
                      </a:cubicBezTo>
                      <a:cubicBezTo>
                        <a:pt x="474" y="661"/>
                        <a:pt x="487" y="665"/>
                        <a:pt x="498" y="658"/>
                      </a:cubicBezTo>
                      <a:cubicBezTo>
                        <a:pt x="518" y="647"/>
                        <a:pt x="512" y="624"/>
                        <a:pt x="488" y="609"/>
                      </a:cubicBezTo>
                      <a:close/>
                    </a:path>
                  </a:pathLst>
                </a:custGeom>
                <a:solidFill>
                  <a:srgbClr val="6D3B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3" name="îsľiḓê">
                  <a:extLst>
                    <a:ext uri="{FF2B5EF4-FFF2-40B4-BE49-F238E27FC236}">
                      <a16:creationId xmlns:a16="http://schemas.microsoft.com/office/drawing/2014/main" id="{01FFA2EC-0F20-42EF-BAB6-F8877EB2F542}"/>
                    </a:ext>
                  </a:extLst>
                </p:cNvPr>
                <p:cNvSpPr/>
                <p:nvPr/>
              </p:nvSpPr>
              <p:spPr bwMode="auto">
                <a:xfrm>
                  <a:off x="9828896" y="1962245"/>
                  <a:ext cx="164145" cy="308978"/>
                </a:xfrm>
                <a:custGeom>
                  <a:avLst/>
                  <a:gdLst>
                    <a:gd name="T0" fmla="*/ 0 w 85"/>
                    <a:gd name="T1" fmla="*/ 0 h 160"/>
                    <a:gd name="T2" fmla="*/ 44 w 85"/>
                    <a:gd name="T3" fmla="*/ 30 h 160"/>
                    <a:gd name="T4" fmla="*/ 85 w 85"/>
                    <a:gd name="T5" fmla="*/ 160 h 160"/>
                    <a:gd name="T6" fmla="*/ 44 w 85"/>
                    <a:gd name="T7" fmla="*/ 156 h 160"/>
                    <a:gd name="T8" fmla="*/ 12 w 85"/>
                    <a:gd name="T9" fmla="*/ 96 h 160"/>
                    <a:gd name="T10" fmla="*/ 0 w 85"/>
                    <a:gd name="T11" fmla="*/ 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5" h="160">
                      <a:moveTo>
                        <a:pt x="0" y="0"/>
                      </a:moveTo>
                      <a:lnTo>
                        <a:pt x="44" y="30"/>
                      </a:lnTo>
                      <a:lnTo>
                        <a:pt x="85" y="160"/>
                      </a:lnTo>
                      <a:lnTo>
                        <a:pt x="44" y="156"/>
                      </a:lnTo>
                      <a:lnTo>
                        <a:pt x="12" y="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27D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4" name="íšľîďe">
                  <a:extLst>
                    <a:ext uri="{FF2B5EF4-FFF2-40B4-BE49-F238E27FC236}">
                      <a16:creationId xmlns:a16="http://schemas.microsoft.com/office/drawing/2014/main" id="{AB6A3EFB-B686-4242-8D2E-2675C485AD94}"/>
                    </a:ext>
                  </a:extLst>
                </p:cNvPr>
                <p:cNvSpPr/>
                <p:nvPr/>
              </p:nvSpPr>
              <p:spPr bwMode="auto">
                <a:xfrm>
                  <a:off x="9803791" y="2416057"/>
                  <a:ext cx="843897" cy="1060182"/>
                </a:xfrm>
                <a:custGeom>
                  <a:avLst/>
                  <a:gdLst>
                    <a:gd name="T0" fmla="*/ 210 w 210"/>
                    <a:gd name="T1" fmla="*/ 101 h 264"/>
                    <a:gd name="T2" fmla="*/ 175 w 210"/>
                    <a:gd name="T3" fmla="*/ 52 h 264"/>
                    <a:gd name="T4" fmla="*/ 181 w 210"/>
                    <a:gd name="T5" fmla="*/ 3 h 264"/>
                    <a:gd name="T6" fmla="*/ 124 w 210"/>
                    <a:gd name="T7" fmla="*/ 29 h 264"/>
                    <a:gd name="T8" fmla="*/ 71 w 210"/>
                    <a:gd name="T9" fmla="*/ 0 h 264"/>
                    <a:gd name="T10" fmla="*/ 65 w 210"/>
                    <a:gd name="T11" fmla="*/ 47 h 264"/>
                    <a:gd name="T12" fmla="*/ 0 w 210"/>
                    <a:gd name="T13" fmla="*/ 101 h 264"/>
                    <a:gd name="T14" fmla="*/ 37 w 210"/>
                    <a:gd name="T15" fmla="*/ 264 h 264"/>
                    <a:gd name="T16" fmla="*/ 210 w 210"/>
                    <a:gd name="T17" fmla="*/ 101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0" h="264">
                      <a:moveTo>
                        <a:pt x="210" y="101"/>
                      </a:moveTo>
                      <a:cubicBezTo>
                        <a:pt x="185" y="93"/>
                        <a:pt x="173" y="67"/>
                        <a:pt x="175" y="52"/>
                      </a:cubicBezTo>
                      <a:cubicBezTo>
                        <a:pt x="175" y="46"/>
                        <a:pt x="181" y="3"/>
                        <a:pt x="181" y="3"/>
                      </a:cubicBezTo>
                      <a:cubicBezTo>
                        <a:pt x="150" y="18"/>
                        <a:pt x="124" y="29"/>
                        <a:pt x="124" y="29"/>
                      </a:cubicBezTo>
                      <a:cubicBezTo>
                        <a:pt x="124" y="29"/>
                        <a:pt x="100" y="15"/>
                        <a:pt x="71" y="0"/>
                      </a:cubicBezTo>
                      <a:cubicBezTo>
                        <a:pt x="71" y="0"/>
                        <a:pt x="66" y="43"/>
                        <a:pt x="65" y="47"/>
                      </a:cubicBezTo>
                      <a:cubicBezTo>
                        <a:pt x="59" y="93"/>
                        <a:pt x="32" y="95"/>
                        <a:pt x="0" y="101"/>
                      </a:cubicBezTo>
                      <a:cubicBezTo>
                        <a:pt x="37" y="264"/>
                        <a:pt x="37" y="264"/>
                        <a:pt x="37" y="264"/>
                      </a:cubicBezTo>
                      <a:lnTo>
                        <a:pt x="210" y="101"/>
                      </a:lnTo>
                      <a:close/>
                    </a:path>
                  </a:pathLst>
                </a:custGeom>
                <a:solidFill>
                  <a:srgbClr val="FCC3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5" name="îSļîḍe">
                  <a:extLst>
                    <a:ext uri="{FF2B5EF4-FFF2-40B4-BE49-F238E27FC236}">
                      <a16:creationId xmlns:a16="http://schemas.microsoft.com/office/drawing/2014/main" id="{C9D3C6BA-46A9-42D3-877C-4D87C2306681}"/>
                    </a:ext>
                  </a:extLst>
                </p:cNvPr>
                <p:cNvSpPr/>
                <p:nvPr/>
              </p:nvSpPr>
              <p:spPr bwMode="auto">
                <a:xfrm>
                  <a:off x="10085733" y="2344606"/>
                  <a:ext cx="449950" cy="252976"/>
                </a:xfrm>
                <a:custGeom>
                  <a:avLst/>
                  <a:gdLst>
                    <a:gd name="T0" fmla="*/ 3 w 112"/>
                    <a:gd name="T1" fmla="*/ 0 h 63"/>
                    <a:gd name="T2" fmla="*/ 0 w 112"/>
                    <a:gd name="T3" fmla="*/ 28 h 63"/>
                    <a:gd name="T4" fmla="*/ 41 w 112"/>
                    <a:gd name="T5" fmla="*/ 60 h 63"/>
                    <a:gd name="T6" fmla="*/ 53 w 112"/>
                    <a:gd name="T7" fmla="*/ 61 h 63"/>
                    <a:gd name="T8" fmla="*/ 108 w 112"/>
                    <a:gd name="T9" fmla="*/ 41 h 63"/>
                    <a:gd name="T10" fmla="*/ 112 w 112"/>
                    <a:gd name="T11" fmla="*/ 14 h 63"/>
                    <a:gd name="T12" fmla="*/ 3 w 112"/>
                    <a:gd name="T13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2" h="63">
                      <a:moveTo>
                        <a:pt x="3" y="0"/>
                      </a:move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18" y="44"/>
                        <a:pt x="33" y="55"/>
                        <a:pt x="41" y="60"/>
                      </a:cubicBezTo>
                      <a:cubicBezTo>
                        <a:pt x="45" y="62"/>
                        <a:pt x="49" y="63"/>
                        <a:pt x="53" y="61"/>
                      </a:cubicBezTo>
                      <a:cubicBezTo>
                        <a:pt x="63" y="59"/>
                        <a:pt x="84" y="52"/>
                        <a:pt x="108" y="41"/>
                      </a:cubicBezTo>
                      <a:cubicBezTo>
                        <a:pt x="112" y="14"/>
                        <a:pt x="112" y="14"/>
                        <a:pt x="112" y="14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EA9F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6" name="îŝľiḋe">
                  <a:extLst>
                    <a:ext uri="{FF2B5EF4-FFF2-40B4-BE49-F238E27FC236}">
                      <a16:creationId xmlns:a16="http://schemas.microsoft.com/office/drawing/2014/main" id="{18E52C8E-337E-472C-BAB5-F5A03EFD4985}"/>
                    </a:ext>
                  </a:extLst>
                </p:cNvPr>
                <p:cNvSpPr/>
                <p:nvPr/>
              </p:nvSpPr>
              <p:spPr bwMode="auto">
                <a:xfrm>
                  <a:off x="9796066" y="1197525"/>
                  <a:ext cx="1145151" cy="1355642"/>
                </a:xfrm>
                <a:custGeom>
                  <a:avLst/>
                  <a:gdLst>
                    <a:gd name="T0" fmla="*/ 273 w 285"/>
                    <a:gd name="T1" fmla="*/ 171 h 338"/>
                    <a:gd name="T2" fmla="*/ 262 w 285"/>
                    <a:gd name="T3" fmla="*/ 170 h 338"/>
                    <a:gd name="T4" fmla="*/ 273 w 285"/>
                    <a:gd name="T5" fmla="*/ 87 h 338"/>
                    <a:gd name="T6" fmla="*/ 162 w 285"/>
                    <a:gd name="T7" fmla="*/ 3 h 338"/>
                    <a:gd name="T8" fmla="*/ 162 w 285"/>
                    <a:gd name="T9" fmla="*/ 3 h 338"/>
                    <a:gd name="T10" fmla="*/ 162 w 285"/>
                    <a:gd name="T11" fmla="*/ 3 h 338"/>
                    <a:gd name="T12" fmla="*/ 35 w 285"/>
                    <a:gd name="T13" fmla="*/ 57 h 338"/>
                    <a:gd name="T14" fmla="*/ 25 w 285"/>
                    <a:gd name="T15" fmla="*/ 140 h 338"/>
                    <a:gd name="T16" fmla="*/ 17 w 285"/>
                    <a:gd name="T17" fmla="*/ 139 h 338"/>
                    <a:gd name="T18" fmla="*/ 4 w 285"/>
                    <a:gd name="T19" fmla="*/ 178 h 338"/>
                    <a:gd name="T20" fmla="*/ 25 w 285"/>
                    <a:gd name="T21" fmla="*/ 208 h 338"/>
                    <a:gd name="T22" fmla="*/ 26 w 285"/>
                    <a:gd name="T23" fmla="*/ 226 h 338"/>
                    <a:gd name="T24" fmla="*/ 115 w 285"/>
                    <a:gd name="T25" fmla="*/ 335 h 338"/>
                    <a:gd name="T26" fmla="*/ 127 w 285"/>
                    <a:gd name="T27" fmla="*/ 337 h 338"/>
                    <a:gd name="T28" fmla="*/ 241 w 285"/>
                    <a:gd name="T29" fmla="*/ 252 h 338"/>
                    <a:gd name="T30" fmla="*/ 245 w 285"/>
                    <a:gd name="T31" fmla="*/ 235 h 338"/>
                    <a:gd name="T32" fmla="*/ 277 w 285"/>
                    <a:gd name="T33" fmla="*/ 212 h 338"/>
                    <a:gd name="T34" fmla="*/ 273 w 285"/>
                    <a:gd name="T35" fmla="*/ 171 h 3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85" h="338">
                      <a:moveTo>
                        <a:pt x="273" y="171"/>
                      </a:moveTo>
                      <a:cubicBezTo>
                        <a:pt x="270" y="169"/>
                        <a:pt x="266" y="169"/>
                        <a:pt x="262" y="170"/>
                      </a:cubicBezTo>
                      <a:cubicBezTo>
                        <a:pt x="270" y="133"/>
                        <a:pt x="277" y="96"/>
                        <a:pt x="273" y="87"/>
                      </a:cubicBezTo>
                      <a:cubicBezTo>
                        <a:pt x="251" y="41"/>
                        <a:pt x="208" y="11"/>
                        <a:pt x="162" y="3"/>
                      </a:cubicBezTo>
                      <a:cubicBezTo>
                        <a:pt x="162" y="3"/>
                        <a:pt x="162" y="3"/>
                        <a:pt x="162" y="3"/>
                      </a:cubicBezTo>
                      <a:cubicBezTo>
                        <a:pt x="162" y="3"/>
                        <a:pt x="162" y="3"/>
                        <a:pt x="162" y="3"/>
                      </a:cubicBezTo>
                      <a:cubicBezTo>
                        <a:pt x="115" y="0"/>
                        <a:pt x="67" y="19"/>
                        <a:pt x="35" y="57"/>
                      </a:cubicBezTo>
                      <a:cubicBezTo>
                        <a:pt x="28" y="66"/>
                        <a:pt x="26" y="103"/>
                        <a:pt x="25" y="140"/>
                      </a:cubicBezTo>
                      <a:cubicBezTo>
                        <a:pt x="22" y="139"/>
                        <a:pt x="20" y="139"/>
                        <a:pt x="17" y="139"/>
                      </a:cubicBezTo>
                      <a:cubicBezTo>
                        <a:pt x="6" y="141"/>
                        <a:pt x="0" y="159"/>
                        <a:pt x="4" y="178"/>
                      </a:cubicBezTo>
                      <a:cubicBezTo>
                        <a:pt x="7" y="194"/>
                        <a:pt x="16" y="206"/>
                        <a:pt x="25" y="208"/>
                      </a:cubicBezTo>
                      <a:cubicBezTo>
                        <a:pt x="25" y="219"/>
                        <a:pt x="26" y="226"/>
                        <a:pt x="26" y="226"/>
                      </a:cubicBezTo>
                      <a:cubicBezTo>
                        <a:pt x="41" y="288"/>
                        <a:pt x="97" y="325"/>
                        <a:pt x="115" y="335"/>
                      </a:cubicBezTo>
                      <a:cubicBezTo>
                        <a:pt x="119" y="337"/>
                        <a:pt x="123" y="338"/>
                        <a:pt x="127" y="337"/>
                      </a:cubicBezTo>
                      <a:cubicBezTo>
                        <a:pt x="147" y="331"/>
                        <a:pt x="211" y="310"/>
                        <a:pt x="241" y="252"/>
                      </a:cubicBezTo>
                      <a:cubicBezTo>
                        <a:pt x="241" y="252"/>
                        <a:pt x="243" y="246"/>
                        <a:pt x="245" y="235"/>
                      </a:cubicBezTo>
                      <a:cubicBezTo>
                        <a:pt x="256" y="237"/>
                        <a:pt x="269" y="228"/>
                        <a:pt x="277" y="212"/>
                      </a:cubicBezTo>
                      <a:cubicBezTo>
                        <a:pt x="285" y="194"/>
                        <a:pt x="283" y="176"/>
                        <a:pt x="273" y="171"/>
                      </a:cubicBezTo>
                      <a:close/>
                    </a:path>
                  </a:pathLst>
                </a:custGeom>
                <a:solidFill>
                  <a:srgbClr val="FCC3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7" name="íṩľiḋe">
                  <a:extLst>
                    <a:ext uri="{FF2B5EF4-FFF2-40B4-BE49-F238E27FC236}">
                      <a16:creationId xmlns:a16="http://schemas.microsoft.com/office/drawing/2014/main" id="{8FC9F08B-1D96-488A-8AF4-FF686C1E563E}"/>
                    </a:ext>
                  </a:extLst>
                </p:cNvPr>
                <p:cNvSpPr/>
                <p:nvPr/>
              </p:nvSpPr>
              <p:spPr bwMode="auto">
                <a:xfrm>
                  <a:off x="10487405" y="1734374"/>
                  <a:ext cx="256839" cy="75314"/>
                </a:xfrm>
                <a:custGeom>
                  <a:avLst/>
                  <a:gdLst>
                    <a:gd name="T0" fmla="*/ 4 w 64"/>
                    <a:gd name="T1" fmla="*/ 10 h 19"/>
                    <a:gd name="T2" fmla="*/ 43 w 64"/>
                    <a:gd name="T3" fmla="*/ 3 h 19"/>
                    <a:gd name="T4" fmla="*/ 64 w 64"/>
                    <a:gd name="T5" fmla="*/ 15 h 19"/>
                    <a:gd name="T6" fmla="*/ 44 w 64"/>
                    <a:gd name="T7" fmla="*/ 8 h 19"/>
                    <a:gd name="T8" fmla="*/ 7 w 64"/>
                    <a:gd name="T9" fmla="*/ 16 h 19"/>
                    <a:gd name="T10" fmla="*/ 4 w 64"/>
                    <a:gd name="T11" fmla="*/ 1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4" h="19">
                      <a:moveTo>
                        <a:pt x="4" y="10"/>
                      </a:moveTo>
                      <a:cubicBezTo>
                        <a:pt x="7" y="9"/>
                        <a:pt x="26" y="0"/>
                        <a:pt x="43" y="3"/>
                      </a:cubicBezTo>
                      <a:cubicBezTo>
                        <a:pt x="51" y="4"/>
                        <a:pt x="56" y="8"/>
                        <a:pt x="64" y="15"/>
                      </a:cubicBezTo>
                      <a:cubicBezTo>
                        <a:pt x="59" y="14"/>
                        <a:pt x="51" y="8"/>
                        <a:pt x="44" y="8"/>
                      </a:cubicBezTo>
                      <a:cubicBezTo>
                        <a:pt x="28" y="6"/>
                        <a:pt x="12" y="14"/>
                        <a:pt x="7" y="16"/>
                      </a:cubicBezTo>
                      <a:cubicBezTo>
                        <a:pt x="2" y="19"/>
                        <a:pt x="0" y="13"/>
                        <a:pt x="4" y="10"/>
                      </a:cubicBezTo>
                      <a:close/>
                    </a:path>
                  </a:pathLst>
                </a:custGeom>
                <a:solidFill>
                  <a:srgbClr val="6634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8" name="îš1îḋè">
                  <a:extLst>
                    <a:ext uri="{FF2B5EF4-FFF2-40B4-BE49-F238E27FC236}">
                      <a16:creationId xmlns:a16="http://schemas.microsoft.com/office/drawing/2014/main" id="{AC2B2190-40A6-4FBD-A95C-390CB9615AF8}"/>
                    </a:ext>
                  </a:extLst>
                </p:cNvPr>
                <p:cNvSpPr/>
                <p:nvPr/>
              </p:nvSpPr>
              <p:spPr bwMode="auto">
                <a:xfrm>
                  <a:off x="9962142" y="1686096"/>
                  <a:ext cx="312841" cy="96556"/>
                </a:xfrm>
                <a:custGeom>
                  <a:avLst/>
                  <a:gdLst>
                    <a:gd name="T0" fmla="*/ 74 w 78"/>
                    <a:gd name="T1" fmla="*/ 15 h 24"/>
                    <a:gd name="T2" fmla="*/ 39 w 78"/>
                    <a:gd name="T3" fmla="*/ 0 h 24"/>
                    <a:gd name="T4" fmla="*/ 19 w 78"/>
                    <a:gd name="T5" fmla="*/ 6 h 24"/>
                    <a:gd name="T6" fmla="*/ 38 w 78"/>
                    <a:gd name="T7" fmla="*/ 5 h 24"/>
                    <a:gd name="T8" fmla="*/ 71 w 78"/>
                    <a:gd name="T9" fmla="*/ 20 h 24"/>
                    <a:gd name="T10" fmla="*/ 74 w 78"/>
                    <a:gd name="T11" fmla="*/ 1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8" h="24">
                      <a:moveTo>
                        <a:pt x="74" y="15"/>
                      </a:moveTo>
                      <a:cubicBezTo>
                        <a:pt x="72" y="13"/>
                        <a:pt x="51" y="0"/>
                        <a:pt x="39" y="0"/>
                      </a:cubicBezTo>
                      <a:cubicBezTo>
                        <a:pt x="32" y="0"/>
                        <a:pt x="26" y="2"/>
                        <a:pt x="19" y="6"/>
                      </a:cubicBezTo>
                      <a:cubicBezTo>
                        <a:pt x="0" y="16"/>
                        <a:pt x="25" y="2"/>
                        <a:pt x="38" y="5"/>
                      </a:cubicBezTo>
                      <a:cubicBezTo>
                        <a:pt x="53" y="8"/>
                        <a:pt x="66" y="16"/>
                        <a:pt x="71" y="20"/>
                      </a:cubicBezTo>
                      <a:cubicBezTo>
                        <a:pt x="74" y="24"/>
                        <a:pt x="78" y="18"/>
                        <a:pt x="74" y="15"/>
                      </a:cubicBezTo>
                      <a:close/>
                    </a:path>
                  </a:pathLst>
                </a:custGeom>
                <a:solidFill>
                  <a:srgbClr val="6634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9" name="íṩļïḋe">
                  <a:extLst>
                    <a:ext uri="{FF2B5EF4-FFF2-40B4-BE49-F238E27FC236}">
                      <a16:creationId xmlns:a16="http://schemas.microsoft.com/office/drawing/2014/main" id="{9F344618-84BD-40B7-B0A3-A09122D01234}"/>
                    </a:ext>
                  </a:extLst>
                </p:cNvPr>
                <p:cNvSpPr/>
                <p:nvPr/>
              </p:nvSpPr>
              <p:spPr bwMode="auto">
                <a:xfrm>
                  <a:off x="9759376" y="1016000"/>
                  <a:ext cx="1334400" cy="982937"/>
                </a:xfrm>
                <a:custGeom>
                  <a:avLst/>
                  <a:gdLst>
                    <a:gd name="T0" fmla="*/ 322 w 332"/>
                    <a:gd name="T1" fmla="*/ 174 h 245"/>
                    <a:gd name="T2" fmla="*/ 180 w 332"/>
                    <a:gd name="T3" fmla="*/ 11 h 245"/>
                    <a:gd name="T4" fmla="*/ 4 w 332"/>
                    <a:gd name="T5" fmla="*/ 135 h 245"/>
                    <a:gd name="T6" fmla="*/ 11 w 332"/>
                    <a:gd name="T7" fmla="*/ 209 h 245"/>
                    <a:gd name="T8" fmla="*/ 26 w 332"/>
                    <a:gd name="T9" fmla="*/ 184 h 245"/>
                    <a:gd name="T10" fmla="*/ 32 w 332"/>
                    <a:gd name="T11" fmla="*/ 184 h 245"/>
                    <a:gd name="T12" fmla="*/ 38 w 332"/>
                    <a:gd name="T13" fmla="*/ 204 h 245"/>
                    <a:gd name="T14" fmla="*/ 48 w 332"/>
                    <a:gd name="T15" fmla="*/ 159 h 245"/>
                    <a:gd name="T16" fmla="*/ 111 w 332"/>
                    <a:gd name="T17" fmla="*/ 108 h 245"/>
                    <a:gd name="T18" fmla="*/ 269 w 332"/>
                    <a:gd name="T19" fmla="*/ 190 h 245"/>
                    <a:gd name="T20" fmla="*/ 267 w 332"/>
                    <a:gd name="T21" fmla="*/ 232 h 245"/>
                    <a:gd name="T22" fmla="*/ 277 w 332"/>
                    <a:gd name="T23" fmla="*/ 214 h 245"/>
                    <a:gd name="T24" fmla="*/ 282 w 332"/>
                    <a:gd name="T25" fmla="*/ 216 h 245"/>
                    <a:gd name="T26" fmla="*/ 290 w 332"/>
                    <a:gd name="T27" fmla="*/ 245 h 245"/>
                    <a:gd name="T28" fmla="*/ 322 w 332"/>
                    <a:gd name="T29" fmla="*/ 174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2" h="245">
                      <a:moveTo>
                        <a:pt x="322" y="174"/>
                      </a:moveTo>
                      <a:cubicBezTo>
                        <a:pt x="332" y="94"/>
                        <a:pt x="268" y="22"/>
                        <a:pt x="180" y="11"/>
                      </a:cubicBezTo>
                      <a:cubicBezTo>
                        <a:pt x="92" y="0"/>
                        <a:pt x="13" y="55"/>
                        <a:pt x="4" y="135"/>
                      </a:cubicBezTo>
                      <a:cubicBezTo>
                        <a:pt x="0" y="161"/>
                        <a:pt x="3" y="187"/>
                        <a:pt x="11" y="209"/>
                      </a:cubicBezTo>
                      <a:cubicBezTo>
                        <a:pt x="12" y="196"/>
                        <a:pt x="17" y="186"/>
                        <a:pt x="26" y="184"/>
                      </a:cubicBezTo>
                      <a:cubicBezTo>
                        <a:pt x="28" y="184"/>
                        <a:pt x="30" y="184"/>
                        <a:pt x="32" y="184"/>
                      </a:cubicBezTo>
                      <a:cubicBezTo>
                        <a:pt x="34" y="201"/>
                        <a:pt x="37" y="213"/>
                        <a:pt x="38" y="204"/>
                      </a:cubicBezTo>
                      <a:cubicBezTo>
                        <a:pt x="40" y="193"/>
                        <a:pt x="44" y="173"/>
                        <a:pt x="48" y="159"/>
                      </a:cubicBezTo>
                      <a:cubicBezTo>
                        <a:pt x="55" y="139"/>
                        <a:pt x="56" y="105"/>
                        <a:pt x="111" y="108"/>
                      </a:cubicBezTo>
                      <a:cubicBezTo>
                        <a:pt x="111" y="62"/>
                        <a:pt x="277" y="75"/>
                        <a:pt x="269" y="190"/>
                      </a:cubicBezTo>
                      <a:cubicBezTo>
                        <a:pt x="269" y="205"/>
                        <a:pt x="268" y="222"/>
                        <a:pt x="267" y="232"/>
                      </a:cubicBezTo>
                      <a:cubicBezTo>
                        <a:pt x="266" y="241"/>
                        <a:pt x="271" y="230"/>
                        <a:pt x="277" y="214"/>
                      </a:cubicBezTo>
                      <a:cubicBezTo>
                        <a:pt x="279" y="215"/>
                        <a:pt x="281" y="215"/>
                        <a:pt x="282" y="216"/>
                      </a:cubicBezTo>
                      <a:cubicBezTo>
                        <a:pt x="290" y="220"/>
                        <a:pt x="293" y="232"/>
                        <a:pt x="290" y="245"/>
                      </a:cubicBezTo>
                      <a:cubicBezTo>
                        <a:pt x="307" y="225"/>
                        <a:pt x="319" y="201"/>
                        <a:pt x="322" y="174"/>
                      </a:cubicBezTo>
                      <a:close/>
                    </a:path>
                  </a:pathLst>
                </a:custGeom>
                <a:solidFill>
                  <a:srgbClr val="6D3B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0" name="iṧľiďe">
                  <a:extLst>
                    <a:ext uri="{FF2B5EF4-FFF2-40B4-BE49-F238E27FC236}">
                      <a16:creationId xmlns:a16="http://schemas.microsoft.com/office/drawing/2014/main" id="{7AD88DCE-1A13-4E27-914A-757382E2494D}"/>
                    </a:ext>
                  </a:extLst>
                </p:cNvPr>
                <p:cNvSpPr/>
                <p:nvPr/>
              </p:nvSpPr>
              <p:spPr bwMode="auto">
                <a:xfrm>
                  <a:off x="10259533" y="2080043"/>
                  <a:ext cx="156421" cy="71452"/>
                </a:xfrm>
                <a:custGeom>
                  <a:avLst/>
                  <a:gdLst>
                    <a:gd name="T0" fmla="*/ 27 w 39"/>
                    <a:gd name="T1" fmla="*/ 11 h 18"/>
                    <a:gd name="T2" fmla="*/ 12 w 39"/>
                    <a:gd name="T3" fmla="*/ 10 h 18"/>
                    <a:gd name="T4" fmla="*/ 2 w 39"/>
                    <a:gd name="T5" fmla="*/ 0 h 18"/>
                    <a:gd name="T6" fmla="*/ 1 w 39"/>
                    <a:gd name="T7" fmla="*/ 4 h 18"/>
                    <a:gd name="T8" fmla="*/ 15 w 39"/>
                    <a:gd name="T9" fmla="*/ 16 h 18"/>
                    <a:gd name="T10" fmla="*/ 22 w 39"/>
                    <a:gd name="T11" fmla="*/ 17 h 18"/>
                    <a:gd name="T12" fmla="*/ 39 w 39"/>
                    <a:gd name="T13" fmla="*/ 9 h 18"/>
                    <a:gd name="T14" fmla="*/ 38 w 39"/>
                    <a:gd name="T15" fmla="*/ 4 h 18"/>
                    <a:gd name="T16" fmla="*/ 27 w 39"/>
                    <a:gd name="T17" fmla="*/ 1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9" h="18">
                      <a:moveTo>
                        <a:pt x="27" y="11"/>
                      </a:move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7" y="9"/>
                        <a:pt x="3" y="5"/>
                        <a:pt x="2" y="0"/>
                      </a:cubicBezTo>
                      <a:cubicBezTo>
                        <a:pt x="1" y="1"/>
                        <a:pt x="1" y="3"/>
                        <a:pt x="1" y="4"/>
                      </a:cubicBezTo>
                      <a:cubicBezTo>
                        <a:pt x="0" y="12"/>
                        <a:pt x="8" y="15"/>
                        <a:pt x="15" y="16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8"/>
                        <a:pt x="38" y="16"/>
                        <a:pt x="39" y="9"/>
                      </a:cubicBezTo>
                      <a:cubicBezTo>
                        <a:pt x="39" y="8"/>
                        <a:pt x="39" y="6"/>
                        <a:pt x="38" y="4"/>
                      </a:cubicBezTo>
                      <a:cubicBezTo>
                        <a:pt x="36" y="9"/>
                        <a:pt x="32" y="12"/>
                        <a:pt x="27" y="11"/>
                      </a:cubicBezTo>
                      <a:close/>
                    </a:path>
                  </a:pathLst>
                </a:custGeom>
                <a:solidFill>
                  <a:srgbClr val="EA9F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1" name="îSḻíḓé">
                  <a:extLst>
                    <a:ext uri="{FF2B5EF4-FFF2-40B4-BE49-F238E27FC236}">
                      <a16:creationId xmlns:a16="http://schemas.microsoft.com/office/drawing/2014/main" id="{9698518F-86C1-4D47-AA0C-651D41A19CB8}"/>
                    </a:ext>
                  </a:extLst>
                </p:cNvPr>
                <p:cNvSpPr/>
                <p:nvPr/>
              </p:nvSpPr>
              <p:spPr bwMode="auto">
                <a:xfrm>
                  <a:off x="9825033" y="1774927"/>
                  <a:ext cx="71452" cy="179594"/>
                </a:xfrm>
                <a:custGeom>
                  <a:avLst/>
                  <a:gdLst>
                    <a:gd name="T0" fmla="*/ 1 w 18"/>
                    <a:gd name="T1" fmla="*/ 8 h 45"/>
                    <a:gd name="T2" fmla="*/ 8 w 18"/>
                    <a:gd name="T3" fmla="*/ 1 h 45"/>
                    <a:gd name="T4" fmla="*/ 17 w 18"/>
                    <a:gd name="T5" fmla="*/ 26 h 45"/>
                    <a:gd name="T6" fmla="*/ 15 w 18"/>
                    <a:gd name="T7" fmla="*/ 42 h 45"/>
                    <a:gd name="T8" fmla="*/ 8 w 18"/>
                    <a:gd name="T9" fmla="*/ 11 h 45"/>
                    <a:gd name="T10" fmla="*/ 1 w 18"/>
                    <a:gd name="T11" fmla="*/ 8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45">
                      <a:moveTo>
                        <a:pt x="1" y="8"/>
                      </a:moveTo>
                      <a:cubicBezTo>
                        <a:pt x="1" y="6"/>
                        <a:pt x="5" y="0"/>
                        <a:pt x="8" y="1"/>
                      </a:cubicBezTo>
                      <a:cubicBezTo>
                        <a:pt x="13" y="4"/>
                        <a:pt x="16" y="15"/>
                        <a:pt x="17" y="26"/>
                      </a:cubicBezTo>
                      <a:cubicBezTo>
                        <a:pt x="18" y="37"/>
                        <a:pt x="16" y="45"/>
                        <a:pt x="15" y="42"/>
                      </a:cubicBezTo>
                      <a:cubicBezTo>
                        <a:pt x="13" y="38"/>
                        <a:pt x="13" y="24"/>
                        <a:pt x="8" y="11"/>
                      </a:cubicBezTo>
                      <a:cubicBezTo>
                        <a:pt x="5" y="3"/>
                        <a:pt x="0" y="19"/>
                        <a:pt x="1" y="8"/>
                      </a:cubicBezTo>
                      <a:close/>
                    </a:path>
                  </a:pathLst>
                </a:custGeom>
                <a:solidFill>
                  <a:srgbClr val="EA9F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2" name="iSlîḓé">
                  <a:extLst>
                    <a:ext uri="{FF2B5EF4-FFF2-40B4-BE49-F238E27FC236}">
                      <a16:creationId xmlns:a16="http://schemas.microsoft.com/office/drawing/2014/main" id="{806A2413-9924-4DC5-86A9-7A703BC9EC52}"/>
                    </a:ext>
                  </a:extLst>
                </p:cNvPr>
                <p:cNvSpPr/>
                <p:nvPr/>
              </p:nvSpPr>
              <p:spPr bwMode="auto">
                <a:xfrm>
                  <a:off x="10825350" y="1902380"/>
                  <a:ext cx="92694" cy="169938"/>
                </a:xfrm>
                <a:custGeom>
                  <a:avLst/>
                  <a:gdLst>
                    <a:gd name="T0" fmla="*/ 23 w 23"/>
                    <a:gd name="T1" fmla="*/ 9 h 42"/>
                    <a:gd name="T2" fmla="*/ 17 w 23"/>
                    <a:gd name="T3" fmla="*/ 1 h 42"/>
                    <a:gd name="T4" fmla="*/ 3 w 23"/>
                    <a:gd name="T5" fmla="*/ 23 h 42"/>
                    <a:gd name="T6" fmla="*/ 1 w 23"/>
                    <a:gd name="T7" fmla="*/ 39 h 42"/>
                    <a:gd name="T8" fmla="*/ 15 w 23"/>
                    <a:gd name="T9" fmla="*/ 11 h 42"/>
                    <a:gd name="T10" fmla="*/ 23 w 23"/>
                    <a:gd name="T11" fmla="*/ 9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42">
                      <a:moveTo>
                        <a:pt x="23" y="9"/>
                      </a:moveTo>
                      <a:cubicBezTo>
                        <a:pt x="23" y="7"/>
                        <a:pt x="21" y="0"/>
                        <a:pt x="17" y="1"/>
                      </a:cubicBezTo>
                      <a:cubicBezTo>
                        <a:pt x="12" y="2"/>
                        <a:pt x="7" y="13"/>
                        <a:pt x="3" y="23"/>
                      </a:cubicBezTo>
                      <a:cubicBezTo>
                        <a:pt x="0" y="34"/>
                        <a:pt x="0" y="42"/>
                        <a:pt x="1" y="39"/>
                      </a:cubicBezTo>
                      <a:cubicBezTo>
                        <a:pt x="3" y="35"/>
                        <a:pt x="7" y="22"/>
                        <a:pt x="15" y="11"/>
                      </a:cubicBezTo>
                      <a:cubicBezTo>
                        <a:pt x="20" y="3"/>
                        <a:pt x="21" y="20"/>
                        <a:pt x="23" y="9"/>
                      </a:cubicBezTo>
                      <a:close/>
                    </a:path>
                  </a:pathLst>
                </a:custGeom>
                <a:solidFill>
                  <a:srgbClr val="EA9F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3" name="ïšḻîḓé">
                  <a:extLst>
                    <a:ext uri="{FF2B5EF4-FFF2-40B4-BE49-F238E27FC236}">
                      <a16:creationId xmlns:a16="http://schemas.microsoft.com/office/drawing/2014/main" id="{9DF91EF0-8821-4651-AC1F-EE572C06523E}"/>
                    </a:ext>
                  </a:extLst>
                </p:cNvPr>
                <p:cNvSpPr/>
                <p:nvPr/>
              </p:nvSpPr>
              <p:spPr bwMode="auto">
                <a:xfrm>
                  <a:off x="9940900" y="1923623"/>
                  <a:ext cx="241390" cy="179594"/>
                </a:xfrm>
                <a:custGeom>
                  <a:avLst/>
                  <a:gdLst>
                    <a:gd name="T0" fmla="*/ 56 w 60"/>
                    <a:gd name="T1" fmla="*/ 34 h 45"/>
                    <a:gd name="T2" fmla="*/ 23 w 60"/>
                    <a:gd name="T3" fmla="*/ 38 h 45"/>
                    <a:gd name="T4" fmla="*/ 4 w 60"/>
                    <a:gd name="T5" fmla="*/ 10 h 45"/>
                    <a:gd name="T6" fmla="*/ 37 w 60"/>
                    <a:gd name="T7" fmla="*/ 6 h 45"/>
                    <a:gd name="T8" fmla="*/ 56 w 60"/>
                    <a:gd name="T9" fmla="*/ 3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45">
                      <a:moveTo>
                        <a:pt x="56" y="34"/>
                      </a:moveTo>
                      <a:cubicBezTo>
                        <a:pt x="52" y="43"/>
                        <a:pt x="37" y="45"/>
                        <a:pt x="23" y="38"/>
                      </a:cubicBezTo>
                      <a:cubicBezTo>
                        <a:pt x="8" y="32"/>
                        <a:pt x="0" y="19"/>
                        <a:pt x="4" y="10"/>
                      </a:cubicBezTo>
                      <a:cubicBezTo>
                        <a:pt x="8" y="2"/>
                        <a:pt x="23" y="0"/>
                        <a:pt x="37" y="6"/>
                      </a:cubicBezTo>
                      <a:cubicBezTo>
                        <a:pt x="52" y="13"/>
                        <a:pt x="60" y="25"/>
                        <a:pt x="56" y="34"/>
                      </a:cubicBezTo>
                      <a:close/>
                    </a:path>
                  </a:pathLst>
                </a:custGeom>
                <a:solidFill>
                  <a:srgbClr val="FFB1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4" name="îśḻiďê">
                  <a:extLst>
                    <a:ext uri="{FF2B5EF4-FFF2-40B4-BE49-F238E27FC236}">
                      <a16:creationId xmlns:a16="http://schemas.microsoft.com/office/drawing/2014/main" id="{8A04D5C6-0A1C-41A7-973C-1FC148768D98}"/>
                    </a:ext>
                  </a:extLst>
                </p:cNvPr>
                <p:cNvSpPr/>
                <p:nvPr/>
              </p:nvSpPr>
              <p:spPr bwMode="auto">
                <a:xfrm>
                  <a:off x="10502854" y="1998936"/>
                  <a:ext cx="241390" cy="160283"/>
                </a:xfrm>
                <a:custGeom>
                  <a:avLst/>
                  <a:gdLst>
                    <a:gd name="T0" fmla="*/ 2 w 60"/>
                    <a:gd name="T1" fmla="*/ 25 h 40"/>
                    <a:gd name="T2" fmla="*/ 33 w 60"/>
                    <a:gd name="T3" fmla="*/ 38 h 40"/>
                    <a:gd name="T4" fmla="*/ 58 w 60"/>
                    <a:gd name="T5" fmla="*/ 15 h 40"/>
                    <a:gd name="T6" fmla="*/ 27 w 60"/>
                    <a:gd name="T7" fmla="*/ 3 h 40"/>
                    <a:gd name="T8" fmla="*/ 2 w 60"/>
                    <a:gd name="T9" fmla="*/ 2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40">
                      <a:moveTo>
                        <a:pt x="2" y="25"/>
                      </a:moveTo>
                      <a:cubicBezTo>
                        <a:pt x="4" y="35"/>
                        <a:pt x="18" y="40"/>
                        <a:pt x="33" y="38"/>
                      </a:cubicBezTo>
                      <a:cubicBezTo>
                        <a:pt x="49" y="35"/>
                        <a:pt x="60" y="25"/>
                        <a:pt x="58" y="15"/>
                      </a:cubicBezTo>
                      <a:cubicBezTo>
                        <a:pt x="56" y="6"/>
                        <a:pt x="42" y="0"/>
                        <a:pt x="27" y="3"/>
                      </a:cubicBezTo>
                      <a:cubicBezTo>
                        <a:pt x="11" y="6"/>
                        <a:pt x="0" y="16"/>
                        <a:pt x="2" y="25"/>
                      </a:cubicBezTo>
                      <a:close/>
                    </a:path>
                  </a:pathLst>
                </a:custGeom>
                <a:solidFill>
                  <a:srgbClr val="FFB1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5" name="îśḻïḋe">
                  <a:extLst>
                    <a:ext uri="{FF2B5EF4-FFF2-40B4-BE49-F238E27FC236}">
                      <a16:creationId xmlns:a16="http://schemas.microsoft.com/office/drawing/2014/main" id="{DB77F0C3-8704-4B5E-A40E-4AEB2C4F63EC}"/>
                    </a:ext>
                  </a:extLst>
                </p:cNvPr>
                <p:cNvSpPr/>
                <p:nvPr/>
              </p:nvSpPr>
              <p:spPr bwMode="auto">
                <a:xfrm>
                  <a:off x="9672475" y="1253527"/>
                  <a:ext cx="442226" cy="1318951"/>
                </a:xfrm>
                <a:custGeom>
                  <a:avLst/>
                  <a:gdLst>
                    <a:gd name="T0" fmla="*/ 110 w 110"/>
                    <a:gd name="T1" fmla="*/ 34 h 329"/>
                    <a:gd name="T2" fmla="*/ 50 w 110"/>
                    <a:gd name="T3" fmla="*/ 57 h 329"/>
                    <a:gd name="T4" fmla="*/ 27 w 110"/>
                    <a:gd name="T5" fmla="*/ 182 h 329"/>
                    <a:gd name="T6" fmla="*/ 82 w 110"/>
                    <a:gd name="T7" fmla="*/ 329 h 329"/>
                    <a:gd name="T8" fmla="*/ 11 w 110"/>
                    <a:gd name="T9" fmla="*/ 209 h 329"/>
                    <a:gd name="T10" fmla="*/ 50 w 110"/>
                    <a:gd name="T11" fmla="*/ 29 h 329"/>
                    <a:gd name="T12" fmla="*/ 110 w 110"/>
                    <a:gd name="T13" fmla="*/ 34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0" h="329">
                      <a:moveTo>
                        <a:pt x="110" y="34"/>
                      </a:moveTo>
                      <a:cubicBezTo>
                        <a:pt x="93" y="29"/>
                        <a:pt x="65" y="23"/>
                        <a:pt x="50" y="57"/>
                      </a:cubicBezTo>
                      <a:cubicBezTo>
                        <a:pt x="36" y="91"/>
                        <a:pt x="24" y="125"/>
                        <a:pt x="27" y="182"/>
                      </a:cubicBezTo>
                      <a:cubicBezTo>
                        <a:pt x="29" y="231"/>
                        <a:pt x="50" y="304"/>
                        <a:pt x="82" y="329"/>
                      </a:cubicBezTo>
                      <a:cubicBezTo>
                        <a:pt x="67" y="322"/>
                        <a:pt x="22" y="278"/>
                        <a:pt x="11" y="209"/>
                      </a:cubicBezTo>
                      <a:cubicBezTo>
                        <a:pt x="0" y="138"/>
                        <a:pt x="32" y="53"/>
                        <a:pt x="50" y="29"/>
                      </a:cubicBezTo>
                      <a:cubicBezTo>
                        <a:pt x="72" y="0"/>
                        <a:pt x="110" y="34"/>
                        <a:pt x="110" y="34"/>
                      </a:cubicBezTo>
                      <a:close/>
                    </a:path>
                  </a:pathLst>
                </a:custGeom>
                <a:solidFill>
                  <a:srgbClr val="6D3B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6" name="iśļiḓê">
                  <a:extLst>
                    <a:ext uri="{FF2B5EF4-FFF2-40B4-BE49-F238E27FC236}">
                      <a16:creationId xmlns:a16="http://schemas.microsoft.com/office/drawing/2014/main" id="{66993FED-1997-4067-A335-2B30B0648B18}"/>
                    </a:ext>
                  </a:extLst>
                </p:cNvPr>
                <p:cNvSpPr/>
                <p:nvPr/>
              </p:nvSpPr>
              <p:spPr bwMode="auto">
                <a:xfrm>
                  <a:off x="9759376" y="1321116"/>
                  <a:ext cx="355325" cy="1083355"/>
                </a:xfrm>
                <a:custGeom>
                  <a:avLst/>
                  <a:gdLst>
                    <a:gd name="T0" fmla="*/ 49 w 88"/>
                    <a:gd name="T1" fmla="*/ 231 h 270"/>
                    <a:gd name="T2" fmla="*/ 23 w 88"/>
                    <a:gd name="T3" fmla="*/ 184 h 270"/>
                    <a:gd name="T4" fmla="*/ 40 w 88"/>
                    <a:gd name="T5" fmla="*/ 55 h 270"/>
                    <a:gd name="T6" fmla="*/ 88 w 88"/>
                    <a:gd name="T7" fmla="*/ 17 h 270"/>
                    <a:gd name="T8" fmla="*/ 40 w 88"/>
                    <a:gd name="T9" fmla="*/ 30 h 270"/>
                    <a:gd name="T10" fmla="*/ 11 w 88"/>
                    <a:gd name="T11" fmla="*/ 195 h 270"/>
                    <a:gd name="T12" fmla="*/ 77 w 88"/>
                    <a:gd name="T13" fmla="*/ 268 h 270"/>
                    <a:gd name="T14" fmla="*/ 49 w 88"/>
                    <a:gd name="T15" fmla="*/ 231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8" h="270">
                      <a:moveTo>
                        <a:pt x="49" y="231"/>
                      </a:moveTo>
                      <a:cubicBezTo>
                        <a:pt x="33" y="220"/>
                        <a:pt x="24" y="202"/>
                        <a:pt x="23" y="184"/>
                      </a:cubicBezTo>
                      <a:cubicBezTo>
                        <a:pt x="19" y="123"/>
                        <a:pt x="28" y="89"/>
                        <a:pt x="40" y="55"/>
                      </a:cubicBezTo>
                      <a:cubicBezTo>
                        <a:pt x="53" y="20"/>
                        <a:pt x="72" y="19"/>
                        <a:pt x="88" y="17"/>
                      </a:cubicBezTo>
                      <a:cubicBezTo>
                        <a:pt x="88" y="17"/>
                        <a:pt x="59" y="0"/>
                        <a:pt x="40" y="30"/>
                      </a:cubicBezTo>
                      <a:cubicBezTo>
                        <a:pt x="24" y="54"/>
                        <a:pt x="0" y="134"/>
                        <a:pt x="11" y="195"/>
                      </a:cubicBezTo>
                      <a:cubicBezTo>
                        <a:pt x="23" y="257"/>
                        <a:pt x="58" y="270"/>
                        <a:pt x="77" y="268"/>
                      </a:cubicBezTo>
                      <a:cubicBezTo>
                        <a:pt x="67" y="258"/>
                        <a:pt x="57" y="245"/>
                        <a:pt x="49" y="231"/>
                      </a:cubicBezTo>
                      <a:close/>
                    </a:path>
                  </a:pathLst>
                </a:custGeom>
                <a:solidFill>
                  <a:srgbClr val="6D3B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7" name="íṡ1ïḑè">
                  <a:extLst>
                    <a:ext uri="{FF2B5EF4-FFF2-40B4-BE49-F238E27FC236}">
                      <a16:creationId xmlns:a16="http://schemas.microsoft.com/office/drawing/2014/main" id="{2468644A-355E-4E25-9322-26590CB2C5F0}"/>
                    </a:ext>
                  </a:extLst>
                </p:cNvPr>
                <p:cNvSpPr/>
                <p:nvPr/>
              </p:nvSpPr>
              <p:spPr bwMode="auto">
                <a:xfrm>
                  <a:off x="11182606" y="2798417"/>
                  <a:ext cx="274218" cy="1065974"/>
                </a:xfrm>
                <a:custGeom>
                  <a:avLst/>
                  <a:gdLst>
                    <a:gd name="T0" fmla="*/ 19 w 68"/>
                    <a:gd name="T1" fmla="*/ 20 h 266"/>
                    <a:gd name="T2" fmla="*/ 43 w 68"/>
                    <a:gd name="T3" fmla="*/ 64 h 266"/>
                    <a:gd name="T4" fmla="*/ 12 w 68"/>
                    <a:gd name="T5" fmla="*/ 122 h 266"/>
                    <a:gd name="T6" fmla="*/ 17 w 68"/>
                    <a:gd name="T7" fmla="*/ 176 h 266"/>
                    <a:gd name="T8" fmla="*/ 15 w 68"/>
                    <a:gd name="T9" fmla="*/ 230 h 266"/>
                    <a:gd name="T10" fmla="*/ 28 w 68"/>
                    <a:gd name="T11" fmla="*/ 259 h 266"/>
                    <a:gd name="T12" fmla="*/ 35 w 68"/>
                    <a:gd name="T13" fmla="*/ 242 h 266"/>
                    <a:gd name="T14" fmla="*/ 23 w 68"/>
                    <a:gd name="T15" fmla="*/ 255 h 266"/>
                    <a:gd name="T16" fmla="*/ 18 w 68"/>
                    <a:gd name="T17" fmla="*/ 237 h 266"/>
                    <a:gd name="T18" fmla="*/ 34 w 68"/>
                    <a:gd name="T19" fmla="*/ 220 h 266"/>
                    <a:gd name="T20" fmla="*/ 36 w 68"/>
                    <a:gd name="T21" fmla="*/ 173 h 266"/>
                    <a:gd name="T22" fmla="*/ 39 w 68"/>
                    <a:gd name="T23" fmla="*/ 121 h 266"/>
                    <a:gd name="T24" fmla="*/ 66 w 68"/>
                    <a:gd name="T25" fmla="*/ 64 h 266"/>
                    <a:gd name="T26" fmla="*/ 39 w 68"/>
                    <a:gd name="T27" fmla="*/ 29 h 266"/>
                    <a:gd name="T28" fmla="*/ 24 w 68"/>
                    <a:gd name="T29" fmla="*/ 0 h 266"/>
                    <a:gd name="T30" fmla="*/ 19 w 68"/>
                    <a:gd name="T31" fmla="*/ 2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8" h="266">
                      <a:moveTo>
                        <a:pt x="19" y="20"/>
                      </a:moveTo>
                      <a:cubicBezTo>
                        <a:pt x="21" y="30"/>
                        <a:pt x="43" y="43"/>
                        <a:pt x="43" y="64"/>
                      </a:cubicBezTo>
                      <a:cubicBezTo>
                        <a:pt x="43" y="85"/>
                        <a:pt x="24" y="100"/>
                        <a:pt x="12" y="122"/>
                      </a:cubicBezTo>
                      <a:cubicBezTo>
                        <a:pt x="1" y="142"/>
                        <a:pt x="3" y="161"/>
                        <a:pt x="17" y="176"/>
                      </a:cubicBezTo>
                      <a:cubicBezTo>
                        <a:pt x="30" y="190"/>
                        <a:pt x="35" y="211"/>
                        <a:pt x="15" y="230"/>
                      </a:cubicBezTo>
                      <a:cubicBezTo>
                        <a:pt x="0" y="243"/>
                        <a:pt x="13" y="266"/>
                        <a:pt x="28" y="259"/>
                      </a:cubicBezTo>
                      <a:cubicBezTo>
                        <a:pt x="36" y="255"/>
                        <a:pt x="36" y="245"/>
                        <a:pt x="35" y="242"/>
                      </a:cubicBezTo>
                      <a:cubicBezTo>
                        <a:pt x="35" y="251"/>
                        <a:pt x="28" y="257"/>
                        <a:pt x="23" y="255"/>
                      </a:cubicBezTo>
                      <a:cubicBezTo>
                        <a:pt x="13" y="252"/>
                        <a:pt x="15" y="241"/>
                        <a:pt x="18" y="237"/>
                      </a:cubicBezTo>
                      <a:cubicBezTo>
                        <a:pt x="21" y="234"/>
                        <a:pt x="28" y="229"/>
                        <a:pt x="34" y="220"/>
                      </a:cubicBezTo>
                      <a:cubicBezTo>
                        <a:pt x="44" y="206"/>
                        <a:pt x="44" y="190"/>
                        <a:pt x="36" y="173"/>
                      </a:cubicBezTo>
                      <a:cubicBezTo>
                        <a:pt x="28" y="155"/>
                        <a:pt x="24" y="142"/>
                        <a:pt x="39" y="121"/>
                      </a:cubicBezTo>
                      <a:cubicBezTo>
                        <a:pt x="54" y="101"/>
                        <a:pt x="64" y="90"/>
                        <a:pt x="66" y="64"/>
                      </a:cubicBezTo>
                      <a:cubicBezTo>
                        <a:pt x="68" y="50"/>
                        <a:pt x="59" y="42"/>
                        <a:pt x="39" y="29"/>
                      </a:cubicBezTo>
                      <a:cubicBezTo>
                        <a:pt x="23" y="19"/>
                        <a:pt x="21" y="5"/>
                        <a:pt x="24" y="0"/>
                      </a:cubicBezTo>
                      <a:cubicBezTo>
                        <a:pt x="22" y="2"/>
                        <a:pt x="18" y="10"/>
                        <a:pt x="19" y="20"/>
                      </a:cubicBezTo>
                      <a:close/>
                    </a:path>
                  </a:pathLst>
                </a:custGeom>
                <a:solidFill>
                  <a:srgbClr val="A258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8" name="îṧļïdè">
                  <a:extLst>
                    <a:ext uri="{FF2B5EF4-FFF2-40B4-BE49-F238E27FC236}">
                      <a16:creationId xmlns:a16="http://schemas.microsoft.com/office/drawing/2014/main" id="{9C57CB9B-9AB5-40E4-91C9-8041B85CB732}"/>
                    </a:ext>
                  </a:extLst>
                </p:cNvPr>
                <p:cNvSpPr/>
                <p:nvPr/>
              </p:nvSpPr>
              <p:spPr bwMode="auto">
                <a:xfrm>
                  <a:off x="9732340" y="1357807"/>
                  <a:ext cx="334083" cy="979075"/>
                </a:xfrm>
                <a:custGeom>
                  <a:avLst/>
                  <a:gdLst>
                    <a:gd name="T0" fmla="*/ 83 w 83"/>
                    <a:gd name="T1" fmla="*/ 5 h 244"/>
                    <a:gd name="T2" fmla="*/ 48 w 83"/>
                    <a:gd name="T3" fmla="*/ 26 h 244"/>
                    <a:gd name="T4" fmla="*/ 20 w 83"/>
                    <a:gd name="T5" fmla="*/ 138 h 244"/>
                    <a:gd name="T6" fmla="*/ 46 w 83"/>
                    <a:gd name="T7" fmla="*/ 244 h 244"/>
                    <a:gd name="T8" fmla="*/ 8 w 83"/>
                    <a:gd name="T9" fmla="*/ 139 h 244"/>
                    <a:gd name="T10" fmla="*/ 61 w 83"/>
                    <a:gd name="T11" fmla="*/ 1 h 244"/>
                    <a:gd name="T12" fmla="*/ 83 w 83"/>
                    <a:gd name="T13" fmla="*/ 5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244">
                      <a:moveTo>
                        <a:pt x="83" y="5"/>
                      </a:moveTo>
                      <a:cubicBezTo>
                        <a:pt x="73" y="5"/>
                        <a:pt x="59" y="11"/>
                        <a:pt x="48" y="26"/>
                      </a:cubicBezTo>
                      <a:cubicBezTo>
                        <a:pt x="37" y="41"/>
                        <a:pt x="20" y="107"/>
                        <a:pt x="20" y="138"/>
                      </a:cubicBezTo>
                      <a:cubicBezTo>
                        <a:pt x="19" y="169"/>
                        <a:pt x="32" y="223"/>
                        <a:pt x="46" y="244"/>
                      </a:cubicBezTo>
                      <a:cubicBezTo>
                        <a:pt x="32" y="229"/>
                        <a:pt x="11" y="195"/>
                        <a:pt x="8" y="139"/>
                      </a:cubicBezTo>
                      <a:cubicBezTo>
                        <a:pt x="0" y="2"/>
                        <a:pt x="56" y="2"/>
                        <a:pt x="61" y="1"/>
                      </a:cubicBezTo>
                      <a:cubicBezTo>
                        <a:pt x="66" y="0"/>
                        <a:pt x="83" y="5"/>
                        <a:pt x="83" y="5"/>
                      </a:cubicBezTo>
                      <a:close/>
                    </a:path>
                  </a:pathLst>
                </a:custGeom>
                <a:solidFill>
                  <a:srgbClr val="8448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9" name="íś1îdè">
                  <a:extLst>
                    <a:ext uri="{FF2B5EF4-FFF2-40B4-BE49-F238E27FC236}">
                      <a16:creationId xmlns:a16="http://schemas.microsoft.com/office/drawing/2014/main" id="{ED0DF899-C2B6-4279-8DB0-256555EEC24D}"/>
                    </a:ext>
                  </a:extLst>
                </p:cNvPr>
                <p:cNvSpPr/>
                <p:nvPr/>
              </p:nvSpPr>
              <p:spPr bwMode="auto">
                <a:xfrm>
                  <a:off x="11163294" y="2124459"/>
                  <a:ext cx="529126" cy="1643378"/>
                </a:xfrm>
                <a:custGeom>
                  <a:avLst/>
                  <a:gdLst>
                    <a:gd name="T0" fmla="*/ 13 w 132"/>
                    <a:gd name="T1" fmla="*/ 120 h 410"/>
                    <a:gd name="T2" fmla="*/ 52 w 132"/>
                    <a:gd name="T3" fmla="*/ 213 h 410"/>
                    <a:gd name="T4" fmla="*/ 66 w 132"/>
                    <a:gd name="T5" fmla="*/ 277 h 410"/>
                    <a:gd name="T6" fmla="*/ 89 w 132"/>
                    <a:gd name="T7" fmla="*/ 317 h 410"/>
                    <a:gd name="T8" fmla="*/ 76 w 132"/>
                    <a:gd name="T9" fmla="*/ 354 h 410"/>
                    <a:gd name="T10" fmla="*/ 87 w 132"/>
                    <a:gd name="T11" fmla="*/ 375 h 410"/>
                    <a:gd name="T12" fmla="*/ 67 w 132"/>
                    <a:gd name="T13" fmla="*/ 377 h 410"/>
                    <a:gd name="T14" fmla="*/ 80 w 132"/>
                    <a:gd name="T15" fmla="*/ 362 h 410"/>
                    <a:gd name="T16" fmla="*/ 126 w 132"/>
                    <a:gd name="T17" fmla="*/ 337 h 410"/>
                    <a:gd name="T18" fmla="*/ 94 w 132"/>
                    <a:gd name="T19" fmla="*/ 292 h 410"/>
                    <a:gd name="T20" fmla="*/ 92 w 132"/>
                    <a:gd name="T21" fmla="*/ 199 h 410"/>
                    <a:gd name="T22" fmla="*/ 37 w 132"/>
                    <a:gd name="T23" fmla="*/ 86 h 410"/>
                    <a:gd name="T24" fmla="*/ 13 w 132"/>
                    <a:gd name="T25" fmla="*/ 12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2" h="410">
                      <a:moveTo>
                        <a:pt x="13" y="120"/>
                      </a:moveTo>
                      <a:cubicBezTo>
                        <a:pt x="11" y="132"/>
                        <a:pt x="0" y="181"/>
                        <a:pt x="52" y="213"/>
                      </a:cubicBezTo>
                      <a:cubicBezTo>
                        <a:pt x="86" y="235"/>
                        <a:pt x="76" y="259"/>
                        <a:pt x="66" y="277"/>
                      </a:cubicBezTo>
                      <a:cubicBezTo>
                        <a:pt x="55" y="295"/>
                        <a:pt x="73" y="310"/>
                        <a:pt x="89" y="317"/>
                      </a:cubicBezTo>
                      <a:cubicBezTo>
                        <a:pt x="106" y="324"/>
                        <a:pt x="106" y="355"/>
                        <a:pt x="76" y="354"/>
                      </a:cubicBezTo>
                      <a:cubicBezTo>
                        <a:pt x="38" y="353"/>
                        <a:pt x="57" y="410"/>
                        <a:pt x="87" y="375"/>
                      </a:cubicBezTo>
                      <a:cubicBezTo>
                        <a:pt x="81" y="379"/>
                        <a:pt x="73" y="382"/>
                        <a:pt x="67" y="377"/>
                      </a:cubicBezTo>
                      <a:cubicBezTo>
                        <a:pt x="61" y="372"/>
                        <a:pt x="63" y="361"/>
                        <a:pt x="80" y="362"/>
                      </a:cubicBezTo>
                      <a:cubicBezTo>
                        <a:pt x="98" y="363"/>
                        <a:pt x="121" y="360"/>
                        <a:pt x="126" y="337"/>
                      </a:cubicBezTo>
                      <a:cubicBezTo>
                        <a:pt x="132" y="309"/>
                        <a:pt x="107" y="307"/>
                        <a:pt x="94" y="292"/>
                      </a:cubicBezTo>
                      <a:cubicBezTo>
                        <a:pt x="77" y="275"/>
                        <a:pt x="116" y="244"/>
                        <a:pt x="92" y="199"/>
                      </a:cubicBezTo>
                      <a:cubicBezTo>
                        <a:pt x="76" y="170"/>
                        <a:pt x="28" y="172"/>
                        <a:pt x="37" y="86"/>
                      </a:cubicBezTo>
                      <a:cubicBezTo>
                        <a:pt x="45" y="0"/>
                        <a:pt x="13" y="120"/>
                        <a:pt x="13" y="120"/>
                      </a:cubicBezTo>
                      <a:close/>
                    </a:path>
                  </a:pathLst>
                </a:custGeom>
                <a:solidFill>
                  <a:srgbClr val="A258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0" name="îşḷíḋê">
                  <a:extLst>
                    <a:ext uri="{FF2B5EF4-FFF2-40B4-BE49-F238E27FC236}">
                      <a16:creationId xmlns:a16="http://schemas.microsoft.com/office/drawing/2014/main" id="{B7CD50E6-5B1E-4620-8E88-9B162238EF00}"/>
                    </a:ext>
                  </a:extLst>
                </p:cNvPr>
                <p:cNvSpPr/>
                <p:nvPr/>
              </p:nvSpPr>
              <p:spPr bwMode="auto">
                <a:xfrm>
                  <a:off x="10101182" y="1176282"/>
                  <a:ext cx="1214671" cy="1459922"/>
                </a:xfrm>
                <a:custGeom>
                  <a:avLst/>
                  <a:gdLst>
                    <a:gd name="T0" fmla="*/ 21 w 302"/>
                    <a:gd name="T1" fmla="*/ 54 h 364"/>
                    <a:gd name="T2" fmla="*/ 66 w 302"/>
                    <a:gd name="T3" fmla="*/ 29 h 364"/>
                    <a:gd name="T4" fmla="*/ 176 w 302"/>
                    <a:gd name="T5" fmla="*/ 103 h 364"/>
                    <a:gd name="T6" fmla="*/ 232 w 302"/>
                    <a:gd name="T7" fmla="*/ 228 h 364"/>
                    <a:gd name="T8" fmla="*/ 279 w 302"/>
                    <a:gd name="T9" fmla="*/ 301 h 364"/>
                    <a:gd name="T10" fmla="*/ 277 w 302"/>
                    <a:gd name="T11" fmla="*/ 356 h 364"/>
                    <a:gd name="T12" fmla="*/ 301 w 302"/>
                    <a:gd name="T13" fmla="*/ 301 h 364"/>
                    <a:gd name="T14" fmla="*/ 270 w 302"/>
                    <a:gd name="T15" fmla="*/ 242 h 364"/>
                    <a:gd name="T16" fmla="*/ 252 w 302"/>
                    <a:gd name="T17" fmla="*/ 159 h 364"/>
                    <a:gd name="T18" fmla="*/ 196 w 302"/>
                    <a:gd name="T19" fmla="*/ 53 h 364"/>
                    <a:gd name="T20" fmla="*/ 98 w 302"/>
                    <a:gd name="T21" fmla="*/ 8 h 364"/>
                    <a:gd name="T22" fmla="*/ 21 w 302"/>
                    <a:gd name="T23" fmla="*/ 54 h 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02" h="364">
                      <a:moveTo>
                        <a:pt x="21" y="54"/>
                      </a:moveTo>
                      <a:cubicBezTo>
                        <a:pt x="25" y="30"/>
                        <a:pt x="39" y="26"/>
                        <a:pt x="66" y="29"/>
                      </a:cubicBezTo>
                      <a:cubicBezTo>
                        <a:pt x="93" y="31"/>
                        <a:pt x="163" y="57"/>
                        <a:pt x="176" y="103"/>
                      </a:cubicBezTo>
                      <a:cubicBezTo>
                        <a:pt x="190" y="148"/>
                        <a:pt x="215" y="200"/>
                        <a:pt x="232" y="228"/>
                      </a:cubicBezTo>
                      <a:cubicBezTo>
                        <a:pt x="248" y="256"/>
                        <a:pt x="272" y="272"/>
                        <a:pt x="279" y="301"/>
                      </a:cubicBezTo>
                      <a:cubicBezTo>
                        <a:pt x="286" y="330"/>
                        <a:pt x="276" y="349"/>
                        <a:pt x="277" y="356"/>
                      </a:cubicBezTo>
                      <a:cubicBezTo>
                        <a:pt x="277" y="364"/>
                        <a:pt x="302" y="320"/>
                        <a:pt x="301" y="301"/>
                      </a:cubicBezTo>
                      <a:cubicBezTo>
                        <a:pt x="299" y="283"/>
                        <a:pt x="286" y="271"/>
                        <a:pt x="270" y="242"/>
                      </a:cubicBezTo>
                      <a:cubicBezTo>
                        <a:pt x="254" y="213"/>
                        <a:pt x="261" y="225"/>
                        <a:pt x="252" y="159"/>
                      </a:cubicBezTo>
                      <a:cubicBezTo>
                        <a:pt x="242" y="94"/>
                        <a:pt x="211" y="66"/>
                        <a:pt x="196" y="53"/>
                      </a:cubicBezTo>
                      <a:cubicBezTo>
                        <a:pt x="180" y="40"/>
                        <a:pt x="140" y="17"/>
                        <a:pt x="98" y="8"/>
                      </a:cubicBezTo>
                      <a:cubicBezTo>
                        <a:pt x="59" y="0"/>
                        <a:pt x="0" y="13"/>
                        <a:pt x="21" y="54"/>
                      </a:cubicBezTo>
                      <a:close/>
                    </a:path>
                  </a:pathLst>
                </a:custGeom>
                <a:solidFill>
                  <a:srgbClr val="8448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1" name="iṥlïḍé">
                  <a:extLst>
                    <a:ext uri="{FF2B5EF4-FFF2-40B4-BE49-F238E27FC236}">
                      <a16:creationId xmlns:a16="http://schemas.microsoft.com/office/drawing/2014/main" id="{121EAE63-631D-4E4B-AF93-B068351412A5}"/>
                    </a:ext>
                  </a:extLst>
                </p:cNvPr>
                <p:cNvSpPr/>
                <p:nvPr/>
              </p:nvSpPr>
              <p:spPr bwMode="auto">
                <a:xfrm>
                  <a:off x="10736519" y="1469811"/>
                  <a:ext cx="623751" cy="1757313"/>
                </a:xfrm>
                <a:custGeom>
                  <a:avLst/>
                  <a:gdLst>
                    <a:gd name="T0" fmla="*/ 0 w 155"/>
                    <a:gd name="T1" fmla="*/ 0 h 438"/>
                    <a:gd name="T2" fmla="*/ 92 w 155"/>
                    <a:gd name="T3" fmla="*/ 173 h 438"/>
                    <a:gd name="T4" fmla="*/ 122 w 155"/>
                    <a:gd name="T5" fmla="*/ 303 h 438"/>
                    <a:gd name="T6" fmla="*/ 97 w 155"/>
                    <a:gd name="T7" fmla="*/ 365 h 438"/>
                    <a:gd name="T8" fmla="*/ 119 w 155"/>
                    <a:gd name="T9" fmla="*/ 438 h 438"/>
                    <a:gd name="T10" fmla="*/ 118 w 155"/>
                    <a:gd name="T11" fmla="*/ 400 h 438"/>
                    <a:gd name="T12" fmla="*/ 51 w 155"/>
                    <a:gd name="T13" fmla="*/ 303 h 438"/>
                    <a:gd name="T14" fmla="*/ 40 w 155"/>
                    <a:gd name="T15" fmla="*/ 204 h 438"/>
                    <a:gd name="T16" fmla="*/ 24 w 155"/>
                    <a:gd name="T17" fmla="*/ 90 h 438"/>
                    <a:gd name="T18" fmla="*/ 0 w 155"/>
                    <a:gd name="T19" fmla="*/ 0 h 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5" h="438">
                      <a:moveTo>
                        <a:pt x="0" y="0"/>
                      </a:moveTo>
                      <a:cubicBezTo>
                        <a:pt x="69" y="67"/>
                        <a:pt x="44" y="136"/>
                        <a:pt x="92" y="173"/>
                      </a:cubicBezTo>
                      <a:cubicBezTo>
                        <a:pt x="135" y="207"/>
                        <a:pt x="155" y="260"/>
                        <a:pt x="122" y="303"/>
                      </a:cubicBezTo>
                      <a:cubicBezTo>
                        <a:pt x="107" y="322"/>
                        <a:pt x="85" y="351"/>
                        <a:pt x="97" y="365"/>
                      </a:cubicBezTo>
                      <a:cubicBezTo>
                        <a:pt x="119" y="391"/>
                        <a:pt x="152" y="383"/>
                        <a:pt x="119" y="438"/>
                      </a:cubicBezTo>
                      <a:cubicBezTo>
                        <a:pt x="121" y="435"/>
                        <a:pt x="132" y="409"/>
                        <a:pt x="118" y="400"/>
                      </a:cubicBezTo>
                      <a:cubicBezTo>
                        <a:pt x="73" y="380"/>
                        <a:pt x="36" y="351"/>
                        <a:pt x="51" y="303"/>
                      </a:cubicBezTo>
                      <a:cubicBezTo>
                        <a:pt x="65" y="256"/>
                        <a:pt x="96" y="275"/>
                        <a:pt x="40" y="204"/>
                      </a:cubicBezTo>
                      <a:cubicBezTo>
                        <a:pt x="5" y="159"/>
                        <a:pt x="20" y="158"/>
                        <a:pt x="24" y="90"/>
                      </a:cubicBezTo>
                      <a:cubicBezTo>
                        <a:pt x="27" y="3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7C44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2" name="iṡ1ïḋê">
                  <a:extLst>
                    <a:ext uri="{FF2B5EF4-FFF2-40B4-BE49-F238E27FC236}">
                      <a16:creationId xmlns:a16="http://schemas.microsoft.com/office/drawing/2014/main" id="{7FD41FCC-82F8-4575-8C08-CD4AF81F380B}"/>
                    </a:ext>
                  </a:extLst>
                </p:cNvPr>
                <p:cNvSpPr/>
                <p:nvPr/>
              </p:nvSpPr>
              <p:spPr bwMode="auto">
                <a:xfrm>
                  <a:off x="10724932" y="1962245"/>
                  <a:ext cx="272288" cy="1096872"/>
                </a:xfrm>
                <a:custGeom>
                  <a:avLst/>
                  <a:gdLst>
                    <a:gd name="T0" fmla="*/ 28 w 68"/>
                    <a:gd name="T1" fmla="*/ 13 h 273"/>
                    <a:gd name="T2" fmla="*/ 14 w 68"/>
                    <a:gd name="T3" fmla="*/ 69 h 273"/>
                    <a:gd name="T4" fmla="*/ 34 w 68"/>
                    <a:gd name="T5" fmla="*/ 106 h 273"/>
                    <a:gd name="T6" fmla="*/ 15 w 68"/>
                    <a:gd name="T7" fmla="*/ 151 h 273"/>
                    <a:gd name="T8" fmla="*/ 18 w 68"/>
                    <a:gd name="T9" fmla="*/ 186 h 273"/>
                    <a:gd name="T10" fmla="*/ 43 w 68"/>
                    <a:gd name="T11" fmla="*/ 203 h 273"/>
                    <a:gd name="T12" fmla="*/ 43 w 68"/>
                    <a:gd name="T13" fmla="*/ 232 h 273"/>
                    <a:gd name="T14" fmla="*/ 28 w 68"/>
                    <a:gd name="T15" fmla="*/ 259 h 273"/>
                    <a:gd name="T16" fmla="*/ 48 w 68"/>
                    <a:gd name="T17" fmla="*/ 272 h 273"/>
                    <a:gd name="T18" fmla="*/ 61 w 68"/>
                    <a:gd name="T19" fmla="*/ 262 h 273"/>
                    <a:gd name="T20" fmla="*/ 46 w 68"/>
                    <a:gd name="T21" fmla="*/ 267 h 273"/>
                    <a:gd name="T22" fmla="*/ 38 w 68"/>
                    <a:gd name="T23" fmla="*/ 251 h 273"/>
                    <a:gd name="T24" fmla="*/ 61 w 68"/>
                    <a:gd name="T25" fmla="*/ 227 h 273"/>
                    <a:gd name="T26" fmla="*/ 50 w 68"/>
                    <a:gd name="T27" fmla="*/ 189 h 273"/>
                    <a:gd name="T28" fmla="*/ 42 w 68"/>
                    <a:gd name="T29" fmla="*/ 162 h 273"/>
                    <a:gd name="T30" fmla="*/ 59 w 68"/>
                    <a:gd name="T31" fmla="*/ 118 h 273"/>
                    <a:gd name="T32" fmla="*/ 39 w 68"/>
                    <a:gd name="T33" fmla="*/ 73 h 273"/>
                    <a:gd name="T34" fmla="*/ 28 w 68"/>
                    <a:gd name="T35" fmla="*/ 13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8" h="273">
                      <a:moveTo>
                        <a:pt x="28" y="13"/>
                      </a:moveTo>
                      <a:cubicBezTo>
                        <a:pt x="31" y="0"/>
                        <a:pt x="7" y="47"/>
                        <a:pt x="14" y="69"/>
                      </a:cubicBezTo>
                      <a:cubicBezTo>
                        <a:pt x="21" y="92"/>
                        <a:pt x="33" y="92"/>
                        <a:pt x="34" y="106"/>
                      </a:cubicBezTo>
                      <a:cubicBezTo>
                        <a:pt x="34" y="120"/>
                        <a:pt x="31" y="130"/>
                        <a:pt x="15" y="151"/>
                      </a:cubicBezTo>
                      <a:cubicBezTo>
                        <a:pt x="0" y="172"/>
                        <a:pt x="12" y="182"/>
                        <a:pt x="18" y="186"/>
                      </a:cubicBezTo>
                      <a:cubicBezTo>
                        <a:pt x="23" y="190"/>
                        <a:pt x="35" y="193"/>
                        <a:pt x="43" y="203"/>
                      </a:cubicBezTo>
                      <a:cubicBezTo>
                        <a:pt x="51" y="213"/>
                        <a:pt x="49" y="225"/>
                        <a:pt x="43" y="232"/>
                      </a:cubicBezTo>
                      <a:cubicBezTo>
                        <a:pt x="37" y="240"/>
                        <a:pt x="26" y="247"/>
                        <a:pt x="28" y="259"/>
                      </a:cubicBezTo>
                      <a:cubicBezTo>
                        <a:pt x="30" y="271"/>
                        <a:pt x="44" y="273"/>
                        <a:pt x="48" y="272"/>
                      </a:cubicBezTo>
                      <a:cubicBezTo>
                        <a:pt x="56" y="271"/>
                        <a:pt x="61" y="265"/>
                        <a:pt x="61" y="262"/>
                      </a:cubicBezTo>
                      <a:cubicBezTo>
                        <a:pt x="61" y="262"/>
                        <a:pt x="56" y="267"/>
                        <a:pt x="46" y="267"/>
                      </a:cubicBezTo>
                      <a:cubicBezTo>
                        <a:pt x="37" y="267"/>
                        <a:pt x="34" y="257"/>
                        <a:pt x="38" y="251"/>
                      </a:cubicBezTo>
                      <a:cubicBezTo>
                        <a:pt x="42" y="246"/>
                        <a:pt x="59" y="234"/>
                        <a:pt x="61" y="227"/>
                      </a:cubicBezTo>
                      <a:cubicBezTo>
                        <a:pt x="68" y="211"/>
                        <a:pt x="60" y="196"/>
                        <a:pt x="50" y="189"/>
                      </a:cubicBezTo>
                      <a:cubicBezTo>
                        <a:pt x="40" y="182"/>
                        <a:pt x="34" y="176"/>
                        <a:pt x="42" y="162"/>
                      </a:cubicBezTo>
                      <a:cubicBezTo>
                        <a:pt x="51" y="147"/>
                        <a:pt x="58" y="137"/>
                        <a:pt x="59" y="118"/>
                      </a:cubicBezTo>
                      <a:cubicBezTo>
                        <a:pt x="60" y="100"/>
                        <a:pt x="50" y="86"/>
                        <a:pt x="39" y="73"/>
                      </a:cubicBezTo>
                      <a:cubicBezTo>
                        <a:pt x="28" y="61"/>
                        <a:pt x="19" y="51"/>
                        <a:pt x="28" y="13"/>
                      </a:cubicBezTo>
                      <a:close/>
                    </a:path>
                  </a:pathLst>
                </a:custGeom>
                <a:solidFill>
                  <a:srgbClr val="8448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3" name="íṣḷïdè">
                  <a:extLst>
                    <a:ext uri="{FF2B5EF4-FFF2-40B4-BE49-F238E27FC236}">
                      <a16:creationId xmlns:a16="http://schemas.microsoft.com/office/drawing/2014/main" id="{4021967A-1CA0-48D1-A36F-D12D0631369C}"/>
                    </a:ext>
                  </a:extLst>
                </p:cNvPr>
                <p:cNvSpPr/>
                <p:nvPr/>
              </p:nvSpPr>
              <p:spPr bwMode="auto">
                <a:xfrm>
                  <a:off x="10508648" y="1176282"/>
                  <a:ext cx="867070" cy="1469578"/>
                </a:xfrm>
                <a:custGeom>
                  <a:avLst/>
                  <a:gdLst>
                    <a:gd name="T0" fmla="*/ 0 w 216"/>
                    <a:gd name="T1" fmla="*/ 0 h 366"/>
                    <a:gd name="T2" fmla="*/ 136 w 216"/>
                    <a:gd name="T3" fmla="*/ 108 h 366"/>
                    <a:gd name="T4" fmla="*/ 150 w 216"/>
                    <a:gd name="T5" fmla="*/ 202 h 366"/>
                    <a:gd name="T6" fmla="*/ 178 w 216"/>
                    <a:gd name="T7" fmla="*/ 262 h 366"/>
                    <a:gd name="T8" fmla="*/ 185 w 216"/>
                    <a:gd name="T9" fmla="*/ 330 h 366"/>
                    <a:gd name="T10" fmla="*/ 206 w 216"/>
                    <a:gd name="T11" fmla="*/ 310 h 366"/>
                    <a:gd name="T12" fmla="*/ 183 w 216"/>
                    <a:gd name="T13" fmla="*/ 236 h 366"/>
                    <a:gd name="T14" fmla="*/ 175 w 216"/>
                    <a:gd name="T15" fmla="*/ 163 h 366"/>
                    <a:gd name="T16" fmla="*/ 149 w 216"/>
                    <a:gd name="T17" fmla="*/ 85 h 366"/>
                    <a:gd name="T18" fmla="*/ 0 w 216"/>
                    <a:gd name="T19" fmla="*/ 0 h 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6" h="366">
                      <a:moveTo>
                        <a:pt x="0" y="0"/>
                      </a:moveTo>
                      <a:cubicBezTo>
                        <a:pt x="65" y="17"/>
                        <a:pt x="118" y="58"/>
                        <a:pt x="136" y="108"/>
                      </a:cubicBezTo>
                      <a:cubicBezTo>
                        <a:pt x="152" y="151"/>
                        <a:pt x="148" y="170"/>
                        <a:pt x="150" y="202"/>
                      </a:cubicBezTo>
                      <a:cubicBezTo>
                        <a:pt x="152" y="233"/>
                        <a:pt x="163" y="247"/>
                        <a:pt x="178" y="262"/>
                      </a:cubicBezTo>
                      <a:cubicBezTo>
                        <a:pt x="193" y="277"/>
                        <a:pt x="199" y="295"/>
                        <a:pt x="185" y="330"/>
                      </a:cubicBezTo>
                      <a:cubicBezTo>
                        <a:pt x="171" y="366"/>
                        <a:pt x="198" y="329"/>
                        <a:pt x="206" y="310"/>
                      </a:cubicBezTo>
                      <a:cubicBezTo>
                        <a:pt x="213" y="292"/>
                        <a:pt x="216" y="259"/>
                        <a:pt x="183" y="236"/>
                      </a:cubicBezTo>
                      <a:cubicBezTo>
                        <a:pt x="162" y="220"/>
                        <a:pt x="175" y="193"/>
                        <a:pt x="175" y="163"/>
                      </a:cubicBezTo>
                      <a:cubicBezTo>
                        <a:pt x="175" y="133"/>
                        <a:pt x="168" y="114"/>
                        <a:pt x="149" y="85"/>
                      </a:cubicBezTo>
                      <a:cubicBezTo>
                        <a:pt x="118" y="40"/>
                        <a:pt x="5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7C44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14" name="组合 113">
                <a:extLst>
                  <a:ext uri="{FF2B5EF4-FFF2-40B4-BE49-F238E27FC236}">
                    <a16:creationId xmlns:a16="http://schemas.microsoft.com/office/drawing/2014/main" id="{0545FF0E-5DCC-44EB-9C45-620AAAE9D409}"/>
                  </a:ext>
                </a:extLst>
              </p:cNvPr>
              <p:cNvGrpSpPr/>
              <p:nvPr/>
            </p:nvGrpSpPr>
            <p:grpSpPr>
              <a:xfrm rot="659996" flipH="1">
                <a:off x="1816476" y="4146881"/>
                <a:ext cx="2756941" cy="2843493"/>
                <a:chOff x="5857810" y="3897056"/>
                <a:chExt cx="1719263" cy="1773238"/>
              </a:xfrm>
            </p:grpSpPr>
            <p:sp>
              <p:nvSpPr>
                <p:cNvPr id="128" name="íSļïďé">
                  <a:extLst>
                    <a:ext uri="{FF2B5EF4-FFF2-40B4-BE49-F238E27FC236}">
                      <a16:creationId xmlns:a16="http://schemas.microsoft.com/office/drawing/2014/main" id="{ACC10038-D13E-4AF7-A538-01C57B55AFAE}"/>
                    </a:ext>
                  </a:extLst>
                </p:cNvPr>
                <p:cNvSpPr/>
                <p:nvPr/>
              </p:nvSpPr>
              <p:spPr bwMode="auto">
                <a:xfrm>
                  <a:off x="7142098" y="3963731"/>
                  <a:ext cx="280988" cy="1482725"/>
                </a:xfrm>
                <a:custGeom>
                  <a:avLst/>
                  <a:gdLst>
                    <a:gd name="T0" fmla="*/ 0 w 168"/>
                    <a:gd name="T1" fmla="*/ 0 h 888"/>
                    <a:gd name="T2" fmla="*/ 22 w 168"/>
                    <a:gd name="T3" fmla="*/ 347 h 888"/>
                    <a:gd name="T4" fmla="*/ 20 w 168"/>
                    <a:gd name="T5" fmla="*/ 372 h 888"/>
                    <a:gd name="T6" fmla="*/ 6 w 168"/>
                    <a:gd name="T7" fmla="*/ 476 h 888"/>
                    <a:gd name="T8" fmla="*/ 28 w 168"/>
                    <a:gd name="T9" fmla="*/ 656 h 888"/>
                    <a:gd name="T10" fmla="*/ 44 w 168"/>
                    <a:gd name="T11" fmla="*/ 775 h 888"/>
                    <a:gd name="T12" fmla="*/ 22 w 168"/>
                    <a:gd name="T13" fmla="*/ 832 h 888"/>
                    <a:gd name="T14" fmla="*/ 20 w 168"/>
                    <a:gd name="T15" fmla="*/ 832 h 888"/>
                    <a:gd name="T16" fmla="*/ 148 w 168"/>
                    <a:gd name="T17" fmla="*/ 888 h 888"/>
                    <a:gd name="T18" fmla="*/ 111 w 168"/>
                    <a:gd name="T19" fmla="*/ 630 h 888"/>
                    <a:gd name="T20" fmla="*/ 112 w 168"/>
                    <a:gd name="T21" fmla="*/ 612 h 888"/>
                    <a:gd name="T22" fmla="*/ 140 w 168"/>
                    <a:gd name="T23" fmla="*/ 344 h 888"/>
                    <a:gd name="T24" fmla="*/ 168 w 168"/>
                    <a:gd name="T25" fmla="*/ 24 h 888"/>
                    <a:gd name="T26" fmla="*/ 0 w 168"/>
                    <a:gd name="T27" fmla="*/ 0 h 8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8" h="888">
                      <a:moveTo>
                        <a:pt x="0" y="0"/>
                      </a:moveTo>
                      <a:cubicBezTo>
                        <a:pt x="0" y="0"/>
                        <a:pt x="22" y="260"/>
                        <a:pt x="22" y="347"/>
                      </a:cubicBezTo>
                      <a:cubicBezTo>
                        <a:pt x="22" y="359"/>
                        <a:pt x="21" y="368"/>
                        <a:pt x="20" y="372"/>
                      </a:cubicBezTo>
                      <a:cubicBezTo>
                        <a:pt x="16" y="390"/>
                        <a:pt x="6" y="419"/>
                        <a:pt x="6" y="476"/>
                      </a:cubicBezTo>
                      <a:cubicBezTo>
                        <a:pt x="6" y="518"/>
                        <a:pt x="11" y="576"/>
                        <a:pt x="28" y="656"/>
                      </a:cubicBezTo>
                      <a:cubicBezTo>
                        <a:pt x="40" y="711"/>
                        <a:pt x="44" y="749"/>
                        <a:pt x="44" y="775"/>
                      </a:cubicBezTo>
                      <a:cubicBezTo>
                        <a:pt x="44" y="828"/>
                        <a:pt x="27" y="832"/>
                        <a:pt x="22" y="832"/>
                      </a:cubicBezTo>
                      <a:cubicBezTo>
                        <a:pt x="21" y="832"/>
                        <a:pt x="20" y="832"/>
                        <a:pt x="20" y="832"/>
                      </a:cubicBezTo>
                      <a:cubicBezTo>
                        <a:pt x="148" y="888"/>
                        <a:pt x="148" y="888"/>
                        <a:pt x="148" y="888"/>
                      </a:cubicBezTo>
                      <a:cubicBezTo>
                        <a:pt x="148" y="888"/>
                        <a:pt x="111" y="706"/>
                        <a:pt x="111" y="630"/>
                      </a:cubicBezTo>
                      <a:cubicBezTo>
                        <a:pt x="111" y="623"/>
                        <a:pt x="111" y="617"/>
                        <a:pt x="112" y="612"/>
                      </a:cubicBezTo>
                      <a:cubicBezTo>
                        <a:pt x="120" y="552"/>
                        <a:pt x="116" y="428"/>
                        <a:pt x="140" y="344"/>
                      </a:cubicBezTo>
                      <a:cubicBezTo>
                        <a:pt x="164" y="260"/>
                        <a:pt x="168" y="24"/>
                        <a:pt x="168" y="24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DB9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9" name="ïš1íḓe">
                  <a:extLst>
                    <a:ext uri="{FF2B5EF4-FFF2-40B4-BE49-F238E27FC236}">
                      <a16:creationId xmlns:a16="http://schemas.microsoft.com/office/drawing/2014/main" id="{F9A066C2-AF63-4502-B32D-5E89D1BBBB6B}"/>
                    </a:ext>
                  </a:extLst>
                </p:cNvPr>
                <p:cNvSpPr/>
                <p:nvPr/>
              </p:nvSpPr>
              <p:spPr bwMode="auto">
                <a:xfrm>
                  <a:off x="7115110" y="5246431"/>
                  <a:ext cx="461963" cy="423863"/>
                </a:xfrm>
                <a:custGeom>
                  <a:avLst/>
                  <a:gdLst>
                    <a:gd name="T0" fmla="*/ 159 w 276"/>
                    <a:gd name="T1" fmla="*/ 76 h 254"/>
                    <a:gd name="T2" fmla="*/ 76 w 276"/>
                    <a:gd name="T3" fmla="*/ 40 h 254"/>
                    <a:gd name="T4" fmla="*/ 24 w 276"/>
                    <a:gd name="T5" fmla="*/ 40 h 254"/>
                    <a:gd name="T6" fmla="*/ 32 w 276"/>
                    <a:gd name="T7" fmla="*/ 104 h 254"/>
                    <a:gd name="T8" fmla="*/ 223 w 276"/>
                    <a:gd name="T9" fmla="*/ 249 h 254"/>
                    <a:gd name="T10" fmla="*/ 228 w 276"/>
                    <a:gd name="T11" fmla="*/ 248 h 254"/>
                    <a:gd name="T12" fmla="*/ 208 w 276"/>
                    <a:gd name="T13" fmla="*/ 180 h 254"/>
                    <a:gd name="T14" fmla="*/ 163 w 276"/>
                    <a:gd name="T15" fmla="*/ 79 h 254"/>
                    <a:gd name="T16" fmla="*/ 161 w 276"/>
                    <a:gd name="T17" fmla="*/ 76 h 254"/>
                    <a:gd name="T18" fmla="*/ 159 w 276"/>
                    <a:gd name="T19" fmla="*/ 76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6" h="254">
                      <a:moveTo>
                        <a:pt x="159" y="76"/>
                      </a:moveTo>
                      <a:cubicBezTo>
                        <a:pt x="149" y="83"/>
                        <a:pt x="124" y="90"/>
                        <a:pt x="76" y="40"/>
                      </a:cubicBezTo>
                      <a:cubicBezTo>
                        <a:pt x="76" y="40"/>
                        <a:pt x="48" y="0"/>
                        <a:pt x="24" y="40"/>
                      </a:cubicBezTo>
                      <a:cubicBezTo>
                        <a:pt x="0" y="80"/>
                        <a:pt x="16" y="84"/>
                        <a:pt x="32" y="104"/>
                      </a:cubicBezTo>
                      <a:cubicBezTo>
                        <a:pt x="48" y="123"/>
                        <a:pt x="171" y="254"/>
                        <a:pt x="223" y="249"/>
                      </a:cubicBezTo>
                      <a:cubicBezTo>
                        <a:pt x="225" y="249"/>
                        <a:pt x="226" y="248"/>
                        <a:pt x="228" y="248"/>
                      </a:cubicBezTo>
                      <a:cubicBezTo>
                        <a:pt x="276" y="232"/>
                        <a:pt x="208" y="180"/>
                        <a:pt x="208" y="180"/>
                      </a:cubicBezTo>
                      <a:cubicBezTo>
                        <a:pt x="208" y="180"/>
                        <a:pt x="164" y="111"/>
                        <a:pt x="163" y="79"/>
                      </a:cubicBezTo>
                      <a:cubicBezTo>
                        <a:pt x="163" y="77"/>
                        <a:pt x="162" y="76"/>
                        <a:pt x="161" y="76"/>
                      </a:cubicBezTo>
                      <a:cubicBezTo>
                        <a:pt x="160" y="76"/>
                        <a:pt x="160" y="76"/>
                        <a:pt x="159" y="76"/>
                      </a:cubicBezTo>
                      <a:close/>
                    </a:path>
                  </a:pathLst>
                </a:custGeom>
                <a:solidFill>
                  <a:srgbClr val="3F3D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0" name="îṧľiḑé">
                  <a:extLst>
                    <a:ext uri="{FF2B5EF4-FFF2-40B4-BE49-F238E27FC236}">
                      <a16:creationId xmlns:a16="http://schemas.microsoft.com/office/drawing/2014/main" id="{C8BD3967-5954-45A2-A87B-FA10E203F5B7}"/>
                    </a:ext>
                  </a:extLst>
                </p:cNvPr>
                <p:cNvSpPr/>
                <p:nvPr/>
              </p:nvSpPr>
              <p:spPr bwMode="auto">
                <a:xfrm>
                  <a:off x="5984810" y="3897056"/>
                  <a:ext cx="1331913" cy="862013"/>
                </a:xfrm>
                <a:custGeom>
                  <a:avLst/>
                  <a:gdLst>
                    <a:gd name="T0" fmla="*/ 596 w 796"/>
                    <a:gd name="T1" fmla="*/ 0 h 516"/>
                    <a:gd name="T2" fmla="*/ 500 w 796"/>
                    <a:gd name="T3" fmla="*/ 236 h 516"/>
                    <a:gd name="T4" fmla="*/ 402 w 796"/>
                    <a:gd name="T5" fmla="*/ 294 h 516"/>
                    <a:gd name="T6" fmla="*/ 265 w 796"/>
                    <a:gd name="T7" fmla="*/ 336 h 516"/>
                    <a:gd name="T8" fmla="*/ 84 w 796"/>
                    <a:gd name="T9" fmla="*/ 396 h 516"/>
                    <a:gd name="T10" fmla="*/ 68 w 796"/>
                    <a:gd name="T11" fmla="*/ 516 h 516"/>
                    <a:gd name="T12" fmla="*/ 308 w 796"/>
                    <a:gd name="T13" fmla="*/ 432 h 516"/>
                    <a:gd name="T14" fmla="*/ 604 w 796"/>
                    <a:gd name="T15" fmla="*/ 340 h 516"/>
                    <a:gd name="T16" fmla="*/ 796 w 796"/>
                    <a:gd name="T17" fmla="*/ 40 h 516"/>
                    <a:gd name="T18" fmla="*/ 596 w 796"/>
                    <a:gd name="T19" fmla="*/ 0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96" h="516">
                      <a:moveTo>
                        <a:pt x="596" y="0"/>
                      </a:moveTo>
                      <a:cubicBezTo>
                        <a:pt x="596" y="0"/>
                        <a:pt x="528" y="156"/>
                        <a:pt x="500" y="236"/>
                      </a:cubicBezTo>
                      <a:cubicBezTo>
                        <a:pt x="485" y="278"/>
                        <a:pt x="441" y="291"/>
                        <a:pt x="402" y="294"/>
                      </a:cubicBezTo>
                      <a:cubicBezTo>
                        <a:pt x="354" y="298"/>
                        <a:pt x="307" y="312"/>
                        <a:pt x="265" y="336"/>
                      </a:cubicBezTo>
                      <a:cubicBezTo>
                        <a:pt x="209" y="367"/>
                        <a:pt x="133" y="403"/>
                        <a:pt x="84" y="396"/>
                      </a:cubicBezTo>
                      <a:cubicBezTo>
                        <a:pt x="0" y="384"/>
                        <a:pt x="68" y="516"/>
                        <a:pt x="68" y="516"/>
                      </a:cubicBezTo>
                      <a:cubicBezTo>
                        <a:pt x="68" y="516"/>
                        <a:pt x="192" y="440"/>
                        <a:pt x="308" y="432"/>
                      </a:cubicBezTo>
                      <a:cubicBezTo>
                        <a:pt x="424" y="424"/>
                        <a:pt x="548" y="412"/>
                        <a:pt x="604" y="340"/>
                      </a:cubicBezTo>
                      <a:cubicBezTo>
                        <a:pt x="660" y="268"/>
                        <a:pt x="796" y="40"/>
                        <a:pt x="796" y="40"/>
                      </a:cubicBezTo>
                      <a:lnTo>
                        <a:pt x="596" y="0"/>
                      </a:lnTo>
                      <a:close/>
                    </a:path>
                  </a:pathLst>
                </a:custGeom>
                <a:solidFill>
                  <a:srgbClr val="FDBF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1" name="íŝḷíḓê">
                  <a:extLst>
                    <a:ext uri="{FF2B5EF4-FFF2-40B4-BE49-F238E27FC236}">
                      <a16:creationId xmlns:a16="http://schemas.microsoft.com/office/drawing/2014/main" id="{0F1A85B2-874A-4E5D-AC01-7A7C70DA4DA1}"/>
                    </a:ext>
                  </a:extLst>
                </p:cNvPr>
                <p:cNvSpPr/>
                <p:nvPr/>
              </p:nvSpPr>
              <p:spPr bwMode="auto">
                <a:xfrm>
                  <a:off x="5857810" y="4444744"/>
                  <a:ext cx="307975" cy="514350"/>
                </a:xfrm>
                <a:custGeom>
                  <a:avLst/>
                  <a:gdLst>
                    <a:gd name="T0" fmla="*/ 148 w 184"/>
                    <a:gd name="T1" fmla="*/ 168 h 308"/>
                    <a:gd name="T2" fmla="*/ 140 w 184"/>
                    <a:gd name="T3" fmla="*/ 112 h 308"/>
                    <a:gd name="T4" fmla="*/ 184 w 184"/>
                    <a:gd name="T5" fmla="*/ 60 h 308"/>
                    <a:gd name="T6" fmla="*/ 108 w 184"/>
                    <a:gd name="T7" fmla="*/ 32 h 308"/>
                    <a:gd name="T8" fmla="*/ 20 w 184"/>
                    <a:gd name="T9" fmla="*/ 252 h 308"/>
                    <a:gd name="T10" fmla="*/ 84 w 184"/>
                    <a:gd name="T11" fmla="*/ 260 h 308"/>
                    <a:gd name="T12" fmla="*/ 169 w 184"/>
                    <a:gd name="T13" fmla="*/ 174 h 308"/>
                    <a:gd name="T14" fmla="*/ 148 w 184"/>
                    <a:gd name="T15" fmla="*/ 16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4" h="308">
                      <a:moveTo>
                        <a:pt x="148" y="168"/>
                      </a:moveTo>
                      <a:cubicBezTo>
                        <a:pt x="148" y="168"/>
                        <a:pt x="108" y="140"/>
                        <a:pt x="140" y="112"/>
                      </a:cubicBezTo>
                      <a:cubicBezTo>
                        <a:pt x="172" y="84"/>
                        <a:pt x="184" y="60"/>
                        <a:pt x="184" y="60"/>
                      </a:cubicBezTo>
                      <a:cubicBezTo>
                        <a:pt x="184" y="60"/>
                        <a:pt x="128" y="0"/>
                        <a:pt x="108" y="32"/>
                      </a:cubicBezTo>
                      <a:cubicBezTo>
                        <a:pt x="88" y="64"/>
                        <a:pt x="0" y="208"/>
                        <a:pt x="20" y="252"/>
                      </a:cubicBezTo>
                      <a:cubicBezTo>
                        <a:pt x="40" y="296"/>
                        <a:pt x="60" y="308"/>
                        <a:pt x="84" y="260"/>
                      </a:cubicBezTo>
                      <a:cubicBezTo>
                        <a:pt x="108" y="212"/>
                        <a:pt x="169" y="174"/>
                        <a:pt x="169" y="174"/>
                      </a:cubicBezTo>
                      <a:lnTo>
                        <a:pt x="148" y="168"/>
                      </a:lnTo>
                      <a:close/>
                    </a:path>
                  </a:pathLst>
                </a:custGeom>
                <a:solidFill>
                  <a:srgbClr val="3F3D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55D0E512-5A35-4B10-A5B3-B4290C10C759}"/>
                  </a:ext>
                </a:extLst>
              </p:cNvPr>
              <p:cNvSpPr/>
              <p:nvPr/>
            </p:nvSpPr>
            <p:spPr>
              <a:xfrm>
                <a:off x="1783409" y="3084667"/>
                <a:ext cx="1731106" cy="1343885"/>
              </a:xfrm>
              <a:custGeom>
                <a:avLst/>
                <a:gdLst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11760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11760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11760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11760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11760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11760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11760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11760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07188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07188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  <a:gd name="connsiteX0" fmla="*/ 1107440 w 1544320"/>
                  <a:gd name="connsiteY0" fmla="*/ 0 h 1198880"/>
                  <a:gd name="connsiteX1" fmla="*/ 1351280 w 1544320"/>
                  <a:gd name="connsiteY1" fmla="*/ 254000 h 1198880"/>
                  <a:gd name="connsiteX2" fmla="*/ 1351280 w 1544320"/>
                  <a:gd name="connsiteY2" fmla="*/ 660400 h 1198880"/>
                  <a:gd name="connsiteX3" fmla="*/ 1544320 w 1544320"/>
                  <a:gd name="connsiteY3" fmla="*/ 1198880 h 1198880"/>
                  <a:gd name="connsiteX4" fmla="*/ 1412240 w 1544320"/>
                  <a:gd name="connsiteY4" fmla="*/ 1087120 h 1198880"/>
                  <a:gd name="connsiteX5" fmla="*/ 822960 w 1544320"/>
                  <a:gd name="connsiteY5" fmla="*/ 1178560 h 1198880"/>
                  <a:gd name="connsiteX6" fmla="*/ 284480 w 1544320"/>
                  <a:gd name="connsiteY6" fmla="*/ 1071880 h 1198880"/>
                  <a:gd name="connsiteX7" fmla="*/ 0 w 1544320"/>
                  <a:gd name="connsiteY7" fmla="*/ 731520 h 1198880"/>
                  <a:gd name="connsiteX8" fmla="*/ 538480 w 1544320"/>
                  <a:gd name="connsiteY8" fmla="*/ 345440 h 1198880"/>
                  <a:gd name="connsiteX9" fmla="*/ 1107440 w 1544320"/>
                  <a:gd name="connsiteY9" fmla="*/ 0 h 119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44320" h="1198880">
                    <a:moveTo>
                      <a:pt x="1107440" y="0"/>
                    </a:moveTo>
                    <a:cubicBezTo>
                      <a:pt x="1249680" y="46567"/>
                      <a:pt x="1300480" y="140758"/>
                      <a:pt x="1351280" y="254000"/>
                    </a:cubicBezTo>
                    <a:cubicBezTo>
                      <a:pt x="1400810" y="397087"/>
                      <a:pt x="1351280" y="524933"/>
                      <a:pt x="1351280" y="660400"/>
                    </a:cubicBezTo>
                    <a:lnTo>
                      <a:pt x="1544320" y="1198880"/>
                    </a:lnTo>
                    <a:cubicBezTo>
                      <a:pt x="1511723" y="1165437"/>
                      <a:pt x="1471507" y="1082463"/>
                      <a:pt x="1412240" y="1087120"/>
                    </a:cubicBezTo>
                    <a:lnTo>
                      <a:pt x="822960" y="1178560"/>
                    </a:lnTo>
                    <a:cubicBezTo>
                      <a:pt x="647277" y="1207770"/>
                      <a:pt x="494453" y="1176020"/>
                      <a:pt x="284480" y="1071880"/>
                    </a:cubicBezTo>
                    <a:cubicBezTo>
                      <a:pt x="140123" y="977477"/>
                      <a:pt x="94827" y="844973"/>
                      <a:pt x="0" y="731520"/>
                    </a:cubicBezTo>
                    <a:lnTo>
                      <a:pt x="538480" y="345440"/>
                    </a:lnTo>
                    <a:lnTo>
                      <a:pt x="110744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8CD93A16-4661-45B5-846D-050AD7370BA0}"/>
                  </a:ext>
                </a:extLst>
              </p:cNvPr>
              <p:cNvSpPr/>
              <p:nvPr/>
            </p:nvSpPr>
            <p:spPr>
              <a:xfrm>
                <a:off x="1718956" y="621358"/>
                <a:ext cx="3071574" cy="2872297"/>
              </a:xfrm>
              <a:custGeom>
                <a:avLst/>
                <a:gdLst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21664 w 2755392"/>
                  <a:gd name="connsiteY4" fmla="*/ 171907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21664 w 2755392"/>
                  <a:gd name="connsiteY4" fmla="*/ 171907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21664 w 2755392"/>
                  <a:gd name="connsiteY4" fmla="*/ 171907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21664 w 2755392"/>
                  <a:gd name="connsiteY4" fmla="*/ 171907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21664 w 2755392"/>
                  <a:gd name="connsiteY4" fmla="*/ 171907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21664 w 2755392"/>
                  <a:gd name="connsiteY4" fmla="*/ 171907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21664 w 2755392"/>
                  <a:gd name="connsiteY4" fmla="*/ 171907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21664 w 2755392"/>
                  <a:gd name="connsiteY4" fmla="*/ 171907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21664 w 2755392"/>
                  <a:gd name="connsiteY4" fmla="*/ 171907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36904 w 2755392"/>
                  <a:gd name="connsiteY4" fmla="*/ 172415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36904 w 2755392"/>
                  <a:gd name="connsiteY4" fmla="*/ 172415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36904 w 2755392"/>
                  <a:gd name="connsiteY4" fmla="*/ 1724152 h 2535936"/>
                  <a:gd name="connsiteX5" fmla="*/ 1024128 w 2755392"/>
                  <a:gd name="connsiteY5" fmla="*/ 1938528 h 2535936"/>
                  <a:gd name="connsiteX6" fmla="*/ 1170432 w 2755392"/>
                  <a:gd name="connsiteY6" fmla="*/ 215798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35936"/>
                  <a:gd name="connsiteX1" fmla="*/ 1097280 w 2755392"/>
                  <a:gd name="connsiteY1" fmla="*/ 1530096 h 2535936"/>
                  <a:gd name="connsiteX2" fmla="*/ 2712720 w 2755392"/>
                  <a:gd name="connsiteY2" fmla="*/ 1030224 h 2535936"/>
                  <a:gd name="connsiteX3" fmla="*/ 2755392 w 2755392"/>
                  <a:gd name="connsiteY3" fmla="*/ 1243584 h 2535936"/>
                  <a:gd name="connsiteX4" fmla="*/ 1136904 w 2755392"/>
                  <a:gd name="connsiteY4" fmla="*/ 1724152 h 2535936"/>
                  <a:gd name="connsiteX5" fmla="*/ 1024128 w 2755392"/>
                  <a:gd name="connsiteY5" fmla="*/ 1938528 h 2535936"/>
                  <a:gd name="connsiteX6" fmla="*/ 1236472 w 2755392"/>
                  <a:gd name="connsiteY6" fmla="*/ 2224024 h 2535936"/>
                  <a:gd name="connsiteX7" fmla="*/ 633984 w 2755392"/>
                  <a:gd name="connsiteY7" fmla="*/ 2535936 h 2535936"/>
                  <a:gd name="connsiteX8" fmla="*/ 536448 w 2755392"/>
                  <a:gd name="connsiteY8" fmla="*/ 2170176 h 2535936"/>
                  <a:gd name="connsiteX9" fmla="*/ 390144 w 2755392"/>
                  <a:gd name="connsiteY9" fmla="*/ 1804416 h 2535936"/>
                  <a:gd name="connsiteX10" fmla="*/ 554736 w 2755392"/>
                  <a:gd name="connsiteY10" fmla="*/ 1554480 h 2535936"/>
                  <a:gd name="connsiteX11" fmla="*/ 0 w 2755392"/>
                  <a:gd name="connsiteY11" fmla="*/ 109728 h 2535936"/>
                  <a:gd name="connsiteX12" fmla="*/ 158496 w 2755392"/>
                  <a:gd name="connsiteY12" fmla="*/ 0 h 2535936"/>
                  <a:gd name="connsiteX13" fmla="*/ 713232 w 2755392"/>
                  <a:gd name="connsiteY13" fmla="*/ 1383792 h 2535936"/>
                  <a:gd name="connsiteX14" fmla="*/ 804672 w 2755392"/>
                  <a:gd name="connsiteY14" fmla="*/ 1395984 h 2535936"/>
                  <a:gd name="connsiteX15" fmla="*/ 1011936 w 2755392"/>
                  <a:gd name="connsiteY15" fmla="*/ 1469136 h 2535936"/>
                  <a:gd name="connsiteX0" fmla="*/ 1011936 w 2755392"/>
                  <a:gd name="connsiteY0" fmla="*/ 1469136 h 2589642"/>
                  <a:gd name="connsiteX1" fmla="*/ 1097280 w 2755392"/>
                  <a:gd name="connsiteY1" fmla="*/ 1530096 h 2589642"/>
                  <a:gd name="connsiteX2" fmla="*/ 2712720 w 2755392"/>
                  <a:gd name="connsiteY2" fmla="*/ 1030224 h 2589642"/>
                  <a:gd name="connsiteX3" fmla="*/ 2755392 w 2755392"/>
                  <a:gd name="connsiteY3" fmla="*/ 1243584 h 2589642"/>
                  <a:gd name="connsiteX4" fmla="*/ 1136904 w 2755392"/>
                  <a:gd name="connsiteY4" fmla="*/ 1724152 h 2589642"/>
                  <a:gd name="connsiteX5" fmla="*/ 1024128 w 2755392"/>
                  <a:gd name="connsiteY5" fmla="*/ 1938528 h 2589642"/>
                  <a:gd name="connsiteX6" fmla="*/ 1236472 w 2755392"/>
                  <a:gd name="connsiteY6" fmla="*/ 2224024 h 2589642"/>
                  <a:gd name="connsiteX7" fmla="*/ 633984 w 2755392"/>
                  <a:gd name="connsiteY7" fmla="*/ 2535936 h 2589642"/>
                  <a:gd name="connsiteX8" fmla="*/ 536448 w 2755392"/>
                  <a:gd name="connsiteY8" fmla="*/ 2170176 h 2589642"/>
                  <a:gd name="connsiteX9" fmla="*/ 390144 w 2755392"/>
                  <a:gd name="connsiteY9" fmla="*/ 1804416 h 2589642"/>
                  <a:gd name="connsiteX10" fmla="*/ 554736 w 2755392"/>
                  <a:gd name="connsiteY10" fmla="*/ 1554480 h 2589642"/>
                  <a:gd name="connsiteX11" fmla="*/ 0 w 2755392"/>
                  <a:gd name="connsiteY11" fmla="*/ 109728 h 2589642"/>
                  <a:gd name="connsiteX12" fmla="*/ 158496 w 2755392"/>
                  <a:gd name="connsiteY12" fmla="*/ 0 h 2589642"/>
                  <a:gd name="connsiteX13" fmla="*/ 713232 w 2755392"/>
                  <a:gd name="connsiteY13" fmla="*/ 1383792 h 2589642"/>
                  <a:gd name="connsiteX14" fmla="*/ 804672 w 2755392"/>
                  <a:gd name="connsiteY14" fmla="*/ 1395984 h 2589642"/>
                  <a:gd name="connsiteX15" fmla="*/ 1011936 w 2755392"/>
                  <a:gd name="connsiteY15" fmla="*/ 1469136 h 2589642"/>
                  <a:gd name="connsiteX0" fmla="*/ 1011936 w 2755392"/>
                  <a:gd name="connsiteY0" fmla="*/ 1469136 h 2572537"/>
                  <a:gd name="connsiteX1" fmla="*/ 1097280 w 2755392"/>
                  <a:gd name="connsiteY1" fmla="*/ 1530096 h 2572537"/>
                  <a:gd name="connsiteX2" fmla="*/ 2712720 w 2755392"/>
                  <a:gd name="connsiteY2" fmla="*/ 1030224 h 2572537"/>
                  <a:gd name="connsiteX3" fmla="*/ 2755392 w 2755392"/>
                  <a:gd name="connsiteY3" fmla="*/ 1243584 h 2572537"/>
                  <a:gd name="connsiteX4" fmla="*/ 1136904 w 2755392"/>
                  <a:gd name="connsiteY4" fmla="*/ 1724152 h 2572537"/>
                  <a:gd name="connsiteX5" fmla="*/ 1024128 w 2755392"/>
                  <a:gd name="connsiteY5" fmla="*/ 1938528 h 2572537"/>
                  <a:gd name="connsiteX6" fmla="*/ 1236472 w 2755392"/>
                  <a:gd name="connsiteY6" fmla="*/ 2224024 h 2572537"/>
                  <a:gd name="connsiteX7" fmla="*/ 633984 w 2755392"/>
                  <a:gd name="connsiteY7" fmla="*/ 2535936 h 2572537"/>
                  <a:gd name="connsiteX8" fmla="*/ 536448 w 2755392"/>
                  <a:gd name="connsiteY8" fmla="*/ 2170176 h 2572537"/>
                  <a:gd name="connsiteX9" fmla="*/ 390144 w 2755392"/>
                  <a:gd name="connsiteY9" fmla="*/ 1804416 h 2572537"/>
                  <a:gd name="connsiteX10" fmla="*/ 554736 w 2755392"/>
                  <a:gd name="connsiteY10" fmla="*/ 1554480 h 2572537"/>
                  <a:gd name="connsiteX11" fmla="*/ 0 w 2755392"/>
                  <a:gd name="connsiteY11" fmla="*/ 109728 h 2572537"/>
                  <a:gd name="connsiteX12" fmla="*/ 158496 w 2755392"/>
                  <a:gd name="connsiteY12" fmla="*/ 0 h 2572537"/>
                  <a:gd name="connsiteX13" fmla="*/ 713232 w 2755392"/>
                  <a:gd name="connsiteY13" fmla="*/ 1383792 h 2572537"/>
                  <a:gd name="connsiteX14" fmla="*/ 804672 w 2755392"/>
                  <a:gd name="connsiteY14" fmla="*/ 1395984 h 2572537"/>
                  <a:gd name="connsiteX15" fmla="*/ 1011936 w 2755392"/>
                  <a:gd name="connsiteY15" fmla="*/ 1469136 h 2572537"/>
                  <a:gd name="connsiteX0" fmla="*/ 1011936 w 2755392"/>
                  <a:gd name="connsiteY0" fmla="*/ 1469136 h 2572537"/>
                  <a:gd name="connsiteX1" fmla="*/ 1097280 w 2755392"/>
                  <a:gd name="connsiteY1" fmla="*/ 1530096 h 2572537"/>
                  <a:gd name="connsiteX2" fmla="*/ 2712720 w 2755392"/>
                  <a:gd name="connsiteY2" fmla="*/ 1030224 h 2572537"/>
                  <a:gd name="connsiteX3" fmla="*/ 2755392 w 2755392"/>
                  <a:gd name="connsiteY3" fmla="*/ 1243584 h 2572537"/>
                  <a:gd name="connsiteX4" fmla="*/ 1136904 w 2755392"/>
                  <a:gd name="connsiteY4" fmla="*/ 1724152 h 2572537"/>
                  <a:gd name="connsiteX5" fmla="*/ 1024128 w 2755392"/>
                  <a:gd name="connsiteY5" fmla="*/ 1938528 h 2572537"/>
                  <a:gd name="connsiteX6" fmla="*/ 1236472 w 2755392"/>
                  <a:gd name="connsiteY6" fmla="*/ 2224024 h 2572537"/>
                  <a:gd name="connsiteX7" fmla="*/ 633984 w 2755392"/>
                  <a:gd name="connsiteY7" fmla="*/ 2535936 h 2572537"/>
                  <a:gd name="connsiteX8" fmla="*/ 536448 w 2755392"/>
                  <a:gd name="connsiteY8" fmla="*/ 2170176 h 2572537"/>
                  <a:gd name="connsiteX9" fmla="*/ 390144 w 2755392"/>
                  <a:gd name="connsiteY9" fmla="*/ 1804416 h 2572537"/>
                  <a:gd name="connsiteX10" fmla="*/ 554736 w 2755392"/>
                  <a:gd name="connsiteY10" fmla="*/ 1554480 h 2572537"/>
                  <a:gd name="connsiteX11" fmla="*/ 0 w 2755392"/>
                  <a:gd name="connsiteY11" fmla="*/ 109728 h 2572537"/>
                  <a:gd name="connsiteX12" fmla="*/ 158496 w 2755392"/>
                  <a:gd name="connsiteY12" fmla="*/ 0 h 2572537"/>
                  <a:gd name="connsiteX13" fmla="*/ 713232 w 2755392"/>
                  <a:gd name="connsiteY13" fmla="*/ 1383792 h 2572537"/>
                  <a:gd name="connsiteX14" fmla="*/ 804672 w 2755392"/>
                  <a:gd name="connsiteY14" fmla="*/ 1395984 h 2572537"/>
                  <a:gd name="connsiteX15" fmla="*/ 1011936 w 2755392"/>
                  <a:gd name="connsiteY15" fmla="*/ 1469136 h 2572537"/>
                  <a:gd name="connsiteX0" fmla="*/ 1011936 w 2755392"/>
                  <a:gd name="connsiteY0" fmla="*/ 1469136 h 2572537"/>
                  <a:gd name="connsiteX1" fmla="*/ 1097280 w 2755392"/>
                  <a:gd name="connsiteY1" fmla="*/ 1530096 h 2572537"/>
                  <a:gd name="connsiteX2" fmla="*/ 2712720 w 2755392"/>
                  <a:gd name="connsiteY2" fmla="*/ 1030224 h 2572537"/>
                  <a:gd name="connsiteX3" fmla="*/ 2755392 w 2755392"/>
                  <a:gd name="connsiteY3" fmla="*/ 1243584 h 2572537"/>
                  <a:gd name="connsiteX4" fmla="*/ 1136904 w 2755392"/>
                  <a:gd name="connsiteY4" fmla="*/ 1724152 h 2572537"/>
                  <a:gd name="connsiteX5" fmla="*/ 1024128 w 2755392"/>
                  <a:gd name="connsiteY5" fmla="*/ 1938528 h 2572537"/>
                  <a:gd name="connsiteX6" fmla="*/ 1236472 w 2755392"/>
                  <a:gd name="connsiteY6" fmla="*/ 2224024 h 2572537"/>
                  <a:gd name="connsiteX7" fmla="*/ 633984 w 2755392"/>
                  <a:gd name="connsiteY7" fmla="*/ 2535936 h 2572537"/>
                  <a:gd name="connsiteX8" fmla="*/ 536448 w 2755392"/>
                  <a:gd name="connsiteY8" fmla="*/ 2170176 h 2572537"/>
                  <a:gd name="connsiteX9" fmla="*/ 390144 w 2755392"/>
                  <a:gd name="connsiteY9" fmla="*/ 1804416 h 2572537"/>
                  <a:gd name="connsiteX10" fmla="*/ 554736 w 2755392"/>
                  <a:gd name="connsiteY10" fmla="*/ 1554480 h 2572537"/>
                  <a:gd name="connsiteX11" fmla="*/ 0 w 2755392"/>
                  <a:gd name="connsiteY11" fmla="*/ 109728 h 2572537"/>
                  <a:gd name="connsiteX12" fmla="*/ 158496 w 2755392"/>
                  <a:gd name="connsiteY12" fmla="*/ 0 h 2572537"/>
                  <a:gd name="connsiteX13" fmla="*/ 713232 w 2755392"/>
                  <a:gd name="connsiteY13" fmla="*/ 1383792 h 2572537"/>
                  <a:gd name="connsiteX14" fmla="*/ 804672 w 2755392"/>
                  <a:gd name="connsiteY14" fmla="*/ 1395984 h 2572537"/>
                  <a:gd name="connsiteX15" fmla="*/ 1011936 w 2755392"/>
                  <a:gd name="connsiteY15" fmla="*/ 1469136 h 2572537"/>
                  <a:gd name="connsiteX0" fmla="*/ 1011936 w 2755392"/>
                  <a:gd name="connsiteY0" fmla="*/ 1469136 h 2572537"/>
                  <a:gd name="connsiteX1" fmla="*/ 1097280 w 2755392"/>
                  <a:gd name="connsiteY1" fmla="*/ 1530096 h 2572537"/>
                  <a:gd name="connsiteX2" fmla="*/ 2712720 w 2755392"/>
                  <a:gd name="connsiteY2" fmla="*/ 1030224 h 2572537"/>
                  <a:gd name="connsiteX3" fmla="*/ 2755392 w 2755392"/>
                  <a:gd name="connsiteY3" fmla="*/ 1243584 h 2572537"/>
                  <a:gd name="connsiteX4" fmla="*/ 1136904 w 2755392"/>
                  <a:gd name="connsiteY4" fmla="*/ 1724152 h 2572537"/>
                  <a:gd name="connsiteX5" fmla="*/ 1024128 w 2755392"/>
                  <a:gd name="connsiteY5" fmla="*/ 1938528 h 2572537"/>
                  <a:gd name="connsiteX6" fmla="*/ 1236472 w 2755392"/>
                  <a:gd name="connsiteY6" fmla="*/ 2224024 h 2572537"/>
                  <a:gd name="connsiteX7" fmla="*/ 633984 w 2755392"/>
                  <a:gd name="connsiteY7" fmla="*/ 2535936 h 2572537"/>
                  <a:gd name="connsiteX8" fmla="*/ 536448 w 2755392"/>
                  <a:gd name="connsiteY8" fmla="*/ 2170176 h 2572537"/>
                  <a:gd name="connsiteX9" fmla="*/ 390144 w 2755392"/>
                  <a:gd name="connsiteY9" fmla="*/ 1804416 h 2572537"/>
                  <a:gd name="connsiteX10" fmla="*/ 554736 w 2755392"/>
                  <a:gd name="connsiteY10" fmla="*/ 1554480 h 2572537"/>
                  <a:gd name="connsiteX11" fmla="*/ 0 w 2755392"/>
                  <a:gd name="connsiteY11" fmla="*/ 109728 h 2572537"/>
                  <a:gd name="connsiteX12" fmla="*/ 158496 w 2755392"/>
                  <a:gd name="connsiteY12" fmla="*/ 0 h 2572537"/>
                  <a:gd name="connsiteX13" fmla="*/ 713232 w 2755392"/>
                  <a:gd name="connsiteY13" fmla="*/ 1383792 h 2572537"/>
                  <a:gd name="connsiteX14" fmla="*/ 804672 w 2755392"/>
                  <a:gd name="connsiteY14" fmla="*/ 1395984 h 2572537"/>
                  <a:gd name="connsiteX15" fmla="*/ 1011936 w 2755392"/>
                  <a:gd name="connsiteY15" fmla="*/ 1469136 h 2572537"/>
                  <a:gd name="connsiteX0" fmla="*/ 1011936 w 2755392"/>
                  <a:gd name="connsiteY0" fmla="*/ 1469136 h 2572537"/>
                  <a:gd name="connsiteX1" fmla="*/ 1097280 w 2755392"/>
                  <a:gd name="connsiteY1" fmla="*/ 1530096 h 2572537"/>
                  <a:gd name="connsiteX2" fmla="*/ 2712720 w 2755392"/>
                  <a:gd name="connsiteY2" fmla="*/ 1030224 h 2572537"/>
                  <a:gd name="connsiteX3" fmla="*/ 2755392 w 2755392"/>
                  <a:gd name="connsiteY3" fmla="*/ 1243584 h 2572537"/>
                  <a:gd name="connsiteX4" fmla="*/ 1136904 w 2755392"/>
                  <a:gd name="connsiteY4" fmla="*/ 1724152 h 2572537"/>
                  <a:gd name="connsiteX5" fmla="*/ 1024128 w 2755392"/>
                  <a:gd name="connsiteY5" fmla="*/ 1938528 h 2572537"/>
                  <a:gd name="connsiteX6" fmla="*/ 1236472 w 2755392"/>
                  <a:gd name="connsiteY6" fmla="*/ 2224024 h 2572537"/>
                  <a:gd name="connsiteX7" fmla="*/ 633984 w 2755392"/>
                  <a:gd name="connsiteY7" fmla="*/ 2535936 h 2572537"/>
                  <a:gd name="connsiteX8" fmla="*/ 536448 w 2755392"/>
                  <a:gd name="connsiteY8" fmla="*/ 2170176 h 2572537"/>
                  <a:gd name="connsiteX9" fmla="*/ 390144 w 2755392"/>
                  <a:gd name="connsiteY9" fmla="*/ 1804416 h 2572537"/>
                  <a:gd name="connsiteX10" fmla="*/ 554736 w 2755392"/>
                  <a:gd name="connsiteY10" fmla="*/ 1554480 h 2572537"/>
                  <a:gd name="connsiteX11" fmla="*/ 0 w 2755392"/>
                  <a:gd name="connsiteY11" fmla="*/ 109728 h 2572537"/>
                  <a:gd name="connsiteX12" fmla="*/ 158496 w 2755392"/>
                  <a:gd name="connsiteY12" fmla="*/ 0 h 2572537"/>
                  <a:gd name="connsiteX13" fmla="*/ 713232 w 2755392"/>
                  <a:gd name="connsiteY13" fmla="*/ 1383792 h 2572537"/>
                  <a:gd name="connsiteX14" fmla="*/ 804672 w 2755392"/>
                  <a:gd name="connsiteY14" fmla="*/ 1395984 h 2572537"/>
                  <a:gd name="connsiteX15" fmla="*/ 1011936 w 2755392"/>
                  <a:gd name="connsiteY15" fmla="*/ 1469136 h 2572537"/>
                  <a:gd name="connsiteX0" fmla="*/ 1011936 w 2755392"/>
                  <a:gd name="connsiteY0" fmla="*/ 1479296 h 2582697"/>
                  <a:gd name="connsiteX1" fmla="*/ 1097280 w 2755392"/>
                  <a:gd name="connsiteY1" fmla="*/ 1540256 h 2582697"/>
                  <a:gd name="connsiteX2" fmla="*/ 2712720 w 2755392"/>
                  <a:gd name="connsiteY2" fmla="*/ 1040384 h 2582697"/>
                  <a:gd name="connsiteX3" fmla="*/ 2755392 w 2755392"/>
                  <a:gd name="connsiteY3" fmla="*/ 1253744 h 2582697"/>
                  <a:gd name="connsiteX4" fmla="*/ 1136904 w 2755392"/>
                  <a:gd name="connsiteY4" fmla="*/ 1734312 h 2582697"/>
                  <a:gd name="connsiteX5" fmla="*/ 1024128 w 2755392"/>
                  <a:gd name="connsiteY5" fmla="*/ 1948688 h 2582697"/>
                  <a:gd name="connsiteX6" fmla="*/ 1236472 w 2755392"/>
                  <a:gd name="connsiteY6" fmla="*/ 2234184 h 2582697"/>
                  <a:gd name="connsiteX7" fmla="*/ 633984 w 2755392"/>
                  <a:gd name="connsiteY7" fmla="*/ 2546096 h 2582697"/>
                  <a:gd name="connsiteX8" fmla="*/ 536448 w 2755392"/>
                  <a:gd name="connsiteY8" fmla="*/ 2180336 h 2582697"/>
                  <a:gd name="connsiteX9" fmla="*/ 390144 w 2755392"/>
                  <a:gd name="connsiteY9" fmla="*/ 1814576 h 2582697"/>
                  <a:gd name="connsiteX10" fmla="*/ 554736 w 2755392"/>
                  <a:gd name="connsiteY10" fmla="*/ 1564640 h 2582697"/>
                  <a:gd name="connsiteX11" fmla="*/ 0 w 2755392"/>
                  <a:gd name="connsiteY11" fmla="*/ 119888 h 2582697"/>
                  <a:gd name="connsiteX12" fmla="*/ 163576 w 2755392"/>
                  <a:gd name="connsiteY12" fmla="*/ 0 h 2582697"/>
                  <a:gd name="connsiteX13" fmla="*/ 713232 w 2755392"/>
                  <a:gd name="connsiteY13" fmla="*/ 1393952 h 2582697"/>
                  <a:gd name="connsiteX14" fmla="*/ 804672 w 2755392"/>
                  <a:gd name="connsiteY14" fmla="*/ 1406144 h 2582697"/>
                  <a:gd name="connsiteX15" fmla="*/ 1011936 w 2755392"/>
                  <a:gd name="connsiteY15" fmla="*/ 1479296 h 2582697"/>
                  <a:gd name="connsiteX0" fmla="*/ 1011936 w 2755392"/>
                  <a:gd name="connsiteY0" fmla="*/ 1479296 h 2582697"/>
                  <a:gd name="connsiteX1" fmla="*/ 1097280 w 2755392"/>
                  <a:gd name="connsiteY1" fmla="*/ 1540256 h 2582697"/>
                  <a:gd name="connsiteX2" fmla="*/ 2712720 w 2755392"/>
                  <a:gd name="connsiteY2" fmla="*/ 1040384 h 2582697"/>
                  <a:gd name="connsiteX3" fmla="*/ 2755392 w 2755392"/>
                  <a:gd name="connsiteY3" fmla="*/ 1253744 h 2582697"/>
                  <a:gd name="connsiteX4" fmla="*/ 1136904 w 2755392"/>
                  <a:gd name="connsiteY4" fmla="*/ 1734312 h 2582697"/>
                  <a:gd name="connsiteX5" fmla="*/ 1024128 w 2755392"/>
                  <a:gd name="connsiteY5" fmla="*/ 1948688 h 2582697"/>
                  <a:gd name="connsiteX6" fmla="*/ 1236472 w 2755392"/>
                  <a:gd name="connsiteY6" fmla="*/ 2234184 h 2582697"/>
                  <a:gd name="connsiteX7" fmla="*/ 633984 w 2755392"/>
                  <a:gd name="connsiteY7" fmla="*/ 2546096 h 2582697"/>
                  <a:gd name="connsiteX8" fmla="*/ 536448 w 2755392"/>
                  <a:gd name="connsiteY8" fmla="*/ 2180336 h 2582697"/>
                  <a:gd name="connsiteX9" fmla="*/ 390144 w 2755392"/>
                  <a:gd name="connsiteY9" fmla="*/ 1814576 h 2582697"/>
                  <a:gd name="connsiteX10" fmla="*/ 554736 w 2755392"/>
                  <a:gd name="connsiteY10" fmla="*/ 1564640 h 2582697"/>
                  <a:gd name="connsiteX11" fmla="*/ 0 w 2755392"/>
                  <a:gd name="connsiteY11" fmla="*/ 119888 h 2582697"/>
                  <a:gd name="connsiteX12" fmla="*/ 163576 w 2755392"/>
                  <a:gd name="connsiteY12" fmla="*/ 0 h 2582697"/>
                  <a:gd name="connsiteX13" fmla="*/ 713232 w 2755392"/>
                  <a:gd name="connsiteY13" fmla="*/ 1393952 h 2582697"/>
                  <a:gd name="connsiteX14" fmla="*/ 804672 w 2755392"/>
                  <a:gd name="connsiteY14" fmla="*/ 1406144 h 2582697"/>
                  <a:gd name="connsiteX15" fmla="*/ 1011936 w 2755392"/>
                  <a:gd name="connsiteY15" fmla="*/ 1479296 h 2582697"/>
                  <a:gd name="connsiteX0" fmla="*/ 996696 w 2740152"/>
                  <a:gd name="connsiteY0" fmla="*/ 1479296 h 2582697"/>
                  <a:gd name="connsiteX1" fmla="*/ 1082040 w 2740152"/>
                  <a:gd name="connsiteY1" fmla="*/ 1540256 h 2582697"/>
                  <a:gd name="connsiteX2" fmla="*/ 2697480 w 2740152"/>
                  <a:gd name="connsiteY2" fmla="*/ 1040384 h 2582697"/>
                  <a:gd name="connsiteX3" fmla="*/ 2740152 w 2740152"/>
                  <a:gd name="connsiteY3" fmla="*/ 1253744 h 2582697"/>
                  <a:gd name="connsiteX4" fmla="*/ 1121664 w 2740152"/>
                  <a:gd name="connsiteY4" fmla="*/ 1734312 h 2582697"/>
                  <a:gd name="connsiteX5" fmla="*/ 1008888 w 2740152"/>
                  <a:gd name="connsiteY5" fmla="*/ 1948688 h 2582697"/>
                  <a:gd name="connsiteX6" fmla="*/ 1221232 w 2740152"/>
                  <a:gd name="connsiteY6" fmla="*/ 2234184 h 2582697"/>
                  <a:gd name="connsiteX7" fmla="*/ 618744 w 2740152"/>
                  <a:gd name="connsiteY7" fmla="*/ 2546096 h 2582697"/>
                  <a:gd name="connsiteX8" fmla="*/ 521208 w 2740152"/>
                  <a:gd name="connsiteY8" fmla="*/ 2180336 h 2582697"/>
                  <a:gd name="connsiteX9" fmla="*/ 374904 w 2740152"/>
                  <a:gd name="connsiteY9" fmla="*/ 1814576 h 2582697"/>
                  <a:gd name="connsiteX10" fmla="*/ 539496 w 2740152"/>
                  <a:gd name="connsiteY10" fmla="*/ 1564640 h 2582697"/>
                  <a:gd name="connsiteX11" fmla="*/ 0 w 2740152"/>
                  <a:gd name="connsiteY11" fmla="*/ 114808 h 2582697"/>
                  <a:gd name="connsiteX12" fmla="*/ 148336 w 2740152"/>
                  <a:gd name="connsiteY12" fmla="*/ 0 h 2582697"/>
                  <a:gd name="connsiteX13" fmla="*/ 697992 w 2740152"/>
                  <a:gd name="connsiteY13" fmla="*/ 1393952 h 2582697"/>
                  <a:gd name="connsiteX14" fmla="*/ 789432 w 2740152"/>
                  <a:gd name="connsiteY14" fmla="*/ 1406144 h 2582697"/>
                  <a:gd name="connsiteX15" fmla="*/ 996696 w 2740152"/>
                  <a:gd name="connsiteY15" fmla="*/ 1479296 h 258269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21208 w 2740152"/>
                  <a:gd name="connsiteY8" fmla="*/ 2160016 h 2562377"/>
                  <a:gd name="connsiteX9" fmla="*/ 374904 w 2740152"/>
                  <a:gd name="connsiteY9" fmla="*/ 1794256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996696 w 2740152"/>
                  <a:gd name="connsiteY15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21208 w 2740152"/>
                  <a:gd name="connsiteY8" fmla="*/ 2160016 h 2562377"/>
                  <a:gd name="connsiteX9" fmla="*/ 374904 w 2740152"/>
                  <a:gd name="connsiteY9" fmla="*/ 1794256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90677 w 2740152"/>
                  <a:gd name="connsiteY15" fmla="*/ 1423628 h 2562377"/>
                  <a:gd name="connsiteX16" fmla="*/ 996696 w 2740152"/>
                  <a:gd name="connsiteY16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21208 w 2740152"/>
                  <a:gd name="connsiteY8" fmla="*/ 2160016 h 2562377"/>
                  <a:gd name="connsiteX9" fmla="*/ 374904 w 2740152"/>
                  <a:gd name="connsiteY9" fmla="*/ 1794256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12572 w 2740152"/>
                  <a:gd name="connsiteY15" fmla="*/ 1585553 h 2562377"/>
                  <a:gd name="connsiteX16" fmla="*/ 996696 w 2740152"/>
                  <a:gd name="connsiteY16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21208 w 2740152"/>
                  <a:gd name="connsiteY8" fmla="*/ 2160016 h 2562377"/>
                  <a:gd name="connsiteX9" fmla="*/ 374904 w 2740152"/>
                  <a:gd name="connsiteY9" fmla="*/ 1794256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12572 w 2740152"/>
                  <a:gd name="connsiteY15" fmla="*/ 1585553 h 2562377"/>
                  <a:gd name="connsiteX16" fmla="*/ 996696 w 2740152"/>
                  <a:gd name="connsiteY16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21208 w 2740152"/>
                  <a:gd name="connsiteY8" fmla="*/ 2160016 h 2562377"/>
                  <a:gd name="connsiteX9" fmla="*/ 374904 w 2740152"/>
                  <a:gd name="connsiteY9" fmla="*/ 1794256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12572 w 2740152"/>
                  <a:gd name="connsiteY15" fmla="*/ 1585553 h 2562377"/>
                  <a:gd name="connsiteX16" fmla="*/ 996696 w 2740152"/>
                  <a:gd name="connsiteY16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21208 w 2740152"/>
                  <a:gd name="connsiteY8" fmla="*/ 2160016 h 2562377"/>
                  <a:gd name="connsiteX9" fmla="*/ 420223 w 2740152"/>
                  <a:gd name="connsiteY9" fmla="*/ 1875830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12572 w 2740152"/>
                  <a:gd name="connsiteY15" fmla="*/ 1585553 h 2562377"/>
                  <a:gd name="connsiteX16" fmla="*/ 996696 w 2740152"/>
                  <a:gd name="connsiteY16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21208 w 2740152"/>
                  <a:gd name="connsiteY8" fmla="*/ 2160016 h 2562377"/>
                  <a:gd name="connsiteX9" fmla="*/ 411159 w 2740152"/>
                  <a:gd name="connsiteY9" fmla="*/ 1835043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12572 w 2740152"/>
                  <a:gd name="connsiteY15" fmla="*/ 1585553 h 2562377"/>
                  <a:gd name="connsiteX16" fmla="*/ 996696 w 2740152"/>
                  <a:gd name="connsiteY16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21208 w 2740152"/>
                  <a:gd name="connsiteY8" fmla="*/ 2160016 h 2562377"/>
                  <a:gd name="connsiteX9" fmla="*/ 411159 w 2740152"/>
                  <a:gd name="connsiteY9" fmla="*/ 1835043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12572 w 2740152"/>
                  <a:gd name="connsiteY15" fmla="*/ 1585553 h 2562377"/>
                  <a:gd name="connsiteX16" fmla="*/ 996696 w 2740152"/>
                  <a:gd name="connsiteY16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21208 w 2740152"/>
                  <a:gd name="connsiteY8" fmla="*/ 2160016 h 2562377"/>
                  <a:gd name="connsiteX9" fmla="*/ 411159 w 2740152"/>
                  <a:gd name="connsiteY9" fmla="*/ 1835043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12572 w 2740152"/>
                  <a:gd name="connsiteY15" fmla="*/ 1585553 h 2562377"/>
                  <a:gd name="connsiteX16" fmla="*/ 996696 w 2740152"/>
                  <a:gd name="connsiteY16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57463 w 2740152"/>
                  <a:gd name="connsiteY8" fmla="*/ 2128293 h 2562377"/>
                  <a:gd name="connsiteX9" fmla="*/ 411159 w 2740152"/>
                  <a:gd name="connsiteY9" fmla="*/ 1835043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12572 w 2740152"/>
                  <a:gd name="connsiteY15" fmla="*/ 1585553 h 2562377"/>
                  <a:gd name="connsiteX16" fmla="*/ 996696 w 2740152"/>
                  <a:gd name="connsiteY16" fmla="*/ 1458976 h 2562377"/>
                  <a:gd name="connsiteX0" fmla="*/ 996696 w 2740152"/>
                  <a:gd name="connsiteY0" fmla="*/ 1458976 h 2562377"/>
                  <a:gd name="connsiteX1" fmla="*/ 1082040 w 2740152"/>
                  <a:gd name="connsiteY1" fmla="*/ 1519936 h 2562377"/>
                  <a:gd name="connsiteX2" fmla="*/ 2697480 w 2740152"/>
                  <a:gd name="connsiteY2" fmla="*/ 1020064 h 2562377"/>
                  <a:gd name="connsiteX3" fmla="*/ 2740152 w 2740152"/>
                  <a:gd name="connsiteY3" fmla="*/ 1233424 h 2562377"/>
                  <a:gd name="connsiteX4" fmla="*/ 1121664 w 2740152"/>
                  <a:gd name="connsiteY4" fmla="*/ 1713992 h 2562377"/>
                  <a:gd name="connsiteX5" fmla="*/ 1008888 w 2740152"/>
                  <a:gd name="connsiteY5" fmla="*/ 1928368 h 2562377"/>
                  <a:gd name="connsiteX6" fmla="*/ 1221232 w 2740152"/>
                  <a:gd name="connsiteY6" fmla="*/ 2213864 h 2562377"/>
                  <a:gd name="connsiteX7" fmla="*/ 618744 w 2740152"/>
                  <a:gd name="connsiteY7" fmla="*/ 2525776 h 2562377"/>
                  <a:gd name="connsiteX8" fmla="*/ 557463 w 2740152"/>
                  <a:gd name="connsiteY8" fmla="*/ 2128293 h 2562377"/>
                  <a:gd name="connsiteX9" fmla="*/ 411159 w 2740152"/>
                  <a:gd name="connsiteY9" fmla="*/ 1835043 h 2562377"/>
                  <a:gd name="connsiteX10" fmla="*/ 539496 w 2740152"/>
                  <a:gd name="connsiteY10" fmla="*/ 1544320 h 2562377"/>
                  <a:gd name="connsiteX11" fmla="*/ 0 w 2740152"/>
                  <a:gd name="connsiteY11" fmla="*/ 94488 h 2562377"/>
                  <a:gd name="connsiteX12" fmla="*/ 168656 w 2740152"/>
                  <a:gd name="connsiteY12" fmla="*/ 0 h 2562377"/>
                  <a:gd name="connsiteX13" fmla="*/ 697992 w 2740152"/>
                  <a:gd name="connsiteY13" fmla="*/ 1373632 h 2562377"/>
                  <a:gd name="connsiteX14" fmla="*/ 789432 w 2740152"/>
                  <a:gd name="connsiteY14" fmla="*/ 1385824 h 2562377"/>
                  <a:gd name="connsiteX15" fmla="*/ 812572 w 2740152"/>
                  <a:gd name="connsiteY15" fmla="*/ 1585553 h 2562377"/>
                  <a:gd name="connsiteX16" fmla="*/ 996696 w 2740152"/>
                  <a:gd name="connsiteY16" fmla="*/ 1458976 h 2562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40152" h="2562377">
                    <a:moveTo>
                      <a:pt x="996696" y="1458976"/>
                    </a:moveTo>
                    <a:lnTo>
                      <a:pt x="1082040" y="1519936"/>
                    </a:lnTo>
                    <a:cubicBezTo>
                      <a:pt x="1590040" y="1312672"/>
                      <a:pt x="1889760" y="1085088"/>
                      <a:pt x="2697480" y="1020064"/>
                    </a:cubicBezTo>
                    <a:lnTo>
                      <a:pt x="2740152" y="1233424"/>
                    </a:lnTo>
                    <a:cubicBezTo>
                      <a:pt x="2109216" y="1244600"/>
                      <a:pt x="1717040" y="1504696"/>
                      <a:pt x="1121664" y="1713992"/>
                    </a:cubicBezTo>
                    <a:cubicBezTo>
                      <a:pt x="1089152" y="1787144"/>
                      <a:pt x="1087120" y="1855216"/>
                      <a:pt x="1008888" y="1928368"/>
                    </a:cubicBezTo>
                    <a:cubicBezTo>
                      <a:pt x="1025286" y="2046193"/>
                      <a:pt x="1150451" y="2118699"/>
                      <a:pt x="1221232" y="2213864"/>
                    </a:cubicBezTo>
                    <a:cubicBezTo>
                      <a:pt x="1204976" y="2543048"/>
                      <a:pt x="833120" y="2618232"/>
                      <a:pt x="618744" y="2525776"/>
                    </a:cubicBezTo>
                    <a:cubicBezTo>
                      <a:pt x="598317" y="2393282"/>
                      <a:pt x="541635" y="2269851"/>
                      <a:pt x="557463" y="2128293"/>
                    </a:cubicBezTo>
                    <a:cubicBezTo>
                      <a:pt x="508695" y="2006373"/>
                      <a:pt x="469138" y="1986895"/>
                      <a:pt x="411159" y="1835043"/>
                    </a:cubicBezTo>
                    <a:cubicBezTo>
                      <a:pt x="410143" y="1721251"/>
                      <a:pt x="484632" y="1627632"/>
                      <a:pt x="539496" y="1544320"/>
                    </a:cubicBezTo>
                    <a:lnTo>
                      <a:pt x="0" y="94488"/>
                    </a:lnTo>
                    <a:lnTo>
                      <a:pt x="168656" y="0"/>
                    </a:lnTo>
                    <a:cubicBezTo>
                      <a:pt x="363728" y="446024"/>
                      <a:pt x="513080" y="912368"/>
                      <a:pt x="697992" y="1373632"/>
                    </a:cubicBezTo>
                    <a:lnTo>
                      <a:pt x="789432" y="1385824"/>
                    </a:lnTo>
                    <a:lnTo>
                      <a:pt x="812572" y="1585553"/>
                    </a:lnTo>
                    <a:lnTo>
                      <a:pt x="996696" y="1458976"/>
                    </a:lnTo>
                    <a:close/>
                  </a:path>
                </a:pathLst>
              </a:custGeom>
              <a:solidFill>
                <a:srgbClr val="4325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7" name="组合 116">
                <a:extLst>
                  <a:ext uri="{FF2B5EF4-FFF2-40B4-BE49-F238E27FC236}">
                    <a16:creationId xmlns:a16="http://schemas.microsoft.com/office/drawing/2014/main" id="{EF93C3FD-44B2-4E91-86E2-DEFC03DA9466}"/>
                  </a:ext>
                </a:extLst>
              </p:cNvPr>
              <p:cNvGrpSpPr/>
              <p:nvPr/>
            </p:nvGrpSpPr>
            <p:grpSpPr>
              <a:xfrm rot="634995">
                <a:off x="2759100" y="1623541"/>
                <a:ext cx="462586" cy="414285"/>
                <a:chOff x="2291356" y="-1209041"/>
                <a:chExt cx="2667265" cy="2388766"/>
              </a:xfrm>
            </p:grpSpPr>
            <p:sp>
              <p:nvSpPr>
                <p:cNvPr id="120" name="išľîḋê">
                  <a:extLst>
                    <a:ext uri="{FF2B5EF4-FFF2-40B4-BE49-F238E27FC236}">
                      <a16:creationId xmlns:a16="http://schemas.microsoft.com/office/drawing/2014/main" id="{D54EA84F-B1B2-4250-A3BE-2DA8DA2FB7F1}"/>
                    </a:ext>
                  </a:extLst>
                </p:cNvPr>
                <p:cNvSpPr/>
                <p:nvPr/>
              </p:nvSpPr>
              <p:spPr bwMode="auto">
                <a:xfrm rot="1124198">
                  <a:off x="2453650" y="226439"/>
                  <a:ext cx="1592251" cy="869436"/>
                </a:xfrm>
                <a:custGeom>
                  <a:avLst/>
                  <a:gdLst>
                    <a:gd name="T0" fmla="*/ 557 w 596"/>
                    <a:gd name="T1" fmla="*/ 155 h 326"/>
                    <a:gd name="T2" fmla="*/ 490 w 596"/>
                    <a:gd name="T3" fmla="*/ 244 h 326"/>
                    <a:gd name="T4" fmla="*/ 487 w 596"/>
                    <a:gd name="T5" fmla="*/ 246 h 326"/>
                    <a:gd name="T6" fmla="*/ 208 w 596"/>
                    <a:gd name="T7" fmla="*/ 308 h 326"/>
                    <a:gd name="T8" fmla="*/ 96 w 596"/>
                    <a:gd name="T9" fmla="*/ 258 h 326"/>
                    <a:gd name="T10" fmla="*/ 1 w 596"/>
                    <a:gd name="T11" fmla="*/ 91 h 326"/>
                    <a:gd name="T12" fmla="*/ 0 w 596"/>
                    <a:gd name="T13" fmla="*/ 83 h 326"/>
                    <a:gd name="T14" fmla="*/ 4 w 596"/>
                    <a:gd name="T15" fmla="*/ 64 h 326"/>
                    <a:gd name="T16" fmla="*/ 6 w 596"/>
                    <a:gd name="T17" fmla="*/ 61 h 326"/>
                    <a:gd name="T18" fmla="*/ 18 w 596"/>
                    <a:gd name="T19" fmla="*/ 54 h 326"/>
                    <a:gd name="T20" fmla="*/ 28 w 596"/>
                    <a:gd name="T21" fmla="*/ 53 h 326"/>
                    <a:gd name="T22" fmla="*/ 202 w 596"/>
                    <a:gd name="T23" fmla="*/ 70 h 326"/>
                    <a:gd name="T24" fmla="*/ 393 w 596"/>
                    <a:gd name="T25" fmla="*/ 52 h 326"/>
                    <a:gd name="T26" fmla="*/ 515 w 596"/>
                    <a:gd name="T27" fmla="*/ 22 h 326"/>
                    <a:gd name="T28" fmla="*/ 525 w 596"/>
                    <a:gd name="T29" fmla="*/ 18 h 326"/>
                    <a:gd name="T30" fmla="*/ 573 w 596"/>
                    <a:gd name="T31" fmla="*/ 13 h 326"/>
                    <a:gd name="T32" fmla="*/ 581 w 596"/>
                    <a:gd name="T33" fmla="*/ 27 h 326"/>
                    <a:gd name="T34" fmla="*/ 557 w 596"/>
                    <a:gd name="T35" fmla="*/ 155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6" h="326">
                      <a:moveTo>
                        <a:pt x="557" y="155"/>
                      </a:moveTo>
                      <a:cubicBezTo>
                        <a:pt x="540" y="191"/>
                        <a:pt x="517" y="221"/>
                        <a:pt x="490" y="244"/>
                      </a:cubicBezTo>
                      <a:cubicBezTo>
                        <a:pt x="489" y="245"/>
                        <a:pt x="488" y="246"/>
                        <a:pt x="487" y="246"/>
                      </a:cubicBezTo>
                      <a:cubicBezTo>
                        <a:pt x="412" y="309"/>
                        <a:pt x="302" y="326"/>
                        <a:pt x="208" y="308"/>
                      </a:cubicBezTo>
                      <a:cubicBezTo>
                        <a:pt x="166" y="300"/>
                        <a:pt x="128" y="283"/>
                        <a:pt x="96" y="258"/>
                      </a:cubicBezTo>
                      <a:cubicBezTo>
                        <a:pt x="46" y="218"/>
                        <a:pt x="11" y="159"/>
                        <a:pt x="1" y="91"/>
                      </a:cubicBezTo>
                      <a:cubicBezTo>
                        <a:pt x="1" y="88"/>
                        <a:pt x="0" y="86"/>
                        <a:pt x="0" y="83"/>
                      </a:cubicBezTo>
                      <a:cubicBezTo>
                        <a:pt x="0" y="77"/>
                        <a:pt x="0" y="70"/>
                        <a:pt x="4" y="64"/>
                      </a:cubicBezTo>
                      <a:cubicBezTo>
                        <a:pt x="4" y="63"/>
                        <a:pt x="5" y="62"/>
                        <a:pt x="6" y="61"/>
                      </a:cubicBezTo>
                      <a:cubicBezTo>
                        <a:pt x="9" y="58"/>
                        <a:pt x="13" y="56"/>
                        <a:pt x="18" y="54"/>
                      </a:cubicBezTo>
                      <a:cubicBezTo>
                        <a:pt x="21" y="53"/>
                        <a:pt x="25" y="53"/>
                        <a:pt x="28" y="53"/>
                      </a:cubicBezTo>
                      <a:cubicBezTo>
                        <a:pt x="87" y="54"/>
                        <a:pt x="144" y="69"/>
                        <a:pt x="202" y="70"/>
                      </a:cubicBezTo>
                      <a:cubicBezTo>
                        <a:pt x="266" y="71"/>
                        <a:pt x="330" y="65"/>
                        <a:pt x="393" y="52"/>
                      </a:cubicBezTo>
                      <a:cubicBezTo>
                        <a:pt x="434" y="43"/>
                        <a:pt x="475" y="34"/>
                        <a:pt x="515" y="22"/>
                      </a:cubicBezTo>
                      <a:cubicBezTo>
                        <a:pt x="518" y="21"/>
                        <a:pt x="521" y="19"/>
                        <a:pt x="525" y="18"/>
                      </a:cubicBezTo>
                      <a:cubicBezTo>
                        <a:pt x="541" y="11"/>
                        <a:pt x="562" y="0"/>
                        <a:pt x="573" y="13"/>
                      </a:cubicBezTo>
                      <a:cubicBezTo>
                        <a:pt x="576" y="17"/>
                        <a:pt x="579" y="22"/>
                        <a:pt x="581" y="27"/>
                      </a:cubicBezTo>
                      <a:cubicBezTo>
                        <a:pt x="596" y="65"/>
                        <a:pt x="572" y="125"/>
                        <a:pt x="557" y="155"/>
                      </a:cubicBezTo>
                      <a:close/>
                    </a:path>
                  </a:pathLst>
                </a:custGeom>
                <a:solidFill>
                  <a:srgbClr val="FE86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1" name="iSḷïďè">
                  <a:extLst>
                    <a:ext uri="{FF2B5EF4-FFF2-40B4-BE49-F238E27FC236}">
                      <a16:creationId xmlns:a16="http://schemas.microsoft.com/office/drawing/2014/main" id="{121ADBD2-5216-489B-BE0E-BAA3BDD35D75}"/>
                    </a:ext>
                  </a:extLst>
                </p:cNvPr>
                <p:cNvSpPr/>
                <p:nvPr/>
              </p:nvSpPr>
              <p:spPr bwMode="auto">
                <a:xfrm rot="1124198">
                  <a:off x="2860567" y="401979"/>
                  <a:ext cx="716384" cy="481019"/>
                </a:xfrm>
                <a:custGeom>
                  <a:avLst/>
                  <a:gdLst>
                    <a:gd name="T0" fmla="*/ 159 w 268"/>
                    <a:gd name="T1" fmla="*/ 174 h 180"/>
                    <a:gd name="T2" fmla="*/ 52 w 268"/>
                    <a:gd name="T3" fmla="*/ 150 h 180"/>
                    <a:gd name="T4" fmla="*/ 9 w 268"/>
                    <a:gd name="T5" fmla="*/ 112 h 180"/>
                    <a:gd name="T6" fmla="*/ 37 w 268"/>
                    <a:gd name="T7" fmla="*/ 35 h 180"/>
                    <a:gd name="T8" fmla="*/ 118 w 268"/>
                    <a:gd name="T9" fmla="*/ 5 h 180"/>
                    <a:gd name="T10" fmla="*/ 206 w 268"/>
                    <a:gd name="T11" fmla="*/ 10 h 180"/>
                    <a:gd name="T12" fmla="*/ 247 w 268"/>
                    <a:gd name="T13" fmla="*/ 36 h 180"/>
                    <a:gd name="T14" fmla="*/ 245 w 268"/>
                    <a:gd name="T15" fmla="*/ 129 h 180"/>
                    <a:gd name="T16" fmla="*/ 159 w 268"/>
                    <a:gd name="T17" fmla="*/ 174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8" h="180">
                      <a:moveTo>
                        <a:pt x="159" y="174"/>
                      </a:moveTo>
                      <a:cubicBezTo>
                        <a:pt x="120" y="180"/>
                        <a:pt x="86" y="170"/>
                        <a:pt x="52" y="150"/>
                      </a:cubicBezTo>
                      <a:cubicBezTo>
                        <a:pt x="34" y="140"/>
                        <a:pt x="15" y="134"/>
                        <a:pt x="9" y="112"/>
                      </a:cubicBezTo>
                      <a:cubicBezTo>
                        <a:pt x="0" y="84"/>
                        <a:pt x="14" y="53"/>
                        <a:pt x="37" y="35"/>
                      </a:cubicBezTo>
                      <a:cubicBezTo>
                        <a:pt x="60" y="16"/>
                        <a:pt x="89" y="9"/>
                        <a:pt x="118" y="5"/>
                      </a:cubicBezTo>
                      <a:cubicBezTo>
                        <a:pt x="147" y="1"/>
                        <a:pt x="178" y="0"/>
                        <a:pt x="206" y="10"/>
                      </a:cubicBezTo>
                      <a:cubicBezTo>
                        <a:pt x="222" y="15"/>
                        <a:pt x="237" y="23"/>
                        <a:pt x="247" y="36"/>
                      </a:cubicBezTo>
                      <a:cubicBezTo>
                        <a:pt x="268" y="62"/>
                        <a:pt x="264" y="102"/>
                        <a:pt x="245" y="129"/>
                      </a:cubicBezTo>
                      <a:cubicBezTo>
                        <a:pt x="225" y="155"/>
                        <a:pt x="192" y="169"/>
                        <a:pt x="159" y="174"/>
                      </a:cubicBezTo>
                      <a:close/>
                    </a:path>
                  </a:pathLst>
                </a:custGeom>
                <a:solidFill>
                  <a:srgbClr val="F771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2" name="ïsľîḍé">
                  <a:extLst>
                    <a:ext uri="{FF2B5EF4-FFF2-40B4-BE49-F238E27FC236}">
                      <a16:creationId xmlns:a16="http://schemas.microsoft.com/office/drawing/2014/main" id="{ACCD6ED5-11CB-4711-ACF3-31F1F3A2EF1A}"/>
                    </a:ext>
                  </a:extLst>
                </p:cNvPr>
                <p:cNvSpPr/>
                <p:nvPr/>
              </p:nvSpPr>
              <p:spPr bwMode="auto">
                <a:xfrm rot="1124198">
                  <a:off x="2647718" y="601478"/>
                  <a:ext cx="1053355" cy="479733"/>
                </a:xfrm>
                <a:custGeom>
                  <a:avLst/>
                  <a:gdLst>
                    <a:gd name="T0" fmla="*/ 394 w 394"/>
                    <a:gd name="T1" fmla="*/ 98 h 180"/>
                    <a:gd name="T2" fmla="*/ 391 w 394"/>
                    <a:gd name="T3" fmla="*/ 100 h 180"/>
                    <a:gd name="T4" fmla="*/ 112 w 394"/>
                    <a:gd name="T5" fmla="*/ 162 h 180"/>
                    <a:gd name="T6" fmla="*/ 0 w 394"/>
                    <a:gd name="T7" fmla="*/ 112 h 180"/>
                    <a:gd name="T8" fmla="*/ 66 w 394"/>
                    <a:gd name="T9" fmla="*/ 59 h 180"/>
                    <a:gd name="T10" fmla="*/ 283 w 394"/>
                    <a:gd name="T11" fmla="*/ 13 h 180"/>
                    <a:gd name="T12" fmla="*/ 363 w 394"/>
                    <a:gd name="T13" fmla="*/ 47 h 180"/>
                    <a:gd name="T14" fmla="*/ 394 w 394"/>
                    <a:gd name="T15" fmla="*/ 9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94" h="180">
                      <a:moveTo>
                        <a:pt x="394" y="98"/>
                      </a:moveTo>
                      <a:cubicBezTo>
                        <a:pt x="393" y="99"/>
                        <a:pt x="392" y="100"/>
                        <a:pt x="391" y="100"/>
                      </a:cubicBezTo>
                      <a:cubicBezTo>
                        <a:pt x="316" y="163"/>
                        <a:pt x="206" y="180"/>
                        <a:pt x="112" y="162"/>
                      </a:cubicBezTo>
                      <a:cubicBezTo>
                        <a:pt x="70" y="154"/>
                        <a:pt x="32" y="137"/>
                        <a:pt x="0" y="112"/>
                      </a:cubicBezTo>
                      <a:cubicBezTo>
                        <a:pt x="19" y="91"/>
                        <a:pt x="47" y="72"/>
                        <a:pt x="66" y="59"/>
                      </a:cubicBezTo>
                      <a:cubicBezTo>
                        <a:pt x="129" y="18"/>
                        <a:pt x="208" y="0"/>
                        <a:pt x="283" y="13"/>
                      </a:cubicBezTo>
                      <a:cubicBezTo>
                        <a:pt x="312" y="18"/>
                        <a:pt x="340" y="28"/>
                        <a:pt x="363" y="47"/>
                      </a:cubicBezTo>
                      <a:cubicBezTo>
                        <a:pt x="378" y="61"/>
                        <a:pt x="389" y="79"/>
                        <a:pt x="394" y="98"/>
                      </a:cubicBezTo>
                      <a:close/>
                    </a:path>
                  </a:pathLst>
                </a:custGeom>
                <a:solidFill>
                  <a:srgbClr val="FEA9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3" name="iśḻîďé">
                  <a:extLst>
                    <a:ext uri="{FF2B5EF4-FFF2-40B4-BE49-F238E27FC236}">
                      <a16:creationId xmlns:a16="http://schemas.microsoft.com/office/drawing/2014/main" id="{80486196-6D59-423A-92F6-BE950A482F2A}"/>
                    </a:ext>
                  </a:extLst>
                </p:cNvPr>
                <p:cNvSpPr/>
                <p:nvPr/>
              </p:nvSpPr>
              <p:spPr bwMode="auto">
                <a:xfrm rot="1124198">
                  <a:off x="2291356" y="-1209041"/>
                  <a:ext cx="852088" cy="331510"/>
                </a:xfrm>
                <a:custGeom>
                  <a:avLst/>
                  <a:gdLst>
                    <a:gd name="T0" fmla="*/ 32 w 158"/>
                    <a:gd name="T1" fmla="*/ 60 h 62"/>
                    <a:gd name="T2" fmla="*/ 30 w 158"/>
                    <a:gd name="T3" fmla="*/ 33 h 62"/>
                    <a:gd name="T4" fmla="*/ 8 w 158"/>
                    <a:gd name="T5" fmla="*/ 23 h 62"/>
                    <a:gd name="T6" fmla="*/ 2 w 158"/>
                    <a:gd name="T7" fmla="*/ 0 h 62"/>
                    <a:gd name="T8" fmla="*/ 26 w 158"/>
                    <a:gd name="T9" fmla="*/ 16 h 62"/>
                    <a:gd name="T10" fmla="*/ 81 w 158"/>
                    <a:gd name="T11" fmla="*/ 1 h 62"/>
                    <a:gd name="T12" fmla="*/ 138 w 158"/>
                    <a:gd name="T13" fmla="*/ 16 h 62"/>
                    <a:gd name="T14" fmla="*/ 153 w 158"/>
                    <a:gd name="T15" fmla="*/ 35 h 62"/>
                    <a:gd name="T16" fmla="*/ 125 w 158"/>
                    <a:gd name="T17" fmla="*/ 54 h 62"/>
                    <a:gd name="T18" fmla="*/ 82 w 158"/>
                    <a:gd name="T19" fmla="*/ 29 h 62"/>
                    <a:gd name="T20" fmla="*/ 42 w 158"/>
                    <a:gd name="T21" fmla="*/ 55 h 62"/>
                    <a:gd name="T22" fmla="*/ 32 w 158"/>
                    <a:gd name="T23" fmla="*/ 6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8" h="62">
                      <a:moveTo>
                        <a:pt x="32" y="60"/>
                      </a:moveTo>
                      <a:cubicBezTo>
                        <a:pt x="15" y="62"/>
                        <a:pt x="22" y="39"/>
                        <a:pt x="30" y="33"/>
                      </a:cubicBezTo>
                      <a:cubicBezTo>
                        <a:pt x="22" y="33"/>
                        <a:pt x="13" y="30"/>
                        <a:pt x="8" y="23"/>
                      </a:cubicBezTo>
                      <a:cubicBezTo>
                        <a:pt x="3" y="17"/>
                        <a:pt x="0" y="8"/>
                        <a:pt x="2" y="0"/>
                      </a:cubicBezTo>
                      <a:cubicBezTo>
                        <a:pt x="7" y="9"/>
                        <a:pt x="16" y="15"/>
                        <a:pt x="26" y="16"/>
                      </a:cubicBezTo>
                      <a:cubicBezTo>
                        <a:pt x="45" y="19"/>
                        <a:pt x="62" y="3"/>
                        <a:pt x="81" y="1"/>
                      </a:cubicBezTo>
                      <a:cubicBezTo>
                        <a:pt x="101" y="0"/>
                        <a:pt x="122" y="5"/>
                        <a:pt x="138" y="16"/>
                      </a:cubicBezTo>
                      <a:cubicBezTo>
                        <a:pt x="145" y="21"/>
                        <a:pt x="152" y="27"/>
                        <a:pt x="153" y="35"/>
                      </a:cubicBezTo>
                      <a:cubicBezTo>
                        <a:pt x="158" y="54"/>
                        <a:pt x="138" y="55"/>
                        <a:pt x="125" y="54"/>
                      </a:cubicBezTo>
                      <a:cubicBezTo>
                        <a:pt x="117" y="39"/>
                        <a:pt x="99" y="29"/>
                        <a:pt x="82" y="29"/>
                      </a:cubicBezTo>
                      <a:cubicBezTo>
                        <a:pt x="60" y="30"/>
                        <a:pt x="56" y="44"/>
                        <a:pt x="42" y="55"/>
                      </a:cubicBezTo>
                      <a:cubicBezTo>
                        <a:pt x="39" y="58"/>
                        <a:pt x="35" y="59"/>
                        <a:pt x="32" y="60"/>
                      </a:cubicBezTo>
                      <a:close/>
                    </a:path>
                  </a:pathLst>
                </a:custGeom>
                <a:solidFill>
                  <a:srgbClr val="4159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4" name="iš1îḑé">
                  <a:extLst>
                    <a:ext uri="{FF2B5EF4-FFF2-40B4-BE49-F238E27FC236}">
                      <a16:creationId xmlns:a16="http://schemas.microsoft.com/office/drawing/2014/main" id="{FB78B832-4238-4216-BE74-1C0053B64075}"/>
                    </a:ext>
                  </a:extLst>
                </p:cNvPr>
                <p:cNvSpPr/>
                <p:nvPr/>
              </p:nvSpPr>
              <p:spPr bwMode="auto">
                <a:xfrm rot="1914130">
                  <a:off x="4124662" y="-777606"/>
                  <a:ext cx="833959" cy="393662"/>
                </a:xfrm>
                <a:custGeom>
                  <a:avLst/>
                  <a:gdLst>
                    <a:gd name="T0" fmla="*/ 14 w 155"/>
                    <a:gd name="T1" fmla="*/ 70 h 73"/>
                    <a:gd name="T2" fmla="*/ 5 w 155"/>
                    <a:gd name="T3" fmla="*/ 53 h 73"/>
                    <a:gd name="T4" fmla="*/ 54 w 155"/>
                    <a:gd name="T5" fmla="*/ 13 h 73"/>
                    <a:gd name="T6" fmla="*/ 87 w 155"/>
                    <a:gd name="T7" fmla="*/ 13 h 73"/>
                    <a:gd name="T8" fmla="*/ 127 w 155"/>
                    <a:gd name="T9" fmla="*/ 20 h 73"/>
                    <a:gd name="T10" fmla="*/ 149 w 155"/>
                    <a:gd name="T11" fmla="*/ 0 h 73"/>
                    <a:gd name="T12" fmla="*/ 129 w 155"/>
                    <a:gd name="T13" fmla="*/ 35 h 73"/>
                    <a:gd name="T14" fmla="*/ 107 w 155"/>
                    <a:gd name="T15" fmla="*/ 64 h 73"/>
                    <a:gd name="T16" fmla="*/ 64 w 155"/>
                    <a:gd name="T17" fmla="*/ 40 h 73"/>
                    <a:gd name="T18" fmla="*/ 25 w 155"/>
                    <a:gd name="T19" fmla="*/ 66 h 73"/>
                    <a:gd name="T20" fmla="*/ 14 w 155"/>
                    <a:gd name="T21" fmla="*/ 7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5" h="73">
                      <a:moveTo>
                        <a:pt x="14" y="70"/>
                      </a:moveTo>
                      <a:cubicBezTo>
                        <a:pt x="7" y="71"/>
                        <a:pt x="0" y="66"/>
                        <a:pt x="5" y="53"/>
                      </a:cubicBezTo>
                      <a:cubicBezTo>
                        <a:pt x="13" y="31"/>
                        <a:pt x="32" y="18"/>
                        <a:pt x="54" y="13"/>
                      </a:cubicBezTo>
                      <a:cubicBezTo>
                        <a:pt x="65" y="11"/>
                        <a:pt x="76" y="11"/>
                        <a:pt x="87" y="13"/>
                      </a:cubicBezTo>
                      <a:cubicBezTo>
                        <a:pt x="101" y="15"/>
                        <a:pt x="113" y="22"/>
                        <a:pt x="127" y="20"/>
                      </a:cubicBezTo>
                      <a:cubicBezTo>
                        <a:pt x="137" y="18"/>
                        <a:pt x="147" y="10"/>
                        <a:pt x="149" y="0"/>
                      </a:cubicBezTo>
                      <a:cubicBezTo>
                        <a:pt x="153" y="15"/>
                        <a:pt x="143" y="30"/>
                        <a:pt x="129" y="35"/>
                      </a:cubicBezTo>
                      <a:cubicBezTo>
                        <a:pt x="155" y="56"/>
                        <a:pt x="112" y="73"/>
                        <a:pt x="107" y="64"/>
                      </a:cubicBezTo>
                      <a:cubicBezTo>
                        <a:pt x="99" y="49"/>
                        <a:pt x="82" y="39"/>
                        <a:pt x="64" y="40"/>
                      </a:cubicBezTo>
                      <a:cubicBezTo>
                        <a:pt x="43" y="41"/>
                        <a:pt x="39" y="55"/>
                        <a:pt x="25" y="66"/>
                      </a:cubicBezTo>
                      <a:cubicBezTo>
                        <a:pt x="21" y="69"/>
                        <a:pt x="18" y="70"/>
                        <a:pt x="14" y="70"/>
                      </a:cubicBezTo>
                      <a:close/>
                    </a:path>
                  </a:pathLst>
                </a:custGeom>
                <a:solidFill>
                  <a:srgbClr val="4159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125" name="iŝḻiḓé">
                  <a:extLst>
                    <a:ext uri="{FF2B5EF4-FFF2-40B4-BE49-F238E27FC236}">
                      <a16:creationId xmlns:a16="http://schemas.microsoft.com/office/drawing/2014/main" id="{CC3DCBCB-B8FB-48AF-9509-BD5DF8EF0458}"/>
                    </a:ext>
                  </a:extLst>
                </p:cNvPr>
                <p:cNvSpPr/>
                <p:nvPr/>
              </p:nvSpPr>
              <p:spPr bwMode="auto">
                <a:xfrm rot="1124198">
                  <a:off x="2572070" y="836323"/>
                  <a:ext cx="1098370" cy="343402"/>
                </a:xfrm>
                <a:custGeom>
                  <a:avLst/>
                  <a:gdLst>
                    <a:gd name="T0" fmla="*/ 411 w 411"/>
                    <a:gd name="T1" fmla="*/ 0 h 129"/>
                    <a:gd name="T2" fmla="*/ 210 w 411"/>
                    <a:gd name="T3" fmla="*/ 125 h 129"/>
                    <a:gd name="T4" fmla="*/ 0 w 411"/>
                    <a:gd name="T5" fmla="*/ 16 h 129"/>
                    <a:gd name="T6" fmla="*/ 1 w 411"/>
                    <a:gd name="T7" fmla="*/ 16 h 129"/>
                    <a:gd name="T8" fmla="*/ 7 w 411"/>
                    <a:gd name="T9" fmla="*/ 21 h 129"/>
                    <a:gd name="T10" fmla="*/ 119 w 411"/>
                    <a:gd name="T11" fmla="*/ 71 h 129"/>
                    <a:gd name="T12" fmla="*/ 398 w 411"/>
                    <a:gd name="T13" fmla="*/ 9 h 129"/>
                    <a:gd name="T14" fmla="*/ 401 w 411"/>
                    <a:gd name="T15" fmla="*/ 7 h 129"/>
                    <a:gd name="T16" fmla="*/ 409 w 411"/>
                    <a:gd name="T17" fmla="*/ 0 h 129"/>
                    <a:gd name="T18" fmla="*/ 411 w 411"/>
                    <a:gd name="T19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11" h="129">
                      <a:moveTo>
                        <a:pt x="411" y="0"/>
                      </a:moveTo>
                      <a:cubicBezTo>
                        <a:pt x="372" y="73"/>
                        <a:pt x="292" y="122"/>
                        <a:pt x="210" y="125"/>
                      </a:cubicBezTo>
                      <a:cubicBezTo>
                        <a:pt x="127" y="129"/>
                        <a:pt x="45" y="85"/>
                        <a:pt x="0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3" y="17"/>
                        <a:pt x="5" y="19"/>
                        <a:pt x="7" y="21"/>
                      </a:cubicBezTo>
                      <a:cubicBezTo>
                        <a:pt x="39" y="46"/>
                        <a:pt x="77" y="63"/>
                        <a:pt x="119" y="71"/>
                      </a:cubicBezTo>
                      <a:cubicBezTo>
                        <a:pt x="213" y="89"/>
                        <a:pt x="323" y="72"/>
                        <a:pt x="398" y="9"/>
                      </a:cubicBezTo>
                      <a:cubicBezTo>
                        <a:pt x="399" y="9"/>
                        <a:pt x="400" y="8"/>
                        <a:pt x="401" y="7"/>
                      </a:cubicBezTo>
                      <a:cubicBezTo>
                        <a:pt x="403" y="5"/>
                        <a:pt x="406" y="2"/>
                        <a:pt x="409" y="0"/>
                      </a:cubicBezTo>
                      <a:lnTo>
                        <a:pt x="411" y="0"/>
                      </a:lnTo>
                      <a:close/>
                    </a:path>
                  </a:pathLst>
                </a:custGeom>
                <a:solidFill>
                  <a:srgbClr val="FA68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6" name="iṥḻïdé">
                  <a:extLst>
                    <a:ext uri="{FF2B5EF4-FFF2-40B4-BE49-F238E27FC236}">
                      <a16:creationId xmlns:a16="http://schemas.microsoft.com/office/drawing/2014/main" id="{5FAE5D1A-E371-4CF8-A8EF-340014309B9E}"/>
                    </a:ext>
                  </a:extLst>
                </p:cNvPr>
                <p:cNvSpPr/>
                <p:nvPr/>
              </p:nvSpPr>
              <p:spPr bwMode="auto">
                <a:xfrm rot="1124198">
                  <a:off x="2564249" y="273616"/>
                  <a:ext cx="1354314" cy="331826"/>
                </a:xfrm>
                <a:custGeom>
                  <a:avLst/>
                  <a:gdLst>
                    <a:gd name="T0" fmla="*/ 507 w 507"/>
                    <a:gd name="T1" fmla="*/ 0 h 124"/>
                    <a:gd name="T2" fmla="*/ 490 w 507"/>
                    <a:gd name="T3" fmla="*/ 36 h 124"/>
                    <a:gd name="T4" fmla="*/ 437 w 507"/>
                    <a:gd name="T5" fmla="*/ 71 h 124"/>
                    <a:gd name="T6" fmla="*/ 169 w 507"/>
                    <a:gd name="T7" fmla="*/ 114 h 124"/>
                    <a:gd name="T8" fmla="*/ 0 w 507"/>
                    <a:gd name="T9" fmla="*/ 36 h 124"/>
                    <a:gd name="T10" fmla="*/ 10 w 507"/>
                    <a:gd name="T11" fmla="*/ 35 h 124"/>
                    <a:gd name="T12" fmla="*/ 184 w 507"/>
                    <a:gd name="T13" fmla="*/ 52 h 124"/>
                    <a:gd name="T14" fmla="*/ 375 w 507"/>
                    <a:gd name="T15" fmla="*/ 34 h 124"/>
                    <a:gd name="T16" fmla="*/ 497 w 507"/>
                    <a:gd name="T17" fmla="*/ 4 h 124"/>
                    <a:gd name="T18" fmla="*/ 507 w 507"/>
                    <a:gd name="T19" fmla="*/ 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07" h="124">
                      <a:moveTo>
                        <a:pt x="507" y="0"/>
                      </a:moveTo>
                      <a:cubicBezTo>
                        <a:pt x="505" y="13"/>
                        <a:pt x="499" y="26"/>
                        <a:pt x="490" y="36"/>
                      </a:cubicBezTo>
                      <a:cubicBezTo>
                        <a:pt x="476" y="52"/>
                        <a:pt x="456" y="62"/>
                        <a:pt x="437" y="71"/>
                      </a:cubicBezTo>
                      <a:cubicBezTo>
                        <a:pt x="354" y="109"/>
                        <a:pt x="260" y="124"/>
                        <a:pt x="169" y="114"/>
                      </a:cubicBezTo>
                      <a:cubicBezTo>
                        <a:pt x="106" y="107"/>
                        <a:pt x="39" y="85"/>
                        <a:pt x="0" y="36"/>
                      </a:cubicBezTo>
                      <a:cubicBezTo>
                        <a:pt x="3" y="35"/>
                        <a:pt x="7" y="35"/>
                        <a:pt x="10" y="35"/>
                      </a:cubicBezTo>
                      <a:cubicBezTo>
                        <a:pt x="69" y="36"/>
                        <a:pt x="126" y="51"/>
                        <a:pt x="184" y="52"/>
                      </a:cubicBezTo>
                      <a:cubicBezTo>
                        <a:pt x="248" y="53"/>
                        <a:pt x="312" y="47"/>
                        <a:pt x="375" y="34"/>
                      </a:cubicBezTo>
                      <a:cubicBezTo>
                        <a:pt x="416" y="25"/>
                        <a:pt x="457" y="16"/>
                        <a:pt x="497" y="4"/>
                      </a:cubicBezTo>
                      <a:cubicBezTo>
                        <a:pt x="500" y="3"/>
                        <a:pt x="503" y="1"/>
                        <a:pt x="5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7" name="íṣľîḋe">
                  <a:extLst>
                    <a:ext uri="{FF2B5EF4-FFF2-40B4-BE49-F238E27FC236}">
                      <a16:creationId xmlns:a16="http://schemas.microsoft.com/office/drawing/2014/main" id="{21DF6607-0E9F-4C4E-A970-12A2C7440B05}"/>
                    </a:ext>
                  </a:extLst>
                </p:cNvPr>
                <p:cNvSpPr/>
                <p:nvPr/>
              </p:nvSpPr>
              <p:spPr bwMode="auto">
                <a:xfrm rot="1124198">
                  <a:off x="2689164" y="272602"/>
                  <a:ext cx="1359459" cy="168485"/>
                </a:xfrm>
                <a:custGeom>
                  <a:avLst/>
                  <a:gdLst>
                    <a:gd name="T0" fmla="*/ 344 w 509"/>
                    <a:gd name="T1" fmla="*/ 17 h 63"/>
                    <a:gd name="T2" fmla="*/ 509 w 509"/>
                    <a:gd name="T3" fmla="*/ 0 h 63"/>
                    <a:gd name="T4" fmla="*/ 486 w 509"/>
                    <a:gd name="T5" fmla="*/ 10 h 63"/>
                    <a:gd name="T6" fmla="*/ 476 w 509"/>
                    <a:gd name="T7" fmla="*/ 14 h 63"/>
                    <a:gd name="T8" fmla="*/ 354 w 509"/>
                    <a:gd name="T9" fmla="*/ 44 h 63"/>
                    <a:gd name="T10" fmla="*/ 163 w 509"/>
                    <a:gd name="T11" fmla="*/ 62 h 63"/>
                    <a:gd name="T12" fmla="*/ 0 w 509"/>
                    <a:gd name="T13" fmla="*/ 45 h 63"/>
                    <a:gd name="T14" fmla="*/ 1 w 509"/>
                    <a:gd name="T15" fmla="*/ 45 h 63"/>
                    <a:gd name="T16" fmla="*/ 196 w 509"/>
                    <a:gd name="T17" fmla="*/ 39 h 63"/>
                    <a:gd name="T18" fmla="*/ 344 w 509"/>
                    <a:gd name="T19" fmla="*/ 17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09" h="63">
                      <a:moveTo>
                        <a:pt x="344" y="17"/>
                      </a:moveTo>
                      <a:cubicBezTo>
                        <a:pt x="398" y="6"/>
                        <a:pt x="454" y="4"/>
                        <a:pt x="509" y="0"/>
                      </a:cubicBezTo>
                      <a:cubicBezTo>
                        <a:pt x="501" y="3"/>
                        <a:pt x="493" y="7"/>
                        <a:pt x="486" y="10"/>
                      </a:cubicBezTo>
                      <a:cubicBezTo>
                        <a:pt x="482" y="11"/>
                        <a:pt x="479" y="13"/>
                        <a:pt x="476" y="14"/>
                      </a:cubicBezTo>
                      <a:cubicBezTo>
                        <a:pt x="436" y="26"/>
                        <a:pt x="395" y="36"/>
                        <a:pt x="354" y="44"/>
                      </a:cubicBezTo>
                      <a:cubicBezTo>
                        <a:pt x="291" y="57"/>
                        <a:pt x="227" y="63"/>
                        <a:pt x="163" y="62"/>
                      </a:cubicBezTo>
                      <a:cubicBezTo>
                        <a:pt x="108" y="61"/>
                        <a:pt x="54" y="48"/>
                        <a:pt x="0" y="45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65" y="31"/>
                        <a:pt x="131" y="41"/>
                        <a:pt x="196" y="39"/>
                      </a:cubicBezTo>
                      <a:cubicBezTo>
                        <a:pt x="246" y="36"/>
                        <a:pt x="295" y="26"/>
                        <a:pt x="344" y="17"/>
                      </a:cubicBezTo>
                      <a:close/>
                    </a:path>
                  </a:pathLst>
                </a:custGeom>
                <a:solidFill>
                  <a:srgbClr val="FA57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2802B910-20EA-40D1-BE6D-2911E1CD468D}"/>
                  </a:ext>
                </a:extLst>
              </p:cNvPr>
              <p:cNvSpPr/>
              <p:nvPr/>
            </p:nvSpPr>
            <p:spPr>
              <a:xfrm>
                <a:off x="4649375" y="1723964"/>
                <a:ext cx="297173" cy="297173"/>
              </a:xfrm>
              <a:prstGeom prst="ellipse">
                <a:avLst/>
              </a:prstGeom>
              <a:solidFill>
                <a:srgbClr val="FDBF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0ACBAC69-F5D8-42A8-B9E7-205F14D5FE70}"/>
                  </a:ext>
                </a:extLst>
              </p:cNvPr>
              <p:cNvSpPr/>
              <p:nvPr/>
            </p:nvSpPr>
            <p:spPr>
              <a:xfrm>
                <a:off x="1655605" y="472772"/>
                <a:ext cx="297173" cy="297173"/>
              </a:xfrm>
              <a:prstGeom prst="ellipse">
                <a:avLst/>
              </a:prstGeom>
              <a:solidFill>
                <a:srgbClr val="FDBF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74176CE9-7212-4B3C-BA0F-7272A7107852}"/>
                </a:ext>
              </a:extLst>
            </p:cNvPr>
            <p:cNvGrpSpPr/>
            <p:nvPr/>
          </p:nvGrpSpPr>
          <p:grpSpPr>
            <a:xfrm>
              <a:off x="490117" y="5914912"/>
              <a:ext cx="1005840" cy="874646"/>
              <a:chOff x="490117" y="5914912"/>
              <a:chExt cx="1005840" cy="874646"/>
            </a:xfrm>
          </p:grpSpPr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7E18750-9275-4DB1-A051-DECA46E11DE8}"/>
                  </a:ext>
                </a:extLst>
              </p:cNvPr>
              <p:cNvSpPr/>
              <p:nvPr/>
            </p:nvSpPr>
            <p:spPr>
              <a:xfrm>
                <a:off x="490117" y="5914912"/>
                <a:ext cx="1005840" cy="792480"/>
              </a:xfrm>
              <a:custGeom>
                <a:avLst/>
                <a:gdLst>
                  <a:gd name="connsiteX0" fmla="*/ 0 w 1005840"/>
                  <a:gd name="connsiteY0" fmla="*/ 0 h 792480"/>
                  <a:gd name="connsiteX1" fmla="*/ 594360 w 1005840"/>
                  <a:gd name="connsiteY1" fmla="*/ 274320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5840" h="792480">
                    <a:moveTo>
                      <a:pt x="0" y="0"/>
                    </a:moveTo>
                    <a:cubicBezTo>
                      <a:pt x="118745" y="48260"/>
                      <a:pt x="220345" y="22225"/>
                      <a:pt x="533400" y="264795"/>
                    </a:cubicBezTo>
                    <a:cubicBezTo>
                      <a:pt x="890905" y="583565"/>
                      <a:pt x="848360" y="616585"/>
                      <a:pt x="1005840" y="792480"/>
                    </a:cubicBezTo>
                    <a:cubicBezTo>
                      <a:pt x="584835" y="354965"/>
                      <a:pt x="390525" y="226060"/>
                      <a:pt x="0" y="0"/>
                    </a:cubicBezTo>
                    <a:close/>
                  </a:path>
                </a:pathLst>
              </a:custGeom>
              <a:solidFill>
                <a:srgbClr val="FE4C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D315D872-8A7E-4A13-A4ED-82F542750FC2}"/>
                  </a:ext>
                </a:extLst>
              </p:cNvPr>
              <p:cNvSpPr/>
              <p:nvPr/>
            </p:nvSpPr>
            <p:spPr>
              <a:xfrm rot="20473925">
                <a:off x="787191" y="6364475"/>
                <a:ext cx="539529" cy="425083"/>
              </a:xfrm>
              <a:custGeom>
                <a:avLst/>
                <a:gdLst>
                  <a:gd name="connsiteX0" fmla="*/ 0 w 1005840"/>
                  <a:gd name="connsiteY0" fmla="*/ 0 h 792480"/>
                  <a:gd name="connsiteX1" fmla="*/ 594360 w 1005840"/>
                  <a:gd name="connsiteY1" fmla="*/ 274320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5840" h="792480">
                    <a:moveTo>
                      <a:pt x="0" y="0"/>
                    </a:moveTo>
                    <a:cubicBezTo>
                      <a:pt x="118745" y="48260"/>
                      <a:pt x="220345" y="22225"/>
                      <a:pt x="533400" y="264795"/>
                    </a:cubicBezTo>
                    <a:cubicBezTo>
                      <a:pt x="890905" y="583565"/>
                      <a:pt x="848360" y="616585"/>
                      <a:pt x="1005840" y="792480"/>
                    </a:cubicBezTo>
                    <a:cubicBezTo>
                      <a:pt x="584835" y="354965"/>
                      <a:pt x="390525" y="226060"/>
                      <a:pt x="0" y="0"/>
                    </a:cubicBezTo>
                    <a:close/>
                  </a:path>
                </a:pathLst>
              </a:custGeom>
              <a:solidFill>
                <a:srgbClr val="FE4C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09F563AA-914C-437D-8BBC-2E79778641FC}"/>
                </a:ext>
              </a:extLst>
            </p:cNvPr>
            <p:cNvGrpSpPr/>
            <p:nvPr/>
          </p:nvGrpSpPr>
          <p:grpSpPr>
            <a:xfrm flipH="1">
              <a:off x="2151042" y="5947800"/>
              <a:ext cx="1005840" cy="874646"/>
              <a:chOff x="490117" y="5914912"/>
              <a:chExt cx="1005840" cy="874646"/>
            </a:xfrm>
          </p:grpSpPr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26835AC8-D4E7-4E23-9B29-45CF988A75EF}"/>
                  </a:ext>
                </a:extLst>
              </p:cNvPr>
              <p:cNvSpPr/>
              <p:nvPr/>
            </p:nvSpPr>
            <p:spPr>
              <a:xfrm>
                <a:off x="490117" y="5914912"/>
                <a:ext cx="1005840" cy="792480"/>
              </a:xfrm>
              <a:custGeom>
                <a:avLst/>
                <a:gdLst>
                  <a:gd name="connsiteX0" fmla="*/ 0 w 1005840"/>
                  <a:gd name="connsiteY0" fmla="*/ 0 h 792480"/>
                  <a:gd name="connsiteX1" fmla="*/ 594360 w 1005840"/>
                  <a:gd name="connsiteY1" fmla="*/ 274320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5840" h="792480">
                    <a:moveTo>
                      <a:pt x="0" y="0"/>
                    </a:moveTo>
                    <a:cubicBezTo>
                      <a:pt x="118745" y="48260"/>
                      <a:pt x="220345" y="22225"/>
                      <a:pt x="533400" y="264795"/>
                    </a:cubicBezTo>
                    <a:cubicBezTo>
                      <a:pt x="890905" y="583565"/>
                      <a:pt x="848360" y="616585"/>
                      <a:pt x="1005840" y="792480"/>
                    </a:cubicBezTo>
                    <a:cubicBezTo>
                      <a:pt x="584835" y="354965"/>
                      <a:pt x="390525" y="226060"/>
                      <a:pt x="0" y="0"/>
                    </a:cubicBezTo>
                    <a:close/>
                  </a:path>
                </a:pathLst>
              </a:custGeom>
              <a:solidFill>
                <a:srgbClr val="FE4C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CA0FCACB-BA99-4FAC-AD99-CE2CB8177AF0}"/>
                  </a:ext>
                </a:extLst>
              </p:cNvPr>
              <p:cNvSpPr/>
              <p:nvPr/>
            </p:nvSpPr>
            <p:spPr>
              <a:xfrm rot="20473925">
                <a:off x="787191" y="6364475"/>
                <a:ext cx="539529" cy="425083"/>
              </a:xfrm>
              <a:custGeom>
                <a:avLst/>
                <a:gdLst>
                  <a:gd name="connsiteX0" fmla="*/ 0 w 1005840"/>
                  <a:gd name="connsiteY0" fmla="*/ 0 h 792480"/>
                  <a:gd name="connsiteX1" fmla="*/ 594360 w 1005840"/>
                  <a:gd name="connsiteY1" fmla="*/ 274320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  <a:gd name="connsiteX0" fmla="*/ 0 w 1005840"/>
                  <a:gd name="connsiteY0" fmla="*/ 0 h 792480"/>
                  <a:gd name="connsiteX1" fmla="*/ 533400 w 1005840"/>
                  <a:gd name="connsiteY1" fmla="*/ 264795 h 792480"/>
                  <a:gd name="connsiteX2" fmla="*/ 1005840 w 1005840"/>
                  <a:gd name="connsiteY2" fmla="*/ 792480 h 792480"/>
                  <a:gd name="connsiteX3" fmla="*/ 0 w 1005840"/>
                  <a:gd name="connsiteY3" fmla="*/ 0 h 792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5840" h="792480">
                    <a:moveTo>
                      <a:pt x="0" y="0"/>
                    </a:moveTo>
                    <a:cubicBezTo>
                      <a:pt x="118745" y="48260"/>
                      <a:pt x="220345" y="22225"/>
                      <a:pt x="533400" y="264795"/>
                    </a:cubicBezTo>
                    <a:cubicBezTo>
                      <a:pt x="890905" y="583565"/>
                      <a:pt x="848360" y="616585"/>
                      <a:pt x="1005840" y="792480"/>
                    </a:cubicBezTo>
                    <a:cubicBezTo>
                      <a:pt x="584835" y="354965"/>
                      <a:pt x="390525" y="226060"/>
                      <a:pt x="0" y="0"/>
                    </a:cubicBezTo>
                    <a:close/>
                  </a:path>
                </a:pathLst>
              </a:custGeom>
              <a:solidFill>
                <a:srgbClr val="FE4C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3" name="缺角矩形 92">
              <a:extLst>
                <a:ext uri="{FF2B5EF4-FFF2-40B4-BE49-F238E27FC236}">
                  <a16:creationId xmlns:a16="http://schemas.microsoft.com/office/drawing/2014/main" id="{06419E59-7234-45D4-ACD6-E49F2A6977F5}"/>
                </a:ext>
              </a:extLst>
            </p:cNvPr>
            <p:cNvSpPr/>
            <p:nvPr/>
          </p:nvSpPr>
          <p:spPr>
            <a:xfrm rot="1116168">
              <a:off x="2444014" y="758253"/>
              <a:ext cx="235431" cy="240637"/>
            </a:xfrm>
            <a:prstGeom prst="plaque">
              <a:avLst>
                <a:gd name="adj" fmla="val 50000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缺角矩形 93">
              <a:extLst>
                <a:ext uri="{FF2B5EF4-FFF2-40B4-BE49-F238E27FC236}">
                  <a16:creationId xmlns:a16="http://schemas.microsoft.com/office/drawing/2014/main" id="{C0CE4D76-2CA4-48D1-8D7E-9393302094BB}"/>
                </a:ext>
              </a:extLst>
            </p:cNvPr>
            <p:cNvSpPr/>
            <p:nvPr/>
          </p:nvSpPr>
          <p:spPr>
            <a:xfrm rot="20832197">
              <a:off x="2147559" y="1302178"/>
              <a:ext cx="142984" cy="146146"/>
            </a:xfrm>
            <a:prstGeom prst="plaque">
              <a:avLst>
                <a:gd name="adj" fmla="val 50000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44526880-7B07-47AE-B29B-3CC0BF10F9E0}"/>
                </a:ext>
              </a:extLst>
            </p:cNvPr>
            <p:cNvGrpSpPr/>
            <p:nvPr/>
          </p:nvGrpSpPr>
          <p:grpSpPr>
            <a:xfrm>
              <a:off x="3502010" y="1105524"/>
              <a:ext cx="327848" cy="466176"/>
              <a:chOff x="3502010" y="1105524"/>
              <a:chExt cx="327848" cy="466176"/>
            </a:xfrm>
          </p:grpSpPr>
          <p:sp>
            <p:nvSpPr>
              <p:cNvPr id="104" name="缺角矩形 103">
                <a:extLst>
                  <a:ext uri="{FF2B5EF4-FFF2-40B4-BE49-F238E27FC236}">
                    <a16:creationId xmlns:a16="http://schemas.microsoft.com/office/drawing/2014/main" id="{212D9D76-A81E-4F5E-B90A-C8CDFF9F1601}"/>
                  </a:ext>
                </a:extLst>
              </p:cNvPr>
              <p:cNvSpPr/>
              <p:nvPr/>
            </p:nvSpPr>
            <p:spPr>
              <a:xfrm rot="1116168">
                <a:off x="3502010" y="1105524"/>
                <a:ext cx="235431" cy="240637"/>
              </a:xfrm>
              <a:prstGeom prst="plaque">
                <a:avLst>
                  <a:gd name="adj" fmla="val 50000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缺角矩形 104">
                <a:extLst>
                  <a:ext uri="{FF2B5EF4-FFF2-40B4-BE49-F238E27FC236}">
                    <a16:creationId xmlns:a16="http://schemas.microsoft.com/office/drawing/2014/main" id="{7AC1DD71-F5F7-4D6F-AB4E-70DDFA907F59}"/>
                  </a:ext>
                </a:extLst>
              </p:cNvPr>
              <p:cNvSpPr/>
              <p:nvPr/>
            </p:nvSpPr>
            <p:spPr>
              <a:xfrm rot="1116168">
                <a:off x="3594912" y="1340678"/>
                <a:ext cx="90398" cy="92397"/>
              </a:xfrm>
              <a:prstGeom prst="plaque">
                <a:avLst>
                  <a:gd name="adj" fmla="val 50000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缺角矩形 105">
                <a:extLst>
                  <a:ext uri="{FF2B5EF4-FFF2-40B4-BE49-F238E27FC236}">
                    <a16:creationId xmlns:a16="http://schemas.microsoft.com/office/drawing/2014/main" id="{24242901-BFA4-45B8-9398-4F0DF0EBDD8A}"/>
                  </a:ext>
                </a:extLst>
              </p:cNvPr>
              <p:cNvSpPr/>
              <p:nvPr/>
            </p:nvSpPr>
            <p:spPr>
              <a:xfrm rot="4199158">
                <a:off x="3670756" y="1412598"/>
                <a:ext cx="157362" cy="160842"/>
              </a:xfrm>
              <a:prstGeom prst="plaque">
                <a:avLst>
                  <a:gd name="adj" fmla="val 50000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4976146E-E854-478F-8298-4E0C24BA8A11}"/>
                </a:ext>
              </a:extLst>
            </p:cNvPr>
            <p:cNvGrpSpPr/>
            <p:nvPr/>
          </p:nvGrpSpPr>
          <p:grpSpPr>
            <a:xfrm rot="2358846">
              <a:off x="1074797" y="2687135"/>
              <a:ext cx="327848" cy="466176"/>
              <a:chOff x="3502010" y="1105524"/>
              <a:chExt cx="327848" cy="466176"/>
            </a:xfrm>
          </p:grpSpPr>
          <p:sp>
            <p:nvSpPr>
              <p:cNvPr id="101" name="缺角矩形 100">
                <a:extLst>
                  <a:ext uri="{FF2B5EF4-FFF2-40B4-BE49-F238E27FC236}">
                    <a16:creationId xmlns:a16="http://schemas.microsoft.com/office/drawing/2014/main" id="{FD18CDE1-B964-455D-8C72-43975355C1BA}"/>
                  </a:ext>
                </a:extLst>
              </p:cNvPr>
              <p:cNvSpPr/>
              <p:nvPr/>
            </p:nvSpPr>
            <p:spPr>
              <a:xfrm rot="1116168">
                <a:off x="3502010" y="1105524"/>
                <a:ext cx="235431" cy="240637"/>
              </a:xfrm>
              <a:prstGeom prst="plaque">
                <a:avLst>
                  <a:gd name="adj" fmla="val 50000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缺角矩形 101">
                <a:extLst>
                  <a:ext uri="{FF2B5EF4-FFF2-40B4-BE49-F238E27FC236}">
                    <a16:creationId xmlns:a16="http://schemas.microsoft.com/office/drawing/2014/main" id="{CECD15C6-F929-471A-8750-E2718F9451D8}"/>
                  </a:ext>
                </a:extLst>
              </p:cNvPr>
              <p:cNvSpPr/>
              <p:nvPr/>
            </p:nvSpPr>
            <p:spPr>
              <a:xfrm rot="1116168">
                <a:off x="3594912" y="1340678"/>
                <a:ext cx="90398" cy="92397"/>
              </a:xfrm>
              <a:prstGeom prst="plaque">
                <a:avLst>
                  <a:gd name="adj" fmla="val 50000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缺角矩形 102">
                <a:extLst>
                  <a:ext uri="{FF2B5EF4-FFF2-40B4-BE49-F238E27FC236}">
                    <a16:creationId xmlns:a16="http://schemas.microsoft.com/office/drawing/2014/main" id="{320ECD9C-FC45-4447-859D-A8F9FF31AA06}"/>
                  </a:ext>
                </a:extLst>
              </p:cNvPr>
              <p:cNvSpPr/>
              <p:nvPr/>
            </p:nvSpPr>
            <p:spPr>
              <a:xfrm rot="4199158">
                <a:off x="3670756" y="1412598"/>
                <a:ext cx="157362" cy="160842"/>
              </a:xfrm>
              <a:prstGeom prst="plaque">
                <a:avLst>
                  <a:gd name="adj" fmla="val 50000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0F9A96D-BF36-43EA-81DF-3ADC5468E4E7}"/>
                </a:ext>
              </a:extLst>
            </p:cNvPr>
            <p:cNvGrpSpPr/>
            <p:nvPr/>
          </p:nvGrpSpPr>
          <p:grpSpPr>
            <a:xfrm>
              <a:off x="3455801" y="3662434"/>
              <a:ext cx="327848" cy="466176"/>
              <a:chOff x="3502010" y="1105524"/>
              <a:chExt cx="327848" cy="466176"/>
            </a:xfrm>
          </p:grpSpPr>
          <p:sp>
            <p:nvSpPr>
              <p:cNvPr id="98" name="缺角矩形 97">
                <a:extLst>
                  <a:ext uri="{FF2B5EF4-FFF2-40B4-BE49-F238E27FC236}">
                    <a16:creationId xmlns:a16="http://schemas.microsoft.com/office/drawing/2014/main" id="{D0B754C0-31AA-4943-914A-53D4D8DE255A}"/>
                  </a:ext>
                </a:extLst>
              </p:cNvPr>
              <p:cNvSpPr/>
              <p:nvPr/>
            </p:nvSpPr>
            <p:spPr>
              <a:xfrm rot="1116168">
                <a:off x="3502010" y="1105524"/>
                <a:ext cx="235431" cy="240637"/>
              </a:xfrm>
              <a:prstGeom prst="plaque">
                <a:avLst>
                  <a:gd name="adj" fmla="val 50000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缺角矩形 98">
                <a:extLst>
                  <a:ext uri="{FF2B5EF4-FFF2-40B4-BE49-F238E27FC236}">
                    <a16:creationId xmlns:a16="http://schemas.microsoft.com/office/drawing/2014/main" id="{32137AA4-D989-4B78-BBB1-56B078E419FD}"/>
                  </a:ext>
                </a:extLst>
              </p:cNvPr>
              <p:cNvSpPr/>
              <p:nvPr/>
            </p:nvSpPr>
            <p:spPr>
              <a:xfrm rot="1116168">
                <a:off x="3594912" y="1340678"/>
                <a:ext cx="90398" cy="92397"/>
              </a:xfrm>
              <a:prstGeom prst="plaque">
                <a:avLst>
                  <a:gd name="adj" fmla="val 50000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缺角矩形 99">
                <a:extLst>
                  <a:ext uri="{FF2B5EF4-FFF2-40B4-BE49-F238E27FC236}">
                    <a16:creationId xmlns:a16="http://schemas.microsoft.com/office/drawing/2014/main" id="{CFAB1623-4BDA-4033-BB54-AC37D0118B6D}"/>
                  </a:ext>
                </a:extLst>
              </p:cNvPr>
              <p:cNvSpPr/>
              <p:nvPr/>
            </p:nvSpPr>
            <p:spPr>
              <a:xfrm rot="4199158">
                <a:off x="3670756" y="1412598"/>
                <a:ext cx="157362" cy="160842"/>
              </a:xfrm>
              <a:prstGeom prst="plaque">
                <a:avLst>
                  <a:gd name="adj" fmla="val 50000"/>
                </a:avLst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5530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FF488965-3DDD-4796-B82E-4103CECCE927}"/>
              </a:ext>
            </a:extLst>
          </p:cNvPr>
          <p:cNvSpPr/>
          <p:nvPr/>
        </p:nvSpPr>
        <p:spPr>
          <a:xfrm>
            <a:off x="546100" y="668338"/>
            <a:ext cx="424180" cy="4572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74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016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AD6526-C820-499B-A935-569C9F71BCB2}"/>
              </a:ext>
            </a:extLst>
          </p:cNvPr>
          <p:cNvSpPr txBox="1"/>
          <p:nvPr/>
        </p:nvSpPr>
        <p:spPr>
          <a:xfrm>
            <a:off x="970280" y="60455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</a:rPr>
              <a:t>情绪概述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" name="圆: 空心 2">
            <a:extLst>
              <a:ext uri="{FF2B5EF4-FFF2-40B4-BE49-F238E27FC236}">
                <a16:creationId xmlns:a16="http://schemas.microsoft.com/office/drawing/2014/main" id="{3DE2CB96-07EF-4D03-819D-7E354B313192}"/>
              </a:ext>
            </a:extLst>
          </p:cNvPr>
          <p:cNvSpPr/>
          <p:nvPr/>
        </p:nvSpPr>
        <p:spPr>
          <a:xfrm>
            <a:off x="4673409" y="2833304"/>
            <a:ext cx="2682898" cy="2682898"/>
          </a:xfrm>
          <a:prstGeom prst="donut">
            <a:avLst>
              <a:gd name="adj" fmla="val 5680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84406" t="-103107" r="-171813" b="-53517"/>
            </a:stretch>
          </a:blipFill>
          <a:ln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4E520E60-8F42-4600-8166-AA2259F077EB}"/>
              </a:ext>
            </a:extLst>
          </p:cNvPr>
          <p:cNvSpPr/>
          <p:nvPr/>
        </p:nvSpPr>
        <p:spPr>
          <a:xfrm>
            <a:off x="5195735" y="3355633"/>
            <a:ext cx="1638247" cy="1638240"/>
          </a:xfrm>
          <a:prstGeom prst="ellipse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329356" t="-198350" r="-314854" b="-120270"/>
            </a:stretch>
          </a:blipFill>
          <a:ln w="12700" cap="rnd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0" name="任意多边形 16">
            <a:extLst>
              <a:ext uri="{FF2B5EF4-FFF2-40B4-BE49-F238E27FC236}">
                <a16:creationId xmlns:a16="http://schemas.microsoft.com/office/drawing/2014/main" id="{CCE07FCE-7E9D-46E8-B74E-BB8CAE9893D6}"/>
              </a:ext>
            </a:extLst>
          </p:cNvPr>
          <p:cNvSpPr/>
          <p:nvPr/>
        </p:nvSpPr>
        <p:spPr>
          <a:xfrm>
            <a:off x="3938060" y="2219590"/>
            <a:ext cx="4170770" cy="2085385"/>
          </a:xfrm>
          <a:custGeom>
            <a:avLst/>
            <a:gdLst>
              <a:gd name="connsiteX0" fmla="*/ 0 w 4170769"/>
              <a:gd name="connsiteY0" fmla="*/ 2085385 h 4170769"/>
              <a:gd name="connsiteX1" fmla="*/ 2085385 w 4170769"/>
              <a:gd name="connsiteY1" fmla="*/ 0 h 4170769"/>
              <a:gd name="connsiteX2" fmla="*/ 4170770 w 4170769"/>
              <a:gd name="connsiteY2" fmla="*/ 2085385 h 4170769"/>
              <a:gd name="connsiteX3" fmla="*/ 2085385 w 4170769"/>
              <a:gd name="connsiteY3" fmla="*/ 4170770 h 4170769"/>
              <a:gd name="connsiteX4" fmla="*/ 0 w 4170769"/>
              <a:gd name="connsiteY4" fmla="*/ 2085385 h 4170769"/>
              <a:gd name="connsiteX0" fmla="*/ 2085385 w 4170770"/>
              <a:gd name="connsiteY0" fmla="*/ 4170770 h 4262210"/>
              <a:gd name="connsiteX1" fmla="*/ 0 w 4170770"/>
              <a:gd name="connsiteY1" fmla="*/ 2085385 h 4262210"/>
              <a:gd name="connsiteX2" fmla="*/ 2085385 w 4170770"/>
              <a:gd name="connsiteY2" fmla="*/ 0 h 4262210"/>
              <a:gd name="connsiteX3" fmla="*/ 4170770 w 4170770"/>
              <a:gd name="connsiteY3" fmla="*/ 2085385 h 4262210"/>
              <a:gd name="connsiteX4" fmla="*/ 2176825 w 4170770"/>
              <a:gd name="connsiteY4" fmla="*/ 4262210 h 4262210"/>
              <a:gd name="connsiteX0" fmla="*/ 2085385 w 4170770"/>
              <a:gd name="connsiteY0" fmla="*/ 4170770 h 4170770"/>
              <a:gd name="connsiteX1" fmla="*/ 0 w 4170770"/>
              <a:gd name="connsiteY1" fmla="*/ 2085385 h 4170770"/>
              <a:gd name="connsiteX2" fmla="*/ 2085385 w 4170770"/>
              <a:gd name="connsiteY2" fmla="*/ 0 h 4170770"/>
              <a:gd name="connsiteX3" fmla="*/ 4170770 w 4170770"/>
              <a:gd name="connsiteY3" fmla="*/ 2085385 h 4170770"/>
              <a:gd name="connsiteX0" fmla="*/ 0 w 4170770"/>
              <a:gd name="connsiteY0" fmla="*/ 2085385 h 2085385"/>
              <a:gd name="connsiteX1" fmla="*/ 2085385 w 4170770"/>
              <a:gd name="connsiteY1" fmla="*/ 0 h 2085385"/>
              <a:gd name="connsiteX2" fmla="*/ 4170770 w 4170770"/>
              <a:gd name="connsiteY2" fmla="*/ 2085385 h 2085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70770" h="2085385">
                <a:moveTo>
                  <a:pt x="0" y="2085385"/>
                </a:moveTo>
                <a:cubicBezTo>
                  <a:pt x="0" y="933659"/>
                  <a:pt x="933659" y="0"/>
                  <a:pt x="2085385" y="0"/>
                </a:cubicBezTo>
                <a:cubicBezTo>
                  <a:pt x="3237111" y="0"/>
                  <a:pt x="4170770" y="933659"/>
                  <a:pt x="4170770" y="2085385"/>
                </a:cubicBezTo>
              </a:path>
            </a:pathLst>
          </a:custGeom>
          <a:noFill/>
          <a:ln w="19050">
            <a:solidFill>
              <a:schemeClr val="accent1">
                <a:alpha val="3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0F4DF3B2-B93F-4E89-8D09-0B1D442C5737}"/>
              </a:ext>
            </a:extLst>
          </p:cNvPr>
          <p:cNvSpPr/>
          <p:nvPr/>
        </p:nvSpPr>
        <p:spPr>
          <a:xfrm>
            <a:off x="7918492" y="4133490"/>
            <a:ext cx="444222" cy="444220"/>
          </a:xfrm>
          <a:prstGeom prst="ellipse">
            <a:avLst/>
          </a:prstGeom>
          <a:blipFill dpi="0"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54826" t="-1289239" r="-364004" b="-467617"/>
            </a:stretch>
          </a:blipFill>
          <a:ln w="12700" cap="rnd"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6"/>
                </a:gs>
              </a:gsLst>
              <a:lin ang="5400000" scaled="1"/>
            </a:gradFill>
            <a:prstDash val="solid"/>
            <a:round/>
          </a:ln>
          <a:effectLst>
            <a:outerShdw blurRad="152400" dist="889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78D6CAC7-FB57-483F-967B-EA5D59BFEDB2}"/>
              </a:ext>
            </a:extLst>
          </p:cNvPr>
          <p:cNvSpPr/>
          <p:nvPr/>
        </p:nvSpPr>
        <p:spPr>
          <a:xfrm>
            <a:off x="3737644" y="4133490"/>
            <a:ext cx="444222" cy="444220"/>
          </a:xfrm>
          <a:prstGeom prst="ellipse">
            <a:avLst/>
          </a:prstGeom>
          <a:blipFill dpi="0"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54826" t="-1289239" r="-364004" b="-467617"/>
            </a:stretch>
          </a:blipFill>
          <a:ln w="12700" cap="rnd"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6"/>
                </a:gs>
              </a:gsLst>
              <a:lin ang="5400000" scaled="1"/>
            </a:gradFill>
            <a:prstDash val="solid"/>
            <a:round/>
          </a:ln>
          <a:effectLst>
            <a:outerShdw blurRad="152400" dist="889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9E0E6DC3-A760-4921-AAC1-1B5812D60A27}"/>
              </a:ext>
            </a:extLst>
          </p:cNvPr>
          <p:cNvSpPr/>
          <p:nvPr/>
        </p:nvSpPr>
        <p:spPr>
          <a:xfrm>
            <a:off x="4559985" y="2389084"/>
            <a:ext cx="444222" cy="444220"/>
          </a:xfrm>
          <a:prstGeom prst="ellipse">
            <a:avLst/>
          </a:prstGeom>
          <a:blipFill dpi="0"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54826" t="-1289239" r="-364004" b="-467617"/>
            </a:stretch>
          </a:blipFill>
          <a:ln w="12700" cap="rnd"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6"/>
                </a:gs>
              </a:gsLst>
              <a:lin ang="5400000" scaled="1"/>
            </a:gradFill>
            <a:prstDash val="solid"/>
            <a:round/>
          </a:ln>
          <a:effectLst>
            <a:outerShdw blurRad="152400" dist="889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5913942-08DB-4837-A6F7-CEBCE65C7395}"/>
              </a:ext>
            </a:extLst>
          </p:cNvPr>
          <p:cNvSpPr/>
          <p:nvPr/>
        </p:nvSpPr>
        <p:spPr>
          <a:xfrm>
            <a:off x="7063695" y="2389084"/>
            <a:ext cx="444222" cy="444220"/>
          </a:xfrm>
          <a:prstGeom prst="ellipse">
            <a:avLst/>
          </a:prstGeom>
          <a:blipFill dpi="0"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54826" t="-1289239" r="-364004" b="-467617"/>
            </a:stretch>
          </a:blipFill>
          <a:ln w="12700" cap="rnd"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6"/>
                </a:gs>
              </a:gsLst>
              <a:lin ang="5400000" scaled="1"/>
            </a:gradFill>
            <a:prstDash val="solid"/>
            <a:round/>
          </a:ln>
          <a:effectLst>
            <a:outerShdw blurRad="152400" dist="889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8A581C2-2B97-4FD6-9AF7-C95854A4EE21}"/>
              </a:ext>
            </a:extLst>
          </p:cNvPr>
          <p:cNvSpPr txBox="1"/>
          <p:nvPr/>
        </p:nvSpPr>
        <p:spPr>
          <a:xfrm>
            <a:off x="8021954" y="2326914"/>
            <a:ext cx="2937742" cy="102374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spAutoFit/>
          </a:bodyPr>
          <a:lstStyle>
            <a:defPPr>
              <a:defRPr lang="zh-CN"/>
            </a:defPPr>
            <a:lvl1pPr algn="r" defTabSz="913765">
              <a:lnSpc>
                <a:spcPct val="150000"/>
              </a:lnSpc>
              <a:buSzPct val="25000"/>
              <a:defRPr kumimoji="0" sz="12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defRPr>
            </a:lvl1pPr>
          </a:lstStyle>
          <a:p>
            <a:pPr algn="l"/>
            <a:r>
              <a:rPr lang="zh-CN" altLang="en-US" sz="1400" dirty="0"/>
              <a:t>人有喜怒哀乐惧等心理体验，研究员将这些情绪戏份出了</a:t>
            </a:r>
            <a:r>
              <a:rPr lang="en-US" altLang="zh-CN" sz="1400" dirty="0"/>
              <a:t>100</a:t>
            </a:r>
            <a:r>
              <a:rPr lang="zh-CN" altLang="en-US" sz="1400" dirty="0"/>
              <a:t>多种，包括积极情绪和消极情绪</a:t>
            </a:r>
            <a:endParaRPr lang="en-US" altLang="zh-CN" sz="1400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21E51AA-DE81-4878-B6DA-6AE7FE3AD69D}"/>
              </a:ext>
            </a:extLst>
          </p:cNvPr>
          <p:cNvSpPr txBox="1"/>
          <p:nvPr/>
        </p:nvSpPr>
        <p:spPr>
          <a:xfrm>
            <a:off x="8735448" y="4304327"/>
            <a:ext cx="2937742" cy="102374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spAutoFit/>
          </a:bodyPr>
          <a:lstStyle>
            <a:defPPr>
              <a:defRPr lang="zh-CN"/>
            </a:defPPr>
            <a:lvl1pPr algn="r" defTabSz="913765">
              <a:lnSpc>
                <a:spcPct val="150000"/>
              </a:lnSpc>
              <a:buSzPct val="25000"/>
              <a:defRPr kumimoji="0" sz="12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defRPr>
            </a:lvl1pPr>
          </a:lstStyle>
          <a:p>
            <a:pPr algn="l"/>
            <a:r>
              <a:rPr lang="zh-CN" altLang="en-US" sz="1400" dirty="0"/>
              <a:t>情绪失控是人自我防卫机制的一种表现，属于心理现象也是生理反应</a:t>
            </a:r>
            <a:endParaRPr lang="en-US" altLang="zh-CN" sz="14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1CDFBE1-F872-464F-8BB2-D05BD6222FA6}"/>
              </a:ext>
            </a:extLst>
          </p:cNvPr>
          <p:cNvSpPr txBox="1"/>
          <p:nvPr/>
        </p:nvSpPr>
        <p:spPr>
          <a:xfrm>
            <a:off x="1109049" y="2326914"/>
            <a:ext cx="2937742" cy="102374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 algn="r" defTabSz="913765">
              <a:lnSpc>
                <a:spcPct val="150000"/>
              </a:lnSpc>
              <a:buSzPct val="25000"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基本情绪即情感的红、黄、蓝三原色，以此为基础可混合成千上万种的情绪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AB609A-5CD2-41D3-BD63-83BFCAAA1771}"/>
              </a:ext>
            </a:extLst>
          </p:cNvPr>
          <p:cNvSpPr txBox="1"/>
          <p:nvPr/>
        </p:nvSpPr>
        <p:spPr>
          <a:xfrm>
            <a:off x="518810" y="4304327"/>
            <a:ext cx="2937742" cy="102374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spAutoFit/>
          </a:bodyPr>
          <a:lstStyle>
            <a:defPPr>
              <a:defRPr lang="zh-CN"/>
            </a:defPPr>
            <a:lvl1pPr algn="r" defTabSz="913765">
              <a:lnSpc>
                <a:spcPct val="150000"/>
              </a:lnSpc>
              <a:buSzPct val="25000"/>
              <a:defRPr kumimoji="0" sz="12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defRPr>
            </a:lvl1pPr>
          </a:lstStyle>
          <a:p>
            <a:r>
              <a:rPr lang="zh-CN" altLang="en-US" sz="1400" dirty="0"/>
              <a:t>一个人自我情绪管理以及管理他人情绪的能力指数</a:t>
            </a:r>
            <a:endParaRPr lang="en-US" altLang="zh-CN" sz="1400" dirty="0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1582E1B9-82FC-4B84-AAA6-A52E20E4CBEF}"/>
              </a:ext>
            </a:extLst>
          </p:cNvPr>
          <p:cNvSpPr/>
          <p:nvPr/>
        </p:nvSpPr>
        <p:spPr>
          <a:xfrm rot="16200000">
            <a:off x="5346308" y="2181313"/>
            <a:ext cx="1346788" cy="2682898"/>
          </a:xfrm>
          <a:custGeom>
            <a:avLst/>
            <a:gdLst>
              <a:gd name="connsiteX0" fmla="*/ 5339 w 1346788"/>
              <a:gd name="connsiteY0" fmla="*/ 0 h 2682898"/>
              <a:gd name="connsiteX1" fmla="*/ 1346788 w 1346788"/>
              <a:gd name="connsiteY1" fmla="*/ 1341449 h 2682898"/>
              <a:gd name="connsiteX2" fmla="*/ 5339 w 1346788"/>
              <a:gd name="connsiteY2" fmla="*/ 2682898 h 2682898"/>
              <a:gd name="connsiteX3" fmla="*/ 0 w 1346788"/>
              <a:gd name="connsiteY3" fmla="*/ 2682629 h 2682898"/>
              <a:gd name="connsiteX4" fmla="*/ 0 w 1346788"/>
              <a:gd name="connsiteY4" fmla="*/ 2530240 h 2682898"/>
              <a:gd name="connsiteX5" fmla="*/ 5339 w 1346788"/>
              <a:gd name="connsiteY5" fmla="*/ 2530509 h 2682898"/>
              <a:gd name="connsiteX6" fmla="*/ 1194399 w 1346788"/>
              <a:gd name="connsiteY6" fmla="*/ 1341449 h 2682898"/>
              <a:gd name="connsiteX7" fmla="*/ 5339 w 1346788"/>
              <a:gd name="connsiteY7" fmla="*/ 152389 h 2682898"/>
              <a:gd name="connsiteX8" fmla="*/ 0 w 1346788"/>
              <a:gd name="connsiteY8" fmla="*/ 152659 h 2682898"/>
              <a:gd name="connsiteX9" fmla="*/ 0 w 1346788"/>
              <a:gd name="connsiteY9" fmla="*/ 270 h 268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46788" h="2682898">
                <a:moveTo>
                  <a:pt x="5339" y="0"/>
                </a:moveTo>
                <a:cubicBezTo>
                  <a:pt x="746201" y="0"/>
                  <a:pt x="1346788" y="600587"/>
                  <a:pt x="1346788" y="1341449"/>
                </a:cubicBezTo>
                <a:cubicBezTo>
                  <a:pt x="1346788" y="2082311"/>
                  <a:pt x="746201" y="2682898"/>
                  <a:pt x="5339" y="2682898"/>
                </a:cubicBezTo>
                <a:lnTo>
                  <a:pt x="0" y="2682629"/>
                </a:lnTo>
                <a:lnTo>
                  <a:pt x="0" y="2530240"/>
                </a:lnTo>
                <a:lnTo>
                  <a:pt x="5339" y="2530509"/>
                </a:lnTo>
                <a:cubicBezTo>
                  <a:pt x="662039" y="2530509"/>
                  <a:pt x="1194399" y="1998149"/>
                  <a:pt x="1194399" y="1341449"/>
                </a:cubicBezTo>
                <a:cubicBezTo>
                  <a:pt x="1194399" y="684749"/>
                  <a:pt x="662039" y="152389"/>
                  <a:pt x="5339" y="152389"/>
                </a:cubicBezTo>
                <a:lnTo>
                  <a:pt x="0" y="152659"/>
                </a:lnTo>
                <a:lnTo>
                  <a:pt x="0" y="2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53EDC77D-3381-4BEB-954B-27FD7E80350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42015" y="4242830"/>
            <a:ext cx="252000" cy="252000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E0819531-DF08-4CB8-AC75-767809EDE7B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7884" y="2481056"/>
            <a:ext cx="252000" cy="252000"/>
          </a:xfrm>
          <a:prstGeom prst="rect">
            <a:avLst/>
          </a:prstGeom>
        </p:spPr>
      </p:pic>
      <p:pic>
        <p:nvPicPr>
          <p:cNvPr id="39" name="图片 38" descr="图标&#10;&#10;描述已自动生成">
            <a:extLst>
              <a:ext uri="{FF2B5EF4-FFF2-40B4-BE49-F238E27FC236}">
                <a16:creationId xmlns:a16="http://schemas.microsoft.com/office/drawing/2014/main" id="{0EBBEFF2-C33F-418B-9F1E-F883DBFBED7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59806" y="2494226"/>
            <a:ext cx="252000" cy="252000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D94BA028-3E56-4FF8-939E-B85714873183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21954" y="4242830"/>
            <a:ext cx="252000" cy="252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51083FDD-47E7-4B6E-BB8A-81D48AE6EBDD}"/>
              </a:ext>
            </a:extLst>
          </p:cNvPr>
          <p:cNvGrpSpPr/>
          <p:nvPr/>
        </p:nvGrpSpPr>
        <p:grpSpPr>
          <a:xfrm>
            <a:off x="5114830" y="2219591"/>
            <a:ext cx="2813149" cy="2776345"/>
            <a:chOff x="5233399" y="2006231"/>
            <a:chExt cx="2813149" cy="277634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88" name="图片 87">
              <a:extLst>
                <a:ext uri="{FF2B5EF4-FFF2-40B4-BE49-F238E27FC236}">
                  <a16:creationId xmlns:a16="http://schemas.microsoft.com/office/drawing/2014/main" id="{E616D65C-1D98-4DD4-B475-D5EDDA926F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b="58024"/>
            <a:stretch/>
          </p:blipFill>
          <p:spPr>
            <a:xfrm>
              <a:off x="5233399" y="2006231"/>
              <a:ext cx="2813149" cy="2241432"/>
            </a:xfrm>
            <a:prstGeom prst="rect">
              <a:avLst/>
            </a:prstGeom>
          </p:spPr>
        </p:pic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id="{4F843E0F-CA66-42BB-8BAE-3C501FF68A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 l="2476" t="21700" r="39289" b="47620"/>
            <a:stretch>
              <a:fillRect/>
            </a:stretch>
          </p:blipFill>
          <p:spPr>
            <a:xfrm>
              <a:off x="5320665" y="3144336"/>
              <a:ext cx="1638248" cy="1638240"/>
            </a:xfrm>
            <a:custGeom>
              <a:avLst/>
              <a:gdLst>
                <a:gd name="connsiteX0" fmla="*/ 819124 w 1638248"/>
                <a:gd name="connsiteY0" fmla="*/ 0 h 1638240"/>
                <a:gd name="connsiteX1" fmla="*/ 1638248 w 1638248"/>
                <a:gd name="connsiteY1" fmla="*/ 819120 h 1638240"/>
                <a:gd name="connsiteX2" fmla="*/ 819124 w 1638248"/>
                <a:gd name="connsiteY2" fmla="*/ 1638240 h 1638240"/>
                <a:gd name="connsiteX3" fmla="*/ 0 w 1638248"/>
                <a:gd name="connsiteY3" fmla="*/ 819120 h 1638240"/>
                <a:gd name="connsiteX4" fmla="*/ 819124 w 1638248"/>
                <a:gd name="connsiteY4" fmla="*/ 0 h 1638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8248" h="1638240">
                  <a:moveTo>
                    <a:pt x="819124" y="0"/>
                  </a:moveTo>
                  <a:cubicBezTo>
                    <a:pt x="1271514" y="0"/>
                    <a:pt x="1638248" y="366733"/>
                    <a:pt x="1638248" y="819120"/>
                  </a:cubicBezTo>
                  <a:cubicBezTo>
                    <a:pt x="1638248" y="1271507"/>
                    <a:pt x="1271514" y="1638240"/>
                    <a:pt x="819124" y="1638240"/>
                  </a:cubicBezTo>
                  <a:cubicBezTo>
                    <a:pt x="366734" y="1638240"/>
                    <a:pt x="0" y="1271507"/>
                    <a:pt x="0" y="819120"/>
                  </a:cubicBezTo>
                  <a:cubicBezTo>
                    <a:pt x="0" y="366733"/>
                    <a:pt x="366734" y="0"/>
                    <a:pt x="819124" y="0"/>
                  </a:cubicBezTo>
                  <a:close/>
                </a:path>
              </a:pathLst>
            </a:custGeom>
          </p:spPr>
        </p:pic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AB6A754-D431-402C-9E02-BAC2622915C1}"/>
              </a:ext>
            </a:extLst>
          </p:cNvPr>
          <p:cNvSpPr/>
          <p:nvPr/>
        </p:nvSpPr>
        <p:spPr>
          <a:xfrm>
            <a:off x="1850279" y="1846507"/>
            <a:ext cx="2455822" cy="578595"/>
          </a:xfrm>
          <a:custGeom>
            <a:avLst/>
            <a:gdLst>
              <a:gd name="connsiteX0" fmla="*/ 219969 w 3841850"/>
              <a:gd name="connsiteY0" fmla="*/ 0 h 578595"/>
              <a:gd name="connsiteX1" fmla="*/ 3621881 w 3841850"/>
              <a:gd name="connsiteY1" fmla="*/ 0 h 578595"/>
              <a:gd name="connsiteX2" fmla="*/ 3841850 w 3841850"/>
              <a:gd name="connsiteY2" fmla="*/ 219969 h 578595"/>
              <a:gd name="connsiteX3" fmla="*/ 3621881 w 3841850"/>
              <a:gd name="connsiteY3" fmla="*/ 439938 h 578595"/>
              <a:gd name="connsiteX4" fmla="*/ 3516045 w 3841850"/>
              <a:gd name="connsiteY4" fmla="*/ 439938 h 578595"/>
              <a:gd name="connsiteX5" fmla="*/ 3546289 w 3841850"/>
              <a:gd name="connsiteY5" fmla="*/ 578595 h 578595"/>
              <a:gd name="connsiteX6" fmla="*/ 3400122 w 3841850"/>
              <a:gd name="connsiteY6" fmla="*/ 439938 h 578595"/>
              <a:gd name="connsiteX7" fmla="*/ 219969 w 3841850"/>
              <a:gd name="connsiteY7" fmla="*/ 439938 h 578595"/>
              <a:gd name="connsiteX8" fmla="*/ 0 w 3841850"/>
              <a:gd name="connsiteY8" fmla="*/ 219969 h 578595"/>
              <a:gd name="connsiteX9" fmla="*/ 219969 w 3841850"/>
              <a:gd name="connsiteY9" fmla="*/ 0 h 578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41850" h="578595">
                <a:moveTo>
                  <a:pt x="219969" y="0"/>
                </a:moveTo>
                <a:lnTo>
                  <a:pt x="3621881" y="0"/>
                </a:lnTo>
                <a:cubicBezTo>
                  <a:pt x="3743367" y="0"/>
                  <a:pt x="3841850" y="98483"/>
                  <a:pt x="3841850" y="219969"/>
                </a:cubicBezTo>
                <a:cubicBezTo>
                  <a:pt x="3841850" y="341455"/>
                  <a:pt x="3743367" y="439938"/>
                  <a:pt x="3621881" y="439938"/>
                </a:cubicBezTo>
                <a:lnTo>
                  <a:pt x="3516045" y="439938"/>
                </a:lnTo>
                <a:lnTo>
                  <a:pt x="3546289" y="578595"/>
                </a:lnTo>
                <a:lnTo>
                  <a:pt x="3400122" y="439938"/>
                </a:lnTo>
                <a:lnTo>
                  <a:pt x="219969" y="439938"/>
                </a:lnTo>
                <a:cubicBezTo>
                  <a:pt x="98483" y="439938"/>
                  <a:pt x="0" y="341455"/>
                  <a:pt x="0" y="219969"/>
                </a:cubicBezTo>
                <a:cubicBezTo>
                  <a:pt x="0" y="98483"/>
                  <a:pt x="98483" y="0"/>
                  <a:pt x="219969" y="0"/>
                </a:cubicBezTo>
                <a:close/>
              </a:path>
            </a:pathLst>
          </a:custGeom>
          <a:solidFill>
            <a:srgbClr val="FE7C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基 本 情 绪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F233910F-4AC3-42FF-A8EC-8B1B8995A67B}"/>
              </a:ext>
            </a:extLst>
          </p:cNvPr>
          <p:cNvSpPr/>
          <p:nvPr/>
        </p:nvSpPr>
        <p:spPr>
          <a:xfrm flipH="1">
            <a:off x="7689648" y="1846507"/>
            <a:ext cx="2455822" cy="578595"/>
          </a:xfrm>
          <a:custGeom>
            <a:avLst/>
            <a:gdLst>
              <a:gd name="connsiteX0" fmla="*/ 219969 w 3841850"/>
              <a:gd name="connsiteY0" fmla="*/ 0 h 578595"/>
              <a:gd name="connsiteX1" fmla="*/ 3621881 w 3841850"/>
              <a:gd name="connsiteY1" fmla="*/ 0 h 578595"/>
              <a:gd name="connsiteX2" fmla="*/ 3841850 w 3841850"/>
              <a:gd name="connsiteY2" fmla="*/ 219969 h 578595"/>
              <a:gd name="connsiteX3" fmla="*/ 3621881 w 3841850"/>
              <a:gd name="connsiteY3" fmla="*/ 439938 h 578595"/>
              <a:gd name="connsiteX4" fmla="*/ 3516045 w 3841850"/>
              <a:gd name="connsiteY4" fmla="*/ 439938 h 578595"/>
              <a:gd name="connsiteX5" fmla="*/ 3546289 w 3841850"/>
              <a:gd name="connsiteY5" fmla="*/ 578595 h 578595"/>
              <a:gd name="connsiteX6" fmla="*/ 3400122 w 3841850"/>
              <a:gd name="connsiteY6" fmla="*/ 439938 h 578595"/>
              <a:gd name="connsiteX7" fmla="*/ 219969 w 3841850"/>
              <a:gd name="connsiteY7" fmla="*/ 439938 h 578595"/>
              <a:gd name="connsiteX8" fmla="*/ 0 w 3841850"/>
              <a:gd name="connsiteY8" fmla="*/ 219969 h 578595"/>
              <a:gd name="connsiteX9" fmla="*/ 219969 w 3841850"/>
              <a:gd name="connsiteY9" fmla="*/ 0 h 578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41850" h="578595">
                <a:moveTo>
                  <a:pt x="219969" y="0"/>
                </a:moveTo>
                <a:lnTo>
                  <a:pt x="3621881" y="0"/>
                </a:lnTo>
                <a:cubicBezTo>
                  <a:pt x="3743367" y="0"/>
                  <a:pt x="3841850" y="98483"/>
                  <a:pt x="3841850" y="219969"/>
                </a:cubicBezTo>
                <a:cubicBezTo>
                  <a:pt x="3841850" y="341455"/>
                  <a:pt x="3743367" y="439938"/>
                  <a:pt x="3621881" y="439938"/>
                </a:cubicBezTo>
                <a:lnTo>
                  <a:pt x="3516045" y="439938"/>
                </a:lnTo>
                <a:lnTo>
                  <a:pt x="3546289" y="578595"/>
                </a:lnTo>
                <a:lnTo>
                  <a:pt x="3400122" y="439938"/>
                </a:lnTo>
                <a:lnTo>
                  <a:pt x="219969" y="439938"/>
                </a:lnTo>
                <a:cubicBezTo>
                  <a:pt x="98483" y="439938"/>
                  <a:pt x="0" y="341455"/>
                  <a:pt x="0" y="219969"/>
                </a:cubicBezTo>
                <a:cubicBezTo>
                  <a:pt x="0" y="98483"/>
                  <a:pt x="98483" y="0"/>
                  <a:pt x="219969" y="0"/>
                </a:cubicBezTo>
                <a:close/>
              </a:path>
            </a:pathLst>
          </a:custGeom>
          <a:solidFill>
            <a:srgbClr val="FE7C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复 杂 情 绪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BBD6D5FB-53FC-479B-809E-373949BF48A2}"/>
              </a:ext>
            </a:extLst>
          </p:cNvPr>
          <p:cNvSpPr/>
          <p:nvPr/>
        </p:nvSpPr>
        <p:spPr>
          <a:xfrm>
            <a:off x="1263950" y="3816794"/>
            <a:ext cx="2455822" cy="578595"/>
          </a:xfrm>
          <a:custGeom>
            <a:avLst/>
            <a:gdLst>
              <a:gd name="connsiteX0" fmla="*/ 219969 w 3841850"/>
              <a:gd name="connsiteY0" fmla="*/ 0 h 578595"/>
              <a:gd name="connsiteX1" fmla="*/ 3621881 w 3841850"/>
              <a:gd name="connsiteY1" fmla="*/ 0 h 578595"/>
              <a:gd name="connsiteX2" fmla="*/ 3841850 w 3841850"/>
              <a:gd name="connsiteY2" fmla="*/ 219969 h 578595"/>
              <a:gd name="connsiteX3" fmla="*/ 3621881 w 3841850"/>
              <a:gd name="connsiteY3" fmla="*/ 439938 h 578595"/>
              <a:gd name="connsiteX4" fmla="*/ 3516045 w 3841850"/>
              <a:gd name="connsiteY4" fmla="*/ 439938 h 578595"/>
              <a:gd name="connsiteX5" fmla="*/ 3546289 w 3841850"/>
              <a:gd name="connsiteY5" fmla="*/ 578595 h 578595"/>
              <a:gd name="connsiteX6" fmla="*/ 3400122 w 3841850"/>
              <a:gd name="connsiteY6" fmla="*/ 439938 h 578595"/>
              <a:gd name="connsiteX7" fmla="*/ 219969 w 3841850"/>
              <a:gd name="connsiteY7" fmla="*/ 439938 h 578595"/>
              <a:gd name="connsiteX8" fmla="*/ 0 w 3841850"/>
              <a:gd name="connsiteY8" fmla="*/ 219969 h 578595"/>
              <a:gd name="connsiteX9" fmla="*/ 219969 w 3841850"/>
              <a:gd name="connsiteY9" fmla="*/ 0 h 578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41850" h="578595">
                <a:moveTo>
                  <a:pt x="219969" y="0"/>
                </a:moveTo>
                <a:lnTo>
                  <a:pt x="3621881" y="0"/>
                </a:lnTo>
                <a:cubicBezTo>
                  <a:pt x="3743367" y="0"/>
                  <a:pt x="3841850" y="98483"/>
                  <a:pt x="3841850" y="219969"/>
                </a:cubicBezTo>
                <a:cubicBezTo>
                  <a:pt x="3841850" y="341455"/>
                  <a:pt x="3743367" y="439938"/>
                  <a:pt x="3621881" y="439938"/>
                </a:cubicBezTo>
                <a:lnTo>
                  <a:pt x="3516045" y="439938"/>
                </a:lnTo>
                <a:lnTo>
                  <a:pt x="3546289" y="578595"/>
                </a:lnTo>
                <a:lnTo>
                  <a:pt x="3400122" y="439938"/>
                </a:lnTo>
                <a:lnTo>
                  <a:pt x="219969" y="439938"/>
                </a:lnTo>
                <a:cubicBezTo>
                  <a:pt x="98483" y="439938"/>
                  <a:pt x="0" y="341455"/>
                  <a:pt x="0" y="219969"/>
                </a:cubicBezTo>
                <a:cubicBezTo>
                  <a:pt x="0" y="98483"/>
                  <a:pt x="98483" y="0"/>
                  <a:pt x="219969" y="0"/>
                </a:cubicBezTo>
                <a:close/>
              </a:path>
            </a:pathLst>
          </a:custGeom>
          <a:solidFill>
            <a:srgbClr val="FE7C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情 绪 商 数</a:t>
            </a: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6E21C07F-C503-418D-A24B-26E17BF104C1}"/>
              </a:ext>
            </a:extLst>
          </p:cNvPr>
          <p:cNvSpPr/>
          <p:nvPr/>
        </p:nvSpPr>
        <p:spPr>
          <a:xfrm flipH="1">
            <a:off x="8410099" y="3816794"/>
            <a:ext cx="2455822" cy="578595"/>
          </a:xfrm>
          <a:custGeom>
            <a:avLst/>
            <a:gdLst>
              <a:gd name="connsiteX0" fmla="*/ 219969 w 3841850"/>
              <a:gd name="connsiteY0" fmla="*/ 0 h 578595"/>
              <a:gd name="connsiteX1" fmla="*/ 3621881 w 3841850"/>
              <a:gd name="connsiteY1" fmla="*/ 0 h 578595"/>
              <a:gd name="connsiteX2" fmla="*/ 3841850 w 3841850"/>
              <a:gd name="connsiteY2" fmla="*/ 219969 h 578595"/>
              <a:gd name="connsiteX3" fmla="*/ 3621881 w 3841850"/>
              <a:gd name="connsiteY3" fmla="*/ 439938 h 578595"/>
              <a:gd name="connsiteX4" fmla="*/ 3516045 w 3841850"/>
              <a:gd name="connsiteY4" fmla="*/ 439938 h 578595"/>
              <a:gd name="connsiteX5" fmla="*/ 3546289 w 3841850"/>
              <a:gd name="connsiteY5" fmla="*/ 578595 h 578595"/>
              <a:gd name="connsiteX6" fmla="*/ 3400122 w 3841850"/>
              <a:gd name="connsiteY6" fmla="*/ 439938 h 578595"/>
              <a:gd name="connsiteX7" fmla="*/ 219969 w 3841850"/>
              <a:gd name="connsiteY7" fmla="*/ 439938 h 578595"/>
              <a:gd name="connsiteX8" fmla="*/ 0 w 3841850"/>
              <a:gd name="connsiteY8" fmla="*/ 219969 h 578595"/>
              <a:gd name="connsiteX9" fmla="*/ 219969 w 3841850"/>
              <a:gd name="connsiteY9" fmla="*/ 0 h 578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41850" h="578595">
                <a:moveTo>
                  <a:pt x="219969" y="0"/>
                </a:moveTo>
                <a:lnTo>
                  <a:pt x="3621881" y="0"/>
                </a:lnTo>
                <a:cubicBezTo>
                  <a:pt x="3743367" y="0"/>
                  <a:pt x="3841850" y="98483"/>
                  <a:pt x="3841850" y="219969"/>
                </a:cubicBezTo>
                <a:cubicBezTo>
                  <a:pt x="3841850" y="341455"/>
                  <a:pt x="3743367" y="439938"/>
                  <a:pt x="3621881" y="439938"/>
                </a:cubicBezTo>
                <a:lnTo>
                  <a:pt x="3516045" y="439938"/>
                </a:lnTo>
                <a:lnTo>
                  <a:pt x="3546289" y="578595"/>
                </a:lnTo>
                <a:lnTo>
                  <a:pt x="3400122" y="439938"/>
                </a:lnTo>
                <a:lnTo>
                  <a:pt x="219969" y="439938"/>
                </a:lnTo>
                <a:cubicBezTo>
                  <a:pt x="98483" y="439938"/>
                  <a:pt x="0" y="341455"/>
                  <a:pt x="0" y="219969"/>
                </a:cubicBezTo>
                <a:cubicBezTo>
                  <a:pt x="0" y="98483"/>
                  <a:pt x="98483" y="0"/>
                  <a:pt x="219969" y="0"/>
                </a:cubicBezTo>
                <a:close/>
              </a:path>
            </a:pathLst>
          </a:custGeom>
          <a:solidFill>
            <a:srgbClr val="FE7C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情 绪 失 控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8135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图形 3">
            <a:extLst>
              <a:ext uri="{FF2B5EF4-FFF2-40B4-BE49-F238E27FC236}">
                <a16:creationId xmlns:a16="http://schemas.microsoft.com/office/drawing/2014/main" id="{65CF0B1D-07CD-4A86-BEA1-4ACB234C0862}"/>
              </a:ext>
            </a:extLst>
          </p:cNvPr>
          <p:cNvGrpSpPr/>
          <p:nvPr/>
        </p:nvGrpSpPr>
        <p:grpSpPr>
          <a:xfrm flipH="1">
            <a:off x="4165757" y="1334588"/>
            <a:ext cx="2359599" cy="4393112"/>
            <a:chOff x="5582397" y="-578508"/>
            <a:chExt cx="2857202" cy="3441509"/>
          </a:xfr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rgbClr val="A1E0FF"/>
              </a:gs>
            </a:gsLst>
            <a:lin ang="0" scaled="1"/>
            <a:tileRect/>
          </a:gra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687ECFF-6458-4503-9211-8677AEB96DF8}"/>
                </a:ext>
              </a:extLst>
            </p:cNvPr>
            <p:cNvSpPr/>
            <p:nvPr/>
          </p:nvSpPr>
          <p:spPr>
            <a:xfrm>
              <a:off x="5582397" y="-578508"/>
              <a:ext cx="2856251" cy="2060334"/>
            </a:xfrm>
            <a:custGeom>
              <a:avLst/>
              <a:gdLst>
                <a:gd name="connsiteX0" fmla="*/ 2487930 w 2487930"/>
                <a:gd name="connsiteY0" fmla="*/ 1366838 h 1369999"/>
                <a:gd name="connsiteX1" fmla="*/ 2125028 w 2487930"/>
                <a:gd name="connsiteY1" fmla="*/ 1344930 h 1369999"/>
                <a:gd name="connsiteX2" fmla="*/ 1781175 w 2487930"/>
                <a:gd name="connsiteY2" fmla="*/ 1218248 h 1369999"/>
                <a:gd name="connsiteX3" fmla="*/ 1482090 w 2487930"/>
                <a:gd name="connsiteY3" fmla="*/ 1004888 h 1369999"/>
                <a:gd name="connsiteX4" fmla="*/ 1217295 w 2487930"/>
                <a:gd name="connsiteY4" fmla="*/ 755333 h 1369999"/>
                <a:gd name="connsiteX5" fmla="*/ 953453 w 2487930"/>
                <a:gd name="connsiteY5" fmla="*/ 512445 h 1369999"/>
                <a:gd name="connsiteX6" fmla="*/ 664845 w 2487930"/>
                <a:gd name="connsiteY6" fmla="*/ 313373 h 1369999"/>
                <a:gd name="connsiteX7" fmla="*/ 342900 w 2487930"/>
                <a:gd name="connsiteY7" fmla="*/ 190500 h 1369999"/>
                <a:gd name="connsiteX8" fmla="*/ 0 w 2487930"/>
                <a:gd name="connsiteY8" fmla="*/ 149543 h 1369999"/>
                <a:gd name="connsiteX9" fmla="*/ 3810 w 2487930"/>
                <a:gd name="connsiteY9" fmla="*/ 0 h 1369999"/>
                <a:gd name="connsiteX10" fmla="*/ 376238 w 2487930"/>
                <a:gd name="connsiteY10" fmla="*/ 62865 h 1369999"/>
                <a:gd name="connsiteX11" fmla="*/ 721995 w 2487930"/>
                <a:gd name="connsiteY11" fmla="*/ 214313 h 1369999"/>
                <a:gd name="connsiteX12" fmla="*/ 1018223 w 2487930"/>
                <a:gd name="connsiteY12" fmla="*/ 440055 h 1369999"/>
                <a:gd name="connsiteX13" fmla="*/ 1275398 w 2487930"/>
                <a:gd name="connsiteY13" fmla="*/ 700088 h 1369999"/>
                <a:gd name="connsiteX14" fmla="*/ 1524953 w 2487930"/>
                <a:gd name="connsiteY14" fmla="*/ 959168 h 1369999"/>
                <a:gd name="connsiteX15" fmla="*/ 1804035 w 2487930"/>
                <a:gd name="connsiteY15" fmla="*/ 1179195 h 1369999"/>
                <a:gd name="connsiteX16" fmla="*/ 2130743 w 2487930"/>
                <a:gd name="connsiteY16" fmla="*/ 1317308 h 1369999"/>
                <a:gd name="connsiteX17" fmla="*/ 2486978 w 2487930"/>
                <a:gd name="connsiteY17" fmla="*/ 1356360 h 1369999"/>
                <a:gd name="connsiteX18" fmla="*/ 2487930 w 2487930"/>
                <a:gd name="connsiteY18" fmla="*/ 1366838 h 1369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87930" h="1369999">
                  <a:moveTo>
                    <a:pt x="2487930" y="1366838"/>
                  </a:moveTo>
                  <a:cubicBezTo>
                    <a:pt x="2366963" y="1374458"/>
                    <a:pt x="2245043" y="1368743"/>
                    <a:pt x="2125028" y="1344930"/>
                  </a:cubicBezTo>
                  <a:cubicBezTo>
                    <a:pt x="2005013" y="1321118"/>
                    <a:pt x="1888808" y="1277303"/>
                    <a:pt x="1781175" y="1218248"/>
                  </a:cubicBezTo>
                  <a:cubicBezTo>
                    <a:pt x="1673543" y="1159193"/>
                    <a:pt x="1574483" y="1084898"/>
                    <a:pt x="1482090" y="1004888"/>
                  </a:cubicBezTo>
                  <a:cubicBezTo>
                    <a:pt x="1389698" y="924878"/>
                    <a:pt x="1303020" y="839153"/>
                    <a:pt x="1217295" y="755333"/>
                  </a:cubicBezTo>
                  <a:cubicBezTo>
                    <a:pt x="1130618" y="671513"/>
                    <a:pt x="1044893" y="587693"/>
                    <a:pt x="953453" y="512445"/>
                  </a:cubicBezTo>
                  <a:cubicBezTo>
                    <a:pt x="862965" y="436245"/>
                    <a:pt x="766763" y="368618"/>
                    <a:pt x="664845" y="313373"/>
                  </a:cubicBezTo>
                  <a:cubicBezTo>
                    <a:pt x="562928" y="258128"/>
                    <a:pt x="454343" y="217170"/>
                    <a:pt x="342900" y="190500"/>
                  </a:cubicBezTo>
                  <a:cubicBezTo>
                    <a:pt x="230505" y="163830"/>
                    <a:pt x="115253" y="151448"/>
                    <a:pt x="0" y="149543"/>
                  </a:cubicBezTo>
                  <a:lnTo>
                    <a:pt x="3810" y="0"/>
                  </a:lnTo>
                  <a:cubicBezTo>
                    <a:pt x="129540" y="7620"/>
                    <a:pt x="254318" y="27623"/>
                    <a:pt x="376238" y="62865"/>
                  </a:cubicBezTo>
                  <a:cubicBezTo>
                    <a:pt x="497205" y="98108"/>
                    <a:pt x="614363" y="149543"/>
                    <a:pt x="721995" y="214313"/>
                  </a:cubicBezTo>
                  <a:cubicBezTo>
                    <a:pt x="829628" y="279083"/>
                    <a:pt x="927735" y="356235"/>
                    <a:pt x="1018223" y="440055"/>
                  </a:cubicBezTo>
                  <a:cubicBezTo>
                    <a:pt x="1108710" y="522923"/>
                    <a:pt x="1192530" y="612458"/>
                    <a:pt x="1275398" y="700088"/>
                  </a:cubicBezTo>
                  <a:cubicBezTo>
                    <a:pt x="1357313" y="788670"/>
                    <a:pt x="1439228" y="877253"/>
                    <a:pt x="1524953" y="959168"/>
                  </a:cubicBezTo>
                  <a:cubicBezTo>
                    <a:pt x="1610678" y="1042035"/>
                    <a:pt x="1703070" y="1117283"/>
                    <a:pt x="1804035" y="1179195"/>
                  </a:cubicBezTo>
                  <a:cubicBezTo>
                    <a:pt x="1905000" y="1241108"/>
                    <a:pt x="2015490" y="1288733"/>
                    <a:pt x="2130743" y="1317308"/>
                  </a:cubicBezTo>
                  <a:cubicBezTo>
                    <a:pt x="2246948" y="1346835"/>
                    <a:pt x="2366963" y="1357313"/>
                    <a:pt x="2486978" y="1356360"/>
                  </a:cubicBezTo>
                  <a:lnTo>
                    <a:pt x="2487930" y="13668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" name="图形 3">
              <a:extLst>
                <a:ext uri="{FF2B5EF4-FFF2-40B4-BE49-F238E27FC236}">
                  <a16:creationId xmlns:a16="http://schemas.microsoft.com/office/drawing/2014/main" id="{F7238C7D-C8FC-40F5-A918-20F8B6D755B3}"/>
                </a:ext>
              </a:extLst>
            </p:cNvPr>
            <p:cNvGrpSpPr/>
            <p:nvPr/>
          </p:nvGrpSpPr>
          <p:grpSpPr>
            <a:xfrm>
              <a:off x="5663651" y="619508"/>
              <a:ext cx="2775948" cy="2243493"/>
              <a:chOff x="5663651" y="619508"/>
              <a:chExt cx="2775948" cy="2243493"/>
            </a:xfrm>
            <a:grpFill/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6D9DCF9E-ADD4-4AAC-A59C-7A73179A59C2}"/>
                  </a:ext>
                </a:extLst>
              </p:cNvPr>
              <p:cNvSpPr/>
              <p:nvPr/>
            </p:nvSpPr>
            <p:spPr>
              <a:xfrm>
                <a:off x="5822499" y="619508"/>
                <a:ext cx="2617100" cy="864089"/>
              </a:xfrm>
              <a:custGeom>
                <a:avLst/>
                <a:gdLst>
                  <a:gd name="connsiteX0" fmla="*/ 0 w 2486977"/>
                  <a:gd name="connsiteY0" fmla="*/ 0 h 864089"/>
                  <a:gd name="connsiteX1" fmla="*/ 340995 w 2486977"/>
                  <a:gd name="connsiteY1" fmla="*/ 31432 h 864089"/>
                  <a:gd name="connsiteX2" fmla="*/ 673418 w 2486977"/>
                  <a:gd name="connsiteY2" fmla="*/ 119063 h 864089"/>
                  <a:gd name="connsiteX3" fmla="*/ 981075 w 2486977"/>
                  <a:gd name="connsiteY3" fmla="*/ 267653 h 864089"/>
                  <a:gd name="connsiteX4" fmla="*/ 1262063 w 2486977"/>
                  <a:gd name="connsiteY4" fmla="*/ 450533 h 864089"/>
                  <a:gd name="connsiteX5" fmla="*/ 1539240 w 2486977"/>
                  <a:gd name="connsiteY5" fmla="*/ 626745 h 864089"/>
                  <a:gd name="connsiteX6" fmla="*/ 1837373 w 2486977"/>
                  <a:gd name="connsiteY6" fmla="*/ 759143 h 864089"/>
                  <a:gd name="connsiteX7" fmla="*/ 2157413 w 2486977"/>
                  <a:gd name="connsiteY7" fmla="*/ 830580 h 864089"/>
                  <a:gd name="connsiteX8" fmla="*/ 2486978 w 2486977"/>
                  <a:gd name="connsiteY8" fmla="*/ 848677 h 864089"/>
                  <a:gd name="connsiteX9" fmla="*/ 2486978 w 2486977"/>
                  <a:gd name="connsiteY9" fmla="*/ 858202 h 864089"/>
                  <a:gd name="connsiteX10" fmla="*/ 2154555 w 2486977"/>
                  <a:gd name="connsiteY10" fmla="*/ 859155 h 864089"/>
                  <a:gd name="connsiteX11" fmla="*/ 1824038 w 2486977"/>
                  <a:gd name="connsiteY11" fmla="*/ 804863 h 864089"/>
                  <a:gd name="connsiteX12" fmla="*/ 1508760 w 2486977"/>
                  <a:gd name="connsiteY12" fmla="*/ 686753 h 864089"/>
                  <a:gd name="connsiteX13" fmla="*/ 1216343 w 2486977"/>
                  <a:gd name="connsiteY13" fmla="*/ 523875 h 864089"/>
                  <a:gd name="connsiteX14" fmla="*/ 931545 w 2486977"/>
                  <a:gd name="connsiteY14" fmla="*/ 360997 h 864089"/>
                  <a:gd name="connsiteX15" fmla="*/ 634365 w 2486977"/>
                  <a:gd name="connsiteY15" fmla="*/ 239078 h 864089"/>
                  <a:gd name="connsiteX16" fmla="*/ 320993 w 2486977"/>
                  <a:gd name="connsiteY16" fmla="*/ 174308 h 864089"/>
                  <a:gd name="connsiteX17" fmla="*/ 952 w 2486977"/>
                  <a:gd name="connsiteY17" fmla="*/ 162878 h 864089"/>
                  <a:gd name="connsiteX18" fmla="*/ 0 w 2486977"/>
                  <a:gd name="connsiteY18" fmla="*/ 0 h 864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486977" h="864089">
                    <a:moveTo>
                      <a:pt x="0" y="0"/>
                    </a:moveTo>
                    <a:cubicBezTo>
                      <a:pt x="114300" y="3810"/>
                      <a:pt x="227648" y="13335"/>
                      <a:pt x="340995" y="31432"/>
                    </a:cubicBezTo>
                    <a:cubicBezTo>
                      <a:pt x="454343" y="50482"/>
                      <a:pt x="565785" y="79057"/>
                      <a:pt x="673418" y="119063"/>
                    </a:cubicBezTo>
                    <a:cubicBezTo>
                      <a:pt x="781050" y="159068"/>
                      <a:pt x="883920" y="210503"/>
                      <a:pt x="981075" y="267653"/>
                    </a:cubicBezTo>
                    <a:cubicBezTo>
                      <a:pt x="1078230" y="324803"/>
                      <a:pt x="1170623" y="388620"/>
                      <a:pt x="1262063" y="450533"/>
                    </a:cubicBezTo>
                    <a:cubicBezTo>
                      <a:pt x="1353503" y="512445"/>
                      <a:pt x="1443990" y="573405"/>
                      <a:pt x="1539240" y="626745"/>
                    </a:cubicBezTo>
                    <a:cubicBezTo>
                      <a:pt x="1634490" y="680085"/>
                      <a:pt x="1733550" y="724852"/>
                      <a:pt x="1837373" y="759143"/>
                    </a:cubicBezTo>
                    <a:cubicBezTo>
                      <a:pt x="1941195" y="793433"/>
                      <a:pt x="2047875" y="817245"/>
                      <a:pt x="2157413" y="830580"/>
                    </a:cubicBezTo>
                    <a:cubicBezTo>
                      <a:pt x="2265998" y="843915"/>
                      <a:pt x="2376488" y="848677"/>
                      <a:pt x="2486978" y="848677"/>
                    </a:cubicBezTo>
                    <a:lnTo>
                      <a:pt x="2486978" y="858202"/>
                    </a:lnTo>
                    <a:cubicBezTo>
                      <a:pt x="2376488" y="864870"/>
                      <a:pt x="2265045" y="866775"/>
                      <a:pt x="2154555" y="859155"/>
                    </a:cubicBezTo>
                    <a:cubicBezTo>
                      <a:pt x="2043113" y="851535"/>
                      <a:pt x="1932623" y="833438"/>
                      <a:pt x="1824038" y="804863"/>
                    </a:cubicBezTo>
                    <a:cubicBezTo>
                      <a:pt x="1715453" y="776288"/>
                      <a:pt x="1609725" y="736283"/>
                      <a:pt x="1508760" y="686753"/>
                    </a:cubicBezTo>
                    <a:cubicBezTo>
                      <a:pt x="1407795" y="637223"/>
                      <a:pt x="1310640" y="581025"/>
                      <a:pt x="1216343" y="523875"/>
                    </a:cubicBezTo>
                    <a:cubicBezTo>
                      <a:pt x="1121093" y="466725"/>
                      <a:pt x="1027748" y="410528"/>
                      <a:pt x="931545" y="360997"/>
                    </a:cubicBezTo>
                    <a:cubicBezTo>
                      <a:pt x="835343" y="311468"/>
                      <a:pt x="736283" y="269558"/>
                      <a:pt x="634365" y="239078"/>
                    </a:cubicBezTo>
                    <a:cubicBezTo>
                      <a:pt x="531495" y="206693"/>
                      <a:pt x="426720" y="185738"/>
                      <a:pt x="320993" y="174308"/>
                    </a:cubicBezTo>
                    <a:cubicBezTo>
                      <a:pt x="215265" y="162878"/>
                      <a:pt x="107633" y="160020"/>
                      <a:pt x="952" y="16287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5C74D43-F23B-4009-8259-C3A505D0A11B}"/>
                  </a:ext>
                </a:extLst>
              </p:cNvPr>
              <p:cNvSpPr/>
              <p:nvPr/>
            </p:nvSpPr>
            <p:spPr>
              <a:xfrm>
                <a:off x="5663651" y="1309121"/>
                <a:ext cx="2774996" cy="1553880"/>
              </a:xfrm>
              <a:custGeom>
                <a:avLst/>
                <a:gdLst>
                  <a:gd name="connsiteX0" fmla="*/ 0 w 2486025"/>
                  <a:gd name="connsiteY0" fmla="*/ 1166813 h 1288732"/>
                  <a:gd name="connsiteX1" fmla="*/ 341948 w 2486025"/>
                  <a:gd name="connsiteY1" fmla="*/ 1134428 h 1288732"/>
                  <a:gd name="connsiteX2" fmla="*/ 664845 w 2486025"/>
                  <a:gd name="connsiteY2" fmla="*/ 1020128 h 1288732"/>
                  <a:gd name="connsiteX3" fmla="*/ 954405 w 2486025"/>
                  <a:gd name="connsiteY3" fmla="*/ 828675 h 1288732"/>
                  <a:gd name="connsiteX4" fmla="*/ 1219200 w 2486025"/>
                  <a:gd name="connsiteY4" fmla="*/ 593408 h 1288732"/>
                  <a:gd name="connsiteX5" fmla="*/ 1488758 w 2486025"/>
                  <a:gd name="connsiteY5" fmla="*/ 356235 h 1288732"/>
                  <a:gd name="connsiteX6" fmla="*/ 1790700 w 2486025"/>
                  <a:gd name="connsiteY6" fmla="*/ 159068 h 1288732"/>
                  <a:gd name="connsiteX7" fmla="*/ 2129790 w 2486025"/>
                  <a:gd name="connsiteY7" fmla="*/ 38100 h 1288732"/>
                  <a:gd name="connsiteX8" fmla="*/ 2486025 w 2486025"/>
                  <a:gd name="connsiteY8" fmla="*/ 0 h 1288732"/>
                  <a:gd name="connsiteX9" fmla="*/ 2486025 w 2486025"/>
                  <a:gd name="connsiteY9" fmla="*/ 7620 h 1288732"/>
                  <a:gd name="connsiteX10" fmla="*/ 2135505 w 2486025"/>
                  <a:gd name="connsiteY10" fmla="*/ 60008 h 1288732"/>
                  <a:gd name="connsiteX11" fmla="*/ 1808798 w 2486025"/>
                  <a:gd name="connsiteY11" fmla="*/ 191453 h 1288732"/>
                  <a:gd name="connsiteX12" fmla="*/ 1522095 w 2486025"/>
                  <a:gd name="connsiteY12" fmla="*/ 395288 h 1288732"/>
                  <a:gd name="connsiteX13" fmla="*/ 1264920 w 2486025"/>
                  <a:gd name="connsiteY13" fmla="*/ 640080 h 1288732"/>
                  <a:gd name="connsiteX14" fmla="*/ 1005840 w 2486025"/>
                  <a:gd name="connsiteY14" fmla="*/ 888683 h 1288732"/>
                  <a:gd name="connsiteX15" fmla="*/ 709613 w 2486025"/>
                  <a:gd name="connsiteY15" fmla="*/ 1102043 h 1288732"/>
                  <a:gd name="connsiteX16" fmla="*/ 366713 w 2486025"/>
                  <a:gd name="connsiteY16" fmla="*/ 1239203 h 1288732"/>
                  <a:gd name="connsiteX17" fmla="*/ 952 w 2486025"/>
                  <a:gd name="connsiteY17" fmla="*/ 1288733 h 1288732"/>
                  <a:gd name="connsiteX18" fmla="*/ 0 w 2486025"/>
                  <a:gd name="connsiteY18" fmla="*/ 1166813 h 1288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486025" h="1288732">
                    <a:moveTo>
                      <a:pt x="0" y="1166813"/>
                    </a:moveTo>
                    <a:cubicBezTo>
                      <a:pt x="115253" y="1167765"/>
                      <a:pt x="229553" y="1158240"/>
                      <a:pt x="341948" y="1134428"/>
                    </a:cubicBezTo>
                    <a:cubicBezTo>
                      <a:pt x="454343" y="1110615"/>
                      <a:pt x="562928" y="1072515"/>
                      <a:pt x="664845" y="1020128"/>
                    </a:cubicBezTo>
                    <a:cubicBezTo>
                      <a:pt x="767715" y="967740"/>
                      <a:pt x="863918" y="902018"/>
                      <a:pt x="954405" y="828675"/>
                    </a:cubicBezTo>
                    <a:cubicBezTo>
                      <a:pt x="1045845" y="755333"/>
                      <a:pt x="1132523" y="674370"/>
                      <a:pt x="1219200" y="593408"/>
                    </a:cubicBezTo>
                    <a:cubicBezTo>
                      <a:pt x="1306830" y="512445"/>
                      <a:pt x="1394460" y="431483"/>
                      <a:pt x="1488758" y="356235"/>
                    </a:cubicBezTo>
                    <a:cubicBezTo>
                      <a:pt x="1583055" y="280988"/>
                      <a:pt x="1683068" y="213360"/>
                      <a:pt x="1790700" y="159068"/>
                    </a:cubicBezTo>
                    <a:cubicBezTo>
                      <a:pt x="1898333" y="104775"/>
                      <a:pt x="2012633" y="63818"/>
                      <a:pt x="2129790" y="38100"/>
                    </a:cubicBezTo>
                    <a:cubicBezTo>
                      <a:pt x="2246948" y="12383"/>
                      <a:pt x="2366010" y="953"/>
                      <a:pt x="2486025" y="0"/>
                    </a:cubicBezTo>
                    <a:lnTo>
                      <a:pt x="2486025" y="7620"/>
                    </a:lnTo>
                    <a:cubicBezTo>
                      <a:pt x="2366963" y="14288"/>
                      <a:pt x="2249805" y="29528"/>
                      <a:pt x="2135505" y="60008"/>
                    </a:cubicBezTo>
                    <a:cubicBezTo>
                      <a:pt x="2021205" y="89535"/>
                      <a:pt x="1910715" y="134303"/>
                      <a:pt x="1808798" y="191453"/>
                    </a:cubicBezTo>
                    <a:cubicBezTo>
                      <a:pt x="1705928" y="248603"/>
                      <a:pt x="1610678" y="319088"/>
                      <a:pt x="1522095" y="395288"/>
                    </a:cubicBezTo>
                    <a:cubicBezTo>
                      <a:pt x="1432560" y="472440"/>
                      <a:pt x="1348740" y="555308"/>
                      <a:pt x="1264920" y="640080"/>
                    </a:cubicBezTo>
                    <a:cubicBezTo>
                      <a:pt x="1181100" y="724853"/>
                      <a:pt x="1096328" y="809625"/>
                      <a:pt x="1005840" y="888683"/>
                    </a:cubicBezTo>
                    <a:cubicBezTo>
                      <a:pt x="914400" y="967740"/>
                      <a:pt x="816293" y="1042035"/>
                      <a:pt x="709613" y="1102043"/>
                    </a:cubicBezTo>
                    <a:cubicBezTo>
                      <a:pt x="602933" y="1163003"/>
                      <a:pt x="486728" y="1208723"/>
                      <a:pt x="366713" y="1239203"/>
                    </a:cubicBezTo>
                    <a:cubicBezTo>
                      <a:pt x="246698" y="1269683"/>
                      <a:pt x="123825" y="1283970"/>
                      <a:pt x="952" y="1288733"/>
                    </a:cubicBezTo>
                    <a:lnTo>
                      <a:pt x="0" y="1166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F46FCEF0-5275-4C93-B1FD-B35F628DDBBF}"/>
                  </a:ext>
                </a:extLst>
              </p:cNvPr>
              <p:cNvSpPr/>
              <p:nvPr/>
            </p:nvSpPr>
            <p:spPr>
              <a:xfrm flipV="1">
                <a:off x="5733399" y="1085413"/>
                <a:ext cx="2617100" cy="864089"/>
              </a:xfrm>
              <a:custGeom>
                <a:avLst/>
                <a:gdLst>
                  <a:gd name="connsiteX0" fmla="*/ 0 w 2486977"/>
                  <a:gd name="connsiteY0" fmla="*/ 0 h 864089"/>
                  <a:gd name="connsiteX1" fmla="*/ 340995 w 2486977"/>
                  <a:gd name="connsiteY1" fmla="*/ 31432 h 864089"/>
                  <a:gd name="connsiteX2" fmla="*/ 673418 w 2486977"/>
                  <a:gd name="connsiteY2" fmla="*/ 119063 h 864089"/>
                  <a:gd name="connsiteX3" fmla="*/ 981075 w 2486977"/>
                  <a:gd name="connsiteY3" fmla="*/ 267653 h 864089"/>
                  <a:gd name="connsiteX4" fmla="*/ 1262063 w 2486977"/>
                  <a:gd name="connsiteY4" fmla="*/ 450533 h 864089"/>
                  <a:gd name="connsiteX5" fmla="*/ 1539240 w 2486977"/>
                  <a:gd name="connsiteY5" fmla="*/ 626745 h 864089"/>
                  <a:gd name="connsiteX6" fmla="*/ 1837373 w 2486977"/>
                  <a:gd name="connsiteY6" fmla="*/ 759143 h 864089"/>
                  <a:gd name="connsiteX7" fmla="*/ 2157413 w 2486977"/>
                  <a:gd name="connsiteY7" fmla="*/ 830580 h 864089"/>
                  <a:gd name="connsiteX8" fmla="*/ 2486978 w 2486977"/>
                  <a:gd name="connsiteY8" fmla="*/ 848677 h 864089"/>
                  <a:gd name="connsiteX9" fmla="*/ 2486978 w 2486977"/>
                  <a:gd name="connsiteY9" fmla="*/ 858202 h 864089"/>
                  <a:gd name="connsiteX10" fmla="*/ 2154555 w 2486977"/>
                  <a:gd name="connsiteY10" fmla="*/ 859155 h 864089"/>
                  <a:gd name="connsiteX11" fmla="*/ 1824038 w 2486977"/>
                  <a:gd name="connsiteY11" fmla="*/ 804863 h 864089"/>
                  <a:gd name="connsiteX12" fmla="*/ 1508760 w 2486977"/>
                  <a:gd name="connsiteY12" fmla="*/ 686753 h 864089"/>
                  <a:gd name="connsiteX13" fmla="*/ 1216343 w 2486977"/>
                  <a:gd name="connsiteY13" fmla="*/ 523875 h 864089"/>
                  <a:gd name="connsiteX14" fmla="*/ 931545 w 2486977"/>
                  <a:gd name="connsiteY14" fmla="*/ 360997 h 864089"/>
                  <a:gd name="connsiteX15" fmla="*/ 634365 w 2486977"/>
                  <a:gd name="connsiteY15" fmla="*/ 239078 h 864089"/>
                  <a:gd name="connsiteX16" fmla="*/ 320993 w 2486977"/>
                  <a:gd name="connsiteY16" fmla="*/ 174308 h 864089"/>
                  <a:gd name="connsiteX17" fmla="*/ 952 w 2486977"/>
                  <a:gd name="connsiteY17" fmla="*/ 162878 h 864089"/>
                  <a:gd name="connsiteX18" fmla="*/ 0 w 2486977"/>
                  <a:gd name="connsiteY18" fmla="*/ 0 h 864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486977" h="864089">
                    <a:moveTo>
                      <a:pt x="0" y="0"/>
                    </a:moveTo>
                    <a:cubicBezTo>
                      <a:pt x="114300" y="3810"/>
                      <a:pt x="227648" y="13335"/>
                      <a:pt x="340995" y="31432"/>
                    </a:cubicBezTo>
                    <a:cubicBezTo>
                      <a:pt x="454343" y="50482"/>
                      <a:pt x="565785" y="79057"/>
                      <a:pt x="673418" y="119063"/>
                    </a:cubicBezTo>
                    <a:cubicBezTo>
                      <a:pt x="781050" y="159068"/>
                      <a:pt x="883920" y="210503"/>
                      <a:pt x="981075" y="267653"/>
                    </a:cubicBezTo>
                    <a:cubicBezTo>
                      <a:pt x="1078230" y="324803"/>
                      <a:pt x="1170623" y="388620"/>
                      <a:pt x="1262063" y="450533"/>
                    </a:cubicBezTo>
                    <a:cubicBezTo>
                      <a:pt x="1353503" y="512445"/>
                      <a:pt x="1443990" y="573405"/>
                      <a:pt x="1539240" y="626745"/>
                    </a:cubicBezTo>
                    <a:cubicBezTo>
                      <a:pt x="1634490" y="680085"/>
                      <a:pt x="1733550" y="724852"/>
                      <a:pt x="1837373" y="759143"/>
                    </a:cubicBezTo>
                    <a:cubicBezTo>
                      <a:pt x="1941195" y="793433"/>
                      <a:pt x="2047875" y="817245"/>
                      <a:pt x="2157413" y="830580"/>
                    </a:cubicBezTo>
                    <a:cubicBezTo>
                      <a:pt x="2265998" y="843915"/>
                      <a:pt x="2376488" y="848677"/>
                      <a:pt x="2486978" y="848677"/>
                    </a:cubicBezTo>
                    <a:lnTo>
                      <a:pt x="2486978" y="858202"/>
                    </a:lnTo>
                    <a:cubicBezTo>
                      <a:pt x="2376488" y="864870"/>
                      <a:pt x="2265045" y="866775"/>
                      <a:pt x="2154555" y="859155"/>
                    </a:cubicBezTo>
                    <a:cubicBezTo>
                      <a:pt x="2043113" y="851535"/>
                      <a:pt x="1932623" y="833438"/>
                      <a:pt x="1824038" y="804863"/>
                    </a:cubicBezTo>
                    <a:cubicBezTo>
                      <a:pt x="1715453" y="776288"/>
                      <a:pt x="1609725" y="736283"/>
                      <a:pt x="1508760" y="686753"/>
                    </a:cubicBezTo>
                    <a:cubicBezTo>
                      <a:pt x="1407795" y="637223"/>
                      <a:pt x="1310640" y="581025"/>
                      <a:pt x="1216343" y="523875"/>
                    </a:cubicBezTo>
                    <a:cubicBezTo>
                      <a:pt x="1121093" y="466725"/>
                      <a:pt x="1027748" y="410528"/>
                      <a:pt x="931545" y="360997"/>
                    </a:cubicBezTo>
                    <a:cubicBezTo>
                      <a:pt x="835343" y="311468"/>
                      <a:pt x="736283" y="269558"/>
                      <a:pt x="634365" y="239078"/>
                    </a:cubicBezTo>
                    <a:cubicBezTo>
                      <a:pt x="531495" y="206693"/>
                      <a:pt x="426720" y="185738"/>
                      <a:pt x="320993" y="174308"/>
                    </a:cubicBezTo>
                    <a:cubicBezTo>
                      <a:pt x="215265" y="162878"/>
                      <a:pt x="107633" y="160020"/>
                      <a:pt x="952" y="16287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FF488965-3DDD-4796-B82E-4103CECCE927}"/>
              </a:ext>
            </a:extLst>
          </p:cNvPr>
          <p:cNvSpPr/>
          <p:nvPr/>
        </p:nvSpPr>
        <p:spPr>
          <a:xfrm>
            <a:off x="546100" y="668338"/>
            <a:ext cx="424180" cy="4572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74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016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AD6526-C820-499B-A935-569C9F71BCB2}"/>
              </a:ext>
            </a:extLst>
          </p:cNvPr>
          <p:cNvSpPr txBox="1"/>
          <p:nvPr/>
        </p:nvSpPr>
        <p:spPr>
          <a:xfrm>
            <a:off x="970280" y="60455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</a:rPr>
              <a:t>情绪概述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0" name="圆角矩形 2">
            <a:extLst>
              <a:ext uri="{FF2B5EF4-FFF2-40B4-BE49-F238E27FC236}">
                <a16:creationId xmlns:a16="http://schemas.microsoft.com/office/drawing/2014/main" id="{CBC209EA-AD3B-46E4-88F7-532CFE3D8668}"/>
              </a:ext>
            </a:extLst>
          </p:cNvPr>
          <p:cNvSpPr/>
          <p:nvPr/>
        </p:nvSpPr>
        <p:spPr>
          <a:xfrm rot="5400000">
            <a:off x="2259020" y="1261995"/>
            <a:ext cx="1784320" cy="4764612"/>
          </a:xfrm>
          <a:prstGeom prst="roundRect">
            <a:avLst>
              <a:gd name="adj" fmla="val 49310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52759" t="-104281" r="-46306" b="-277862"/>
            </a:stretch>
          </a:blipFill>
          <a:ln w="12700" cap="rnd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round/>
          </a:ln>
          <a:effectLst>
            <a:outerShdw blurRad="152400" dist="889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1F08DCA-E664-427F-A158-C25DE0E95500}"/>
              </a:ext>
            </a:extLst>
          </p:cNvPr>
          <p:cNvSpPr txBox="1"/>
          <p:nvPr/>
        </p:nvSpPr>
        <p:spPr>
          <a:xfrm>
            <a:off x="1162561" y="3418454"/>
            <a:ext cx="2598587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 marR="0" lvl="0" indent="0" defTabSz="9137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en-US" sz="1000" dirty="0">
                <a:solidFill>
                  <a:schemeClr val="bg1"/>
                </a:solidFill>
              </a:rPr>
              <a:t>情绪是人们在心理活动中，对客观事物的态度体验，是人脑对客观事物与人的需要之间关系的反应。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BFF883E-DE48-4BB2-847F-96DD913FE1E4}"/>
              </a:ext>
            </a:extLst>
          </p:cNvPr>
          <p:cNvSpPr txBox="1"/>
          <p:nvPr/>
        </p:nvSpPr>
        <p:spPr>
          <a:xfrm>
            <a:off x="1162561" y="2875204"/>
            <a:ext cx="277811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2000" b="1" dirty="0">
                <a:solidFill>
                  <a:schemeClr val="bg1"/>
                </a:solidFill>
              </a:rPr>
              <a:t>情绪的要素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B999D75-E1B7-4623-94F0-465108CC29A9}"/>
              </a:ext>
            </a:extLst>
          </p:cNvPr>
          <p:cNvGrpSpPr/>
          <p:nvPr/>
        </p:nvGrpSpPr>
        <p:grpSpPr>
          <a:xfrm>
            <a:off x="6344470" y="1130300"/>
            <a:ext cx="4764612" cy="1107212"/>
            <a:chOff x="6344470" y="1130300"/>
            <a:chExt cx="4764612" cy="1107212"/>
          </a:xfrm>
        </p:grpSpPr>
        <p:sp>
          <p:nvSpPr>
            <p:cNvPr id="14" name="圆角矩形 24">
              <a:extLst>
                <a:ext uri="{FF2B5EF4-FFF2-40B4-BE49-F238E27FC236}">
                  <a16:creationId xmlns:a16="http://schemas.microsoft.com/office/drawing/2014/main" id="{C3568D13-FFBE-4ADB-B83C-5ADF19150666}"/>
                </a:ext>
              </a:extLst>
            </p:cNvPr>
            <p:cNvSpPr/>
            <p:nvPr/>
          </p:nvSpPr>
          <p:spPr>
            <a:xfrm rot="5400000">
              <a:off x="8173170" y="-698400"/>
              <a:ext cx="1107212" cy="4764612"/>
            </a:xfrm>
            <a:prstGeom prst="roundRect">
              <a:avLst>
                <a:gd name="adj" fmla="val 49310"/>
              </a:avLst>
            </a:prstGeom>
            <a:blipFill dpi="0" rotWithShape="0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33159" t="-102085" r="-22729" b="-417309"/>
              </a:stretch>
            </a:blipFill>
            <a:ln w="12700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round/>
            </a:ln>
            <a:effectLst>
              <a:outerShdw blurRad="152400" dist="889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>
                <a:solidFill>
                  <a:schemeClr val="bg1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06EA1F1-E008-4F70-93DA-97B536E8A6A1}"/>
                </a:ext>
              </a:extLst>
            </p:cNvPr>
            <p:cNvSpPr txBox="1"/>
            <p:nvPr/>
          </p:nvSpPr>
          <p:spPr>
            <a:xfrm>
              <a:off x="7392523" y="1334588"/>
              <a:ext cx="27115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SzPct val="25000"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生理变化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F1650DF-37E2-4D10-B947-0D5E4FCCDC8E}"/>
                </a:ext>
              </a:extLst>
            </p:cNvPr>
            <p:cNvSpPr txBox="1"/>
            <p:nvPr/>
          </p:nvSpPr>
          <p:spPr>
            <a:xfrm>
              <a:off x="7392524" y="1627759"/>
              <a:ext cx="3631110" cy="526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indent="0" defTabSz="91376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1000" dirty="0">
                  <a:solidFill>
                    <a:schemeClr val="bg1"/>
                  </a:solidFill>
                </a:rPr>
                <a:t>在不同的情绪状态下，人生理上的心律、血压、呼吸以及人的内分泌、消化系统等都会发生相应的变化。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A5DD988-1838-4228-A555-E62782CDF2E0}"/>
                </a:ext>
              </a:extLst>
            </p:cNvPr>
            <p:cNvSpPr txBox="1"/>
            <p:nvPr/>
          </p:nvSpPr>
          <p:spPr>
            <a:xfrm>
              <a:off x="6638582" y="1298457"/>
              <a:ext cx="8976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2151E4E-6F00-4979-992C-64FC08F6CFAE}"/>
              </a:ext>
            </a:extLst>
          </p:cNvPr>
          <p:cNvGrpSpPr/>
          <p:nvPr/>
        </p:nvGrpSpPr>
        <p:grpSpPr>
          <a:xfrm>
            <a:off x="6344470" y="2437230"/>
            <a:ext cx="4764612" cy="1107212"/>
            <a:chOff x="6344470" y="2437230"/>
            <a:chExt cx="4764612" cy="1107212"/>
          </a:xfrm>
        </p:grpSpPr>
        <p:sp>
          <p:nvSpPr>
            <p:cNvPr id="18" name="圆角矩形 28">
              <a:extLst>
                <a:ext uri="{FF2B5EF4-FFF2-40B4-BE49-F238E27FC236}">
                  <a16:creationId xmlns:a16="http://schemas.microsoft.com/office/drawing/2014/main" id="{85D80BC0-76C5-4551-BE25-45D7013B9D39}"/>
                </a:ext>
              </a:extLst>
            </p:cNvPr>
            <p:cNvSpPr/>
            <p:nvPr/>
          </p:nvSpPr>
          <p:spPr>
            <a:xfrm rot="5400000">
              <a:off x="8173170" y="608530"/>
              <a:ext cx="1107212" cy="4764612"/>
            </a:xfrm>
            <a:prstGeom prst="roundRect">
              <a:avLst>
                <a:gd name="adj" fmla="val 49310"/>
              </a:avLst>
            </a:prstGeom>
            <a:blipFill dpi="0" rotWithShape="0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33159" t="-220123" r="-22729" b="-299271"/>
              </a:stretch>
            </a:blipFill>
            <a:ln w="12700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round/>
            </a:ln>
            <a:effectLst>
              <a:outerShdw blurRad="152400" dist="889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>
                <a:solidFill>
                  <a:schemeClr val="bg1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E7335EF-6BBA-4368-A630-0F8D31F6E247}"/>
                </a:ext>
              </a:extLst>
            </p:cNvPr>
            <p:cNvSpPr txBox="1"/>
            <p:nvPr/>
          </p:nvSpPr>
          <p:spPr>
            <a:xfrm>
              <a:off x="7392523" y="2641518"/>
              <a:ext cx="29055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SzPct val="25000"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内心体验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43931C4-5757-4E18-91D6-F012FF39087F}"/>
                </a:ext>
              </a:extLst>
            </p:cNvPr>
            <p:cNvSpPr txBox="1"/>
            <p:nvPr/>
          </p:nvSpPr>
          <p:spPr>
            <a:xfrm>
              <a:off x="7392524" y="2934689"/>
              <a:ext cx="3631110" cy="526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3765">
                <a:lnSpc>
                  <a:spcPct val="150000"/>
                </a:lnSpc>
                <a:buSzPct val="25000"/>
                <a:defRPr/>
              </a:pPr>
              <a:r>
                <a:rPr lang="zh-CN" altLang="en-US" sz="1000" dirty="0">
                  <a:solidFill>
                    <a:schemeClr val="bg1"/>
                  </a:solidFill>
                </a:rPr>
                <a:t>人的不同情绪生理状态必然会反应在人的知觉上，反映到人的意识中来，从而形成人不同的内心感受和体验。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D07AF67-8FA7-4EF3-9454-7C2AAA015964}"/>
                </a:ext>
              </a:extLst>
            </p:cNvPr>
            <p:cNvSpPr txBox="1"/>
            <p:nvPr/>
          </p:nvSpPr>
          <p:spPr>
            <a:xfrm>
              <a:off x="6638582" y="2605387"/>
              <a:ext cx="8976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E2B1A30-AC51-424A-A3CC-C79F3F1DEB76}"/>
              </a:ext>
            </a:extLst>
          </p:cNvPr>
          <p:cNvGrpSpPr/>
          <p:nvPr/>
        </p:nvGrpSpPr>
        <p:grpSpPr>
          <a:xfrm>
            <a:off x="6344470" y="3744160"/>
            <a:ext cx="4764612" cy="1107212"/>
            <a:chOff x="6344470" y="3744160"/>
            <a:chExt cx="4764612" cy="1107212"/>
          </a:xfrm>
        </p:grpSpPr>
        <p:sp>
          <p:nvSpPr>
            <p:cNvPr id="22" name="圆角矩形 32">
              <a:extLst>
                <a:ext uri="{FF2B5EF4-FFF2-40B4-BE49-F238E27FC236}">
                  <a16:creationId xmlns:a16="http://schemas.microsoft.com/office/drawing/2014/main" id="{F8CF6C06-B27C-4AEF-A831-BB23BAE6BA8F}"/>
                </a:ext>
              </a:extLst>
            </p:cNvPr>
            <p:cNvSpPr/>
            <p:nvPr/>
          </p:nvSpPr>
          <p:spPr>
            <a:xfrm rot="5400000">
              <a:off x="8173170" y="1915460"/>
              <a:ext cx="1107212" cy="4764612"/>
            </a:xfrm>
            <a:prstGeom prst="roundRect">
              <a:avLst>
                <a:gd name="adj" fmla="val 49310"/>
              </a:avLst>
            </a:prstGeom>
            <a:blipFill dpi="0" rotWithShape="0"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33159" t="-338161" r="-22729" b="-181233"/>
              </a:stretch>
            </a:blipFill>
            <a:ln w="12700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round/>
            </a:ln>
            <a:effectLst>
              <a:outerShdw blurRad="152400" dist="889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>
                <a:solidFill>
                  <a:schemeClr val="bg1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1127F47-42E0-498C-9BC2-6606E04EAF4A}"/>
                </a:ext>
              </a:extLst>
            </p:cNvPr>
            <p:cNvSpPr txBox="1"/>
            <p:nvPr/>
          </p:nvSpPr>
          <p:spPr>
            <a:xfrm>
              <a:off x="7392523" y="3948448"/>
              <a:ext cx="31383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SzPct val="25000"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外在表现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EFD12CC-F054-4B75-94B3-0FD010834578}"/>
                </a:ext>
              </a:extLst>
            </p:cNvPr>
            <p:cNvSpPr txBox="1"/>
            <p:nvPr/>
          </p:nvSpPr>
          <p:spPr>
            <a:xfrm>
              <a:off x="7392524" y="4256859"/>
              <a:ext cx="3631110" cy="526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3765">
                <a:lnSpc>
                  <a:spcPct val="150000"/>
                </a:lnSpc>
                <a:buSzPct val="25000"/>
                <a:defRPr/>
              </a:pPr>
              <a:r>
                <a:rPr lang="zh-CN" altLang="en-US" sz="1000" dirty="0">
                  <a:solidFill>
                    <a:schemeClr val="bg1"/>
                  </a:solidFill>
                </a:rPr>
                <a:t>情绪可以通过面部表情、声音表情和动作表情等外在形式表现出来。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84E19E7-CC9B-4808-B641-CE884890892D}"/>
                </a:ext>
              </a:extLst>
            </p:cNvPr>
            <p:cNvSpPr txBox="1"/>
            <p:nvPr/>
          </p:nvSpPr>
          <p:spPr>
            <a:xfrm>
              <a:off x="6638582" y="3912317"/>
              <a:ext cx="8976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00F51E4-5A47-4718-85C7-95EE05CB893E}"/>
              </a:ext>
            </a:extLst>
          </p:cNvPr>
          <p:cNvGrpSpPr/>
          <p:nvPr/>
        </p:nvGrpSpPr>
        <p:grpSpPr>
          <a:xfrm>
            <a:off x="6344470" y="5130076"/>
            <a:ext cx="4764612" cy="1107212"/>
            <a:chOff x="6344470" y="5130076"/>
            <a:chExt cx="4764612" cy="1107212"/>
          </a:xfrm>
        </p:grpSpPr>
        <p:sp>
          <p:nvSpPr>
            <p:cNvPr id="26" name="圆角矩形 50">
              <a:extLst>
                <a:ext uri="{FF2B5EF4-FFF2-40B4-BE49-F238E27FC236}">
                  <a16:creationId xmlns:a16="http://schemas.microsoft.com/office/drawing/2014/main" id="{0A258A2A-83DC-49C6-BD21-92BF9873CA5B}"/>
                </a:ext>
              </a:extLst>
            </p:cNvPr>
            <p:cNvSpPr/>
            <p:nvPr/>
          </p:nvSpPr>
          <p:spPr>
            <a:xfrm rot="5400000">
              <a:off x="8173170" y="3301376"/>
              <a:ext cx="1107212" cy="4764612"/>
            </a:xfrm>
            <a:prstGeom prst="roundRect">
              <a:avLst>
                <a:gd name="adj" fmla="val 49310"/>
              </a:avLst>
            </a:prstGeom>
            <a:blipFill dpi="0" rotWithShape="0"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33159" t="-456199" r="-22729" b="-63195"/>
              </a:stretch>
            </a:blipFill>
            <a:ln w="12700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round/>
            </a:ln>
            <a:effectLst>
              <a:outerShdw blurRad="152400" dist="889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>
                <a:solidFill>
                  <a:schemeClr val="bg1"/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25FD5AB-4D17-4B9A-815F-66A97242B47D}"/>
                </a:ext>
              </a:extLst>
            </p:cNvPr>
            <p:cNvSpPr txBox="1"/>
            <p:nvPr/>
          </p:nvSpPr>
          <p:spPr>
            <a:xfrm>
              <a:off x="7392523" y="5255378"/>
              <a:ext cx="31383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SzPct val="25000"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案例分析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94E33F5-F7C5-4A32-8B70-85BD78DD654B}"/>
                </a:ext>
              </a:extLst>
            </p:cNvPr>
            <p:cNvSpPr txBox="1"/>
            <p:nvPr/>
          </p:nvSpPr>
          <p:spPr>
            <a:xfrm>
              <a:off x="7392524" y="5563789"/>
              <a:ext cx="3631110" cy="526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3765">
                <a:lnSpc>
                  <a:spcPct val="150000"/>
                </a:lnSpc>
                <a:buSzPct val="25000"/>
                <a:defRPr/>
              </a:pPr>
              <a:r>
                <a:rPr lang="zh-CN" altLang="en-US" sz="1000" dirty="0">
                  <a:solidFill>
                    <a:schemeClr val="bg1"/>
                  </a:solidFill>
                </a:rPr>
                <a:t>通过对案例中主人公的故事来分析其行李动态，真正了解情绪的三要素。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582E396-FE32-4E93-9A74-12A0DB69DBED}"/>
                </a:ext>
              </a:extLst>
            </p:cNvPr>
            <p:cNvSpPr txBox="1"/>
            <p:nvPr/>
          </p:nvSpPr>
          <p:spPr>
            <a:xfrm>
              <a:off x="6638582" y="5219247"/>
              <a:ext cx="8976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04</a:t>
              </a:r>
            </a:p>
          </p:txBody>
        </p: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FC7F56B3-6C0D-41F5-8918-E90357E2A61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7712" y="3128317"/>
            <a:ext cx="1045543" cy="10574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5174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FF488965-3DDD-4796-B82E-4103CECCE927}"/>
              </a:ext>
            </a:extLst>
          </p:cNvPr>
          <p:cNvSpPr/>
          <p:nvPr/>
        </p:nvSpPr>
        <p:spPr>
          <a:xfrm>
            <a:off x="546100" y="668338"/>
            <a:ext cx="424180" cy="4572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74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016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AD6526-C820-499B-A935-569C9F71BCB2}"/>
              </a:ext>
            </a:extLst>
          </p:cNvPr>
          <p:cNvSpPr txBox="1"/>
          <p:nvPr/>
        </p:nvSpPr>
        <p:spPr>
          <a:xfrm>
            <a:off x="970280" y="60455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</a:rPr>
              <a:t>情绪概述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6" name="圆角矩形 1">
            <a:extLst>
              <a:ext uri="{FF2B5EF4-FFF2-40B4-BE49-F238E27FC236}">
                <a16:creationId xmlns:a16="http://schemas.microsoft.com/office/drawing/2014/main" id="{530DB549-F4CA-426C-AE55-61692A89BB1A}"/>
              </a:ext>
            </a:extLst>
          </p:cNvPr>
          <p:cNvSpPr/>
          <p:nvPr/>
        </p:nvSpPr>
        <p:spPr>
          <a:xfrm>
            <a:off x="6067426" y="2136295"/>
            <a:ext cx="2162174" cy="2952201"/>
          </a:xfrm>
          <a:prstGeom prst="roundRect">
            <a:avLst>
              <a:gd name="adj" fmla="val 4500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280615" t="-72363" r="-183262" b="-59938"/>
            </a:stretch>
          </a:blipFill>
          <a:ln w="12700" cap="rnd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152400" dist="889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6E0EE39-1C5E-4B26-A64B-CE6BE8BB8048}"/>
              </a:ext>
            </a:extLst>
          </p:cNvPr>
          <p:cNvSpPr txBox="1"/>
          <p:nvPr/>
        </p:nvSpPr>
        <p:spPr>
          <a:xfrm>
            <a:off x="1294423" y="2136295"/>
            <a:ext cx="3972902" cy="988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4400" b="1" dirty="0">
                <a:solidFill>
                  <a:schemeClr val="bg1"/>
                </a:solidFill>
              </a:rPr>
              <a:t>情绪的类型</a:t>
            </a:r>
            <a:endParaRPr lang="en-US" altLang="zh-CN" sz="4400" b="1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43F74F-03AE-4FE2-A1E8-EBB46EDCA553}"/>
              </a:ext>
            </a:extLst>
          </p:cNvPr>
          <p:cNvSpPr txBox="1"/>
          <p:nvPr/>
        </p:nvSpPr>
        <p:spPr>
          <a:xfrm>
            <a:off x="6197342" y="3961363"/>
            <a:ext cx="1902342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指与人的生理需要相联系的内心体验。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2317DE9-AF02-4062-8895-BF0B51DD54C9}"/>
              </a:ext>
            </a:extLst>
          </p:cNvPr>
          <p:cNvSpPr txBox="1"/>
          <p:nvPr/>
        </p:nvSpPr>
        <p:spPr>
          <a:xfrm>
            <a:off x="6250864" y="3478709"/>
            <a:ext cx="1795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SzPct val="25000"/>
            </a:pPr>
            <a:r>
              <a:rPr lang="zh-CN" altLang="en-US" sz="2400" b="1" dirty="0">
                <a:solidFill>
                  <a:schemeClr val="bg1"/>
                </a:solidFill>
              </a:rPr>
              <a:t>基本情绪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0953C32-6396-4A2C-AACF-E4B1B31B23CD}"/>
              </a:ext>
            </a:extLst>
          </p:cNvPr>
          <p:cNvSpPr txBox="1"/>
          <p:nvPr/>
        </p:nvSpPr>
        <p:spPr>
          <a:xfrm>
            <a:off x="6250864" y="2674919"/>
            <a:ext cx="17952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2" name="圆角矩形 7">
            <a:extLst>
              <a:ext uri="{FF2B5EF4-FFF2-40B4-BE49-F238E27FC236}">
                <a16:creationId xmlns:a16="http://schemas.microsoft.com/office/drawing/2014/main" id="{90516461-2A39-42F0-8015-E9808F7C8937}"/>
              </a:ext>
            </a:extLst>
          </p:cNvPr>
          <p:cNvSpPr/>
          <p:nvPr/>
        </p:nvSpPr>
        <p:spPr>
          <a:xfrm>
            <a:off x="8516632" y="2136295"/>
            <a:ext cx="2162174" cy="2952201"/>
          </a:xfrm>
          <a:prstGeom prst="roundRect">
            <a:avLst>
              <a:gd name="adj" fmla="val 4500"/>
            </a:avLst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393892" t="-72363" r="-69985" b="-59938"/>
            </a:stretch>
          </a:blipFill>
          <a:ln w="12700" cap="rnd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152400" dist="889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2C144B7-7971-440A-B240-254CB725867B}"/>
              </a:ext>
            </a:extLst>
          </p:cNvPr>
          <p:cNvSpPr txBox="1"/>
          <p:nvPr/>
        </p:nvSpPr>
        <p:spPr>
          <a:xfrm>
            <a:off x="8646548" y="3961363"/>
            <a:ext cx="1902342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指与人的社会性需要相联系的情绪反应。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C64EC39-DE2B-4B96-9874-3D4C45195957}"/>
              </a:ext>
            </a:extLst>
          </p:cNvPr>
          <p:cNvSpPr txBox="1"/>
          <p:nvPr/>
        </p:nvSpPr>
        <p:spPr>
          <a:xfrm>
            <a:off x="8700070" y="3478709"/>
            <a:ext cx="1795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SzPct val="25000"/>
            </a:pPr>
            <a:r>
              <a:rPr lang="zh-CN" altLang="en-US" sz="2400" b="1" dirty="0">
                <a:solidFill>
                  <a:schemeClr val="bg1"/>
                </a:solidFill>
              </a:rPr>
              <a:t>社会情绪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ED16B42-BDBF-4D99-8AA8-67C939316F00}"/>
              </a:ext>
            </a:extLst>
          </p:cNvPr>
          <p:cNvSpPr txBox="1"/>
          <p:nvPr/>
        </p:nvSpPr>
        <p:spPr>
          <a:xfrm>
            <a:off x="8700070" y="2674919"/>
            <a:ext cx="17952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A602F09-F15B-4FF7-8752-9C48FFAE2DC9}"/>
              </a:ext>
            </a:extLst>
          </p:cNvPr>
          <p:cNvSpPr txBox="1"/>
          <p:nvPr/>
        </p:nvSpPr>
        <p:spPr>
          <a:xfrm>
            <a:off x="1294423" y="2983150"/>
            <a:ext cx="2945037" cy="4589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altLang="zh-CN" b="1" dirty="0">
                <a:solidFill>
                  <a:schemeClr val="bg1"/>
                </a:solidFill>
              </a:rPr>
              <a:t>Sentiment classification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A3CF6CE-1B34-4F27-8257-517277A41805}"/>
              </a:ext>
            </a:extLst>
          </p:cNvPr>
          <p:cNvGrpSpPr/>
          <p:nvPr/>
        </p:nvGrpSpPr>
        <p:grpSpPr>
          <a:xfrm>
            <a:off x="1454041" y="3597104"/>
            <a:ext cx="951351" cy="461665"/>
            <a:chOff x="1454041" y="3641554"/>
            <a:chExt cx="951351" cy="46166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7C125B9-85D0-4364-86F1-4E10A655E1AB}"/>
                </a:ext>
              </a:extLst>
            </p:cNvPr>
            <p:cNvSpPr txBox="1"/>
            <p:nvPr/>
          </p:nvSpPr>
          <p:spPr>
            <a:xfrm>
              <a:off x="1912949" y="364155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喜</a:t>
              </a:r>
              <a:endParaRPr lang="en-US" altLang="zh-CN" sz="2400" dirty="0">
                <a:solidFill>
                  <a:schemeClr val="bg1"/>
                </a:solidFill>
              </a:endParaRPr>
            </a:p>
          </p:txBody>
        </p:sp>
        <p:pic>
          <p:nvPicPr>
            <p:cNvPr id="18" name="图片 17" descr="图标&#10;&#10;描述已自动生成">
              <a:extLst>
                <a:ext uri="{FF2B5EF4-FFF2-40B4-BE49-F238E27FC236}">
                  <a16:creationId xmlns:a16="http://schemas.microsoft.com/office/drawing/2014/main" id="{2172FE45-9299-4F7E-8054-D9D50CCF94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54041" y="3642932"/>
              <a:ext cx="458908" cy="458908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A0ED7B1-A460-495C-B500-1C7E0E21C26A}"/>
              </a:ext>
            </a:extLst>
          </p:cNvPr>
          <p:cNvGrpSpPr/>
          <p:nvPr/>
        </p:nvGrpSpPr>
        <p:grpSpPr>
          <a:xfrm>
            <a:off x="1454041" y="4200594"/>
            <a:ext cx="951351" cy="461665"/>
            <a:chOff x="1454041" y="3641554"/>
            <a:chExt cx="951351" cy="46166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7AE6105-984B-40A3-8CE8-36E82ACFCFA2}"/>
                </a:ext>
              </a:extLst>
            </p:cNvPr>
            <p:cNvSpPr txBox="1"/>
            <p:nvPr/>
          </p:nvSpPr>
          <p:spPr>
            <a:xfrm>
              <a:off x="1912949" y="364155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怒</a:t>
              </a:r>
              <a:endParaRPr lang="en-US" altLang="zh-CN" sz="2400" dirty="0">
                <a:solidFill>
                  <a:schemeClr val="bg1"/>
                </a:solidFill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B33A2F55-F9DA-403F-9562-0F08015E22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54041" y="3642932"/>
              <a:ext cx="458908" cy="458908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D869526-E757-4B87-9739-9E7F291D7721}"/>
              </a:ext>
            </a:extLst>
          </p:cNvPr>
          <p:cNvGrpSpPr/>
          <p:nvPr/>
        </p:nvGrpSpPr>
        <p:grpSpPr>
          <a:xfrm>
            <a:off x="3038836" y="3573447"/>
            <a:ext cx="951351" cy="461665"/>
            <a:chOff x="1454041" y="3641554"/>
            <a:chExt cx="951351" cy="46166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057F9B5-8023-43C0-9734-03D3D7924417}"/>
                </a:ext>
              </a:extLst>
            </p:cNvPr>
            <p:cNvSpPr txBox="1"/>
            <p:nvPr/>
          </p:nvSpPr>
          <p:spPr>
            <a:xfrm>
              <a:off x="1912949" y="364155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哀</a:t>
              </a:r>
              <a:endParaRPr lang="en-US" altLang="zh-CN" sz="2400" dirty="0">
                <a:solidFill>
                  <a:schemeClr val="bg1"/>
                </a:solidFill>
              </a:endParaRPr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CB3A6411-D3C6-46D8-A486-A2E1CFA41D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54041" y="3642932"/>
              <a:ext cx="458908" cy="458908"/>
            </a:xfrm>
            <a:prstGeom prst="rect">
              <a:avLst/>
            </a:prstGeom>
          </p:spPr>
        </p:pic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D380D68-C1C8-4799-9740-282D4C12D14A}"/>
              </a:ext>
            </a:extLst>
          </p:cNvPr>
          <p:cNvGrpSpPr/>
          <p:nvPr/>
        </p:nvGrpSpPr>
        <p:grpSpPr>
          <a:xfrm>
            <a:off x="3047479" y="4176936"/>
            <a:ext cx="942708" cy="461665"/>
            <a:chOff x="1462684" y="3641554"/>
            <a:chExt cx="942708" cy="46166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A2522D6-1802-4CD2-9ACD-3C56C9B9FB79}"/>
                </a:ext>
              </a:extLst>
            </p:cNvPr>
            <p:cNvSpPr txBox="1"/>
            <p:nvPr/>
          </p:nvSpPr>
          <p:spPr>
            <a:xfrm>
              <a:off x="1912949" y="364155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惧</a:t>
              </a:r>
              <a:endParaRPr lang="en-US" altLang="zh-CN" sz="2400" dirty="0">
                <a:solidFill>
                  <a:schemeClr val="bg1"/>
                </a:solidFill>
              </a:endParaRP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013E735F-2CAD-419A-896E-0141980F68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62684" y="3642932"/>
              <a:ext cx="441622" cy="45890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060641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FF488965-3DDD-4796-B82E-4103CECCE927}"/>
              </a:ext>
            </a:extLst>
          </p:cNvPr>
          <p:cNvSpPr/>
          <p:nvPr/>
        </p:nvSpPr>
        <p:spPr>
          <a:xfrm>
            <a:off x="546100" y="668338"/>
            <a:ext cx="424180" cy="4572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74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016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AD6526-C820-499B-A935-569C9F71BCB2}"/>
              </a:ext>
            </a:extLst>
          </p:cNvPr>
          <p:cNvSpPr txBox="1"/>
          <p:nvPr/>
        </p:nvSpPr>
        <p:spPr>
          <a:xfrm>
            <a:off x="970280" y="60455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</a:rPr>
              <a:t>情绪概述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8" name="圆角矩形 25">
            <a:extLst>
              <a:ext uri="{FF2B5EF4-FFF2-40B4-BE49-F238E27FC236}">
                <a16:creationId xmlns:a16="http://schemas.microsoft.com/office/drawing/2014/main" id="{43DA6464-52E3-4DAD-9CC7-6D598F18C6AE}"/>
              </a:ext>
            </a:extLst>
          </p:cNvPr>
          <p:cNvSpPr/>
          <p:nvPr/>
        </p:nvSpPr>
        <p:spPr>
          <a:xfrm>
            <a:off x="3847318" y="3976548"/>
            <a:ext cx="2268000" cy="1399842"/>
          </a:xfrm>
          <a:prstGeom prst="roundRect">
            <a:avLst>
              <a:gd name="adj" fmla="val 4538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68919" t="-339550" r="-268647" b="-50362"/>
            </a:stretch>
          </a:blipFill>
          <a:ln w="12700" cap="rnd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152400" dist="889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227E7C3-407A-4DD3-B6FD-F3643BCCE4C1}"/>
              </a:ext>
            </a:extLst>
          </p:cNvPr>
          <p:cNvSpPr txBox="1"/>
          <p:nvPr/>
        </p:nvSpPr>
        <p:spPr>
          <a:xfrm>
            <a:off x="4521966" y="408294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心境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0EA0093-73B2-4650-9ED9-54448148444E}"/>
              </a:ext>
            </a:extLst>
          </p:cNvPr>
          <p:cNvSpPr txBox="1"/>
          <p:nvPr/>
        </p:nvSpPr>
        <p:spPr>
          <a:xfrm>
            <a:off x="3950269" y="4615711"/>
            <a:ext cx="2059024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一种深入持久、比较微弱的情绪状态，具有渲染性和弥散性的特点。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6" name="圆角矩形 31">
            <a:extLst>
              <a:ext uri="{FF2B5EF4-FFF2-40B4-BE49-F238E27FC236}">
                <a16:creationId xmlns:a16="http://schemas.microsoft.com/office/drawing/2014/main" id="{1FF13DB0-DEAD-447A-980E-E189F00C9731}"/>
              </a:ext>
            </a:extLst>
          </p:cNvPr>
          <p:cNvSpPr/>
          <p:nvPr/>
        </p:nvSpPr>
        <p:spPr>
          <a:xfrm>
            <a:off x="6413869" y="3976548"/>
            <a:ext cx="2268000" cy="1364680"/>
          </a:xfrm>
          <a:prstGeom prst="roundRect">
            <a:avLst>
              <a:gd name="adj" fmla="val 4500"/>
            </a:avLst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282798" t="-392182" r="-154768" b="-72306"/>
            </a:stretch>
          </a:blipFill>
          <a:ln w="12700" cap="rnd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152400" dist="889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846F350-F9B2-447C-94F4-3F6552D05D51}"/>
              </a:ext>
            </a:extLst>
          </p:cNvPr>
          <p:cNvSpPr txBox="1"/>
          <p:nvPr/>
        </p:nvSpPr>
        <p:spPr>
          <a:xfrm>
            <a:off x="7088516" y="408294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SzPct val="25000"/>
            </a:pPr>
            <a:r>
              <a:rPr lang="zh-CN" altLang="en-US" sz="2400" b="1" dirty="0">
                <a:solidFill>
                  <a:schemeClr val="bg1"/>
                </a:solidFill>
              </a:rPr>
              <a:t>激情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366368A-C5C4-4766-B3FC-88AE994ADD7F}"/>
              </a:ext>
            </a:extLst>
          </p:cNvPr>
          <p:cNvSpPr txBox="1"/>
          <p:nvPr/>
        </p:nvSpPr>
        <p:spPr>
          <a:xfrm>
            <a:off x="6516775" y="4615711"/>
            <a:ext cx="2059024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一种短暂的、强烈的、疾风暴雨的情绪状态。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7" name="圆角矩形 30">
            <a:extLst>
              <a:ext uri="{FF2B5EF4-FFF2-40B4-BE49-F238E27FC236}">
                <a16:creationId xmlns:a16="http://schemas.microsoft.com/office/drawing/2014/main" id="{ABC5321B-15FD-4566-9B80-585D8349E588}"/>
              </a:ext>
            </a:extLst>
          </p:cNvPr>
          <p:cNvSpPr/>
          <p:nvPr/>
        </p:nvSpPr>
        <p:spPr>
          <a:xfrm>
            <a:off x="8996665" y="3976548"/>
            <a:ext cx="2268000" cy="1336055"/>
          </a:xfrm>
          <a:prstGeom prst="roundRect">
            <a:avLst>
              <a:gd name="adj" fmla="val 4500"/>
            </a:avLst>
          </a:prstGeom>
          <a:blipFill dpi="0"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396678" t="-355761" r="-40888" b="-57541"/>
            </a:stretch>
          </a:blipFill>
          <a:ln w="12700" cap="rnd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152400" dist="889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E6BF1BA-666F-4A1B-9799-8CB0A8C81F21}"/>
              </a:ext>
            </a:extLst>
          </p:cNvPr>
          <p:cNvSpPr txBox="1"/>
          <p:nvPr/>
        </p:nvSpPr>
        <p:spPr>
          <a:xfrm>
            <a:off x="9671358" y="408294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SzPct val="25000"/>
            </a:pPr>
            <a:r>
              <a:rPr lang="zh-CN" altLang="en-US" sz="2400" b="1" dirty="0">
                <a:solidFill>
                  <a:schemeClr val="bg1"/>
                </a:solidFill>
              </a:rPr>
              <a:t>应激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EC63E52-33AF-4836-B4F3-34187D7D0C58}"/>
              </a:ext>
            </a:extLst>
          </p:cNvPr>
          <p:cNvSpPr txBox="1"/>
          <p:nvPr/>
        </p:nvSpPr>
        <p:spPr>
          <a:xfrm>
            <a:off x="9099616" y="4615711"/>
            <a:ext cx="2059024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由于出乎意料的紧张或危险情景引发的情绪状态。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33BDD0D-5644-4F63-B803-6275D26FA271}"/>
              </a:ext>
            </a:extLst>
          </p:cNvPr>
          <p:cNvSpPr txBox="1"/>
          <p:nvPr/>
        </p:nvSpPr>
        <p:spPr>
          <a:xfrm>
            <a:off x="872366" y="1858878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心境、激情与应激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B74E428-CD33-430D-ADA6-1B1B7FA42BD5}"/>
              </a:ext>
            </a:extLst>
          </p:cNvPr>
          <p:cNvSpPr txBox="1"/>
          <p:nvPr/>
        </p:nvSpPr>
        <p:spPr>
          <a:xfrm>
            <a:off x="811497" y="2802998"/>
            <a:ext cx="2646878" cy="1993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情绪状态是指在一定的生活事件影响下，一段时间内各种情绪体验的一种特征表现，根据情绪状态的强弱和持续的时间，在心理学上将情绪状分为了三种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F803A6C2-7842-435C-8D7B-746E2B9E3659}"/>
              </a:ext>
            </a:extLst>
          </p:cNvPr>
          <p:cNvCxnSpPr>
            <a:cxnSpLocks/>
          </p:cNvCxnSpPr>
          <p:nvPr/>
        </p:nvCxnSpPr>
        <p:spPr>
          <a:xfrm>
            <a:off x="2753603" y="5341228"/>
            <a:ext cx="5887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E07995C-E69C-4340-BE6D-5805BE33EF85}"/>
              </a:ext>
            </a:extLst>
          </p:cNvPr>
          <p:cNvGrpSpPr/>
          <p:nvPr/>
        </p:nvGrpSpPr>
        <p:grpSpPr>
          <a:xfrm>
            <a:off x="3850392" y="1851459"/>
            <a:ext cx="2261852" cy="2022396"/>
            <a:chOff x="3850392" y="1851459"/>
            <a:chExt cx="2261852" cy="2022396"/>
          </a:xfrm>
        </p:grpSpPr>
        <p:sp>
          <p:nvSpPr>
            <p:cNvPr id="9" name="圆角矩形 3">
              <a:extLst>
                <a:ext uri="{FF2B5EF4-FFF2-40B4-BE49-F238E27FC236}">
                  <a16:creationId xmlns:a16="http://schemas.microsoft.com/office/drawing/2014/main" id="{54EF170C-B8C1-4991-BFD7-4B3601B83E7F}"/>
                </a:ext>
              </a:extLst>
            </p:cNvPr>
            <p:cNvSpPr/>
            <p:nvPr/>
          </p:nvSpPr>
          <p:spPr>
            <a:xfrm>
              <a:off x="3850392" y="1851459"/>
              <a:ext cx="2261852" cy="2022396"/>
            </a:xfrm>
            <a:prstGeom prst="roundRect">
              <a:avLst>
                <a:gd name="adj" fmla="val 2100"/>
              </a:avLst>
            </a:prstGeom>
            <a:blipFill dpi="0"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396678" t="-355761" r="-40888" b="-57541"/>
              </a:stretch>
            </a:blipFill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ffectLst>
              <a:outerShdw blurRad="152400" dist="889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en-GB" sz="2000" b="1" dirty="0">
                <a:solidFill>
                  <a:schemeClr val="bg1"/>
                </a:solidFill>
              </a:endParaRPr>
            </a:p>
          </p:txBody>
        </p:sp>
        <p:pic>
          <p:nvPicPr>
            <p:cNvPr id="25" name="图片 24" descr="图标&#10;&#10;描述已自动生成">
              <a:extLst>
                <a:ext uri="{FF2B5EF4-FFF2-40B4-BE49-F238E27FC236}">
                  <a16:creationId xmlns:a16="http://schemas.microsoft.com/office/drawing/2014/main" id="{933ACD5F-4361-40E5-B86E-C437C99283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18340" y="1999679"/>
              <a:ext cx="1725956" cy="1725956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5E10E0E-7B99-4CCD-9C9B-16296DB86C8A}"/>
              </a:ext>
            </a:extLst>
          </p:cNvPr>
          <p:cNvGrpSpPr/>
          <p:nvPr/>
        </p:nvGrpSpPr>
        <p:grpSpPr>
          <a:xfrm>
            <a:off x="6410311" y="1851459"/>
            <a:ext cx="2261852" cy="2022396"/>
            <a:chOff x="6410311" y="1885541"/>
            <a:chExt cx="2261852" cy="2022396"/>
          </a:xfrm>
        </p:grpSpPr>
        <p:sp>
          <p:nvSpPr>
            <p:cNvPr id="23" name="圆角矩形 21">
              <a:extLst>
                <a:ext uri="{FF2B5EF4-FFF2-40B4-BE49-F238E27FC236}">
                  <a16:creationId xmlns:a16="http://schemas.microsoft.com/office/drawing/2014/main" id="{EADA6EB3-844D-4656-AD7B-3BE78BD61EB2}"/>
                </a:ext>
              </a:extLst>
            </p:cNvPr>
            <p:cNvSpPr/>
            <p:nvPr/>
          </p:nvSpPr>
          <p:spPr>
            <a:xfrm>
              <a:off x="6410311" y="1885541"/>
              <a:ext cx="2261852" cy="2022396"/>
            </a:xfrm>
            <a:prstGeom prst="roundRect">
              <a:avLst>
                <a:gd name="adj" fmla="val 2100"/>
              </a:avLst>
            </a:prstGeom>
            <a:blipFill dpi="0"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396678" t="-355761" r="-40888" b="-57541"/>
              </a:stretch>
            </a:blipFill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ffectLst>
              <a:outerShdw blurRad="152400" dist="889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en-GB" sz="2000" b="1" dirty="0">
                <a:solidFill>
                  <a:schemeClr val="bg1"/>
                </a:solidFill>
              </a:endParaRP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EF39D07E-A79F-4ACD-B4AF-DC953AA045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78259" y="2033761"/>
              <a:ext cx="1725956" cy="1725956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61C35BC-08CD-4541-A6CE-327503A6C91B}"/>
              </a:ext>
            </a:extLst>
          </p:cNvPr>
          <p:cNvGrpSpPr/>
          <p:nvPr/>
        </p:nvGrpSpPr>
        <p:grpSpPr>
          <a:xfrm>
            <a:off x="8999739" y="1851459"/>
            <a:ext cx="2264926" cy="2022396"/>
            <a:chOff x="8999739" y="1851459"/>
            <a:chExt cx="2264926" cy="2022396"/>
          </a:xfrm>
        </p:grpSpPr>
        <p:sp>
          <p:nvSpPr>
            <p:cNvPr id="15" name="圆角矩形 19">
              <a:extLst>
                <a:ext uri="{FF2B5EF4-FFF2-40B4-BE49-F238E27FC236}">
                  <a16:creationId xmlns:a16="http://schemas.microsoft.com/office/drawing/2014/main" id="{A03C9EED-1525-41AC-82AD-ADA52395F0FD}"/>
                </a:ext>
              </a:extLst>
            </p:cNvPr>
            <p:cNvSpPr/>
            <p:nvPr/>
          </p:nvSpPr>
          <p:spPr>
            <a:xfrm>
              <a:off x="9002813" y="1851459"/>
              <a:ext cx="2261852" cy="2022396"/>
            </a:xfrm>
            <a:prstGeom prst="roundRect">
              <a:avLst>
                <a:gd name="adj" fmla="val 2100"/>
              </a:avLst>
            </a:prstGeom>
            <a:noFill/>
            <a:ln w="762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28" name="圆角矩形 19">
              <a:extLst>
                <a:ext uri="{FF2B5EF4-FFF2-40B4-BE49-F238E27FC236}">
                  <a16:creationId xmlns:a16="http://schemas.microsoft.com/office/drawing/2014/main" id="{C0D36A2E-45DA-4CAA-BD6B-FC3FC4C04C89}"/>
                </a:ext>
              </a:extLst>
            </p:cNvPr>
            <p:cNvSpPr/>
            <p:nvPr/>
          </p:nvSpPr>
          <p:spPr>
            <a:xfrm>
              <a:off x="8999739" y="1851459"/>
              <a:ext cx="2261852" cy="2022396"/>
            </a:xfrm>
            <a:prstGeom prst="roundRect">
              <a:avLst>
                <a:gd name="adj" fmla="val 2100"/>
              </a:avLst>
            </a:prstGeom>
            <a:blipFill dpi="0"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396678" t="-355761" r="-40888" b="-57541"/>
              </a:stretch>
            </a:blipFill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ffectLst>
              <a:outerShdw blurRad="152400" dist="889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en-GB" sz="2000" b="1" dirty="0">
                <a:solidFill>
                  <a:schemeClr val="bg1"/>
                </a:solidFill>
              </a:endParaRP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0178D5E8-5330-46CC-9D1E-C58287F4D6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267687" y="1999679"/>
              <a:ext cx="1725956" cy="172595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889703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FF488965-3DDD-4796-B82E-4103CECCE927}"/>
              </a:ext>
            </a:extLst>
          </p:cNvPr>
          <p:cNvSpPr/>
          <p:nvPr/>
        </p:nvSpPr>
        <p:spPr>
          <a:xfrm>
            <a:off x="546100" y="668338"/>
            <a:ext cx="424180" cy="4572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74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016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AD6526-C820-499B-A935-569C9F71BCB2}"/>
              </a:ext>
            </a:extLst>
          </p:cNvPr>
          <p:cNvSpPr txBox="1"/>
          <p:nvPr/>
        </p:nvSpPr>
        <p:spPr>
          <a:xfrm>
            <a:off x="970280" y="60455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</a:rPr>
              <a:t>情绪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影响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8B1F408-D51D-4543-A382-F87A1E545195}"/>
              </a:ext>
            </a:extLst>
          </p:cNvPr>
          <p:cNvSpPr/>
          <p:nvPr/>
        </p:nvSpPr>
        <p:spPr>
          <a:xfrm>
            <a:off x="4856112" y="4349925"/>
            <a:ext cx="2492477" cy="1188720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26496" t="-354344" r="-362656" b="-122579"/>
            </a:stretch>
          </a:blipFill>
          <a:ln w="12700" cap="rnd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zh-CN" altLang="en-US" sz="2000" b="1" dirty="0">
                <a:solidFill>
                  <a:schemeClr val="bg1"/>
                </a:solidFill>
              </a:rPr>
              <a:t>身心健康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241EA87-49E4-40EF-B982-F852928EA4D0}"/>
              </a:ext>
            </a:extLst>
          </p:cNvPr>
          <p:cNvSpPr/>
          <p:nvPr/>
        </p:nvSpPr>
        <p:spPr>
          <a:xfrm>
            <a:off x="673100" y="4349629"/>
            <a:ext cx="1816672" cy="866413"/>
          </a:xfrm>
          <a:prstGeom prst="rect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88679" t="-486123" r="-382438" b="-205416"/>
            </a:stretch>
          </a:blipFill>
          <a:ln w="12700" cap="rnd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zh-CN" altLang="en-US" sz="1400" b="1" dirty="0">
                <a:solidFill>
                  <a:schemeClr val="bg1"/>
                </a:solidFill>
              </a:rPr>
              <a:t>人际关系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6999F10-13A7-48E4-86D0-89189DE1FB08}"/>
              </a:ext>
            </a:extLst>
          </p:cNvPr>
          <p:cNvSpPr/>
          <p:nvPr/>
        </p:nvSpPr>
        <p:spPr>
          <a:xfrm>
            <a:off x="2764606" y="4349629"/>
            <a:ext cx="1816672" cy="866413"/>
          </a:xfrm>
          <a:prstGeom prst="rect">
            <a:avLst/>
          </a:prstGeom>
          <a:blipFill dpi="0"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303811" t="-486123" r="-267307" b="-205416"/>
            </a:stretch>
          </a:blipFill>
          <a:ln w="12700" cap="rnd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zh-CN" altLang="en-US" sz="1400" b="1" dirty="0">
                <a:solidFill>
                  <a:schemeClr val="bg1"/>
                </a:solidFill>
              </a:rPr>
              <a:t>日常生活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145914C-55B2-4629-AAFB-3D1D13EF3D5B}"/>
              </a:ext>
            </a:extLst>
          </p:cNvPr>
          <p:cNvSpPr/>
          <p:nvPr/>
        </p:nvSpPr>
        <p:spPr>
          <a:xfrm>
            <a:off x="7610723" y="4349629"/>
            <a:ext cx="1816672" cy="866413"/>
          </a:xfrm>
          <a:prstGeom prst="rect">
            <a:avLst/>
          </a:prstGeom>
          <a:blipFill dpi="0"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418938" t="-486123" r="-152180" b="-205416"/>
            </a:stretch>
          </a:blipFill>
          <a:ln w="12700" cap="rnd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zh-CN" altLang="en-US" sz="1400" b="1" dirty="0">
                <a:solidFill>
                  <a:schemeClr val="bg1"/>
                </a:solidFill>
              </a:rPr>
              <a:t>性格发展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F198001-2347-4E16-8DAB-1147E392E2FE}"/>
              </a:ext>
            </a:extLst>
          </p:cNvPr>
          <p:cNvSpPr/>
          <p:nvPr/>
        </p:nvSpPr>
        <p:spPr>
          <a:xfrm>
            <a:off x="9702228" y="4349629"/>
            <a:ext cx="1816672" cy="866413"/>
          </a:xfrm>
          <a:prstGeom prst="rect">
            <a:avLst/>
          </a:prstGeom>
          <a:blipFill dpi="0"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534066" t="-486123" r="-37052" b="-205416"/>
            </a:stretch>
          </a:blipFill>
          <a:ln w="12700" cap="rnd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zh-CN" altLang="en-US" sz="1400" b="1" dirty="0">
                <a:solidFill>
                  <a:schemeClr val="bg1"/>
                </a:solidFill>
              </a:rPr>
              <a:t>表情行为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D433B974-93C5-4930-BFB8-4C0AD5B25158}"/>
              </a:ext>
            </a:extLst>
          </p:cNvPr>
          <p:cNvCxnSpPr/>
          <p:nvPr/>
        </p:nvCxnSpPr>
        <p:spPr>
          <a:xfrm>
            <a:off x="658813" y="5874707"/>
            <a:ext cx="108743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>
            <a:extLst>
              <a:ext uri="{FF2B5EF4-FFF2-40B4-BE49-F238E27FC236}">
                <a16:creationId xmlns:a16="http://schemas.microsoft.com/office/drawing/2014/main" id="{08D8BE4B-A363-490D-B592-2518EB888FBE}"/>
              </a:ext>
            </a:extLst>
          </p:cNvPr>
          <p:cNvSpPr/>
          <p:nvPr/>
        </p:nvSpPr>
        <p:spPr>
          <a:xfrm>
            <a:off x="5906054" y="5676728"/>
            <a:ext cx="379891" cy="379891"/>
          </a:xfrm>
          <a:prstGeom prst="ellipse">
            <a:avLst/>
          </a:prstGeom>
          <a:blipFill dpi="0"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554671" t="-1494303" r="-1554671" b="-210952"/>
            </a:stretch>
          </a:blipFill>
          <a:ln>
            <a:solidFill>
              <a:schemeClr val="accent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6AD6642-3744-4B7D-9892-58F183D57B2B}"/>
              </a:ext>
            </a:extLst>
          </p:cNvPr>
          <p:cNvSpPr/>
          <p:nvPr/>
        </p:nvSpPr>
        <p:spPr>
          <a:xfrm>
            <a:off x="5999479" y="5770153"/>
            <a:ext cx="193040" cy="1930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9CA5121A-2450-4CF7-87DC-5AA4A81A6648}"/>
              </a:ext>
            </a:extLst>
          </p:cNvPr>
          <p:cNvSpPr/>
          <p:nvPr/>
        </p:nvSpPr>
        <p:spPr>
          <a:xfrm>
            <a:off x="3576422" y="5770154"/>
            <a:ext cx="193040" cy="193040"/>
          </a:xfrm>
          <a:prstGeom prst="ellipse">
            <a:avLst/>
          </a:prstGeom>
          <a:blipFill dpi="0"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554671" t="-1494303" r="-1554671" b="-210952"/>
            </a:stretch>
          </a:blipFill>
          <a:ln>
            <a:solidFill>
              <a:schemeClr val="accent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C25A374C-C27A-4F96-83BD-6AC8E4EE1A4D}"/>
              </a:ext>
            </a:extLst>
          </p:cNvPr>
          <p:cNvSpPr/>
          <p:nvPr/>
        </p:nvSpPr>
        <p:spPr>
          <a:xfrm>
            <a:off x="1484916" y="5770154"/>
            <a:ext cx="193040" cy="193040"/>
          </a:xfrm>
          <a:prstGeom prst="ellipse">
            <a:avLst/>
          </a:prstGeom>
          <a:blipFill dpi="0"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554671" t="-1494303" r="-1554671" b="-210952"/>
            </a:stretch>
          </a:blipFill>
          <a:ln>
            <a:solidFill>
              <a:schemeClr val="accent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8D62AE06-0B3B-4B1F-9D86-788554022FBB}"/>
              </a:ext>
            </a:extLst>
          </p:cNvPr>
          <p:cNvSpPr/>
          <p:nvPr/>
        </p:nvSpPr>
        <p:spPr>
          <a:xfrm>
            <a:off x="10610564" y="5770154"/>
            <a:ext cx="193040" cy="193040"/>
          </a:xfrm>
          <a:prstGeom prst="ellipse">
            <a:avLst/>
          </a:prstGeom>
          <a:blipFill dpi="0"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554671" t="-1494303" r="-1554671" b="-210952"/>
            </a:stretch>
          </a:blipFill>
          <a:ln>
            <a:solidFill>
              <a:schemeClr val="accent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3A803810-67AD-479F-A350-34F99BF4B0B3}"/>
              </a:ext>
            </a:extLst>
          </p:cNvPr>
          <p:cNvSpPr/>
          <p:nvPr/>
        </p:nvSpPr>
        <p:spPr>
          <a:xfrm>
            <a:off x="8519058" y="5770154"/>
            <a:ext cx="193040" cy="193040"/>
          </a:xfrm>
          <a:prstGeom prst="ellipse">
            <a:avLst/>
          </a:prstGeom>
          <a:blipFill dpi="0"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1554671" t="-1494303" r="-1554671" b="-210952"/>
            </a:stretch>
          </a:blipFill>
          <a:ln>
            <a:solidFill>
              <a:schemeClr val="accent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809A558-944E-466E-B51B-2B504C9E7CC5}"/>
              </a:ext>
            </a:extLst>
          </p:cNvPr>
          <p:cNvGrpSpPr/>
          <p:nvPr/>
        </p:nvGrpSpPr>
        <p:grpSpPr>
          <a:xfrm>
            <a:off x="673100" y="2385855"/>
            <a:ext cx="1816672" cy="1825988"/>
            <a:chOff x="673100" y="2385855"/>
            <a:chExt cx="1816672" cy="1825988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DEF03F2-8A78-44DC-96AA-D61973CE779C}"/>
                </a:ext>
              </a:extLst>
            </p:cNvPr>
            <p:cNvSpPr/>
            <p:nvPr/>
          </p:nvSpPr>
          <p:spPr>
            <a:xfrm>
              <a:off x="673100" y="2385855"/>
              <a:ext cx="1816672" cy="1825988"/>
            </a:xfrm>
            <a:prstGeom prst="rect">
              <a:avLst/>
            </a:prstGeom>
            <a:solidFill>
              <a:srgbClr val="E4E6EA"/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D2823934-98A8-4E6A-B17E-45F8C5182C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7902" y="2625315"/>
              <a:ext cx="1347068" cy="1347068"/>
            </a:xfrm>
            <a:prstGeom prst="rect">
              <a:avLst/>
            </a:prstGeom>
          </p:spPr>
        </p:pic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080B93D-C70E-47C4-8B14-9FD8ACFDB560}"/>
              </a:ext>
            </a:extLst>
          </p:cNvPr>
          <p:cNvGrpSpPr/>
          <p:nvPr/>
        </p:nvGrpSpPr>
        <p:grpSpPr>
          <a:xfrm>
            <a:off x="4856112" y="1706879"/>
            <a:ext cx="2492477" cy="2504963"/>
            <a:chOff x="4856112" y="1706879"/>
            <a:chExt cx="2492477" cy="2504963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FF20E764-F4ED-4F32-AE0E-169019BB5FFC}"/>
                </a:ext>
              </a:extLst>
            </p:cNvPr>
            <p:cNvSpPr/>
            <p:nvPr/>
          </p:nvSpPr>
          <p:spPr>
            <a:xfrm>
              <a:off x="4856112" y="1706879"/>
              <a:ext cx="2492477" cy="2504963"/>
            </a:xfrm>
            <a:prstGeom prst="rect">
              <a:avLst/>
            </a:prstGeom>
            <a:solidFill>
              <a:srgbClr val="E4E6EA"/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44EA23E1-E85A-4C6E-A04F-ABD89073B3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047847" y="1904857"/>
              <a:ext cx="2109006" cy="2109006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71EACF7-C582-46CD-8758-1566773DBE55}"/>
              </a:ext>
            </a:extLst>
          </p:cNvPr>
          <p:cNvGrpSpPr/>
          <p:nvPr/>
        </p:nvGrpSpPr>
        <p:grpSpPr>
          <a:xfrm>
            <a:off x="2764606" y="2385855"/>
            <a:ext cx="1816672" cy="1825988"/>
            <a:chOff x="2764606" y="2385855"/>
            <a:chExt cx="1816672" cy="182598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6B4F9969-7F9E-4AAA-B1BD-4B444C03A0C3}"/>
                </a:ext>
              </a:extLst>
            </p:cNvPr>
            <p:cNvSpPr/>
            <p:nvPr/>
          </p:nvSpPr>
          <p:spPr>
            <a:xfrm>
              <a:off x="2764606" y="2385855"/>
              <a:ext cx="1816672" cy="1825988"/>
            </a:xfrm>
            <a:prstGeom prst="rect">
              <a:avLst/>
            </a:prstGeom>
            <a:solidFill>
              <a:srgbClr val="E4E6EA"/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pic>
          <p:nvPicPr>
            <p:cNvPr id="34" name="图片 33" descr="图标&#10;&#10;描述已自动生成">
              <a:extLst>
                <a:ext uri="{FF2B5EF4-FFF2-40B4-BE49-F238E27FC236}">
                  <a16:creationId xmlns:a16="http://schemas.microsoft.com/office/drawing/2014/main" id="{D6D1FFB6-3966-490C-B37E-9BDFEFB5CD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999408" y="2625315"/>
              <a:ext cx="1347068" cy="1347068"/>
            </a:xfrm>
            <a:prstGeom prst="rect">
              <a:avLst/>
            </a:prstGeom>
          </p:spPr>
        </p:pic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A4FB317-F086-4388-8C6B-FDD16B1A44A2}"/>
              </a:ext>
            </a:extLst>
          </p:cNvPr>
          <p:cNvGrpSpPr/>
          <p:nvPr/>
        </p:nvGrpSpPr>
        <p:grpSpPr>
          <a:xfrm>
            <a:off x="9702228" y="2385855"/>
            <a:ext cx="1816672" cy="1825988"/>
            <a:chOff x="9702228" y="2385855"/>
            <a:chExt cx="1816672" cy="1825988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CD577EB-624F-45EA-A499-6C8CA1B170A3}"/>
                </a:ext>
              </a:extLst>
            </p:cNvPr>
            <p:cNvSpPr/>
            <p:nvPr/>
          </p:nvSpPr>
          <p:spPr>
            <a:xfrm>
              <a:off x="9702228" y="2385855"/>
              <a:ext cx="1816672" cy="1825988"/>
            </a:xfrm>
            <a:prstGeom prst="rect">
              <a:avLst/>
            </a:prstGeom>
            <a:solidFill>
              <a:srgbClr val="E4E6EA"/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8DD57A8F-E256-472F-A054-48B8E40171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937030" y="2625315"/>
              <a:ext cx="1347068" cy="1347068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96B6B39-7E63-4667-B403-82F225354A7F}"/>
              </a:ext>
            </a:extLst>
          </p:cNvPr>
          <p:cNvGrpSpPr/>
          <p:nvPr/>
        </p:nvGrpSpPr>
        <p:grpSpPr>
          <a:xfrm>
            <a:off x="7610723" y="2385855"/>
            <a:ext cx="1816672" cy="1825988"/>
            <a:chOff x="7610723" y="2385855"/>
            <a:chExt cx="1816672" cy="1825988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5C9E24C4-7928-4529-B60F-2B27019FAD56}"/>
                </a:ext>
              </a:extLst>
            </p:cNvPr>
            <p:cNvSpPr/>
            <p:nvPr/>
          </p:nvSpPr>
          <p:spPr>
            <a:xfrm>
              <a:off x="7610723" y="2385855"/>
              <a:ext cx="1816672" cy="1825988"/>
            </a:xfrm>
            <a:prstGeom prst="rect">
              <a:avLst/>
            </a:prstGeom>
            <a:solidFill>
              <a:srgbClr val="E4E6EA"/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ECC515CD-766F-4E30-98BF-BF4549CB0C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845525" y="2625315"/>
              <a:ext cx="1347068" cy="134706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6831078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FF488965-3DDD-4796-B82E-4103CECCE927}"/>
              </a:ext>
            </a:extLst>
          </p:cNvPr>
          <p:cNvSpPr/>
          <p:nvPr/>
        </p:nvSpPr>
        <p:spPr>
          <a:xfrm>
            <a:off x="546100" y="668338"/>
            <a:ext cx="424180" cy="4572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74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016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AD6526-C820-499B-A935-569C9F71BCB2}"/>
              </a:ext>
            </a:extLst>
          </p:cNvPr>
          <p:cNvSpPr txBox="1"/>
          <p:nvPr/>
        </p:nvSpPr>
        <p:spPr>
          <a:xfrm>
            <a:off x="970280" y="60455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管理方法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3905D20-B686-42D4-8CDF-B0728CED1788}"/>
              </a:ext>
            </a:extLst>
          </p:cNvPr>
          <p:cNvGrpSpPr/>
          <p:nvPr/>
        </p:nvGrpSpPr>
        <p:grpSpPr>
          <a:xfrm rot="10800000">
            <a:off x="7357872" y="1873670"/>
            <a:ext cx="1008901" cy="255143"/>
            <a:chOff x="3989941" y="2637482"/>
            <a:chExt cx="1008901" cy="255143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C62B60F9-3427-42B0-8EDF-86FBD80F93B2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245083" y="2765054"/>
              <a:ext cx="753759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D284D6F8-621A-4705-B626-D50376FF872F}"/>
                </a:ext>
              </a:extLst>
            </p:cNvPr>
            <p:cNvSpPr/>
            <p:nvPr/>
          </p:nvSpPr>
          <p:spPr>
            <a:xfrm>
              <a:off x="3989941" y="2637482"/>
              <a:ext cx="255143" cy="255143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32500" lnSpcReduction="20000"/>
            </a:bodyPr>
            <a:lstStyle/>
            <a:p>
              <a:pPr algn="ctr" defTabSz="913765"/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821A988-88EA-4F23-BD86-FFDF734FBD15}"/>
              </a:ext>
            </a:extLst>
          </p:cNvPr>
          <p:cNvGrpSpPr/>
          <p:nvPr/>
        </p:nvGrpSpPr>
        <p:grpSpPr>
          <a:xfrm rot="5400000">
            <a:off x="3529146" y="3504628"/>
            <a:ext cx="1653592" cy="255143"/>
            <a:chOff x="3989941" y="2637482"/>
            <a:chExt cx="1653592" cy="255143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BD2B5B5E-8BB5-45EA-90FD-2EA55A43154E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245083" y="2765054"/>
              <a:ext cx="1398450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3F65F67-C131-4061-AD22-2DE07F1B0C66}"/>
                </a:ext>
              </a:extLst>
            </p:cNvPr>
            <p:cNvSpPr/>
            <p:nvPr/>
          </p:nvSpPr>
          <p:spPr>
            <a:xfrm>
              <a:off x="3989941" y="2637482"/>
              <a:ext cx="255143" cy="255143"/>
            </a:xfrm>
            <a:prstGeom prst="ellipse">
              <a:avLst/>
            </a:pr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60000">
                  <a:schemeClr val="accent4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32500" lnSpcReduction="20000"/>
            </a:bodyPr>
            <a:lstStyle/>
            <a:p>
              <a:pPr algn="ctr" defTabSz="913765"/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A7223A3-5DB0-4375-8D19-A1DA08FB80BC}"/>
              </a:ext>
            </a:extLst>
          </p:cNvPr>
          <p:cNvGrpSpPr/>
          <p:nvPr/>
        </p:nvGrpSpPr>
        <p:grpSpPr>
          <a:xfrm rot="10800000" flipH="1">
            <a:off x="7402806" y="5135586"/>
            <a:ext cx="963967" cy="255143"/>
            <a:chOff x="3989941" y="2637482"/>
            <a:chExt cx="963967" cy="255143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86353B37-978B-4C98-B1F4-C0534A7F4D40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245083" y="2765054"/>
              <a:ext cx="708825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87211BC8-3EB2-4104-86C2-2B0BE4760909}"/>
                </a:ext>
              </a:extLst>
            </p:cNvPr>
            <p:cNvSpPr/>
            <p:nvPr/>
          </p:nvSpPr>
          <p:spPr>
            <a:xfrm>
              <a:off x="3989941" y="2637482"/>
              <a:ext cx="255143" cy="255143"/>
            </a:xfrm>
            <a:prstGeom prst="ellipse">
              <a:avLst/>
            </a:pr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60000">
                  <a:schemeClr val="accent3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32500" lnSpcReduction="20000"/>
            </a:bodyPr>
            <a:lstStyle/>
            <a:p>
              <a:pPr algn="ctr" defTabSz="913765"/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886D188-41EE-432B-BBC5-C2E2E27C70C9}"/>
              </a:ext>
            </a:extLst>
          </p:cNvPr>
          <p:cNvGrpSpPr/>
          <p:nvPr/>
        </p:nvGrpSpPr>
        <p:grpSpPr>
          <a:xfrm rot="16200000">
            <a:off x="10591375" y="3504628"/>
            <a:ext cx="1653592" cy="255143"/>
            <a:chOff x="3989941" y="2637482"/>
            <a:chExt cx="1653592" cy="255143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ADB5D936-6FFC-4436-BB77-2F71263A1C47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245083" y="2765054"/>
              <a:ext cx="139845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7B3CAF9D-A2DA-4D78-B7B7-9767143B5EE9}"/>
                </a:ext>
              </a:extLst>
            </p:cNvPr>
            <p:cNvSpPr/>
            <p:nvPr/>
          </p:nvSpPr>
          <p:spPr>
            <a:xfrm>
              <a:off x="3989941" y="2637482"/>
              <a:ext cx="255143" cy="255143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32500" lnSpcReduction="20000"/>
            </a:bodyPr>
            <a:lstStyle/>
            <a:p>
              <a:pPr algn="ctr" defTabSz="913765"/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FB33F9BB-BF5D-4798-8D58-C2D3D07D3FE6}"/>
              </a:ext>
            </a:extLst>
          </p:cNvPr>
          <p:cNvSpPr/>
          <p:nvPr/>
        </p:nvSpPr>
        <p:spPr>
          <a:xfrm>
            <a:off x="5767819" y="3244433"/>
            <a:ext cx="4306190" cy="586957"/>
          </a:xfrm>
          <a:prstGeom prst="rect">
            <a:avLst/>
          </a:prstGeom>
        </p:spPr>
        <p:txBody>
          <a:bodyPr wrap="square" lIns="0" tIns="46800" rIns="0" bIns="46800" anchor="b" anchorCtr="0">
            <a:spAutoFit/>
          </a:bodyPr>
          <a:lstStyle/>
          <a:p>
            <a:pPr algn="ctr" defTabSz="914354"/>
            <a:r>
              <a:rPr lang="zh-CN" altLang="en-US" sz="3200" b="1" dirty="0">
                <a:solidFill>
                  <a:schemeClr val="bg1"/>
                </a:solidFill>
              </a:rPr>
              <a:t>找到情绪脉络</a:t>
            </a:r>
            <a:endParaRPr lang="en-US" altLang="zh-CN" sz="3200" b="1" dirty="0">
              <a:solidFill>
                <a:schemeClr val="bg1"/>
              </a:solidFill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6020A08-1908-444A-94A8-E35652B3C5D0}"/>
              </a:ext>
            </a:extLst>
          </p:cNvPr>
          <p:cNvGrpSpPr/>
          <p:nvPr/>
        </p:nvGrpSpPr>
        <p:grpSpPr>
          <a:xfrm>
            <a:off x="4228369" y="1482449"/>
            <a:ext cx="2895832" cy="1037585"/>
            <a:chOff x="4228369" y="1482449"/>
            <a:chExt cx="2895832" cy="1037585"/>
          </a:xfrm>
        </p:grpSpPr>
        <p:sp>
          <p:nvSpPr>
            <p:cNvPr id="7" name="圆角矩形 5">
              <a:extLst>
                <a:ext uri="{FF2B5EF4-FFF2-40B4-BE49-F238E27FC236}">
                  <a16:creationId xmlns:a16="http://schemas.microsoft.com/office/drawing/2014/main" id="{4A9A3DA4-5ECF-4A6F-9B60-CDB183D76C3F}"/>
                </a:ext>
              </a:extLst>
            </p:cNvPr>
            <p:cNvSpPr/>
            <p:nvPr/>
          </p:nvSpPr>
          <p:spPr>
            <a:xfrm>
              <a:off x="4228369" y="1482449"/>
              <a:ext cx="2895832" cy="1037585"/>
            </a:xfrm>
            <a:prstGeom prst="roundRect">
              <a:avLst>
                <a:gd name="adj" fmla="val 12187"/>
              </a:avLst>
            </a:prstGeom>
            <a:blipFill dpi="0"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22044" t="-142875" r="-198975" b="-418083"/>
              </a:stretch>
            </a:blipFill>
            <a:ln>
              <a:solidFill>
                <a:schemeClr val="accent1"/>
              </a:solidFill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endParaRPr lang="en-GB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CAFBD42-801D-48CB-BC89-9063454AADC7}"/>
                </a:ext>
              </a:extLst>
            </p:cNvPr>
            <p:cNvSpPr txBox="1"/>
            <p:nvPr/>
          </p:nvSpPr>
          <p:spPr>
            <a:xfrm>
              <a:off x="4245683" y="1880907"/>
              <a:ext cx="2829054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察觉自我情绪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AA0D370-A1BB-4E76-BA5B-D0AEE8A100D7}"/>
                </a:ext>
              </a:extLst>
            </p:cNvPr>
            <p:cNvSpPr txBox="1"/>
            <p:nvPr/>
          </p:nvSpPr>
          <p:spPr>
            <a:xfrm>
              <a:off x="4530262" y="1521461"/>
              <a:ext cx="22598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01</a:t>
              </a: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5C696E7D-B9B8-4E8E-9D19-E7BCF4F0C94F}"/>
                </a:ext>
              </a:extLst>
            </p:cNvPr>
            <p:cNvGrpSpPr/>
            <p:nvPr/>
          </p:nvGrpSpPr>
          <p:grpSpPr>
            <a:xfrm>
              <a:off x="5125295" y="1640872"/>
              <a:ext cx="294738" cy="93308"/>
              <a:chOff x="3890752" y="930496"/>
              <a:chExt cx="984282" cy="311602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35" name="L 形 34">
                <a:extLst>
                  <a:ext uri="{FF2B5EF4-FFF2-40B4-BE49-F238E27FC236}">
                    <a16:creationId xmlns:a16="http://schemas.microsoft.com/office/drawing/2014/main" id="{A2390513-5314-4737-933D-CEBB565811FB}"/>
                  </a:ext>
                </a:extLst>
              </p:cNvPr>
              <p:cNvSpPr/>
              <p:nvPr/>
            </p:nvSpPr>
            <p:spPr>
              <a:xfrm rot="13500000">
                <a:off x="4556457" y="923521"/>
                <a:ext cx="311602" cy="325552"/>
              </a:xfrm>
              <a:prstGeom prst="corner">
                <a:avLst>
                  <a:gd name="adj1" fmla="val 30217"/>
                  <a:gd name="adj2" fmla="val 308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L 形 35">
                <a:extLst>
                  <a:ext uri="{FF2B5EF4-FFF2-40B4-BE49-F238E27FC236}">
                    <a16:creationId xmlns:a16="http://schemas.microsoft.com/office/drawing/2014/main" id="{CF60D655-EC19-4B42-A33B-EDE8C8F39B2C}"/>
                  </a:ext>
                </a:extLst>
              </p:cNvPr>
              <p:cNvSpPr/>
              <p:nvPr/>
            </p:nvSpPr>
            <p:spPr>
              <a:xfrm rot="13500000">
                <a:off x="4336881" y="923521"/>
                <a:ext cx="311602" cy="325552"/>
              </a:xfrm>
              <a:prstGeom prst="corner">
                <a:avLst>
                  <a:gd name="adj1" fmla="val 30217"/>
                  <a:gd name="adj2" fmla="val 308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L 形 36">
                <a:extLst>
                  <a:ext uri="{FF2B5EF4-FFF2-40B4-BE49-F238E27FC236}">
                    <a16:creationId xmlns:a16="http://schemas.microsoft.com/office/drawing/2014/main" id="{FC16D3BE-D3DD-43B3-9A88-7B33C7176C1B}"/>
                  </a:ext>
                </a:extLst>
              </p:cNvPr>
              <p:cNvSpPr/>
              <p:nvPr/>
            </p:nvSpPr>
            <p:spPr>
              <a:xfrm rot="13500000">
                <a:off x="4117304" y="923521"/>
                <a:ext cx="311602" cy="325552"/>
              </a:xfrm>
              <a:prstGeom prst="corner">
                <a:avLst>
                  <a:gd name="adj1" fmla="val 30217"/>
                  <a:gd name="adj2" fmla="val 308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L 形 37">
                <a:extLst>
                  <a:ext uri="{FF2B5EF4-FFF2-40B4-BE49-F238E27FC236}">
                    <a16:creationId xmlns:a16="http://schemas.microsoft.com/office/drawing/2014/main" id="{9FC1DEB8-08FB-496D-8B94-A55B76B62A2E}"/>
                  </a:ext>
                </a:extLst>
              </p:cNvPr>
              <p:cNvSpPr/>
              <p:nvPr/>
            </p:nvSpPr>
            <p:spPr>
              <a:xfrm rot="13500000">
                <a:off x="3897727" y="923521"/>
                <a:ext cx="311602" cy="325552"/>
              </a:xfrm>
              <a:prstGeom prst="corner">
                <a:avLst>
                  <a:gd name="adj1" fmla="val 30217"/>
                  <a:gd name="adj2" fmla="val 308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5B9B330-1F45-40D6-B7CA-720FF6D3509E}"/>
              </a:ext>
            </a:extLst>
          </p:cNvPr>
          <p:cNvGrpSpPr/>
          <p:nvPr/>
        </p:nvGrpSpPr>
        <p:grpSpPr>
          <a:xfrm>
            <a:off x="4203426" y="4744366"/>
            <a:ext cx="2920775" cy="1037585"/>
            <a:chOff x="4203426" y="4744366"/>
            <a:chExt cx="2920775" cy="1037585"/>
          </a:xfrm>
        </p:grpSpPr>
        <p:sp>
          <p:nvSpPr>
            <p:cNvPr id="9" name="圆角矩形 9">
              <a:extLst>
                <a:ext uri="{FF2B5EF4-FFF2-40B4-BE49-F238E27FC236}">
                  <a16:creationId xmlns:a16="http://schemas.microsoft.com/office/drawing/2014/main" id="{5C4C4678-68AB-4BB6-B973-B056B3511D99}"/>
                </a:ext>
              </a:extLst>
            </p:cNvPr>
            <p:cNvSpPr/>
            <p:nvPr/>
          </p:nvSpPr>
          <p:spPr>
            <a:xfrm>
              <a:off x="4228369" y="4744366"/>
              <a:ext cx="2895832" cy="1037585"/>
            </a:xfrm>
            <a:prstGeom prst="roundRect">
              <a:avLst>
                <a:gd name="adj" fmla="val 12187"/>
              </a:avLst>
            </a:prstGeom>
            <a:blipFill dpi="0"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22044" t="-457251" r="-198975" b="-103707"/>
              </a:stretch>
            </a:blipFill>
            <a:ln>
              <a:solidFill>
                <a:schemeClr val="accent1"/>
              </a:solidFill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endParaRPr lang="en-GB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07F7110-9E1F-447D-B80C-A326B85BDA2E}"/>
                </a:ext>
              </a:extLst>
            </p:cNvPr>
            <p:cNvSpPr txBox="1"/>
            <p:nvPr/>
          </p:nvSpPr>
          <p:spPr>
            <a:xfrm>
              <a:off x="4203426" y="5142824"/>
              <a:ext cx="2916244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defTabSz="91376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20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/>
                <a:t>察觉他人情绪</a:t>
              </a:r>
              <a:endParaRPr lang="en-US" altLang="zh-CN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2DF6873-2F51-48E5-B228-6823C6B89359}"/>
                </a:ext>
              </a:extLst>
            </p:cNvPr>
            <p:cNvSpPr txBox="1"/>
            <p:nvPr/>
          </p:nvSpPr>
          <p:spPr>
            <a:xfrm>
              <a:off x="4531600" y="4783378"/>
              <a:ext cx="22598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04</a:t>
              </a: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146CFDB1-9BD9-4318-A536-29B85DCB754E}"/>
                </a:ext>
              </a:extLst>
            </p:cNvPr>
            <p:cNvGrpSpPr/>
            <p:nvPr/>
          </p:nvGrpSpPr>
          <p:grpSpPr>
            <a:xfrm>
              <a:off x="5125295" y="4921390"/>
              <a:ext cx="294738" cy="93308"/>
              <a:chOff x="3890752" y="930496"/>
              <a:chExt cx="984282" cy="311602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40" name="L 形 39">
                <a:extLst>
                  <a:ext uri="{FF2B5EF4-FFF2-40B4-BE49-F238E27FC236}">
                    <a16:creationId xmlns:a16="http://schemas.microsoft.com/office/drawing/2014/main" id="{408663EA-2C41-4FD2-9093-D94634F3D3AF}"/>
                  </a:ext>
                </a:extLst>
              </p:cNvPr>
              <p:cNvSpPr/>
              <p:nvPr/>
            </p:nvSpPr>
            <p:spPr>
              <a:xfrm rot="13500000">
                <a:off x="4556457" y="923521"/>
                <a:ext cx="311602" cy="325552"/>
              </a:xfrm>
              <a:prstGeom prst="corner">
                <a:avLst>
                  <a:gd name="adj1" fmla="val 30217"/>
                  <a:gd name="adj2" fmla="val 308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L 形 40">
                <a:extLst>
                  <a:ext uri="{FF2B5EF4-FFF2-40B4-BE49-F238E27FC236}">
                    <a16:creationId xmlns:a16="http://schemas.microsoft.com/office/drawing/2014/main" id="{C3131B04-4ADC-44C4-B2EA-4D981D602720}"/>
                  </a:ext>
                </a:extLst>
              </p:cNvPr>
              <p:cNvSpPr/>
              <p:nvPr/>
            </p:nvSpPr>
            <p:spPr>
              <a:xfrm rot="13500000">
                <a:off x="4336881" y="923521"/>
                <a:ext cx="311602" cy="325552"/>
              </a:xfrm>
              <a:prstGeom prst="corner">
                <a:avLst>
                  <a:gd name="adj1" fmla="val 30217"/>
                  <a:gd name="adj2" fmla="val 308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L 形 41">
                <a:extLst>
                  <a:ext uri="{FF2B5EF4-FFF2-40B4-BE49-F238E27FC236}">
                    <a16:creationId xmlns:a16="http://schemas.microsoft.com/office/drawing/2014/main" id="{FAA2A327-9B16-4195-8981-E160CC4763E7}"/>
                  </a:ext>
                </a:extLst>
              </p:cNvPr>
              <p:cNvSpPr/>
              <p:nvPr/>
            </p:nvSpPr>
            <p:spPr>
              <a:xfrm rot="13500000">
                <a:off x="4117304" y="923521"/>
                <a:ext cx="311602" cy="325552"/>
              </a:xfrm>
              <a:prstGeom prst="corner">
                <a:avLst>
                  <a:gd name="adj1" fmla="val 30217"/>
                  <a:gd name="adj2" fmla="val 308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L 形 42">
                <a:extLst>
                  <a:ext uri="{FF2B5EF4-FFF2-40B4-BE49-F238E27FC236}">
                    <a16:creationId xmlns:a16="http://schemas.microsoft.com/office/drawing/2014/main" id="{8F0F0035-4DCF-426C-AEA3-C595FBAE7CC4}"/>
                  </a:ext>
                </a:extLst>
              </p:cNvPr>
              <p:cNvSpPr/>
              <p:nvPr/>
            </p:nvSpPr>
            <p:spPr>
              <a:xfrm rot="13500000">
                <a:off x="3897727" y="923521"/>
                <a:ext cx="311602" cy="325552"/>
              </a:xfrm>
              <a:prstGeom prst="corner">
                <a:avLst>
                  <a:gd name="adj1" fmla="val 30217"/>
                  <a:gd name="adj2" fmla="val 308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5BB7535-5E41-4EFD-A48B-969D10B9D292}"/>
              </a:ext>
            </a:extLst>
          </p:cNvPr>
          <p:cNvGrpSpPr/>
          <p:nvPr/>
        </p:nvGrpSpPr>
        <p:grpSpPr>
          <a:xfrm>
            <a:off x="8649909" y="4744366"/>
            <a:ext cx="2895832" cy="1037585"/>
            <a:chOff x="8649909" y="4744366"/>
            <a:chExt cx="2895832" cy="1037585"/>
          </a:xfrm>
        </p:grpSpPr>
        <p:sp>
          <p:nvSpPr>
            <p:cNvPr id="12" name="圆角矩形 14">
              <a:extLst>
                <a:ext uri="{FF2B5EF4-FFF2-40B4-BE49-F238E27FC236}">
                  <a16:creationId xmlns:a16="http://schemas.microsoft.com/office/drawing/2014/main" id="{F03D38C5-8FCC-4815-9203-C4103743CDE8}"/>
                </a:ext>
              </a:extLst>
            </p:cNvPr>
            <p:cNvSpPr/>
            <p:nvPr/>
          </p:nvSpPr>
          <p:spPr>
            <a:xfrm>
              <a:off x="8649909" y="4744366"/>
              <a:ext cx="2895832" cy="1037585"/>
            </a:xfrm>
            <a:prstGeom prst="roundRect">
              <a:avLst>
                <a:gd name="adj" fmla="val 12187"/>
              </a:avLst>
            </a:prstGeom>
            <a:blipFill dpi="0"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98702" t="-457251" r="-22317" b="-103707"/>
              </a:stretch>
            </a:blipFill>
            <a:ln>
              <a:solidFill>
                <a:schemeClr val="accent1"/>
              </a:solidFill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endParaRPr lang="en-GB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414DAA1-4C0F-408E-A55E-D5A5CF5ED0D2}"/>
                </a:ext>
              </a:extLst>
            </p:cNvPr>
            <p:cNvSpPr txBox="1"/>
            <p:nvPr/>
          </p:nvSpPr>
          <p:spPr>
            <a:xfrm>
              <a:off x="8689261" y="5142824"/>
              <a:ext cx="2843928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defTabSz="91376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20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/>
                <a:t>自我激励</a:t>
              </a:r>
              <a:endParaRPr lang="en-US" altLang="zh-CN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6ABB947-6BCA-432B-858D-B5D00463CE60}"/>
                </a:ext>
              </a:extLst>
            </p:cNvPr>
            <p:cNvSpPr txBox="1"/>
            <p:nvPr/>
          </p:nvSpPr>
          <p:spPr>
            <a:xfrm>
              <a:off x="8981277" y="4783378"/>
              <a:ext cx="22598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03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E03E57F8-3051-42E2-A0CF-54136316E06F}"/>
                </a:ext>
              </a:extLst>
            </p:cNvPr>
            <p:cNvGrpSpPr/>
            <p:nvPr/>
          </p:nvGrpSpPr>
          <p:grpSpPr>
            <a:xfrm>
              <a:off x="9554394" y="4906829"/>
              <a:ext cx="294739" cy="93310"/>
              <a:chOff x="3890749" y="930493"/>
              <a:chExt cx="984290" cy="311611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50" name="L 形 49">
                <a:extLst>
                  <a:ext uri="{FF2B5EF4-FFF2-40B4-BE49-F238E27FC236}">
                    <a16:creationId xmlns:a16="http://schemas.microsoft.com/office/drawing/2014/main" id="{7DF22467-1048-42FF-BB7A-9B80BFAED298}"/>
                  </a:ext>
                </a:extLst>
              </p:cNvPr>
              <p:cNvSpPr/>
              <p:nvPr/>
            </p:nvSpPr>
            <p:spPr>
              <a:xfrm rot="13500000">
                <a:off x="4556460" y="923525"/>
                <a:ext cx="311604" cy="325554"/>
              </a:xfrm>
              <a:prstGeom prst="corner">
                <a:avLst>
                  <a:gd name="adj1" fmla="val 30217"/>
                  <a:gd name="adj2" fmla="val 308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L 形 50">
                <a:extLst>
                  <a:ext uri="{FF2B5EF4-FFF2-40B4-BE49-F238E27FC236}">
                    <a16:creationId xmlns:a16="http://schemas.microsoft.com/office/drawing/2014/main" id="{BAE5CB9E-3642-420B-A795-4B84D46C4337}"/>
                  </a:ext>
                </a:extLst>
              </p:cNvPr>
              <p:cNvSpPr/>
              <p:nvPr/>
            </p:nvSpPr>
            <p:spPr>
              <a:xfrm rot="13500000">
                <a:off x="4336880" y="923525"/>
                <a:ext cx="311601" cy="325553"/>
              </a:xfrm>
              <a:prstGeom prst="corner">
                <a:avLst>
                  <a:gd name="adj1" fmla="val 30217"/>
                  <a:gd name="adj2" fmla="val 308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L 形 51">
                <a:extLst>
                  <a:ext uri="{FF2B5EF4-FFF2-40B4-BE49-F238E27FC236}">
                    <a16:creationId xmlns:a16="http://schemas.microsoft.com/office/drawing/2014/main" id="{11434AA5-3C38-41A8-BE4F-840C8B260626}"/>
                  </a:ext>
                </a:extLst>
              </p:cNvPr>
              <p:cNvSpPr/>
              <p:nvPr/>
            </p:nvSpPr>
            <p:spPr>
              <a:xfrm rot="13500000">
                <a:off x="4117305" y="923521"/>
                <a:ext cx="311603" cy="325553"/>
              </a:xfrm>
              <a:prstGeom prst="corner">
                <a:avLst>
                  <a:gd name="adj1" fmla="val 30217"/>
                  <a:gd name="adj2" fmla="val 308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L 形 52">
                <a:extLst>
                  <a:ext uri="{FF2B5EF4-FFF2-40B4-BE49-F238E27FC236}">
                    <a16:creationId xmlns:a16="http://schemas.microsoft.com/office/drawing/2014/main" id="{27E30C71-53E2-4C53-8586-6A273B123999}"/>
                  </a:ext>
                </a:extLst>
              </p:cNvPr>
              <p:cNvSpPr/>
              <p:nvPr/>
            </p:nvSpPr>
            <p:spPr>
              <a:xfrm rot="13500000">
                <a:off x="3897725" y="923517"/>
                <a:ext cx="311601" cy="325553"/>
              </a:xfrm>
              <a:prstGeom prst="corner">
                <a:avLst>
                  <a:gd name="adj1" fmla="val 30217"/>
                  <a:gd name="adj2" fmla="val 308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297A028-8C7E-4895-A76F-C37051F989A8}"/>
              </a:ext>
            </a:extLst>
          </p:cNvPr>
          <p:cNvGrpSpPr/>
          <p:nvPr/>
        </p:nvGrpSpPr>
        <p:grpSpPr>
          <a:xfrm>
            <a:off x="778833" y="1482449"/>
            <a:ext cx="3003551" cy="4432301"/>
            <a:chOff x="778833" y="1482449"/>
            <a:chExt cx="3003551" cy="4432301"/>
          </a:xfrm>
        </p:grpSpPr>
        <p:sp>
          <p:nvSpPr>
            <p:cNvPr id="277" name="ïŝľiḑè">
              <a:extLst>
                <a:ext uri="{FF2B5EF4-FFF2-40B4-BE49-F238E27FC236}">
                  <a16:creationId xmlns:a16="http://schemas.microsoft.com/office/drawing/2014/main" id="{78AA9EB2-628F-41E0-8F71-8F10D4B32167}"/>
                </a:ext>
              </a:extLst>
            </p:cNvPr>
            <p:cNvSpPr/>
            <p:nvPr/>
          </p:nvSpPr>
          <p:spPr bwMode="auto">
            <a:xfrm>
              <a:off x="1747833" y="1614211"/>
              <a:ext cx="980758" cy="1138999"/>
            </a:xfrm>
            <a:custGeom>
              <a:avLst/>
              <a:gdLst>
                <a:gd name="T0" fmla="*/ 303 w 317"/>
                <a:gd name="T1" fmla="*/ 139 h 421"/>
                <a:gd name="T2" fmla="*/ 92 w 317"/>
                <a:gd name="T3" fmla="*/ 51 h 421"/>
                <a:gd name="T4" fmla="*/ 47 w 317"/>
                <a:gd name="T5" fmla="*/ 334 h 421"/>
                <a:gd name="T6" fmla="*/ 89 w 317"/>
                <a:gd name="T7" fmla="*/ 421 h 421"/>
                <a:gd name="T8" fmla="*/ 90 w 317"/>
                <a:gd name="T9" fmla="*/ 421 h 421"/>
                <a:gd name="T10" fmla="*/ 81 w 317"/>
                <a:gd name="T11" fmla="*/ 381 h 421"/>
                <a:gd name="T12" fmla="*/ 91 w 317"/>
                <a:gd name="T13" fmla="*/ 406 h 421"/>
                <a:gd name="T14" fmla="*/ 86 w 317"/>
                <a:gd name="T15" fmla="*/ 362 h 421"/>
                <a:gd name="T16" fmla="*/ 94 w 317"/>
                <a:gd name="T17" fmla="*/ 395 h 421"/>
                <a:gd name="T18" fmla="*/ 239 w 317"/>
                <a:gd name="T19" fmla="*/ 395 h 421"/>
                <a:gd name="T20" fmla="*/ 256 w 317"/>
                <a:gd name="T21" fmla="*/ 353 h 421"/>
                <a:gd name="T22" fmla="*/ 247 w 317"/>
                <a:gd name="T23" fmla="*/ 401 h 421"/>
                <a:gd name="T24" fmla="*/ 265 w 317"/>
                <a:gd name="T25" fmla="*/ 370 h 421"/>
                <a:gd name="T26" fmla="*/ 257 w 317"/>
                <a:gd name="T27" fmla="*/ 421 h 421"/>
                <a:gd name="T28" fmla="*/ 257 w 317"/>
                <a:gd name="T29" fmla="*/ 421 h 421"/>
                <a:gd name="T30" fmla="*/ 303 w 317"/>
                <a:gd name="T31" fmla="*/ 139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7" h="421">
                  <a:moveTo>
                    <a:pt x="303" y="139"/>
                  </a:moveTo>
                  <a:cubicBezTo>
                    <a:pt x="287" y="28"/>
                    <a:pt x="185" y="0"/>
                    <a:pt x="92" y="51"/>
                  </a:cubicBezTo>
                  <a:cubicBezTo>
                    <a:pt x="0" y="101"/>
                    <a:pt x="36" y="278"/>
                    <a:pt x="47" y="334"/>
                  </a:cubicBezTo>
                  <a:cubicBezTo>
                    <a:pt x="54" y="371"/>
                    <a:pt x="76" y="404"/>
                    <a:pt x="89" y="421"/>
                  </a:cubicBezTo>
                  <a:cubicBezTo>
                    <a:pt x="89" y="421"/>
                    <a:pt x="90" y="421"/>
                    <a:pt x="90" y="421"/>
                  </a:cubicBezTo>
                  <a:cubicBezTo>
                    <a:pt x="90" y="421"/>
                    <a:pt x="80" y="397"/>
                    <a:pt x="81" y="381"/>
                  </a:cubicBezTo>
                  <a:cubicBezTo>
                    <a:pt x="81" y="381"/>
                    <a:pt x="84" y="398"/>
                    <a:pt x="91" y="406"/>
                  </a:cubicBezTo>
                  <a:cubicBezTo>
                    <a:pt x="91" y="406"/>
                    <a:pt x="84" y="371"/>
                    <a:pt x="86" y="362"/>
                  </a:cubicBezTo>
                  <a:cubicBezTo>
                    <a:pt x="86" y="362"/>
                    <a:pt x="92" y="391"/>
                    <a:pt x="94" y="395"/>
                  </a:cubicBezTo>
                  <a:cubicBezTo>
                    <a:pt x="96" y="400"/>
                    <a:pt x="143" y="359"/>
                    <a:pt x="239" y="395"/>
                  </a:cubicBezTo>
                  <a:cubicBezTo>
                    <a:pt x="239" y="395"/>
                    <a:pt x="253" y="378"/>
                    <a:pt x="256" y="353"/>
                  </a:cubicBezTo>
                  <a:cubicBezTo>
                    <a:pt x="256" y="353"/>
                    <a:pt x="257" y="381"/>
                    <a:pt x="247" y="401"/>
                  </a:cubicBezTo>
                  <a:cubicBezTo>
                    <a:pt x="247" y="401"/>
                    <a:pt x="260" y="400"/>
                    <a:pt x="265" y="370"/>
                  </a:cubicBezTo>
                  <a:cubicBezTo>
                    <a:pt x="265" y="370"/>
                    <a:pt x="270" y="398"/>
                    <a:pt x="257" y="421"/>
                  </a:cubicBezTo>
                  <a:cubicBezTo>
                    <a:pt x="257" y="421"/>
                    <a:pt x="257" y="421"/>
                    <a:pt x="257" y="421"/>
                  </a:cubicBezTo>
                  <a:cubicBezTo>
                    <a:pt x="286" y="375"/>
                    <a:pt x="317" y="238"/>
                    <a:pt x="303" y="139"/>
                  </a:cubicBezTo>
                  <a:close/>
                </a:path>
              </a:pathLst>
            </a:custGeom>
            <a:solidFill>
              <a:srgbClr val="6D4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í$ľîḍè">
              <a:extLst>
                <a:ext uri="{FF2B5EF4-FFF2-40B4-BE49-F238E27FC236}">
                  <a16:creationId xmlns:a16="http://schemas.microsoft.com/office/drawing/2014/main" id="{0A8B99C8-F121-4D35-9A7A-A6576053F861}"/>
                </a:ext>
              </a:extLst>
            </p:cNvPr>
            <p:cNvSpPr/>
            <p:nvPr/>
          </p:nvSpPr>
          <p:spPr bwMode="auto">
            <a:xfrm>
              <a:off x="1769710" y="1520869"/>
              <a:ext cx="1016551" cy="1206443"/>
            </a:xfrm>
            <a:custGeom>
              <a:avLst/>
              <a:gdLst>
                <a:gd name="T0" fmla="*/ 324 w 389"/>
                <a:gd name="T1" fmla="*/ 79 h 484"/>
                <a:gd name="T2" fmla="*/ 148 w 389"/>
                <a:gd name="T3" fmla="*/ 48 h 484"/>
                <a:gd name="T4" fmla="*/ 47 w 389"/>
                <a:gd name="T5" fmla="*/ 106 h 484"/>
                <a:gd name="T6" fmla="*/ 30 w 389"/>
                <a:gd name="T7" fmla="*/ 449 h 484"/>
                <a:gd name="T8" fmla="*/ 111 w 389"/>
                <a:gd name="T9" fmla="*/ 484 h 484"/>
                <a:gd name="T10" fmla="*/ 69 w 389"/>
                <a:gd name="T11" fmla="*/ 397 h 484"/>
                <a:gd name="T12" fmla="*/ 114 w 389"/>
                <a:gd name="T13" fmla="*/ 114 h 484"/>
                <a:gd name="T14" fmla="*/ 325 w 389"/>
                <a:gd name="T15" fmla="*/ 202 h 484"/>
                <a:gd name="T16" fmla="*/ 279 w 389"/>
                <a:gd name="T17" fmla="*/ 484 h 484"/>
                <a:gd name="T18" fmla="*/ 361 w 389"/>
                <a:gd name="T19" fmla="*/ 443 h 484"/>
                <a:gd name="T20" fmla="*/ 324 w 389"/>
                <a:gd name="T21" fmla="*/ 79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9" h="484">
                  <a:moveTo>
                    <a:pt x="324" y="79"/>
                  </a:moveTo>
                  <a:cubicBezTo>
                    <a:pt x="261" y="0"/>
                    <a:pt x="164" y="11"/>
                    <a:pt x="148" y="48"/>
                  </a:cubicBezTo>
                  <a:cubicBezTo>
                    <a:pt x="148" y="48"/>
                    <a:pt x="96" y="29"/>
                    <a:pt x="47" y="106"/>
                  </a:cubicBezTo>
                  <a:cubicBezTo>
                    <a:pt x="0" y="181"/>
                    <a:pt x="23" y="406"/>
                    <a:pt x="30" y="449"/>
                  </a:cubicBezTo>
                  <a:cubicBezTo>
                    <a:pt x="30" y="449"/>
                    <a:pt x="77" y="481"/>
                    <a:pt x="111" y="484"/>
                  </a:cubicBezTo>
                  <a:cubicBezTo>
                    <a:pt x="98" y="467"/>
                    <a:pt x="76" y="434"/>
                    <a:pt x="69" y="397"/>
                  </a:cubicBezTo>
                  <a:cubicBezTo>
                    <a:pt x="58" y="341"/>
                    <a:pt x="22" y="164"/>
                    <a:pt x="114" y="114"/>
                  </a:cubicBezTo>
                  <a:cubicBezTo>
                    <a:pt x="207" y="63"/>
                    <a:pt x="309" y="91"/>
                    <a:pt x="325" y="202"/>
                  </a:cubicBezTo>
                  <a:cubicBezTo>
                    <a:pt x="339" y="301"/>
                    <a:pt x="308" y="438"/>
                    <a:pt x="279" y="484"/>
                  </a:cubicBezTo>
                  <a:cubicBezTo>
                    <a:pt x="286" y="483"/>
                    <a:pt x="350" y="470"/>
                    <a:pt x="361" y="443"/>
                  </a:cubicBezTo>
                  <a:cubicBezTo>
                    <a:pt x="382" y="391"/>
                    <a:pt x="389" y="160"/>
                    <a:pt x="324" y="79"/>
                  </a:cubicBezTo>
                  <a:close/>
                </a:path>
              </a:pathLst>
            </a:custGeom>
            <a:solidFill>
              <a:srgbClr val="7E53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ṡļîḓé">
              <a:extLst>
                <a:ext uri="{FF2B5EF4-FFF2-40B4-BE49-F238E27FC236}">
                  <a16:creationId xmlns:a16="http://schemas.microsoft.com/office/drawing/2014/main" id="{D8992E5E-19FA-4872-AC90-BD5AED918420}"/>
                </a:ext>
              </a:extLst>
            </p:cNvPr>
            <p:cNvSpPr/>
            <p:nvPr/>
          </p:nvSpPr>
          <p:spPr bwMode="auto">
            <a:xfrm>
              <a:off x="1951996" y="4478062"/>
              <a:ext cx="330200" cy="1436688"/>
            </a:xfrm>
            <a:custGeom>
              <a:avLst/>
              <a:gdLst>
                <a:gd name="T0" fmla="*/ 99 w 100"/>
                <a:gd name="T1" fmla="*/ 380 h 436"/>
                <a:gd name="T2" fmla="*/ 89 w 100"/>
                <a:gd name="T3" fmla="*/ 358 h 436"/>
                <a:gd name="T4" fmla="*/ 94 w 100"/>
                <a:gd name="T5" fmla="*/ 12 h 436"/>
                <a:gd name="T6" fmla="*/ 39 w 100"/>
                <a:gd name="T7" fmla="*/ 8 h 436"/>
                <a:gd name="T8" fmla="*/ 61 w 100"/>
                <a:gd name="T9" fmla="*/ 361 h 436"/>
                <a:gd name="T10" fmla="*/ 40 w 100"/>
                <a:gd name="T11" fmla="*/ 408 h 436"/>
                <a:gd name="T12" fmla="*/ 14 w 100"/>
                <a:gd name="T13" fmla="*/ 431 h 436"/>
                <a:gd name="T14" fmla="*/ 79 w 100"/>
                <a:gd name="T15" fmla="*/ 416 h 436"/>
                <a:gd name="T16" fmla="*/ 79 w 100"/>
                <a:gd name="T17" fmla="*/ 416 h 436"/>
                <a:gd name="T18" fmla="*/ 79 w 100"/>
                <a:gd name="T19" fmla="*/ 425 h 436"/>
                <a:gd name="T20" fmla="*/ 89 w 100"/>
                <a:gd name="T21" fmla="*/ 427 h 436"/>
                <a:gd name="T22" fmla="*/ 89 w 100"/>
                <a:gd name="T23" fmla="*/ 428 h 436"/>
                <a:gd name="T24" fmla="*/ 99 w 100"/>
                <a:gd name="T25" fmla="*/ 428 h 436"/>
                <a:gd name="T26" fmla="*/ 99 w 100"/>
                <a:gd name="T27" fmla="*/ 38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0" h="436">
                  <a:moveTo>
                    <a:pt x="99" y="380"/>
                  </a:moveTo>
                  <a:cubicBezTo>
                    <a:pt x="97" y="371"/>
                    <a:pt x="89" y="358"/>
                    <a:pt x="89" y="358"/>
                  </a:cubicBezTo>
                  <a:cubicBezTo>
                    <a:pt x="89" y="318"/>
                    <a:pt x="94" y="12"/>
                    <a:pt x="94" y="12"/>
                  </a:cubicBezTo>
                  <a:cubicBezTo>
                    <a:pt x="94" y="12"/>
                    <a:pt x="54" y="0"/>
                    <a:pt x="39" y="8"/>
                  </a:cubicBezTo>
                  <a:cubicBezTo>
                    <a:pt x="39" y="8"/>
                    <a:pt x="59" y="329"/>
                    <a:pt x="61" y="361"/>
                  </a:cubicBezTo>
                  <a:cubicBezTo>
                    <a:pt x="61" y="361"/>
                    <a:pt x="42" y="408"/>
                    <a:pt x="40" y="408"/>
                  </a:cubicBezTo>
                  <a:cubicBezTo>
                    <a:pt x="19" y="412"/>
                    <a:pt x="0" y="430"/>
                    <a:pt x="14" y="431"/>
                  </a:cubicBezTo>
                  <a:cubicBezTo>
                    <a:pt x="63" y="436"/>
                    <a:pt x="74" y="419"/>
                    <a:pt x="79" y="416"/>
                  </a:cubicBezTo>
                  <a:cubicBezTo>
                    <a:pt x="79" y="416"/>
                    <a:pt x="79" y="416"/>
                    <a:pt x="79" y="416"/>
                  </a:cubicBezTo>
                  <a:cubicBezTo>
                    <a:pt x="79" y="425"/>
                    <a:pt x="79" y="425"/>
                    <a:pt x="79" y="425"/>
                  </a:cubicBezTo>
                  <a:cubicBezTo>
                    <a:pt x="89" y="427"/>
                    <a:pt x="89" y="427"/>
                    <a:pt x="89" y="427"/>
                  </a:cubicBezTo>
                  <a:cubicBezTo>
                    <a:pt x="89" y="428"/>
                    <a:pt x="89" y="428"/>
                    <a:pt x="89" y="428"/>
                  </a:cubicBezTo>
                  <a:cubicBezTo>
                    <a:pt x="99" y="428"/>
                    <a:pt x="99" y="428"/>
                    <a:pt x="99" y="428"/>
                  </a:cubicBezTo>
                  <a:cubicBezTo>
                    <a:pt x="99" y="428"/>
                    <a:pt x="100" y="389"/>
                    <a:pt x="99" y="380"/>
                  </a:cubicBezTo>
                  <a:close/>
                </a:path>
              </a:pathLst>
            </a:custGeom>
            <a:solidFill>
              <a:srgbClr val="FCB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ïṥḻidè">
              <a:extLst>
                <a:ext uri="{FF2B5EF4-FFF2-40B4-BE49-F238E27FC236}">
                  <a16:creationId xmlns:a16="http://schemas.microsoft.com/office/drawing/2014/main" id="{DDD86D9E-103A-40D8-B301-D88FE4E7CAA6}"/>
                </a:ext>
              </a:extLst>
            </p:cNvPr>
            <p:cNvSpPr/>
            <p:nvPr/>
          </p:nvSpPr>
          <p:spPr bwMode="auto">
            <a:xfrm>
              <a:off x="1967871" y="5706787"/>
              <a:ext cx="314325" cy="207963"/>
            </a:xfrm>
            <a:custGeom>
              <a:avLst/>
              <a:gdLst>
                <a:gd name="T0" fmla="*/ 9 w 95"/>
                <a:gd name="T1" fmla="*/ 58 h 63"/>
                <a:gd name="T2" fmla="*/ 74 w 95"/>
                <a:gd name="T3" fmla="*/ 43 h 63"/>
                <a:gd name="T4" fmla="*/ 74 w 95"/>
                <a:gd name="T5" fmla="*/ 43 h 63"/>
                <a:gd name="T6" fmla="*/ 74 w 95"/>
                <a:gd name="T7" fmla="*/ 52 h 63"/>
                <a:gd name="T8" fmla="*/ 84 w 95"/>
                <a:gd name="T9" fmla="*/ 54 h 63"/>
                <a:gd name="T10" fmla="*/ 84 w 95"/>
                <a:gd name="T11" fmla="*/ 55 h 63"/>
                <a:gd name="T12" fmla="*/ 94 w 95"/>
                <a:gd name="T13" fmla="*/ 55 h 63"/>
                <a:gd name="T14" fmla="*/ 94 w 95"/>
                <a:gd name="T15" fmla="*/ 7 h 63"/>
                <a:gd name="T16" fmla="*/ 92 w 95"/>
                <a:gd name="T17" fmla="*/ 0 h 63"/>
                <a:gd name="T18" fmla="*/ 92 w 95"/>
                <a:gd name="T19" fmla="*/ 0 h 63"/>
                <a:gd name="T20" fmla="*/ 49 w 95"/>
                <a:gd name="T21" fmla="*/ 45 h 63"/>
                <a:gd name="T22" fmla="*/ 16 w 95"/>
                <a:gd name="T23" fmla="*/ 43 h 63"/>
                <a:gd name="T24" fmla="*/ 9 w 95"/>
                <a:gd name="T25" fmla="*/ 5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63">
                  <a:moveTo>
                    <a:pt x="9" y="58"/>
                  </a:moveTo>
                  <a:cubicBezTo>
                    <a:pt x="58" y="63"/>
                    <a:pt x="69" y="46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55"/>
                    <a:pt x="95" y="16"/>
                    <a:pt x="94" y="7"/>
                  </a:cubicBezTo>
                  <a:cubicBezTo>
                    <a:pt x="94" y="5"/>
                    <a:pt x="93" y="3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6" y="7"/>
                    <a:pt x="49" y="45"/>
                    <a:pt x="49" y="45"/>
                  </a:cubicBezTo>
                  <a:cubicBezTo>
                    <a:pt x="29" y="48"/>
                    <a:pt x="20" y="45"/>
                    <a:pt x="16" y="43"/>
                  </a:cubicBezTo>
                  <a:cubicBezTo>
                    <a:pt x="5" y="49"/>
                    <a:pt x="0" y="57"/>
                    <a:pt x="9" y="5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îslîḋé">
              <a:extLst>
                <a:ext uri="{FF2B5EF4-FFF2-40B4-BE49-F238E27FC236}">
                  <a16:creationId xmlns:a16="http://schemas.microsoft.com/office/drawing/2014/main" id="{1C3EC892-2555-4445-B630-E929F10E24E1}"/>
                </a:ext>
              </a:extLst>
            </p:cNvPr>
            <p:cNvSpPr/>
            <p:nvPr/>
          </p:nvSpPr>
          <p:spPr bwMode="auto">
            <a:xfrm>
              <a:off x="2275846" y="4478062"/>
              <a:ext cx="333375" cy="1436688"/>
            </a:xfrm>
            <a:custGeom>
              <a:avLst/>
              <a:gdLst>
                <a:gd name="T0" fmla="*/ 2 w 101"/>
                <a:gd name="T1" fmla="*/ 380 h 436"/>
                <a:gd name="T2" fmla="*/ 12 w 101"/>
                <a:gd name="T3" fmla="*/ 358 h 436"/>
                <a:gd name="T4" fmla="*/ 6 w 101"/>
                <a:gd name="T5" fmla="*/ 12 h 436"/>
                <a:gd name="T6" fmla="*/ 62 w 101"/>
                <a:gd name="T7" fmla="*/ 8 h 436"/>
                <a:gd name="T8" fmla="*/ 40 w 101"/>
                <a:gd name="T9" fmla="*/ 361 h 436"/>
                <a:gd name="T10" fmla="*/ 60 w 101"/>
                <a:gd name="T11" fmla="*/ 408 h 436"/>
                <a:gd name="T12" fmla="*/ 86 w 101"/>
                <a:gd name="T13" fmla="*/ 431 h 436"/>
                <a:gd name="T14" fmla="*/ 22 w 101"/>
                <a:gd name="T15" fmla="*/ 416 h 436"/>
                <a:gd name="T16" fmla="*/ 22 w 101"/>
                <a:gd name="T17" fmla="*/ 416 h 436"/>
                <a:gd name="T18" fmla="*/ 21 w 101"/>
                <a:gd name="T19" fmla="*/ 425 h 436"/>
                <a:gd name="T20" fmla="*/ 11 w 101"/>
                <a:gd name="T21" fmla="*/ 427 h 436"/>
                <a:gd name="T22" fmla="*/ 11 w 101"/>
                <a:gd name="T23" fmla="*/ 428 h 436"/>
                <a:gd name="T24" fmla="*/ 2 w 101"/>
                <a:gd name="T25" fmla="*/ 428 h 436"/>
                <a:gd name="T26" fmla="*/ 2 w 101"/>
                <a:gd name="T27" fmla="*/ 38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436">
                  <a:moveTo>
                    <a:pt x="2" y="380"/>
                  </a:moveTo>
                  <a:cubicBezTo>
                    <a:pt x="3" y="371"/>
                    <a:pt x="12" y="358"/>
                    <a:pt x="12" y="358"/>
                  </a:cubicBezTo>
                  <a:cubicBezTo>
                    <a:pt x="12" y="318"/>
                    <a:pt x="6" y="12"/>
                    <a:pt x="6" y="12"/>
                  </a:cubicBezTo>
                  <a:cubicBezTo>
                    <a:pt x="6" y="12"/>
                    <a:pt x="47" y="0"/>
                    <a:pt x="62" y="8"/>
                  </a:cubicBezTo>
                  <a:cubicBezTo>
                    <a:pt x="62" y="8"/>
                    <a:pt x="41" y="329"/>
                    <a:pt x="40" y="361"/>
                  </a:cubicBezTo>
                  <a:cubicBezTo>
                    <a:pt x="40" y="361"/>
                    <a:pt x="59" y="408"/>
                    <a:pt x="60" y="408"/>
                  </a:cubicBezTo>
                  <a:cubicBezTo>
                    <a:pt x="82" y="412"/>
                    <a:pt x="101" y="430"/>
                    <a:pt x="86" y="431"/>
                  </a:cubicBezTo>
                  <a:cubicBezTo>
                    <a:pt x="38" y="436"/>
                    <a:pt x="26" y="419"/>
                    <a:pt x="22" y="416"/>
                  </a:cubicBezTo>
                  <a:cubicBezTo>
                    <a:pt x="22" y="416"/>
                    <a:pt x="22" y="416"/>
                    <a:pt x="22" y="416"/>
                  </a:cubicBezTo>
                  <a:cubicBezTo>
                    <a:pt x="21" y="425"/>
                    <a:pt x="21" y="425"/>
                    <a:pt x="21" y="425"/>
                  </a:cubicBezTo>
                  <a:cubicBezTo>
                    <a:pt x="11" y="427"/>
                    <a:pt x="11" y="427"/>
                    <a:pt x="11" y="427"/>
                  </a:cubicBezTo>
                  <a:cubicBezTo>
                    <a:pt x="11" y="428"/>
                    <a:pt x="11" y="428"/>
                    <a:pt x="11" y="428"/>
                  </a:cubicBezTo>
                  <a:cubicBezTo>
                    <a:pt x="2" y="428"/>
                    <a:pt x="2" y="428"/>
                    <a:pt x="2" y="428"/>
                  </a:cubicBezTo>
                  <a:cubicBezTo>
                    <a:pt x="2" y="428"/>
                    <a:pt x="0" y="389"/>
                    <a:pt x="2" y="380"/>
                  </a:cubicBezTo>
                  <a:close/>
                </a:path>
              </a:pathLst>
            </a:custGeom>
            <a:solidFill>
              <a:srgbClr val="FCB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ïSļíḓé">
              <a:extLst>
                <a:ext uri="{FF2B5EF4-FFF2-40B4-BE49-F238E27FC236}">
                  <a16:creationId xmlns:a16="http://schemas.microsoft.com/office/drawing/2014/main" id="{ABBAB918-AE20-432D-AA1B-B96EC7877FF9}"/>
                </a:ext>
              </a:extLst>
            </p:cNvPr>
            <p:cNvSpPr/>
            <p:nvPr/>
          </p:nvSpPr>
          <p:spPr bwMode="auto">
            <a:xfrm>
              <a:off x="2275846" y="5706787"/>
              <a:ext cx="317500" cy="207963"/>
            </a:xfrm>
            <a:custGeom>
              <a:avLst/>
              <a:gdLst>
                <a:gd name="T0" fmla="*/ 86 w 96"/>
                <a:gd name="T1" fmla="*/ 58 h 63"/>
                <a:gd name="T2" fmla="*/ 22 w 96"/>
                <a:gd name="T3" fmla="*/ 43 h 63"/>
                <a:gd name="T4" fmla="*/ 22 w 96"/>
                <a:gd name="T5" fmla="*/ 43 h 63"/>
                <a:gd name="T6" fmla="*/ 21 w 96"/>
                <a:gd name="T7" fmla="*/ 52 h 63"/>
                <a:gd name="T8" fmla="*/ 11 w 96"/>
                <a:gd name="T9" fmla="*/ 54 h 63"/>
                <a:gd name="T10" fmla="*/ 11 w 96"/>
                <a:gd name="T11" fmla="*/ 55 h 63"/>
                <a:gd name="T12" fmla="*/ 2 w 96"/>
                <a:gd name="T13" fmla="*/ 55 h 63"/>
                <a:gd name="T14" fmla="*/ 2 w 96"/>
                <a:gd name="T15" fmla="*/ 7 h 63"/>
                <a:gd name="T16" fmla="*/ 3 w 96"/>
                <a:gd name="T17" fmla="*/ 0 h 63"/>
                <a:gd name="T18" fmla="*/ 3 w 96"/>
                <a:gd name="T19" fmla="*/ 0 h 63"/>
                <a:gd name="T20" fmla="*/ 46 w 96"/>
                <a:gd name="T21" fmla="*/ 45 h 63"/>
                <a:gd name="T22" fmla="*/ 80 w 96"/>
                <a:gd name="T23" fmla="*/ 43 h 63"/>
                <a:gd name="T24" fmla="*/ 86 w 96"/>
                <a:gd name="T25" fmla="*/ 5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63">
                  <a:moveTo>
                    <a:pt x="86" y="58"/>
                  </a:moveTo>
                  <a:cubicBezTo>
                    <a:pt x="38" y="63"/>
                    <a:pt x="26" y="46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0" y="16"/>
                    <a:pt x="2" y="7"/>
                  </a:cubicBezTo>
                  <a:cubicBezTo>
                    <a:pt x="2" y="5"/>
                    <a:pt x="3" y="3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0" y="7"/>
                    <a:pt x="46" y="45"/>
                    <a:pt x="46" y="45"/>
                  </a:cubicBezTo>
                  <a:cubicBezTo>
                    <a:pt x="67" y="48"/>
                    <a:pt x="76" y="45"/>
                    <a:pt x="80" y="43"/>
                  </a:cubicBezTo>
                  <a:cubicBezTo>
                    <a:pt x="91" y="49"/>
                    <a:pt x="96" y="57"/>
                    <a:pt x="86" y="5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$ľíďê">
              <a:extLst>
                <a:ext uri="{FF2B5EF4-FFF2-40B4-BE49-F238E27FC236}">
                  <a16:creationId xmlns:a16="http://schemas.microsoft.com/office/drawing/2014/main" id="{5B8D9090-4E6F-47BD-B5C3-2660F0F3D00A}"/>
                </a:ext>
              </a:extLst>
            </p:cNvPr>
            <p:cNvSpPr/>
            <p:nvPr/>
          </p:nvSpPr>
          <p:spPr bwMode="auto">
            <a:xfrm>
              <a:off x="1964696" y="3855762"/>
              <a:ext cx="641350" cy="695325"/>
            </a:xfrm>
            <a:custGeom>
              <a:avLst/>
              <a:gdLst>
                <a:gd name="T0" fmla="*/ 194 w 194"/>
                <a:gd name="T1" fmla="*/ 0 h 211"/>
                <a:gd name="T2" fmla="*/ 97 w 194"/>
                <a:gd name="T3" fmla="*/ 18 h 211"/>
                <a:gd name="T4" fmla="*/ 97 w 194"/>
                <a:gd name="T5" fmla="*/ 17 h 211"/>
                <a:gd name="T6" fmla="*/ 97 w 194"/>
                <a:gd name="T7" fmla="*/ 18 h 211"/>
                <a:gd name="T8" fmla="*/ 97 w 194"/>
                <a:gd name="T9" fmla="*/ 17 h 211"/>
                <a:gd name="T10" fmla="*/ 97 w 194"/>
                <a:gd name="T11" fmla="*/ 18 h 211"/>
                <a:gd name="T12" fmla="*/ 0 w 194"/>
                <a:gd name="T13" fmla="*/ 0 h 211"/>
                <a:gd name="T14" fmla="*/ 19 w 194"/>
                <a:gd name="T15" fmla="*/ 204 h 211"/>
                <a:gd name="T16" fmla="*/ 97 w 194"/>
                <a:gd name="T17" fmla="*/ 211 h 211"/>
                <a:gd name="T18" fmla="*/ 97 w 194"/>
                <a:gd name="T19" fmla="*/ 211 h 211"/>
                <a:gd name="T20" fmla="*/ 97 w 194"/>
                <a:gd name="T21" fmla="*/ 211 h 211"/>
                <a:gd name="T22" fmla="*/ 97 w 194"/>
                <a:gd name="T23" fmla="*/ 211 h 211"/>
                <a:gd name="T24" fmla="*/ 97 w 194"/>
                <a:gd name="T25" fmla="*/ 211 h 211"/>
                <a:gd name="T26" fmla="*/ 175 w 194"/>
                <a:gd name="T27" fmla="*/ 204 h 211"/>
                <a:gd name="T28" fmla="*/ 194 w 194"/>
                <a:gd name="T2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4" h="211">
                  <a:moveTo>
                    <a:pt x="194" y="0"/>
                  </a:moveTo>
                  <a:cubicBezTo>
                    <a:pt x="97" y="18"/>
                    <a:pt x="97" y="18"/>
                    <a:pt x="97" y="18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67"/>
                    <a:pt x="19" y="204"/>
                  </a:cubicBezTo>
                  <a:cubicBezTo>
                    <a:pt x="19" y="204"/>
                    <a:pt x="50" y="211"/>
                    <a:pt x="97" y="211"/>
                  </a:cubicBezTo>
                  <a:cubicBezTo>
                    <a:pt x="97" y="211"/>
                    <a:pt x="97" y="211"/>
                    <a:pt x="97" y="211"/>
                  </a:cubicBezTo>
                  <a:cubicBezTo>
                    <a:pt x="97" y="211"/>
                    <a:pt x="97" y="211"/>
                    <a:pt x="97" y="211"/>
                  </a:cubicBezTo>
                  <a:cubicBezTo>
                    <a:pt x="97" y="211"/>
                    <a:pt x="97" y="211"/>
                    <a:pt x="97" y="211"/>
                  </a:cubicBezTo>
                  <a:cubicBezTo>
                    <a:pt x="97" y="211"/>
                    <a:pt x="97" y="211"/>
                    <a:pt x="97" y="211"/>
                  </a:cubicBezTo>
                  <a:cubicBezTo>
                    <a:pt x="144" y="211"/>
                    <a:pt x="175" y="204"/>
                    <a:pt x="175" y="204"/>
                  </a:cubicBezTo>
                  <a:cubicBezTo>
                    <a:pt x="193" y="67"/>
                    <a:pt x="194" y="0"/>
                    <a:pt x="194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iślîdé">
              <a:extLst>
                <a:ext uri="{FF2B5EF4-FFF2-40B4-BE49-F238E27FC236}">
                  <a16:creationId xmlns:a16="http://schemas.microsoft.com/office/drawing/2014/main" id="{35E61ADF-F5DD-4813-B943-0673825AB387}"/>
                </a:ext>
              </a:extLst>
            </p:cNvPr>
            <p:cNvSpPr/>
            <p:nvPr/>
          </p:nvSpPr>
          <p:spPr bwMode="auto">
            <a:xfrm>
              <a:off x="2090108" y="2817537"/>
              <a:ext cx="381000" cy="790575"/>
            </a:xfrm>
            <a:custGeom>
              <a:avLst/>
              <a:gdLst>
                <a:gd name="T0" fmla="*/ 208 w 240"/>
                <a:gd name="T1" fmla="*/ 0 h 498"/>
                <a:gd name="T2" fmla="*/ 119 w 240"/>
                <a:gd name="T3" fmla="*/ 0 h 498"/>
                <a:gd name="T4" fmla="*/ 31 w 240"/>
                <a:gd name="T5" fmla="*/ 0 h 498"/>
                <a:gd name="T6" fmla="*/ 0 w 240"/>
                <a:gd name="T7" fmla="*/ 224 h 498"/>
                <a:gd name="T8" fmla="*/ 119 w 240"/>
                <a:gd name="T9" fmla="*/ 498 h 498"/>
                <a:gd name="T10" fmla="*/ 240 w 240"/>
                <a:gd name="T11" fmla="*/ 224 h 498"/>
                <a:gd name="T12" fmla="*/ 208 w 240"/>
                <a:gd name="T13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498">
                  <a:moveTo>
                    <a:pt x="208" y="0"/>
                  </a:moveTo>
                  <a:lnTo>
                    <a:pt x="119" y="0"/>
                  </a:lnTo>
                  <a:lnTo>
                    <a:pt x="31" y="0"/>
                  </a:lnTo>
                  <a:lnTo>
                    <a:pt x="0" y="224"/>
                  </a:lnTo>
                  <a:lnTo>
                    <a:pt x="119" y="498"/>
                  </a:lnTo>
                  <a:lnTo>
                    <a:pt x="240" y="224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FCB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ṡļîḑè">
              <a:extLst>
                <a:ext uri="{FF2B5EF4-FFF2-40B4-BE49-F238E27FC236}">
                  <a16:creationId xmlns:a16="http://schemas.microsoft.com/office/drawing/2014/main" id="{6A70D880-A14C-4D09-8CE8-6252355ECCD3}"/>
                </a:ext>
              </a:extLst>
            </p:cNvPr>
            <p:cNvSpPr/>
            <p:nvPr/>
          </p:nvSpPr>
          <p:spPr bwMode="auto">
            <a:xfrm>
              <a:off x="2179008" y="2593699"/>
              <a:ext cx="201613" cy="242888"/>
            </a:xfrm>
            <a:prstGeom prst="rect">
              <a:avLst/>
            </a:prstGeom>
            <a:solidFill>
              <a:srgbClr val="FCB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îṧľídé">
              <a:extLst>
                <a:ext uri="{FF2B5EF4-FFF2-40B4-BE49-F238E27FC236}">
                  <a16:creationId xmlns:a16="http://schemas.microsoft.com/office/drawing/2014/main" id="{C033BBCF-61BD-469E-B22B-D88625C2540F}"/>
                </a:ext>
              </a:extLst>
            </p:cNvPr>
            <p:cNvSpPr/>
            <p:nvPr/>
          </p:nvSpPr>
          <p:spPr bwMode="auto">
            <a:xfrm>
              <a:off x="2129796" y="2903262"/>
              <a:ext cx="304800" cy="695325"/>
            </a:xfrm>
            <a:custGeom>
              <a:avLst/>
              <a:gdLst>
                <a:gd name="T0" fmla="*/ 0 w 92"/>
                <a:gd name="T1" fmla="*/ 0 h 211"/>
                <a:gd name="T2" fmla="*/ 45 w 92"/>
                <a:gd name="T3" fmla="*/ 21 h 211"/>
                <a:gd name="T4" fmla="*/ 92 w 92"/>
                <a:gd name="T5" fmla="*/ 0 h 211"/>
                <a:gd name="T6" fmla="*/ 92 w 92"/>
                <a:gd name="T7" fmla="*/ 125 h 211"/>
                <a:gd name="T8" fmla="*/ 45 w 92"/>
                <a:gd name="T9" fmla="*/ 211 h 211"/>
                <a:gd name="T10" fmla="*/ 0 w 92"/>
                <a:gd name="T11" fmla="*/ 127 h 211"/>
                <a:gd name="T12" fmla="*/ 0 w 92"/>
                <a:gd name="T1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11">
                  <a:moveTo>
                    <a:pt x="0" y="0"/>
                  </a:moveTo>
                  <a:cubicBezTo>
                    <a:pt x="0" y="0"/>
                    <a:pt x="16" y="21"/>
                    <a:pt x="45" y="21"/>
                  </a:cubicBezTo>
                  <a:cubicBezTo>
                    <a:pt x="75" y="21"/>
                    <a:pt x="92" y="0"/>
                    <a:pt x="92" y="0"/>
                  </a:cubicBezTo>
                  <a:cubicBezTo>
                    <a:pt x="92" y="125"/>
                    <a:pt x="92" y="125"/>
                    <a:pt x="92" y="125"/>
                  </a:cubicBezTo>
                  <a:cubicBezTo>
                    <a:pt x="45" y="211"/>
                    <a:pt x="45" y="211"/>
                    <a:pt x="45" y="211"/>
                  </a:cubicBezTo>
                  <a:cubicBezTo>
                    <a:pt x="0" y="127"/>
                    <a:pt x="0" y="127"/>
                    <a:pt x="0" y="1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ïSļíḋe">
              <a:extLst>
                <a:ext uri="{FF2B5EF4-FFF2-40B4-BE49-F238E27FC236}">
                  <a16:creationId xmlns:a16="http://schemas.microsoft.com/office/drawing/2014/main" id="{7A8761B0-4D33-4D7B-993B-1E0848FB16F1}"/>
                </a:ext>
              </a:extLst>
            </p:cNvPr>
            <p:cNvSpPr/>
            <p:nvPr/>
          </p:nvSpPr>
          <p:spPr bwMode="auto">
            <a:xfrm>
              <a:off x="2179008" y="2593699"/>
              <a:ext cx="201613" cy="85725"/>
            </a:xfrm>
            <a:custGeom>
              <a:avLst/>
              <a:gdLst>
                <a:gd name="T0" fmla="*/ 0 w 61"/>
                <a:gd name="T1" fmla="*/ 18 h 26"/>
                <a:gd name="T2" fmla="*/ 30 w 61"/>
                <a:gd name="T3" fmla="*/ 26 h 26"/>
                <a:gd name="T4" fmla="*/ 61 w 61"/>
                <a:gd name="T5" fmla="*/ 18 h 26"/>
                <a:gd name="T6" fmla="*/ 61 w 61"/>
                <a:gd name="T7" fmla="*/ 0 h 26"/>
                <a:gd name="T8" fmla="*/ 0 w 61"/>
                <a:gd name="T9" fmla="*/ 0 h 26"/>
                <a:gd name="T10" fmla="*/ 0 w 61"/>
                <a:gd name="T11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26">
                  <a:moveTo>
                    <a:pt x="0" y="18"/>
                  </a:moveTo>
                  <a:cubicBezTo>
                    <a:pt x="6" y="21"/>
                    <a:pt x="17" y="26"/>
                    <a:pt x="30" y="26"/>
                  </a:cubicBezTo>
                  <a:cubicBezTo>
                    <a:pt x="44" y="26"/>
                    <a:pt x="55" y="21"/>
                    <a:pt x="61" y="18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F7A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iṥļidé">
              <a:extLst>
                <a:ext uri="{FF2B5EF4-FFF2-40B4-BE49-F238E27FC236}">
                  <a16:creationId xmlns:a16="http://schemas.microsoft.com/office/drawing/2014/main" id="{D0ECAD7C-50E9-4D2D-86D3-38862C618510}"/>
                </a:ext>
              </a:extLst>
            </p:cNvPr>
            <p:cNvSpPr/>
            <p:nvPr/>
          </p:nvSpPr>
          <p:spPr bwMode="auto">
            <a:xfrm>
              <a:off x="1853567" y="2079349"/>
              <a:ext cx="104779" cy="220663"/>
            </a:xfrm>
            <a:custGeom>
              <a:avLst/>
              <a:gdLst>
                <a:gd name="T0" fmla="*/ 24 w 24"/>
                <a:gd name="T1" fmla="*/ 10 h 67"/>
                <a:gd name="T2" fmla="*/ 0 w 24"/>
                <a:gd name="T3" fmla="*/ 24 h 67"/>
                <a:gd name="T4" fmla="*/ 24 w 24"/>
                <a:gd name="T5" fmla="*/ 67 h 67"/>
                <a:gd name="T6" fmla="*/ 24 w 24"/>
                <a:gd name="T7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7">
                  <a:moveTo>
                    <a:pt x="24" y="10"/>
                  </a:moveTo>
                  <a:cubicBezTo>
                    <a:pt x="24" y="10"/>
                    <a:pt x="0" y="0"/>
                    <a:pt x="0" y="24"/>
                  </a:cubicBezTo>
                  <a:cubicBezTo>
                    <a:pt x="1" y="48"/>
                    <a:pt x="24" y="67"/>
                    <a:pt x="24" y="67"/>
                  </a:cubicBezTo>
                  <a:lnTo>
                    <a:pt x="24" y="10"/>
                  </a:lnTo>
                  <a:close/>
                </a:path>
              </a:pathLst>
            </a:custGeom>
            <a:solidFill>
              <a:srgbClr val="F9A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íş1îḋê">
              <a:extLst>
                <a:ext uri="{FF2B5EF4-FFF2-40B4-BE49-F238E27FC236}">
                  <a16:creationId xmlns:a16="http://schemas.microsoft.com/office/drawing/2014/main" id="{681D6EC1-429F-4F69-9870-5AA5EFA40ADD}"/>
                </a:ext>
              </a:extLst>
            </p:cNvPr>
            <p:cNvSpPr/>
            <p:nvPr/>
          </p:nvSpPr>
          <p:spPr bwMode="auto">
            <a:xfrm>
              <a:off x="2602871" y="2079349"/>
              <a:ext cx="106363" cy="220663"/>
            </a:xfrm>
            <a:custGeom>
              <a:avLst/>
              <a:gdLst>
                <a:gd name="T0" fmla="*/ 0 w 24"/>
                <a:gd name="T1" fmla="*/ 10 h 67"/>
                <a:gd name="T2" fmla="*/ 23 w 24"/>
                <a:gd name="T3" fmla="*/ 24 h 67"/>
                <a:gd name="T4" fmla="*/ 0 w 24"/>
                <a:gd name="T5" fmla="*/ 67 h 67"/>
                <a:gd name="T6" fmla="*/ 0 w 24"/>
                <a:gd name="T7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7">
                  <a:moveTo>
                    <a:pt x="0" y="10"/>
                  </a:moveTo>
                  <a:cubicBezTo>
                    <a:pt x="0" y="10"/>
                    <a:pt x="24" y="0"/>
                    <a:pt x="23" y="24"/>
                  </a:cubicBezTo>
                  <a:cubicBezTo>
                    <a:pt x="22" y="48"/>
                    <a:pt x="0" y="67"/>
                    <a:pt x="0" y="67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F9A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iśľiḓê">
              <a:extLst>
                <a:ext uri="{FF2B5EF4-FFF2-40B4-BE49-F238E27FC236}">
                  <a16:creationId xmlns:a16="http://schemas.microsoft.com/office/drawing/2014/main" id="{FFAF21C8-7F73-4E14-9F63-BEF335E56EB4}"/>
                </a:ext>
              </a:extLst>
            </p:cNvPr>
            <p:cNvSpPr/>
            <p:nvPr/>
          </p:nvSpPr>
          <p:spPr bwMode="auto">
            <a:xfrm>
              <a:off x="1921833" y="1765024"/>
              <a:ext cx="714375" cy="884238"/>
            </a:xfrm>
            <a:custGeom>
              <a:avLst/>
              <a:gdLst>
                <a:gd name="T0" fmla="*/ 108 w 216"/>
                <a:gd name="T1" fmla="*/ 2 h 268"/>
                <a:gd name="T2" fmla="*/ 0 w 216"/>
                <a:gd name="T3" fmla="*/ 48 h 268"/>
                <a:gd name="T4" fmla="*/ 8 w 216"/>
                <a:gd name="T5" fmla="*/ 167 h 268"/>
                <a:gd name="T6" fmla="*/ 108 w 216"/>
                <a:gd name="T7" fmla="*/ 268 h 268"/>
                <a:gd name="T8" fmla="*/ 108 w 216"/>
                <a:gd name="T9" fmla="*/ 268 h 268"/>
                <a:gd name="T10" fmla="*/ 108 w 216"/>
                <a:gd name="T11" fmla="*/ 268 h 268"/>
                <a:gd name="T12" fmla="*/ 108 w 216"/>
                <a:gd name="T13" fmla="*/ 268 h 268"/>
                <a:gd name="T14" fmla="*/ 108 w 216"/>
                <a:gd name="T15" fmla="*/ 268 h 268"/>
                <a:gd name="T16" fmla="*/ 208 w 216"/>
                <a:gd name="T17" fmla="*/ 167 h 268"/>
                <a:gd name="T18" fmla="*/ 216 w 216"/>
                <a:gd name="T19" fmla="*/ 48 h 268"/>
                <a:gd name="T20" fmla="*/ 108 w 216"/>
                <a:gd name="T21" fmla="*/ 2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" h="268">
                  <a:moveTo>
                    <a:pt x="108" y="2"/>
                  </a:moveTo>
                  <a:cubicBezTo>
                    <a:pt x="102" y="1"/>
                    <a:pt x="28" y="0"/>
                    <a:pt x="0" y="48"/>
                  </a:cubicBezTo>
                  <a:cubicBezTo>
                    <a:pt x="0" y="48"/>
                    <a:pt x="5" y="145"/>
                    <a:pt x="8" y="167"/>
                  </a:cubicBezTo>
                  <a:cubicBezTo>
                    <a:pt x="15" y="219"/>
                    <a:pt x="65" y="268"/>
                    <a:pt x="108" y="268"/>
                  </a:cubicBezTo>
                  <a:cubicBezTo>
                    <a:pt x="108" y="268"/>
                    <a:pt x="108" y="268"/>
                    <a:pt x="108" y="268"/>
                  </a:cubicBezTo>
                  <a:cubicBezTo>
                    <a:pt x="108" y="268"/>
                    <a:pt x="108" y="268"/>
                    <a:pt x="108" y="268"/>
                  </a:cubicBezTo>
                  <a:cubicBezTo>
                    <a:pt x="108" y="268"/>
                    <a:pt x="108" y="268"/>
                    <a:pt x="108" y="268"/>
                  </a:cubicBezTo>
                  <a:cubicBezTo>
                    <a:pt x="108" y="268"/>
                    <a:pt x="108" y="268"/>
                    <a:pt x="108" y="268"/>
                  </a:cubicBezTo>
                  <a:cubicBezTo>
                    <a:pt x="151" y="268"/>
                    <a:pt x="201" y="219"/>
                    <a:pt x="208" y="167"/>
                  </a:cubicBezTo>
                  <a:cubicBezTo>
                    <a:pt x="210" y="145"/>
                    <a:pt x="216" y="48"/>
                    <a:pt x="216" y="48"/>
                  </a:cubicBezTo>
                  <a:cubicBezTo>
                    <a:pt x="188" y="0"/>
                    <a:pt x="113" y="1"/>
                    <a:pt x="108" y="2"/>
                  </a:cubicBezTo>
                  <a:close/>
                </a:path>
              </a:pathLst>
            </a:custGeom>
            <a:solidFill>
              <a:srgbClr val="FCB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íS1ïḍê">
              <a:extLst>
                <a:ext uri="{FF2B5EF4-FFF2-40B4-BE49-F238E27FC236}">
                  <a16:creationId xmlns:a16="http://schemas.microsoft.com/office/drawing/2014/main" id="{D202757F-F0E9-4E6A-964E-03E191639842}"/>
                </a:ext>
              </a:extLst>
            </p:cNvPr>
            <p:cNvSpPr/>
            <p:nvPr/>
          </p:nvSpPr>
          <p:spPr bwMode="auto">
            <a:xfrm>
              <a:off x="2218696" y="2184124"/>
              <a:ext cx="60325" cy="192088"/>
            </a:xfrm>
            <a:custGeom>
              <a:avLst/>
              <a:gdLst>
                <a:gd name="T0" fmla="*/ 18 w 18"/>
                <a:gd name="T1" fmla="*/ 0 h 58"/>
                <a:gd name="T2" fmla="*/ 0 w 18"/>
                <a:gd name="T3" fmla="*/ 39 h 58"/>
                <a:gd name="T4" fmla="*/ 18 w 18"/>
                <a:gd name="T5" fmla="*/ 43 h 58"/>
                <a:gd name="T6" fmla="*/ 18 w 18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8">
                  <a:moveTo>
                    <a:pt x="18" y="0"/>
                  </a:moveTo>
                  <a:cubicBezTo>
                    <a:pt x="18" y="0"/>
                    <a:pt x="0" y="21"/>
                    <a:pt x="0" y="39"/>
                  </a:cubicBezTo>
                  <a:cubicBezTo>
                    <a:pt x="0" y="58"/>
                    <a:pt x="18" y="43"/>
                    <a:pt x="18" y="43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F8A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íṣ1iḍé">
              <a:extLst>
                <a:ext uri="{FF2B5EF4-FFF2-40B4-BE49-F238E27FC236}">
                  <a16:creationId xmlns:a16="http://schemas.microsoft.com/office/drawing/2014/main" id="{509A8C31-AF85-48C5-A695-C977DD0A8FD5}"/>
                </a:ext>
              </a:extLst>
            </p:cNvPr>
            <p:cNvSpPr/>
            <p:nvPr/>
          </p:nvSpPr>
          <p:spPr bwMode="auto">
            <a:xfrm>
              <a:off x="2371096" y="2095224"/>
              <a:ext cx="188913" cy="55563"/>
            </a:xfrm>
            <a:custGeom>
              <a:avLst/>
              <a:gdLst>
                <a:gd name="T0" fmla="*/ 0 w 57"/>
                <a:gd name="T1" fmla="*/ 17 h 17"/>
                <a:gd name="T2" fmla="*/ 21 w 57"/>
                <a:gd name="T3" fmla="*/ 0 h 17"/>
                <a:gd name="T4" fmla="*/ 57 w 57"/>
                <a:gd name="T5" fmla="*/ 5 h 17"/>
                <a:gd name="T6" fmla="*/ 41 w 57"/>
                <a:gd name="T7" fmla="*/ 17 h 17"/>
                <a:gd name="T8" fmla="*/ 21 w 57"/>
                <a:gd name="T9" fmla="*/ 4 h 17"/>
                <a:gd name="T10" fmla="*/ 0 w 57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7">
                  <a:moveTo>
                    <a:pt x="0" y="17"/>
                  </a:moveTo>
                  <a:cubicBezTo>
                    <a:pt x="0" y="17"/>
                    <a:pt x="3" y="0"/>
                    <a:pt x="21" y="0"/>
                  </a:cubicBezTo>
                  <a:cubicBezTo>
                    <a:pt x="39" y="0"/>
                    <a:pt x="40" y="15"/>
                    <a:pt x="57" y="5"/>
                  </a:cubicBezTo>
                  <a:cubicBezTo>
                    <a:pt x="57" y="5"/>
                    <a:pt x="53" y="14"/>
                    <a:pt x="41" y="17"/>
                  </a:cubicBezTo>
                  <a:cubicBezTo>
                    <a:pt x="41" y="17"/>
                    <a:pt x="30" y="4"/>
                    <a:pt x="21" y="4"/>
                  </a:cubicBezTo>
                  <a:cubicBezTo>
                    <a:pt x="9" y="4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ïṥ1ïḑe">
              <a:extLst>
                <a:ext uri="{FF2B5EF4-FFF2-40B4-BE49-F238E27FC236}">
                  <a16:creationId xmlns:a16="http://schemas.microsoft.com/office/drawing/2014/main" id="{B18BB09B-A7A5-45C4-9AA5-2D9C5B86D2F2}"/>
                </a:ext>
              </a:extLst>
            </p:cNvPr>
            <p:cNvSpPr/>
            <p:nvPr/>
          </p:nvSpPr>
          <p:spPr bwMode="auto">
            <a:xfrm>
              <a:off x="1998033" y="2095224"/>
              <a:ext cx="188913" cy="55563"/>
            </a:xfrm>
            <a:custGeom>
              <a:avLst/>
              <a:gdLst>
                <a:gd name="T0" fmla="*/ 57 w 57"/>
                <a:gd name="T1" fmla="*/ 17 h 17"/>
                <a:gd name="T2" fmla="*/ 37 w 57"/>
                <a:gd name="T3" fmla="*/ 0 h 17"/>
                <a:gd name="T4" fmla="*/ 0 w 57"/>
                <a:gd name="T5" fmla="*/ 5 h 17"/>
                <a:gd name="T6" fmla="*/ 17 w 57"/>
                <a:gd name="T7" fmla="*/ 17 h 17"/>
                <a:gd name="T8" fmla="*/ 37 w 57"/>
                <a:gd name="T9" fmla="*/ 4 h 17"/>
                <a:gd name="T10" fmla="*/ 57 w 57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7">
                  <a:moveTo>
                    <a:pt x="57" y="17"/>
                  </a:moveTo>
                  <a:cubicBezTo>
                    <a:pt x="57" y="17"/>
                    <a:pt x="55" y="0"/>
                    <a:pt x="37" y="0"/>
                  </a:cubicBezTo>
                  <a:cubicBezTo>
                    <a:pt x="19" y="0"/>
                    <a:pt x="18" y="15"/>
                    <a:pt x="0" y="5"/>
                  </a:cubicBezTo>
                  <a:cubicBezTo>
                    <a:pt x="0" y="5"/>
                    <a:pt x="5" y="14"/>
                    <a:pt x="17" y="17"/>
                  </a:cubicBezTo>
                  <a:cubicBezTo>
                    <a:pt x="17" y="17"/>
                    <a:pt x="28" y="4"/>
                    <a:pt x="37" y="4"/>
                  </a:cubicBezTo>
                  <a:cubicBezTo>
                    <a:pt x="49" y="4"/>
                    <a:pt x="57" y="17"/>
                    <a:pt x="57" y="17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Sḷîḍê">
              <a:extLst>
                <a:ext uri="{FF2B5EF4-FFF2-40B4-BE49-F238E27FC236}">
                  <a16:creationId xmlns:a16="http://schemas.microsoft.com/office/drawing/2014/main" id="{87925864-B695-4FC1-88A0-C115C4B63840}"/>
                </a:ext>
              </a:extLst>
            </p:cNvPr>
            <p:cNvSpPr/>
            <p:nvPr/>
          </p:nvSpPr>
          <p:spPr bwMode="auto">
            <a:xfrm>
              <a:off x="1905958" y="2244449"/>
              <a:ext cx="36513" cy="349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îSļîḑè">
              <a:extLst>
                <a:ext uri="{FF2B5EF4-FFF2-40B4-BE49-F238E27FC236}">
                  <a16:creationId xmlns:a16="http://schemas.microsoft.com/office/drawing/2014/main" id="{9539F35E-67C1-4FA0-8C1D-0FC04791E5E0}"/>
                </a:ext>
              </a:extLst>
            </p:cNvPr>
            <p:cNvSpPr/>
            <p:nvPr/>
          </p:nvSpPr>
          <p:spPr bwMode="auto">
            <a:xfrm>
              <a:off x="2615571" y="2244449"/>
              <a:ext cx="36513" cy="349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î$1îḑè">
              <a:extLst>
                <a:ext uri="{FF2B5EF4-FFF2-40B4-BE49-F238E27FC236}">
                  <a16:creationId xmlns:a16="http://schemas.microsoft.com/office/drawing/2014/main" id="{83D98542-B170-4959-BE14-E1F16AE5A592}"/>
                </a:ext>
              </a:extLst>
            </p:cNvPr>
            <p:cNvSpPr/>
            <p:nvPr/>
          </p:nvSpPr>
          <p:spPr bwMode="auto">
            <a:xfrm>
              <a:off x="2099633" y="2404787"/>
              <a:ext cx="357188" cy="165100"/>
            </a:xfrm>
            <a:custGeom>
              <a:avLst/>
              <a:gdLst>
                <a:gd name="T0" fmla="*/ 54 w 108"/>
                <a:gd name="T1" fmla="*/ 6 h 50"/>
                <a:gd name="T2" fmla="*/ 0 w 108"/>
                <a:gd name="T3" fmla="*/ 0 h 50"/>
                <a:gd name="T4" fmla="*/ 54 w 108"/>
                <a:gd name="T5" fmla="*/ 46 h 50"/>
                <a:gd name="T6" fmla="*/ 108 w 108"/>
                <a:gd name="T7" fmla="*/ 0 h 50"/>
                <a:gd name="T8" fmla="*/ 54 w 108"/>
                <a:gd name="T9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50">
                  <a:moveTo>
                    <a:pt x="54" y="6"/>
                  </a:moveTo>
                  <a:cubicBezTo>
                    <a:pt x="21" y="6"/>
                    <a:pt x="0" y="0"/>
                    <a:pt x="0" y="0"/>
                  </a:cubicBezTo>
                  <a:cubicBezTo>
                    <a:pt x="7" y="50"/>
                    <a:pt x="54" y="46"/>
                    <a:pt x="54" y="46"/>
                  </a:cubicBezTo>
                  <a:cubicBezTo>
                    <a:pt x="54" y="46"/>
                    <a:pt x="101" y="50"/>
                    <a:pt x="108" y="0"/>
                  </a:cubicBezTo>
                  <a:cubicBezTo>
                    <a:pt x="108" y="0"/>
                    <a:pt x="87" y="6"/>
                    <a:pt x="54" y="6"/>
                  </a:cubicBezTo>
                  <a:close/>
                </a:path>
              </a:pathLst>
            </a:custGeom>
            <a:solidFill>
              <a:srgbClr val="F484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sļíḓê">
              <a:extLst>
                <a:ext uri="{FF2B5EF4-FFF2-40B4-BE49-F238E27FC236}">
                  <a16:creationId xmlns:a16="http://schemas.microsoft.com/office/drawing/2014/main" id="{BC469D0A-155D-4713-A56C-B00BEE141D3E}"/>
                </a:ext>
              </a:extLst>
            </p:cNvPr>
            <p:cNvSpPr/>
            <p:nvPr/>
          </p:nvSpPr>
          <p:spPr bwMode="auto">
            <a:xfrm>
              <a:off x="2123446" y="2411137"/>
              <a:ext cx="311150" cy="46038"/>
            </a:xfrm>
            <a:custGeom>
              <a:avLst/>
              <a:gdLst>
                <a:gd name="T0" fmla="*/ 91 w 94"/>
                <a:gd name="T1" fmla="*/ 9 h 14"/>
                <a:gd name="T2" fmla="*/ 94 w 94"/>
                <a:gd name="T3" fmla="*/ 0 h 14"/>
                <a:gd name="T4" fmla="*/ 47 w 94"/>
                <a:gd name="T5" fmla="*/ 4 h 14"/>
                <a:gd name="T6" fmla="*/ 0 w 94"/>
                <a:gd name="T7" fmla="*/ 0 h 14"/>
                <a:gd name="T8" fmla="*/ 3 w 94"/>
                <a:gd name="T9" fmla="*/ 9 h 14"/>
                <a:gd name="T10" fmla="*/ 47 w 94"/>
                <a:gd name="T11" fmla="*/ 14 h 14"/>
                <a:gd name="T12" fmla="*/ 47 w 94"/>
                <a:gd name="T13" fmla="*/ 14 h 14"/>
                <a:gd name="T14" fmla="*/ 47 w 94"/>
                <a:gd name="T15" fmla="*/ 14 h 14"/>
                <a:gd name="T16" fmla="*/ 47 w 94"/>
                <a:gd name="T17" fmla="*/ 14 h 14"/>
                <a:gd name="T18" fmla="*/ 47 w 94"/>
                <a:gd name="T19" fmla="*/ 14 h 14"/>
                <a:gd name="T20" fmla="*/ 91 w 94"/>
                <a:gd name="T2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4">
                  <a:moveTo>
                    <a:pt x="91" y="9"/>
                  </a:moveTo>
                  <a:cubicBezTo>
                    <a:pt x="92" y="7"/>
                    <a:pt x="93" y="3"/>
                    <a:pt x="94" y="0"/>
                  </a:cubicBezTo>
                  <a:cubicBezTo>
                    <a:pt x="85" y="1"/>
                    <a:pt x="69" y="4"/>
                    <a:pt x="47" y="4"/>
                  </a:cubicBezTo>
                  <a:cubicBezTo>
                    <a:pt x="25" y="4"/>
                    <a:pt x="9" y="1"/>
                    <a:pt x="0" y="0"/>
                  </a:cubicBezTo>
                  <a:cubicBezTo>
                    <a:pt x="1" y="3"/>
                    <a:pt x="2" y="7"/>
                    <a:pt x="3" y="9"/>
                  </a:cubicBezTo>
                  <a:cubicBezTo>
                    <a:pt x="4" y="12"/>
                    <a:pt x="26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68" y="14"/>
                    <a:pt x="90" y="12"/>
                    <a:pt x="9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ïSḷíḋe">
              <a:extLst>
                <a:ext uri="{FF2B5EF4-FFF2-40B4-BE49-F238E27FC236}">
                  <a16:creationId xmlns:a16="http://schemas.microsoft.com/office/drawing/2014/main" id="{02442DCF-2774-45D7-B4E5-886DC696B20A}"/>
                </a:ext>
              </a:extLst>
            </p:cNvPr>
            <p:cNvSpPr/>
            <p:nvPr/>
          </p:nvSpPr>
          <p:spPr bwMode="auto">
            <a:xfrm>
              <a:off x="1909133" y="2728637"/>
              <a:ext cx="739775" cy="1222375"/>
            </a:xfrm>
            <a:custGeom>
              <a:avLst/>
              <a:gdLst>
                <a:gd name="T0" fmla="*/ 219 w 224"/>
                <a:gd name="T1" fmla="*/ 0 h 371"/>
                <a:gd name="T2" fmla="*/ 143 w 224"/>
                <a:gd name="T3" fmla="*/ 14 h 371"/>
                <a:gd name="T4" fmla="*/ 140 w 224"/>
                <a:gd name="T5" fmla="*/ 132 h 371"/>
                <a:gd name="T6" fmla="*/ 112 w 224"/>
                <a:gd name="T7" fmla="*/ 267 h 371"/>
                <a:gd name="T8" fmla="*/ 84 w 224"/>
                <a:gd name="T9" fmla="*/ 132 h 371"/>
                <a:gd name="T10" fmla="*/ 82 w 224"/>
                <a:gd name="T11" fmla="*/ 14 h 371"/>
                <a:gd name="T12" fmla="*/ 5 w 224"/>
                <a:gd name="T13" fmla="*/ 0 h 371"/>
                <a:gd name="T14" fmla="*/ 33 w 224"/>
                <a:gd name="T15" fmla="*/ 249 h 371"/>
                <a:gd name="T16" fmla="*/ 0 w 224"/>
                <a:gd name="T17" fmla="*/ 345 h 371"/>
                <a:gd name="T18" fmla="*/ 112 w 224"/>
                <a:gd name="T19" fmla="*/ 371 h 371"/>
                <a:gd name="T20" fmla="*/ 224 w 224"/>
                <a:gd name="T21" fmla="*/ 345 h 371"/>
                <a:gd name="T22" fmla="*/ 191 w 224"/>
                <a:gd name="T23" fmla="*/ 249 h 371"/>
                <a:gd name="T24" fmla="*/ 219 w 224"/>
                <a:gd name="T25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4" h="371">
                  <a:moveTo>
                    <a:pt x="219" y="0"/>
                  </a:moveTo>
                  <a:cubicBezTo>
                    <a:pt x="143" y="14"/>
                    <a:pt x="143" y="14"/>
                    <a:pt x="143" y="14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12" y="267"/>
                    <a:pt x="112" y="267"/>
                    <a:pt x="112" y="267"/>
                  </a:cubicBezTo>
                  <a:cubicBezTo>
                    <a:pt x="84" y="132"/>
                    <a:pt x="84" y="132"/>
                    <a:pt x="84" y="132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30" y="228"/>
                    <a:pt x="33" y="249"/>
                  </a:cubicBezTo>
                  <a:cubicBezTo>
                    <a:pt x="34" y="255"/>
                    <a:pt x="0" y="345"/>
                    <a:pt x="0" y="345"/>
                  </a:cubicBezTo>
                  <a:cubicBezTo>
                    <a:pt x="112" y="371"/>
                    <a:pt x="112" y="371"/>
                    <a:pt x="112" y="371"/>
                  </a:cubicBezTo>
                  <a:cubicBezTo>
                    <a:pt x="224" y="345"/>
                    <a:pt x="224" y="345"/>
                    <a:pt x="224" y="345"/>
                  </a:cubicBezTo>
                  <a:cubicBezTo>
                    <a:pt x="224" y="345"/>
                    <a:pt x="190" y="255"/>
                    <a:pt x="191" y="249"/>
                  </a:cubicBezTo>
                  <a:cubicBezTo>
                    <a:pt x="194" y="228"/>
                    <a:pt x="219" y="0"/>
                    <a:pt x="219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iṣ1iḍè">
              <a:extLst>
                <a:ext uri="{FF2B5EF4-FFF2-40B4-BE49-F238E27FC236}">
                  <a16:creationId xmlns:a16="http://schemas.microsoft.com/office/drawing/2014/main" id="{501F2A52-2822-4066-8664-D267BB29920A}"/>
                </a:ext>
              </a:extLst>
            </p:cNvPr>
            <p:cNvSpPr/>
            <p:nvPr/>
          </p:nvSpPr>
          <p:spPr bwMode="auto">
            <a:xfrm>
              <a:off x="2047246" y="2754037"/>
              <a:ext cx="231775" cy="844550"/>
            </a:xfrm>
            <a:custGeom>
              <a:avLst/>
              <a:gdLst>
                <a:gd name="T0" fmla="*/ 40 w 70"/>
                <a:gd name="T1" fmla="*/ 0 h 256"/>
                <a:gd name="T2" fmla="*/ 22 w 70"/>
                <a:gd name="T3" fmla="*/ 10 h 256"/>
                <a:gd name="T4" fmla="*/ 1 w 70"/>
                <a:gd name="T5" fmla="*/ 103 h 256"/>
                <a:gd name="T6" fmla="*/ 24 w 70"/>
                <a:gd name="T7" fmla="*/ 110 h 256"/>
                <a:gd name="T8" fmla="*/ 12 w 70"/>
                <a:gd name="T9" fmla="*/ 124 h 256"/>
                <a:gd name="T10" fmla="*/ 70 w 70"/>
                <a:gd name="T11" fmla="*/ 256 h 256"/>
                <a:gd name="T12" fmla="*/ 42 w 70"/>
                <a:gd name="T13" fmla="*/ 121 h 256"/>
                <a:gd name="T14" fmla="*/ 40 w 70"/>
                <a:gd name="T1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256">
                  <a:moveTo>
                    <a:pt x="40" y="0"/>
                  </a:moveTo>
                  <a:cubicBezTo>
                    <a:pt x="40" y="0"/>
                    <a:pt x="22" y="6"/>
                    <a:pt x="22" y="10"/>
                  </a:cubicBezTo>
                  <a:cubicBezTo>
                    <a:pt x="21" y="13"/>
                    <a:pt x="0" y="99"/>
                    <a:pt x="1" y="103"/>
                  </a:cubicBezTo>
                  <a:cubicBezTo>
                    <a:pt x="1" y="106"/>
                    <a:pt x="24" y="110"/>
                    <a:pt x="24" y="110"/>
                  </a:cubicBezTo>
                  <a:cubicBezTo>
                    <a:pt x="24" y="110"/>
                    <a:pt x="12" y="122"/>
                    <a:pt x="12" y="124"/>
                  </a:cubicBezTo>
                  <a:cubicBezTo>
                    <a:pt x="13" y="126"/>
                    <a:pt x="70" y="256"/>
                    <a:pt x="70" y="256"/>
                  </a:cubicBezTo>
                  <a:cubicBezTo>
                    <a:pt x="42" y="121"/>
                    <a:pt x="42" y="121"/>
                    <a:pt x="42" y="121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636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iŝliḑè">
              <a:extLst>
                <a:ext uri="{FF2B5EF4-FFF2-40B4-BE49-F238E27FC236}">
                  <a16:creationId xmlns:a16="http://schemas.microsoft.com/office/drawing/2014/main" id="{512DD311-66D9-445B-A080-E445552D8479}"/>
                </a:ext>
              </a:extLst>
            </p:cNvPr>
            <p:cNvSpPr/>
            <p:nvPr/>
          </p:nvSpPr>
          <p:spPr bwMode="auto">
            <a:xfrm>
              <a:off x="2279021" y="2754037"/>
              <a:ext cx="234950" cy="844550"/>
            </a:xfrm>
            <a:custGeom>
              <a:avLst/>
              <a:gdLst>
                <a:gd name="T0" fmla="*/ 31 w 71"/>
                <a:gd name="T1" fmla="*/ 0 h 256"/>
                <a:gd name="T2" fmla="*/ 49 w 71"/>
                <a:gd name="T3" fmla="*/ 10 h 256"/>
                <a:gd name="T4" fmla="*/ 70 w 71"/>
                <a:gd name="T5" fmla="*/ 103 h 256"/>
                <a:gd name="T6" fmla="*/ 46 w 71"/>
                <a:gd name="T7" fmla="*/ 110 h 256"/>
                <a:gd name="T8" fmla="*/ 58 w 71"/>
                <a:gd name="T9" fmla="*/ 124 h 256"/>
                <a:gd name="T10" fmla="*/ 0 w 71"/>
                <a:gd name="T11" fmla="*/ 256 h 256"/>
                <a:gd name="T12" fmla="*/ 28 w 71"/>
                <a:gd name="T13" fmla="*/ 121 h 256"/>
                <a:gd name="T14" fmla="*/ 31 w 71"/>
                <a:gd name="T1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256">
                  <a:moveTo>
                    <a:pt x="31" y="0"/>
                  </a:moveTo>
                  <a:cubicBezTo>
                    <a:pt x="31" y="0"/>
                    <a:pt x="49" y="6"/>
                    <a:pt x="49" y="10"/>
                  </a:cubicBezTo>
                  <a:cubicBezTo>
                    <a:pt x="49" y="13"/>
                    <a:pt x="71" y="99"/>
                    <a:pt x="70" y="103"/>
                  </a:cubicBezTo>
                  <a:cubicBezTo>
                    <a:pt x="70" y="106"/>
                    <a:pt x="46" y="110"/>
                    <a:pt x="46" y="110"/>
                  </a:cubicBezTo>
                  <a:cubicBezTo>
                    <a:pt x="46" y="110"/>
                    <a:pt x="59" y="122"/>
                    <a:pt x="58" y="124"/>
                  </a:cubicBezTo>
                  <a:cubicBezTo>
                    <a:pt x="58" y="126"/>
                    <a:pt x="0" y="256"/>
                    <a:pt x="0" y="256"/>
                  </a:cubicBezTo>
                  <a:cubicBezTo>
                    <a:pt x="28" y="121"/>
                    <a:pt x="28" y="121"/>
                    <a:pt x="28" y="121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636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i$ḻîḍè">
              <a:extLst>
                <a:ext uri="{FF2B5EF4-FFF2-40B4-BE49-F238E27FC236}">
                  <a16:creationId xmlns:a16="http://schemas.microsoft.com/office/drawing/2014/main" id="{B1734E03-C53C-4D03-A3D4-3418C3B5EA3D}"/>
                </a:ext>
              </a:extLst>
            </p:cNvPr>
            <p:cNvSpPr/>
            <p:nvPr/>
          </p:nvSpPr>
          <p:spPr bwMode="auto">
            <a:xfrm>
              <a:off x="2179008" y="2790549"/>
              <a:ext cx="26988" cy="26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i$ḻídê">
              <a:extLst>
                <a:ext uri="{FF2B5EF4-FFF2-40B4-BE49-F238E27FC236}">
                  <a16:creationId xmlns:a16="http://schemas.microsoft.com/office/drawing/2014/main" id="{22634F9D-686A-43E2-A806-148BF402A40A}"/>
                </a:ext>
              </a:extLst>
            </p:cNvPr>
            <p:cNvSpPr/>
            <p:nvPr/>
          </p:nvSpPr>
          <p:spPr bwMode="auto">
            <a:xfrm>
              <a:off x="2199646" y="2803249"/>
              <a:ext cx="30163" cy="26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îSliḓè">
              <a:extLst>
                <a:ext uri="{FF2B5EF4-FFF2-40B4-BE49-F238E27FC236}">
                  <a16:creationId xmlns:a16="http://schemas.microsoft.com/office/drawing/2014/main" id="{2DE3242A-DD32-4E62-A1DF-C6141A642D72}"/>
                </a:ext>
              </a:extLst>
            </p:cNvPr>
            <p:cNvSpPr/>
            <p:nvPr/>
          </p:nvSpPr>
          <p:spPr bwMode="auto">
            <a:xfrm>
              <a:off x="2226633" y="2814362"/>
              <a:ext cx="25400" cy="25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i$ḷîḑe">
              <a:extLst>
                <a:ext uri="{FF2B5EF4-FFF2-40B4-BE49-F238E27FC236}">
                  <a16:creationId xmlns:a16="http://schemas.microsoft.com/office/drawing/2014/main" id="{ABB43436-A272-4993-9040-E7FC78965B7B}"/>
                </a:ext>
              </a:extLst>
            </p:cNvPr>
            <p:cNvSpPr/>
            <p:nvPr/>
          </p:nvSpPr>
          <p:spPr bwMode="auto">
            <a:xfrm>
              <a:off x="2252033" y="2820712"/>
              <a:ext cx="26988" cy="25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íṥḷîḑê">
              <a:extLst>
                <a:ext uri="{FF2B5EF4-FFF2-40B4-BE49-F238E27FC236}">
                  <a16:creationId xmlns:a16="http://schemas.microsoft.com/office/drawing/2014/main" id="{5FA5D3DA-7E5F-4020-A5EB-B1883350873C}"/>
                </a:ext>
              </a:extLst>
            </p:cNvPr>
            <p:cNvSpPr/>
            <p:nvPr/>
          </p:nvSpPr>
          <p:spPr bwMode="auto">
            <a:xfrm>
              <a:off x="2279021" y="2820712"/>
              <a:ext cx="26988" cy="25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iṩľiḍé">
              <a:extLst>
                <a:ext uri="{FF2B5EF4-FFF2-40B4-BE49-F238E27FC236}">
                  <a16:creationId xmlns:a16="http://schemas.microsoft.com/office/drawing/2014/main" id="{B9136C93-1783-4828-A121-3BD83829D65E}"/>
                </a:ext>
              </a:extLst>
            </p:cNvPr>
            <p:cNvSpPr/>
            <p:nvPr/>
          </p:nvSpPr>
          <p:spPr bwMode="auto">
            <a:xfrm>
              <a:off x="2306008" y="2814362"/>
              <a:ext cx="25400" cy="25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ï$ļíḍe">
              <a:extLst>
                <a:ext uri="{FF2B5EF4-FFF2-40B4-BE49-F238E27FC236}">
                  <a16:creationId xmlns:a16="http://schemas.microsoft.com/office/drawing/2014/main" id="{955CFDB6-C65D-4EDD-9FB1-13A1C847DAB5}"/>
                </a:ext>
              </a:extLst>
            </p:cNvPr>
            <p:cNvSpPr/>
            <p:nvPr/>
          </p:nvSpPr>
          <p:spPr bwMode="auto">
            <a:xfrm>
              <a:off x="2331408" y="2803249"/>
              <a:ext cx="26988" cy="26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iṧļiḍè">
              <a:extLst>
                <a:ext uri="{FF2B5EF4-FFF2-40B4-BE49-F238E27FC236}">
                  <a16:creationId xmlns:a16="http://schemas.microsoft.com/office/drawing/2014/main" id="{E71DD420-4CC8-496B-9B95-1091B0B4EAB5}"/>
                </a:ext>
              </a:extLst>
            </p:cNvPr>
            <p:cNvSpPr/>
            <p:nvPr/>
          </p:nvSpPr>
          <p:spPr bwMode="auto">
            <a:xfrm>
              <a:off x="2355221" y="2790549"/>
              <a:ext cx="25400" cy="26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S1ïdè">
              <a:extLst>
                <a:ext uri="{FF2B5EF4-FFF2-40B4-BE49-F238E27FC236}">
                  <a16:creationId xmlns:a16="http://schemas.microsoft.com/office/drawing/2014/main" id="{7ECECB5B-867C-485B-8CCB-05905873861B}"/>
                </a:ext>
              </a:extLst>
            </p:cNvPr>
            <p:cNvSpPr/>
            <p:nvPr/>
          </p:nvSpPr>
          <p:spPr bwMode="auto">
            <a:xfrm>
              <a:off x="3504571" y="2107924"/>
              <a:ext cx="277813" cy="225425"/>
            </a:xfrm>
            <a:custGeom>
              <a:avLst/>
              <a:gdLst>
                <a:gd name="T0" fmla="*/ 0 w 84"/>
                <a:gd name="T1" fmla="*/ 43 h 68"/>
                <a:gd name="T2" fmla="*/ 11 w 84"/>
                <a:gd name="T3" fmla="*/ 36 h 68"/>
                <a:gd name="T4" fmla="*/ 18 w 84"/>
                <a:gd name="T5" fmla="*/ 22 h 68"/>
                <a:gd name="T6" fmla="*/ 29 w 84"/>
                <a:gd name="T7" fmla="*/ 1 h 68"/>
                <a:gd name="T8" fmla="*/ 31 w 84"/>
                <a:gd name="T9" fmla="*/ 13 h 68"/>
                <a:gd name="T10" fmla="*/ 28 w 84"/>
                <a:gd name="T11" fmla="*/ 23 h 68"/>
                <a:gd name="T12" fmla="*/ 54 w 84"/>
                <a:gd name="T13" fmla="*/ 16 h 68"/>
                <a:gd name="T14" fmla="*/ 77 w 84"/>
                <a:gd name="T15" fmla="*/ 15 h 68"/>
                <a:gd name="T16" fmla="*/ 76 w 84"/>
                <a:gd name="T17" fmla="*/ 40 h 68"/>
                <a:gd name="T18" fmla="*/ 39 w 84"/>
                <a:gd name="T19" fmla="*/ 56 h 68"/>
                <a:gd name="T20" fmla="*/ 12 w 84"/>
                <a:gd name="T21" fmla="*/ 68 h 68"/>
                <a:gd name="T22" fmla="*/ 0 w 84"/>
                <a:gd name="T23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68">
                  <a:moveTo>
                    <a:pt x="0" y="43"/>
                  </a:moveTo>
                  <a:cubicBezTo>
                    <a:pt x="0" y="43"/>
                    <a:pt x="7" y="38"/>
                    <a:pt x="11" y="36"/>
                  </a:cubicBezTo>
                  <a:cubicBezTo>
                    <a:pt x="15" y="35"/>
                    <a:pt x="15" y="26"/>
                    <a:pt x="18" y="22"/>
                  </a:cubicBezTo>
                  <a:cubicBezTo>
                    <a:pt x="21" y="17"/>
                    <a:pt x="23" y="1"/>
                    <a:pt x="29" y="1"/>
                  </a:cubicBezTo>
                  <a:cubicBezTo>
                    <a:pt x="34" y="0"/>
                    <a:pt x="32" y="9"/>
                    <a:pt x="31" y="13"/>
                  </a:cubicBezTo>
                  <a:cubicBezTo>
                    <a:pt x="30" y="16"/>
                    <a:pt x="28" y="23"/>
                    <a:pt x="28" y="23"/>
                  </a:cubicBezTo>
                  <a:cubicBezTo>
                    <a:pt x="28" y="23"/>
                    <a:pt x="46" y="17"/>
                    <a:pt x="54" y="16"/>
                  </a:cubicBezTo>
                  <a:cubicBezTo>
                    <a:pt x="61" y="15"/>
                    <a:pt x="76" y="13"/>
                    <a:pt x="77" y="15"/>
                  </a:cubicBezTo>
                  <a:cubicBezTo>
                    <a:pt x="79" y="18"/>
                    <a:pt x="84" y="36"/>
                    <a:pt x="76" y="40"/>
                  </a:cubicBezTo>
                  <a:cubicBezTo>
                    <a:pt x="69" y="44"/>
                    <a:pt x="45" y="57"/>
                    <a:pt x="39" y="56"/>
                  </a:cubicBezTo>
                  <a:cubicBezTo>
                    <a:pt x="33" y="56"/>
                    <a:pt x="12" y="68"/>
                    <a:pt x="12" y="68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FCB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ïṩḷïḍê">
              <a:extLst>
                <a:ext uri="{FF2B5EF4-FFF2-40B4-BE49-F238E27FC236}">
                  <a16:creationId xmlns:a16="http://schemas.microsoft.com/office/drawing/2014/main" id="{575AED00-3E6E-409E-8172-BA0F3448A6E9}"/>
                </a:ext>
              </a:extLst>
            </p:cNvPr>
            <p:cNvSpPr/>
            <p:nvPr/>
          </p:nvSpPr>
          <p:spPr bwMode="auto">
            <a:xfrm>
              <a:off x="2606046" y="2230162"/>
              <a:ext cx="965200" cy="741363"/>
            </a:xfrm>
            <a:custGeom>
              <a:avLst/>
              <a:gdLst>
                <a:gd name="T0" fmla="*/ 8 w 292"/>
                <a:gd name="T1" fmla="*/ 151 h 225"/>
                <a:gd name="T2" fmla="*/ 128 w 292"/>
                <a:gd name="T3" fmla="*/ 73 h 225"/>
                <a:gd name="T4" fmla="*/ 275 w 292"/>
                <a:gd name="T5" fmla="*/ 0 h 225"/>
                <a:gd name="T6" fmla="*/ 292 w 292"/>
                <a:gd name="T7" fmla="*/ 30 h 225"/>
                <a:gd name="T8" fmla="*/ 144 w 292"/>
                <a:gd name="T9" fmla="*/ 117 h 225"/>
                <a:gd name="T10" fmla="*/ 0 w 292"/>
                <a:gd name="T11" fmla="*/ 225 h 225"/>
                <a:gd name="T12" fmla="*/ 8 w 292"/>
                <a:gd name="T13" fmla="*/ 15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225">
                  <a:moveTo>
                    <a:pt x="8" y="151"/>
                  </a:moveTo>
                  <a:cubicBezTo>
                    <a:pt x="8" y="151"/>
                    <a:pt x="109" y="83"/>
                    <a:pt x="128" y="73"/>
                  </a:cubicBezTo>
                  <a:cubicBezTo>
                    <a:pt x="148" y="63"/>
                    <a:pt x="275" y="0"/>
                    <a:pt x="275" y="0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2" y="30"/>
                    <a:pt x="150" y="113"/>
                    <a:pt x="144" y="117"/>
                  </a:cubicBezTo>
                  <a:cubicBezTo>
                    <a:pt x="138" y="121"/>
                    <a:pt x="0" y="225"/>
                    <a:pt x="0" y="225"/>
                  </a:cubicBezTo>
                  <a:lnTo>
                    <a:pt x="8" y="151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îṡļiḋé">
              <a:extLst>
                <a:ext uri="{FF2B5EF4-FFF2-40B4-BE49-F238E27FC236}">
                  <a16:creationId xmlns:a16="http://schemas.microsoft.com/office/drawing/2014/main" id="{B1F15355-505E-41A1-B2C6-9EE49CAC5036}"/>
                </a:ext>
              </a:extLst>
            </p:cNvPr>
            <p:cNvSpPr/>
            <p:nvPr/>
          </p:nvSpPr>
          <p:spPr bwMode="auto">
            <a:xfrm>
              <a:off x="3436308" y="2214287"/>
              <a:ext cx="158750" cy="184150"/>
            </a:xfrm>
            <a:custGeom>
              <a:avLst/>
              <a:gdLst>
                <a:gd name="T0" fmla="*/ 56 w 100"/>
                <a:gd name="T1" fmla="*/ 0 h 116"/>
                <a:gd name="T2" fmla="*/ 0 w 100"/>
                <a:gd name="T3" fmla="*/ 21 h 116"/>
                <a:gd name="T4" fmla="*/ 25 w 100"/>
                <a:gd name="T5" fmla="*/ 66 h 116"/>
                <a:gd name="T6" fmla="*/ 56 w 100"/>
                <a:gd name="T7" fmla="*/ 62 h 116"/>
                <a:gd name="T8" fmla="*/ 35 w 100"/>
                <a:gd name="T9" fmla="*/ 83 h 116"/>
                <a:gd name="T10" fmla="*/ 52 w 100"/>
                <a:gd name="T11" fmla="*/ 116 h 116"/>
                <a:gd name="T12" fmla="*/ 100 w 100"/>
                <a:gd name="T13" fmla="*/ 77 h 116"/>
                <a:gd name="T14" fmla="*/ 56 w 100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16">
                  <a:moveTo>
                    <a:pt x="56" y="0"/>
                  </a:moveTo>
                  <a:lnTo>
                    <a:pt x="0" y="21"/>
                  </a:lnTo>
                  <a:lnTo>
                    <a:pt x="25" y="66"/>
                  </a:lnTo>
                  <a:lnTo>
                    <a:pt x="56" y="62"/>
                  </a:lnTo>
                  <a:lnTo>
                    <a:pt x="35" y="83"/>
                  </a:lnTo>
                  <a:lnTo>
                    <a:pt x="52" y="116"/>
                  </a:lnTo>
                  <a:lnTo>
                    <a:pt x="100" y="77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636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íṥḷîdè">
              <a:extLst>
                <a:ext uri="{FF2B5EF4-FFF2-40B4-BE49-F238E27FC236}">
                  <a16:creationId xmlns:a16="http://schemas.microsoft.com/office/drawing/2014/main" id="{C64527AE-22D8-4281-B43E-C43784423B27}"/>
                </a:ext>
              </a:extLst>
            </p:cNvPr>
            <p:cNvSpPr/>
            <p:nvPr/>
          </p:nvSpPr>
          <p:spPr bwMode="auto">
            <a:xfrm>
              <a:off x="778833" y="2107924"/>
              <a:ext cx="277813" cy="225425"/>
            </a:xfrm>
            <a:custGeom>
              <a:avLst/>
              <a:gdLst>
                <a:gd name="T0" fmla="*/ 84 w 84"/>
                <a:gd name="T1" fmla="*/ 43 h 68"/>
                <a:gd name="T2" fmla="*/ 73 w 84"/>
                <a:gd name="T3" fmla="*/ 36 h 68"/>
                <a:gd name="T4" fmla="*/ 66 w 84"/>
                <a:gd name="T5" fmla="*/ 22 h 68"/>
                <a:gd name="T6" fmla="*/ 55 w 84"/>
                <a:gd name="T7" fmla="*/ 1 h 68"/>
                <a:gd name="T8" fmla="*/ 53 w 84"/>
                <a:gd name="T9" fmla="*/ 13 h 68"/>
                <a:gd name="T10" fmla="*/ 56 w 84"/>
                <a:gd name="T11" fmla="*/ 23 h 68"/>
                <a:gd name="T12" fmla="*/ 30 w 84"/>
                <a:gd name="T13" fmla="*/ 16 h 68"/>
                <a:gd name="T14" fmla="*/ 6 w 84"/>
                <a:gd name="T15" fmla="*/ 15 h 68"/>
                <a:gd name="T16" fmla="*/ 7 w 84"/>
                <a:gd name="T17" fmla="*/ 40 h 68"/>
                <a:gd name="T18" fmla="*/ 44 w 84"/>
                <a:gd name="T19" fmla="*/ 56 h 68"/>
                <a:gd name="T20" fmla="*/ 71 w 84"/>
                <a:gd name="T21" fmla="*/ 68 h 68"/>
                <a:gd name="T22" fmla="*/ 84 w 84"/>
                <a:gd name="T23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68">
                  <a:moveTo>
                    <a:pt x="84" y="43"/>
                  </a:moveTo>
                  <a:cubicBezTo>
                    <a:pt x="84" y="43"/>
                    <a:pt x="77" y="38"/>
                    <a:pt x="73" y="36"/>
                  </a:cubicBezTo>
                  <a:cubicBezTo>
                    <a:pt x="69" y="35"/>
                    <a:pt x="68" y="26"/>
                    <a:pt x="66" y="22"/>
                  </a:cubicBezTo>
                  <a:cubicBezTo>
                    <a:pt x="63" y="17"/>
                    <a:pt x="60" y="1"/>
                    <a:pt x="55" y="1"/>
                  </a:cubicBezTo>
                  <a:cubicBezTo>
                    <a:pt x="50" y="0"/>
                    <a:pt x="52" y="9"/>
                    <a:pt x="53" y="13"/>
                  </a:cubicBezTo>
                  <a:cubicBezTo>
                    <a:pt x="53" y="16"/>
                    <a:pt x="56" y="23"/>
                    <a:pt x="56" y="23"/>
                  </a:cubicBezTo>
                  <a:cubicBezTo>
                    <a:pt x="56" y="23"/>
                    <a:pt x="37" y="17"/>
                    <a:pt x="30" y="16"/>
                  </a:cubicBezTo>
                  <a:cubicBezTo>
                    <a:pt x="22" y="15"/>
                    <a:pt x="8" y="13"/>
                    <a:pt x="6" y="15"/>
                  </a:cubicBezTo>
                  <a:cubicBezTo>
                    <a:pt x="5" y="18"/>
                    <a:pt x="0" y="36"/>
                    <a:pt x="7" y="40"/>
                  </a:cubicBezTo>
                  <a:cubicBezTo>
                    <a:pt x="15" y="44"/>
                    <a:pt x="38" y="57"/>
                    <a:pt x="44" y="56"/>
                  </a:cubicBezTo>
                  <a:cubicBezTo>
                    <a:pt x="50" y="56"/>
                    <a:pt x="71" y="68"/>
                    <a:pt x="71" y="68"/>
                  </a:cubicBezTo>
                  <a:lnTo>
                    <a:pt x="84" y="43"/>
                  </a:lnTo>
                  <a:close/>
                </a:path>
              </a:pathLst>
            </a:custGeom>
            <a:solidFill>
              <a:srgbClr val="FCB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ïṧḷîḍé">
              <a:extLst>
                <a:ext uri="{FF2B5EF4-FFF2-40B4-BE49-F238E27FC236}">
                  <a16:creationId xmlns:a16="http://schemas.microsoft.com/office/drawing/2014/main" id="{63166AE5-EADC-4CB3-AD6A-0EFE0F7E3CA7}"/>
                </a:ext>
              </a:extLst>
            </p:cNvPr>
            <p:cNvSpPr/>
            <p:nvPr/>
          </p:nvSpPr>
          <p:spPr bwMode="auto">
            <a:xfrm>
              <a:off x="986796" y="2230162"/>
              <a:ext cx="965200" cy="741363"/>
            </a:xfrm>
            <a:custGeom>
              <a:avLst/>
              <a:gdLst>
                <a:gd name="T0" fmla="*/ 284 w 292"/>
                <a:gd name="T1" fmla="*/ 151 h 225"/>
                <a:gd name="T2" fmla="*/ 164 w 292"/>
                <a:gd name="T3" fmla="*/ 73 h 225"/>
                <a:gd name="T4" fmla="*/ 18 w 292"/>
                <a:gd name="T5" fmla="*/ 0 h 225"/>
                <a:gd name="T6" fmla="*/ 0 w 292"/>
                <a:gd name="T7" fmla="*/ 30 h 225"/>
                <a:gd name="T8" fmla="*/ 149 w 292"/>
                <a:gd name="T9" fmla="*/ 117 h 225"/>
                <a:gd name="T10" fmla="*/ 292 w 292"/>
                <a:gd name="T11" fmla="*/ 225 h 225"/>
                <a:gd name="T12" fmla="*/ 284 w 292"/>
                <a:gd name="T13" fmla="*/ 15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225">
                  <a:moveTo>
                    <a:pt x="284" y="151"/>
                  </a:moveTo>
                  <a:cubicBezTo>
                    <a:pt x="284" y="151"/>
                    <a:pt x="184" y="83"/>
                    <a:pt x="164" y="73"/>
                  </a:cubicBezTo>
                  <a:cubicBezTo>
                    <a:pt x="145" y="63"/>
                    <a:pt x="18" y="0"/>
                    <a:pt x="18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43" y="113"/>
                    <a:pt x="149" y="117"/>
                  </a:cubicBezTo>
                  <a:cubicBezTo>
                    <a:pt x="155" y="121"/>
                    <a:pt x="292" y="225"/>
                    <a:pt x="292" y="225"/>
                  </a:cubicBezTo>
                  <a:lnTo>
                    <a:pt x="284" y="151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íś1íḍè">
              <a:extLst>
                <a:ext uri="{FF2B5EF4-FFF2-40B4-BE49-F238E27FC236}">
                  <a16:creationId xmlns:a16="http://schemas.microsoft.com/office/drawing/2014/main" id="{D1F19569-141F-4A93-B3DC-37F5F433CB27}"/>
                </a:ext>
              </a:extLst>
            </p:cNvPr>
            <p:cNvSpPr/>
            <p:nvPr/>
          </p:nvSpPr>
          <p:spPr bwMode="auto">
            <a:xfrm>
              <a:off x="966158" y="2214287"/>
              <a:ext cx="158750" cy="184150"/>
            </a:xfrm>
            <a:custGeom>
              <a:avLst/>
              <a:gdLst>
                <a:gd name="T0" fmla="*/ 44 w 100"/>
                <a:gd name="T1" fmla="*/ 0 h 116"/>
                <a:gd name="T2" fmla="*/ 100 w 100"/>
                <a:gd name="T3" fmla="*/ 21 h 116"/>
                <a:gd name="T4" fmla="*/ 73 w 100"/>
                <a:gd name="T5" fmla="*/ 66 h 116"/>
                <a:gd name="T6" fmla="*/ 44 w 100"/>
                <a:gd name="T7" fmla="*/ 62 h 116"/>
                <a:gd name="T8" fmla="*/ 65 w 100"/>
                <a:gd name="T9" fmla="*/ 83 h 116"/>
                <a:gd name="T10" fmla="*/ 48 w 100"/>
                <a:gd name="T11" fmla="*/ 116 h 116"/>
                <a:gd name="T12" fmla="*/ 0 w 100"/>
                <a:gd name="T13" fmla="*/ 77 h 116"/>
                <a:gd name="T14" fmla="*/ 44 w 100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16">
                  <a:moveTo>
                    <a:pt x="44" y="0"/>
                  </a:moveTo>
                  <a:lnTo>
                    <a:pt x="100" y="21"/>
                  </a:lnTo>
                  <a:lnTo>
                    <a:pt x="73" y="66"/>
                  </a:lnTo>
                  <a:lnTo>
                    <a:pt x="44" y="62"/>
                  </a:lnTo>
                  <a:lnTo>
                    <a:pt x="65" y="83"/>
                  </a:lnTo>
                  <a:lnTo>
                    <a:pt x="48" y="116"/>
                  </a:lnTo>
                  <a:lnTo>
                    <a:pt x="0" y="77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636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ïṡľïḋê">
              <a:extLst>
                <a:ext uri="{FF2B5EF4-FFF2-40B4-BE49-F238E27FC236}">
                  <a16:creationId xmlns:a16="http://schemas.microsoft.com/office/drawing/2014/main" id="{1A9A65C8-A74B-4C1F-8229-CF841B744B88}"/>
                </a:ext>
              </a:extLst>
            </p:cNvPr>
            <p:cNvSpPr/>
            <p:nvPr/>
          </p:nvSpPr>
          <p:spPr bwMode="auto">
            <a:xfrm>
              <a:off x="1105858" y="1825349"/>
              <a:ext cx="134938" cy="115888"/>
            </a:xfrm>
            <a:custGeom>
              <a:avLst/>
              <a:gdLst>
                <a:gd name="T0" fmla="*/ 5 w 41"/>
                <a:gd name="T1" fmla="*/ 0 h 35"/>
                <a:gd name="T2" fmla="*/ 33 w 41"/>
                <a:gd name="T3" fmla="*/ 0 h 35"/>
                <a:gd name="T4" fmla="*/ 41 w 41"/>
                <a:gd name="T5" fmla="*/ 20 h 35"/>
                <a:gd name="T6" fmla="*/ 0 w 41"/>
                <a:gd name="T7" fmla="*/ 20 h 35"/>
                <a:gd name="T8" fmla="*/ 5 w 41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5">
                  <a:moveTo>
                    <a:pt x="5" y="0"/>
                  </a:moveTo>
                  <a:cubicBezTo>
                    <a:pt x="5" y="0"/>
                    <a:pt x="18" y="10"/>
                    <a:pt x="33" y="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19" y="35"/>
                    <a:pt x="0" y="2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0B5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ïSḻîḓê">
              <a:extLst>
                <a:ext uri="{FF2B5EF4-FFF2-40B4-BE49-F238E27FC236}">
                  <a16:creationId xmlns:a16="http://schemas.microsoft.com/office/drawing/2014/main" id="{A76DA767-F466-4608-B002-DB0AB62AAAF4}"/>
                </a:ext>
              </a:extLst>
            </p:cNvPr>
            <p:cNvSpPr/>
            <p:nvPr/>
          </p:nvSpPr>
          <p:spPr bwMode="auto">
            <a:xfrm>
              <a:off x="1048708" y="3215999"/>
              <a:ext cx="122238" cy="131763"/>
            </a:xfrm>
            <a:custGeom>
              <a:avLst/>
              <a:gdLst>
                <a:gd name="T0" fmla="*/ 15 w 37"/>
                <a:gd name="T1" fmla="*/ 40 h 40"/>
                <a:gd name="T2" fmla="*/ 0 w 37"/>
                <a:gd name="T3" fmla="*/ 17 h 40"/>
                <a:gd name="T4" fmla="*/ 12 w 37"/>
                <a:gd name="T5" fmla="*/ 0 h 40"/>
                <a:gd name="T6" fmla="*/ 34 w 37"/>
                <a:gd name="T7" fmla="*/ 33 h 40"/>
                <a:gd name="T8" fmla="*/ 15 w 37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0">
                  <a:moveTo>
                    <a:pt x="15" y="40"/>
                  </a:moveTo>
                  <a:cubicBezTo>
                    <a:pt x="15" y="40"/>
                    <a:pt x="17" y="24"/>
                    <a:pt x="0" y="17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37" y="9"/>
                    <a:pt x="34" y="33"/>
                  </a:cubicBezTo>
                  <a:lnTo>
                    <a:pt x="15" y="40"/>
                  </a:lnTo>
                  <a:close/>
                </a:path>
              </a:pathLst>
            </a:custGeom>
            <a:solidFill>
              <a:srgbClr val="00B5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îSļïḑê">
              <a:extLst>
                <a:ext uri="{FF2B5EF4-FFF2-40B4-BE49-F238E27FC236}">
                  <a16:creationId xmlns:a16="http://schemas.microsoft.com/office/drawing/2014/main" id="{7C68479C-DA6F-4A91-BB18-8B48CB8BEA7F}"/>
                </a:ext>
              </a:extLst>
            </p:cNvPr>
            <p:cNvSpPr/>
            <p:nvPr/>
          </p:nvSpPr>
          <p:spPr bwMode="auto">
            <a:xfrm>
              <a:off x="1442408" y="3716062"/>
              <a:ext cx="125413" cy="125413"/>
            </a:xfrm>
            <a:custGeom>
              <a:avLst/>
              <a:gdLst>
                <a:gd name="T0" fmla="*/ 0 w 38"/>
                <a:gd name="T1" fmla="*/ 24 h 38"/>
                <a:gd name="T2" fmla="*/ 14 w 38"/>
                <a:gd name="T3" fmla="*/ 0 h 38"/>
                <a:gd name="T4" fmla="*/ 35 w 38"/>
                <a:gd name="T5" fmla="*/ 3 h 38"/>
                <a:gd name="T6" fmla="*/ 15 w 38"/>
                <a:gd name="T7" fmla="*/ 38 h 38"/>
                <a:gd name="T8" fmla="*/ 0 w 38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0" y="24"/>
                  </a:moveTo>
                  <a:cubicBezTo>
                    <a:pt x="0" y="24"/>
                    <a:pt x="16" y="18"/>
                    <a:pt x="14" y="0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8" y="30"/>
                    <a:pt x="15" y="38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00B5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îṡḻîdè">
              <a:extLst>
                <a:ext uri="{FF2B5EF4-FFF2-40B4-BE49-F238E27FC236}">
                  <a16:creationId xmlns:a16="http://schemas.microsoft.com/office/drawing/2014/main" id="{D48A575E-E989-460A-B142-26309A1AAF35}"/>
                </a:ext>
              </a:extLst>
            </p:cNvPr>
            <p:cNvSpPr/>
            <p:nvPr/>
          </p:nvSpPr>
          <p:spPr bwMode="auto">
            <a:xfrm>
              <a:off x="3283908" y="1847574"/>
              <a:ext cx="115888" cy="131763"/>
            </a:xfrm>
            <a:custGeom>
              <a:avLst/>
              <a:gdLst>
                <a:gd name="T0" fmla="*/ 0 w 35"/>
                <a:gd name="T1" fmla="*/ 35 h 40"/>
                <a:gd name="T2" fmla="*/ 0 w 35"/>
                <a:gd name="T3" fmla="*/ 7 h 40"/>
                <a:gd name="T4" fmla="*/ 19 w 35"/>
                <a:gd name="T5" fmla="*/ 0 h 40"/>
                <a:gd name="T6" fmla="*/ 19 w 35"/>
                <a:gd name="T7" fmla="*/ 40 h 40"/>
                <a:gd name="T8" fmla="*/ 0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0" y="35"/>
                  </a:moveTo>
                  <a:cubicBezTo>
                    <a:pt x="0" y="35"/>
                    <a:pt x="10" y="22"/>
                    <a:pt x="0" y="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35" y="22"/>
                    <a:pt x="19" y="40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00B5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î$ḻiḋe">
              <a:extLst>
                <a:ext uri="{FF2B5EF4-FFF2-40B4-BE49-F238E27FC236}">
                  <a16:creationId xmlns:a16="http://schemas.microsoft.com/office/drawing/2014/main" id="{AA361753-BC6D-4406-A778-3600F8AA8F73}"/>
                </a:ext>
              </a:extLst>
            </p:cNvPr>
            <p:cNvSpPr/>
            <p:nvPr/>
          </p:nvSpPr>
          <p:spPr bwMode="auto">
            <a:xfrm>
              <a:off x="2774321" y="3577949"/>
              <a:ext cx="125413" cy="125413"/>
            </a:xfrm>
            <a:custGeom>
              <a:avLst/>
              <a:gdLst>
                <a:gd name="T0" fmla="*/ 0 w 38"/>
                <a:gd name="T1" fmla="*/ 21 h 38"/>
                <a:gd name="T2" fmla="*/ 18 w 38"/>
                <a:gd name="T3" fmla="*/ 0 h 38"/>
                <a:gd name="T4" fmla="*/ 38 w 38"/>
                <a:gd name="T5" fmla="*/ 8 h 38"/>
                <a:gd name="T6" fmla="*/ 11 w 38"/>
                <a:gd name="T7" fmla="*/ 38 h 38"/>
                <a:gd name="T8" fmla="*/ 0 w 38"/>
                <a:gd name="T9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0" y="21"/>
                  </a:moveTo>
                  <a:cubicBezTo>
                    <a:pt x="0" y="21"/>
                    <a:pt x="16" y="18"/>
                    <a:pt x="18" y="0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34"/>
                    <a:pt x="11" y="38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00B5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ïṡḻiḋê">
              <a:extLst>
                <a:ext uri="{FF2B5EF4-FFF2-40B4-BE49-F238E27FC236}">
                  <a16:creationId xmlns:a16="http://schemas.microsoft.com/office/drawing/2014/main" id="{9A2A8341-2AC0-404A-A517-2843400F7F90}"/>
                </a:ext>
              </a:extLst>
            </p:cNvPr>
            <p:cNvSpPr/>
            <p:nvPr/>
          </p:nvSpPr>
          <p:spPr bwMode="auto">
            <a:xfrm>
              <a:off x="3072771" y="2768324"/>
              <a:ext cx="131763" cy="120650"/>
            </a:xfrm>
            <a:custGeom>
              <a:avLst/>
              <a:gdLst>
                <a:gd name="T0" fmla="*/ 0 w 40"/>
                <a:gd name="T1" fmla="*/ 7 h 37"/>
                <a:gd name="T2" fmla="*/ 27 w 40"/>
                <a:gd name="T3" fmla="*/ 0 h 37"/>
                <a:gd name="T4" fmla="*/ 40 w 40"/>
                <a:gd name="T5" fmla="*/ 17 h 37"/>
                <a:gd name="T6" fmla="*/ 1 w 40"/>
                <a:gd name="T7" fmla="*/ 27 h 37"/>
                <a:gd name="T8" fmla="*/ 0 w 40"/>
                <a:gd name="T9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7">
                  <a:moveTo>
                    <a:pt x="0" y="7"/>
                  </a:moveTo>
                  <a:cubicBezTo>
                    <a:pt x="0" y="7"/>
                    <a:pt x="15" y="13"/>
                    <a:pt x="27" y="0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23" y="37"/>
                    <a:pt x="1" y="27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00B5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ṩlïďe">
              <a:extLst>
                <a:ext uri="{FF2B5EF4-FFF2-40B4-BE49-F238E27FC236}">
                  <a16:creationId xmlns:a16="http://schemas.microsoft.com/office/drawing/2014/main" id="{CC9AA492-32FF-4B90-89AE-D66E22BF9D67}"/>
                </a:ext>
              </a:extLst>
            </p:cNvPr>
            <p:cNvSpPr/>
            <p:nvPr/>
          </p:nvSpPr>
          <p:spPr bwMode="auto">
            <a:xfrm>
              <a:off x="1534483" y="1482449"/>
              <a:ext cx="136525" cy="125413"/>
            </a:xfrm>
            <a:custGeom>
              <a:avLst/>
              <a:gdLst>
                <a:gd name="T0" fmla="*/ 0 w 41"/>
                <a:gd name="T1" fmla="*/ 12 h 38"/>
                <a:gd name="T2" fmla="*/ 25 w 41"/>
                <a:gd name="T3" fmla="*/ 0 h 38"/>
                <a:gd name="T4" fmla="*/ 41 w 41"/>
                <a:gd name="T5" fmla="*/ 14 h 38"/>
                <a:gd name="T6" fmla="*/ 5 w 41"/>
                <a:gd name="T7" fmla="*/ 32 h 38"/>
                <a:gd name="T8" fmla="*/ 0 w 41"/>
                <a:gd name="T9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8">
                  <a:moveTo>
                    <a:pt x="0" y="12"/>
                  </a:moveTo>
                  <a:cubicBezTo>
                    <a:pt x="0" y="12"/>
                    <a:pt x="16" y="16"/>
                    <a:pt x="25" y="0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4"/>
                    <a:pt x="28" y="38"/>
                    <a:pt x="5" y="3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05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î$1ïdè">
              <a:extLst>
                <a:ext uri="{FF2B5EF4-FFF2-40B4-BE49-F238E27FC236}">
                  <a16:creationId xmlns:a16="http://schemas.microsoft.com/office/drawing/2014/main" id="{6B4A4FA1-BD60-4A8E-A756-A9DFBB16D157}"/>
                </a:ext>
              </a:extLst>
            </p:cNvPr>
            <p:cNvSpPr/>
            <p:nvPr/>
          </p:nvSpPr>
          <p:spPr bwMode="auto">
            <a:xfrm>
              <a:off x="1267783" y="2765149"/>
              <a:ext cx="125413" cy="117475"/>
            </a:xfrm>
            <a:custGeom>
              <a:avLst/>
              <a:gdLst>
                <a:gd name="T0" fmla="*/ 15 w 38"/>
                <a:gd name="T1" fmla="*/ 0 h 36"/>
                <a:gd name="T2" fmla="*/ 38 w 38"/>
                <a:gd name="T3" fmla="*/ 16 h 36"/>
                <a:gd name="T4" fmla="*/ 33 w 38"/>
                <a:gd name="T5" fmla="*/ 36 h 36"/>
                <a:gd name="T6" fmla="*/ 0 w 38"/>
                <a:gd name="T7" fmla="*/ 13 h 36"/>
                <a:gd name="T8" fmla="*/ 15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15" y="0"/>
                  </a:moveTo>
                  <a:cubicBezTo>
                    <a:pt x="15" y="0"/>
                    <a:pt x="20" y="15"/>
                    <a:pt x="38" y="1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6" y="36"/>
                    <a:pt x="0" y="13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05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iṥḷiḑe">
              <a:extLst>
                <a:ext uri="{FF2B5EF4-FFF2-40B4-BE49-F238E27FC236}">
                  <a16:creationId xmlns:a16="http://schemas.microsoft.com/office/drawing/2014/main" id="{52ACAE71-48AD-41C9-893E-6A1C667C899E}"/>
                </a:ext>
              </a:extLst>
            </p:cNvPr>
            <p:cNvSpPr/>
            <p:nvPr/>
          </p:nvSpPr>
          <p:spPr bwMode="auto">
            <a:xfrm>
              <a:off x="1677358" y="3449362"/>
              <a:ext cx="125413" cy="125413"/>
            </a:xfrm>
            <a:custGeom>
              <a:avLst/>
              <a:gdLst>
                <a:gd name="T0" fmla="*/ 0 w 38"/>
                <a:gd name="T1" fmla="*/ 27 h 38"/>
                <a:gd name="T2" fmla="*/ 10 w 38"/>
                <a:gd name="T3" fmla="*/ 1 h 38"/>
                <a:gd name="T4" fmla="*/ 31 w 38"/>
                <a:gd name="T5" fmla="*/ 0 h 38"/>
                <a:gd name="T6" fmla="*/ 17 w 38"/>
                <a:gd name="T7" fmla="*/ 38 h 38"/>
                <a:gd name="T8" fmla="*/ 0 w 38"/>
                <a:gd name="T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0" y="27"/>
                  </a:moveTo>
                  <a:cubicBezTo>
                    <a:pt x="0" y="27"/>
                    <a:pt x="14" y="18"/>
                    <a:pt x="10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8" y="26"/>
                    <a:pt x="17" y="38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05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îśliḍe">
              <a:extLst>
                <a:ext uri="{FF2B5EF4-FFF2-40B4-BE49-F238E27FC236}">
                  <a16:creationId xmlns:a16="http://schemas.microsoft.com/office/drawing/2014/main" id="{5F39DA19-24F8-40E7-8AE4-DD836A47DAFF}"/>
                </a:ext>
              </a:extLst>
            </p:cNvPr>
            <p:cNvSpPr/>
            <p:nvPr/>
          </p:nvSpPr>
          <p:spPr bwMode="auto">
            <a:xfrm>
              <a:off x="1499558" y="4198662"/>
              <a:ext cx="131763" cy="120650"/>
            </a:xfrm>
            <a:custGeom>
              <a:avLst/>
              <a:gdLst>
                <a:gd name="T0" fmla="*/ 0 w 40"/>
                <a:gd name="T1" fmla="*/ 16 h 37"/>
                <a:gd name="T2" fmla="*/ 23 w 40"/>
                <a:gd name="T3" fmla="*/ 0 h 37"/>
                <a:gd name="T4" fmla="*/ 40 w 40"/>
                <a:gd name="T5" fmla="*/ 11 h 37"/>
                <a:gd name="T6" fmla="*/ 8 w 40"/>
                <a:gd name="T7" fmla="*/ 35 h 37"/>
                <a:gd name="T8" fmla="*/ 0 w 40"/>
                <a:gd name="T9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7">
                  <a:moveTo>
                    <a:pt x="0" y="16"/>
                  </a:moveTo>
                  <a:cubicBezTo>
                    <a:pt x="0" y="16"/>
                    <a:pt x="17" y="17"/>
                    <a:pt x="23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2" y="37"/>
                    <a:pt x="8" y="35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05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ïṧḷïḓè">
              <a:extLst>
                <a:ext uri="{FF2B5EF4-FFF2-40B4-BE49-F238E27FC236}">
                  <a16:creationId xmlns:a16="http://schemas.microsoft.com/office/drawing/2014/main" id="{EC759BB8-E41C-4479-ABCA-22390C3158BB}"/>
                </a:ext>
              </a:extLst>
            </p:cNvPr>
            <p:cNvSpPr/>
            <p:nvPr/>
          </p:nvSpPr>
          <p:spPr bwMode="auto">
            <a:xfrm>
              <a:off x="2840996" y="1996799"/>
              <a:ext cx="131763" cy="114300"/>
            </a:xfrm>
            <a:custGeom>
              <a:avLst/>
              <a:gdLst>
                <a:gd name="T0" fmla="*/ 5 w 40"/>
                <a:gd name="T1" fmla="*/ 0 h 35"/>
                <a:gd name="T2" fmla="*/ 33 w 40"/>
                <a:gd name="T3" fmla="*/ 0 h 35"/>
                <a:gd name="T4" fmla="*/ 40 w 40"/>
                <a:gd name="T5" fmla="*/ 20 h 35"/>
                <a:gd name="T6" fmla="*/ 0 w 40"/>
                <a:gd name="T7" fmla="*/ 20 h 35"/>
                <a:gd name="T8" fmla="*/ 5 w 40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5">
                  <a:moveTo>
                    <a:pt x="5" y="0"/>
                  </a:moveTo>
                  <a:cubicBezTo>
                    <a:pt x="5" y="0"/>
                    <a:pt x="18" y="10"/>
                    <a:pt x="33" y="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18" y="35"/>
                    <a:pt x="0" y="2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05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iṡḻîḓe">
              <a:extLst>
                <a:ext uri="{FF2B5EF4-FFF2-40B4-BE49-F238E27FC236}">
                  <a16:creationId xmlns:a16="http://schemas.microsoft.com/office/drawing/2014/main" id="{97ECFAFB-02ED-4BF3-B20D-78B6759DEE54}"/>
                </a:ext>
              </a:extLst>
            </p:cNvPr>
            <p:cNvSpPr/>
            <p:nvPr/>
          </p:nvSpPr>
          <p:spPr bwMode="auto">
            <a:xfrm>
              <a:off x="3025146" y="3892274"/>
              <a:ext cx="127000" cy="120650"/>
            </a:xfrm>
            <a:custGeom>
              <a:avLst/>
              <a:gdLst>
                <a:gd name="T0" fmla="*/ 15 w 38"/>
                <a:gd name="T1" fmla="*/ 0 h 37"/>
                <a:gd name="T2" fmla="*/ 38 w 38"/>
                <a:gd name="T3" fmla="*/ 14 h 37"/>
                <a:gd name="T4" fmla="*/ 35 w 38"/>
                <a:gd name="T5" fmla="*/ 35 h 37"/>
                <a:gd name="T6" fmla="*/ 0 w 38"/>
                <a:gd name="T7" fmla="*/ 14 h 37"/>
                <a:gd name="T8" fmla="*/ 15 w 3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15" y="0"/>
                  </a:moveTo>
                  <a:cubicBezTo>
                    <a:pt x="15" y="0"/>
                    <a:pt x="20" y="15"/>
                    <a:pt x="38" y="1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8" y="37"/>
                    <a:pt x="0" y="14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05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îṧľïdê">
              <a:extLst>
                <a:ext uri="{FF2B5EF4-FFF2-40B4-BE49-F238E27FC236}">
                  <a16:creationId xmlns:a16="http://schemas.microsoft.com/office/drawing/2014/main" id="{C3F00FAC-3082-4E87-900A-6A76BC1AD01D}"/>
                </a:ext>
              </a:extLst>
            </p:cNvPr>
            <p:cNvSpPr/>
            <p:nvPr/>
          </p:nvSpPr>
          <p:spPr bwMode="auto">
            <a:xfrm>
              <a:off x="3302958" y="3531912"/>
              <a:ext cx="125413" cy="131763"/>
            </a:xfrm>
            <a:custGeom>
              <a:avLst/>
              <a:gdLst>
                <a:gd name="T0" fmla="*/ 24 w 38"/>
                <a:gd name="T1" fmla="*/ 0 h 40"/>
                <a:gd name="T2" fmla="*/ 38 w 38"/>
                <a:gd name="T3" fmla="*/ 24 h 40"/>
                <a:gd name="T4" fmla="*/ 25 w 38"/>
                <a:gd name="T5" fmla="*/ 40 h 40"/>
                <a:gd name="T6" fmla="*/ 4 w 38"/>
                <a:gd name="T7" fmla="*/ 5 h 40"/>
                <a:gd name="T8" fmla="*/ 24 w 3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0">
                  <a:moveTo>
                    <a:pt x="24" y="0"/>
                  </a:moveTo>
                  <a:cubicBezTo>
                    <a:pt x="24" y="0"/>
                    <a:pt x="22" y="16"/>
                    <a:pt x="38" y="24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0" y="29"/>
                    <a:pt x="4" y="5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F05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iṧlîḓê">
              <a:extLst>
                <a:ext uri="{FF2B5EF4-FFF2-40B4-BE49-F238E27FC236}">
                  <a16:creationId xmlns:a16="http://schemas.microsoft.com/office/drawing/2014/main" id="{15DE7DA3-B5D6-456C-9C28-CC7DB72A9C13}"/>
                </a:ext>
              </a:extLst>
            </p:cNvPr>
            <p:cNvSpPr/>
            <p:nvPr/>
          </p:nvSpPr>
          <p:spPr bwMode="auto">
            <a:xfrm>
              <a:off x="2774321" y="2982637"/>
              <a:ext cx="125413" cy="131763"/>
            </a:xfrm>
            <a:custGeom>
              <a:avLst/>
              <a:gdLst>
                <a:gd name="T0" fmla="*/ 24 w 38"/>
                <a:gd name="T1" fmla="*/ 0 h 40"/>
                <a:gd name="T2" fmla="*/ 38 w 38"/>
                <a:gd name="T3" fmla="*/ 24 h 40"/>
                <a:gd name="T4" fmla="*/ 24 w 38"/>
                <a:gd name="T5" fmla="*/ 40 h 40"/>
                <a:gd name="T6" fmla="*/ 4 w 38"/>
                <a:gd name="T7" fmla="*/ 5 h 40"/>
                <a:gd name="T8" fmla="*/ 24 w 3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0">
                  <a:moveTo>
                    <a:pt x="24" y="0"/>
                  </a:moveTo>
                  <a:cubicBezTo>
                    <a:pt x="24" y="0"/>
                    <a:pt x="21" y="16"/>
                    <a:pt x="38" y="24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0" y="29"/>
                    <a:pt x="4" y="5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F05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íŝḷïḑê">
              <a:extLst>
                <a:ext uri="{FF2B5EF4-FFF2-40B4-BE49-F238E27FC236}">
                  <a16:creationId xmlns:a16="http://schemas.microsoft.com/office/drawing/2014/main" id="{FB23B614-D07A-467F-B1F7-6D1FB94DD18A}"/>
                </a:ext>
              </a:extLst>
            </p:cNvPr>
            <p:cNvSpPr/>
            <p:nvPr/>
          </p:nvSpPr>
          <p:spPr bwMode="auto">
            <a:xfrm>
              <a:off x="1505908" y="1972987"/>
              <a:ext cx="122238" cy="128588"/>
            </a:xfrm>
            <a:custGeom>
              <a:avLst/>
              <a:gdLst>
                <a:gd name="T0" fmla="*/ 17 w 37"/>
                <a:gd name="T1" fmla="*/ 0 h 39"/>
                <a:gd name="T2" fmla="*/ 37 w 37"/>
                <a:gd name="T3" fmla="*/ 20 h 39"/>
                <a:gd name="T4" fmla="*/ 28 w 37"/>
                <a:gd name="T5" fmla="*/ 39 h 39"/>
                <a:gd name="T6" fmla="*/ 0 w 37"/>
                <a:gd name="T7" fmla="*/ 10 h 39"/>
                <a:gd name="T8" fmla="*/ 17 w 3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17" y="0"/>
                  </a:moveTo>
                  <a:cubicBezTo>
                    <a:pt x="17" y="0"/>
                    <a:pt x="19" y="16"/>
                    <a:pt x="37" y="2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" y="34"/>
                    <a:pt x="0" y="1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D6D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îs1iďe">
              <a:extLst>
                <a:ext uri="{FF2B5EF4-FFF2-40B4-BE49-F238E27FC236}">
                  <a16:creationId xmlns:a16="http://schemas.microsoft.com/office/drawing/2014/main" id="{8DE9B30C-E2D9-4379-9C01-C8EBB9D3EC7D}"/>
                </a:ext>
              </a:extLst>
            </p:cNvPr>
            <p:cNvSpPr/>
            <p:nvPr/>
          </p:nvSpPr>
          <p:spPr bwMode="auto">
            <a:xfrm>
              <a:off x="3015621" y="3265212"/>
              <a:ext cx="122238" cy="125413"/>
            </a:xfrm>
            <a:custGeom>
              <a:avLst/>
              <a:gdLst>
                <a:gd name="T0" fmla="*/ 37 w 37"/>
                <a:gd name="T1" fmla="*/ 15 h 38"/>
                <a:gd name="T2" fmla="*/ 22 w 37"/>
                <a:gd name="T3" fmla="*/ 38 h 38"/>
                <a:gd name="T4" fmla="*/ 1 w 37"/>
                <a:gd name="T5" fmla="*/ 34 h 38"/>
                <a:gd name="T6" fmla="*/ 23 w 37"/>
                <a:gd name="T7" fmla="*/ 0 h 38"/>
                <a:gd name="T8" fmla="*/ 37 w 37"/>
                <a:gd name="T9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8">
                  <a:moveTo>
                    <a:pt x="37" y="15"/>
                  </a:moveTo>
                  <a:cubicBezTo>
                    <a:pt x="37" y="15"/>
                    <a:pt x="22" y="20"/>
                    <a:pt x="22" y="38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0" y="8"/>
                    <a:pt x="23" y="0"/>
                  </a:cubicBezTo>
                  <a:lnTo>
                    <a:pt x="37" y="15"/>
                  </a:lnTo>
                  <a:close/>
                </a:path>
              </a:pathLst>
            </a:custGeom>
            <a:solidFill>
              <a:srgbClr val="D6D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íŝľîḓé">
              <a:extLst>
                <a:ext uri="{FF2B5EF4-FFF2-40B4-BE49-F238E27FC236}">
                  <a16:creationId xmlns:a16="http://schemas.microsoft.com/office/drawing/2014/main" id="{126CEFD9-BE9D-44CE-8ACA-971949A07798}"/>
                </a:ext>
              </a:extLst>
            </p:cNvPr>
            <p:cNvSpPr/>
            <p:nvPr/>
          </p:nvSpPr>
          <p:spPr bwMode="auto">
            <a:xfrm>
              <a:off x="3445833" y="2793724"/>
              <a:ext cx="125413" cy="125413"/>
            </a:xfrm>
            <a:custGeom>
              <a:avLst/>
              <a:gdLst>
                <a:gd name="T0" fmla="*/ 38 w 38"/>
                <a:gd name="T1" fmla="*/ 16 h 38"/>
                <a:gd name="T2" fmla="*/ 20 w 38"/>
                <a:gd name="T3" fmla="*/ 38 h 38"/>
                <a:gd name="T4" fmla="*/ 0 w 38"/>
                <a:gd name="T5" fmla="*/ 32 h 38"/>
                <a:gd name="T6" fmla="*/ 25 w 38"/>
                <a:gd name="T7" fmla="*/ 0 h 38"/>
                <a:gd name="T8" fmla="*/ 38 w 38"/>
                <a:gd name="T9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38" y="16"/>
                  </a:moveTo>
                  <a:cubicBezTo>
                    <a:pt x="38" y="16"/>
                    <a:pt x="22" y="20"/>
                    <a:pt x="20" y="3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2" y="5"/>
                    <a:pt x="25" y="0"/>
                  </a:cubicBezTo>
                  <a:lnTo>
                    <a:pt x="38" y="16"/>
                  </a:lnTo>
                  <a:close/>
                </a:path>
              </a:pathLst>
            </a:custGeom>
            <a:solidFill>
              <a:srgbClr val="D6D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îṣḷîḑê">
              <a:extLst>
                <a:ext uri="{FF2B5EF4-FFF2-40B4-BE49-F238E27FC236}">
                  <a16:creationId xmlns:a16="http://schemas.microsoft.com/office/drawing/2014/main" id="{A88CB6E3-25E2-4FE6-AFF4-3C615E8BDC4F}"/>
                </a:ext>
              </a:extLst>
            </p:cNvPr>
            <p:cNvSpPr/>
            <p:nvPr/>
          </p:nvSpPr>
          <p:spPr bwMode="auto">
            <a:xfrm>
              <a:off x="2764796" y="4319312"/>
              <a:ext cx="128588" cy="122238"/>
            </a:xfrm>
            <a:custGeom>
              <a:avLst/>
              <a:gdLst>
                <a:gd name="T0" fmla="*/ 39 w 39"/>
                <a:gd name="T1" fmla="*/ 31 h 37"/>
                <a:gd name="T2" fmla="*/ 12 w 39"/>
                <a:gd name="T3" fmla="*/ 37 h 37"/>
                <a:gd name="T4" fmla="*/ 0 w 39"/>
                <a:gd name="T5" fmla="*/ 20 h 37"/>
                <a:gd name="T6" fmla="*/ 39 w 39"/>
                <a:gd name="T7" fmla="*/ 10 h 37"/>
                <a:gd name="T8" fmla="*/ 39 w 3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39" y="31"/>
                  </a:moveTo>
                  <a:cubicBezTo>
                    <a:pt x="39" y="31"/>
                    <a:pt x="24" y="24"/>
                    <a:pt x="12" y="3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7" y="0"/>
                    <a:pt x="39" y="10"/>
                  </a:cubicBezTo>
                  <a:lnTo>
                    <a:pt x="39" y="31"/>
                  </a:lnTo>
                  <a:close/>
                </a:path>
              </a:pathLst>
            </a:custGeom>
            <a:solidFill>
              <a:srgbClr val="D6D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îṣlíďé">
              <a:extLst>
                <a:ext uri="{FF2B5EF4-FFF2-40B4-BE49-F238E27FC236}">
                  <a16:creationId xmlns:a16="http://schemas.microsoft.com/office/drawing/2014/main" id="{98926768-72FD-48B5-93F1-B8C574D62569}"/>
                </a:ext>
              </a:extLst>
            </p:cNvPr>
            <p:cNvSpPr/>
            <p:nvPr/>
          </p:nvSpPr>
          <p:spPr bwMode="auto">
            <a:xfrm>
              <a:off x="861383" y="2731812"/>
              <a:ext cx="122238" cy="128588"/>
            </a:xfrm>
            <a:custGeom>
              <a:avLst/>
              <a:gdLst>
                <a:gd name="T0" fmla="*/ 18 w 37"/>
                <a:gd name="T1" fmla="*/ 0 h 39"/>
                <a:gd name="T2" fmla="*/ 37 w 37"/>
                <a:gd name="T3" fmla="*/ 20 h 39"/>
                <a:gd name="T4" fmla="*/ 28 w 37"/>
                <a:gd name="T5" fmla="*/ 39 h 39"/>
                <a:gd name="T6" fmla="*/ 0 w 37"/>
                <a:gd name="T7" fmla="*/ 10 h 39"/>
                <a:gd name="T8" fmla="*/ 18 w 3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18" y="0"/>
                  </a:moveTo>
                  <a:cubicBezTo>
                    <a:pt x="18" y="0"/>
                    <a:pt x="19" y="17"/>
                    <a:pt x="37" y="2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" y="34"/>
                    <a:pt x="0" y="10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D6D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ïṡ1ïḍe">
              <a:extLst>
                <a:ext uri="{FF2B5EF4-FFF2-40B4-BE49-F238E27FC236}">
                  <a16:creationId xmlns:a16="http://schemas.microsoft.com/office/drawing/2014/main" id="{CA847912-91CE-449D-A41F-45912B4ECEB4}"/>
                </a:ext>
              </a:extLst>
            </p:cNvPr>
            <p:cNvSpPr/>
            <p:nvPr/>
          </p:nvSpPr>
          <p:spPr bwMode="auto">
            <a:xfrm>
              <a:off x="1469396" y="3200124"/>
              <a:ext cx="131763" cy="117475"/>
            </a:xfrm>
            <a:custGeom>
              <a:avLst/>
              <a:gdLst>
                <a:gd name="T0" fmla="*/ 6 w 40"/>
                <a:gd name="T1" fmla="*/ 0 h 36"/>
                <a:gd name="T2" fmla="*/ 34 w 40"/>
                <a:gd name="T3" fmla="*/ 2 h 36"/>
                <a:gd name="T4" fmla="*/ 40 w 40"/>
                <a:gd name="T5" fmla="*/ 22 h 36"/>
                <a:gd name="T6" fmla="*/ 0 w 40"/>
                <a:gd name="T7" fmla="*/ 19 h 36"/>
                <a:gd name="T8" fmla="*/ 6 w 4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6">
                  <a:moveTo>
                    <a:pt x="6" y="0"/>
                  </a:moveTo>
                  <a:cubicBezTo>
                    <a:pt x="6" y="0"/>
                    <a:pt x="18" y="11"/>
                    <a:pt x="34" y="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17" y="36"/>
                    <a:pt x="0" y="19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D6D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îśḷïďé">
              <a:extLst>
                <a:ext uri="{FF2B5EF4-FFF2-40B4-BE49-F238E27FC236}">
                  <a16:creationId xmlns:a16="http://schemas.microsoft.com/office/drawing/2014/main" id="{F5B8217B-1B24-4675-9D34-3007BE0B0A89}"/>
                </a:ext>
              </a:extLst>
            </p:cNvPr>
            <p:cNvSpPr/>
            <p:nvPr/>
          </p:nvSpPr>
          <p:spPr bwMode="auto">
            <a:xfrm>
              <a:off x="993146" y="3660499"/>
              <a:ext cx="125413" cy="122238"/>
            </a:xfrm>
            <a:custGeom>
              <a:avLst/>
              <a:gdLst>
                <a:gd name="T0" fmla="*/ 14 w 38"/>
                <a:gd name="T1" fmla="*/ 0 h 37"/>
                <a:gd name="T2" fmla="*/ 38 w 38"/>
                <a:gd name="T3" fmla="*/ 13 h 37"/>
                <a:gd name="T4" fmla="*/ 35 w 38"/>
                <a:gd name="T5" fmla="*/ 34 h 37"/>
                <a:gd name="T6" fmla="*/ 0 w 38"/>
                <a:gd name="T7" fmla="*/ 15 h 37"/>
                <a:gd name="T8" fmla="*/ 14 w 3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14" y="0"/>
                  </a:moveTo>
                  <a:cubicBezTo>
                    <a:pt x="14" y="0"/>
                    <a:pt x="20" y="15"/>
                    <a:pt x="38" y="1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9" y="37"/>
                    <a:pt x="0" y="15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D6D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ïṩḻíḑè">
              <a:extLst>
                <a:ext uri="{FF2B5EF4-FFF2-40B4-BE49-F238E27FC236}">
                  <a16:creationId xmlns:a16="http://schemas.microsoft.com/office/drawing/2014/main" id="{D6433685-0BF4-422D-AB67-667F6EB296C5}"/>
                </a:ext>
              </a:extLst>
            </p:cNvPr>
            <p:cNvSpPr/>
            <p:nvPr/>
          </p:nvSpPr>
          <p:spPr bwMode="auto">
            <a:xfrm>
              <a:off x="2874333" y="1574524"/>
              <a:ext cx="134938" cy="125413"/>
            </a:xfrm>
            <a:custGeom>
              <a:avLst/>
              <a:gdLst>
                <a:gd name="T0" fmla="*/ 0 w 41"/>
                <a:gd name="T1" fmla="*/ 11 h 38"/>
                <a:gd name="T2" fmla="*/ 26 w 41"/>
                <a:gd name="T3" fmla="*/ 0 h 38"/>
                <a:gd name="T4" fmla="*/ 41 w 41"/>
                <a:gd name="T5" fmla="*/ 16 h 38"/>
                <a:gd name="T6" fmla="*/ 3 w 41"/>
                <a:gd name="T7" fmla="*/ 31 h 38"/>
                <a:gd name="T8" fmla="*/ 0 w 41"/>
                <a:gd name="T9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8">
                  <a:moveTo>
                    <a:pt x="0" y="11"/>
                  </a:moveTo>
                  <a:cubicBezTo>
                    <a:pt x="0" y="11"/>
                    <a:pt x="16" y="15"/>
                    <a:pt x="26" y="0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26" y="38"/>
                    <a:pt x="3" y="31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D6D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îṩľîḑê">
              <a:extLst>
                <a:ext uri="{FF2B5EF4-FFF2-40B4-BE49-F238E27FC236}">
                  <a16:creationId xmlns:a16="http://schemas.microsoft.com/office/drawing/2014/main" id="{40AE8A46-D2B6-4BF3-B753-2AC06A2F3497}"/>
                </a:ext>
              </a:extLst>
            </p:cNvPr>
            <p:cNvSpPr/>
            <p:nvPr/>
          </p:nvSpPr>
          <p:spPr bwMode="auto">
            <a:xfrm>
              <a:off x="1717988" y="1610030"/>
              <a:ext cx="1098774" cy="781373"/>
            </a:xfrm>
            <a:custGeom>
              <a:avLst/>
              <a:gdLst>
                <a:gd name="T0" fmla="*/ 285 w 438"/>
                <a:gd name="T1" fmla="*/ 18 h 324"/>
                <a:gd name="T2" fmla="*/ 186 w 438"/>
                <a:gd name="T3" fmla="*/ 10 h 324"/>
                <a:gd name="T4" fmla="*/ 186 w 438"/>
                <a:gd name="T5" fmla="*/ 10 h 324"/>
                <a:gd name="T6" fmla="*/ 95 w 438"/>
                <a:gd name="T7" fmla="*/ 324 h 324"/>
                <a:gd name="T8" fmla="*/ 103 w 438"/>
                <a:gd name="T9" fmla="*/ 163 h 324"/>
                <a:gd name="T10" fmla="*/ 113 w 438"/>
                <a:gd name="T11" fmla="*/ 133 h 324"/>
                <a:gd name="T12" fmla="*/ 105 w 438"/>
                <a:gd name="T13" fmla="*/ 205 h 324"/>
                <a:gd name="T14" fmla="*/ 184 w 438"/>
                <a:gd name="T15" fmla="*/ 175 h 324"/>
                <a:gd name="T16" fmla="*/ 190 w 438"/>
                <a:gd name="T17" fmla="*/ 135 h 324"/>
                <a:gd name="T18" fmla="*/ 198 w 438"/>
                <a:gd name="T19" fmla="*/ 168 h 324"/>
                <a:gd name="T20" fmla="*/ 312 w 438"/>
                <a:gd name="T21" fmla="*/ 101 h 324"/>
                <a:gd name="T22" fmla="*/ 322 w 438"/>
                <a:gd name="T23" fmla="*/ 124 h 324"/>
                <a:gd name="T24" fmla="*/ 331 w 438"/>
                <a:gd name="T25" fmla="*/ 171 h 324"/>
                <a:gd name="T26" fmla="*/ 341 w 438"/>
                <a:gd name="T27" fmla="*/ 130 h 324"/>
                <a:gd name="T28" fmla="*/ 352 w 438"/>
                <a:gd name="T29" fmla="*/ 324 h 324"/>
                <a:gd name="T30" fmla="*/ 285 w 438"/>
                <a:gd name="T31" fmla="*/ 18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8" h="324">
                  <a:moveTo>
                    <a:pt x="285" y="18"/>
                  </a:moveTo>
                  <a:cubicBezTo>
                    <a:pt x="256" y="4"/>
                    <a:pt x="219" y="0"/>
                    <a:pt x="186" y="10"/>
                  </a:cubicBezTo>
                  <a:cubicBezTo>
                    <a:pt x="186" y="10"/>
                    <a:pt x="186" y="10"/>
                    <a:pt x="186" y="10"/>
                  </a:cubicBezTo>
                  <a:cubicBezTo>
                    <a:pt x="0" y="54"/>
                    <a:pt x="95" y="324"/>
                    <a:pt x="95" y="324"/>
                  </a:cubicBezTo>
                  <a:cubicBezTo>
                    <a:pt x="91" y="262"/>
                    <a:pt x="96" y="206"/>
                    <a:pt x="103" y="163"/>
                  </a:cubicBezTo>
                  <a:cubicBezTo>
                    <a:pt x="103" y="165"/>
                    <a:pt x="114" y="126"/>
                    <a:pt x="113" y="133"/>
                  </a:cubicBezTo>
                  <a:cubicBezTo>
                    <a:pt x="113" y="139"/>
                    <a:pt x="105" y="200"/>
                    <a:pt x="105" y="205"/>
                  </a:cubicBezTo>
                  <a:cubicBezTo>
                    <a:pt x="105" y="205"/>
                    <a:pt x="147" y="193"/>
                    <a:pt x="184" y="175"/>
                  </a:cubicBezTo>
                  <a:cubicBezTo>
                    <a:pt x="190" y="135"/>
                    <a:pt x="190" y="135"/>
                    <a:pt x="190" y="135"/>
                  </a:cubicBezTo>
                  <a:cubicBezTo>
                    <a:pt x="198" y="168"/>
                    <a:pt x="198" y="168"/>
                    <a:pt x="198" y="168"/>
                  </a:cubicBezTo>
                  <a:cubicBezTo>
                    <a:pt x="198" y="168"/>
                    <a:pt x="293" y="129"/>
                    <a:pt x="312" y="101"/>
                  </a:cubicBezTo>
                  <a:cubicBezTo>
                    <a:pt x="314" y="103"/>
                    <a:pt x="320" y="112"/>
                    <a:pt x="322" y="124"/>
                  </a:cubicBezTo>
                  <a:cubicBezTo>
                    <a:pt x="322" y="124"/>
                    <a:pt x="331" y="149"/>
                    <a:pt x="331" y="171"/>
                  </a:cubicBezTo>
                  <a:cubicBezTo>
                    <a:pt x="331" y="171"/>
                    <a:pt x="340" y="159"/>
                    <a:pt x="341" y="130"/>
                  </a:cubicBezTo>
                  <a:cubicBezTo>
                    <a:pt x="346" y="166"/>
                    <a:pt x="356" y="252"/>
                    <a:pt x="352" y="324"/>
                  </a:cubicBezTo>
                  <a:cubicBezTo>
                    <a:pt x="352" y="324"/>
                    <a:pt x="438" y="78"/>
                    <a:pt x="285" y="18"/>
                  </a:cubicBezTo>
                  <a:close/>
                </a:path>
              </a:pathLst>
            </a:custGeom>
            <a:solidFill>
              <a:srgbClr val="895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621C9F5-6B77-47C8-83EF-2FA84C8117FA}"/>
              </a:ext>
            </a:extLst>
          </p:cNvPr>
          <p:cNvGrpSpPr/>
          <p:nvPr/>
        </p:nvGrpSpPr>
        <p:grpSpPr>
          <a:xfrm>
            <a:off x="8649909" y="1482449"/>
            <a:ext cx="2895833" cy="1037585"/>
            <a:chOff x="8649909" y="1482449"/>
            <a:chExt cx="2895833" cy="1037585"/>
          </a:xfrm>
        </p:grpSpPr>
        <p:sp>
          <p:nvSpPr>
            <p:cNvPr id="11" name="圆角矩形 13">
              <a:extLst>
                <a:ext uri="{FF2B5EF4-FFF2-40B4-BE49-F238E27FC236}">
                  <a16:creationId xmlns:a16="http://schemas.microsoft.com/office/drawing/2014/main" id="{F89320AE-124F-429F-8F2A-A1B418D9EF4B}"/>
                </a:ext>
              </a:extLst>
            </p:cNvPr>
            <p:cNvSpPr/>
            <p:nvPr/>
          </p:nvSpPr>
          <p:spPr>
            <a:xfrm>
              <a:off x="8649909" y="1482449"/>
              <a:ext cx="2895832" cy="1037585"/>
            </a:xfrm>
            <a:prstGeom prst="roundRect">
              <a:avLst>
                <a:gd name="adj" fmla="val 12187"/>
              </a:avLst>
            </a:prstGeom>
            <a:blipFill dpi="0" rotWithShape="1"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artisticBlur radius="20"/>
                        </a14:imgEffect>
                        <a14:imgEffect>
                          <a14:brightnessContrast bright="5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98702" t="-142875" r="-22317" b="-418083"/>
              </a:stretch>
            </a:blipFill>
            <a:ln>
              <a:solidFill>
                <a:schemeClr val="accent1"/>
              </a:solidFill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endParaRPr lang="en-GB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C85222E-A9B1-4A43-92B5-C3E8004521AC}"/>
                </a:ext>
              </a:extLst>
            </p:cNvPr>
            <p:cNvSpPr txBox="1"/>
            <p:nvPr/>
          </p:nvSpPr>
          <p:spPr>
            <a:xfrm>
              <a:off x="8676708" y="1880907"/>
              <a:ext cx="2869034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defTabSz="91376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20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/>
                <a:t>妥善管理自我情绪</a:t>
              </a:r>
              <a:endParaRPr lang="en-US" altLang="zh-CN" dirty="0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A21F758-3D50-4649-B8B4-8351E4123657}"/>
                </a:ext>
              </a:extLst>
            </p:cNvPr>
            <p:cNvSpPr txBox="1"/>
            <p:nvPr/>
          </p:nvSpPr>
          <p:spPr>
            <a:xfrm>
              <a:off x="8981277" y="1521461"/>
              <a:ext cx="22598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02</a:t>
              </a:r>
            </a:p>
          </p:txBody>
        </p:sp>
        <p:grpSp>
          <p:nvGrpSpPr>
            <p:cNvPr id="278" name="组合 277">
              <a:extLst>
                <a:ext uri="{FF2B5EF4-FFF2-40B4-BE49-F238E27FC236}">
                  <a16:creationId xmlns:a16="http://schemas.microsoft.com/office/drawing/2014/main" id="{58FD7C04-8BDD-49C1-8B14-62DE5F6F0532}"/>
                </a:ext>
              </a:extLst>
            </p:cNvPr>
            <p:cNvGrpSpPr/>
            <p:nvPr/>
          </p:nvGrpSpPr>
          <p:grpSpPr>
            <a:xfrm>
              <a:off x="9573109" y="1640872"/>
              <a:ext cx="294738" cy="93308"/>
              <a:chOff x="3890752" y="930496"/>
              <a:chExt cx="984282" cy="311602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279" name="L 形 278">
                <a:extLst>
                  <a:ext uri="{FF2B5EF4-FFF2-40B4-BE49-F238E27FC236}">
                    <a16:creationId xmlns:a16="http://schemas.microsoft.com/office/drawing/2014/main" id="{CC06021B-89CB-4211-BEF3-B1586366EBF6}"/>
                  </a:ext>
                </a:extLst>
              </p:cNvPr>
              <p:cNvSpPr/>
              <p:nvPr/>
            </p:nvSpPr>
            <p:spPr>
              <a:xfrm rot="13500000">
                <a:off x="4556457" y="923521"/>
                <a:ext cx="311602" cy="325552"/>
              </a:xfrm>
              <a:prstGeom prst="corner">
                <a:avLst>
                  <a:gd name="adj1" fmla="val 30217"/>
                  <a:gd name="adj2" fmla="val 308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L 形 279">
                <a:extLst>
                  <a:ext uri="{FF2B5EF4-FFF2-40B4-BE49-F238E27FC236}">
                    <a16:creationId xmlns:a16="http://schemas.microsoft.com/office/drawing/2014/main" id="{D1CE5487-154D-4D3D-930B-897C345F4C1C}"/>
                  </a:ext>
                </a:extLst>
              </p:cNvPr>
              <p:cNvSpPr/>
              <p:nvPr/>
            </p:nvSpPr>
            <p:spPr>
              <a:xfrm rot="13500000">
                <a:off x="4336881" y="923521"/>
                <a:ext cx="311602" cy="325552"/>
              </a:xfrm>
              <a:prstGeom prst="corner">
                <a:avLst>
                  <a:gd name="adj1" fmla="val 30217"/>
                  <a:gd name="adj2" fmla="val 308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L 形 280">
                <a:extLst>
                  <a:ext uri="{FF2B5EF4-FFF2-40B4-BE49-F238E27FC236}">
                    <a16:creationId xmlns:a16="http://schemas.microsoft.com/office/drawing/2014/main" id="{710E04C2-D8B6-4214-9F97-8B5252B725C0}"/>
                  </a:ext>
                </a:extLst>
              </p:cNvPr>
              <p:cNvSpPr/>
              <p:nvPr/>
            </p:nvSpPr>
            <p:spPr>
              <a:xfrm rot="13500000">
                <a:off x="4117304" y="923521"/>
                <a:ext cx="311602" cy="325552"/>
              </a:xfrm>
              <a:prstGeom prst="corner">
                <a:avLst>
                  <a:gd name="adj1" fmla="val 30217"/>
                  <a:gd name="adj2" fmla="val 308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L 形 281">
                <a:extLst>
                  <a:ext uri="{FF2B5EF4-FFF2-40B4-BE49-F238E27FC236}">
                    <a16:creationId xmlns:a16="http://schemas.microsoft.com/office/drawing/2014/main" id="{81A6B2E5-6E51-49A2-B60F-6B1E9CDEEFCA}"/>
                  </a:ext>
                </a:extLst>
              </p:cNvPr>
              <p:cNvSpPr/>
              <p:nvPr/>
            </p:nvSpPr>
            <p:spPr>
              <a:xfrm rot="13500000">
                <a:off x="3897727" y="923521"/>
                <a:ext cx="311602" cy="325552"/>
              </a:xfrm>
              <a:prstGeom prst="corner">
                <a:avLst>
                  <a:gd name="adj1" fmla="val 30217"/>
                  <a:gd name="adj2" fmla="val 308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739850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490306;#192058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602617;"/>
  <p:tag name="ISLIDE.SMARTDIAGRAM" val="#74838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12480;#350038;#30848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602617;#64594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602617;#626973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602617;#630061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602617;#572699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602617;#516140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602617;#748402;"/>
  <p:tag name="ISLIDE.VECTOR" val="#192058;#185130;#188858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602617;"/>
  <p:tag name="ISLIDE.SMARTDIAGRAM" val="#760804;"/>
</p:tagLst>
</file>

<file path=ppt/theme/theme1.xml><?xml version="1.0" encoding="utf-8"?>
<a:theme xmlns:a="http://schemas.openxmlformats.org/drawingml/2006/main" name="Office 主题​​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E7C88"/>
      </a:accent1>
      <a:accent2>
        <a:srgbClr val="CD5FF2"/>
      </a:accent2>
      <a:accent3>
        <a:srgbClr val="4F9EF8"/>
      </a:accent3>
      <a:accent4>
        <a:srgbClr val="38C1D2"/>
      </a:accent4>
      <a:accent5>
        <a:srgbClr val="4C27FF"/>
      </a:accent5>
      <a:accent6>
        <a:srgbClr val="EA5C53"/>
      </a:accent6>
      <a:hlink>
        <a:srgbClr val="FFFF00"/>
      </a:hlink>
      <a:folHlink>
        <a:srgbClr val="954F72"/>
      </a:folHlink>
    </a:clrScheme>
    <a:fontScheme name="渐变风">
      <a:majorFont>
        <a:latin typeface="优设标题黑"/>
        <a:ea typeface="优设标题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674</Words>
  <Application>Microsoft Office PowerPoint</Application>
  <PresentationFormat>宽屏</PresentationFormat>
  <Paragraphs>122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OPPOSans B</vt:lpstr>
      <vt:lpstr>Radikal</vt:lpstr>
      <vt:lpstr>汉仪雅酷黑 45W</vt:lpstr>
      <vt:lpstr>庞门正道标题体</vt:lpstr>
      <vt:lpstr>微软雅黑</vt:lpstr>
      <vt:lpstr>优设标题黑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蓝紫渐变插画风情绪管理培训ppt模板</dc:title>
  <dc:creator>花生壳</dc:creator>
  <cp:keywords>P界达人</cp:keywords>
  <dc:description>www.51pptmoban.com</dc:description>
  <cp:lastModifiedBy>Win user</cp:lastModifiedBy>
  <cp:revision>17</cp:revision>
  <dcterms:created xsi:type="dcterms:W3CDTF">2021-10-04T02:21:05Z</dcterms:created>
  <dcterms:modified xsi:type="dcterms:W3CDTF">2022-01-19T13:24:03Z</dcterms:modified>
</cp:coreProperties>
</file>