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8" r:id="rId3"/>
    <p:sldId id="259" r:id="rId4"/>
    <p:sldId id="260" r:id="rId5"/>
    <p:sldId id="268" r:id="rId6"/>
    <p:sldId id="269" r:id="rId7"/>
    <p:sldId id="261" r:id="rId8"/>
    <p:sldId id="262" r:id="rId9"/>
    <p:sldId id="270" r:id="rId10"/>
    <p:sldId id="271" r:id="rId11"/>
    <p:sldId id="263" r:id="rId12"/>
    <p:sldId id="264" r:id="rId13"/>
    <p:sldId id="272" r:id="rId14"/>
    <p:sldId id="273" r:id="rId15"/>
    <p:sldId id="265" r:id="rId16"/>
    <p:sldId id="266" r:id="rId17"/>
    <p:sldId id="274" r:id="rId18"/>
    <p:sldId id="275" r:id="rId19"/>
    <p:sldId id="267" r:id="rId20"/>
    <p:sldId id="333" r:id="rId21"/>
    <p:sldId id="332" r:id="rId22"/>
    <p:sldId id="182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6EA8934-39FE-43B1-9FC1-CAA5D1DD4FF1}">
          <p14:sldIdLst>
            <p14:sldId id="257"/>
            <p14:sldId id="258"/>
            <p14:sldId id="259"/>
            <p14:sldId id="260"/>
            <p14:sldId id="268"/>
            <p14:sldId id="269"/>
            <p14:sldId id="261"/>
            <p14:sldId id="262"/>
            <p14:sldId id="270"/>
            <p14:sldId id="271"/>
            <p14:sldId id="263"/>
            <p14:sldId id="264"/>
            <p14:sldId id="272"/>
            <p14:sldId id="273"/>
            <p14:sldId id="265"/>
            <p14:sldId id="266"/>
            <p14:sldId id="274"/>
            <p14:sldId id="275"/>
            <p14:sldId id="267"/>
          </p14:sldIdLst>
        </p14:section>
        <p14:section name="模板说明" id="{DBE2A207-6FC8-47D2-A47F-8A7924D8A782}">
          <p14:sldIdLst>
            <p14:sldId id="333"/>
            <p14:sldId id="332"/>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00FF"/>
    <a:srgbClr val="E100FF"/>
    <a:srgbClr val="FFE3E1"/>
    <a:srgbClr val="FFD4D1"/>
    <a:srgbClr val="FF867C"/>
    <a:srgbClr val="391E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715" autoAdjust="0"/>
  </p:normalViewPr>
  <p:slideViewPr>
    <p:cSldViewPr snapToGrid="0">
      <p:cViewPr varScale="1">
        <p:scale>
          <a:sx n="106" d="100"/>
          <a:sy n="106" d="100"/>
        </p:scale>
        <p:origin x="534" y="96"/>
      </p:cViewPr>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defRPr>
            </a:lvl1pPr>
          </a:lstStyle>
          <a:p>
            <a:fld id="{0D05BB8F-F43D-4432-8DB3-1027ADEC7991}" type="datetimeFigureOut">
              <a:rPr lang="zh-CN" altLang="en-US" smtClean="0"/>
              <a:pPr/>
              <a:t>2022/1/19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defRPr>
            </a:lvl1pPr>
          </a:lstStyle>
          <a:p>
            <a:fld id="{2CD4ED59-4E6B-40F4-8AEA-E0770AE8F054}" type="slidenum">
              <a:rPr lang="zh-CN" altLang="en-US" smtClean="0"/>
              <a:pPr/>
              <a:t>‹#›</a:t>
            </a:fld>
            <a:endParaRPr lang="zh-CN" altLang="en-US" dirty="0"/>
          </a:p>
        </p:txBody>
      </p:sp>
    </p:spTree>
    <p:extLst>
      <p:ext uri="{BB962C8B-B14F-4D97-AF65-F5344CB8AC3E}">
        <p14:creationId xmlns:p14="http://schemas.microsoft.com/office/powerpoint/2010/main" val="648252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CD4ED59-4E6B-40F4-8AEA-E0770AE8F054}" type="slidenum">
              <a:rPr lang="zh-CN" altLang="en-US" smtClean="0"/>
              <a:t>2</a:t>
            </a:fld>
            <a:endParaRPr lang="zh-CN" altLang="en-US"/>
          </a:p>
        </p:txBody>
      </p:sp>
    </p:spTree>
    <p:extLst>
      <p:ext uri="{BB962C8B-B14F-4D97-AF65-F5344CB8AC3E}">
        <p14:creationId xmlns:p14="http://schemas.microsoft.com/office/powerpoint/2010/main" val="2345613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3BDF78-AEC8-4498-A9C6-756289F0487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1C4545C-2738-4208-A1D5-2D2335C778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4909710-3E35-4F81-92BC-393947ADB774}"/>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5" name="页脚占位符 4">
            <a:extLst>
              <a:ext uri="{FF2B5EF4-FFF2-40B4-BE49-F238E27FC236}">
                <a16:creationId xmlns:a16="http://schemas.microsoft.com/office/drawing/2014/main" id="{C47B8BD2-885B-42CE-BB49-74AB8512A0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756E280-E757-4F3A-AAD7-9FFD642A19A7}"/>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333855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70EF16-A689-4B98-B590-BAEB886B08F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CB6E54C-E7F6-4C60-A027-D60778A6317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F292106-0D7A-4264-985B-92C4D9EBBDA1}"/>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5" name="页脚占位符 4">
            <a:extLst>
              <a:ext uri="{FF2B5EF4-FFF2-40B4-BE49-F238E27FC236}">
                <a16:creationId xmlns:a16="http://schemas.microsoft.com/office/drawing/2014/main" id="{3371FA2C-AA38-4247-89BB-DCB092CEEE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5BD5B8-D483-49F1-9C01-554AD74D72E8}"/>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1876915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6784E00-5B25-4088-BD13-BA623D674D0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8B8C988-F715-4E6B-A5BB-D662BC1C5D0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398C91-70AC-4CBC-A76C-C09B388CB584}"/>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5" name="页脚占位符 4">
            <a:extLst>
              <a:ext uri="{FF2B5EF4-FFF2-40B4-BE49-F238E27FC236}">
                <a16:creationId xmlns:a16="http://schemas.microsoft.com/office/drawing/2014/main" id="{634E96A6-3C0B-4D19-BD3C-16F82E8B62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FBC6E8F-CB61-4767-B78E-55BCA86282A0}"/>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345802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63E07-8E79-4657-82A8-F92BD56E181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8FB1DCB-78B6-464C-B309-59B08DEB57A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CC2B19A-2BAD-4EEC-B756-17F93C27E5AC}"/>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5" name="页脚占位符 4">
            <a:extLst>
              <a:ext uri="{FF2B5EF4-FFF2-40B4-BE49-F238E27FC236}">
                <a16:creationId xmlns:a16="http://schemas.microsoft.com/office/drawing/2014/main" id="{0F9044C2-3D60-4E8F-8684-8650FEC863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AD1114-534F-49AA-B91E-78F8B534CEB3}"/>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1129743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50428C-9330-4361-94C3-5041346E5DB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0BA5FB1-E66D-4D41-8F9E-6AD2538E9B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39F6F6E-7393-4E57-88B0-BAC1A18D49CD}"/>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5" name="页脚占位符 4">
            <a:extLst>
              <a:ext uri="{FF2B5EF4-FFF2-40B4-BE49-F238E27FC236}">
                <a16:creationId xmlns:a16="http://schemas.microsoft.com/office/drawing/2014/main" id="{62EE90F4-4B36-4BD2-A65E-CDD56C808F6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11EB4A6-917D-40F5-B17E-9FB664658D83}"/>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126865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BC12C0-4AF8-445B-9E8F-094B30EAB90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440B4EB-1A71-4B59-893A-B9EB405C8F0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E8046F4-C6A5-4A31-B9D0-8F24423A48B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028B18D-7CE8-4BCE-819B-564768A45DEA}"/>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6" name="页脚占位符 5">
            <a:extLst>
              <a:ext uri="{FF2B5EF4-FFF2-40B4-BE49-F238E27FC236}">
                <a16:creationId xmlns:a16="http://schemas.microsoft.com/office/drawing/2014/main" id="{975164C2-AC3F-4163-892B-A2EE9CD8BF2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D41AD8A-DB00-4A92-AC6C-8F1063918637}"/>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434732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39A4EA-4D95-4B36-846A-0514978B070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B1A2126-0E61-44A5-AA9C-92AF20FF1E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292DE04-61DA-47E6-AE04-80CAAD609AB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318994E-F652-4BA3-9F10-30674581DD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5FA7357-7673-4917-BD6F-2FF6D2FBADF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45C4B3A-5E21-435A-AC61-1B21AE12E32F}"/>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8" name="页脚占位符 7">
            <a:extLst>
              <a:ext uri="{FF2B5EF4-FFF2-40B4-BE49-F238E27FC236}">
                <a16:creationId xmlns:a16="http://schemas.microsoft.com/office/drawing/2014/main" id="{1A081062-9C98-4D8B-9982-02467280D78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E9EC586-AB21-47C9-B6E6-78CA9D6D5444}"/>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1821005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1C28E1-C8F7-4260-8657-EA7590BF092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A7101AE-2A39-4A26-AF90-9C798C203393}"/>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4" name="页脚占位符 3">
            <a:extLst>
              <a:ext uri="{FF2B5EF4-FFF2-40B4-BE49-F238E27FC236}">
                <a16:creationId xmlns:a16="http://schemas.microsoft.com/office/drawing/2014/main" id="{6ABC08C2-74C4-4222-A17C-CBAB375DE4E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60BADA7-904A-43A0-BEE9-1BFC89DA2E80}"/>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3986800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3728662-D8A6-4906-B043-3E3157EFC827}"/>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3" name="页脚占位符 2">
            <a:extLst>
              <a:ext uri="{FF2B5EF4-FFF2-40B4-BE49-F238E27FC236}">
                <a16:creationId xmlns:a16="http://schemas.microsoft.com/office/drawing/2014/main" id="{3D8EC672-5C3B-47D7-84B2-EF4E3921EB2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F817FC8-C31C-4729-99D7-208DDCAA219D}"/>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1210107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B26E4F-8D8A-49DE-9EA5-B6244467737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BECB663-3686-42A9-80E1-1380FFF736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4ADDB28-528B-4C24-9659-E9A53D2694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DE44674-24A5-470F-8C44-049D7C1DBE22}"/>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6" name="页脚占位符 5">
            <a:extLst>
              <a:ext uri="{FF2B5EF4-FFF2-40B4-BE49-F238E27FC236}">
                <a16:creationId xmlns:a16="http://schemas.microsoft.com/office/drawing/2014/main" id="{F3CF22BC-7651-4413-A411-CAF76ACC670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D30313B-D9ED-4D95-999D-4356B5968FF2}"/>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4117946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D27479-441C-46B4-A2A5-C8BEC429E64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1290112-96F0-486E-95FC-C95C3944928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A54AFAE-A34F-481A-90F4-09D6DE873F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841F4DC-4EC6-40D0-8986-C9DE44CA5040}"/>
              </a:ext>
            </a:extLst>
          </p:cNvPr>
          <p:cNvSpPr>
            <a:spLocks noGrp="1"/>
          </p:cNvSpPr>
          <p:nvPr>
            <p:ph type="dt" sz="half" idx="10"/>
          </p:nvPr>
        </p:nvSpPr>
        <p:spPr/>
        <p:txBody>
          <a:bodyPr/>
          <a:lstStyle/>
          <a:p>
            <a:fld id="{ACECFB14-D550-4B9F-A407-A7251C8423DE}" type="datetimeFigureOut">
              <a:rPr lang="zh-CN" altLang="en-US" smtClean="0"/>
              <a:t>2022/1/19</a:t>
            </a:fld>
            <a:endParaRPr lang="zh-CN" altLang="en-US"/>
          </a:p>
        </p:txBody>
      </p:sp>
      <p:sp>
        <p:nvSpPr>
          <p:cNvPr id="6" name="页脚占位符 5">
            <a:extLst>
              <a:ext uri="{FF2B5EF4-FFF2-40B4-BE49-F238E27FC236}">
                <a16:creationId xmlns:a16="http://schemas.microsoft.com/office/drawing/2014/main" id="{146088FA-FD8E-4D37-BDCF-328C4267F9C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DFDC2C7-BD10-4FC5-B29E-6588A0C8A21D}"/>
              </a:ext>
            </a:extLst>
          </p:cNvPr>
          <p:cNvSpPr>
            <a:spLocks noGrp="1"/>
          </p:cNvSpPr>
          <p:nvPr>
            <p:ph type="sldNum" sz="quarter" idx="12"/>
          </p:nvPr>
        </p:nvSpPr>
        <p:spPr/>
        <p:txBody>
          <a:bodyPr/>
          <a:lstStyle/>
          <a:p>
            <a:fld id="{22E476F8-3FE6-4C96-80CE-F96FC6182176}" type="slidenum">
              <a:rPr lang="zh-CN" altLang="en-US" smtClean="0"/>
              <a:t>‹#›</a:t>
            </a:fld>
            <a:endParaRPr lang="zh-CN" altLang="en-US"/>
          </a:p>
        </p:txBody>
      </p:sp>
    </p:spTree>
    <p:extLst>
      <p:ext uri="{BB962C8B-B14F-4D97-AF65-F5344CB8AC3E}">
        <p14:creationId xmlns:p14="http://schemas.microsoft.com/office/powerpoint/2010/main" val="800254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ED26203-A70F-4D27-9055-1CF0ACC9D6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7A9CD796-0890-4AD8-BB0A-F5E15BABBE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1043DFE0-139C-47A1-834C-2070A19CBE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ACECFB14-D550-4B9F-A407-A7251C8423DE}" type="datetimeFigureOut">
              <a:rPr lang="zh-CN" altLang="en-US" smtClean="0"/>
              <a:pPr/>
              <a:t>2022/1/19</a:t>
            </a:fld>
            <a:endParaRPr lang="zh-CN" altLang="en-US" dirty="0"/>
          </a:p>
        </p:txBody>
      </p:sp>
      <p:sp>
        <p:nvSpPr>
          <p:cNvPr id="5" name="页脚占位符 4">
            <a:extLst>
              <a:ext uri="{FF2B5EF4-FFF2-40B4-BE49-F238E27FC236}">
                <a16:creationId xmlns:a16="http://schemas.microsoft.com/office/drawing/2014/main" id="{1DFBF8F7-9167-46BA-BBB2-F057A903CE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234CE83A-DEB3-4106-929D-123B28E2ED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22E476F8-3FE6-4C96-80CE-F96FC6182176}" type="slidenum">
              <a:rPr lang="zh-CN" altLang="en-US" smtClean="0"/>
              <a:pPr/>
              <a:t>‹#›</a:t>
            </a:fld>
            <a:endParaRPr lang="zh-CN" altLang="en-US" dirty="0"/>
          </a:p>
        </p:txBody>
      </p:sp>
    </p:spTree>
    <p:extLst>
      <p:ext uri="{BB962C8B-B14F-4D97-AF65-F5344CB8AC3E}">
        <p14:creationId xmlns:p14="http://schemas.microsoft.com/office/powerpoint/2010/main" val="8315914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www.pptxpro.cn/" TargetMode="Externa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7" Type="http://schemas.microsoft.com/office/2007/relationships/hdphoto" Target="../media/hdphoto5.wdp"/><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hyperlink" Target="https://www.pptxpro.cn/" TargetMode="Externa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2.svg"/><Relationship Id="rId4" Type="http://schemas.openxmlformats.org/officeDocument/2006/relationships/tags" Target="../tags/tag4.xml"/><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tags" Target="../tags/tag33.xml"/><Relationship Id="rId3" Type="http://schemas.openxmlformats.org/officeDocument/2006/relationships/tags" Target="../tags/tag10.xml"/><Relationship Id="rId21" Type="http://schemas.openxmlformats.org/officeDocument/2006/relationships/tags" Target="../tags/tag28.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tags" Target="../tags/tag32.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tags" Target="../tags/tag27.xml"/><Relationship Id="rId29" Type="http://schemas.openxmlformats.org/officeDocument/2006/relationships/image" Target="../media/image2.svg"/><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24" Type="http://schemas.openxmlformats.org/officeDocument/2006/relationships/tags" Target="../tags/tag31.xml"/><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tags" Target="../tags/tag30.xml"/><Relationship Id="rId28" Type="http://schemas.openxmlformats.org/officeDocument/2006/relationships/image" Target="../media/image1.png"/><Relationship Id="rId10" Type="http://schemas.openxmlformats.org/officeDocument/2006/relationships/tags" Target="../tags/tag17.xml"/><Relationship Id="rId19" Type="http://schemas.openxmlformats.org/officeDocument/2006/relationships/tags" Target="../tags/tag26.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tags" Target="../tags/tag29.xml"/><Relationship Id="rId27"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7" Type="http://schemas.microsoft.com/office/2007/relationships/hdphoto" Target="../media/hdphoto6.wdp"/><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4.png"/><Relationship Id="rId4" Type="http://schemas.openxmlformats.org/officeDocument/2006/relationships/hyperlink" Target="https://www.pptxpro.c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svg"/><Relationship Id="rId3" Type="http://schemas.openxmlformats.org/officeDocument/2006/relationships/image" Target="../media/image2.svg"/><Relationship Id="rId7" Type="http://schemas.openxmlformats.org/officeDocument/2006/relationships/image" Target="../media/image23.svg"/><Relationship Id="rId12"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svg"/><Relationship Id="rId5" Type="http://schemas.openxmlformats.org/officeDocument/2006/relationships/image" Target="../media/image21.sv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svg"/></Relationships>
</file>

<file path=ppt/slides/_rels/slide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www.pptxpro.cn/" TargetMode="External"/><Relationship Id="rId5" Type="http://schemas.microsoft.com/office/2007/relationships/hdphoto" Target="../media/hdphoto7.wdp"/><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www.pptxpro.cn/" TargetMode="External"/><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hyperlink" Target="https://www.pptxpro.cn/" TargetMode="Externa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34.png"/><Relationship Id="rId7" Type="http://schemas.openxmlformats.org/officeDocument/2006/relationships/image" Target="../media/image35.jpeg"/><Relationship Id="rId12" Type="http://schemas.openxmlformats.org/officeDocument/2006/relationships/hyperlink" Target="https://doc.paperpass.com/" TargetMode="External"/><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hyperlink" Target="https://www.pptxpro.cn/" TargetMode="External"/><Relationship Id="rId5" Type="http://schemas.openxmlformats.org/officeDocument/2006/relationships/hyperlink" Target="https://www.pptx.cn/" TargetMode="External"/><Relationship Id="rId10" Type="http://schemas.openxmlformats.org/officeDocument/2006/relationships/image" Target="../media/image37.png"/><Relationship Id="rId4" Type="http://schemas.microsoft.com/office/2007/relationships/hdphoto" Target="../media/hdphoto8.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hyperlink" Target="https://www.pptxpro.c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3" Type="http://schemas.openxmlformats.org/officeDocument/2006/relationships/image" Target="../media/image2.svg"/><Relationship Id="rId7" Type="http://schemas.openxmlformats.org/officeDocument/2006/relationships/image" Target="../media/image10.svg"/><Relationship Id="rId12"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7" Type="http://schemas.microsoft.com/office/2007/relationships/hdphoto" Target="../media/hdphoto4.wdp"/><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4.png"/><Relationship Id="rId4" Type="http://schemas.openxmlformats.org/officeDocument/2006/relationships/hyperlink" Target="https://www.pptxpro.c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EB3D43D7-2C28-4E00-95BC-70C8566DD4BD}"/>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7" name="图形 6">
            <a:extLst>
              <a:ext uri="{FF2B5EF4-FFF2-40B4-BE49-F238E27FC236}">
                <a16:creationId xmlns:a16="http://schemas.microsoft.com/office/drawing/2014/main" id="{8161BDDF-374A-4BFC-BCB3-65E56DD47ED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flipH="1">
            <a:off x="5112223" y="525652"/>
            <a:ext cx="6416879" cy="5845513"/>
          </a:xfrm>
          <a:prstGeom prst="rect">
            <a:avLst/>
          </a:prstGeom>
        </p:spPr>
      </p:pic>
      <p:sp>
        <p:nvSpPr>
          <p:cNvPr id="8" name="图形 10">
            <a:extLst>
              <a:ext uri="{FF2B5EF4-FFF2-40B4-BE49-F238E27FC236}">
                <a16:creationId xmlns:a16="http://schemas.microsoft.com/office/drawing/2014/main" id="{12AEA759-D83D-4A60-8908-CCDB3DBFFC74}"/>
              </a:ext>
            </a:extLst>
          </p:cNvPr>
          <p:cNvSpPr/>
          <p:nvPr/>
        </p:nvSpPr>
        <p:spPr>
          <a:xfrm flipH="1">
            <a:off x="10767963" y="190067"/>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0" name="图形 8">
            <a:extLst>
              <a:ext uri="{FF2B5EF4-FFF2-40B4-BE49-F238E27FC236}">
                <a16:creationId xmlns:a16="http://schemas.microsoft.com/office/drawing/2014/main" id="{8A6AB48A-C1B3-4761-8D3D-7C836958FAEF}"/>
              </a:ext>
            </a:extLst>
          </p:cNvPr>
          <p:cNvSpPr/>
          <p:nvPr/>
        </p:nvSpPr>
        <p:spPr>
          <a:xfrm flipH="1">
            <a:off x="544079" y="1626451"/>
            <a:ext cx="1433330" cy="1433330"/>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38">
            <a:extLst>
              <a:ext uri="{FF2B5EF4-FFF2-40B4-BE49-F238E27FC236}">
                <a16:creationId xmlns:a16="http://schemas.microsoft.com/office/drawing/2014/main" id="{209F626A-BE40-4038-BF92-B9FB958B8A59}"/>
              </a:ext>
            </a:extLst>
          </p:cNvPr>
          <p:cNvSpPr/>
          <p:nvPr/>
        </p:nvSpPr>
        <p:spPr>
          <a:xfrm flipH="1">
            <a:off x="1260744" y="1125547"/>
            <a:ext cx="3914435" cy="3914435"/>
          </a:xfrm>
          <a:custGeom>
            <a:avLst/>
            <a:gdLst>
              <a:gd name="connsiteX0" fmla="*/ 3427251 w 3427251"/>
              <a:gd name="connsiteY0" fmla="*/ 1713626 h 3427251"/>
              <a:gd name="connsiteX1" fmla="*/ 1713626 w 3427251"/>
              <a:gd name="connsiteY1" fmla="*/ 3427251 h 3427251"/>
              <a:gd name="connsiteX2" fmla="*/ 0 w 3427251"/>
              <a:gd name="connsiteY2" fmla="*/ 1713626 h 3427251"/>
              <a:gd name="connsiteX3" fmla="*/ 1713626 w 3427251"/>
              <a:gd name="connsiteY3" fmla="*/ 0 h 3427251"/>
              <a:gd name="connsiteX4" fmla="*/ 3427251 w 3427251"/>
              <a:gd name="connsiteY4" fmla="*/ 1713626 h 342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7251" h="3427251">
                <a:moveTo>
                  <a:pt x="3427251" y="1713626"/>
                </a:moveTo>
                <a:cubicBezTo>
                  <a:pt x="3427251" y="2660035"/>
                  <a:pt x="2660035" y="3427251"/>
                  <a:pt x="1713626" y="3427251"/>
                </a:cubicBezTo>
                <a:cubicBezTo>
                  <a:pt x="767216" y="3427251"/>
                  <a:pt x="0" y="2660035"/>
                  <a:pt x="0" y="1713626"/>
                </a:cubicBezTo>
                <a:cubicBezTo>
                  <a:pt x="0" y="767216"/>
                  <a:pt x="767216" y="0"/>
                  <a:pt x="1713626" y="0"/>
                </a:cubicBezTo>
                <a:cubicBezTo>
                  <a:pt x="2660035" y="0"/>
                  <a:pt x="3427251" y="767216"/>
                  <a:pt x="3427251" y="1713626"/>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5" name="图形 40">
            <a:extLst>
              <a:ext uri="{FF2B5EF4-FFF2-40B4-BE49-F238E27FC236}">
                <a16:creationId xmlns:a16="http://schemas.microsoft.com/office/drawing/2014/main" id="{F82765F4-B36A-4BA6-B755-527A1DEE0285}"/>
              </a:ext>
            </a:extLst>
          </p:cNvPr>
          <p:cNvSpPr/>
          <p:nvPr/>
        </p:nvSpPr>
        <p:spPr>
          <a:xfrm flipH="1">
            <a:off x="4226734" y="4041180"/>
            <a:ext cx="1242219" cy="1242219"/>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6" name="图形 12">
            <a:extLst>
              <a:ext uri="{FF2B5EF4-FFF2-40B4-BE49-F238E27FC236}">
                <a16:creationId xmlns:a16="http://schemas.microsoft.com/office/drawing/2014/main" id="{0B074E9E-0925-4F59-8F8A-9D06E783E765}"/>
              </a:ext>
            </a:extLst>
          </p:cNvPr>
          <p:cNvSpPr/>
          <p:nvPr/>
        </p:nvSpPr>
        <p:spPr>
          <a:xfrm flipH="1">
            <a:off x="9664022" y="4716738"/>
            <a:ext cx="2981516" cy="2981516"/>
          </a:xfrm>
          <a:custGeom>
            <a:avLst/>
            <a:gdLst>
              <a:gd name="connsiteX0" fmla="*/ 2981516 w 2981516"/>
              <a:gd name="connsiteY0" fmla="*/ 1490758 h 2981516"/>
              <a:gd name="connsiteX1" fmla="*/ 1490758 w 2981516"/>
              <a:gd name="connsiteY1" fmla="*/ 2981516 h 2981516"/>
              <a:gd name="connsiteX2" fmla="*/ 0 w 2981516"/>
              <a:gd name="connsiteY2" fmla="*/ 1490758 h 2981516"/>
              <a:gd name="connsiteX3" fmla="*/ 1490758 w 2981516"/>
              <a:gd name="connsiteY3" fmla="*/ 0 h 2981516"/>
              <a:gd name="connsiteX4" fmla="*/ 2981516 w 2981516"/>
              <a:gd name="connsiteY4" fmla="*/ 1490758 h 298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516" h="2981516">
                <a:moveTo>
                  <a:pt x="2981516" y="1490758"/>
                </a:moveTo>
                <a:cubicBezTo>
                  <a:pt x="2981516" y="2314081"/>
                  <a:pt x="2314081" y="2981516"/>
                  <a:pt x="1490758" y="2981516"/>
                </a:cubicBezTo>
                <a:cubicBezTo>
                  <a:pt x="667435" y="2981516"/>
                  <a:pt x="0" y="2314081"/>
                  <a:pt x="0" y="1490758"/>
                </a:cubicBezTo>
                <a:cubicBezTo>
                  <a:pt x="0" y="667435"/>
                  <a:pt x="667435" y="0"/>
                  <a:pt x="1490758" y="0"/>
                </a:cubicBezTo>
                <a:cubicBezTo>
                  <a:pt x="2314081" y="0"/>
                  <a:pt x="2981516" y="667435"/>
                  <a:pt x="2981516" y="1490758"/>
                </a:cubicBezTo>
                <a:close/>
              </a:path>
            </a:pathLst>
          </a:custGeom>
          <a:solidFill>
            <a:schemeClr val="bg1">
              <a:lumMod val="75000"/>
              <a:alpha val="18000"/>
            </a:schemeClr>
          </a:solidFill>
          <a:ln w="637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7" name="图形 18">
            <a:extLst>
              <a:ext uri="{FF2B5EF4-FFF2-40B4-BE49-F238E27FC236}">
                <a16:creationId xmlns:a16="http://schemas.microsoft.com/office/drawing/2014/main" id="{8F5E641F-FBED-4739-B043-55869AEC6299}"/>
              </a:ext>
            </a:extLst>
          </p:cNvPr>
          <p:cNvSpPr txBox="1"/>
          <p:nvPr/>
        </p:nvSpPr>
        <p:spPr>
          <a:xfrm>
            <a:off x="6179880" y="5652832"/>
            <a:ext cx="1922321" cy="338554"/>
          </a:xfrm>
          <a:prstGeom prst="rect">
            <a:avLst/>
          </a:prstGeom>
          <a:noFill/>
        </p:spPr>
        <p:txBody>
          <a:bodyPr wrap="none" rtlCol="0">
            <a:spAutoFit/>
          </a:bodyPr>
          <a:lstStyle/>
          <a:p>
            <a:pPr>
              <a:defRPr/>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汇报时间：</a:t>
            </a: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20XX.XX</a:t>
            </a:r>
            <a:endPar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微软雅黑"/>
              <a:rtl val="0"/>
            </a:endParaRPr>
          </a:p>
        </p:txBody>
      </p:sp>
      <p:sp>
        <p:nvSpPr>
          <p:cNvPr id="18" name="图形 22">
            <a:extLst>
              <a:ext uri="{FF2B5EF4-FFF2-40B4-BE49-F238E27FC236}">
                <a16:creationId xmlns:a16="http://schemas.microsoft.com/office/drawing/2014/main" id="{5DE61472-FEF8-4F18-B91B-12EC31DBF0AE}"/>
              </a:ext>
            </a:extLst>
          </p:cNvPr>
          <p:cNvSpPr txBox="1"/>
          <p:nvPr/>
        </p:nvSpPr>
        <p:spPr>
          <a:xfrm>
            <a:off x="6187123" y="3177506"/>
            <a:ext cx="4015523" cy="954107"/>
          </a:xfrm>
          <a:prstGeom prst="rect">
            <a:avLst/>
          </a:prstGeom>
          <a:noFill/>
        </p:spPr>
        <p:txBody>
          <a:bodyPr wrap="none" rtlCol="0">
            <a:spAutoFit/>
          </a:bodyPr>
          <a:lstStyle/>
          <a:p>
            <a:pPr>
              <a:defRPr/>
            </a:pPr>
            <a:r>
              <a:rPr lang="en-US" altLang="zh-CN" sz="2800" dirty="0">
                <a:solidFill>
                  <a:schemeClr val="bg1">
                    <a:lumMod val="8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INTRODUCTION TO ART</a:t>
            </a:r>
          </a:p>
          <a:p>
            <a:pPr>
              <a:defRPr/>
            </a:pPr>
            <a:r>
              <a:rPr lang="en-US" altLang="zh-CN" sz="2800" dirty="0">
                <a:solidFill>
                  <a:schemeClr val="bg1">
                    <a:lumMod val="8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CLASS TEMPLATE</a:t>
            </a:r>
          </a:p>
        </p:txBody>
      </p:sp>
      <p:sp>
        <p:nvSpPr>
          <p:cNvPr id="20" name="图形 28">
            <a:extLst>
              <a:ext uri="{FF2B5EF4-FFF2-40B4-BE49-F238E27FC236}">
                <a16:creationId xmlns:a16="http://schemas.microsoft.com/office/drawing/2014/main" id="{47794411-430A-4FCF-BFEA-1F863B5DD9C7}"/>
              </a:ext>
            </a:extLst>
          </p:cNvPr>
          <p:cNvSpPr txBox="1"/>
          <p:nvPr/>
        </p:nvSpPr>
        <p:spPr>
          <a:xfrm>
            <a:off x="6194743" y="945637"/>
            <a:ext cx="4119682" cy="1446550"/>
          </a:xfrm>
          <a:prstGeom prst="rect">
            <a:avLst/>
          </a:prstGeom>
          <a:noFill/>
        </p:spPr>
        <p:txBody>
          <a:bodyPr wrap="square" rtlCol="0">
            <a:spAutoFit/>
          </a:bodyPr>
          <a:lstStyle/>
          <a:p>
            <a:pPr algn="dist">
              <a:defRPr/>
            </a:pPr>
            <a:r>
              <a:rPr lang="zh-CN" altLang="en-US" sz="8800" dirty="0">
                <a:gradFill>
                  <a:gsLst>
                    <a:gs pos="100000">
                      <a:srgbClr val="6334AF"/>
                    </a:gs>
                    <a:gs pos="0">
                      <a:srgbClr val="E100FF"/>
                    </a:gs>
                  </a:gsLst>
                  <a:lin ang="2700000" scaled="1"/>
                </a:gradFill>
                <a:latin typeface="胡晓波真帅体" panose="02010600030101010101" pitchFamily="2" charset="-122"/>
                <a:ea typeface="胡晓波真帅体" panose="02010600030101010101" pitchFamily="2" charset="-122"/>
                <a:cs typeface="OPPOSans H"/>
                <a:sym typeface="OPPOSans H"/>
                <a:rtl val="0"/>
              </a:rPr>
              <a:t>艺术学概论</a:t>
            </a:r>
          </a:p>
        </p:txBody>
      </p:sp>
      <p:sp>
        <p:nvSpPr>
          <p:cNvPr id="21" name="图形 30">
            <a:extLst>
              <a:ext uri="{FF2B5EF4-FFF2-40B4-BE49-F238E27FC236}">
                <a16:creationId xmlns:a16="http://schemas.microsoft.com/office/drawing/2014/main" id="{C6EA3271-20D8-4F8E-A4A8-6EE77E354DA0}"/>
              </a:ext>
            </a:extLst>
          </p:cNvPr>
          <p:cNvSpPr txBox="1"/>
          <p:nvPr/>
        </p:nvSpPr>
        <p:spPr>
          <a:xfrm>
            <a:off x="6179880" y="5290592"/>
            <a:ext cx="1779718" cy="338554"/>
          </a:xfrm>
          <a:prstGeom prst="rect">
            <a:avLst/>
          </a:prstGeom>
          <a:noFill/>
        </p:spPr>
        <p:txBody>
          <a:bodyPr wrap="none" rtlCol="0">
            <a:spAutoFit/>
          </a:bodyPr>
          <a:lstStyle/>
          <a:p>
            <a:pPr>
              <a:defRPr/>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汇报人：</a:t>
            </a: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PPT</a:t>
            </a: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世界</a:t>
            </a:r>
          </a:p>
        </p:txBody>
      </p:sp>
      <p:sp>
        <p:nvSpPr>
          <p:cNvPr id="22" name="图形 34">
            <a:extLst>
              <a:ext uri="{FF2B5EF4-FFF2-40B4-BE49-F238E27FC236}">
                <a16:creationId xmlns:a16="http://schemas.microsoft.com/office/drawing/2014/main" id="{D7FE9972-BB29-455B-A396-966BC9F5D935}"/>
              </a:ext>
            </a:extLst>
          </p:cNvPr>
          <p:cNvSpPr/>
          <p:nvPr/>
        </p:nvSpPr>
        <p:spPr>
          <a:xfrm>
            <a:off x="6293572" y="4431072"/>
            <a:ext cx="412608" cy="101926"/>
          </a:xfrm>
          <a:custGeom>
            <a:avLst/>
            <a:gdLst>
              <a:gd name="connsiteX0" fmla="*/ -2238 w 412608"/>
              <a:gd name="connsiteY0" fmla="*/ -3691 h 101926"/>
              <a:gd name="connsiteX1" fmla="*/ 410371 w 412608"/>
              <a:gd name="connsiteY1" fmla="*/ -3691 h 101926"/>
              <a:gd name="connsiteX2" fmla="*/ 410371 w 412608"/>
              <a:gd name="connsiteY2" fmla="*/ 98235 h 101926"/>
              <a:gd name="connsiteX3" fmla="*/ -2238 w 412608"/>
              <a:gd name="connsiteY3" fmla="*/ 98235 h 101926"/>
              <a:gd name="connsiteX4" fmla="*/ -2238 w 412608"/>
              <a:gd name="connsiteY4" fmla="*/ -3691 h 101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608" h="101926">
                <a:moveTo>
                  <a:pt x="-2238" y="-3691"/>
                </a:moveTo>
                <a:lnTo>
                  <a:pt x="410371" y="-3691"/>
                </a:lnTo>
                <a:lnTo>
                  <a:pt x="410371" y="98235"/>
                </a:lnTo>
                <a:lnTo>
                  <a:pt x="-2238" y="98235"/>
                </a:lnTo>
                <a:lnTo>
                  <a:pt x="-2238" y="-3691"/>
                </a:lnTo>
                <a:close/>
              </a:path>
            </a:pathLst>
          </a:custGeom>
          <a:solidFill>
            <a:srgbClr val="FF867C"/>
          </a:solidFill>
          <a:ln w="630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3" name="图形 36">
            <a:extLst>
              <a:ext uri="{FF2B5EF4-FFF2-40B4-BE49-F238E27FC236}">
                <a16:creationId xmlns:a16="http://schemas.microsoft.com/office/drawing/2014/main" id="{3558ABB4-1CE8-4648-A5F6-77C9AB5C1DEE}"/>
              </a:ext>
            </a:extLst>
          </p:cNvPr>
          <p:cNvSpPr txBox="1"/>
          <p:nvPr/>
        </p:nvSpPr>
        <p:spPr>
          <a:xfrm>
            <a:off x="6194743" y="2373080"/>
            <a:ext cx="1764855" cy="769441"/>
          </a:xfrm>
          <a:prstGeom prst="rect">
            <a:avLst/>
          </a:prstGeom>
          <a:noFill/>
        </p:spPr>
        <p:txBody>
          <a:bodyPr wrap="square" rtlCol="0">
            <a:spAutoFit/>
          </a:bodyPr>
          <a:lstStyle/>
          <a:p>
            <a:pPr algn="dist">
              <a:defRPr/>
            </a:pPr>
            <a:r>
              <a:rPr lang="zh-CN" altLang="en-US" sz="4400" dirty="0">
                <a:gradFill>
                  <a:gsLst>
                    <a:gs pos="100000">
                      <a:srgbClr val="6334AF"/>
                    </a:gs>
                    <a:gs pos="0">
                      <a:srgbClr val="E100FF"/>
                    </a:gs>
                  </a:gsLst>
                  <a:lin ang="2700000" scaled="1"/>
                </a:gradFill>
                <a:latin typeface="胡晓波真帅体" panose="02010600030101010101" pitchFamily="2" charset="-122"/>
                <a:ea typeface="胡晓波真帅体" panose="02010600030101010101" pitchFamily="2" charset="-122"/>
                <a:sym typeface="微软雅黑"/>
                <a:rtl val="0"/>
              </a:rPr>
              <a:t>课程模板</a:t>
            </a:r>
          </a:p>
        </p:txBody>
      </p:sp>
      <p:pic>
        <p:nvPicPr>
          <p:cNvPr id="4" name="图片 3">
            <a:extLst>
              <a:ext uri="{FF2B5EF4-FFF2-40B4-BE49-F238E27FC236}">
                <a16:creationId xmlns:a16="http://schemas.microsoft.com/office/drawing/2014/main" id="{CDE6E5F6-5A87-4C3C-9F8E-187139427022}"/>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Effect>
                      <a14:brightnessContrast bright="5000"/>
                    </a14:imgEffect>
                  </a14:imgLayer>
                </a14:imgProps>
              </a:ext>
              <a:ext uri="{28A0092B-C50C-407E-A947-70E740481C1C}">
                <a14:useLocalDpi xmlns:a14="http://schemas.microsoft.com/office/drawing/2010/main"/>
              </a:ext>
            </a:extLst>
          </a:blip>
          <a:srcRect/>
          <a:stretch/>
        </p:blipFill>
        <p:spPr>
          <a:xfrm>
            <a:off x="413738" y="438913"/>
            <a:ext cx="5781776" cy="6419087"/>
          </a:xfrm>
          <a:prstGeom prst="rect">
            <a:avLst/>
          </a:prstGeom>
          <a:effectLst>
            <a:outerShdw blurRad="127000" dist="38100" dir="2700000" algn="tl" rotWithShape="0">
              <a:schemeClr val="tx1">
                <a:alpha val="20000"/>
              </a:schemeClr>
            </a:outerShdw>
          </a:effectLst>
        </p:spPr>
      </p:pic>
      <p:pic>
        <p:nvPicPr>
          <p:cNvPr id="26" name="图片 25" descr="形状&#10;&#10;中度可信度描述已自动生成">
            <a:hlinkClick r:id="rId6"/>
            <a:extLst>
              <a:ext uri="{FF2B5EF4-FFF2-40B4-BE49-F238E27FC236}">
                <a16:creationId xmlns:a16="http://schemas.microsoft.com/office/drawing/2014/main" id="{9E15B42B-B1D7-4307-A72C-17EA7C6603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4964" y="391540"/>
            <a:ext cx="1533649" cy="303352"/>
          </a:xfrm>
          <a:prstGeom prst="rect">
            <a:avLst/>
          </a:prstGeom>
        </p:spPr>
      </p:pic>
      <p:sp>
        <p:nvSpPr>
          <p:cNvPr id="9" name="图形 6">
            <a:extLst>
              <a:ext uri="{FF2B5EF4-FFF2-40B4-BE49-F238E27FC236}">
                <a16:creationId xmlns:a16="http://schemas.microsoft.com/office/drawing/2014/main" id="{3AE92251-9284-41AA-A51D-8CFEC7BCB3AA}"/>
              </a:ext>
            </a:extLst>
          </p:cNvPr>
          <p:cNvSpPr/>
          <p:nvPr/>
        </p:nvSpPr>
        <p:spPr>
          <a:xfrm flipH="1">
            <a:off x="679912" y="4716738"/>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图形 8">
            <a:extLst>
              <a:ext uri="{FF2B5EF4-FFF2-40B4-BE49-F238E27FC236}">
                <a16:creationId xmlns:a16="http://schemas.microsoft.com/office/drawing/2014/main" id="{A61F7D86-49C7-4843-A163-6919BECDEBDF}"/>
              </a:ext>
            </a:extLst>
          </p:cNvPr>
          <p:cNvSpPr/>
          <p:nvPr/>
        </p:nvSpPr>
        <p:spPr>
          <a:xfrm flipH="1">
            <a:off x="4299858" y="619226"/>
            <a:ext cx="286864" cy="286864"/>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1" name="图形 14">
            <a:extLst>
              <a:ext uri="{FF2B5EF4-FFF2-40B4-BE49-F238E27FC236}">
                <a16:creationId xmlns:a16="http://schemas.microsoft.com/office/drawing/2014/main" id="{33C399AF-E404-4294-9020-2C44F1156300}"/>
              </a:ext>
            </a:extLst>
          </p:cNvPr>
          <p:cNvSpPr/>
          <p:nvPr/>
        </p:nvSpPr>
        <p:spPr>
          <a:xfrm flipH="1">
            <a:off x="5498070" y="1312587"/>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2" name="图形 16">
            <a:extLst>
              <a:ext uri="{FF2B5EF4-FFF2-40B4-BE49-F238E27FC236}">
                <a16:creationId xmlns:a16="http://schemas.microsoft.com/office/drawing/2014/main" id="{BA71C396-910D-458D-B537-FEBB0C19F0BA}"/>
              </a:ext>
            </a:extLst>
          </p:cNvPr>
          <p:cNvSpPr/>
          <p:nvPr/>
        </p:nvSpPr>
        <p:spPr>
          <a:xfrm flipH="1">
            <a:off x="5498069" y="1045894"/>
            <a:ext cx="160279" cy="160279"/>
          </a:xfrm>
          <a:custGeom>
            <a:avLst/>
            <a:gdLst>
              <a:gd name="connsiteX0" fmla="*/ 160279 w 160279"/>
              <a:gd name="connsiteY0" fmla="*/ 80140 h 160279"/>
              <a:gd name="connsiteX1" fmla="*/ 80140 w 160279"/>
              <a:gd name="connsiteY1" fmla="*/ 160279 h 160279"/>
              <a:gd name="connsiteX2" fmla="*/ 0 w 160279"/>
              <a:gd name="connsiteY2" fmla="*/ 80140 h 160279"/>
              <a:gd name="connsiteX3" fmla="*/ 80140 w 160279"/>
              <a:gd name="connsiteY3" fmla="*/ 0 h 160279"/>
              <a:gd name="connsiteX4" fmla="*/ 160279 w 160279"/>
              <a:gd name="connsiteY4" fmla="*/ 80140 h 160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9" h="160279">
                <a:moveTo>
                  <a:pt x="160279" y="80140"/>
                </a:moveTo>
                <a:cubicBezTo>
                  <a:pt x="160279" y="124400"/>
                  <a:pt x="124400" y="160279"/>
                  <a:pt x="80140" y="160279"/>
                </a:cubicBezTo>
                <a:cubicBezTo>
                  <a:pt x="35880" y="160279"/>
                  <a:pt x="0" y="124400"/>
                  <a:pt x="0" y="80140"/>
                </a:cubicBezTo>
                <a:cubicBezTo>
                  <a:pt x="0" y="35880"/>
                  <a:pt x="35880" y="0"/>
                  <a:pt x="80140" y="0"/>
                </a:cubicBezTo>
                <a:cubicBezTo>
                  <a:pt x="124400" y="0"/>
                  <a:pt x="160279" y="35880"/>
                  <a:pt x="160279" y="80140"/>
                </a:cubicBezTo>
                <a:close/>
              </a:path>
            </a:pathLst>
          </a:custGeom>
          <a:solidFill>
            <a:schemeClr val="bg1"/>
          </a:solidFill>
          <a:ln w="12718" cap="flat">
            <a:solidFill>
              <a:srgbClr val="FF867C"/>
            </a:solid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9" name="图形 14">
            <a:extLst>
              <a:ext uri="{FF2B5EF4-FFF2-40B4-BE49-F238E27FC236}">
                <a16:creationId xmlns:a16="http://schemas.microsoft.com/office/drawing/2014/main" id="{9883CEA1-F50C-4D01-A4D8-04B935C36F6C}"/>
              </a:ext>
            </a:extLst>
          </p:cNvPr>
          <p:cNvSpPr/>
          <p:nvPr/>
        </p:nvSpPr>
        <p:spPr>
          <a:xfrm flipH="1">
            <a:off x="5498070" y="779203"/>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3" name="图形 20">
            <a:extLst>
              <a:ext uri="{FF2B5EF4-FFF2-40B4-BE49-F238E27FC236}">
                <a16:creationId xmlns:a16="http://schemas.microsoft.com/office/drawing/2014/main" id="{C16A3F23-8364-4739-86EE-3A5F3F2B9346}"/>
              </a:ext>
            </a:extLst>
          </p:cNvPr>
          <p:cNvSpPr txBox="1"/>
          <p:nvPr/>
        </p:nvSpPr>
        <p:spPr>
          <a:xfrm rot="16200000" flipH="1">
            <a:off x="9764795" y="4694734"/>
            <a:ext cx="2555982" cy="276999"/>
          </a:xfrm>
          <a:prstGeom prst="rect">
            <a:avLst/>
          </a:prstGeom>
          <a:noFill/>
        </p:spPr>
        <p:txBody>
          <a:bodyPr wrap="square" rtlCol="0">
            <a:spAutoFit/>
          </a:bodyPr>
          <a:lstStyle/>
          <a:p>
            <a:pPr algn="dist">
              <a:defRPr/>
            </a:pPr>
            <a:r>
              <a:rPr lang="en-US" altLang="zh-CN" sz="1200" dirty="0">
                <a:solidFill>
                  <a:schemeClr val="bg1">
                    <a:lumMod val="8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INTRODUCTION TO ART</a:t>
            </a:r>
          </a:p>
        </p:txBody>
      </p:sp>
    </p:spTree>
    <p:extLst>
      <p:ext uri="{BB962C8B-B14F-4D97-AF65-F5344CB8AC3E}">
        <p14:creationId xmlns:p14="http://schemas.microsoft.com/office/powerpoint/2010/main" val="3175933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id="{A1151917-BB46-44D5-A477-2F1C3BC1EAF2}"/>
              </a:ext>
            </a:extLst>
          </p:cNvPr>
          <p:cNvGrpSpPr/>
          <p:nvPr/>
        </p:nvGrpSpPr>
        <p:grpSpPr>
          <a:xfrm>
            <a:off x="555610" y="340725"/>
            <a:ext cx="3392172" cy="400110"/>
            <a:chOff x="2054210" y="3767855"/>
            <a:chExt cx="3392172" cy="400110"/>
          </a:xfrm>
        </p:grpSpPr>
        <p:sp>
          <p:nvSpPr>
            <p:cNvPr id="15" name="矩形 14">
              <a:extLst>
                <a:ext uri="{FF2B5EF4-FFF2-40B4-BE49-F238E27FC236}">
                  <a16:creationId xmlns:a16="http://schemas.microsoft.com/office/drawing/2014/main" id="{A2F32B96-4472-48B7-963D-17E43137578F}"/>
                </a:ext>
              </a:extLst>
            </p:cNvPr>
            <p:cNvSpPr/>
            <p:nvPr/>
          </p:nvSpPr>
          <p:spPr>
            <a:xfrm>
              <a:off x="2054210" y="380852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文本框 15">
              <a:extLst>
                <a:ext uri="{FF2B5EF4-FFF2-40B4-BE49-F238E27FC236}">
                  <a16:creationId xmlns:a16="http://schemas.microsoft.com/office/drawing/2014/main" id="{01B446C5-E319-45BD-80BB-3F37CE902913}"/>
                </a:ext>
              </a:extLst>
            </p:cNvPr>
            <p:cNvSpPr txBox="1"/>
            <p:nvPr/>
          </p:nvSpPr>
          <p:spPr>
            <a:xfrm>
              <a:off x="2104677" y="379863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02</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065E9FC8-604E-4E23-87BA-1A1663047B54}"/>
                </a:ext>
              </a:extLst>
            </p:cNvPr>
            <p:cNvSpPr txBox="1"/>
            <p:nvPr/>
          </p:nvSpPr>
          <p:spPr>
            <a:xfrm>
              <a:off x="2795746" y="3767855"/>
              <a:ext cx="1145021"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艺术起源</a:t>
              </a:r>
            </a:p>
          </p:txBody>
        </p:sp>
        <p:sp>
          <p:nvSpPr>
            <p:cNvPr id="18" name="文本框 17">
              <a:extLst>
                <a:ext uri="{FF2B5EF4-FFF2-40B4-BE49-F238E27FC236}">
                  <a16:creationId xmlns:a16="http://schemas.microsoft.com/office/drawing/2014/main" id="{F8A565F3-13DD-43CC-8BC8-2D6D2B4A3F4B}"/>
                </a:ext>
              </a:extLst>
            </p:cNvPr>
            <p:cNvSpPr txBox="1"/>
            <p:nvPr/>
          </p:nvSpPr>
          <p:spPr>
            <a:xfrm>
              <a:off x="4107180" y="3909167"/>
              <a:ext cx="1339202"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ARTISTIC ORIGIN</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grpSp>
        <p:nvGrpSpPr>
          <p:cNvPr id="19" name="组合 18">
            <a:extLst>
              <a:ext uri="{FF2B5EF4-FFF2-40B4-BE49-F238E27FC236}">
                <a16:creationId xmlns:a16="http://schemas.microsoft.com/office/drawing/2014/main" id="{9E82BA28-1D92-4056-A0D9-F96223B33E1E}"/>
              </a:ext>
            </a:extLst>
          </p:cNvPr>
          <p:cNvGrpSpPr/>
          <p:nvPr/>
        </p:nvGrpSpPr>
        <p:grpSpPr>
          <a:xfrm>
            <a:off x="4036682" y="1557368"/>
            <a:ext cx="4118635" cy="3941079"/>
            <a:chOff x="4303152" y="1722825"/>
            <a:chExt cx="3600942" cy="3445705"/>
          </a:xfrm>
          <a:solidFill>
            <a:srgbClr val="002060"/>
          </a:solidFill>
        </p:grpSpPr>
        <p:sp>
          <p:nvSpPr>
            <p:cNvPr id="20" name="环形箭头 15">
              <a:extLst>
                <a:ext uri="{FF2B5EF4-FFF2-40B4-BE49-F238E27FC236}">
                  <a16:creationId xmlns:a16="http://schemas.microsoft.com/office/drawing/2014/main" id="{9AA0BA85-4FF7-4459-B57D-2271C55B9FD3}"/>
                </a:ext>
              </a:extLst>
            </p:cNvPr>
            <p:cNvSpPr>
              <a:spLocks/>
            </p:cNvSpPr>
            <p:nvPr/>
          </p:nvSpPr>
          <p:spPr bwMode="auto">
            <a:xfrm>
              <a:off x="4455616" y="1722825"/>
              <a:ext cx="3341753" cy="3341753"/>
            </a:xfrm>
            <a:custGeom>
              <a:avLst/>
              <a:gdLst>
                <a:gd name="T0" fmla="*/ 3447338 w 3827462"/>
                <a:gd name="T1" fmla="*/ 1008122 h 3827463"/>
                <a:gd name="T2" fmla="*/ 3688519 w 3827462"/>
                <a:gd name="T3" fmla="*/ 1764717 h 3827463"/>
                <a:gd name="T4" fmla="*/ 3820762 w 3827462"/>
                <a:gd name="T5" fmla="*/ 1765838 h 3827463"/>
                <a:gd name="T6" fmla="*/ 3595190 w 3827462"/>
                <a:gd name="T7" fmla="*/ 1927981 h 3827463"/>
                <a:gd name="T8" fmla="*/ 3356355 w 3827462"/>
                <a:gd name="T9" fmla="*/ 1761902 h 3827463"/>
                <a:gd name="T10" fmla="*/ 3488541 w 3827462"/>
                <a:gd name="T11" fmla="*/ 1763023 h 3827463"/>
                <a:gd name="T12" fmla="*/ 3275959 w 3827462"/>
                <a:gd name="T13" fmla="*/ 1109323 h 3827463"/>
                <a:gd name="T14" fmla="*/ 3447338 w 3827462"/>
                <a:gd name="T15" fmla="*/ 1008122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447338" y="1008122"/>
                  </a:moveTo>
                  <a:cubicBezTo>
                    <a:pt x="3583647" y="1238955"/>
                    <a:pt x="3666090" y="1497582"/>
                    <a:pt x="3688519" y="1764717"/>
                  </a:cubicBezTo>
                  <a:lnTo>
                    <a:pt x="3820762" y="1765838"/>
                  </a:lnTo>
                  <a:lnTo>
                    <a:pt x="3595190" y="1927981"/>
                  </a:lnTo>
                  <a:lnTo>
                    <a:pt x="3356355" y="1761902"/>
                  </a:lnTo>
                  <a:lnTo>
                    <a:pt x="3488541" y="1763023"/>
                  </a:lnTo>
                  <a:cubicBezTo>
                    <a:pt x="3466449" y="1532176"/>
                    <a:pt x="3393875" y="1309009"/>
                    <a:pt x="3275959" y="1109323"/>
                  </a:cubicBezTo>
                  <a:lnTo>
                    <a:pt x="3447338" y="1008122"/>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环形箭头 17">
              <a:extLst>
                <a:ext uri="{FF2B5EF4-FFF2-40B4-BE49-F238E27FC236}">
                  <a16:creationId xmlns:a16="http://schemas.microsoft.com/office/drawing/2014/main" id="{3D39C41A-8FF2-4D68-AF88-8129466019CE}"/>
                </a:ext>
              </a:extLst>
            </p:cNvPr>
            <p:cNvSpPr>
              <a:spLocks/>
            </p:cNvSpPr>
            <p:nvPr/>
          </p:nvSpPr>
          <p:spPr bwMode="auto">
            <a:xfrm>
              <a:off x="4455616" y="1722825"/>
              <a:ext cx="3341753" cy="3341753"/>
            </a:xfrm>
            <a:custGeom>
              <a:avLst/>
              <a:gdLst>
                <a:gd name="T0" fmla="*/ 3325627 w 3827462"/>
                <a:gd name="T1" fmla="*/ 2999378 h 3827463"/>
                <a:gd name="T2" fmla="*/ 2603197 w 3827462"/>
                <a:gd name="T3" fmla="*/ 3555900 h 3827463"/>
                <a:gd name="T4" fmla="*/ 2642943 w 3827462"/>
                <a:gd name="T5" fmla="*/ 3682034 h 3827463"/>
                <a:gd name="T6" fmla="*/ 2419100 w 3827462"/>
                <a:gd name="T7" fmla="*/ 3517511 h 3827463"/>
                <a:gd name="T8" fmla="*/ 2503364 w 3827462"/>
                <a:gd name="T9" fmla="*/ 3239081 h 3827463"/>
                <a:gd name="T10" fmla="*/ 2543093 w 3827462"/>
                <a:gd name="T11" fmla="*/ 3365160 h 3827463"/>
                <a:gd name="T12" fmla="*/ 3167850 w 3827462"/>
                <a:gd name="T13" fmla="*/ 2878059 h 3827463"/>
                <a:gd name="T14" fmla="*/ 3325627 w 3827462"/>
                <a:gd name="T15" fmla="*/ 2999378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325627" y="2999378"/>
                  </a:moveTo>
                  <a:cubicBezTo>
                    <a:pt x="3137195" y="3244437"/>
                    <a:pt x="2888223" y="3436231"/>
                    <a:pt x="2603197" y="3555900"/>
                  </a:cubicBezTo>
                  <a:lnTo>
                    <a:pt x="2642943" y="3682034"/>
                  </a:lnTo>
                  <a:lnTo>
                    <a:pt x="2419100" y="3517511"/>
                  </a:lnTo>
                  <a:lnTo>
                    <a:pt x="2503364" y="3239081"/>
                  </a:lnTo>
                  <a:lnTo>
                    <a:pt x="2543093" y="3365160"/>
                  </a:lnTo>
                  <a:cubicBezTo>
                    <a:pt x="2789286" y="3258407"/>
                    <a:pt x="3004279" y="3090784"/>
                    <a:pt x="3167850" y="2878059"/>
                  </a:cubicBezTo>
                  <a:lnTo>
                    <a:pt x="3325627" y="2999378"/>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2" name="环形箭头 19">
              <a:extLst>
                <a:ext uri="{FF2B5EF4-FFF2-40B4-BE49-F238E27FC236}">
                  <a16:creationId xmlns:a16="http://schemas.microsoft.com/office/drawing/2014/main" id="{77FA5F8F-C318-4A8E-A37C-2F9D32485A7D}"/>
                </a:ext>
              </a:extLst>
            </p:cNvPr>
            <p:cNvSpPr>
              <a:spLocks/>
            </p:cNvSpPr>
            <p:nvPr/>
          </p:nvSpPr>
          <p:spPr bwMode="auto">
            <a:xfrm>
              <a:off x="4455616" y="1722825"/>
              <a:ext cx="3341753" cy="3341753"/>
            </a:xfrm>
            <a:custGeom>
              <a:avLst/>
              <a:gdLst>
                <a:gd name="T0" fmla="*/ 1378454 w 3827462"/>
                <a:gd name="T1" fmla="*/ 3612425 h 3827463"/>
                <a:gd name="T2" fmla="*/ 607834 w 3827462"/>
                <a:gd name="T3" fmla="*/ 3124811 h 3827463"/>
                <a:gd name="T4" fmla="*/ 502996 w 3827462"/>
                <a:gd name="T5" fmla="*/ 3205424 h 3827463"/>
                <a:gd name="T6" fmla="*/ 580723 w 3827462"/>
                <a:gd name="T7" fmla="*/ 2938718 h 3827463"/>
                <a:gd name="T8" fmla="*/ 871164 w 3827462"/>
                <a:gd name="T9" fmla="*/ 2922329 h 3827463"/>
                <a:gd name="T10" fmla="*/ 766371 w 3827462"/>
                <a:gd name="T11" fmla="*/ 3002907 h 3827463"/>
                <a:gd name="T12" fmla="*/ 1438271 w 3827462"/>
                <a:gd name="T13" fmla="*/ 3422597 h 3827463"/>
                <a:gd name="T14" fmla="*/ 1378454 w 3827462"/>
                <a:gd name="T15" fmla="*/ 36124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78454" y="3612425"/>
                  </a:moveTo>
                  <a:cubicBezTo>
                    <a:pt x="1083617" y="3519519"/>
                    <a:pt x="818037" y="3351472"/>
                    <a:pt x="607834" y="3124811"/>
                  </a:cubicBezTo>
                  <a:lnTo>
                    <a:pt x="502996" y="3205424"/>
                  </a:lnTo>
                  <a:lnTo>
                    <a:pt x="580723" y="2938718"/>
                  </a:lnTo>
                  <a:lnTo>
                    <a:pt x="871164" y="2922329"/>
                  </a:lnTo>
                  <a:lnTo>
                    <a:pt x="766371" y="3002907"/>
                  </a:lnTo>
                  <a:cubicBezTo>
                    <a:pt x="951119" y="3197524"/>
                    <a:pt x="1182335" y="3341949"/>
                    <a:pt x="1438271" y="3422597"/>
                  </a:cubicBezTo>
                  <a:lnTo>
                    <a:pt x="1378454" y="3612425"/>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3" name="环形箭头 21">
              <a:extLst>
                <a:ext uri="{FF2B5EF4-FFF2-40B4-BE49-F238E27FC236}">
                  <a16:creationId xmlns:a16="http://schemas.microsoft.com/office/drawing/2014/main" id="{7E4654D0-736C-45DA-BD33-58039205C16D}"/>
                </a:ext>
              </a:extLst>
            </p:cNvPr>
            <p:cNvSpPr>
              <a:spLocks/>
            </p:cNvSpPr>
            <p:nvPr/>
          </p:nvSpPr>
          <p:spPr bwMode="auto">
            <a:xfrm>
              <a:off x="4455616" y="1722825"/>
              <a:ext cx="3341753" cy="3341753"/>
            </a:xfrm>
            <a:custGeom>
              <a:avLst/>
              <a:gdLst>
                <a:gd name="T0" fmla="*/ 132762 w 3827462"/>
                <a:gd name="T1" fmla="*/ 1928825 h 3827463"/>
                <a:gd name="T2" fmla="*/ 303229 w 3827462"/>
                <a:gd name="T3" fmla="*/ 1153231 h 3827463"/>
                <a:gd name="T4" fmla="*/ 189353 w 3827462"/>
                <a:gd name="T5" fmla="*/ 1085986 h 3827463"/>
                <a:gd name="T6" fmla="*/ 465813 w 3827462"/>
                <a:gd name="T7" fmla="*/ 1058722 h 3827463"/>
                <a:gd name="T8" fmla="*/ 589258 w 3827462"/>
                <a:gd name="T9" fmla="*/ 1322134 h 3827463"/>
                <a:gd name="T10" fmla="*/ 475432 w 3827462"/>
                <a:gd name="T11" fmla="*/ 1254918 h 3827463"/>
                <a:gd name="T12" fmla="*/ 331783 w 3827462"/>
                <a:gd name="T13" fmla="*/ 1927138 h 3827463"/>
                <a:gd name="T14" fmla="*/ 132762 w 3827462"/>
                <a:gd name="T15" fmla="*/ 19288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2762" y="1928825"/>
                  </a:moveTo>
                  <a:cubicBezTo>
                    <a:pt x="130490" y="1660759"/>
                    <a:pt x="188761" y="1395639"/>
                    <a:pt x="303229" y="1153231"/>
                  </a:cubicBezTo>
                  <a:lnTo>
                    <a:pt x="189353" y="1085986"/>
                  </a:lnTo>
                  <a:lnTo>
                    <a:pt x="465813" y="1058722"/>
                  </a:lnTo>
                  <a:lnTo>
                    <a:pt x="589258" y="1322134"/>
                  </a:lnTo>
                  <a:lnTo>
                    <a:pt x="475432" y="1254918"/>
                  </a:lnTo>
                  <a:cubicBezTo>
                    <a:pt x="378858" y="1465754"/>
                    <a:pt x="329818" y="1695244"/>
                    <a:pt x="331783" y="1927138"/>
                  </a:cubicBezTo>
                  <a:lnTo>
                    <a:pt x="132762" y="1928825"/>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4" name="环形箭头 23">
              <a:extLst>
                <a:ext uri="{FF2B5EF4-FFF2-40B4-BE49-F238E27FC236}">
                  <a16:creationId xmlns:a16="http://schemas.microsoft.com/office/drawing/2014/main" id="{F2FC51F2-2591-4EC0-B5C1-56BE6A247B9E}"/>
                </a:ext>
              </a:extLst>
            </p:cNvPr>
            <p:cNvSpPr>
              <a:spLocks/>
            </p:cNvSpPr>
            <p:nvPr/>
          </p:nvSpPr>
          <p:spPr bwMode="auto">
            <a:xfrm>
              <a:off x="4455616" y="1722825"/>
              <a:ext cx="3341753" cy="3341753"/>
            </a:xfrm>
            <a:custGeom>
              <a:avLst/>
              <a:gdLst>
                <a:gd name="T0" fmla="*/ 1402143 w 3827462"/>
                <a:gd name="T1" fmla="*/ 207755 h 3827463"/>
                <a:gd name="T2" fmla="*/ 2266009 w 3827462"/>
                <a:gd name="T3" fmla="*/ 167885 h 3827463"/>
                <a:gd name="T4" fmla="*/ 2303996 w 3827462"/>
                <a:gd name="T5" fmla="*/ 41210 h 3827463"/>
                <a:gd name="T6" fmla="*/ 2396735 w 3827462"/>
                <a:gd name="T7" fmla="*/ 303075 h 3827463"/>
                <a:gd name="T8" fmla="*/ 2170594 w 3827462"/>
                <a:gd name="T9" fmla="*/ 486063 h 3827463"/>
                <a:gd name="T10" fmla="*/ 2208565 w 3827462"/>
                <a:gd name="T11" fmla="*/ 359443 h 3827463"/>
                <a:gd name="T12" fmla="*/ 1459312 w 3827462"/>
                <a:gd name="T13" fmla="*/ 398396 h 3827463"/>
                <a:gd name="T14" fmla="*/ 1402143 w 3827462"/>
                <a:gd name="T15" fmla="*/ 20775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402143" y="207755"/>
                  </a:moveTo>
                  <a:cubicBezTo>
                    <a:pt x="1682450" y="123697"/>
                    <a:pt x="1979151" y="110003"/>
                    <a:pt x="2266009" y="167885"/>
                  </a:cubicBezTo>
                  <a:lnTo>
                    <a:pt x="2303996" y="41210"/>
                  </a:lnTo>
                  <a:lnTo>
                    <a:pt x="2396735" y="303075"/>
                  </a:lnTo>
                  <a:lnTo>
                    <a:pt x="2170594" y="486063"/>
                  </a:lnTo>
                  <a:lnTo>
                    <a:pt x="2208565" y="359443"/>
                  </a:lnTo>
                  <a:cubicBezTo>
                    <a:pt x="1959304" y="312161"/>
                    <a:pt x="1702327" y="325520"/>
                    <a:pt x="1459312" y="398396"/>
                  </a:cubicBezTo>
                  <a:lnTo>
                    <a:pt x="1402143" y="207755"/>
                  </a:lnTo>
                  <a:close/>
                </a:path>
              </a:pathLst>
            </a:custGeom>
            <a:solidFill>
              <a:sysClr val="windowText" lastClr="000000">
                <a:lumMod val="75000"/>
                <a:lumOff val="25000"/>
              </a:sys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5" name="组合 35">
              <a:extLst>
                <a:ext uri="{FF2B5EF4-FFF2-40B4-BE49-F238E27FC236}">
                  <a16:creationId xmlns:a16="http://schemas.microsoft.com/office/drawing/2014/main" id="{6ED2B23E-FE44-4478-8678-64217C59F405}"/>
                </a:ext>
              </a:extLst>
            </p:cNvPr>
            <p:cNvGrpSpPr>
              <a:grpSpLocks/>
            </p:cNvGrpSpPr>
            <p:nvPr/>
          </p:nvGrpSpPr>
          <p:grpSpPr bwMode="auto">
            <a:xfrm>
              <a:off x="4752231" y="1853112"/>
              <a:ext cx="744305" cy="744306"/>
              <a:chOff x="0" y="0"/>
              <a:chExt cx="914400" cy="914400"/>
            </a:xfrm>
            <a:grpFill/>
          </p:grpSpPr>
          <p:sp>
            <p:nvSpPr>
              <p:cNvPr id="39" name="椭圆 34">
                <a:extLst>
                  <a:ext uri="{FF2B5EF4-FFF2-40B4-BE49-F238E27FC236}">
                    <a16:creationId xmlns:a16="http://schemas.microsoft.com/office/drawing/2014/main" id="{39339F79-E18B-4B93-9D98-A3687102418B}"/>
                  </a:ext>
                </a:extLst>
              </p:cNvPr>
              <p:cNvSpPr>
                <a:spLocks noChangeArrowheads="1"/>
              </p:cNvSpPr>
              <p:nvPr/>
            </p:nvSpPr>
            <p:spPr bwMode="auto">
              <a:xfrm>
                <a:off x="0" y="0"/>
                <a:ext cx="914400" cy="914400"/>
              </a:xfrm>
              <a:prstGeom prst="ellipse">
                <a:avLst/>
              </a:prstGeom>
              <a:gradFill>
                <a:gsLst>
                  <a:gs pos="0">
                    <a:srgbClr val="E100FF"/>
                  </a:gs>
                  <a:gs pos="100000">
                    <a:srgbClr val="A300FF"/>
                  </a:gs>
                </a:gsLst>
                <a:lin ang="2700000" scaled="1"/>
              </a:gra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TextBox 24">
                <a:extLst>
                  <a:ext uri="{FF2B5EF4-FFF2-40B4-BE49-F238E27FC236}">
                    <a16:creationId xmlns:a16="http://schemas.microsoft.com/office/drawing/2014/main" id="{B66044DA-8549-456E-9733-6B2641F3BF5C}"/>
                  </a:ext>
                </a:extLst>
              </p:cNvPr>
              <p:cNvSpPr txBox="1">
                <a:spLocks noChangeArrowheads="1"/>
              </p:cNvSpPr>
              <p:nvPr/>
            </p:nvSpPr>
            <p:spPr bwMode="auto">
              <a:xfrm>
                <a:off x="277103" y="192390"/>
                <a:ext cx="360200" cy="4967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2</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26" name="组合 36">
              <a:extLst>
                <a:ext uri="{FF2B5EF4-FFF2-40B4-BE49-F238E27FC236}">
                  <a16:creationId xmlns:a16="http://schemas.microsoft.com/office/drawing/2014/main" id="{7C0CF41A-9DE2-41FD-AD00-126DE21725C3}"/>
                </a:ext>
              </a:extLst>
            </p:cNvPr>
            <p:cNvGrpSpPr>
              <a:grpSpLocks/>
            </p:cNvGrpSpPr>
            <p:nvPr/>
          </p:nvGrpSpPr>
          <p:grpSpPr bwMode="auto">
            <a:xfrm>
              <a:off x="6705166" y="1853112"/>
              <a:ext cx="744306" cy="744306"/>
              <a:chOff x="0" y="0"/>
              <a:chExt cx="914400" cy="914400"/>
            </a:xfrm>
            <a:grpFill/>
          </p:grpSpPr>
          <p:sp>
            <p:nvSpPr>
              <p:cNvPr id="37" name="椭圆 37">
                <a:extLst>
                  <a:ext uri="{FF2B5EF4-FFF2-40B4-BE49-F238E27FC236}">
                    <a16:creationId xmlns:a16="http://schemas.microsoft.com/office/drawing/2014/main" id="{36AFDA06-6432-4137-86B6-5D5A85DD0717}"/>
                  </a:ext>
                </a:extLst>
              </p:cNvPr>
              <p:cNvSpPr>
                <a:spLocks noChangeArrowheads="1"/>
              </p:cNvSpPr>
              <p:nvPr/>
            </p:nvSpPr>
            <p:spPr bwMode="auto">
              <a:xfrm>
                <a:off x="0" y="0"/>
                <a:ext cx="914400" cy="914400"/>
              </a:xfrm>
              <a:prstGeom prst="ellipse">
                <a:avLst/>
              </a:prstGeom>
              <a:gradFill>
                <a:gsLst>
                  <a:gs pos="0">
                    <a:srgbClr val="E100FF"/>
                  </a:gs>
                  <a:gs pos="100000">
                    <a:srgbClr val="A300FF"/>
                  </a:gs>
                </a:gsLst>
                <a:lin ang="2700000" scaled="1"/>
              </a:gra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8" name="TextBox 38">
                <a:extLst>
                  <a:ext uri="{FF2B5EF4-FFF2-40B4-BE49-F238E27FC236}">
                    <a16:creationId xmlns:a16="http://schemas.microsoft.com/office/drawing/2014/main" id="{18A59FA3-047A-4827-B080-C4067D285E4C}"/>
                  </a:ext>
                </a:extLst>
              </p:cNvPr>
              <p:cNvSpPr txBox="1">
                <a:spLocks noChangeArrowheads="1"/>
              </p:cNvSpPr>
              <p:nvPr/>
            </p:nvSpPr>
            <p:spPr bwMode="auto">
              <a:xfrm>
                <a:off x="277103" y="192390"/>
                <a:ext cx="360200" cy="4967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3</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27" name="组合 39">
              <a:extLst>
                <a:ext uri="{FF2B5EF4-FFF2-40B4-BE49-F238E27FC236}">
                  <a16:creationId xmlns:a16="http://schemas.microsoft.com/office/drawing/2014/main" id="{07D48BB8-C2DA-4D33-A930-8085C39C30C1}"/>
                </a:ext>
              </a:extLst>
            </p:cNvPr>
            <p:cNvGrpSpPr>
              <a:grpSpLocks/>
            </p:cNvGrpSpPr>
            <p:nvPr/>
          </p:nvGrpSpPr>
          <p:grpSpPr bwMode="auto">
            <a:xfrm>
              <a:off x="7159788" y="3470627"/>
              <a:ext cx="744306" cy="744305"/>
              <a:chOff x="0" y="0"/>
              <a:chExt cx="914400" cy="914400"/>
            </a:xfrm>
            <a:grpFill/>
          </p:grpSpPr>
          <p:sp>
            <p:nvSpPr>
              <p:cNvPr id="35" name="椭圆 40">
                <a:extLst>
                  <a:ext uri="{FF2B5EF4-FFF2-40B4-BE49-F238E27FC236}">
                    <a16:creationId xmlns:a16="http://schemas.microsoft.com/office/drawing/2014/main" id="{33D43056-C1B9-4171-9F24-5AC2BC97C2EE}"/>
                  </a:ext>
                </a:extLst>
              </p:cNvPr>
              <p:cNvSpPr>
                <a:spLocks noChangeArrowheads="1"/>
              </p:cNvSpPr>
              <p:nvPr/>
            </p:nvSpPr>
            <p:spPr bwMode="auto">
              <a:xfrm>
                <a:off x="0" y="0"/>
                <a:ext cx="914400" cy="914400"/>
              </a:xfrm>
              <a:prstGeom prst="ellipse">
                <a:avLst/>
              </a:prstGeom>
              <a:solidFill>
                <a:sysClr val="windowText" lastClr="000000">
                  <a:lumMod val="75000"/>
                  <a:lumOff val="25000"/>
                </a:sysClr>
              </a:soli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6" name="TextBox 41">
                <a:extLst>
                  <a:ext uri="{FF2B5EF4-FFF2-40B4-BE49-F238E27FC236}">
                    <a16:creationId xmlns:a16="http://schemas.microsoft.com/office/drawing/2014/main" id="{435829FF-BB23-4C0A-BB68-58FE6BB73C1C}"/>
                  </a:ext>
                </a:extLst>
              </p:cNvPr>
              <p:cNvSpPr txBox="1">
                <a:spLocks noChangeArrowheads="1"/>
              </p:cNvSpPr>
              <p:nvPr/>
            </p:nvSpPr>
            <p:spPr bwMode="auto">
              <a:xfrm>
                <a:off x="298689" y="203182"/>
                <a:ext cx="360200" cy="496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4</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28" name="组合 42">
              <a:extLst>
                <a:ext uri="{FF2B5EF4-FFF2-40B4-BE49-F238E27FC236}">
                  <a16:creationId xmlns:a16="http://schemas.microsoft.com/office/drawing/2014/main" id="{C1CDC01C-1D7C-4005-AC40-4BE926E4EE50}"/>
                </a:ext>
              </a:extLst>
            </p:cNvPr>
            <p:cNvGrpSpPr>
              <a:grpSpLocks/>
            </p:cNvGrpSpPr>
            <p:nvPr/>
          </p:nvGrpSpPr>
          <p:grpSpPr bwMode="auto">
            <a:xfrm>
              <a:off x="4303152" y="3470627"/>
              <a:ext cx="744305" cy="744305"/>
              <a:chOff x="0" y="0"/>
              <a:chExt cx="914400" cy="914400"/>
            </a:xfrm>
            <a:grpFill/>
          </p:grpSpPr>
          <p:sp>
            <p:nvSpPr>
              <p:cNvPr id="33" name="椭圆 43">
                <a:extLst>
                  <a:ext uri="{FF2B5EF4-FFF2-40B4-BE49-F238E27FC236}">
                    <a16:creationId xmlns:a16="http://schemas.microsoft.com/office/drawing/2014/main" id="{0151BF14-5890-4F3F-810C-DBAE6F1D8263}"/>
                  </a:ext>
                </a:extLst>
              </p:cNvPr>
              <p:cNvSpPr>
                <a:spLocks noChangeArrowheads="1"/>
              </p:cNvSpPr>
              <p:nvPr/>
            </p:nvSpPr>
            <p:spPr bwMode="auto">
              <a:xfrm>
                <a:off x="0" y="0"/>
                <a:ext cx="914400" cy="914400"/>
              </a:xfrm>
              <a:prstGeom prst="ellipse">
                <a:avLst/>
              </a:prstGeom>
              <a:solidFill>
                <a:sysClr val="windowText" lastClr="000000">
                  <a:lumMod val="75000"/>
                  <a:lumOff val="25000"/>
                </a:sysClr>
              </a:soli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4" name="TextBox 44">
                <a:extLst>
                  <a:ext uri="{FF2B5EF4-FFF2-40B4-BE49-F238E27FC236}">
                    <a16:creationId xmlns:a16="http://schemas.microsoft.com/office/drawing/2014/main" id="{E1A8203A-669A-4974-8515-623ECD40082D}"/>
                  </a:ext>
                </a:extLst>
              </p:cNvPr>
              <p:cNvSpPr txBox="1">
                <a:spLocks noChangeArrowheads="1"/>
              </p:cNvSpPr>
              <p:nvPr/>
            </p:nvSpPr>
            <p:spPr bwMode="auto">
              <a:xfrm>
                <a:off x="277102" y="181596"/>
                <a:ext cx="360201" cy="496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1</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29" name="组合 45">
              <a:extLst>
                <a:ext uri="{FF2B5EF4-FFF2-40B4-BE49-F238E27FC236}">
                  <a16:creationId xmlns:a16="http://schemas.microsoft.com/office/drawing/2014/main" id="{3558C662-EB81-41C9-B6A7-5DFF8F1A7B44}"/>
                </a:ext>
              </a:extLst>
            </p:cNvPr>
            <p:cNvGrpSpPr>
              <a:grpSpLocks/>
            </p:cNvGrpSpPr>
            <p:nvPr/>
          </p:nvGrpSpPr>
          <p:grpSpPr bwMode="auto">
            <a:xfrm>
              <a:off x="5754340" y="4424225"/>
              <a:ext cx="744306" cy="744305"/>
              <a:chOff x="0" y="0"/>
              <a:chExt cx="914400" cy="914400"/>
            </a:xfrm>
            <a:grpFill/>
          </p:grpSpPr>
          <p:sp>
            <p:nvSpPr>
              <p:cNvPr id="31" name="椭圆 46">
                <a:extLst>
                  <a:ext uri="{FF2B5EF4-FFF2-40B4-BE49-F238E27FC236}">
                    <a16:creationId xmlns:a16="http://schemas.microsoft.com/office/drawing/2014/main" id="{C532D2A6-D521-446E-9F36-0C12805C3B7E}"/>
                  </a:ext>
                </a:extLst>
              </p:cNvPr>
              <p:cNvSpPr>
                <a:spLocks noChangeArrowheads="1"/>
              </p:cNvSpPr>
              <p:nvPr/>
            </p:nvSpPr>
            <p:spPr bwMode="auto">
              <a:xfrm>
                <a:off x="0" y="0"/>
                <a:ext cx="914400" cy="914400"/>
              </a:xfrm>
              <a:prstGeom prst="ellipse">
                <a:avLst/>
              </a:prstGeom>
              <a:gradFill>
                <a:gsLst>
                  <a:gs pos="0">
                    <a:srgbClr val="E100FF"/>
                  </a:gs>
                  <a:gs pos="100000">
                    <a:srgbClr val="A300FF"/>
                  </a:gs>
                </a:gsLst>
                <a:lin ang="2700000" scaled="1"/>
              </a:gra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2" name="TextBox 47">
                <a:extLst>
                  <a:ext uri="{FF2B5EF4-FFF2-40B4-BE49-F238E27FC236}">
                    <a16:creationId xmlns:a16="http://schemas.microsoft.com/office/drawing/2014/main" id="{7EE4E1C8-BD6A-4F95-B790-E7F6566E948F}"/>
                  </a:ext>
                </a:extLst>
              </p:cNvPr>
              <p:cNvSpPr txBox="1">
                <a:spLocks noChangeArrowheads="1"/>
              </p:cNvSpPr>
              <p:nvPr/>
            </p:nvSpPr>
            <p:spPr bwMode="auto">
              <a:xfrm>
                <a:off x="277102" y="224767"/>
                <a:ext cx="360200" cy="496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5</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sp>
          <p:nvSpPr>
            <p:cNvPr id="30" name="形状">
              <a:extLst>
                <a:ext uri="{FF2B5EF4-FFF2-40B4-BE49-F238E27FC236}">
                  <a16:creationId xmlns:a16="http://schemas.microsoft.com/office/drawing/2014/main" id="{C516DB99-C046-406B-8B80-EF7794E82308}"/>
                </a:ext>
              </a:extLst>
            </p:cNvPr>
            <p:cNvSpPr>
              <a:spLocks noChangeAspect="1"/>
            </p:cNvSpPr>
            <p:nvPr/>
          </p:nvSpPr>
          <p:spPr bwMode="auto">
            <a:xfrm>
              <a:off x="5782773" y="3004652"/>
              <a:ext cx="779273" cy="778097"/>
            </a:xfrm>
            <a:custGeom>
              <a:avLst/>
              <a:gdLst>
                <a:gd name="connsiteX0" fmla="*/ 310830 w 607850"/>
                <a:gd name="connsiteY0" fmla="*/ 299268 h 606933"/>
                <a:gd name="connsiteX1" fmla="*/ 318107 w 607850"/>
                <a:gd name="connsiteY1" fmla="*/ 302272 h 606933"/>
                <a:gd name="connsiteX2" fmla="*/ 359243 w 607850"/>
                <a:gd name="connsiteY2" fmla="*/ 343358 h 606933"/>
                <a:gd name="connsiteX3" fmla="*/ 365355 w 607850"/>
                <a:gd name="connsiteY3" fmla="*/ 342486 h 606933"/>
                <a:gd name="connsiteX4" fmla="*/ 379519 w 607850"/>
                <a:gd name="connsiteY4" fmla="*/ 348300 h 606933"/>
                <a:gd name="connsiteX5" fmla="*/ 501084 w 607850"/>
                <a:gd name="connsiteY5" fmla="*/ 469717 h 606933"/>
                <a:gd name="connsiteX6" fmla="*/ 537175 w 607850"/>
                <a:gd name="connsiteY6" fmla="*/ 457507 h 606933"/>
                <a:gd name="connsiteX7" fmla="*/ 540474 w 607850"/>
                <a:gd name="connsiteY7" fmla="*/ 456926 h 606933"/>
                <a:gd name="connsiteX8" fmla="*/ 547750 w 607850"/>
                <a:gd name="connsiteY8" fmla="*/ 460027 h 606933"/>
                <a:gd name="connsiteX9" fmla="*/ 595677 w 607850"/>
                <a:gd name="connsiteY9" fmla="*/ 507799 h 606933"/>
                <a:gd name="connsiteX10" fmla="*/ 598394 w 607850"/>
                <a:gd name="connsiteY10" fmla="*/ 517392 h 606933"/>
                <a:gd name="connsiteX11" fmla="*/ 591603 w 607850"/>
                <a:gd name="connsiteY11" fmla="*/ 524757 h 606933"/>
                <a:gd name="connsiteX12" fmla="*/ 543093 w 607850"/>
                <a:gd name="connsiteY12" fmla="*/ 541133 h 606933"/>
                <a:gd name="connsiteX13" fmla="*/ 526697 w 607850"/>
                <a:gd name="connsiteY13" fmla="*/ 589583 h 606933"/>
                <a:gd name="connsiteX14" fmla="*/ 519324 w 607850"/>
                <a:gd name="connsiteY14" fmla="*/ 596366 h 606933"/>
                <a:gd name="connsiteX15" fmla="*/ 516995 w 607850"/>
                <a:gd name="connsiteY15" fmla="*/ 596560 h 606933"/>
                <a:gd name="connsiteX16" fmla="*/ 509719 w 607850"/>
                <a:gd name="connsiteY16" fmla="*/ 593556 h 606933"/>
                <a:gd name="connsiteX17" fmla="*/ 461888 w 607850"/>
                <a:gd name="connsiteY17" fmla="*/ 545784 h 606933"/>
                <a:gd name="connsiteX18" fmla="*/ 459366 w 607850"/>
                <a:gd name="connsiteY18" fmla="*/ 535222 h 606933"/>
                <a:gd name="connsiteX19" fmla="*/ 471784 w 607850"/>
                <a:gd name="connsiteY19" fmla="*/ 498690 h 606933"/>
                <a:gd name="connsiteX20" fmla="*/ 350317 w 607850"/>
                <a:gd name="connsiteY20" fmla="*/ 377370 h 606933"/>
                <a:gd name="connsiteX21" fmla="*/ 345175 w 607850"/>
                <a:gd name="connsiteY21" fmla="*/ 358475 h 606933"/>
                <a:gd name="connsiteX22" fmla="*/ 303554 w 607850"/>
                <a:gd name="connsiteY22" fmla="*/ 316807 h 606933"/>
                <a:gd name="connsiteX23" fmla="*/ 303554 w 607850"/>
                <a:gd name="connsiteY23" fmla="*/ 302272 h 606933"/>
                <a:gd name="connsiteX24" fmla="*/ 310830 w 607850"/>
                <a:gd name="connsiteY24" fmla="*/ 299268 h 606933"/>
                <a:gd name="connsiteX25" fmla="*/ 303924 w 607850"/>
                <a:gd name="connsiteY25" fmla="*/ 203158 h 606933"/>
                <a:gd name="connsiteX26" fmla="*/ 404339 w 607850"/>
                <a:gd name="connsiteY26" fmla="*/ 303467 h 606933"/>
                <a:gd name="connsiteX27" fmla="*/ 397936 w 607850"/>
                <a:gd name="connsiteY27" fmla="*/ 337775 h 606933"/>
                <a:gd name="connsiteX28" fmla="*/ 394055 w 607850"/>
                <a:gd name="connsiteY28" fmla="*/ 333802 h 606933"/>
                <a:gd name="connsiteX29" fmla="*/ 366890 w 607850"/>
                <a:gd name="connsiteY29" fmla="*/ 321978 h 606933"/>
                <a:gd name="connsiteX30" fmla="*/ 332642 w 607850"/>
                <a:gd name="connsiteY30" fmla="*/ 287766 h 606933"/>
                <a:gd name="connsiteX31" fmla="*/ 310813 w 607850"/>
                <a:gd name="connsiteY31" fmla="*/ 278753 h 606933"/>
                <a:gd name="connsiteX32" fmla="*/ 288984 w 607850"/>
                <a:gd name="connsiteY32" fmla="*/ 287766 h 606933"/>
                <a:gd name="connsiteX33" fmla="*/ 279864 w 607850"/>
                <a:gd name="connsiteY33" fmla="*/ 309572 h 606933"/>
                <a:gd name="connsiteX34" fmla="*/ 288984 w 607850"/>
                <a:gd name="connsiteY34" fmla="*/ 331476 h 606933"/>
                <a:gd name="connsiteX35" fmla="*/ 324104 w 607850"/>
                <a:gd name="connsiteY35" fmla="*/ 366559 h 606933"/>
                <a:gd name="connsiteX36" fmla="*/ 335747 w 607850"/>
                <a:gd name="connsiteY36" fmla="*/ 392048 h 606933"/>
                <a:gd name="connsiteX37" fmla="*/ 340501 w 607850"/>
                <a:gd name="connsiteY37" fmla="*/ 396700 h 606933"/>
                <a:gd name="connsiteX38" fmla="*/ 303924 w 607850"/>
                <a:gd name="connsiteY38" fmla="*/ 403775 h 606933"/>
                <a:gd name="connsiteX39" fmla="*/ 203510 w 607850"/>
                <a:gd name="connsiteY39" fmla="*/ 303467 h 606933"/>
                <a:gd name="connsiteX40" fmla="*/ 303924 w 607850"/>
                <a:gd name="connsiteY40" fmla="*/ 203158 h 606933"/>
                <a:gd name="connsiteX41" fmla="*/ 303926 w 607850"/>
                <a:gd name="connsiteY41" fmla="*/ 104648 h 606933"/>
                <a:gd name="connsiteX42" fmla="*/ 503061 w 607850"/>
                <a:gd name="connsiteY42" fmla="*/ 303466 h 606933"/>
                <a:gd name="connsiteX43" fmla="*/ 471230 w 607850"/>
                <a:gd name="connsiteY43" fmla="*/ 410820 h 606933"/>
                <a:gd name="connsiteX44" fmla="*/ 441341 w 607850"/>
                <a:gd name="connsiteY44" fmla="*/ 380978 h 606933"/>
                <a:gd name="connsiteX45" fmla="*/ 461817 w 607850"/>
                <a:gd name="connsiteY45" fmla="*/ 303466 h 606933"/>
                <a:gd name="connsiteX46" fmla="*/ 303926 w 607850"/>
                <a:gd name="connsiteY46" fmla="*/ 145826 h 606933"/>
                <a:gd name="connsiteX47" fmla="*/ 146034 w 607850"/>
                <a:gd name="connsiteY47" fmla="*/ 303466 h 606933"/>
                <a:gd name="connsiteX48" fmla="*/ 303926 w 607850"/>
                <a:gd name="connsiteY48" fmla="*/ 461106 h 606933"/>
                <a:gd name="connsiteX49" fmla="*/ 383405 w 607850"/>
                <a:gd name="connsiteY49" fmla="*/ 439500 h 606933"/>
                <a:gd name="connsiteX50" fmla="*/ 413295 w 607850"/>
                <a:gd name="connsiteY50" fmla="*/ 469439 h 606933"/>
                <a:gd name="connsiteX51" fmla="*/ 303926 w 607850"/>
                <a:gd name="connsiteY51" fmla="*/ 502284 h 606933"/>
                <a:gd name="connsiteX52" fmla="*/ 104790 w 607850"/>
                <a:gd name="connsiteY52" fmla="*/ 303466 h 606933"/>
                <a:gd name="connsiteX53" fmla="*/ 303926 w 607850"/>
                <a:gd name="connsiteY53" fmla="*/ 104648 h 606933"/>
                <a:gd name="connsiteX54" fmla="*/ 303925 w 607850"/>
                <a:gd name="connsiteY54" fmla="*/ 0 h 606933"/>
                <a:gd name="connsiteX55" fmla="*/ 607850 w 607850"/>
                <a:gd name="connsiteY55" fmla="*/ 303467 h 606933"/>
                <a:gd name="connsiteX56" fmla="*/ 568743 w 607850"/>
                <a:gd name="connsiteY56" fmla="*/ 451906 h 606933"/>
                <a:gd name="connsiteX57" fmla="*/ 562339 w 607850"/>
                <a:gd name="connsiteY57" fmla="*/ 445414 h 606933"/>
                <a:gd name="connsiteX58" fmla="*/ 540505 w 607850"/>
                <a:gd name="connsiteY58" fmla="*/ 436403 h 606933"/>
                <a:gd name="connsiteX59" fmla="*/ 530607 w 607850"/>
                <a:gd name="connsiteY59" fmla="*/ 438050 h 606933"/>
                <a:gd name="connsiteX60" fmla="*/ 528666 w 607850"/>
                <a:gd name="connsiteY60" fmla="*/ 438728 h 606933"/>
                <a:gd name="connsiteX61" fmla="*/ 566706 w 607850"/>
                <a:gd name="connsiteY61" fmla="*/ 303467 h 606933"/>
                <a:gd name="connsiteX62" fmla="*/ 303925 w 607850"/>
                <a:gd name="connsiteY62" fmla="*/ 41179 h 606933"/>
                <a:gd name="connsiteX63" fmla="*/ 41241 w 607850"/>
                <a:gd name="connsiteY63" fmla="*/ 303467 h 606933"/>
                <a:gd name="connsiteX64" fmla="*/ 303925 w 607850"/>
                <a:gd name="connsiteY64" fmla="*/ 565851 h 606933"/>
                <a:gd name="connsiteX65" fmla="*/ 440361 w 607850"/>
                <a:gd name="connsiteY65" fmla="*/ 527191 h 606933"/>
                <a:gd name="connsiteX66" fmla="*/ 439876 w 607850"/>
                <a:gd name="connsiteY66" fmla="*/ 528644 h 606933"/>
                <a:gd name="connsiteX67" fmla="*/ 447348 w 607850"/>
                <a:gd name="connsiteY67" fmla="*/ 560328 h 606933"/>
                <a:gd name="connsiteX68" fmla="*/ 454044 w 607850"/>
                <a:gd name="connsiteY68" fmla="*/ 567014 h 606933"/>
                <a:gd name="connsiteX69" fmla="*/ 303925 w 607850"/>
                <a:gd name="connsiteY69" fmla="*/ 606933 h 606933"/>
                <a:gd name="connsiteX70" fmla="*/ 0 w 607850"/>
                <a:gd name="connsiteY70" fmla="*/ 303467 h 606933"/>
                <a:gd name="connsiteX71" fmla="*/ 303925 w 607850"/>
                <a:gd name="connsiteY71"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850" h="606933">
                  <a:moveTo>
                    <a:pt x="310830" y="299268"/>
                  </a:moveTo>
                  <a:cubicBezTo>
                    <a:pt x="313450" y="299268"/>
                    <a:pt x="316069" y="300334"/>
                    <a:pt x="318107" y="302272"/>
                  </a:cubicBezTo>
                  <a:lnTo>
                    <a:pt x="359243" y="343358"/>
                  </a:lnTo>
                  <a:cubicBezTo>
                    <a:pt x="361183" y="342777"/>
                    <a:pt x="363317" y="342486"/>
                    <a:pt x="365355" y="342486"/>
                  </a:cubicBezTo>
                  <a:cubicBezTo>
                    <a:pt x="370497" y="342486"/>
                    <a:pt x="375542" y="344424"/>
                    <a:pt x="379519" y="348300"/>
                  </a:cubicBezTo>
                  <a:lnTo>
                    <a:pt x="501084" y="469717"/>
                  </a:lnTo>
                  <a:lnTo>
                    <a:pt x="537175" y="457507"/>
                  </a:lnTo>
                  <a:cubicBezTo>
                    <a:pt x="538242" y="457120"/>
                    <a:pt x="539406" y="456926"/>
                    <a:pt x="540474" y="456926"/>
                  </a:cubicBezTo>
                  <a:cubicBezTo>
                    <a:pt x="543190" y="456926"/>
                    <a:pt x="545810" y="457992"/>
                    <a:pt x="547750" y="460027"/>
                  </a:cubicBezTo>
                  <a:lnTo>
                    <a:pt x="595677" y="507799"/>
                  </a:lnTo>
                  <a:cubicBezTo>
                    <a:pt x="598103" y="510318"/>
                    <a:pt x="599170" y="513904"/>
                    <a:pt x="598394" y="517392"/>
                  </a:cubicBezTo>
                  <a:cubicBezTo>
                    <a:pt x="597521" y="520881"/>
                    <a:pt x="594998" y="523691"/>
                    <a:pt x="591603" y="524757"/>
                  </a:cubicBezTo>
                  <a:lnTo>
                    <a:pt x="543093" y="541133"/>
                  </a:lnTo>
                  <a:lnTo>
                    <a:pt x="526697" y="589583"/>
                  </a:lnTo>
                  <a:cubicBezTo>
                    <a:pt x="525630" y="592975"/>
                    <a:pt x="522816" y="595494"/>
                    <a:pt x="519324" y="596366"/>
                  </a:cubicBezTo>
                  <a:cubicBezTo>
                    <a:pt x="518547" y="596463"/>
                    <a:pt x="517771" y="596560"/>
                    <a:pt x="516995" y="596560"/>
                  </a:cubicBezTo>
                  <a:cubicBezTo>
                    <a:pt x="514279" y="596560"/>
                    <a:pt x="511659" y="595591"/>
                    <a:pt x="509719" y="593556"/>
                  </a:cubicBezTo>
                  <a:lnTo>
                    <a:pt x="461888" y="545784"/>
                  </a:lnTo>
                  <a:cubicBezTo>
                    <a:pt x="459075" y="542974"/>
                    <a:pt x="458105" y="538904"/>
                    <a:pt x="459366" y="535222"/>
                  </a:cubicBezTo>
                  <a:lnTo>
                    <a:pt x="471784" y="498690"/>
                  </a:lnTo>
                  <a:lnTo>
                    <a:pt x="350317" y="377370"/>
                  </a:lnTo>
                  <a:cubicBezTo>
                    <a:pt x="345175" y="372235"/>
                    <a:pt x="343720" y="365064"/>
                    <a:pt x="345175" y="358475"/>
                  </a:cubicBezTo>
                  <a:lnTo>
                    <a:pt x="303554" y="316807"/>
                  </a:lnTo>
                  <a:cubicBezTo>
                    <a:pt x="299479" y="312834"/>
                    <a:pt x="299479" y="306342"/>
                    <a:pt x="303554" y="302272"/>
                  </a:cubicBezTo>
                  <a:cubicBezTo>
                    <a:pt x="305591" y="300334"/>
                    <a:pt x="308211" y="299268"/>
                    <a:pt x="310830" y="299268"/>
                  </a:cubicBezTo>
                  <a:close/>
                  <a:moveTo>
                    <a:pt x="303924" y="203158"/>
                  </a:moveTo>
                  <a:cubicBezTo>
                    <a:pt x="359419" y="203158"/>
                    <a:pt x="404339" y="248030"/>
                    <a:pt x="404339" y="303467"/>
                  </a:cubicBezTo>
                  <a:cubicBezTo>
                    <a:pt x="404339" y="315581"/>
                    <a:pt x="401914" y="327017"/>
                    <a:pt x="397936" y="337775"/>
                  </a:cubicBezTo>
                  <a:lnTo>
                    <a:pt x="394055" y="333802"/>
                  </a:lnTo>
                  <a:cubicBezTo>
                    <a:pt x="386779" y="326533"/>
                    <a:pt x="377271" y="322462"/>
                    <a:pt x="366890" y="321978"/>
                  </a:cubicBezTo>
                  <a:lnTo>
                    <a:pt x="332642" y="287766"/>
                  </a:lnTo>
                  <a:cubicBezTo>
                    <a:pt x="326821" y="281951"/>
                    <a:pt x="319059" y="278753"/>
                    <a:pt x="310813" y="278753"/>
                  </a:cubicBezTo>
                  <a:cubicBezTo>
                    <a:pt x="302566" y="278753"/>
                    <a:pt x="294805" y="281951"/>
                    <a:pt x="288984" y="287766"/>
                  </a:cubicBezTo>
                  <a:cubicBezTo>
                    <a:pt x="283162" y="293581"/>
                    <a:pt x="279864" y="301335"/>
                    <a:pt x="279864" y="309572"/>
                  </a:cubicBezTo>
                  <a:cubicBezTo>
                    <a:pt x="279864" y="317810"/>
                    <a:pt x="283162" y="325564"/>
                    <a:pt x="288984" y="331476"/>
                  </a:cubicBezTo>
                  <a:lnTo>
                    <a:pt x="324104" y="366559"/>
                  </a:lnTo>
                  <a:cubicBezTo>
                    <a:pt x="324881" y="376154"/>
                    <a:pt x="328858" y="385167"/>
                    <a:pt x="335747" y="392048"/>
                  </a:cubicBezTo>
                  <a:lnTo>
                    <a:pt x="340501" y="396700"/>
                  </a:lnTo>
                  <a:cubicBezTo>
                    <a:pt x="329149" y="401158"/>
                    <a:pt x="316828" y="403775"/>
                    <a:pt x="303924" y="403775"/>
                  </a:cubicBezTo>
                  <a:cubicBezTo>
                    <a:pt x="248430" y="403775"/>
                    <a:pt x="203510" y="358903"/>
                    <a:pt x="203510" y="303467"/>
                  </a:cubicBezTo>
                  <a:cubicBezTo>
                    <a:pt x="203510" y="248030"/>
                    <a:pt x="248430" y="203158"/>
                    <a:pt x="303924" y="203158"/>
                  </a:cubicBezTo>
                  <a:close/>
                  <a:moveTo>
                    <a:pt x="303926" y="104648"/>
                  </a:moveTo>
                  <a:cubicBezTo>
                    <a:pt x="413780" y="104648"/>
                    <a:pt x="503061" y="193883"/>
                    <a:pt x="503061" y="303466"/>
                  </a:cubicBezTo>
                  <a:cubicBezTo>
                    <a:pt x="503061" y="342997"/>
                    <a:pt x="491319" y="379815"/>
                    <a:pt x="471230" y="410820"/>
                  </a:cubicBezTo>
                  <a:lnTo>
                    <a:pt x="441341" y="380978"/>
                  </a:lnTo>
                  <a:cubicBezTo>
                    <a:pt x="454345" y="358015"/>
                    <a:pt x="461817" y="331661"/>
                    <a:pt x="461817" y="303466"/>
                  </a:cubicBezTo>
                  <a:cubicBezTo>
                    <a:pt x="461817" y="216556"/>
                    <a:pt x="390974" y="145826"/>
                    <a:pt x="303926" y="145826"/>
                  </a:cubicBezTo>
                  <a:cubicBezTo>
                    <a:pt x="216876" y="145826"/>
                    <a:pt x="146034" y="216556"/>
                    <a:pt x="146034" y="303466"/>
                  </a:cubicBezTo>
                  <a:cubicBezTo>
                    <a:pt x="146034" y="390376"/>
                    <a:pt x="216876" y="461106"/>
                    <a:pt x="303926" y="461106"/>
                  </a:cubicBezTo>
                  <a:cubicBezTo>
                    <a:pt x="332942" y="461106"/>
                    <a:pt x="360017" y="453161"/>
                    <a:pt x="383405" y="439500"/>
                  </a:cubicBezTo>
                  <a:lnTo>
                    <a:pt x="413295" y="469439"/>
                  </a:lnTo>
                  <a:cubicBezTo>
                    <a:pt x="381949" y="490173"/>
                    <a:pt x="344296" y="502284"/>
                    <a:pt x="303926" y="502284"/>
                  </a:cubicBezTo>
                  <a:cubicBezTo>
                    <a:pt x="194168" y="502284"/>
                    <a:pt x="104790" y="413049"/>
                    <a:pt x="104790" y="303466"/>
                  </a:cubicBezTo>
                  <a:cubicBezTo>
                    <a:pt x="104790" y="193883"/>
                    <a:pt x="194168" y="104648"/>
                    <a:pt x="303926" y="104648"/>
                  </a:cubicBezTo>
                  <a:close/>
                  <a:moveTo>
                    <a:pt x="303925" y="0"/>
                  </a:moveTo>
                  <a:cubicBezTo>
                    <a:pt x="471511" y="0"/>
                    <a:pt x="607850" y="136133"/>
                    <a:pt x="607850" y="303467"/>
                  </a:cubicBezTo>
                  <a:cubicBezTo>
                    <a:pt x="607850" y="357339"/>
                    <a:pt x="593585" y="407917"/>
                    <a:pt x="568743" y="451906"/>
                  </a:cubicBezTo>
                  <a:lnTo>
                    <a:pt x="562339" y="445414"/>
                  </a:lnTo>
                  <a:cubicBezTo>
                    <a:pt x="556517" y="439600"/>
                    <a:pt x="548754" y="436403"/>
                    <a:pt x="540505" y="436403"/>
                  </a:cubicBezTo>
                  <a:cubicBezTo>
                    <a:pt x="537206" y="436403"/>
                    <a:pt x="533810" y="436984"/>
                    <a:pt x="530607" y="438050"/>
                  </a:cubicBezTo>
                  <a:lnTo>
                    <a:pt x="528666" y="438728"/>
                  </a:lnTo>
                  <a:cubicBezTo>
                    <a:pt x="552635" y="399196"/>
                    <a:pt x="566706" y="352979"/>
                    <a:pt x="566706" y="303467"/>
                  </a:cubicBezTo>
                  <a:cubicBezTo>
                    <a:pt x="566706" y="158806"/>
                    <a:pt x="448804" y="41179"/>
                    <a:pt x="303925" y="41179"/>
                  </a:cubicBezTo>
                  <a:cubicBezTo>
                    <a:pt x="159046" y="41179"/>
                    <a:pt x="41241" y="158806"/>
                    <a:pt x="41241" y="303467"/>
                  </a:cubicBezTo>
                  <a:cubicBezTo>
                    <a:pt x="41241" y="448127"/>
                    <a:pt x="159046" y="565851"/>
                    <a:pt x="303925" y="565851"/>
                  </a:cubicBezTo>
                  <a:cubicBezTo>
                    <a:pt x="353900" y="565851"/>
                    <a:pt x="400575" y="551511"/>
                    <a:pt x="440361" y="527191"/>
                  </a:cubicBezTo>
                  <a:lnTo>
                    <a:pt x="439876" y="528644"/>
                  </a:lnTo>
                  <a:cubicBezTo>
                    <a:pt x="436092" y="539884"/>
                    <a:pt x="438906" y="551995"/>
                    <a:pt x="447348" y="560328"/>
                  </a:cubicBezTo>
                  <a:lnTo>
                    <a:pt x="454044" y="567014"/>
                  </a:lnTo>
                  <a:cubicBezTo>
                    <a:pt x="409697" y="592302"/>
                    <a:pt x="358558" y="606933"/>
                    <a:pt x="303925" y="606933"/>
                  </a:cubicBezTo>
                  <a:cubicBezTo>
                    <a:pt x="136339" y="606933"/>
                    <a:pt x="0" y="470800"/>
                    <a:pt x="0" y="303467"/>
                  </a:cubicBezTo>
                  <a:cubicBezTo>
                    <a:pt x="0" y="136133"/>
                    <a:pt x="136339" y="0"/>
                    <a:pt x="303925" y="0"/>
                  </a:cubicBezTo>
                  <a:close/>
                </a:path>
              </a:pathLst>
            </a:custGeom>
            <a:gradFill>
              <a:gsLst>
                <a:gs pos="0">
                  <a:srgbClr val="E100FF"/>
                </a:gs>
                <a:gs pos="100000">
                  <a:srgbClr val="A300FF"/>
                </a:gs>
              </a:gsLst>
              <a:lin ang="2700000" scaled="1"/>
            </a:gradFill>
            <a:ln>
              <a:noFill/>
            </a:ln>
          </p:spPr>
          <p:txBody>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41" name="组合 40">
            <a:extLst>
              <a:ext uri="{FF2B5EF4-FFF2-40B4-BE49-F238E27FC236}">
                <a16:creationId xmlns:a16="http://schemas.microsoft.com/office/drawing/2014/main" id="{0DD5E647-178A-4E10-8588-2A82BA11EAC4}"/>
              </a:ext>
            </a:extLst>
          </p:cNvPr>
          <p:cNvGrpSpPr/>
          <p:nvPr/>
        </p:nvGrpSpPr>
        <p:grpSpPr>
          <a:xfrm>
            <a:off x="8399498" y="3393981"/>
            <a:ext cx="3287679" cy="952146"/>
            <a:chOff x="8108617" y="2128336"/>
            <a:chExt cx="3287679" cy="952146"/>
          </a:xfrm>
        </p:grpSpPr>
        <p:sp>
          <p:nvSpPr>
            <p:cNvPr id="42" name="文本框 41">
              <a:extLst>
                <a:ext uri="{FF2B5EF4-FFF2-40B4-BE49-F238E27FC236}">
                  <a16:creationId xmlns:a16="http://schemas.microsoft.com/office/drawing/2014/main" id="{458A43A1-5117-43D0-90DC-E8F3E5AC0062}"/>
                </a:ext>
              </a:extLst>
            </p:cNvPr>
            <p:cNvSpPr txBox="1"/>
            <p:nvPr/>
          </p:nvSpPr>
          <p:spPr>
            <a:xfrm>
              <a:off x="8108617" y="2128336"/>
              <a:ext cx="1930733" cy="400110"/>
            </a:xfrm>
            <a:prstGeom prst="rect">
              <a:avLst/>
            </a:prstGeom>
            <a:noFill/>
          </p:spPr>
          <p:txBody>
            <a:bodyPr wrap="square" rtlCol="0">
              <a:spAutoFit/>
            </a:bodyPr>
            <a:lstStyle/>
            <a:p>
              <a:pPr>
                <a:defRPr/>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43" name="矩形 42">
              <a:extLst>
                <a:ext uri="{FF2B5EF4-FFF2-40B4-BE49-F238E27FC236}">
                  <a16:creationId xmlns:a16="http://schemas.microsoft.com/office/drawing/2014/main" id="{143360E0-D934-406B-9C17-F6865E1E72E9}"/>
                </a:ext>
              </a:extLst>
            </p:cNvPr>
            <p:cNvSpPr/>
            <p:nvPr/>
          </p:nvSpPr>
          <p:spPr>
            <a:xfrm>
              <a:off x="8126934" y="2506671"/>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44" name="组合 43">
            <a:extLst>
              <a:ext uri="{FF2B5EF4-FFF2-40B4-BE49-F238E27FC236}">
                <a16:creationId xmlns:a16="http://schemas.microsoft.com/office/drawing/2014/main" id="{DD56C3FD-67DB-4B22-B70F-BA3CD8C0604B}"/>
              </a:ext>
            </a:extLst>
          </p:cNvPr>
          <p:cNvGrpSpPr/>
          <p:nvPr/>
        </p:nvGrpSpPr>
        <p:grpSpPr>
          <a:xfrm>
            <a:off x="6778330" y="5406500"/>
            <a:ext cx="3290048" cy="922501"/>
            <a:chOff x="8108617" y="3990230"/>
            <a:chExt cx="3290048" cy="922501"/>
          </a:xfrm>
        </p:grpSpPr>
        <p:sp>
          <p:nvSpPr>
            <p:cNvPr id="45" name="文本框 44">
              <a:extLst>
                <a:ext uri="{FF2B5EF4-FFF2-40B4-BE49-F238E27FC236}">
                  <a16:creationId xmlns:a16="http://schemas.microsoft.com/office/drawing/2014/main" id="{09922ABF-B173-4D6E-8835-A9C6D03CE71B}"/>
                </a:ext>
              </a:extLst>
            </p:cNvPr>
            <p:cNvSpPr txBox="1"/>
            <p:nvPr/>
          </p:nvSpPr>
          <p:spPr>
            <a:xfrm>
              <a:off x="8108617" y="3990230"/>
              <a:ext cx="1930733" cy="400110"/>
            </a:xfrm>
            <a:prstGeom prst="rect">
              <a:avLst/>
            </a:prstGeom>
            <a:noFill/>
          </p:spPr>
          <p:txBody>
            <a:bodyPr wrap="square" rtlCol="0">
              <a:spAutoFit/>
            </a:bodyPr>
            <a:lstStyle/>
            <a:p>
              <a:pPr>
                <a:defRPr/>
              </a:pPr>
              <a:r>
                <a:rPr lang="zh-CN" altLang="en-US" sz="200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endParaRPr>
            </a:p>
          </p:txBody>
        </p:sp>
        <p:sp>
          <p:nvSpPr>
            <p:cNvPr id="46" name="矩形 45">
              <a:extLst>
                <a:ext uri="{FF2B5EF4-FFF2-40B4-BE49-F238E27FC236}">
                  <a16:creationId xmlns:a16="http://schemas.microsoft.com/office/drawing/2014/main" id="{58F2C1B9-5385-413A-9619-80065E4ABC90}"/>
                </a:ext>
              </a:extLst>
            </p:cNvPr>
            <p:cNvSpPr/>
            <p:nvPr/>
          </p:nvSpPr>
          <p:spPr>
            <a:xfrm>
              <a:off x="8129303" y="4338920"/>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47" name="组合 46">
            <a:extLst>
              <a:ext uri="{FF2B5EF4-FFF2-40B4-BE49-F238E27FC236}">
                <a16:creationId xmlns:a16="http://schemas.microsoft.com/office/drawing/2014/main" id="{A8ED2A43-1432-41A1-8BAF-CBFF565247A6}"/>
              </a:ext>
            </a:extLst>
          </p:cNvPr>
          <p:cNvGrpSpPr/>
          <p:nvPr/>
        </p:nvGrpSpPr>
        <p:grpSpPr>
          <a:xfrm>
            <a:off x="7917434" y="1493737"/>
            <a:ext cx="3290048" cy="922501"/>
            <a:chOff x="8108617" y="3990230"/>
            <a:chExt cx="3290048" cy="922501"/>
          </a:xfrm>
        </p:grpSpPr>
        <p:sp>
          <p:nvSpPr>
            <p:cNvPr id="48" name="文本框 47">
              <a:extLst>
                <a:ext uri="{FF2B5EF4-FFF2-40B4-BE49-F238E27FC236}">
                  <a16:creationId xmlns:a16="http://schemas.microsoft.com/office/drawing/2014/main" id="{9C27F6A8-7812-4096-B60B-48FA61694ED5}"/>
                </a:ext>
              </a:extLst>
            </p:cNvPr>
            <p:cNvSpPr txBox="1"/>
            <p:nvPr/>
          </p:nvSpPr>
          <p:spPr>
            <a:xfrm>
              <a:off x="8108617" y="3990230"/>
              <a:ext cx="1930733" cy="400110"/>
            </a:xfrm>
            <a:prstGeom prst="rect">
              <a:avLst/>
            </a:prstGeom>
            <a:noFill/>
          </p:spPr>
          <p:txBody>
            <a:bodyPr wrap="square" rtlCol="0">
              <a:spAutoFit/>
            </a:bodyPr>
            <a:lstStyle/>
            <a:p>
              <a:pPr>
                <a:defRPr/>
              </a:pPr>
              <a:r>
                <a:rPr lang="zh-CN" altLang="en-US" sz="200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endParaRPr>
            </a:p>
          </p:txBody>
        </p:sp>
        <p:sp>
          <p:nvSpPr>
            <p:cNvPr id="49" name="矩形 48">
              <a:extLst>
                <a:ext uri="{FF2B5EF4-FFF2-40B4-BE49-F238E27FC236}">
                  <a16:creationId xmlns:a16="http://schemas.microsoft.com/office/drawing/2014/main" id="{8F730411-AFE0-4770-B662-6BA74AA899B3}"/>
                </a:ext>
              </a:extLst>
            </p:cNvPr>
            <p:cNvSpPr/>
            <p:nvPr/>
          </p:nvSpPr>
          <p:spPr>
            <a:xfrm>
              <a:off x="8129303" y="4338920"/>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50" name="组合 49">
            <a:extLst>
              <a:ext uri="{FF2B5EF4-FFF2-40B4-BE49-F238E27FC236}">
                <a16:creationId xmlns:a16="http://schemas.microsoft.com/office/drawing/2014/main" id="{B7383725-8AB0-4A91-84A8-0FBE7BDAD41E}"/>
              </a:ext>
            </a:extLst>
          </p:cNvPr>
          <p:cNvGrpSpPr/>
          <p:nvPr/>
        </p:nvGrpSpPr>
        <p:grpSpPr>
          <a:xfrm flipH="1">
            <a:off x="915870" y="1557368"/>
            <a:ext cx="3290048" cy="922501"/>
            <a:chOff x="8108617" y="3990230"/>
            <a:chExt cx="3290048" cy="922501"/>
          </a:xfrm>
        </p:grpSpPr>
        <p:sp>
          <p:nvSpPr>
            <p:cNvPr id="51" name="文本框 50">
              <a:extLst>
                <a:ext uri="{FF2B5EF4-FFF2-40B4-BE49-F238E27FC236}">
                  <a16:creationId xmlns:a16="http://schemas.microsoft.com/office/drawing/2014/main" id="{64441918-BACD-4BA3-AD72-2483EC90ED89}"/>
                </a:ext>
              </a:extLst>
            </p:cNvPr>
            <p:cNvSpPr txBox="1"/>
            <p:nvPr/>
          </p:nvSpPr>
          <p:spPr>
            <a:xfrm>
              <a:off x="8108617" y="3990230"/>
              <a:ext cx="1930733" cy="400110"/>
            </a:xfrm>
            <a:prstGeom prst="rect">
              <a:avLst/>
            </a:prstGeom>
            <a:noFill/>
          </p:spPr>
          <p:txBody>
            <a:bodyPr wrap="square" rtlCol="0">
              <a:spAutoFit/>
            </a:bodyPr>
            <a:lstStyle/>
            <a:p>
              <a:pPr algn="r">
                <a:defRPr/>
              </a:pPr>
              <a:r>
                <a:rPr lang="zh-CN" altLang="en-US" sz="200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endParaRPr>
            </a:p>
          </p:txBody>
        </p:sp>
        <p:sp>
          <p:nvSpPr>
            <p:cNvPr id="52" name="矩形 51">
              <a:extLst>
                <a:ext uri="{FF2B5EF4-FFF2-40B4-BE49-F238E27FC236}">
                  <a16:creationId xmlns:a16="http://schemas.microsoft.com/office/drawing/2014/main" id="{FA8B6860-0C6A-4913-BBFD-971F19806E99}"/>
                </a:ext>
              </a:extLst>
            </p:cNvPr>
            <p:cNvSpPr/>
            <p:nvPr/>
          </p:nvSpPr>
          <p:spPr>
            <a:xfrm>
              <a:off x="8129303" y="4338920"/>
              <a:ext cx="3269362" cy="573811"/>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53" name="组合 52">
            <a:extLst>
              <a:ext uri="{FF2B5EF4-FFF2-40B4-BE49-F238E27FC236}">
                <a16:creationId xmlns:a16="http://schemas.microsoft.com/office/drawing/2014/main" id="{CD7C8E9C-0D6E-41AE-BB56-DDAA6CA2B819}"/>
              </a:ext>
            </a:extLst>
          </p:cNvPr>
          <p:cNvGrpSpPr/>
          <p:nvPr/>
        </p:nvGrpSpPr>
        <p:grpSpPr>
          <a:xfrm flipH="1">
            <a:off x="404956" y="3393981"/>
            <a:ext cx="3287679" cy="952146"/>
            <a:chOff x="8108617" y="2128336"/>
            <a:chExt cx="3287679" cy="952146"/>
          </a:xfrm>
        </p:grpSpPr>
        <p:sp>
          <p:nvSpPr>
            <p:cNvPr id="54" name="文本框 53">
              <a:extLst>
                <a:ext uri="{FF2B5EF4-FFF2-40B4-BE49-F238E27FC236}">
                  <a16:creationId xmlns:a16="http://schemas.microsoft.com/office/drawing/2014/main" id="{A364305B-3C4E-4139-9B09-D512683036F1}"/>
                </a:ext>
              </a:extLst>
            </p:cNvPr>
            <p:cNvSpPr txBox="1"/>
            <p:nvPr/>
          </p:nvSpPr>
          <p:spPr>
            <a:xfrm>
              <a:off x="8108617" y="2128336"/>
              <a:ext cx="1930733" cy="400110"/>
            </a:xfrm>
            <a:prstGeom prst="rect">
              <a:avLst/>
            </a:prstGeom>
            <a:noFill/>
          </p:spPr>
          <p:txBody>
            <a:bodyPr wrap="square" rtlCol="0">
              <a:spAutoFit/>
            </a:bodyPr>
            <a:lstStyle/>
            <a:p>
              <a:pPr algn="r">
                <a:defRPr/>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55" name="矩形 54">
              <a:extLst>
                <a:ext uri="{FF2B5EF4-FFF2-40B4-BE49-F238E27FC236}">
                  <a16:creationId xmlns:a16="http://schemas.microsoft.com/office/drawing/2014/main" id="{D062F2BC-619B-4D9F-A838-058F95CF0958}"/>
                </a:ext>
              </a:extLst>
            </p:cNvPr>
            <p:cNvSpPr/>
            <p:nvPr/>
          </p:nvSpPr>
          <p:spPr>
            <a:xfrm>
              <a:off x="8126934" y="2506671"/>
              <a:ext cx="3269362" cy="573811"/>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spTree>
    <p:extLst>
      <p:ext uri="{BB962C8B-B14F-4D97-AF65-F5344CB8AC3E}">
        <p14:creationId xmlns:p14="http://schemas.microsoft.com/office/powerpoint/2010/main" val="388416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anim calcmode="lin" valueType="num">
                                      <p:cBhvr>
                                        <p:cTn id="8" dur="500" fill="hold"/>
                                        <p:tgtEl>
                                          <p:spTgt spid="53"/>
                                        </p:tgtEl>
                                        <p:attrNameLst>
                                          <p:attrName>ppt_x</p:attrName>
                                        </p:attrNameLst>
                                      </p:cBhvr>
                                      <p:tavLst>
                                        <p:tav tm="0">
                                          <p:val>
                                            <p:strVal val="#ppt_x"/>
                                          </p:val>
                                        </p:tav>
                                        <p:tav tm="100000">
                                          <p:val>
                                            <p:strVal val="#ppt_x"/>
                                          </p:val>
                                        </p:tav>
                                      </p:tavLst>
                                    </p:anim>
                                    <p:anim calcmode="lin" valueType="num">
                                      <p:cBhvr>
                                        <p:cTn id="9" dur="5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anim calcmode="lin" valueType="num">
                                      <p:cBhvr>
                                        <p:cTn id="14" dur="500" fill="hold"/>
                                        <p:tgtEl>
                                          <p:spTgt spid="50"/>
                                        </p:tgtEl>
                                        <p:attrNameLst>
                                          <p:attrName>ppt_x</p:attrName>
                                        </p:attrNameLst>
                                      </p:cBhvr>
                                      <p:tavLst>
                                        <p:tav tm="0">
                                          <p:val>
                                            <p:strVal val="#ppt_x"/>
                                          </p:val>
                                        </p:tav>
                                        <p:tav tm="100000">
                                          <p:val>
                                            <p:strVal val="#ppt_x"/>
                                          </p:val>
                                        </p:tav>
                                      </p:tavLst>
                                    </p:anim>
                                    <p:anim calcmode="lin" valueType="num">
                                      <p:cBhvr>
                                        <p:cTn id="15" dur="500" fill="hold"/>
                                        <p:tgtEl>
                                          <p:spTgt spid="5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anim calcmode="lin" valueType="num">
                                      <p:cBhvr>
                                        <p:cTn id="20" dur="500" fill="hold"/>
                                        <p:tgtEl>
                                          <p:spTgt spid="47"/>
                                        </p:tgtEl>
                                        <p:attrNameLst>
                                          <p:attrName>ppt_x</p:attrName>
                                        </p:attrNameLst>
                                      </p:cBhvr>
                                      <p:tavLst>
                                        <p:tav tm="0">
                                          <p:val>
                                            <p:strVal val="#ppt_x"/>
                                          </p:val>
                                        </p:tav>
                                        <p:tav tm="100000">
                                          <p:val>
                                            <p:strVal val="#ppt_x"/>
                                          </p:val>
                                        </p:tav>
                                      </p:tavLst>
                                    </p:anim>
                                    <p:anim calcmode="lin" valueType="num">
                                      <p:cBhvr>
                                        <p:cTn id="21" dur="500" fill="hold"/>
                                        <p:tgtEl>
                                          <p:spTgt spid="4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anim calcmode="lin" valueType="num">
                                      <p:cBhvr>
                                        <p:cTn id="32" dur="500" fill="hold"/>
                                        <p:tgtEl>
                                          <p:spTgt spid="44"/>
                                        </p:tgtEl>
                                        <p:attrNameLst>
                                          <p:attrName>ppt_x</p:attrName>
                                        </p:attrNameLst>
                                      </p:cBhvr>
                                      <p:tavLst>
                                        <p:tav tm="0">
                                          <p:val>
                                            <p:strVal val="#ppt_x"/>
                                          </p:val>
                                        </p:tav>
                                        <p:tav tm="100000">
                                          <p:val>
                                            <p:strVal val="#ppt_x"/>
                                          </p:val>
                                        </p:tav>
                                      </p:tavLst>
                                    </p:anim>
                                    <p:anim calcmode="lin" valueType="num">
                                      <p:cBhvr>
                                        <p:cTn id="33"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EB3D43D7-2C28-4E00-95BC-70C8566DD4BD}"/>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7" name="图形 6">
            <a:extLst>
              <a:ext uri="{FF2B5EF4-FFF2-40B4-BE49-F238E27FC236}">
                <a16:creationId xmlns:a16="http://schemas.microsoft.com/office/drawing/2014/main" id="{8161BDDF-374A-4BFC-BCB3-65E56DD47ED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flipH="1">
            <a:off x="4652132" y="1703925"/>
            <a:ext cx="6995789" cy="3488968"/>
          </a:xfrm>
          <a:prstGeom prst="rect">
            <a:avLst/>
          </a:prstGeom>
        </p:spPr>
      </p:pic>
      <p:sp>
        <p:nvSpPr>
          <p:cNvPr id="8" name="图形 10">
            <a:extLst>
              <a:ext uri="{FF2B5EF4-FFF2-40B4-BE49-F238E27FC236}">
                <a16:creationId xmlns:a16="http://schemas.microsoft.com/office/drawing/2014/main" id="{12AEA759-D83D-4A60-8908-CCDB3DBFFC74}"/>
              </a:ext>
            </a:extLst>
          </p:cNvPr>
          <p:cNvSpPr/>
          <p:nvPr/>
        </p:nvSpPr>
        <p:spPr>
          <a:xfrm flipH="1">
            <a:off x="10245449" y="-406448"/>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6" name="图形 12">
            <a:extLst>
              <a:ext uri="{FF2B5EF4-FFF2-40B4-BE49-F238E27FC236}">
                <a16:creationId xmlns:a16="http://schemas.microsoft.com/office/drawing/2014/main" id="{0B074E9E-0925-4F59-8F8A-9D06E783E765}"/>
              </a:ext>
            </a:extLst>
          </p:cNvPr>
          <p:cNvSpPr/>
          <p:nvPr/>
        </p:nvSpPr>
        <p:spPr>
          <a:xfrm flipH="1">
            <a:off x="10871837" y="4463208"/>
            <a:ext cx="1226090" cy="1226090"/>
          </a:xfrm>
          <a:custGeom>
            <a:avLst/>
            <a:gdLst>
              <a:gd name="connsiteX0" fmla="*/ 2981516 w 2981516"/>
              <a:gd name="connsiteY0" fmla="*/ 1490758 h 2981516"/>
              <a:gd name="connsiteX1" fmla="*/ 1490758 w 2981516"/>
              <a:gd name="connsiteY1" fmla="*/ 2981516 h 2981516"/>
              <a:gd name="connsiteX2" fmla="*/ 0 w 2981516"/>
              <a:gd name="connsiteY2" fmla="*/ 1490758 h 2981516"/>
              <a:gd name="connsiteX3" fmla="*/ 1490758 w 2981516"/>
              <a:gd name="connsiteY3" fmla="*/ 0 h 2981516"/>
              <a:gd name="connsiteX4" fmla="*/ 2981516 w 2981516"/>
              <a:gd name="connsiteY4" fmla="*/ 1490758 h 298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516" h="2981516">
                <a:moveTo>
                  <a:pt x="2981516" y="1490758"/>
                </a:moveTo>
                <a:cubicBezTo>
                  <a:pt x="2981516" y="2314081"/>
                  <a:pt x="2314081" y="2981516"/>
                  <a:pt x="1490758" y="2981516"/>
                </a:cubicBezTo>
                <a:cubicBezTo>
                  <a:pt x="667435" y="2981516"/>
                  <a:pt x="0" y="2314081"/>
                  <a:pt x="0" y="1490758"/>
                </a:cubicBezTo>
                <a:cubicBezTo>
                  <a:pt x="0" y="667435"/>
                  <a:pt x="667435" y="0"/>
                  <a:pt x="1490758" y="0"/>
                </a:cubicBezTo>
                <a:cubicBezTo>
                  <a:pt x="2314081" y="0"/>
                  <a:pt x="2981516" y="667435"/>
                  <a:pt x="2981516" y="1490758"/>
                </a:cubicBezTo>
                <a:close/>
              </a:path>
            </a:pathLst>
          </a:custGeom>
          <a:solidFill>
            <a:schemeClr val="bg1">
              <a:lumMod val="75000"/>
              <a:alpha val="18000"/>
            </a:schemeClr>
          </a:solidFill>
          <a:ln w="637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26" name="图片 25" descr="形状&#10;&#10;中度可信度描述已自动生成">
            <a:hlinkClick r:id="rId4"/>
            <a:extLst>
              <a:ext uri="{FF2B5EF4-FFF2-40B4-BE49-F238E27FC236}">
                <a16:creationId xmlns:a16="http://schemas.microsoft.com/office/drawing/2014/main" id="{9E15B42B-B1D7-4307-A72C-17EA7C6603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4964" y="391540"/>
            <a:ext cx="1533649" cy="303352"/>
          </a:xfrm>
          <a:prstGeom prst="rect">
            <a:avLst/>
          </a:prstGeom>
        </p:spPr>
      </p:pic>
      <p:sp>
        <p:nvSpPr>
          <p:cNvPr id="10" name="图形 8">
            <a:extLst>
              <a:ext uri="{FF2B5EF4-FFF2-40B4-BE49-F238E27FC236}">
                <a16:creationId xmlns:a16="http://schemas.microsoft.com/office/drawing/2014/main" id="{8A6AB48A-C1B3-4761-8D3D-7C836958FAEF}"/>
              </a:ext>
            </a:extLst>
          </p:cNvPr>
          <p:cNvSpPr/>
          <p:nvPr/>
        </p:nvSpPr>
        <p:spPr>
          <a:xfrm flipH="1">
            <a:off x="544079" y="1713847"/>
            <a:ext cx="1683413" cy="1683413"/>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38">
            <a:extLst>
              <a:ext uri="{FF2B5EF4-FFF2-40B4-BE49-F238E27FC236}">
                <a16:creationId xmlns:a16="http://schemas.microsoft.com/office/drawing/2014/main" id="{209F626A-BE40-4038-BF92-B9FB958B8A59}"/>
              </a:ext>
            </a:extLst>
          </p:cNvPr>
          <p:cNvSpPr/>
          <p:nvPr/>
        </p:nvSpPr>
        <p:spPr>
          <a:xfrm flipH="1">
            <a:off x="1385785" y="1125547"/>
            <a:ext cx="4597413" cy="4597413"/>
          </a:xfrm>
          <a:custGeom>
            <a:avLst/>
            <a:gdLst>
              <a:gd name="connsiteX0" fmla="*/ 3427251 w 3427251"/>
              <a:gd name="connsiteY0" fmla="*/ 1713626 h 3427251"/>
              <a:gd name="connsiteX1" fmla="*/ 1713626 w 3427251"/>
              <a:gd name="connsiteY1" fmla="*/ 3427251 h 3427251"/>
              <a:gd name="connsiteX2" fmla="*/ 0 w 3427251"/>
              <a:gd name="connsiteY2" fmla="*/ 1713626 h 3427251"/>
              <a:gd name="connsiteX3" fmla="*/ 1713626 w 3427251"/>
              <a:gd name="connsiteY3" fmla="*/ 0 h 3427251"/>
              <a:gd name="connsiteX4" fmla="*/ 3427251 w 3427251"/>
              <a:gd name="connsiteY4" fmla="*/ 1713626 h 342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7251" h="3427251">
                <a:moveTo>
                  <a:pt x="3427251" y="1713626"/>
                </a:moveTo>
                <a:cubicBezTo>
                  <a:pt x="3427251" y="2660035"/>
                  <a:pt x="2660035" y="3427251"/>
                  <a:pt x="1713626" y="3427251"/>
                </a:cubicBezTo>
                <a:cubicBezTo>
                  <a:pt x="767216" y="3427251"/>
                  <a:pt x="0" y="2660035"/>
                  <a:pt x="0" y="1713626"/>
                </a:cubicBezTo>
                <a:cubicBezTo>
                  <a:pt x="0" y="767216"/>
                  <a:pt x="767216" y="0"/>
                  <a:pt x="1713626" y="0"/>
                </a:cubicBezTo>
                <a:cubicBezTo>
                  <a:pt x="2660035" y="0"/>
                  <a:pt x="3427251" y="767216"/>
                  <a:pt x="3427251" y="1713626"/>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5" name="图形 40">
            <a:extLst>
              <a:ext uri="{FF2B5EF4-FFF2-40B4-BE49-F238E27FC236}">
                <a16:creationId xmlns:a16="http://schemas.microsoft.com/office/drawing/2014/main" id="{F82765F4-B36A-4BA6-B755-527A1DEE0285}"/>
              </a:ext>
            </a:extLst>
          </p:cNvPr>
          <p:cNvSpPr/>
          <p:nvPr/>
        </p:nvSpPr>
        <p:spPr>
          <a:xfrm flipH="1">
            <a:off x="4869272" y="4549890"/>
            <a:ext cx="1458957" cy="1458957"/>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9" name="图形 6">
            <a:extLst>
              <a:ext uri="{FF2B5EF4-FFF2-40B4-BE49-F238E27FC236}">
                <a16:creationId xmlns:a16="http://schemas.microsoft.com/office/drawing/2014/main" id="{3AE92251-9284-41AA-A51D-8CFEC7BCB3AA}"/>
              </a:ext>
            </a:extLst>
          </p:cNvPr>
          <p:cNvSpPr/>
          <p:nvPr/>
        </p:nvSpPr>
        <p:spPr>
          <a:xfrm flipH="1">
            <a:off x="703612" y="5031824"/>
            <a:ext cx="1181795" cy="1181746"/>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图形 8">
            <a:extLst>
              <a:ext uri="{FF2B5EF4-FFF2-40B4-BE49-F238E27FC236}">
                <a16:creationId xmlns:a16="http://schemas.microsoft.com/office/drawing/2014/main" id="{A61F7D86-49C7-4843-A163-6919BECDEBDF}"/>
              </a:ext>
            </a:extLst>
          </p:cNvPr>
          <p:cNvSpPr/>
          <p:nvPr/>
        </p:nvSpPr>
        <p:spPr>
          <a:xfrm flipH="1">
            <a:off x="4869272" y="662104"/>
            <a:ext cx="286864" cy="286864"/>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1" name="图形 14">
            <a:extLst>
              <a:ext uri="{FF2B5EF4-FFF2-40B4-BE49-F238E27FC236}">
                <a16:creationId xmlns:a16="http://schemas.microsoft.com/office/drawing/2014/main" id="{33C399AF-E404-4294-9020-2C44F1156300}"/>
              </a:ext>
            </a:extLst>
          </p:cNvPr>
          <p:cNvSpPr/>
          <p:nvPr/>
        </p:nvSpPr>
        <p:spPr>
          <a:xfrm flipH="1">
            <a:off x="11074641" y="2544923"/>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2" name="图形 16">
            <a:extLst>
              <a:ext uri="{FF2B5EF4-FFF2-40B4-BE49-F238E27FC236}">
                <a16:creationId xmlns:a16="http://schemas.microsoft.com/office/drawing/2014/main" id="{BA71C396-910D-458D-B537-FEBB0C19F0BA}"/>
              </a:ext>
            </a:extLst>
          </p:cNvPr>
          <p:cNvSpPr/>
          <p:nvPr/>
        </p:nvSpPr>
        <p:spPr>
          <a:xfrm flipH="1">
            <a:off x="11074640" y="2278230"/>
            <a:ext cx="160279" cy="160279"/>
          </a:xfrm>
          <a:custGeom>
            <a:avLst/>
            <a:gdLst>
              <a:gd name="connsiteX0" fmla="*/ 160279 w 160279"/>
              <a:gd name="connsiteY0" fmla="*/ 80140 h 160279"/>
              <a:gd name="connsiteX1" fmla="*/ 80140 w 160279"/>
              <a:gd name="connsiteY1" fmla="*/ 160279 h 160279"/>
              <a:gd name="connsiteX2" fmla="*/ 0 w 160279"/>
              <a:gd name="connsiteY2" fmla="*/ 80140 h 160279"/>
              <a:gd name="connsiteX3" fmla="*/ 80140 w 160279"/>
              <a:gd name="connsiteY3" fmla="*/ 0 h 160279"/>
              <a:gd name="connsiteX4" fmla="*/ 160279 w 160279"/>
              <a:gd name="connsiteY4" fmla="*/ 80140 h 160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9" h="160279">
                <a:moveTo>
                  <a:pt x="160279" y="80140"/>
                </a:moveTo>
                <a:cubicBezTo>
                  <a:pt x="160279" y="124400"/>
                  <a:pt x="124400" y="160279"/>
                  <a:pt x="80140" y="160279"/>
                </a:cubicBezTo>
                <a:cubicBezTo>
                  <a:pt x="35880" y="160279"/>
                  <a:pt x="0" y="124400"/>
                  <a:pt x="0" y="80140"/>
                </a:cubicBezTo>
                <a:cubicBezTo>
                  <a:pt x="0" y="35880"/>
                  <a:pt x="35880" y="0"/>
                  <a:pt x="80140" y="0"/>
                </a:cubicBezTo>
                <a:cubicBezTo>
                  <a:pt x="124400" y="0"/>
                  <a:pt x="160279" y="35880"/>
                  <a:pt x="160279" y="80140"/>
                </a:cubicBezTo>
                <a:close/>
              </a:path>
            </a:pathLst>
          </a:custGeom>
          <a:solidFill>
            <a:schemeClr val="bg1"/>
          </a:solidFill>
          <a:ln w="12718" cap="flat">
            <a:solidFill>
              <a:srgbClr val="FF867C"/>
            </a:solid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9" name="图形 14">
            <a:extLst>
              <a:ext uri="{FF2B5EF4-FFF2-40B4-BE49-F238E27FC236}">
                <a16:creationId xmlns:a16="http://schemas.microsoft.com/office/drawing/2014/main" id="{9883CEA1-F50C-4D01-A4D8-04B935C36F6C}"/>
              </a:ext>
            </a:extLst>
          </p:cNvPr>
          <p:cNvSpPr/>
          <p:nvPr/>
        </p:nvSpPr>
        <p:spPr>
          <a:xfrm flipH="1">
            <a:off x="11074641" y="2011539"/>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7" name="图形 8">
            <a:extLst>
              <a:ext uri="{FF2B5EF4-FFF2-40B4-BE49-F238E27FC236}">
                <a16:creationId xmlns:a16="http://schemas.microsoft.com/office/drawing/2014/main" id="{8F61B271-1946-4145-91B0-0EFC15183063}"/>
              </a:ext>
            </a:extLst>
          </p:cNvPr>
          <p:cNvSpPr/>
          <p:nvPr/>
        </p:nvSpPr>
        <p:spPr>
          <a:xfrm flipH="1">
            <a:off x="7873793" y="6424271"/>
            <a:ext cx="1683413" cy="1683413"/>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5" name="文本框 34">
            <a:extLst>
              <a:ext uri="{FF2B5EF4-FFF2-40B4-BE49-F238E27FC236}">
                <a16:creationId xmlns:a16="http://schemas.microsoft.com/office/drawing/2014/main" id="{40824A0A-4522-4673-B0B4-54B191B130C6}"/>
              </a:ext>
            </a:extLst>
          </p:cNvPr>
          <p:cNvSpPr txBox="1"/>
          <p:nvPr/>
        </p:nvSpPr>
        <p:spPr>
          <a:xfrm>
            <a:off x="6875929" y="2584121"/>
            <a:ext cx="3501345" cy="1451846"/>
          </a:xfrm>
          <a:prstGeom prst="rect">
            <a:avLst/>
          </a:prstGeom>
          <a:noFill/>
        </p:spPr>
        <p:txBody>
          <a:bodyPr wrap="square" rtlCol="0">
            <a:spAutoFit/>
          </a:bodyPr>
          <a:lstStyle/>
          <a:p>
            <a:pPr lvl="0" algn="dist"/>
            <a:r>
              <a:rPr lang="zh-CN" altLang="en-US" sz="8800" dirty="0">
                <a:gradFill>
                  <a:gsLst>
                    <a:gs pos="44000">
                      <a:srgbClr val="E100FF"/>
                    </a:gs>
                    <a:gs pos="100000">
                      <a:srgbClr val="7A00FF"/>
                    </a:gs>
                  </a:gsLst>
                  <a:lin ang="2700000" scaled="1"/>
                </a:gradFill>
                <a:latin typeface="胡晓波真帅体" panose="02010600030101010101" pitchFamily="2" charset="-122"/>
                <a:ea typeface="胡晓波真帅体" panose="02010600030101010101" pitchFamily="2" charset="-122"/>
              </a:rPr>
              <a:t>艺术种类</a:t>
            </a:r>
          </a:p>
        </p:txBody>
      </p:sp>
      <p:sp>
        <p:nvSpPr>
          <p:cNvPr id="39" name="矩形 38">
            <a:extLst>
              <a:ext uri="{FF2B5EF4-FFF2-40B4-BE49-F238E27FC236}">
                <a16:creationId xmlns:a16="http://schemas.microsoft.com/office/drawing/2014/main" id="{402EB2F2-7513-485E-A3EA-498A56BFA264}"/>
              </a:ext>
            </a:extLst>
          </p:cNvPr>
          <p:cNvSpPr/>
          <p:nvPr/>
        </p:nvSpPr>
        <p:spPr>
          <a:xfrm>
            <a:off x="7001525" y="4148240"/>
            <a:ext cx="494780" cy="42354"/>
          </a:xfrm>
          <a:prstGeom prst="rect">
            <a:avLst/>
          </a:pr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sz="2000" kern="0" dirty="0">
              <a:solidFill>
                <a:srgbClr val="FBFBFB"/>
              </a:solidFill>
              <a:latin typeface="思源黑体 CN Light" panose="020B0300000000000000" pitchFamily="34" charset="-122"/>
              <a:ea typeface="思源黑体 CN Light" panose="020B0300000000000000" pitchFamily="34" charset="-122"/>
            </a:endParaRPr>
          </a:p>
        </p:txBody>
      </p:sp>
      <p:sp>
        <p:nvSpPr>
          <p:cNvPr id="40" name="矩形 39">
            <a:extLst>
              <a:ext uri="{FF2B5EF4-FFF2-40B4-BE49-F238E27FC236}">
                <a16:creationId xmlns:a16="http://schemas.microsoft.com/office/drawing/2014/main" id="{0C726AC5-3B57-4E0F-B06E-87A340FED60F}"/>
              </a:ext>
            </a:extLst>
          </p:cNvPr>
          <p:cNvSpPr/>
          <p:nvPr/>
        </p:nvSpPr>
        <p:spPr>
          <a:xfrm>
            <a:off x="7478656" y="4147738"/>
            <a:ext cx="494780" cy="42354"/>
          </a:xfrm>
          <a:prstGeom prst="rect">
            <a:avLst/>
          </a:prstGeom>
          <a:solidFill>
            <a:srgbClr val="3E3E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文本框 36">
            <a:extLst>
              <a:ext uri="{FF2B5EF4-FFF2-40B4-BE49-F238E27FC236}">
                <a16:creationId xmlns:a16="http://schemas.microsoft.com/office/drawing/2014/main" id="{8802670A-D96F-4E16-9E75-4D55EA67896C}"/>
              </a:ext>
            </a:extLst>
          </p:cNvPr>
          <p:cNvSpPr txBox="1"/>
          <p:nvPr/>
        </p:nvSpPr>
        <p:spPr>
          <a:xfrm>
            <a:off x="6896827" y="4355540"/>
            <a:ext cx="3437710" cy="337639"/>
          </a:xfrm>
          <a:prstGeom prst="rect">
            <a:avLst/>
          </a:prstGeom>
          <a:noFill/>
        </p:spPr>
        <p:txBody>
          <a:bodyPr wrap="square" rtlCol="0">
            <a:spAutoFit/>
          </a:bodyPr>
          <a:lstStyle/>
          <a:p>
            <a:pPr algn="dist"/>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ART TYPES</a:t>
            </a:r>
          </a:p>
        </p:txBody>
      </p:sp>
      <p:sp>
        <p:nvSpPr>
          <p:cNvPr id="38" name="文本框 37">
            <a:extLst>
              <a:ext uri="{FF2B5EF4-FFF2-40B4-BE49-F238E27FC236}">
                <a16:creationId xmlns:a16="http://schemas.microsoft.com/office/drawing/2014/main" id="{F828ED89-38C7-4CF1-B750-8AB2AA903C48}"/>
              </a:ext>
            </a:extLst>
          </p:cNvPr>
          <p:cNvSpPr txBox="1"/>
          <p:nvPr/>
        </p:nvSpPr>
        <p:spPr>
          <a:xfrm>
            <a:off x="6942283" y="2203639"/>
            <a:ext cx="1936576" cy="523221"/>
          </a:xfrm>
          <a:prstGeom prst="rect">
            <a:avLst/>
          </a:prstGeom>
          <a:noFill/>
        </p:spPr>
        <p:txBody>
          <a:bodyPr wrap="square" rtlCol="0">
            <a:spAutoFit/>
          </a:bodyPr>
          <a:lstStyle/>
          <a:p>
            <a:pPr algn="dist"/>
            <a:r>
              <a:rPr lang="en-US" altLang="zh-CN" sz="2800" dirty="0">
                <a:solidFill>
                  <a:schemeClr val="tx1">
                    <a:lumMod val="75000"/>
                    <a:lumOff val="25000"/>
                  </a:schemeClr>
                </a:solidFill>
                <a:latin typeface="胡晓波真帅体" panose="02010600030101010101" pitchFamily="2" charset="-122"/>
                <a:ea typeface="胡晓波真帅体" panose="02010600030101010101" pitchFamily="2" charset="-122"/>
              </a:rPr>
              <a:t>PART 03</a:t>
            </a:r>
          </a:p>
        </p:txBody>
      </p:sp>
      <p:pic>
        <p:nvPicPr>
          <p:cNvPr id="22" name="图片 21" descr="卡通人物&#10;&#10;中度可信度描述已自动生成">
            <a:extLst>
              <a:ext uri="{FF2B5EF4-FFF2-40B4-BE49-F238E27FC236}">
                <a16:creationId xmlns:a16="http://schemas.microsoft.com/office/drawing/2014/main" id="{D0D4E648-B71D-450E-A388-6610CB14F825}"/>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t="-2"/>
          <a:stretch/>
        </p:blipFill>
        <p:spPr>
          <a:xfrm>
            <a:off x="2088070" y="854608"/>
            <a:ext cx="5235267" cy="6003392"/>
          </a:xfrm>
          <a:prstGeom prst="rect">
            <a:avLst/>
          </a:prstGeom>
          <a:effectLst>
            <a:outerShdw blurRad="127000" dist="38100" dir="2700000" algn="tl" rotWithShape="0">
              <a:schemeClr val="tx1">
                <a:alpha val="20000"/>
              </a:schemeClr>
            </a:outerShdw>
          </a:effectLst>
        </p:spPr>
      </p:pic>
    </p:spTree>
    <p:extLst>
      <p:ext uri="{BB962C8B-B14F-4D97-AF65-F5344CB8AC3E}">
        <p14:creationId xmlns:p14="http://schemas.microsoft.com/office/powerpoint/2010/main" val="31627765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10799" y="135827"/>
            <a:ext cx="11770402" cy="6586347"/>
          </a:xfrm>
          <a:prstGeom prst="rect">
            <a:avLst/>
          </a:prstGeom>
        </p:spPr>
      </p:pic>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id="{37BD55C9-01EA-4860-8700-C30DE3214476}"/>
              </a:ext>
            </a:extLst>
          </p:cNvPr>
          <p:cNvGrpSpPr/>
          <p:nvPr/>
        </p:nvGrpSpPr>
        <p:grpSpPr>
          <a:xfrm>
            <a:off x="555610" y="340725"/>
            <a:ext cx="3393333" cy="400110"/>
            <a:chOff x="2054210" y="4641324"/>
            <a:chExt cx="3393333" cy="400110"/>
          </a:xfrm>
        </p:grpSpPr>
        <p:sp>
          <p:nvSpPr>
            <p:cNvPr id="15" name="矩形 14">
              <a:extLst>
                <a:ext uri="{FF2B5EF4-FFF2-40B4-BE49-F238E27FC236}">
                  <a16:creationId xmlns:a16="http://schemas.microsoft.com/office/drawing/2014/main" id="{4D39E660-DAF6-4C60-A5C5-1A310C56B0A0}"/>
                </a:ext>
              </a:extLst>
            </p:cNvPr>
            <p:cNvSpPr/>
            <p:nvPr/>
          </p:nvSpPr>
          <p:spPr>
            <a:xfrm>
              <a:off x="2054210" y="4681998"/>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文本框 15">
              <a:extLst>
                <a:ext uri="{FF2B5EF4-FFF2-40B4-BE49-F238E27FC236}">
                  <a16:creationId xmlns:a16="http://schemas.microsoft.com/office/drawing/2014/main" id="{4A4DAC14-42E9-463E-A930-A0FBADA12A78}"/>
                </a:ext>
              </a:extLst>
            </p:cNvPr>
            <p:cNvSpPr txBox="1"/>
            <p:nvPr/>
          </p:nvSpPr>
          <p:spPr>
            <a:xfrm>
              <a:off x="2104677" y="4672102"/>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03</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919ED1A1-A44B-4051-8ECF-BEE7F1233DEF}"/>
                </a:ext>
              </a:extLst>
            </p:cNvPr>
            <p:cNvSpPr txBox="1"/>
            <p:nvPr/>
          </p:nvSpPr>
          <p:spPr>
            <a:xfrm>
              <a:off x="2795746" y="4641324"/>
              <a:ext cx="1145748"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艺术种类</a:t>
              </a:r>
            </a:p>
          </p:txBody>
        </p:sp>
        <p:sp>
          <p:nvSpPr>
            <p:cNvPr id="18" name="文本框 17">
              <a:extLst>
                <a:ext uri="{FF2B5EF4-FFF2-40B4-BE49-F238E27FC236}">
                  <a16:creationId xmlns:a16="http://schemas.microsoft.com/office/drawing/2014/main" id="{5CC3DBE0-C407-4530-985E-8F52F68134D8}"/>
                </a:ext>
              </a:extLst>
            </p:cNvPr>
            <p:cNvSpPr txBox="1"/>
            <p:nvPr/>
          </p:nvSpPr>
          <p:spPr>
            <a:xfrm>
              <a:off x="4107295" y="4782636"/>
              <a:ext cx="1340248"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 TYPES</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20" name="椭圆 72">
            <a:extLst>
              <a:ext uri="{FF2B5EF4-FFF2-40B4-BE49-F238E27FC236}">
                <a16:creationId xmlns:a16="http://schemas.microsoft.com/office/drawing/2014/main" id="{CCD5FE8B-0488-4C3D-824D-7A288522A8E7}"/>
              </a:ext>
            </a:extLst>
          </p:cNvPr>
          <p:cNvSpPr/>
          <p:nvPr>
            <p:custDataLst>
              <p:tags r:id="rId1"/>
            </p:custDataLst>
          </p:nvPr>
        </p:nvSpPr>
        <p:spPr bwMode="auto">
          <a:xfrm rot="10800000" flipH="1" flipV="1">
            <a:off x="7229572" y="1828440"/>
            <a:ext cx="732793" cy="748451"/>
          </a:xfrm>
          <a:prstGeom prst="ellipse">
            <a:avLst/>
          </a:prstGeom>
          <a:solidFill>
            <a:sysClr val="windowText" lastClr="000000">
              <a:lumMod val="75000"/>
              <a:lumOff val="25000"/>
            </a:sysClr>
          </a:solidFill>
          <a:ln w="19050">
            <a:solidFill>
              <a:sysClr val="window" lastClr="FFFFFF">
                <a:lumMod val="95000"/>
              </a:sysClr>
            </a:solidFill>
            <a:round/>
            <a:headEnd/>
            <a:tailEnd/>
          </a:ln>
          <a:effectLst/>
        </p:spPr>
        <p:txBody>
          <a:bodyPr vert="horz" wrap="none" lIns="91440" tIns="45720" rIns="91440" bIns="4572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ea"/>
                <a:sym typeface="+mn-lt"/>
              </a:rPr>
              <a:t>04</a:t>
            </a:r>
          </a:p>
        </p:txBody>
      </p:sp>
      <p:sp>
        <p:nvSpPr>
          <p:cNvPr id="21" name="椭圆 76">
            <a:extLst>
              <a:ext uri="{FF2B5EF4-FFF2-40B4-BE49-F238E27FC236}">
                <a16:creationId xmlns:a16="http://schemas.microsoft.com/office/drawing/2014/main" id="{1EDCD4E7-F909-4A68-9520-667099D1C9A0}"/>
              </a:ext>
            </a:extLst>
          </p:cNvPr>
          <p:cNvSpPr/>
          <p:nvPr>
            <p:custDataLst>
              <p:tags r:id="rId2"/>
            </p:custDataLst>
          </p:nvPr>
        </p:nvSpPr>
        <p:spPr bwMode="auto">
          <a:xfrm rot="10800000" flipV="1">
            <a:off x="4216755" y="2787517"/>
            <a:ext cx="756000" cy="748451"/>
          </a:xfrm>
          <a:prstGeom prst="ellipse">
            <a:avLst/>
          </a:prstGeom>
          <a:gradFill>
            <a:gsLst>
              <a:gs pos="100000">
                <a:srgbClr val="7A00FF"/>
              </a:gs>
              <a:gs pos="0">
                <a:srgbClr val="E100FF"/>
              </a:gs>
            </a:gsLst>
            <a:lin ang="2700000" scaled="1"/>
          </a:gradFill>
          <a:ln w="19050">
            <a:solidFill>
              <a:sysClr val="window" lastClr="FFFFFF">
                <a:lumMod val="95000"/>
              </a:sysClr>
            </a:solidFill>
            <a:round/>
            <a:headEnd/>
            <a:tailEnd/>
          </a:ln>
          <a:effectLst/>
        </p:spPr>
        <p:txBody>
          <a:bodyPr vert="horz" wrap="none" lIns="91440" tIns="45720" rIns="91440" bIns="4572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ea"/>
                <a:sym typeface="+mn-lt"/>
              </a:rPr>
              <a:t>03</a:t>
            </a:r>
          </a:p>
        </p:txBody>
      </p:sp>
      <p:sp>
        <p:nvSpPr>
          <p:cNvPr id="22" name="椭圆 78">
            <a:extLst>
              <a:ext uri="{FF2B5EF4-FFF2-40B4-BE49-F238E27FC236}">
                <a16:creationId xmlns:a16="http://schemas.microsoft.com/office/drawing/2014/main" id="{618FA4D4-ADBC-43F6-AD51-9535A360B3AA}"/>
              </a:ext>
            </a:extLst>
          </p:cNvPr>
          <p:cNvSpPr/>
          <p:nvPr>
            <p:custDataLst>
              <p:tags r:id="rId3"/>
            </p:custDataLst>
          </p:nvPr>
        </p:nvSpPr>
        <p:spPr bwMode="auto">
          <a:xfrm rot="10800000" flipH="1" flipV="1">
            <a:off x="7229572" y="3746598"/>
            <a:ext cx="732793" cy="748451"/>
          </a:xfrm>
          <a:prstGeom prst="ellipse">
            <a:avLst/>
          </a:prstGeom>
          <a:solidFill>
            <a:sysClr val="windowText" lastClr="000000">
              <a:lumMod val="75000"/>
              <a:lumOff val="25000"/>
            </a:sysClr>
          </a:solidFill>
          <a:ln w="19050">
            <a:solidFill>
              <a:sysClr val="window" lastClr="FFFFFF">
                <a:lumMod val="95000"/>
              </a:sysClr>
            </a:solidFill>
            <a:round/>
            <a:headEnd/>
            <a:tailEnd/>
          </a:ln>
          <a:effectLst/>
        </p:spPr>
        <p:txBody>
          <a:bodyPr vert="horz" wrap="none" lIns="91440" tIns="45720" rIns="91440" bIns="4572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ea"/>
                <a:sym typeface="+mn-lt"/>
              </a:rPr>
              <a:t>02</a:t>
            </a:r>
          </a:p>
        </p:txBody>
      </p:sp>
      <p:grpSp>
        <p:nvGrpSpPr>
          <p:cNvPr id="23" name="PA_组合 5">
            <a:extLst>
              <a:ext uri="{FF2B5EF4-FFF2-40B4-BE49-F238E27FC236}">
                <a16:creationId xmlns:a16="http://schemas.microsoft.com/office/drawing/2014/main" id="{39005515-741B-4365-AC2A-B7C6C0D39FC0}"/>
              </a:ext>
            </a:extLst>
          </p:cNvPr>
          <p:cNvGrpSpPr/>
          <p:nvPr>
            <p:custDataLst>
              <p:tags r:id="rId4"/>
            </p:custDataLst>
          </p:nvPr>
        </p:nvGrpSpPr>
        <p:grpSpPr>
          <a:xfrm>
            <a:off x="4087538" y="1647416"/>
            <a:ext cx="4016924" cy="3927916"/>
            <a:chOff x="3713177" y="1523944"/>
            <a:chExt cx="3555152" cy="3927916"/>
          </a:xfrm>
          <a:solidFill>
            <a:srgbClr val="5F9396"/>
          </a:solidFill>
        </p:grpSpPr>
        <p:sp>
          <p:nvSpPr>
            <p:cNvPr id="27" name="形状">
              <a:extLst>
                <a:ext uri="{FF2B5EF4-FFF2-40B4-BE49-F238E27FC236}">
                  <a16:creationId xmlns:a16="http://schemas.microsoft.com/office/drawing/2014/main" id="{ACC8292E-874E-4818-88F0-4D566003E108}"/>
                </a:ext>
              </a:extLst>
            </p:cNvPr>
            <p:cNvSpPr/>
            <p:nvPr/>
          </p:nvSpPr>
          <p:spPr bwMode="auto">
            <a:xfrm rot="16200000" flipV="1">
              <a:off x="5826854" y="1135189"/>
              <a:ext cx="1052720" cy="1830230"/>
            </a:xfrm>
            <a:prstGeom prst="uturnArrow">
              <a:avLst>
                <a:gd name="adj1" fmla="val 4743"/>
                <a:gd name="adj2" fmla="val 6771"/>
                <a:gd name="adj3" fmla="val 10101"/>
                <a:gd name="adj4" fmla="val 49922"/>
                <a:gd name="adj5" fmla="val 100000"/>
              </a:avLst>
            </a:prstGeom>
            <a:gradFill>
              <a:gsLst>
                <a:gs pos="100000">
                  <a:srgbClr val="7A00FF"/>
                </a:gs>
                <a:gs pos="0">
                  <a:srgbClr val="E100FF"/>
                </a:gs>
              </a:gsLst>
              <a:lin ang="27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8" name="形状">
              <a:extLst>
                <a:ext uri="{FF2B5EF4-FFF2-40B4-BE49-F238E27FC236}">
                  <a16:creationId xmlns:a16="http://schemas.microsoft.com/office/drawing/2014/main" id="{8C3931D9-CC78-4CDA-8D84-021BD7B816ED}"/>
                </a:ext>
              </a:extLst>
            </p:cNvPr>
            <p:cNvSpPr/>
            <p:nvPr/>
          </p:nvSpPr>
          <p:spPr bwMode="auto">
            <a:xfrm rot="5400000" flipH="1" flipV="1">
              <a:off x="4102959" y="2094264"/>
              <a:ext cx="1052720" cy="1830230"/>
            </a:xfrm>
            <a:prstGeom prst="uturnArrow">
              <a:avLst>
                <a:gd name="adj1" fmla="val 4743"/>
                <a:gd name="adj2" fmla="val 6771"/>
                <a:gd name="adj3" fmla="val 10101"/>
                <a:gd name="adj4" fmla="val 49922"/>
                <a:gd name="adj5" fmla="val 100000"/>
              </a:avLst>
            </a:prstGeom>
            <a:gradFill>
              <a:gsLst>
                <a:gs pos="100000">
                  <a:srgbClr val="7A00FF"/>
                </a:gs>
                <a:gs pos="0">
                  <a:srgbClr val="E100FF"/>
                </a:gs>
              </a:gsLst>
              <a:lin ang="27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9" name="形状">
              <a:extLst>
                <a:ext uri="{FF2B5EF4-FFF2-40B4-BE49-F238E27FC236}">
                  <a16:creationId xmlns:a16="http://schemas.microsoft.com/office/drawing/2014/main" id="{0226F635-EED5-467C-9320-BFF1858DEA2B}"/>
                </a:ext>
              </a:extLst>
            </p:cNvPr>
            <p:cNvSpPr/>
            <p:nvPr/>
          </p:nvSpPr>
          <p:spPr bwMode="auto">
            <a:xfrm rot="16200000" flipV="1">
              <a:off x="5826854" y="3053347"/>
              <a:ext cx="1052720" cy="1830230"/>
            </a:xfrm>
            <a:prstGeom prst="uturnArrow">
              <a:avLst>
                <a:gd name="adj1" fmla="val 4743"/>
                <a:gd name="adj2" fmla="val 6771"/>
                <a:gd name="adj3" fmla="val 10101"/>
                <a:gd name="adj4" fmla="val 49922"/>
                <a:gd name="adj5" fmla="val 100000"/>
              </a:avLst>
            </a:prstGeom>
            <a:gradFill>
              <a:gsLst>
                <a:gs pos="100000">
                  <a:srgbClr val="7A00FF"/>
                </a:gs>
                <a:gs pos="0">
                  <a:srgbClr val="E100FF"/>
                </a:gs>
              </a:gsLst>
              <a:lin ang="27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0" name="形状">
              <a:extLst>
                <a:ext uri="{FF2B5EF4-FFF2-40B4-BE49-F238E27FC236}">
                  <a16:creationId xmlns:a16="http://schemas.microsoft.com/office/drawing/2014/main" id="{DA2C6B75-C8F4-450E-9070-3E0E49DEE393}"/>
                </a:ext>
              </a:extLst>
            </p:cNvPr>
            <p:cNvSpPr/>
            <p:nvPr/>
          </p:nvSpPr>
          <p:spPr bwMode="auto">
            <a:xfrm rot="5400000" flipH="1" flipV="1">
              <a:off x="4101932" y="4010385"/>
              <a:ext cx="1052720" cy="1830230"/>
            </a:xfrm>
            <a:prstGeom prst="uturnArrow">
              <a:avLst>
                <a:gd name="adj1" fmla="val 4743"/>
                <a:gd name="adj2" fmla="val 6771"/>
                <a:gd name="adj3" fmla="val 10101"/>
                <a:gd name="adj4" fmla="val 49922"/>
                <a:gd name="adj5" fmla="val 100000"/>
              </a:avLst>
            </a:prstGeom>
            <a:gradFill>
              <a:gsLst>
                <a:gs pos="100000">
                  <a:srgbClr val="7A00FF"/>
                </a:gs>
                <a:gs pos="0">
                  <a:srgbClr val="E100FF"/>
                </a:gs>
              </a:gsLst>
              <a:lin ang="27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sp>
        <p:nvSpPr>
          <p:cNvPr id="24" name="椭圆 82">
            <a:extLst>
              <a:ext uri="{FF2B5EF4-FFF2-40B4-BE49-F238E27FC236}">
                <a16:creationId xmlns:a16="http://schemas.microsoft.com/office/drawing/2014/main" id="{3499C601-0D09-4C8F-AA97-B0F95180BF6F}"/>
              </a:ext>
            </a:extLst>
          </p:cNvPr>
          <p:cNvSpPr/>
          <p:nvPr>
            <p:custDataLst>
              <p:tags r:id="rId5"/>
            </p:custDataLst>
          </p:nvPr>
        </p:nvSpPr>
        <p:spPr bwMode="auto">
          <a:xfrm rot="10800000" flipV="1">
            <a:off x="4216755" y="4703636"/>
            <a:ext cx="756000" cy="748451"/>
          </a:xfrm>
          <a:prstGeom prst="ellipse">
            <a:avLst/>
          </a:prstGeom>
          <a:gradFill>
            <a:gsLst>
              <a:gs pos="100000">
                <a:srgbClr val="7A00FF"/>
              </a:gs>
              <a:gs pos="0">
                <a:srgbClr val="E100FF"/>
              </a:gs>
            </a:gsLst>
            <a:lin ang="2700000" scaled="1"/>
          </a:gradFill>
          <a:ln w="19050">
            <a:solidFill>
              <a:sysClr val="window" lastClr="FFFFFF">
                <a:lumMod val="95000"/>
              </a:sysClr>
            </a:solidFill>
            <a:round/>
            <a:headEnd/>
            <a:tailEnd/>
          </a:ln>
          <a:effectLst/>
        </p:spPr>
        <p:txBody>
          <a:bodyPr vert="horz" wrap="none" lIns="91440" tIns="45720" rIns="91440" bIns="4572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ea"/>
                <a:sym typeface="+mn-lt"/>
              </a:rPr>
              <a:t>01</a:t>
            </a:r>
          </a:p>
        </p:txBody>
      </p:sp>
      <p:sp>
        <p:nvSpPr>
          <p:cNvPr id="25" name="形状">
            <a:extLst>
              <a:ext uri="{FF2B5EF4-FFF2-40B4-BE49-F238E27FC236}">
                <a16:creationId xmlns:a16="http://schemas.microsoft.com/office/drawing/2014/main" id="{FC89BB7F-35D5-40C2-BC3F-A9DA9CEC0094}"/>
              </a:ext>
            </a:extLst>
          </p:cNvPr>
          <p:cNvSpPr>
            <a:spLocks/>
          </p:cNvSpPr>
          <p:nvPr>
            <p:custDataLst>
              <p:tags r:id="rId6"/>
            </p:custDataLst>
          </p:nvPr>
        </p:nvSpPr>
        <p:spPr bwMode="auto">
          <a:xfrm>
            <a:off x="5420227" y="1522499"/>
            <a:ext cx="425821" cy="40524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gradFill>
            <a:gsLst>
              <a:gs pos="100000">
                <a:srgbClr val="7A00FF"/>
              </a:gs>
              <a:gs pos="0">
                <a:srgbClr val="E100FF"/>
              </a:gs>
            </a:gsLst>
            <a:lin ang="27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6" name="形状">
            <a:extLst>
              <a:ext uri="{FF2B5EF4-FFF2-40B4-BE49-F238E27FC236}">
                <a16:creationId xmlns:a16="http://schemas.microsoft.com/office/drawing/2014/main" id="{7AB2AAE1-FCC2-4D84-AE07-EB719EAE60DF}"/>
              </a:ext>
            </a:extLst>
          </p:cNvPr>
          <p:cNvSpPr>
            <a:spLocks noChangeAspect="1"/>
          </p:cNvSpPr>
          <p:nvPr>
            <p:custDataLst>
              <p:tags r:id="rId7"/>
            </p:custDataLst>
          </p:nvPr>
        </p:nvSpPr>
        <p:spPr bwMode="auto">
          <a:xfrm>
            <a:off x="6287006" y="5334736"/>
            <a:ext cx="417272" cy="36000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ysClr val="windowText" lastClr="000000">
              <a:lumMod val="75000"/>
              <a:lumOff val="25000"/>
            </a:sysClr>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2" name="文本框 31">
            <a:extLst>
              <a:ext uri="{FF2B5EF4-FFF2-40B4-BE49-F238E27FC236}">
                <a16:creationId xmlns:a16="http://schemas.microsoft.com/office/drawing/2014/main" id="{8F51D736-05D0-4331-A497-CD170B38C70D}"/>
              </a:ext>
            </a:extLst>
          </p:cNvPr>
          <p:cNvSpPr txBox="1"/>
          <p:nvPr/>
        </p:nvSpPr>
        <p:spPr>
          <a:xfrm>
            <a:off x="8294919" y="1688366"/>
            <a:ext cx="1677756" cy="369332"/>
          </a:xfrm>
          <a:prstGeom prst="rect">
            <a:avLst/>
          </a:prstGeom>
          <a:noFill/>
        </p:spPr>
        <p:txBody>
          <a:bodyPr wrap="square" rtlCol="0">
            <a:spAutoFit/>
          </a:bodyPr>
          <a:lstStyle/>
          <a:p>
            <a:r>
              <a:rPr lang="zh-CN" altLang="en-US">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33" name="文本框 32">
            <a:extLst>
              <a:ext uri="{FF2B5EF4-FFF2-40B4-BE49-F238E27FC236}">
                <a16:creationId xmlns:a16="http://schemas.microsoft.com/office/drawing/2014/main" id="{A5A5B907-C768-4C72-AF4A-554A0DD623C7}"/>
              </a:ext>
            </a:extLst>
          </p:cNvPr>
          <p:cNvSpPr txBox="1"/>
          <p:nvPr/>
        </p:nvSpPr>
        <p:spPr>
          <a:xfrm>
            <a:off x="8294920" y="2000367"/>
            <a:ext cx="2669431" cy="617605"/>
          </a:xfrm>
          <a:prstGeom prst="rect">
            <a:avLst/>
          </a:prstGeom>
          <a:noFill/>
        </p:spPr>
        <p:txBody>
          <a:bodyPr wrap="square" rtlCol="0">
            <a:spAutoFit/>
          </a:bodyPr>
          <a:lstStyle/>
          <a:p>
            <a:pPr>
              <a:lnSpc>
                <a:spcPct val="150000"/>
              </a:lnSpc>
            </a:pPr>
            <a:r>
              <a:rPr lang="zh-CN" altLang="en-US" sz="1200" dirty="0">
                <a:solidFill>
                  <a:prstClr val="black"/>
                </a:solidFill>
                <a:latin typeface="思源黑体 CN Light" panose="020B0300000000000000" pitchFamily="34" charset="-122"/>
                <a:ea typeface="思源黑体 CN Light" panose="020B0300000000000000" pitchFamily="34" charset="-122"/>
              </a:rPr>
              <a:t>单击此处键入文本单击此处键入文本单击此处键入文本</a:t>
            </a:r>
          </a:p>
        </p:txBody>
      </p:sp>
      <p:sp>
        <p:nvSpPr>
          <p:cNvPr id="35" name="文本框 34">
            <a:extLst>
              <a:ext uri="{FF2B5EF4-FFF2-40B4-BE49-F238E27FC236}">
                <a16:creationId xmlns:a16="http://schemas.microsoft.com/office/drawing/2014/main" id="{66A92F0F-961D-4254-AEB9-75AFC0BF5924}"/>
              </a:ext>
            </a:extLst>
          </p:cNvPr>
          <p:cNvSpPr txBox="1"/>
          <p:nvPr/>
        </p:nvSpPr>
        <p:spPr>
          <a:xfrm>
            <a:off x="8294919" y="3659211"/>
            <a:ext cx="1592031" cy="369332"/>
          </a:xfrm>
          <a:prstGeom prst="rect">
            <a:avLst/>
          </a:prstGeom>
          <a:noFill/>
        </p:spPr>
        <p:txBody>
          <a:bodyPr wrap="square" rtlCol="0">
            <a:spAutoFit/>
          </a:bodyPr>
          <a:lstStyle/>
          <a:p>
            <a:r>
              <a:rPr lang="zh-CN" altLang="en-US">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36" name="文本框 35">
            <a:extLst>
              <a:ext uri="{FF2B5EF4-FFF2-40B4-BE49-F238E27FC236}">
                <a16:creationId xmlns:a16="http://schemas.microsoft.com/office/drawing/2014/main" id="{22F87D42-A631-4FA0-B914-9FDB1CB10F76}"/>
              </a:ext>
            </a:extLst>
          </p:cNvPr>
          <p:cNvSpPr txBox="1"/>
          <p:nvPr/>
        </p:nvSpPr>
        <p:spPr>
          <a:xfrm>
            <a:off x="8294920" y="3971212"/>
            <a:ext cx="2669431" cy="617605"/>
          </a:xfrm>
          <a:prstGeom prst="rect">
            <a:avLst/>
          </a:prstGeom>
          <a:noFill/>
        </p:spPr>
        <p:txBody>
          <a:bodyPr wrap="square" rtlCol="0">
            <a:spAutoFit/>
          </a:bodyPr>
          <a:lstStyle/>
          <a:p>
            <a:pPr>
              <a:lnSpc>
                <a:spcPct val="150000"/>
              </a:lnSpc>
            </a:pPr>
            <a:r>
              <a:rPr lang="zh-CN" altLang="en-US" sz="1200" dirty="0">
                <a:solidFill>
                  <a:prstClr val="black"/>
                </a:solidFill>
                <a:latin typeface="思源黑体 CN Light" panose="020B0300000000000000" pitchFamily="34" charset="-122"/>
                <a:ea typeface="思源黑体 CN Light" panose="020B0300000000000000" pitchFamily="34" charset="-122"/>
              </a:rPr>
              <a:t>单击此处键入文本单击此处键入文本单击此处键入文本</a:t>
            </a:r>
          </a:p>
        </p:txBody>
      </p:sp>
      <p:sp>
        <p:nvSpPr>
          <p:cNvPr id="38" name="文本框 37">
            <a:extLst>
              <a:ext uri="{FF2B5EF4-FFF2-40B4-BE49-F238E27FC236}">
                <a16:creationId xmlns:a16="http://schemas.microsoft.com/office/drawing/2014/main" id="{40A1310C-D75B-41EF-8A78-EBB8AE6B0D7C}"/>
              </a:ext>
            </a:extLst>
          </p:cNvPr>
          <p:cNvSpPr txBox="1"/>
          <p:nvPr/>
        </p:nvSpPr>
        <p:spPr>
          <a:xfrm>
            <a:off x="2324100" y="4673428"/>
            <a:ext cx="1629506" cy="369332"/>
          </a:xfrm>
          <a:prstGeom prst="rect">
            <a:avLst/>
          </a:prstGeom>
          <a:noFill/>
        </p:spPr>
        <p:txBody>
          <a:bodyPr wrap="square" rtlCol="0">
            <a:spAutoFit/>
          </a:bodyPr>
          <a:lstStyle/>
          <a:p>
            <a:pPr algn="r"/>
            <a:r>
              <a:rPr lang="zh-CN" altLang="en-US">
                <a:gradFill>
                  <a:gsLst>
                    <a:gs pos="100000">
                      <a:srgbClr val="7A00FF"/>
                    </a:gs>
                    <a:gs pos="0">
                      <a:srgbClr val="E100FF"/>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dirty="0">
              <a:gradFill>
                <a:gsLst>
                  <a:gs pos="100000">
                    <a:srgbClr val="7A00FF"/>
                  </a:gs>
                  <a:gs pos="0">
                    <a:srgbClr val="E100FF"/>
                  </a:gs>
                </a:gsLst>
                <a:lin ang="2700000" scaled="1"/>
              </a:gradFill>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id="{59D002E2-DFB5-495D-B4B1-F4F86FB8FA49}"/>
              </a:ext>
            </a:extLst>
          </p:cNvPr>
          <p:cNvSpPr txBox="1"/>
          <p:nvPr/>
        </p:nvSpPr>
        <p:spPr>
          <a:xfrm>
            <a:off x="1284175" y="4973052"/>
            <a:ext cx="2669431" cy="617605"/>
          </a:xfrm>
          <a:prstGeom prst="rect">
            <a:avLst/>
          </a:prstGeom>
          <a:noFill/>
        </p:spPr>
        <p:txBody>
          <a:bodyPr wrap="square" rtlCol="0">
            <a:spAutoFit/>
          </a:bodyPr>
          <a:lstStyle/>
          <a:p>
            <a:pPr algn="r">
              <a:lnSpc>
                <a:spcPct val="150000"/>
              </a:lnSpc>
            </a:pPr>
            <a:r>
              <a:rPr lang="zh-CN" altLang="en-US" sz="1200" dirty="0">
                <a:solidFill>
                  <a:prstClr val="black"/>
                </a:solidFill>
                <a:latin typeface="思源黑体 CN Light" panose="020B0300000000000000" pitchFamily="34" charset="-122"/>
                <a:ea typeface="思源黑体 CN Light" panose="020B0300000000000000" pitchFamily="34" charset="-122"/>
              </a:rPr>
              <a:t>单击此处键入文本单击此处键入文本单击此处键入文本</a:t>
            </a:r>
          </a:p>
        </p:txBody>
      </p:sp>
      <p:sp>
        <p:nvSpPr>
          <p:cNvPr id="41" name="文本框 40">
            <a:extLst>
              <a:ext uri="{FF2B5EF4-FFF2-40B4-BE49-F238E27FC236}">
                <a16:creationId xmlns:a16="http://schemas.microsoft.com/office/drawing/2014/main" id="{C52BD335-705D-490C-A52A-60325E7F02F5}"/>
              </a:ext>
            </a:extLst>
          </p:cNvPr>
          <p:cNvSpPr txBox="1"/>
          <p:nvPr/>
        </p:nvSpPr>
        <p:spPr>
          <a:xfrm>
            <a:off x="2324100" y="2677089"/>
            <a:ext cx="1629506" cy="369332"/>
          </a:xfrm>
          <a:prstGeom prst="rect">
            <a:avLst/>
          </a:prstGeom>
          <a:noFill/>
        </p:spPr>
        <p:txBody>
          <a:bodyPr wrap="square" rtlCol="0">
            <a:spAutoFit/>
          </a:bodyPr>
          <a:lstStyle/>
          <a:p>
            <a:pPr algn="r"/>
            <a:r>
              <a:rPr lang="zh-CN" altLang="en-US">
                <a:gradFill>
                  <a:gsLst>
                    <a:gs pos="100000">
                      <a:srgbClr val="7A00FF"/>
                    </a:gs>
                    <a:gs pos="0">
                      <a:srgbClr val="E100FF"/>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dirty="0">
              <a:gradFill>
                <a:gsLst>
                  <a:gs pos="100000">
                    <a:srgbClr val="7A00FF"/>
                  </a:gs>
                  <a:gs pos="0">
                    <a:srgbClr val="E100FF"/>
                  </a:gs>
                </a:gsLst>
                <a:lin ang="2700000" scaled="1"/>
              </a:gradFill>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B0695AEF-A76C-436F-A709-D0D73576E587}"/>
              </a:ext>
            </a:extLst>
          </p:cNvPr>
          <p:cNvSpPr txBox="1"/>
          <p:nvPr/>
        </p:nvSpPr>
        <p:spPr>
          <a:xfrm>
            <a:off x="1284175" y="2976713"/>
            <a:ext cx="2669431" cy="617605"/>
          </a:xfrm>
          <a:prstGeom prst="rect">
            <a:avLst/>
          </a:prstGeom>
          <a:noFill/>
        </p:spPr>
        <p:txBody>
          <a:bodyPr wrap="square" rtlCol="0">
            <a:spAutoFit/>
          </a:bodyPr>
          <a:lstStyle/>
          <a:p>
            <a:pPr algn="r">
              <a:lnSpc>
                <a:spcPct val="150000"/>
              </a:lnSpc>
            </a:pPr>
            <a:r>
              <a:rPr lang="zh-CN" altLang="en-US" sz="1200" dirty="0">
                <a:solidFill>
                  <a:prstClr val="black"/>
                </a:solidFill>
                <a:latin typeface="思源黑体 CN Light" panose="020B0300000000000000" pitchFamily="34" charset="-122"/>
                <a:ea typeface="思源黑体 CN Light" panose="020B0300000000000000" pitchFamily="34" charset="-122"/>
              </a:rPr>
              <a:t>单击此处键入文本单击此处键入文本单击此处键入文本</a:t>
            </a:r>
          </a:p>
        </p:txBody>
      </p:sp>
    </p:spTree>
    <p:extLst>
      <p:ext uri="{BB962C8B-B14F-4D97-AF65-F5344CB8AC3E}">
        <p14:creationId xmlns:p14="http://schemas.microsoft.com/office/powerpoint/2010/main" val="2626539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8">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210799" y="135827"/>
            <a:ext cx="11770402" cy="6586347"/>
          </a:xfrm>
          <a:prstGeom prst="rect">
            <a:avLst/>
          </a:prstGeom>
        </p:spPr>
      </p:pic>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id="{37BD55C9-01EA-4860-8700-C30DE3214476}"/>
              </a:ext>
            </a:extLst>
          </p:cNvPr>
          <p:cNvGrpSpPr/>
          <p:nvPr/>
        </p:nvGrpSpPr>
        <p:grpSpPr>
          <a:xfrm>
            <a:off x="555610" y="340725"/>
            <a:ext cx="3393333" cy="400110"/>
            <a:chOff x="2054210" y="4641324"/>
            <a:chExt cx="3393333" cy="400110"/>
          </a:xfrm>
        </p:grpSpPr>
        <p:sp>
          <p:nvSpPr>
            <p:cNvPr id="15" name="矩形 14">
              <a:extLst>
                <a:ext uri="{FF2B5EF4-FFF2-40B4-BE49-F238E27FC236}">
                  <a16:creationId xmlns:a16="http://schemas.microsoft.com/office/drawing/2014/main" id="{4D39E660-DAF6-4C60-A5C5-1A310C56B0A0}"/>
                </a:ext>
              </a:extLst>
            </p:cNvPr>
            <p:cNvSpPr/>
            <p:nvPr/>
          </p:nvSpPr>
          <p:spPr>
            <a:xfrm>
              <a:off x="2054210" y="4681998"/>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文本框 15">
              <a:extLst>
                <a:ext uri="{FF2B5EF4-FFF2-40B4-BE49-F238E27FC236}">
                  <a16:creationId xmlns:a16="http://schemas.microsoft.com/office/drawing/2014/main" id="{4A4DAC14-42E9-463E-A930-A0FBADA12A78}"/>
                </a:ext>
              </a:extLst>
            </p:cNvPr>
            <p:cNvSpPr txBox="1"/>
            <p:nvPr/>
          </p:nvSpPr>
          <p:spPr>
            <a:xfrm>
              <a:off x="2104677" y="4672102"/>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03</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919ED1A1-A44B-4051-8ECF-BEE7F1233DEF}"/>
                </a:ext>
              </a:extLst>
            </p:cNvPr>
            <p:cNvSpPr txBox="1"/>
            <p:nvPr/>
          </p:nvSpPr>
          <p:spPr>
            <a:xfrm>
              <a:off x="2795746" y="4641324"/>
              <a:ext cx="1145748"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艺术种类</a:t>
              </a:r>
            </a:p>
          </p:txBody>
        </p:sp>
        <p:sp>
          <p:nvSpPr>
            <p:cNvPr id="18" name="文本框 17">
              <a:extLst>
                <a:ext uri="{FF2B5EF4-FFF2-40B4-BE49-F238E27FC236}">
                  <a16:creationId xmlns:a16="http://schemas.microsoft.com/office/drawing/2014/main" id="{5CC3DBE0-C407-4530-985E-8F52F68134D8}"/>
                </a:ext>
              </a:extLst>
            </p:cNvPr>
            <p:cNvSpPr txBox="1"/>
            <p:nvPr/>
          </p:nvSpPr>
          <p:spPr>
            <a:xfrm>
              <a:off x="4107295" y="4782636"/>
              <a:ext cx="1340248"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 TYPES</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9" name="MH_Other_17">
            <a:extLst>
              <a:ext uri="{FF2B5EF4-FFF2-40B4-BE49-F238E27FC236}">
                <a16:creationId xmlns:a16="http://schemas.microsoft.com/office/drawing/2014/main" id="{A54E8905-6357-407B-99C3-275E7255648F}"/>
              </a:ext>
            </a:extLst>
          </p:cNvPr>
          <p:cNvSpPr/>
          <p:nvPr>
            <p:custDataLst>
              <p:tags r:id="rId1"/>
            </p:custDataLst>
          </p:nvPr>
        </p:nvSpPr>
        <p:spPr>
          <a:xfrm>
            <a:off x="1177498" y="1504695"/>
            <a:ext cx="9837005" cy="5030061"/>
          </a:xfrm>
          <a:custGeom>
            <a:avLst/>
            <a:gdLst>
              <a:gd name="connsiteX0" fmla="*/ 677831 w 6261464"/>
              <a:gd name="connsiteY0" fmla="*/ 0 h 2856413"/>
              <a:gd name="connsiteX1" fmla="*/ 5583633 w 6261464"/>
              <a:gd name="connsiteY1" fmla="*/ 0 h 2856413"/>
              <a:gd name="connsiteX2" fmla="*/ 6261464 w 6261464"/>
              <a:gd name="connsiteY2" fmla="*/ 677831 h 2856413"/>
              <a:gd name="connsiteX3" fmla="*/ 6261464 w 6261464"/>
              <a:gd name="connsiteY3" fmla="*/ 2856413 h 2856413"/>
              <a:gd name="connsiteX4" fmla="*/ 0 w 6261464"/>
              <a:gd name="connsiteY4" fmla="*/ 2856413 h 2856413"/>
              <a:gd name="connsiteX5" fmla="*/ 0 w 6261464"/>
              <a:gd name="connsiteY5" fmla="*/ 677831 h 2856413"/>
              <a:gd name="connsiteX6" fmla="*/ 677831 w 6261464"/>
              <a:gd name="connsiteY6" fmla="*/ 0 h 2856413"/>
              <a:gd name="connsiteX0-1" fmla="*/ 0 w 6261464"/>
              <a:gd name="connsiteY0-2" fmla="*/ 2856413 h 2947853"/>
              <a:gd name="connsiteX1-3" fmla="*/ 0 w 6261464"/>
              <a:gd name="connsiteY1-4" fmla="*/ 677831 h 2947853"/>
              <a:gd name="connsiteX2-5" fmla="*/ 677831 w 6261464"/>
              <a:gd name="connsiteY2-6" fmla="*/ 0 h 2947853"/>
              <a:gd name="connsiteX3-7" fmla="*/ 5583633 w 6261464"/>
              <a:gd name="connsiteY3-8" fmla="*/ 0 h 2947853"/>
              <a:gd name="connsiteX4-9" fmla="*/ 6261464 w 6261464"/>
              <a:gd name="connsiteY4-10" fmla="*/ 677831 h 2947853"/>
              <a:gd name="connsiteX5-11" fmla="*/ 6261464 w 6261464"/>
              <a:gd name="connsiteY5-12" fmla="*/ 2856413 h 2947853"/>
              <a:gd name="connsiteX6-13" fmla="*/ 91440 w 6261464"/>
              <a:gd name="connsiteY6-14" fmla="*/ 2947853 h 2947853"/>
              <a:gd name="connsiteX0-15" fmla="*/ 0 w 6261464"/>
              <a:gd name="connsiteY0-16" fmla="*/ 2856413 h 2856413"/>
              <a:gd name="connsiteX1-17" fmla="*/ 0 w 6261464"/>
              <a:gd name="connsiteY1-18" fmla="*/ 677831 h 2856413"/>
              <a:gd name="connsiteX2-19" fmla="*/ 677831 w 6261464"/>
              <a:gd name="connsiteY2-20" fmla="*/ 0 h 2856413"/>
              <a:gd name="connsiteX3-21" fmla="*/ 5583633 w 6261464"/>
              <a:gd name="connsiteY3-22" fmla="*/ 0 h 2856413"/>
              <a:gd name="connsiteX4-23" fmla="*/ 6261464 w 6261464"/>
              <a:gd name="connsiteY4-24" fmla="*/ 677831 h 2856413"/>
              <a:gd name="connsiteX5-25" fmla="*/ 6261464 w 6261464"/>
              <a:gd name="connsiteY5-26" fmla="*/ 2856413 h 2856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261464" h="2856413">
                <a:moveTo>
                  <a:pt x="0" y="2856413"/>
                </a:moveTo>
                <a:lnTo>
                  <a:pt x="0" y="677831"/>
                </a:lnTo>
                <a:cubicBezTo>
                  <a:pt x="0" y="303475"/>
                  <a:pt x="303475" y="0"/>
                  <a:pt x="677831" y="0"/>
                </a:cubicBezTo>
                <a:lnTo>
                  <a:pt x="5583633" y="0"/>
                </a:lnTo>
                <a:cubicBezTo>
                  <a:pt x="5957989" y="0"/>
                  <a:pt x="6261464" y="303475"/>
                  <a:pt x="6261464" y="677831"/>
                </a:cubicBezTo>
                <a:lnTo>
                  <a:pt x="6261464" y="2856413"/>
                </a:lnTo>
              </a:path>
            </a:pathLst>
          </a:custGeom>
          <a:noFill/>
          <a:ln w="76200" cap="flat" cmpd="sng" algn="ctr">
            <a:gradFill>
              <a:gsLst>
                <a:gs pos="0">
                  <a:srgbClr val="E100FF"/>
                </a:gs>
                <a:gs pos="100000">
                  <a:srgbClr val="7A00FF"/>
                </a:gs>
              </a:gsLst>
              <a:lin ang="2700000" scaled="0"/>
            </a:gradFill>
            <a:prstDash val="solid"/>
            <a:miter lim="800000"/>
          </a:ln>
          <a:effectLst/>
        </p:spPr>
        <p:txBody>
          <a:bodyPr lIns="90000" tIns="46800" rIns="90000" bIns="46800" anchor="ctr">
            <a:normAutofit/>
          </a:bodyPr>
          <a:lstStyle/>
          <a:p>
            <a:pPr algn="ctr">
              <a:defRPr/>
            </a:pPr>
            <a:endParaRPr lang="zh-CN" altLang="en-US" kern="0">
              <a:solidFill>
                <a:srgbClr val="FFFFFF"/>
              </a:solidFill>
              <a:latin typeface="Arial"/>
              <a:ea typeface="Microsoft YaHei"/>
            </a:endParaRPr>
          </a:p>
        </p:txBody>
      </p:sp>
      <p:cxnSp>
        <p:nvCxnSpPr>
          <p:cNvPr id="23" name="MH_Other_16">
            <a:extLst>
              <a:ext uri="{FF2B5EF4-FFF2-40B4-BE49-F238E27FC236}">
                <a16:creationId xmlns:a16="http://schemas.microsoft.com/office/drawing/2014/main" id="{754C50A8-02F5-4CE9-86E1-E0F29FAC8B2D}"/>
              </a:ext>
            </a:extLst>
          </p:cNvPr>
          <p:cNvCxnSpPr/>
          <p:nvPr>
            <p:custDataLst>
              <p:tags r:id="rId2"/>
            </p:custDataLst>
          </p:nvPr>
        </p:nvCxnSpPr>
        <p:spPr>
          <a:xfrm rot="872037">
            <a:off x="2801999" y="1512661"/>
            <a:ext cx="0" cy="2525512"/>
          </a:xfrm>
          <a:prstGeom prst="line">
            <a:avLst/>
          </a:prstGeom>
          <a:noFill/>
          <a:ln w="19050" cap="flat" cmpd="sng" algn="ctr">
            <a:solidFill>
              <a:srgbClr val="E100FF"/>
            </a:solidFill>
            <a:prstDash val="solid"/>
            <a:miter lim="800000"/>
          </a:ln>
          <a:effectLst/>
        </p:spPr>
      </p:cxnSp>
      <p:sp>
        <p:nvSpPr>
          <p:cNvPr id="25" name="MH_SubTitle_1">
            <a:extLst>
              <a:ext uri="{FF2B5EF4-FFF2-40B4-BE49-F238E27FC236}">
                <a16:creationId xmlns:a16="http://schemas.microsoft.com/office/drawing/2014/main" id="{0EFF83C8-B86A-43BC-945B-00A5ED12BD68}"/>
              </a:ext>
            </a:extLst>
          </p:cNvPr>
          <p:cNvSpPr/>
          <p:nvPr>
            <p:custDataLst>
              <p:tags r:id="rId3"/>
            </p:custDataLst>
          </p:nvPr>
        </p:nvSpPr>
        <p:spPr>
          <a:xfrm rot="872037">
            <a:off x="1943566" y="3807135"/>
            <a:ext cx="930137" cy="928145"/>
          </a:xfrm>
          <a:prstGeom prst="ellipse">
            <a:avLst/>
          </a:prstGeom>
          <a:gradFill flip="none" rotWithShape="1">
            <a:gsLst>
              <a:gs pos="0">
                <a:srgbClr val="E100FF"/>
              </a:gs>
              <a:gs pos="100000">
                <a:srgbClr val="7A00FF"/>
              </a:gs>
            </a:gsLst>
            <a:lin ang="27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26" name="MH_Other_18">
            <a:extLst>
              <a:ext uri="{FF2B5EF4-FFF2-40B4-BE49-F238E27FC236}">
                <a16:creationId xmlns:a16="http://schemas.microsoft.com/office/drawing/2014/main" id="{E011DDB0-42D3-4084-86ED-5D47D3D4695A}"/>
              </a:ext>
            </a:extLst>
          </p:cNvPr>
          <p:cNvSpPr/>
          <p:nvPr>
            <p:custDataLst>
              <p:tags r:id="rId4"/>
            </p:custDataLst>
          </p:nvPr>
        </p:nvSpPr>
        <p:spPr>
          <a:xfrm rot="19161148">
            <a:off x="2443491" y="4490298"/>
            <a:ext cx="426229" cy="426231"/>
          </a:xfrm>
          <a:prstGeom prst="ellipse">
            <a:avLst/>
          </a:prstGeom>
          <a:solidFill>
            <a:srgbClr val="FFFFFF"/>
          </a:solidFill>
          <a:ln w="19050" cap="flat" cmpd="sng" algn="ctr">
            <a:gradFill>
              <a:gsLst>
                <a:gs pos="0">
                  <a:srgbClr val="E100FF"/>
                </a:gs>
                <a:gs pos="100000">
                  <a:srgbClr val="7A00FF"/>
                </a:gs>
              </a:gsLst>
              <a:lin ang="2700000" scaled="0"/>
            </a:gra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Microsoft YaHei"/>
            </a:endParaRPr>
          </a:p>
        </p:txBody>
      </p:sp>
      <p:sp>
        <p:nvSpPr>
          <p:cNvPr id="27" name="文本框 15">
            <a:extLst>
              <a:ext uri="{FF2B5EF4-FFF2-40B4-BE49-F238E27FC236}">
                <a16:creationId xmlns:a16="http://schemas.microsoft.com/office/drawing/2014/main" id="{088331D8-203B-4F1B-9836-3DAE64975E39}"/>
              </a:ext>
            </a:extLst>
          </p:cNvPr>
          <p:cNvSpPr txBox="1"/>
          <p:nvPr>
            <p:custDataLst>
              <p:tags r:id="rId5"/>
            </p:custDataLst>
          </p:nvPr>
        </p:nvSpPr>
        <p:spPr>
          <a:xfrm>
            <a:off x="2013602" y="3952918"/>
            <a:ext cx="796577"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添加</a:t>
            </a:r>
            <a:endParaRPr kumimoji="0" lang="en-US" altLang="zh-CN" sz="1600" b="1" i="0" u="none" strike="noStrike" kern="1200" cap="none" spc="0" normalizeH="0" baseline="0" noProof="0" dirty="0">
              <a:ln>
                <a:noFill/>
              </a:ln>
              <a:solidFill>
                <a:srgbClr val="FFFFFF"/>
              </a:solidFill>
              <a:effectLst/>
              <a:uLnTx/>
              <a:uFillTx/>
              <a:latin typeface="Arial"/>
              <a:ea typeface="思源黑体 CN Light"/>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标题</a:t>
            </a:r>
          </a:p>
        </p:txBody>
      </p:sp>
      <p:sp>
        <p:nvSpPr>
          <p:cNvPr id="28" name="KSO_Shape">
            <a:extLst>
              <a:ext uri="{FF2B5EF4-FFF2-40B4-BE49-F238E27FC236}">
                <a16:creationId xmlns:a16="http://schemas.microsoft.com/office/drawing/2014/main" id="{5E9783A1-EC6A-473B-9777-F7FD19AD62E2}"/>
              </a:ext>
            </a:extLst>
          </p:cNvPr>
          <p:cNvSpPr/>
          <p:nvPr>
            <p:custDataLst>
              <p:tags r:id="rId6"/>
            </p:custDataLst>
          </p:nvPr>
        </p:nvSpPr>
        <p:spPr bwMode="auto">
          <a:xfrm>
            <a:off x="2519624" y="4555260"/>
            <a:ext cx="286155" cy="29199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adFill>
            <a:gsLst>
              <a:gs pos="0">
                <a:srgbClr val="E100FF"/>
              </a:gs>
              <a:gs pos="100000">
                <a:srgbClr val="7A00FF"/>
              </a:gs>
            </a:gsLst>
            <a:lin ang="2700000" scaled="0"/>
          </a:gradFill>
          <a:ln>
            <a:noFill/>
          </a:ln>
        </p:spPr>
        <p:txBody>
          <a:bodyPr lIns="90000" tIns="46800" rIns="90000" bIns="46800" anchor="ctr">
            <a:normAutofit fontScale="85000" lnSpcReduction="20000"/>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22" name="Rectangle 16">
            <a:extLst>
              <a:ext uri="{FF2B5EF4-FFF2-40B4-BE49-F238E27FC236}">
                <a16:creationId xmlns:a16="http://schemas.microsoft.com/office/drawing/2014/main" id="{C26E48FD-F6AF-41AE-8E86-CAB36B13444A}"/>
              </a:ext>
            </a:extLst>
          </p:cNvPr>
          <p:cNvSpPr/>
          <p:nvPr/>
        </p:nvSpPr>
        <p:spPr>
          <a:xfrm flipH="1">
            <a:off x="1698374" y="5130560"/>
            <a:ext cx="1420518"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nvGrpSpPr>
          <p:cNvPr id="30" name="组合 29">
            <a:extLst>
              <a:ext uri="{FF2B5EF4-FFF2-40B4-BE49-F238E27FC236}">
                <a16:creationId xmlns:a16="http://schemas.microsoft.com/office/drawing/2014/main" id="{E120D2B2-5EF0-4756-AB11-F2A765CFDA19}"/>
              </a:ext>
            </a:extLst>
          </p:cNvPr>
          <p:cNvGrpSpPr/>
          <p:nvPr/>
        </p:nvGrpSpPr>
        <p:grpSpPr>
          <a:xfrm>
            <a:off x="3935875" y="1504694"/>
            <a:ext cx="993872" cy="3448720"/>
            <a:chOff x="3832473" y="1504694"/>
            <a:chExt cx="993872" cy="3448720"/>
          </a:xfrm>
        </p:grpSpPr>
        <p:cxnSp>
          <p:nvCxnSpPr>
            <p:cNvPr id="32" name="MH_Other_13">
              <a:extLst>
                <a:ext uri="{FF2B5EF4-FFF2-40B4-BE49-F238E27FC236}">
                  <a16:creationId xmlns:a16="http://schemas.microsoft.com/office/drawing/2014/main" id="{7072209E-B9F6-4A36-A231-4ACDC0378D3F}"/>
                </a:ext>
              </a:extLst>
            </p:cNvPr>
            <p:cNvCxnSpPr/>
            <p:nvPr>
              <p:custDataLst>
                <p:tags r:id="rId22"/>
              </p:custDataLst>
            </p:nvPr>
          </p:nvCxnSpPr>
          <p:spPr>
            <a:xfrm>
              <a:off x="4302519" y="1504694"/>
              <a:ext cx="0" cy="2523523"/>
            </a:xfrm>
            <a:prstGeom prst="line">
              <a:avLst/>
            </a:prstGeom>
            <a:noFill/>
            <a:ln w="19050" cap="flat" cmpd="sng" algn="ctr">
              <a:solidFill>
                <a:srgbClr val="000000">
                  <a:lumMod val="50000"/>
                  <a:lumOff val="50000"/>
                </a:srgbClr>
              </a:solidFill>
              <a:prstDash val="solid"/>
              <a:miter lim="800000"/>
            </a:ln>
            <a:effectLst/>
          </p:spPr>
        </p:cxnSp>
        <p:grpSp>
          <p:nvGrpSpPr>
            <p:cNvPr id="33" name="组合 32">
              <a:extLst>
                <a:ext uri="{FF2B5EF4-FFF2-40B4-BE49-F238E27FC236}">
                  <a16:creationId xmlns:a16="http://schemas.microsoft.com/office/drawing/2014/main" id="{A8E01262-91A3-4022-9A64-4719F9D88818}"/>
                </a:ext>
              </a:extLst>
            </p:cNvPr>
            <p:cNvGrpSpPr/>
            <p:nvPr/>
          </p:nvGrpSpPr>
          <p:grpSpPr>
            <a:xfrm>
              <a:off x="3832473" y="3848963"/>
              <a:ext cx="993872" cy="1104451"/>
              <a:chOff x="3832473" y="3981707"/>
              <a:chExt cx="993872" cy="1104451"/>
            </a:xfrm>
          </p:grpSpPr>
          <p:sp>
            <p:nvSpPr>
              <p:cNvPr id="34" name="MH_SubTitle_2">
                <a:extLst>
                  <a:ext uri="{FF2B5EF4-FFF2-40B4-BE49-F238E27FC236}">
                    <a16:creationId xmlns:a16="http://schemas.microsoft.com/office/drawing/2014/main" id="{A9CD849F-D16F-428C-97C5-AFD3A8E36FE9}"/>
                  </a:ext>
                </a:extLst>
              </p:cNvPr>
              <p:cNvSpPr/>
              <p:nvPr>
                <p:custDataLst>
                  <p:tags r:id="rId23"/>
                </p:custDataLst>
              </p:nvPr>
            </p:nvSpPr>
            <p:spPr>
              <a:xfrm>
                <a:off x="3832473" y="3981707"/>
                <a:ext cx="928145" cy="928145"/>
              </a:xfrm>
              <a:prstGeom prst="ellipse">
                <a:avLst/>
              </a:prstGeom>
              <a:solidFill>
                <a:sysClr val="windowText" lastClr="000000">
                  <a:lumMod val="75000"/>
                  <a:lumOff val="2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35" name="MH_Other_14">
                <a:extLst>
                  <a:ext uri="{FF2B5EF4-FFF2-40B4-BE49-F238E27FC236}">
                    <a16:creationId xmlns:a16="http://schemas.microsoft.com/office/drawing/2014/main" id="{A15948B9-CE06-4621-B826-62EAA9EBAE1A}"/>
                  </a:ext>
                </a:extLst>
              </p:cNvPr>
              <p:cNvSpPr/>
              <p:nvPr>
                <p:custDataLst>
                  <p:tags r:id="rId24"/>
                </p:custDataLst>
              </p:nvPr>
            </p:nvSpPr>
            <p:spPr>
              <a:xfrm rot="18289111">
                <a:off x="4400115" y="4659928"/>
                <a:ext cx="426231" cy="426229"/>
              </a:xfrm>
              <a:prstGeom prst="ellipse">
                <a:avLst/>
              </a:prstGeom>
              <a:solidFill>
                <a:srgbClr val="FFFFFF"/>
              </a:solidFill>
              <a:ln w="19050" cap="flat" cmpd="sng" algn="ctr">
                <a:solidFill>
                  <a:srgbClr val="000000">
                    <a:lumMod val="50000"/>
                    <a:lumOff val="50000"/>
                  </a:srgbClr>
                </a:soli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Microsoft YaHei"/>
                </a:endParaRPr>
              </a:p>
            </p:txBody>
          </p:sp>
          <p:sp>
            <p:nvSpPr>
              <p:cNvPr id="36" name="文本框 15">
                <a:extLst>
                  <a:ext uri="{FF2B5EF4-FFF2-40B4-BE49-F238E27FC236}">
                    <a16:creationId xmlns:a16="http://schemas.microsoft.com/office/drawing/2014/main" id="{CC8C13B8-DC22-414A-AA13-8137326E68D8}"/>
                  </a:ext>
                </a:extLst>
              </p:cNvPr>
              <p:cNvSpPr txBox="1"/>
              <p:nvPr>
                <p:custDataLst>
                  <p:tags r:id="rId25"/>
                </p:custDataLst>
              </p:nvPr>
            </p:nvSpPr>
            <p:spPr>
              <a:xfrm>
                <a:off x="3913289" y="4121551"/>
                <a:ext cx="829249"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添加</a:t>
                </a:r>
                <a:endParaRPr kumimoji="0" lang="en-US" altLang="zh-CN" sz="1600" b="1" i="0" u="none" strike="noStrike" kern="1200" cap="none" spc="0" normalizeH="0" baseline="0" noProof="0" dirty="0">
                  <a:ln>
                    <a:noFill/>
                  </a:ln>
                  <a:solidFill>
                    <a:srgbClr val="FFFFFF"/>
                  </a:solidFill>
                  <a:effectLst/>
                  <a:uLnTx/>
                  <a:uFillTx/>
                  <a:latin typeface="Arial"/>
                  <a:ea typeface="思源黑体 CN Light"/>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标题</a:t>
                </a:r>
              </a:p>
            </p:txBody>
          </p:sp>
          <p:sp>
            <p:nvSpPr>
              <p:cNvPr id="37" name="KSO_Shape">
                <a:extLst>
                  <a:ext uri="{FF2B5EF4-FFF2-40B4-BE49-F238E27FC236}">
                    <a16:creationId xmlns:a16="http://schemas.microsoft.com/office/drawing/2014/main" id="{259FFFA7-A7E2-403D-8CA9-8EF359FE2953}"/>
                  </a:ext>
                </a:extLst>
              </p:cNvPr>
              <p:cNvSpPr/>
              <p:nvPr>
                <p:custDataLst>
                  <p:tags r:id="rId26"/>
                </p:custDataLst>
              </p:nvPr>
            </p:nvSpPr>
            <p:spPr bwMode="auto">
              <a:xfrm>
                <a:off x="4467508" y="4764916"/>
                <a:ext cx="272259" cy="228551"/>
              </a:xfrm>
              <a:custGeom>
                <a:avLst/>
                <a:gdLst>
                  <a:gd name="T0" fmla="*/ 1746285 w 3427"/>
                  <a:gd name="T1" fmla="*/ 114533 h 2697"/>
                  <a:gd name="T2" fmla="*/ 1786212 w 3427"/>
                  <a:gd name="T3" fmla="*/ 129769 h 2697"/>
                  <a:gd name="T4" fmla="*/ 1800397 w 3427"/>
                  <a:gd name="T5" fmla="*/ 168647 h 2697"/>
                  <a:gd name="T6" fmla="*/ 1800397 w 3427"/>
                  <a:gd name="T7" fmla="*/ 1186830 h 2697"/>
                  <a:gd name="T8" fmla="*/ 1572918 w 3427"/>
                  <a:gd name="T9" fmla="*/ 1416946 h 2697"/>
                  <a:gd name="T10" fmla="*/ 56739 w 3427"/>
                  <a:gd name="T11" fmla="*/ 1416946 h 2697"/>
                  <a:gd name="T12" fmla="*/ 16286 w 3427"/>
                  <a:gd name="T13" fmla="*/ 1398558 h 2697"/>
                  <a:gd name="T14" fmla="*/ 0 w 3427"/>
                  <a:gd name="T15" fmla="*/ 1359680 h 2697"/>
                  <a:gd name="T16" fmla="*/ 0 w 3427"/>
                  <a:gd name="T17" fmla="*/ 342547 h 2697"/>
                  <a:gd name="T18" fmla="*/ 228005 w 3427"/>
                  <a:gd name="T19" fmla="*/ 114533 h 2697"/>
                  <a:gd name="T20" fmla="*/ 663000 w 3427"/>
                  <a:gd name="T21" fmla="*/ 114533 h 2697"/>
                  <a:gd name="T22" fmla="*/ 663000 w 3427"/>
                  <a:gd name="T23" fmla="*/ 163393 h 2697"/>
                  <a:gd name="T24" fmla="*/ 255849 w 3427"/>
                  <a:gd name="T25" fmla="*/ 163393 h 2697"/>
                  <a:gd name="T26" fmla="*/ 80380 w 3427"/>
                  <a:gd name="T27" fmla="*/ 342547 h 2697"/>
                  <a:gd name="T28" fmla="*/ 1557682 w 3427"/>
                  <a:gd name="T29" fmla="*/ 342547 h 2697"/>
                  <a:gd name="T30" fmla="*/ 1723695 w 3427"/>
                  <a:gd name="T31" fmla="*/ 163393 h 2697"/>
                  <a:gd name="T32" fmla="*/ 1254552 w 3427"/>
                  <a:gd name="T33" fmla="*/ 163393 h 2697"/>
                  <a:gd name="T34" fmla="*/ 1254552 w 3427"/>
                  <a:gd name="T35" fmla="*/ 114533 h 2697"/>
                  <a:gd name="T36" fmla="*/ 1746285 w 3427"/>
                  <a:gd name="T37" fmla="*/ 114533 h 2697"/>
                  <a:gd name="T38" fmla="*/ 1530889 w 3427"/>
                  <a:gd name="T39" fmla="*/ 1359680 h 2697"/>
                  <a:gd name="T40" fmla="*/ 1530889 w 3427"/>
                  <a:gd name="T41" fmla="*/ 399813 h 2697"/>
                  <a:gd name="T42" fmla="*/ 43605 w 3427"/>
                  <a:gd name="T43" fmla="*/ 399813 h 2697"/>
                  <a:gd name="T44" fmla="*/ 43605 w 3427"/>
                  <a:gd name="T45" fmla="*/ 1330259 h 2697"/>
                  <a:gd name="T46" fmla="*/ 51485 w 3427"/>
                  <a:gd name="T47" fmla="*/ 1350223 h 2697"/>
                  <a:gd name="T48" fmla="*/ 73550 w 3427"/>
                  <a:gd name="T49" fmla="*/ 1359680 h 2697"/>
                  <a:gd name="T50" fmla="*/ 1530889 w 3427"/>
                  <a:gd name="T51" fmla="*/ 1359680 h 2697"/>
                  <a:gd name="T52" fmla="*/ 1117433 w 3427"/>
                  <a:gd name="T53" fmla="*/ 0 h 2697"/>
                  <a:gd name="T54" fmla="*/ 1200965 w 3427"/>
                  <a:gd name="T55" fmla="*/ 29947 h 2697"/>
                  <a:gd name="T56" fmla="*/ 1231961 w 3427"/>
                  <a:gd name="T57" fmla="*/ 114533 h 2697"/>
                  <a:gd name="T58" fmla="*/ 1231961 w 3427"/>
                  <a:gd name="T59" fmla="*/ 276875 h 2697"/>
                  <a:gd name="T60" fmla="*/ 1084861 w 3427"/>
                  <a:gd name="T61" fmla="*/ 276875 h 2697"/>
                  <a:gd name="T62" fmla="*/ 1084861 w 3427"/>
                  <a:gd name="T63" fmla="*/ 163393 h 2697"/>
                  <a:gd name="T64" fmla="*/ 832165 w 3427"/>
                  <a:gd name="T65" fmla="*/ 163393 h 2697"/>
                  <a:gd name="T66" fmla="*/ 832165 w 3427"/>
                  <a:gd name="T67" fmla="*/ 276875 h 2697"/>
                  <a:gd name="T68" fmla="*/ 685590 w 3427"/>
                  <a:gd name="T69" fmla="*/ 276875 h 2697"/>
                  <a:gd name="T70" fmla="*/ 685590 w 3427"/>
                  <a:gd name="T71" fmla="*/ 114533 h 2697"/>
                  <a:gd name="T72" fmla="*/ 714485 w 3427"/>
                  <a:gd name="T73" fmla="*/ 29421 h 2697"/>
                  <a:gd name="T74" fmla="*/ 796441 w 3427"/>
                  <a:gd name="T75" fmla="*/ 0 h 2697"/>
                  <a:gd name="T76" fmla="*/ 1117433 w 3427"/>
                  <a:gd name="T77" fmla="*/ 0 h 2697"/>
                  <a:gd name="T78" fmla="*/ 1188357 w 3427"/>
                  <a:gd name="T79" fmla="*/ 231167 h 2697"/>
                  <a:gd name="T80" fmla="*/ 1188357 w 3427"/>
                  <a:gd name="T81" fmla="*/ 114533 h 2697"/>
                  <a:gd name="T82" fmla="*/ 1116383 w 3427"/>
                  <a:gd name="T83" fmla="*/ 43606 h 2697"/>
                  <a:gd name="T84" fmla="*/ 796966 w 3427"/>
                  <a:gd name="T85" fmla="*/ 43606 h 2697"/>
                  <a:gd name="T86" fmla="*/ 746006 w 3427"/>
                  <a:gd name="T87" fmla="*/ 57792 h 2697"/>
                  <a:gd name="T88" fmla="*/ 728670 w 3427"/>
                  <a:gd name="T89" fmla="*/ 114533 h 2697"/>
                  <a:gd name="T90" fmla="*/ 728670 w 3427"/>
                  <a:gd name="T91" fmla="*/ 231167 h 2697"/>
                  <a:gd name="T92" fmla="*/ 788560 w 3427"/>
                  <a:gd name="T93" fmla="*/ 231167 h 2697"/>
                  <a:gd name="T94" fmla="*/ 788560 w 3427"/>
                  <a:gd name="T95" fmla="*/ 106126 h 2697"/>
                  <a:gd name="T96" fmla="*/ 1123212 w 3427"/>
                  <a:gd name="T97" fmla="*/ 106126 h 2697"/>
                  <a:gd name="T98" fmla="*/ 1123212 w 3427"/>
                  <a:gd name="T99" fmla="*/ 231167 h 2697"/>
                  <a:gd name="T100" fmla="*/ 1188357 w 3427"/>
                  <a:gd name="T101" fmla="*/ 231167 h 2697"/>
                  <a:gd name="T102" fmla="*/ 1756792 w 3427"/>
                  <a:gd name="T103" fmla="*/ 1172120 h 2697"/>
                  <a:gd name="T104" fmla="*/ 1756792 w 3427"/>
                  <a:gd name="T105" fmla="*/ 195966 h 2697"/>
                  <a:gd name="T106" fmla="*/ 1579747 w 3427"/>
                  <a:gd name="T107" fmla="*/ 399813 h 2697"/>
                  <a:gd name="T108" fmla="*/ 1579747 w 3427"/>
                  <a:gd name="T109" fmla="*/ 1344444 h 2697"/>
                  <a:gd name="T110" fmla="*/ 1756792 w 3427"/>
                  <a:gd name="T111" fmla="*/ 1172120 h 26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27" h="2697">
                    <a:moveTo>
                      <a:pt x="3324" y="218"/>
                    </a:moveTo>
                    <a:cubicBezTo>
                      <a:pt x="3357" y="218"/>
                      <a:pt x="3382" y="227"/>
                      <a:pt x="3400" y="247"/>
                    </a:cubicBezTo>
                    <a:cubicBezTo>
                      <a:pt x="3418" y="266"/>
                      <a:pt x="3427" y="291"/>
                      <a:pt x="3427" y="321"/>
                    </a:cubicBezTo>
                    <a:cubicBezTo>
                      <a:pt x="3427" y="2259"/>
                      <a:pt x="3427" y="2259"/>
                      <a:pt x="3427" y="2259"/>
                    </a:cubicBezTo>
                    <a:cubicBezTo>
                      <a:pt x="2994" y="2697"/>
                      <a:pt x="2994" y="2697"/>
                      <a:pt x="2994" y="2697"/>
                    </a:cubicBezTo>
                    <a:cubicBezTo>
                      <a:pt x="108" y="2697"/>
                      <a:pt x="108" y="2697"/>
                      <a:pt x="108" y="2697"/>
                    </a:cubicBezTo>
                    <a:cubicBezTo>
                      <a:pt x="77" y="2697"/>
                      <a:pt x="52" y="2685"/>
                      <a:pt x="31" y="2662"/>
                    </a:cubicBezTo>
                    <a:cubicBezTo>
                      <a:pt x="10" y="2638"/>
                      <a:pt x="0" y="2614"/>
                      <a:pt x="0" y="2588"/>
                    </a:cubicBezTo>
                    <a:cubicBezTo>
                      <a:pt x="0" y="652"/>
                      <a:pt x="0" y="652"/>
                      <a:pt x="0" y="652"/>
                    </a:cubicBezTo>
                    <a:cubicBezTo>
                      <a:pt x="434" y="218"/>
                      <a:pt x="434" y="218"/>
                      <a:pt x="434" y="218"/>
                    </a:cubicBezTo>
                    <a:cubicBezTo>
                      <a:pt x="1262" y="218"/>
                      <a:pt x="1262" y="218"/>
                      <a:pt x="1262" y="218"/>
                    </a:cubicBezTo>
                    <a:cubicBezTo>
                      <a:pt x="1262" y="311"/>
                      <a:pt x="1262" y="311"/>
                      <a:pt x="1262" y="311"/>
                    </a:cubicBezTo>
                    <a:cubicBezTo>
                      <a:pt x="487" y="311"/>
                      <a:pt x="487" y="311"/>
                      <a:pt x="487" y="311"/>
                    </a:cubicBezTo>
                    <a:cubicBezTo>
                      <a:pt x="153" y="652"/>
                      <a:pt x="153" y="652"/>
                      <a:pt x="153" y="652"/>
                    </a:cubicBezTo>
                    <a:cubicBezTo>
                      <a:pt x="2965" y="652"/>
                      <a:pt x="2965" y="652"/>
                      <a:pt x="2965" y="652"/>
                    </a:cubicBezTo>
                    <a:cubicBezTo>
                      <a:pt x="3281" y="311"/>
                      <a:pt x="3281" y="311"/>
                      <a:pt x="3281" y="311"/>
                    </a:cubicBezTo>
                    <a:cubicBezTo>
                      <a:pt x="2388" y="311"/>
                      <a:pt x="2388" y="311"/>
                      <a:pt x="2388" y="311"/>
                    </a:cubicBezTo>
                    <a:cubicBezTo>
                      <a:pt x="2388" y="218"/>
                      <a:pt x="2388" y="218"/>
                      <a:pt x="2388" y="218"/>
                    </a:cubicBezTo>
                    <a:lnTo>
                      <a:pt x="3324" y="218"/>
                    </a:lnTo>
                    <a:close/>
                    <a:moveTo>
                      <a:pt x="2914" y="2588"/>
                    </a:moveTo>
                    <a:cubicBezTo>
                      <a:pt x="2914" y="761"/>
                      <a:pt x="2914" y="761"/>
                      <a:pt x="2914" y="761"/>
                    </a:cubicBezTo>
                    <a:cubicBezTo>
                      <a:pt x="83" y="761"/>
                      <a:pt x="83" y="761"/>
                      <a:pt x="83" y="761"/>
                    </a:cubicBezTo>
                    <a:cubicBezTo>
                      <a:pt x="83" y="2532"/>
                      <a:pt x="83" y="2532"/>
                      <a:pt x="83" y="2532"/>
                    </a:cubicBezTo>
                    <a:cubicBezTo>
                      <a:pt x="83" y="2545"/>
                      <a:pt x="88" y="2558"/>
                      <a:pt x="98" y="2570"/>
                    </a:cubicBezTo>
                    <a:cubicBezTo>
                      <a:pt x="107" y="2582"/>
                      <a:pt x="121" y="2588"/>
                      <a:pt x="140" y="2588"/>
                    </a:cubicBezTo>
                    <a:lnTo>
                      <a:pt x="2914" y="2588"/>
                    </a:lnTo>
                    <a:close/>
                    <a:moveTo>
                      <a:pt x="2127" y="0"/>
                    </a:moveTo>
                    <a:cubicBezTo>
                      <a:pt x="2193" y="0"/>
                      <a:pt x="2246" y="20"/>
                      <a:pt x="2286" y="57"/>
                    </a:cubicBezTo>
                    <a:cubicBezTo>
                      <a:pt x="2325" y="96"/>
                      <a:pt x="2345" y="149"/>
                      <a:pt x="2345" y="218"/>
                    </a:cubicBezTo>
                    <a:cubicBezTo>
                      <a:pt x="2345" y="527"/>
                      <a:pt x="2345" y="527"/>
                      <a:pt x="2345" y="527"/>
                    </a:cubicBezTo>
                    <a:cubicBezTo>
                      <a:pt x="2065" y="527"/>
                      <a:pt x="2065" y="527"/>
                      <a:pt x="2065" y="527"/>
                    </a:cubicBezTo>
                    <a:cubicBezTo>
                      <a:pt x="2065" y="311"/>
                      <a:pt x="2065" y="311"/>
                      <a:pt x="2065" y="311"/>
                    </a:cubicBezTo>
                    <a:cubicBezTo>
                      <a:pt x="1584" y="311"/>
                      <a:pt x="1584" y="311"/>
                      <a:pt x="1584" y="311"/>
                    </a:cubicBezTo>
                    <a:cubicBezTo>
                      <a:pt x="1584" y="527"/>
                      <a:pt x="1584" y="527"/>
                      <a:pt x="1584" y="527"/>
                    </a:cubicBezTo>
                    <a:cubicBezTo>
                      <a:pt x="1305" y="527"/>
                      <a:pt x="1305" y="527"/>
                      <a:pt x="1305" y="527"/>
                    </a:cubicBezTo>
                    <a:cubicBezTo>
                      <a:pt x="1305" y="218"/>
                      <a:pt x="1305" y="218"/>
                      <a:pt x="1305" y="218"/>
                    </a:cubicBezTo>
                    <a:cubicBezTo>
                      <a:pt x="1305" y="147"/>
                      <a:pt x="1323" y="93"/>
                      <a:pt x="1360" y="56"/>
                    </a:cubicBezTo>
                    <a:cubicBezTo>
                      <a:pt x="1397" y="19"/>
                      <a:pt x="1449" y="0"/>
                      <a:pt x="1516" y="0"/>
                    </a:cubicBezTo>
                    <a:lnTo>
                      <a:pt x="2127" y="0"/>
                    </a:lnTo>
                    <a:close/>
                    <a:moveTo>
                      <a:pt x="2262" y="440"/>
                    </a:moveTo>
                    <a:cubicBezTo>
                      <a:pt x="2262" y="218"/>
                      <a:pt x="2262" y="218"/>
                      <a:pt x="2262" y="218"/>
                    </a:cubicBezTo>
                    <a:cubicBezTo>
                      <a:pt x="2262" y="128"/>
                      <a:pt x="2216" y="83"/>
                      <a:pt x="2125" y="83"/>
                    </a:cubicBezTo>
                    <a:cubicBezTo>
                      <a:pt x="1517" y="83"/>
                      <a:pt x="1517" y="83"/>
                      <a:pt x="1517" y="83"/>
                    </a:cubicBezTo>
                    <a:cubicBezTo>
                      <a:pt x="1474" y="83"/>
                      <a:pt x="1441" y="92"/>
                      <a:pt x="1420" y="110"/>
                    </a:cubicBezTo>
                    <a:cubicBezTo>
                      <a:pt x="1398" y="128"/>
                      <a:pt x="1387" y="164"/>
                      <a:pt x="1387" y="218"/>
                    </a:cubicBezTo>
                    <a:cubicBezTo>
                      <a:pt x="1387" y="440"/>
                      <a:pt x="1387" y="440"/>
                      <a:pt x="1387" y="440"/>
                    </a:cubicBezTo>
                    <a:cubicBezTo>
                      <a:pt x="1501" y="440"/>
                      <a:pt x="1501" y="440"/>
                      <a:pt x="1501" y="440"/>
                    </a:cubicBezTo>
                    <a:cubicBezTo>
                      <a:pt x="1501" y="202"/>
                      <a:pt x="1501" y="202"/>
                      <a:pt x="1501" y="202"/>
                    </a:cubicBezTo>
                    <a:cubicBezTo>
                      <a:pt x="2138" y="202"/>
                      <a:pt x="2138" y="202"/>
                      <a:pt x="2138" y="202"/>
                    </a:cubicBezTo>
                    <a:cubicBezTo>
                      <a:pt x="2138" y="440"/>
                      <a:pt x="2138" y="440"/>
                      <a:pt x="2138" y="440"/>
                    </a:cubicBezTo>
                    <a:lnTo>
                      <a:pt x="2262" y="440"/>
                    </a:lnTo>
                    <a:close/>
                    <a:moveTo>
                      <a:pt x="3344" y="2231"/>
                    </a:moveTo>
                    <a:cubicBezTo>
                      <a:pt x="3344" y="373"/>
                      <a:pt x="3344" y="373"/>
                      <a:pt x="3344" y="373"/>
                    </a:cubicBezTo>
                    <a:cubicBezTo>
                      <a:pt x="3007" y="761"/>
                      <a:pt x="3007" y="761"/>
                      <a:pt x="3007" y="761"/>
                    </a:cubicBezTo>
                    <a:cubicBezTo>
                      <a:pt x="3007" y="2559"/>
                      <a:pt x="3007" y="2559"/>
                      <a:pt x="3007" y="2559"/>
                    </a:cubicBezTo>
                    <a:lnTo>
                      <a:pt x="3344" y="2231"/>
                    </a:lnTo>
                    <a:close/>
                  </a:path>
                </a:pathLst>
              </a:custGeom>
              <a:solidFill>
                <a:srgbClr val="000000">
                  <a:lumMod val="50000"/>
                  <a:lumOff val="50000"/>
                </a:srgbClr>
              </a:solidFill>
              <a:ln>
                <a:noFill/>
              </a:ln>
            </p:spPr>
            <p:txBody>
              <a:bodyPr lIns="90000" tIns="46800" rIns="90000" bIns="46800" anchor="ctr" anchorCtr="1">
                <a:normAutofit fontScale="85000" lnSpcReduction="20000"/>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srgbClr val="000000"/>
                  </a:solidFill>
                  <a:effectLst/>
                  <a:uLnTx/>
                  <a:uFillTx/>
                  <a:latin typeface="Arial"/>
                  <a:ea typeface="Microsoft YaHei"/>
                  <a:cs typeface="+mn-cs"/>
                </a:endParaRPr>
              </a:p>
            </p:txBody>
          </p:sp>
        </p:grpSp>
      </p:grpSp>
      <p:sp>
        <p:nvSpPr>
          <p:cNvPr id="31" name="Rectangle 16">
            <a:extLst>
              <a:ext uri="{FF2B5EF4-FFF2-40B4-BE49-F238E27FC236}">
                <a16:creationId xmlns:a16="http://schemas.microsoft.com/office/drawing/2014/main" id="{7CA1080F-6276-4750-95D0-DFFF52B7B1E4}"/>
              </a:ext>
            </a:extLst>
          </p:cNvPr>
          <p:cNvSpPr/>
          <p:nvPr/>
        </p:nvSpPr>
        <p:spPr>
          <a:xfrm flipH="1">
            <a:off x="3721055" y="5130560"/>
            <a:ext cx="1420518"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nvGrpSpPr>
          <p:cNvPr id="39" name="组合 38">
            <a:extLst>
              <a:ext uri="{FF2B5EF4-FFF2-40B4-BE49-F238E27FC236}">
                <a16:creationId xmlns:a16="http://schemas.microsoft.com/office/drawing/2014/main" id="{A508CA31-6538-44CA-B51B-4F19A1973727}"/>
              </a:ext>
            </a:extLst>
          </p:cNvPr>
          <p:cNvGrpSpPr/>
          <p:nvPr/>
        </p:nvGrpSpPr>
        <p:grpSpPr>
          <a:xfrm>
            <a:off x="5693296" y="1504694"/>
            <a:ext cx="1041453" cy="3448720"/>
            <a:chOff x="5641440" y="1504694"/>
            <a:chExt cx="1041453" cy="3448720"/>
          </a:xfrm>
        </p:grpSpPr>
        <p:cxnSp>
          <p:nvCxnSpPr>
            <p:cNvPr id="41" name="MH_Other_10">
              <a:extLst>
                <a:ext uri="{FF2B5EF4-FFF2-40B4-BE49-F238E27FC236}">
                  <a16:creationId xmlns:a16="http://schemas.microsoft.com/office/drawing/2014/main" id="{D6B794B0-39F4-4250-AE24-5B14BB8B2151}"/>
                </a:ext>
              </a:extLst>
            </p:cNvPr>
            <p:cNvCxnSpPr/>
            <p:nvPr>
              <p:custDataLst>
                <p:tags r:id="rId17"/>
              </p:custDataLst>
            </p:nvPr>
          </p:nvCxnSpPr>
          <p:spPr>
            <a:xfrm>
              <a:off x="6140467" y="1504694"/>
              <a:ext cx="0" cy="2523523"/>
            </a:xfrm>
            <a:prstGeom prst="line">
              <a:avLst/>
            </a:prstGeom>
            <a:noFill/>
            <a:ln w="19050" cap="flat" cmpd="sng" algn="ctr">
              <a:solidFill>
                <a:srgbClr val="000000">
                  <a:lumMod val="50000"/>
                  <a:lumOff val="50000"/>
                </a:srgbClr>
              </a:solidFill>
              <a:prstDash val="solid"/>
              <a:miter lim="800000"/>
            </a:ln>
            <a:effectLst/>
          </p:spPr>
        </p:cxnSp>
        <p:grpSp>
          <p:nvGrpSpPr>
            <p:cNvPr id="42" name="组合 41">
              <a:extLst>
                <a:ext uri="{FF2B5EF4-FFF2-40B4-BE49-F238E27FC236}">
                  <a16:creationId xmlns:a16="http://schemas.microsoft.com/office/drawing/2014/main" id="{2EE61B26-B1A8-482E-AB6C-F228A51D4470}"/>
                </a:ext>
              </a:extLst>
            </p:cNvPr>
            <p:cNvGrpSpPr/>
            <p:nvPr/>
          </p:nvGrpSpPr>
          <p:grpSpPr>
            <a:xfrm>
              <a:off x="5641440" y="3848963"/>
              <a:ext cx="1041453" cy="1104451"/>
              <a:chOff x="5641440" y="3981707"/>
              <a:chExt cx="1041453" cy="1104451"/>
            </a:xfrm>
          </p:grpSpPr>
          <p:sp>
            <p:nvSpPr>
              <p:cNvPr id="43" name="MH_SubTitle_3">
                <a:extLst>
                  <a:ext uri="{FF2B5EF4-FFF2-40B4-BE49-F238E27FC236}">
                    <a16:creationId xmlns:a16="http://schemas.microsoft.com/office/drawing/2014/main" id="{6883E7C9-D3C7-4847-9F21-E9F6A814910E}"/>
                  </a:ext>
                </a:extLst>
              </p:cNvPr>
              <p:cNvSpPr/>
              <p:nvPr>
                <p:custDataLst>
                  <p:tags r:id="rId18"/>
                </p:custDataLst>
              </p:nvPr>
            </p:nvSpPr>
            <p:spPr>
              <a:xfrm>
                <a:off x="5670422" y="3981707"/>
                <a:ext cx="928145" cy="928145"/>
              </a:xfrm>
              <a:prstGeom prst="ellipse">
                <a:avLst/>
              </a:prstGeom>
              <a:solidFill>
                <a:sysClr val="windowText" lastClr="000000">
                  <a:lumMod val="75000"/>
                  <a:lumOff val="2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44" name="MH_Other_11">
                <a:extLst>
                  <a:ext uri="{FF2B5EF4-FFF2-40B4-BE49-F238E27FC236}">
                    <a16:creationId xmlns:a16="http://schemas.microsoft.com/office/drawing/2014/main" id="{0BAF7260-C5ED-43FE-A3AC-9FBC2A20E1E9}"/>
                  </a:ext>
                </a:extLst>
              </p:cNvPr>
              <p:cNvSpPr/>
              <p:nvPr>
                <p:custDataLst>
                  <p:tags r:id="rId19"/>
                </p:custDataLst>
              </p:nvPr>
            </p:nvSpPr>
            <p:spPr>
              <a:xfrm rot="18289111">
                <a:off x="6236073" y="4659928"/>
                <a:ext cx="426231" cy="426229"/>
              </a:xfrm>
              <a:prstGeom prst="ellipse">
                <a:avLst/>
              </a:prstGeom>
              <a:solidFill>
                <a:srgbClr val="FFFFFF"/>
              </a:solidFill>
              <a:ln w="19050" cap="flat" cmpd="sng" algn="ctr">
                <a:solidFill>
                  <a:srgbClr val="000000">
                    <a:lumMod val="50000"/>
                    <a:lumOff val="50000"/>
                  </a:srgbClr>
                </a:soli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Microsoft YaHei"/>
                </a:endParaRPr>
              </a:p>
            </p:txBody>
          </p:sp>
          <p:sp>
            <p:nvSpPr>
              <p:cNvPr id="45" name="文本框 15">
                <a:extLst>
                  <a:ext uri="{FF2B5EF4-FFF2-40B4-BE49-F238E27FC236}">
                    <a16:creationId xmlns:a16="http://schemas.microsoft.com/office/drawing/2014/main" id="{0C89D646-070F-4792-BA72-8A225A897D6F}"/>
                  </a:ext>
                </a:extLst>
              </p:cNvPr>
              <p:cNvSpPr txBox="1"/>
              <p:nvPr>
                <p:custDataLst>
                  <p:tags r:id="rId20"/>
                </p:custDataLst>
              </p:nvPr>
            </p:nvSpPr>
            <p:spPr>
              <a:xfrm>
                <a:off x="5641440" y="4121551"/>
                <a:ext cx="1041453"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添加</a:t>
                </a:r>
                <a:endParaRPr kumimoji="0" lang="en-US" altLang="zh-CN" sz="1600" b="1" i="0" u="none" strike="noStrike" kern="1200" cap="none" spc="0" normalizeH="0" baseline="0" noProof="0" dirty="0">
                  <a:ln>
                    <a:noFill/>
                  </a:ln>
                  <a:solidFill>
                    <a:srgbClr val="FFFFFF"/>
                  </a:solidFill>
                  <a:effectLst/>
                  <a:uLnTx/>
                  <a:uFillTx/>
                  <a:latin typeface="Arial"/>
                  <a:ea typeface="思源黑体 CN Light"/>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标题</a:t>
                </a:r>
              </a:p>
            </p:txBody>
          </p:sp>
          <p:sp>
            <p:nvSpPr>
              <p:cNvPr id="46" name="KSO_Shape">
                <a:extLst>
                  <a:ext uri="{FF2B5EF4-FFF2-40B4-BE49-F238E27FC236}">
                    <a16:creationId xmlns:a16="http://schemas.microsoft.com/office/drawing/2014/main" id="{05E31F93-0B97-418E-9B67-E81D8356269D}"/>
                  </a:ext>
                </a:extLst>
              </p:cNvPr>
              <p:cNvSpPr/>
              <p:nvPr>
                <p:custDataLst>
                  <p:tags r:id="rId21"/>
                </p:custDataLst>
              </p:nvPr>
            </p:nvSpPr>
            <p:spPr bwMode="auto">
              <a:xfrm>
                <a:off x="6283001" y="4731126"/>
                <a:ext cx="317463" cy="294991"/>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rgbClr val="000000">
                  <a:lumMod val="50000"/>
                  <a:lumOff val="50000"/>
                </a:srgbClr>
              </a:solidFill>
              <a:ln>
                <a:noFill/>
              </a:ln>
            </p:spPr>
            <p:txBody>
              <a:bodyPr lIns="90000" tIns="46800" rIns="90000" bIns="46800" anchor="ctr" anchorCtr="1">
                <a:normAutofit lnSpcReduction="10000"/>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srgbClr val="000000"/>
                  </a:solidFill>
                  <a:effectLst/>
                  <a:uLnTx/>
                  <a:uFillTx/>
                  <a:latin typeface="Arial"/>
                  <a:ea typeface="Microsoft YaHei"/>
                  <a:cs typeface="+mn-cs"/>
                </a:endParaRPr>
              </a:p>
            </p:txBody>
          </p:sp>
        </p:grpSp>
      </p:grpSp>
      <p:sp>
        <p:nvSpPr>
          <p:cNvPr id="40" name="Rectangle 16">
            <a:extLst>
              <a:ext uri="{FF2B5EF4-FFF2-40B4-BE49-F238E27FC236}">
                <a16:creationId xmlns:a16="http://schemas.microsoft.com/office/drawing/2014/main" id="{548EAE4D-6168-4E76-BD4C-83830ECC3BE0}"/>
              </a:ext>
            </a:extLst>
          </p:cNvPr>
          <p:cNvSpPr/>
          <p:nvPr/>
        </p:nvSpPr>
        <p:spPr>
          <a:xfrm flipH="1">
            <a:off x="5503762" y="5130560"/>
            <a:ext cx="1420518"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nvGrpSpPr>
          <p:cNvPr id="48" name="组合 47">
            <a:extLst>
              <a:ext uri="{FF2B5EF4-FFF2-40B4-BE49-F238E27FC236}">
                <a16:creationId xmlns:a16="http://schemas.microsoft.com/office/drawing/2014/main" id="{8970DCB3-0890-4086-A0F1-DAF4F82BEB96}"/>
              </a:ext>
            </a:extLst>
          </p:cNvPr>
          <p:cNvGrpSpPr/>
          <p:nvPr/>
        </p:nvGrpSpPr>
        <p:grpSpPr>
          <a:xfrm>
            <a:off x="7498298" y="1504694"/>
            <a:ext cx="991880" cy="3448720"/>
            <a:chOff x="7467029" y="1504694"/>
            <a:chExt cx="991880" cy="3448720"/>
          </a:xfrm>
        </p:grpSpPr>
        <p:cxnSp>
          <p:nvCxnSpPr>
            <p:cNvPr id="50" name="MH_Other_7">
              <a:extLst>
                <a:ext uri="{FF2B5EF4-FFF2-40B4-BE49-F238E27FC236}">
                  <a16:creationId xmlns:a16="http://schemas.microsoft.com/office/drawing/2014/main" id="{365D0092-3D30-4CB0-87A9-F1FD60786197}"/>
                </a:ext>
              </a:extLst>
            </p:cNvPr>
            <p:cNvCxnSpPr/>
            <p:nvPr>
              <p:custDataLst>
                <p:tags r:id="rId12"/>
              </p:custDataLst>
            </p:nvPr>
          </p:nvCxnSpPr>
          <p:spPr>
            <a:xfrm>
              <a:off x="7937073" y="1504694"/>
              <a:ext cx="0" cy="2523523"/>
            </a:xfrm>
            <a:prstGeom prst="line">
              <a:avLst/>
            </a:prstGeom>
            <a:noFill/>
            <a:ln w="19050" cap="flat" cmpd="sng" algn="ctr">
              <a:solidFill>
                <a:srgbClr val="000000">
                  <a:lumMod val="50000"/>
                  <a:lumOff val="50000"/>
                </a:srgbClr>
              </a:solidFill>
              <a:prstDash val="solid"/>
              <a:miter lim="800000"/>
            </a:ln>
            <a:effectLst/>
          </p:spPr>
        </p:cxnSp>
        <p:grpSp>
          <p:nvGrpSpPr>
            <p:cNvPr id="51" name="组合 50">
              <a:extLst>
                <a:ext uri="{FF2B5EF4-FFF2-40B4-BE49-F238E27FC236}">
                  <a16:creationId xmlns:a16="http://schemas.microsoft.com/office/drawing/2014/main" id="{1BCFD7C4-ED28-468C-AD20-BB0971823204}"/>
                </a:ext>
              </a:extLst>
            </p:cNvPr>
            <p:cNvGrpSpPr/>
            <p:nvPr/>
          </p:nvGrpSpPr>
          <p:grpSpPr>
            <a:xfrm>
              <a:off x="7467029" y="3848963"/>
              <a:ext cx="991880" cy="1104451"/>
              <a:chOff x="7467029" y="3981707"/>
              <a:chExt cx="991880" cy="1104451"/>
            </a:xfrm>
          </p:grpSpPr>
          <p:sp>
            <p:nvSpPr>
              <p:cNvPr id="52" name="MH_SubTitle_4">
                <a:extLst>
                  <a:ext uri="{FF2B5EF4-FFF2-40B4-BE49-F238E27FC236}">
                    <a16:creationId xmlns:a16="http://schemas.microsoft.com/office/drawing/2014/main" id="{1E9A283B-54E1-43F1-9BD6-FB5A152E53D5}"/>
                  </a:ext>
                </a:extLst>
              </p:cNvPr>
              <p:cNvSpPr/>
              <p:nvPr>
                <p:custDataLst>
                  <p:tags r:id="rId13"/>
                </p:custDataLst>
              </p:nvPr>
            </p:nvSpPr>
            <p:spPr>
              <a:xfrm>
                <a:off x="7467029" y="3981707"/>
                <a:ext cx="928145" cy="928145"/>
              </a:xfrm>
              <a:prstGeom prst="ellipse">
                <a:avLst/>
              </a:prstGeom>
              <a:solidFill>
                <a:sysClr val="windowText" lastClr="000000">
                  <a:lumMod val="75000"/>
                  <a:lumOff val="2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53" name="MH_Other_8">
                <a:extLst>
                  <a:ext uri="{FF2B5EF4-FFF2-40B4-BE49-F238E27FC236}">
                    <a16:creationId xmlns:a16="http://schemas.microsoft.com/office/drawing/2014/main" id="{3F7B1338-67D8-427E-864A-59E6D57410CF}"/>
                  </a:ext>
                </a:extLst>
              </p:cNvPr>
              <p:cNvSpPr/>
              <p:nvPr>
                <p:custDataLst>
                  <p:tags r:id="rId14"/>
                </p:custDataLst>
              </p:nvPr>
            </p:nvSpPr>
            <p:spPr>
              <a:xfrm rot="18289111">
                <a:off x="8032679" y="4659928"/>
                <a:ext cx="426231" cy="426229"/>
              </a:xfrm>
              <a:prstGeom prst="ellipse">
                <a:avLst/>
              </a:prstGeom>
              <a:solidFill>
                <a:srgbClr val="FFFFFF"/>
              </a:solidFill>
              <a:ln w="19050" cap="flat" cmpd="sng" algn="ctr">
                <a:solidFill>
                  <a:srgbClr val="000000">
                    <a:lumMod val="50000"/>
                    <a:lumOff val="50000"/>
                  </a:srgbClr>
                </a:soli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Microsoft YaHei"/>
                </a:endParaRPr>
              </a:p>
            </p:txBody>
          </p:sp>
          <p:sp>
            <p:nvSpPr>
              <p:cNvPr id="54" name="文本框 15">
                <a:extLst>
                  <a:ext uri="{FF2B5EF4-FFF2-40B4-BE49-F238E27FC236}">
                    <a16:creationId xmlns:a16="http://schemas.microsoft.com/office/drawing/2014/main" id="{A94F8DEE-FD63-49C3-A8D8-903BCFD61DA6}"/>
                  </a:ext>
                </a:extLst>
              </p:cNvPr>
              <p:cNvSpPr txBox="1"/>
              <p:nvPr>
                <p:custDataLst>
                  <p:tags r:id="rId15"/>
                </p:custDataLst>
              </p:nvPr>
            </p:nvSpPr>
            <p:spPr>
              <a:xfrm>
                <a:off x="7528399" y="4126559"/>
                <a:ext cx="834368"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添加</a:t>
                </a:r>
                <a:endParaRPr kumimoji="0" lang="en-US" altLang="zh-CN" sz="1600" b="1" i="0" u="none" strike="noStrike" kern="1200" cap="none" spc="0" normalizeH="0" baseline="0" noProof="0" dirty="0">
                  <a:ln>
                    <a:noFill/>
                  </a:ln>
                  <a:solidFill>
                    <a:srgbClr val="FFFFFF"/>
                  </a:solidFill>
                  <a:effectLst/>
                  <a:uLnTx/>
                  <a:uFillTx/>
                  <a:latin typeface="Arial"/>
                  <a:ea typeface="思源黑体 CN Light"/>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标题</a:t>
                </a:r>
              </a:p>
            </p:txBody>
          </p:sp>
          <p:sp>
            <p:nvSpPr>
              <p:cNvPr id="55" name="KSO_Shape">
                <a:extLst>
                  <a:ext uri="{FF2B5EF4-FFF2-40B4-BE49-F238E27FC236}">
                    <a16:creationId xmlns:a16="http://schemas.microsoft.com/office/drawing/2014/main" id="{E8DB2C15-F6C4-4CC3-96B1-95E40FA5C6E2}"/>
                  </a:ext>
                </a:extLst>
              </p:cNvPr>
              <p:cNvSpPr/>
              <p:nvPr>
                <p:custDataLst>
                  <p:tags r:id="rId16"/>
                </p:custDataLst>
              </p:nvPr>
            </p:nvSpPr>
            <p:spPr bwMode="auto">
              <a:xfrm flipH="1">
                <a:off x="8095971" y="4748129"/>
                <a:ext cx="311845" cy="268000"/>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000000">
                  <a:lumMod val="50000"/>
                  <a:lumOff val="50000"/>
                </a:srgbClr>
              </a:solidFill>
              <a:ln>
                <a:noFill/>
              </a:ln>
            </p:spPr>
            <p:txBody>
              <a:bodyPr lIns="90000" tIns="46800" rIns="90000" bIns="46800" anchor="ctr">
                <a:normAutofit fontScale="92500" lnSpcReduction="10000"/>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srgbClr val="000000"/>
                  </a:solidFill>
                  <a:effectLst/>
                  <a:uLnTx/>
                  <a:uFillTx/>
                  <a:latin typeface="Arial"/>
                  <a:ea typeface="Microsoft YaHei"/>
                  <a:cs typeface="+mn-cs"/>
                </a:endParaRPr>
              </a:p>
            </p:txBody>
          </p:sp>
        </p:grpSp>
      </p:grpSp>
      <p:sp>
        <p:nvSpPr>
          <p:cNvPr id="49" name="Rectangle 16">
            <a:extLst>
              <a:ext uri="{FF2B5EF4-FFF2-40B4-BE49-F238E27FC236}">
                <a16:creationId xmlns:a16="http://schemas.microsoft.com/office/drawing/2014/main" id="{7610CC73-CA6D-4B84-B517-B10BAC8FAEE1}"/>
              </a:ext>
            </a:extLst>
          </p:cNvPr>
          <p:cNvSpPr/>
          <p:nvPr/>
        </p:nvSpPr>
        <p:spPr>
          <a:xfrm flipH="1">
            <a:off x="7266592" y="5130560"/>
            <a:ext cx="1420518"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cxnSp>
        <p:nvCxnSpPr>
          <p:cNvPr id="59" name="MH_Other_4">
            <a:extLst>
              <a:ext uri="{FF2B5EF4-FFF2-40B4-BE49-F238E27FC236}">
                <a16:creationId xmlns:a16="http://schemas.microsoft.com/office/drawing/2014/main" id="{307FB93E-17AA-4616-904E-963607F82AF3}"/>
              </a:ext>
            </a:extLst>
          </p:cNvPr>
          <p:cNvCxnSpPr/>
          <p:nvPr>
            <p:custDataLst>
              <p:tags r:id="rId7"/>
            </p:custDataLst>
          </p:nvPr>
        </p:nvCxnSpPr>
        <p:spPr>
          <a:xfrm>
            <a:off x="9760329" y="1504694"/>
            <a:ext cx="0" cy="2523523"/>
          </a:xfrm>
          <a:prstGeom prst="line">
            <a:avLst/>
          </a:prstGeom>
          <a:noFill/>
          <a:ln w="19050" cap="flat" cmpd="sng" algn="ctr">
            <a:solidFill>
              <a:srgbClr val="000000">
                <a:lumMod val="50000"/>
                <a:lumOff val="50000"/>
              </a:srgbClr>
            </a:solidFill>
            <a:prstDash val="solid"/>
            <a:miter lim="800000"/>
          </a:ln>
          <a:effectLst/>
        </p:spPr>
      </p:cxnSp>
      <p:grpSp>
        <p:nvGrpSpPr>
          <p:cNvPr id="60" name="组合 59">
            <a:extLst>
              <a:ext uri="{FF2B5EF4-FFF2-40B4-BE49-F238E27FC236}">
                <a16:creationId xmlns:a16="http://schemas.microsoft.com/office/drawing/2014/main" id="{0C3EE7FB-5D52-4213-8B31-853E9662BDF2}"/>
              </a:ext>
            </a:extLst>
          </p:cNvPr>
          <p:cNvGrpSpPr/>
          <p:nvPr/>
        </p:nvGrpSpPr>
        <p:grpSpPr>
          <a:xfrm>
            <a:off x="9253728" y="3848963"/>
            <a:ext cx="1041453" cy="1104451"/>
            <a:chOff x="9150326" y="3981707"/>
            <a:chExt cx="1041453" cy="1104451"/>
          </a:xfrm>
        </p:grpSpPr>
        <p:sp>
          <p:nvSpPr>
            <p:cNvPr id="61" name="MH_SubTitle_5">
              <a:extLst>
                <a:ext uri="{FF2B5EF4-FFF2-40B4-BE49-F238E27FC236}">
                  <a16:creationId xmlns:a16="http://schemas.microsoft.com/office/drawing/2014/main" id="{1B31A84F-6C04-4A7D-B391-A406C3C5D177}"/>
                </a:ext>
              </a:extLst>
            </p:cNvPr>
            <p:cNvSpPr/>
            <p:nvPr>
              <p:custDataLst>
                <p:tags r:id="rId8"/>
              </p:custDataLst>
            </p:nvPr>
          </p:nvSpPr>
          <p:spPr>
            <a:xfrm>
              <a:off x="9186882" y="3981707"/>
              <a:ext cx="930137" cy="928145"/>
            </a:xfrm>
            <a:prstGeom prst="ellipse">
              <a:avLst/>
            </a:prstGeom>
            <a:solidFill>
              <a:sysClr val="windowText" lastClr="000000">
                <a:lumMod val="75000"/>
                <a:lumOff val="2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62" name="MH_Other_5">
              <a:extLst>
                <a:ext uri="{FF2B5EF4-FFF2-40B4-BE49-F238E27FC236}">
                  <a16:creationId xmlns:a16="http://schemas.microsoft.com/office/drawing/2014/main" id="{04781046-0B0B-4BDB-8570-62C58DB3B444}"/>
                </a:ext>
              </a:extLst>
            </p:cNvPr>
            <p:cNvSpPr/>
            <p:nvPr>
              <p:custDataLst>
                <p:tags r:id="rId9"/>
              </p:custDataLst>
            </p:nvPr>
          </p:nvSpPr>
          <p:spPr>
            <a:xfrm rot="18289111">
              <a:off x="9754525" y="4659928"/>
              <a:ext cx="426231" cy="426229"/>
            </a:xfrm>
            <a:prstGeom prst="ellipse">
              <a:avLst/>
            </a:prstGeom>
            <a:solidFill>
              <a:srgbClr val="FFFFFF"/>
            </a:solidFill>
            <a:ln w="19050" cap="flat" cmpd="sng" algn="ctr">
              <a:solidFill>
                <a:srgbClr val="000000">
                  <a:lumMod val="50000"/>
                  <a:lumOff val="50000"/>
                </a:srgbClr>
              </a:soli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Microsoft YaHei"/>
              </a:endParaRPr>
            </a:p>
          </p:txBody>
        </p:sp>
        <p:sp>
          <p:nvSpPr>
            <p:cNvPr id="63" name="文本框 15">
              <a:extLst>
                <a:ext uri="{FF2B5EF4-FFF2-40B4-BE49-F238E27FC236}">
                  <a16:creationId xmlns:a16="http://schemas.microsoft.com/office/drawing/2014/main" id="{B5D5F985-DAD5-460A-A6AE-D684E15A49F4}"/>
                </a:ext>
              </a:extLst>
            </p:cNvPr>
            <p:cNvSpPr txBox="1"/>
            <p:nvPr>
              <p:custDataLst>
                <p:tags r:id="rId10"/>
              </p:custDataLst>
            </p:nvPr>
          </p:nvSpPr>
          <p:spPr>
            <a:xfrm>
              <a:off x="9150326" y="4107200"/>
              <a:ext cx="1041453"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添加</a:t>
              </a:r>
              <a:endParaRPr kumimoji="0" lang="en-US" altLang="zh-CN" sz="1600" b="1" i="0" u="none" strike="noStrike" kern="1200" cap="none" spc="0" normalizeH="0" baseline="0" noProof="0" dirty="0">
                <a:ln>
                  <a:noFill/>
                </a:ln>
                <a:solidFill>
                  <a:srgbClr val="FFFFFF"/>
                </a:solidFill>
                <a:effectLst/>
                <a:uLnTx/>
                <a:uFillTx/>
                <a:latin typeface="Arial"/>
                <a:ea typeface="思源黑体 CN Light"/>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思源黑体 CN Light"/>
                  <a:cs typeface="+mn-cs"/>
                </a:rPr>
                <a:t>标题</a:t>
              </a:r>
            </a:p>
          </p:txBody>
        </p:sp>
        <p:sp>
          <p:nvSpPr>
            <p:cNvPr id="64" name="KSO_Shape">
              <a:extLst>
                <a:ext uri="{FF2B5EF4-FFF2-40B4-BE49-F238E27FC236}">
                  <a16:creationId xmlns:a16="http://schemas.microsoft.com/office/drawing/2014/main" id="{8F600D2E-C340-47B2-8B88-AD8E92DCF104}"/>
                </a:ext>
              </a:extLst>
            </p:cNvPr>
            <p:cNvSpPr/>
            <p:nvPr>
              <p:custDataLst>
                <p:tags r:id="rId11"/>
              </p:custDataLst>
            </p:nvPr>
          </p:nvSpPr>
          <p:spPr bwMode="auto">
            <a:xfrm>
              <a:off x="9868155" y="4746422"/>
              <a:ext cx="235264" cy="291247"/>
            </a:xfrm>
            <a:custGeom>
              <a:avLst/>
              <a:gdLst>
                <a:gd name="T0" fmla="*/ 285195 w 3309"/>
                <a:gd name="T1" fmla="*/ 209540 h 3497"/>
                <a:gd name="T2" fmla="*/ 645550 w 3309"/>
                <a:gd name="T3" fmla="*/ 713569 h 3497"/>
                <a:gd name="T4" fmla="*/ 601793 w 3309"/>
                <a:gd name="T5" fmla="*/ 534919 h 3497"/>
                <a:gd name="T6" fmla="*/ 661509 w 3309"/>
                <a:gd name="T7" fmla="*/ 415476 h 3497"/>
                <a:gd name="T8" fmla="*/ 813887 w 3309"/>
                <a:gd name="T9" fmla="*/ 515870 h 3497"/>
                <a:gd name="T10" fmla="*/ 876692 w 3309"/>
                <a:gd name="T11" fmla="*/ 497336 h 3497"/>
                <a:gd name="T12" fmla="*/ 887503 w 3309"/>
                <a:gd name="T13" fmla="*/ 374804 h 3497"/>
                <a:gd name="T14" fmla="*/ 1038337 w 3309"/>
                <a:gd name="T15" fmla="*/ 387675 h 3497"/>
                <a:gd name="T16" fmla="*/ 1050692 w 3309"/>
                <a:gd name="T17" fmla="*/ 422684 h 3497"/>
                <a:gd name="T18" fmla="*/ 1104230 w 3309"/>
                <a:gd name="T19" fmla="*/ 505058 h 3497"/>
                <a:gd name="T20" fmla="*/ 1111952 w 3309"/>
                <a:gd name="T21" fmla="*/ 466960 h 3497"/>
                <a:gd name="T22" fmla="*/ 1209763 w 3309"/>
                <a:gd name="T23" fmla="*/ 413417 h 3497"/>
                <a:gd name="T24" fmla="*/ 1424946 w 3309"/>
                <a:gd name="T25" fmla="*/ 1166114 h 3497"/>
                <a:gd name="T26" fmla="*/ 1072313 w 3309"/>
                <a:gd name="T27" fmla="*/ 1638222 h 3497"/>
                <a:gd name="T28" fmla="*/ 669230 w 3309"/>
                <a:gd name="T29" fmla="*/ 1337041 h 3497"/>
                <a:gd name="T30" fmla="*/ 188414 w 3309"/>
                <a:gd name="T31" fmla="*/ 1154272 h 3497"/>
                <a:gd name="T32" fmla="*/ 298065 w 3309"/>
                <a:gd name="T33" fmla="*/ 1078076 h 3497"/>
                <a:gd name="T34" fmla="*/ 569361 w 3309"/>
                <a:gd name="T35" fmla="*/ 1102788 h 3497"/>
                <a:gd name="T36" fmla="*/ 152379 w 3309"/>
                <a:gd name="T37" fmla="*/ 294489 h 3497"/>
                <a:gd name="T38" fmla="*/ 178118 w 3309"/>
                <a:gd name="T39" fmla="*/ 166293 h 3497"/>
                <a:gd name="T40" fmla="*/ 109651 w 3309"/>
                <a:gd name="T41" fmla="*/ 62811 h 3497"/>
                <a:gd name="T42" fmla="*/ 53024 w 3309"/>
                <a:gd name="T43" fmla="*/ 354210 h 3497"/>
                <a:gd name="T44" fmla="*/ 401538 w 3309"/>
                <a:gd name="T45" fmla="*/ 962752 h 3497"/>
                <a:gd name="T46" fmla="*/ 171941 w 3309"/>
                <a:gd name="T47" fmla="*/ 981801 h 3497"/>
                <a:gd name="T48" fmla="*/ 242467 w 3309"/>
                <a:gd name="T49" fmla="*/ 1385436 h 3497"/>
                <a:gd name="T50" fmla="*/ 876177 w 3309"/>
                <a:gd name="T51" fmla="*/ 1548125 h 3497"/>
                <a:gd name="T52" fmla="*/ 1023923 w 3309"/>
                <a:gd name="T53" fmla="*/ 1800397 h 3497"/>
                <a:gd name="T54" fmla="*/ 1597402 w 3309"/>
                <a:gd name="T55" fmla="*/ 1469355 h 3497"/>
                <a:gd name="T56" fmla="*/ 1643218 w 3309"/>
                <a:gd name="T57" fmla="*/ 1301517 h 3497"/>
                <a:gd name="T58" fmla="*/ 1421857 w 3309"/>
                <a:gd name="T59" fmla="*/ 540582 h 3497"/>
                <a:gd name="T60" fmla="*/ 1420313 w 3309"/>
                <a:gd name="T61" fmla="*/ 533890 h 3497"/>
                <a:gd name="T62" fmla="*/ 1370893 w 3309"/>
                <a:gd name="T63" fmla="*/ 389734 h 3497"/>
                <a:gd name="T64" fmla="*/ 1127396 w 3309"/>
                <a:gd name="T65" fmla="*/ 295518 h 3497"/>
                <a:gd name="T66" fmla="*/ 825727 w 3309"/>
                <a:gd name="T67" fmla="*/ 267717 h 3497"/>
                <a:gd name="T68" fmla="*/ 599733 w 3309"/>
                <a:gd name="T69" fmla="*/ 308389 h 3497"/>
                <a:gd name="T70" fmla="*/ 518396 w 3309"/>
                <a:gd name="T71" fmla="*/ 363992 h 3497"/>
                <a:gd name="T72" fmla="*/ 391242 w 3309"/>
                <a:gd name="T73" fmla="*/ 145700 h 3497"/>
                <a:gd name="T74" fmla="*/ 116343 w 3309"/>
                <a:gd name="T75" fmla="*/ 59207 h 34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309" h="3497">
                  <a:moveTo>
                    <a:pt x="346" y="323"/>
                  </a:moveTo>
                  <a:cubicBezTo>
                    <a:pt x="432" y="274"/>
                    <a:pt x="502" y="323"/>
                    <a:pt x="554" y="407"/>
                  </a:cubicBezTo>
                  <a:cubicBezTo>
                    <a:pt x="554" y="407"/>
                    <a:pt x="1109" y="1359"/>
                    <a:pt x="1116" y="1370"/>
                  </a:cubicBezTo>
                  <a:cubicBezTo>
                    <a:pt x="1143" y="1418"/>
                    <a:pt x="1223" y="1404"/>
                    <a:pt x="1254" y="1386"/>
                  </a:cubicBezTo>
                  <a:cubicBezTo>
                    <a:pt x="1297" y="1361"/>
                    <a:pt x="1321" y="1286"/>
                    <a:pt x="1266" y="1192"/>
                  </a:cubicBezTo>
                  <a:cubicBezTo>
                    <a:pt x="1169" y="1039"/>
                    <a:pt x="1169" y="1039"/>
                    <a:pt x="1169" y="1039"/>
                  </a:cubicBezTo>
                  <a:cubicBezTo>
                    <a:pt x="1111" y="956"/>
                    <a:pt x="1168" y="886"/>
                    <a:pt x="1251" y="828"/>
                  </a:cubicBezTo>
                  <a:cubicBezTo>
                    <a:pt x="1262" y="821"/>
                    <a:pt x="1274" y="813"/>
                    <a:pt x="1285" y="807"/>
                  </a:cubicBezTo>
                  <a:cubicBezTo>
                    <a:pt x="1355" y="766"/>
                    <a:pt x="1421" y="758"/>
                    <a:pt x="1471" y="830"/>
                  </a:cubicBezTo>
                  <a:cubicBezTo>
                    <a:pt x="1581" y="1002"/>
                    <a:pt x="1581" y="1002"/>
                    <a:pt x="1581" y="1002"/>
                  </a:cubicBezTo>
                  <a:cubicBezTo>
                    <a:pt x="1621" y="1045"/>
                    <a:pt x="1649" y="1050"/>
                    <a:pt x="1667" y="1039"/>
                  </a:cubicBezTo>
                  <a:cubicBezTo>
                    <a:pt x="1697" y="1022"/>
                    <a:pt x="1703" y="966"/>
                    <a:pt x="1703" y="966"/>
                  </a:cubicBezTo>
                  <a:cubicBezTo>
                    <a:pt x="1671" y="878"/>
                    <a:pt x="1671" y="878"/>
                    <a:pt x="1671" y="878"/>
                  </a:cubicBezTo>
                  <a:cubicBezTo>
                    <a:pt x="1645" y="805"/>
                    <a:pt x="1668" y="760"/>
                    <a:pt x="1724" y="728"/>
                  </a:cubicBezTo>
                  <a:cubicBezTo>
                    <a:pt x="1740" y="719"/>
                    <a:pt x="1760" y="710"/>
                    <a:pt x="1782" y="702"/>
                  </a:cubicBezTo>
                  <a:cubicBezTo>
                    <a:pt x="1877" y="668"/>
                    <a:pt x="1982" y="658"/>
                    <a:pt x="2017" y="753"/>
                  </a:cubicBezTo>
                  <a:cubicBezTo>
                    <a:pt x="2041" y="821"/>
                    <a:pt x="2041" y="821"/>
                    <a:pt x="2041" y="821"/>
                  </a:cubicBezTo>
                  <a:cubicBezTo>
                    <a:pt x="2041" y="821"/>
                    <a:pt x="2041" y="821"/>
                    <a:pt x="2041" y="821"/>
                  </a:cubicBezTo>
                  <a:cubicBezTo>
                    <a:pt x="2041" y="821"/>
                    <a:pt x="2082" y="1031"/>
                    <a:pt x="2127" y="1005"/>
                  </a:cubicBezTo>
                  <a:cubicBezTo>
                    <a:pt x="2133" y="1002"/>
                    <a:pt x="2139" y="994"/>
                    <a:pt x="2145" y="981"/>
                  </a:cubicBezTo>
                  <a:cubicBezTo>
                    <a:pt x="2145" y="981"/>
                    <a:pt x="2145" y="981"/>
                    <a:pt x="2145" y="981"/>
                  </a:cubicBezTo>
                  <a:cubicBezTo>
                    <a:pt x="2160" y="907"/>
                    <a:pt x="2160" y="907"/>
                    <a:pt x="2160" y="907"/>
                  </a:cubicBezTo>
                  <a:cubicBezTo>
                    <a:pt x="2162" y="864"/>
                    <a:pt x="2179" y="838"/>
                    <a:pt x="2205" y="823"/>
                  </a:cubicBezTo>
                  <a:cubicBezTo>
                    <a:pt x="2240" y="802"/>
                    <a:pt x="2293" y="801"/>
                    <a:pt x="2350" y="803"/>
                  </a:cubicBezTo>
                  <a:cubicBezTo>
                    <a:pt x="2452" y="806"/>
                    <a:pt x="2473" y="906"/>
                    <a:pt x="2527" y="1102"/>
                  </a:cubicBezTo>
                  <a:cubicBezTo>
                    <a:pt x="2768" y="2265"/>
                    <a:pt x="2768" y="2265"/>
                    <a:pt x="2768" y="2265"/>
                  </a:cubicBezTo>
                  <a:cubicBezTo>
                    <a:pt x="2990" y="2659"/>
                    <a:pt x="2990" y="2659"/>
                    <a:pt x="2990" y="2659"/>
                  </a:cubicBezTo>
                  <a:cubicBezTo>
                    <a:pt x="2083" y="3182"/>
                    <a:pt x="2083" y="3182"/>
                    <a:pt x="2083" y="3182"/>
                  </a:cubicBezTo>
                  <a:cubicBezTo>
                    <a:pt x="1848" y="2781"/>
                    <a:pt x="1848" y="2781"/>
                    <a:pt x="1848" y="2781"/>
                  </a:cubicBezTo>
                  <a:cubicBezTo>
                    <a:pt x="1848" y="2781"/>
                    <a:pt x="1615" y="2786"/>
                    <a:pt x="1300" y="2597"/>
                  </a:cubicBezTo>
                  <a:cubicBezTo>
                    <a:pt x="514" y="2455"/>
                    <a:pt x="514" y="2455"/>
                    <a:pt x="514" y="2455"/>
                  </a:cubicBezTo>
                  <a:cubicBezTo>
                    <a:pt x="414" y="2437"/>
                    <a:pt x="348" y="2341"/>
                    <a:pt x="366" y="2242"/>
                  </a:cubicBezTo>
                  <a:cubicBezTo>
                    <a:pt x="375" y="2186"/>
                    <a:pt x="409" y="2141"/>
                    <a:pt x="455" y="2115"/>
                  </a:cubicBezTo>
                  <a:cubicBezTo>
                    <a:pt x="491" y="2094"/>
                    <a:pt x="534" y="2086"/>
                    <a:pt x="579" y="2094"/>
                  </a:cubicBezTo>
                  <a:cubicBezTo>
                    <a:pt x="1031" y="2149"/>
                    <a:pt x="1031" y="2149"/>
                    <a:pt x="1031" y="2149"/>
                  </a:cubicBezTo>
                  <a:cubicBezTo>
                    <a:pt x="1064" y="2154"/>
                    <a:pt x="1089" y="2152"/>
                    <a:pt x="1106" y="2142"/>
                  </a:cubicBezTo>
                  <a:cubicBezTo>
                    <a:pt x="1170" y="2105"/>
                    <a:pt x="1104" y="1947"/>
                    <a:pt x="891" y="1577"/>
                  </a:cubicBezTo>
                  <a:cubicBezTo>
                    <a:pt x="296" y="572"/>
                    <a:pt x="296" y="572"/>
                    <a:pt x="296" y="572"/>
                  </a:cubicBezTo>
                  <a:cubicBezTo>
                    <a:pt x="242" y="486"/>
                    <a:pt x="255" y="380"/>
                    <a:pt x="340" y="326"/>
                  </a:cubicBezTo>
                  <a:cubicBezTo>
                    <a:pt x="342" y="325"/>
                    <a:pt x="344" y="324"/>
                    <a:pt x="346" y="323"/>
                  </a:cubicBezTo>
                  <a:moveTo>
                    <a:pt x="226" y="115"/>
                  </a:moveTo>
                  <a:cubicBezTo>
                    <a:pt x="222" y="117"/>
                    <a:pt x="217" y="120"/>
                    <a:pt x="213" y="122"/>
                  </a:cubicBezTo>
                  <a:cubicBezTo>
                    <a:pt x="117" y="183"/>
                    <a:pt x="50" y="277"/>
                    <a:pt x="25" y="387"/>
                  </a:cubicBezTo>
                  <a:cubicBezTo>
                    <a:pt x="0" y="496"/>
                    <a:pt x="45" y="593"/>
                    <a:pt x="103" y="688"/>
                  </a:cubicBezTo>
                  <a:cubicBezTo>
                    <a:pt x="696" y="1691"/>
                    <a:pt x="696" y="1691"/>
                    <a:pt x="696" y="1691"/>
                  </a:cubicBezTo>
                  <a:cubicBezTo>
                    <a:pt x="735" y="1758"/>
                    <a:pt x="754" y="1823"/>
                    <a:pt x="780" y="1870"/>
                  </a:cubicBezTo>
                  <a:cubicBezTo>
                    <a:pt x="617" y="1856"/>
                    <a:pt x="617" y="1856"/>
                    <a:pt x="617" y="1856"/>
                  </a:cubicBezTo>
                  <a:cubicBezTo>
                    <a:pt x="520" y="1840"/>
                    <a:pt x="420" y="1858"/>
                    <a:pt x="334" y="1907"/>
                  </a:cubicBezTo>
                  <a:cubicBezTo>
                    <a:pt x="226" y="1969"/>
                    <a:pt x="151" y="2076"/>
                    <a:pt x="129" y="2199"/>
                  </a:cubicBezTo>
                  <a:cubicBezTo>
                    <a:pt x="88" y="2429"/>
                    <a:pt x="241" y="2650"/>
                    <a:pt x="471" y="2691"/>
                  </a:cubicBezTo>
                  <a:cubicBezTo>
                    <a:pt x="1215" y="2826"/>
                    <a:pt x="1215" y="2826"/>
                    <a:pt x="1215" y="2826"/>
                  </a:cubicBezTo>
                  <a:cubicBezTo>
                    <a:pt x="1415" y="2939"/>
                    <a:pt x="1586" y="2986"/>
                    <a:pt x="1702" y="3007"/>
                  </a:cubicBezTo>
                  <a:cubicBezTo>
                    <a:pt x="1868" y="3291"/>
                    <a:pt x="1868" y="3291"/>
                    <a:pt x="1868" y="3291"/>
                  </a:cubicBezTo>
                  <a:cubicBezTo>
                    <a:pt x="1989" y="3497"/>
                    <a:pt x="1989" y="3497"/>
                    <a:pt x="1989" y="3497"/>
                  </a:cubicBezTo>
                  <a:cubicBezTo>
                    <a:pt x="2196" y="3377"/>
                    <a:pt x="2196" y="3377"/>
                    <a:pt x="2196" y="3377"/>
                  </a:cubicBezTo>
                  <a:cubicBezTo>
                    <a:pt x="3103" y="2854"/>
                    <a:pt x="3103" y="2854"/>
                    <a:pt x="3103" y="2854"/>
                  </a:cubicBezTo>
                  <a:cubicBezTo>
                    <a:pt x="3309" y="2735"/>
                    <a:pt x="3309" y="2735"/>
                    <a:pt x="3309" y="2735"/>
                  </a:cubicBezTo>
                  <a:cubicBezTo>
                    <a:pt x="3192" y="2528"/>
                    <a:pt x="3192" y="2528"/>
                    <a:pt x="3192" y="2528"/>
                  </a:cubicBezTo>
                  <a:cubicBezTo>
                    <a:pt x="2995" y="2179"/>
                    <a:pt x="2995" y="2179"/>
                    <a:pt x="2995" y="2179"/>
                  </a:cubicBezTo>
                  <a:cubicBezTo>
                    <a:pt x="2762" y="1050"/>
                    <a:pt x="2762" y="1050"/>
                    <a:pt x="2762" y="1050"/>
                  </a:cubicBezTo>
                  <a:cubicBezTo>
                    <a:pt x="2761" y="1044"/>
                    <a:pt x="2761" y="1044"/>
                    <a:pt x="2761" y="1044"/>
                  </a:cubicBezTo>
                  <a:cubicBezTo>
                    <a:pt x="2759" y="1037"/>
                    <a:pt x="2759" y="1037"/>
                    <a:pt x="2759" y="1037"/>
                  </a:cubicBezTo>
                  <a:cubicBezTo>
                    <a:pt x="2749" y="1003"/>
                    <a:pt x="2749" y="1003"/>
                    <a:pt x="2749" y="1003"/>
                  </a:cubicBezTo>
                  <a:cubicBezTo>
                    <a:pt x="2721" y="903"/>
                    <a:pt x="2700" y="824"/>
                    <a:pt x="2663" y="757"/>
                  </a:cubicBezTo>
                  <a:cubicBezTo>
                    <a:pt x="2574" y="594"/>
                    <a:pt x="2435" y="565"/>
                    <a:pt x="2359" y="563"/>
                  </a:cubicBezTo>
                  <a:cubicBezTo>
                    <a:pt x="2304" y="561"/>
                    <a:pt x="2246" y="561"/>
                    <a:pt x="2190" y="574"/>
                  </a:cubicBezTo>
                  <a:cubicBezTo>
                    <a:pt x="2104" y="461"/>
                    <a:pt x="1943" y="388"/>
                    <a:pt x="1700" y="476"/>
                  </a:cubicBezTo>
                  <a:cubicBezTo>
                    <a:pt x="1663" y="490"/>
                    <a:pt x="1632" y="504"/>
                    <a:pt x="1604" y="520"/>
                  </a:cubicBezTo>
                  <a:cubicBezTo>
                    <a:pt x="1577" y="536"/>
                    <a:pt x="1553" y="553"/>
                    <a:pt x="1532" y="572"/>
                  </a:cubicBezTo>
                  <a:cubicBezTo>
                    <a:pt x="1436" y="523"/>
                    <a:pt x="1309" y="515"/>
                    <a:pt x="1165" y="599"/>
                  </a:cubicBezTo>
                  <a:cubicBezTo>
                    <a:pt x="1148" y="608"/>
                    <a:pt x="1092" y="642"/>
                    <a:pt x="1075" y="654"/>
                  </a:cubicBezTo>
                  <a:cubicBezTo>
                    <a:pt x="1050" y="671"/>
                    <a:pt x="1027" y="688"/>
                    <a:pt x="1007" y="707"/>
                  </a:cubicBezTo>
                  <a:cubicBezTo>
                    <a:pt x="893" y="511"/>
                    <a:pt x="786" y="328"/>
                    <a:pt x="762" y="286"/>
                  </a:cubicBezTo>
                  <a:cubicBezTo>
                    <a:pt x="760" y="283"/>
                    <a:pt x="760" y="283"/>
                    <a:pt x="760" y="283"/>
                  </a:cubicBezTo>
                  <a:cubicBezTo>
                    <a:pt x="758" y="279"/>
                    <a:pt x="758" y="279"/>
                    <a:pt x="758" y="279"/>
                  </a:cubicBezTo>
                  <a:cubicBezTo>
                    <a:pt x="636" y="85"/>
                    <a:pt x="425" y="0"/>
                    <a:pt x="226" y="115"/>
                  </a:cubicBezTo>
                  <a:close/>
                </a:path>
              </a:pathLst>
            </a:custGeom>
            <a:solidFill>
              <a:srgbClr val="000000">
                <a:lumMod val="50000"/>
                <a:lumOff val="50000"/>
              </a:srgbClr>
            </a:solidFill>
            <a:ln>
              <a:noFill/>
            </a:ln>
          </p:spPr>
          <p:txBody>
            <a:bodyPr lIns="90000" tIns="46800" rIns="90000" bIns="46800" anchor="ctr" anchorCtr="1">
              <a:normAutofit lnSpcReduction="10000"/>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srgbClr val="000000"/>
                </a:solidFill>
                <a:effectLst/>
                <a:uLnTx/>
                <a:uFillTx/>
                <a:latin typeface="Arial"/>
                <a:ea typeface="Microsoft YaHei"/>
                <a:cs typeface="+mn-cs"/>
              </a:endParaRPr>
            </a:p>
          </p:txBody>
        </p:sp>
      </p:grpSp>
      <p:sp>
        <p:nvSpPr>
          <p:cNvPr id="58" name="Rectangle 16">
            <a:extLst>
              <a:ext uri="{FF2B5EF4-FFF2-40B4-BE49-F238E27FC236}">
                <a16:creationId xmlns:a16="http://schemas.microsoft.com/office/drawing/2014/main" id="{C2BE6980-092A-41E4-9783-B7214CA1DB57}"/>
              </a:ext>
            </a:extLst>
          </p:cNvPr>
          <p:cNvSpPr/>
          <p:nvPr/>
        </p:nvSpPr>
        <p:spPr>
          <a:xfrm flipH="1">
            <a:off x="9045092" y="5130560"/>
            <a:ext cx="1420518"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Tree>
    <p:extLst>
      <p:ext uri="{BB962C8B-B14F-4D97-AF65-F5344CB8AC3E}">
        <p14:creationId xmlns:p14="http://schemas.microsoft.com/office/powerpoint/2010/main" val="327139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id="{37BD55C9-01EA-4860-8700-C30DE3214476}"/>
              </a:ext>
            </a:extLst>
          </p:cNvPr>
          <p:cNvGrpSpPr/>
          <p:nvPr/>
        </p:nvGrpSpPr>
        <p:grpSpPr>
          <a:xfrm>
            <a:off x="555610" y="340725"/>
            <a:ext cx="3393333" cy="400110"/>
            <a:chOff x="2054210" y="4641324"/>
            <a:chExt cx="3393333" cy="400110"/>
          </a:xfrm>
        </p:grpSpPr>
        <p:sp>
          <p:nvSpPr>
            <p:cNvPr id="15" name="矩形 14">
              <a:extLst>
                <a:ext uri="{FF2B5EF4-FFF2-40B4-BE49-F238E27FC236}">
                  <a16:creationId xmlns:a16="http://schemas.microsoft.com/office/drawing/2014/main" id="{4D39E660-DAF6-4C60-A5C5-1A310C56B0A0}"/>
                </a:ext>
              </a:extLst>
            </p:cNvPr>
            <p:cNvSpPr/>
            <p:nvPr/>
          </p:nvSpPr>
          <p:spPr>
            <a:xfrm>
              <a:off x="2054210" y="4681998"/>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文本框 15">
              <a:extLst>
                <a:ext uri="{FF2B5EF4-FFF2-40B4-BE49-F238E27FC236}">
                  <a16:creationId xmlns:a16="http://schemas.microsoft.com/office/drawing/2014/main" id="{4A4DAC14-42E9-463E-A930-A0FBADA12A78}"/>
                </a:ext>
              </a:extLst>
            </p:cNvPr>
            <p:cNvSpPr txBox="1"/>
            <p:nvPr/>
          </p:nvSpPr>
          <p:spPr>
            <a:xfrm>
              <a:off x="2104677" y="4672102"/>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03</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919ED1A1-A44B-4051-8ECF-BEE7F1233DEF}"/>
                </a:ext>
              </a:extLst>
            </p:cNvPr>
            <p:cNvSpPr txBox="1"/>
            <p:nvPr/>
          </p:nvSpPr>
          <p:spPr>
            <a:xfrm>
              <a:off x="2795746" y="4641324"/>
              <a:ext cx="1145748"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艺术种类</a:t>
              </a:r>
            </a:p>
          </p:txBody>
        </p:sp>
        <p:sp>
          <p:nvSpPr>
            <p:cNvPr id="18" name="文本框 17">
              <a:extLst>
                <a:ext uri="{FF2B5EF4-FFF2-40B4-BE49-F238E27FC236}">
                  <a16:creationId xmlns:a16="http://schemas.microsoft.com/office/drawing/2014/main" id="{5CC3DBE0-C407-4530-985E-8F52F68134D8}"/>
                </a:ext>
              </a:extLst>
            </p:cNvPr>
            <p:cNvSpPr txBox="1"/>
            <p:nvPr/>
          </p:nvSpPr>
          <p:spPr>
            <a:xfrm>
              <a:off x="4107295" y="4782636"/>
              <a:ext cx="1340248"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 TYPES</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grpSp>
        <p:nvGrpSpPr>
          <p:cNvPr id="19" name="组合 18">
            <a:extLst>
              <a:ext uri="{FF2B5EF4-FFF2-40B4-BE49-F238E27FC236}">
                <a16:creationId xmlns:a16="http://schemas.microsoft.com/office/drawing/2014/main" id="{7E824D47-9D37-4299-B66E-423CC1558D62}"/>
              </a:ext>
            </a:extLst>
          </p:cNvPr>
          <p:cNvGrpSpPr/>
          <p:nvPr/>
        </p:nvGrpSpPr>
        <p:grpSpPr>
          <a:xfrm>
            <a:off x="7129644" y="1767028"/>
            <a:ext cx="3256445" cy="3767621"/>
            <a:chOff x="7129644" y="1679942"/>
            <a:chExt cx="3256445" cy="3767621"/>
          </a:xfrm>
        </p:grpSpPr>
        <p:grpSp>
          <p:nvGrpSpPr>
            <p:cNvPr id="20" name="组合 19">
              <a:extLst>
                <a:ext uri="{FF2B5EF4-FFF2-40B4-BE49-F238E27FC236}">
                  <a16:creationId xmlns:a16="http://schemas.microsoft.com/office/drawing/2014/main" id="{A86391D0-836B-4A0F-BFBC-7B322700E1EF}"/>
                </a:ext>
              </a:extLst>
            </p:cNvPr>
            <p:cNvGrpSpPr/>
            <p:nvPr/>
          </p:nvGrpSpPr>
          <p:grpSpPr>
            <a:xfrm>
              <a:off x="7129644" y="2012145"/>
              <a:ext cx="3256445" cy="3435418"/>
              <a:chOff x="7560853" y="2012145"/>
              <a:chExt cx="3256445" cy="3435418"/>
            </a:xfrm>
          </p:grpSpPr>
          <p:sp>
            <p:nvSpPr>
              <p:cNvPr id="28" name="弧形 27">
                <a:extLst>
                  <a:ext uri="{FF2B5EF4-FFF2-40B4-BE49-F238E27FC236}">
                    <a16:creationId xmlns:a16="http://schemas.microsoft.com/office/drawing/2014/main" id="{5ABFCBD4-5E42-43B3-ADE5-C0F8003F8976}"/>
                  </a:ext>
                </a:extLst>
              </p:cNvPr>
              <p:cNvSpPr/>
              <p:nvPr/>
            </p:nvSpPr>
            <p:spPr>
              <a:xfrm rot="542136" flipH="1">
                <a:off x="7560853" y="3431285"/>
                <a:ext cx="2016278" cy="2016278"/>
              </a:xfrm>
              <a:prstGeom prst="arc">
                <a:avLst>
                  <a:gd name="adj1" fmla="val 16200000"/>
                  <a:gd name="adj2" fmla="val 20681608"/>
                </a:avLst>
              </a:prstGeom>
              <a:noFill/>
              <a:ln w="6350" cap="flat" cmpd="sng" algn="ctr">
                <a:solidFill>
                  <a:sysClr val="windowText" lastClr="000000">
                    <a:lumMod val="75000"/>
                    <a:lumOff val="25000"/>
                  </a:sysClr>
                </a:solidFill>
                <a:prstDash val="solid"/>
                <a:miter lim="800000"/>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cs typeface="+mn-cs"/>
                </a:endParaRPr>
              </a:p>
            </p:txBody>
          </p:sp>
          <p:sp>
            <p:nvSpPr>
              <p:cNvPr id="29" name="弧形 28">
                <a:extLst>
                  <a:ext uri="{FF2B5EF4-FFF2-40B4-BE49-F238E27FC236}">
                    <a16:creationId xmlns:a16="http://schemas.microsoft.com/office/drawing/2014/main" id="{86CED1D3-9DA5-4468-BF3F-8E6FB9690525}"/>
                  </a:ext>
                </a:extLst>
              </p:cNvPr>
              <p:cNvSpPr/>
              <p:nvPr/>
            </p:nvSpPr>
            <p:spPr>
              <a:xfrm flipH="1">
                <a:off x="7746208" y="2012145"/>
                <a:ext cx="3071090" cy="3071090"/>
              </a:xfrm>
              <a:prstGeom prst="arc">
                <a:avLst>
                  <a:gd name="adj1" fmla="val 16200000"/>
                  <a:gd name="adj2" fmla="val 5437565"/>
                </a:avLst>
              </a:prstGeom>
              <a:noFill/>
              <a:ln w="6350" cap="flat" cmpd="sng" algn="ctr">
                <a:solidFill>
                  <a:sysClr val="windowText" lastClr="000000">
                    <a:lumMod val="75000"/>
                    <a:lumOff val="25000"/>
                  </a:sysClr>
                </a:solidFill>
                <a:prstDash val="solid"/>
                <a:miter lim="800000"/>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cs typeface="+mn-cs"/>
                </a:endParaRPr>
              </a:p>
            </p:txBody>
          </p:sp>
        </p:grpSp>
        <p:grpSp>
          <p:nvGrpSpPr>
            <p:cNvPr id="21" name="组合 20">
              <a:extLst>
                <a:ext uri="{FF2B5EF4-FFF2-40B4-BE49-F238E27FC236}">
                  <a16:creationId xmlns:a16="http://schemas.microsoft.com/office/drawing/2014/main" id="{C5D8BAFB-D648-45E5-B8BD-208486B52B9A}"/>
                </a:ext>
              </a:extLst>
            </p:cNvPr>
            <p:cNvGrpSpPr/>
            <p:nvPr/>
          </p:nvGrpSpPr>
          <p:grpSpPr>
            <a:xfrm flipH="1">
              <a:off x="8533632" y="1679942"/>
              <a:ext cx="1083572" cy="3704915"/>
              <a:chOff x="2235626" y="1665837"/>
              <a:chExt cx="1083572" cy="3704915"/>
            </a:xfrm>
            <a:solidFill>
              <a:srgbClr val="2F79C6"/>
            </a:solidFill>
          </p:grpSpPr>
          <p:sp>
            <p:nvSpPr>
              <p:cNvPr id="25" name="椭圆 24">
                <a:extLst>
                  <a:ext uri="{FF2B5EF4-FFF2-40B4-BE49-F238E27FC236}">
                    <a16:creationId xmlns:a16="http://schemas.microsoft.com/office/drawing/2014/main" id="{052F41FB-CD6F-4E79-99B9-296FB4950835}"/>
                  </a:ext>
                </a:extLst>
              </p:cNvPr>
              <p:cNvSpPr/>
              <p:nvPr/>
            </p:nvSpPr>
            <p:spPr>
              <a:xfrm>
                <a:off x="2235626" y="1665837"/>
                <a:ext cx="633825" cy="633825"/>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26" name="椭圆 25">
                <a:extLst>
                  <a:ext uri="{FF2B5EF4-FFF2-40B4-BE49-F238E27FC236}">
                    <a16:creationId xmlns:a16="http://schemas.microsoft.com/office/drawing/2014/main" id="{ADBD780E-F042-4703-BAFC-7D98F23DD9C1}"/>
                  </a:ext>
                </a:extLst>
              </p:cNvPr>
              <p:cNvSpPr/>
              <p:nvPr/>
            </p:nvSpPr>
            <p:spPr>
              <a:xfrm>
                <a:off x="2685373" y="3201382"/>
                <a:ext cx="633825" cy="633825"/>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27" name="椭圆 26">
                <a:extLst>
                  <a:ext uri="{FF2B5EF4-FFF2-40B4-BE49-F238E27FC236}">
                    <a16:creationId xmlns:a16="http://schemas.microsoft.com/office/drawing/2014/main" id="{2FB40EB5-1C9F-490C-A612-15A57D9F9884}"/>
                  </a:ext>
                </a:extLst>
              </p:cNvPr>
              <p:cNvSpPr/>
              <p:nvPr/>
            </p:nvSpPr>
            <p:spPr>
              <a:xfrm>
                <a:off x="2235626" y="4736927"/>
                <a:ext cx="633825" cy="633825"/>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grpSp>
        <p:sp>
          <p:nvSpPr>
            <p:cNvPr id="22" name="形状">
              <a:extLst>
                <a:ext uri="{FF2B5EF4-FFF2-40B4-BE49-F238E27FC236}">
                  <a16:creationId xmlns:a16="http://schemas.microsoft.com/office/drawing/2014/main" id="{DC57D239-4183-41AE-B949-8DFE4313BA44}"/>
                </a:ext>
              </a:extLst>
            </p:cNvPr>
            <p:cNvSpPr>
              <a:spLocks noChangeAspect="1"/>
            </p:cNvSpPr>
            <p:nvPr/>
          </p:nvSpPr>
          <p:spPr bwMode="auto">
            <a:xfrm>
              <a:off x="9180793" y="1880475"/>
              <a:ext cx="238994" cy="232756"/>
            </a:xfrm>
            <a:custGeom>
              <a:avLst/>
              <a:gdLst>
                <a:gd name="connsiteX0" fmla="*/ 254856 w 607258"/>
                <a:gd name="connsiteY0" fmla="*/ 462909 h 591409"/>
                <a:gd name="connsiteX1" fmla="*/ 281230 w 607258"/>
                <a:gd name="connsiteY1" fmla="*/ 545836 h 591409"/>
                <a:gd name="connsiteX2" fmla="*/ 284784 w 607258"/>
                <a:gd name="connsiteY2" fmla="*/ 557043 h 591409"/>
                <a:gd name="connsiteX3" fmla="*/ 296568 w 607258"/>
                <a:gd name="connsiteY3" fmla="*/ 523797 h 591409"/>
                <a:gd name="connsiteX4" fmla="*/ 303676 w 607258"/>
                <a:gd name="connsiteY4" fmla="*/ 484388 h 591409"/>
                <a:gd name="connsiteX5" fmla="*/ 303769 w 607258"/>
                <a:gd name="connsiteY5" fmla="*/ 484388 h 591409"/>
                <a:gd name="connsiteX6" fmla="*/ 303863 w 607258"/>
                <a:gd name="connsiteY6" fmla="*/ 484388 h 591409"/>
                <a:gd name="connsiteX7" fmla="*/ 304050 w 607258"/>
                <a:gd name="connsiteY7" fmla="*/ 484388 h 591409"/>
                <a:gd name="connsiteX8" fmla="*/ 304144 w 607258"/>
                <a:gd name="connsiteY8" fmla="*/ 484388 h 591409"/>
                <a:gd name="connsiteX9" fmla="*/ 311252 w 607258"/>
                <a:gd name="connsiteY9" fmla="*/ 523797 h 591409"/>
                <a:gd name="connsiteX10" fmla="*/ 322942 w 607258"/>
                <a:gd name="connsiteY10" fmla="*/ 557043 h 591409"/>
                <a:gd name="connsiteX11" fmla="*/ 326590 w 607258"/>
                <a:gd name="connsiteY11" fmla="*/ 545836 h 591409"/>
                <a:gd name="connsiteX12" fmla="*/ 352870 w 607258"/>
                <a:gd name="connsiteY12" fmla="*/ 462909 h 591409"/>
                <a:gd name="connsiteX13" fmla="*/ 407395 w 607258"/>
                <a:gd name="connsiteY13" fmla="*/ 489244 h 591409"/>
                <a:gd name="connsiteX14" fmla="*/ 423014 w 607258"/>
                <a:gd name="connsiteY14" fmla="*/ 497556 h 591409"/>
                <a:gd name="connsiteX15" fmla="*/ 449575 w 607258"/>
                <a:gd name="connsiteY15" fmla="*/ 483454 h 591409"/>
                <a:gd name="connsiteX16" fmla="*/ 471647 w 607258"/>
                <a:gd name="connsiteY16" fmla="*/ 553214 h 591409"/>
                <a:gd name="connsiteX17" fmla="*/ 474640 w 607258"/>
                <a:gd name="connsiteY17" fmla="*/ 562646 h 591409"/>
                <a:gd name="connsiteX18" fmla="*/ 484460 w 607258"/>
                <a:gd name="connsiteY18" fmla="*/ 534630 h 591409"/>
                <a:gd name="connsiteX19" fmla="*/ 490446 w 607258"/>
                <a:gd name="connsiteY19" fmla="*/ 501571 h 591409"/>
                <a:gd name="connsiteX20" fmla="*/ 490539 w 607258"/>
                <a:gd name="connsiteY20" fmla="*/ 501571 h 591409"/>
                <a:gd name="connsiteX21" fmla="*/ 490726 w 607258"/>
                <a:gd name="connsiteY21" fmla="*/ 501571 h 591409"/>
                <a:gd name="connsiteX22" fmla="*/ 490820 w 607258"/>
                <a:gd name="connsiteY22" fmla="*/ 501571 h 591409"/>
                <a:gd name="connsiteX23" fmla="*/ 490913 w 607258"/>
                <a:gd name="connsiteY23" fmla="*/ 501571 h 591409"/>
                <a:gd name="connsiteX24" fmla="*/ 496899 w 607258"/>
                <a:gd name="connsiteY24" fmla="*/ 534630 h 591409"/>
                <a:gd name="connsiteX25" fmla="*/ 506813 w 607258"/>
                <a:gd name="connsiteY25" fmla="*/ 562646 h 591409"/>
                <a:gd name="connsiteX26" fmla="*/ 509805 w 607258"/>
                <a:gd name="connsiteY26" fmla="*/ 553214 h 591409"/>
                <a:gd name="connsiteX27" fmla="*/ 531877 w 607258"/>
                <a:gd name="connsiteY27" fmla="*/ 483454 h 591409"/>
                <a:gd name="connsiteX28" fmla="*/ 577611 w 607258"/>
                <a:gd name="connsiteY28" fmla="*/ 505493 h 591409"/>
                <a:gd name="connsiteX29" fmla="*/ 607258 w 607258"/>
                <a:gd name="connsiteY29" fmla="*/ 591409 h 591409"/>
                <a:gd name="connsiteX30" fmla="*/ 490352 w 607258"/>
                <a:gd name="connsiteY30" fmla="*/ 591409 h 591409"/>
                <a:gd name="connsiteX31" fmla="*/ 484366 w 607258"/>
                <a:gd name="connsiteY31" fmla="*/ 591409 h 591409"/>
                <a:gd name="connsiteX32" fmla="*/ 442935 w 607258"/>
                <a:gd name="connsiteY32" fmla="*/ 591409 h 591409"/>
                <a:gd name="connsiteX33" fmla="*/ 373072 w 607258"/>
                <a:gd name="connsiteY33" fmla="*/ 591409 h 591409"/>
                <a:gd name="connsiteX34" fmla="*/ 303769 w 607258"/>
                <a:gd name="connsiteY34" fmla="*/ 591409 h 591409"/>
                <a:gd name="connsiteX35" fmla="*/ 296568 w 607258"/>
                <a:gd name="connsiteY35" fmla="*/ 591409 h 591409"/>
                <a:gd name="connsiteX36" fmla="*/ 234093 w 607258"/>
                <a:gd name="connsiteY36" fmla="*/ 591409 h 591409"/>
                <a:gd name="connsiteX37" fmla="*/ 164230 w 607258"/>
                <a:gd name="connsiteY37" fmla="*/ 591409 h 591409"/>
                <a:gd name="connsiteX38" fmla="*/ 117093 w 607258"/>
                <a:gd name="connsiteY38" fmla="*/ 591409 h 591409"/>
                <a:gd name="connsiteX39" fmla="*/ 111108 w 607258"/>
                <a:gd name="connsiteY39" fmla="*/ 591409 h 591409"/>
                <a:gd name="connsiteX40" fmla="*/ 0 w 607258"/>
                <a:gd name="connsiteY40" fmla="*/ 591409 h 591409"/>
                <a:gd name="connsiteX41" fmla="*/ 30208 w 607258"/>
                <a:gd name="connsiteY41" fmla="*/ 505493 h 591409"/>
                <a:gd name="connsiteX42" fmla="*/ 75942 w 607258"/>
                <a:gd name="connsiteY42" fmla="*/ 483454 h 591409"/>
                <a:gd name="connsiteX43" fmla="*/ 98014 w 607258"/>
                <a:gd name="connsiteY43" fmla="*/ 553214 h 591409"/>
                <a:gd name="connsiteX44" fmla="*/ 101007 w 607258"/>
                <a:gd name="connsiteY44" fmla="*/ 562646 h 591409"/>
                <a:gd name="connsiteX45" fmla="*/ 110827 w 607258"/>
                <a:gd name="connsiteY45" fmla="*/ 534630 h 591409"/>
                <a:gd name="connsiteX46" fmla="*/ 116813 w 607258"/>
                <a:gd name="connsiteY46" fmla="*/ 501571 h 591409"/>
                <a:gd name="connsiteX47" fmla="*/ 117000 w 607258"/>
                <a:gd name="connsiteY47" fmla="*/ 501571 h 591409"/>
                <a:gd name="connsiteX48" fmla="*/ 117093 w 607258"/>
                <a:gd name="connsiteY48" fmla="*/ 501571 h 591409"/>
                <a:gd name="connsiteX49" fmla="*/ 117187 w 607258"/>
                <a:gd name="connsiteY49" fmla="*/ 501571 h 591409"/>
                <a:gd name="connsiteX50" fmla="*/ 117374 w 607258"/>
                <a:gd name="connsiteY50" fmla="*/ 501571 h 591409"/>
                <a:gd name="connsiteX51" fmla="*/ 123360 w 607258"/>
                <a:gd name="connsiteY51" fmla="*/ 534630 h 591409"/>
                <a:gd name="connsiteX52" fmla="*/ 133180 w 607258"/>
                <a:gd name="connsiteY52" fmla="*/ 562646 h 591409"/>
                <a:gd name="connsiteX53" fmla="*/ 136172 w 607258"/>
                <a:gd name="connsiteY53" fmla="*/ 553214 h 591409"/>
                <a:gd name="connsiteX54" fmla="*/ 158244 w 607258"/>
                <a:gd name="connsiteY54" fmla="*/ 483454 h 591409"/>
                <a:gd name="connsiteX55" fmla="*/ 184806 w 607258"/>
                <a:gd name="connsiteY55" fmla="*/ 497556 h 591409"/>
                <a:gd name="connsiteX56" fmla="*/ 200424 w 607258"/>
                <a:gd name="connsiteY56" fmla="*/ 489244 h 591409"/>
                <a:gd name="connsiteX57" fmla="*/ 254856 w 607258"/>
                <a:gd name="connsiteY57" fmla="*/ 462909 h 591409"/>
                <a:gd name="connsiteX58" fmla="*/ 486780 w 607258"/>
                <a:gd name="connsiteY58" fmla="*/ 322405 h 591409"/>
                <a:gd name="connsiteX59" fmla="*/ 516615 w 607258"/>
                <a:gd name="connsiteY59" fmla="*/ 328662 h 591409"/>
                <a:gd name="connsiteX60" fmla="*/ 531112 w 607258"/>
                <a:gd name="connsiteY60" fmla="*/ 342111 h 591409"/>
                <a:gd name="connsiteX61" fmla="*/ 547012 w 607258"/>
                <a:gd name="connsiteY61" fmla="*/ 392546 h 591409"/>
                <a:gd name="connsiteX62" fmla="*/ 544954 w 607258"/>
                <a:gd name="connsiteY62" fmla="*/ 400297 h 591409"/>
                <a:gd name="connsiteX63" fmla="*/ 550004 w 607258"/>
                <a:gd name="connsiteY63" fmla="*/ 421405 h 591409"/>
                <a:gd name="connsiteX64" fmla="*/ 539810 w 607258"/>
                <a:gd name="connsiteY64" fmla="*/ 439244 h 591409"/>
                <a:gd name="connsiteX65" fmla="*/ 503802 w 607258"/>
                <a:gd name="connsiteY65" fmla="*/ 483700 h 591409"/>
                <a:gd name="connsiteX66" fmla="*/ 477334 w 607258"/>
                <a:gd name="connsiteY66" fmla="*/ 483700 h 591409"/>
                <a:gd name="connsiteX67" fmla="*/ 441419 w 607258"/>
                <a:gd name="connsiteY67" fmla="*/ 439244 h 591409"/>
                <a:gd name="connsiteX68" fmla="*/ 431225 w 607258"/>
                <a:gd name="connsiteY68" fmla="*/ 421405 h 591409"/>
                <a:gd name="connsiteX69" fmla="*/ 436275 w 607258"/>
                <a:gd name="connsiteY69" fmla="*/ 400297 h 591409"/>
                <a:gd name="connsiteX70" fmla="*/ 434217 w 607258"/>
                <a:gd name="connsiteY70" fmla="*/ 392546 h 591409"/>
                <a:gd name="connsiteX71" fmla="*/ 434030 w 607258"/>
                <a:gd name="connsiteY71" fmla="*/ 367795 h 591409"/>
                <a:gd name="connsiteX72" fmla="*/ 448527 w 607258"/>
                <a:gd name="connsiteY72" fmla="*/ 342392 h 591409"/>
                <a:gd name="connsiteX73" fmla="*/ 461995 w 607258"/>
                <a:gd name="connsiteY73" fmla="*/ 331277 h 591409"/>
                <a:gd name="connsiteX74" fmla="*/ 475089 w 607258"/>
                <a:gd name="connsiteY74" fmla="*/ 324553 h 591409"/>
                <a:gd name="connsiteX75" fmla="*/ 486780 w 607258"/>
                <a:gd name="connsiteY75" fmla="*/ 322405 h 591409"/>
                <a:gd name="connsiteX76" fmla="*/ 113711 w 607258"/>
                <a:gd name="connsiteY76" fmla="*/ 322405 h 591409"/>
                <a:gd name="connsiteX77" fmla="*/ 143552 w 607258"/>
                <a:gd name="connsiteY77" fmla="*/ 328662 h 591409"/>
                <a:gd name="connsiteX78" fmla="*/ 157958 w 607258"/>
                <a:gd name="connsiteY78" fmla="*/ 342111 h 591409"/>
                <a:gd name="connsiteX79" fmla="*/ 173954 w 607258"/>
                <a:gd name="connsiteY79" fmla="*/ 392546 h 591409"/>
                <a:gd name="connsiteX80" fmla="*/ 171802 w 607258"/>
                <a:gd name="connsiteY80" fmla="*/ 400297 h 591409"/>
                <a:gd name="connsiteX81" fmla="*/ 176947 w 607258"/>
                <a:gd name="connsiteY81" fmla="*/ 421405 h 591409"/>
                <a:gd name="connsiteX82" fmla="*/ 166751 w 607258"/>
                <a:gd name="connsiteY82" fmla="*/ 439244 h 591409"/>
                <a:gd name="connsiteX83" fmla="*/ 130643 w 607258"/>
                <a:gd name="connsiteY83" fmla="*/ 483700 h 591409"/>
                <a:gd name="connsiteX84" fmla="*/ 104264 w 607258"/>
                <a:gd name="connsiteY84" fmla="*/ 483700 h 591409"/>
                <a:gd name="connsiteX85" fmla="*/ 68343 w 607258"/>
                <a:gd name="connsiteY85" fmla="*/ 439244 h 591409"/>
                <a:gd name="connsiteX86" fmla="*/ 58053 w 607258"/>
                <a:gd name="connsiteY86" fmla="*/ 421592 h 591409"/>
                <a:gd name="connsiteX87" fmla="*/ 63198 w 607258"/>
                <a:gd name="connsiteY87" fmla="*/ 400391 h 591409"/>
                <a:gd name="connsiteX88" fmla="*/ 61046 w 607258"/>
                <a:gd name="connsiteY88" fmla="*/ 392639 h 591409"/>
                <a:gd name="connsiteX89" fmla="*/ 60953 w 607258"/>
                <a:gd name="connsiteY89" fmla="*/ 367889 h 591409"/>
                <a:gd name="connsiteX90" fmla="*/ 75452 w 607258"/>
                <a:gd name="connsiteY90" fmla="*/ 342485 h 591409"/>
                <a:gd name="connsiteX91" fmla="*/ 88922 w 607258"/>
                <a:gd name="connsiteY91" fmla="*/ 331371 h 591409"/>
                <a:gd name="connsiteX92" fmla="*/ 101831 w 607258"/>
                <a:gd name="connsiteY92" fmla="*/ 324646 h 591409"/>
                <a:gd name="connsiteX93" fmla="*/ 113711 w 607258"/>
                <a:gd name="connsiteY93" fmla="*/ 322405 h 591409"/>
                <a:gd name="connsiteX94" fmla="*/ 299632 w 607258"/>
                <a:gd name="connsiteY94" fmla="*/ 270867 h 591409"/>
                <a:gd name="connsiteX95" fmla="*/ 335085 w 607258"/>
                <a:gd name="connsiteY95" fmla="*/ 278338 h 591409"/>
                <a:gd name="connsiteX96" fmla="*/ 352298 w 607258"/>
                <a:gd name="connsiteY96" fmla="*/ 294401 h 591409"/>
                <a:gd name="connsiteX97" fmla="*/ 371194 w 607258"/>
                <a:gd name="connsiteY97" fmla="*/ 354447 h 591409"/>
                <a:gd name="connsiteX98" fmla="*/ 368761 w 607258"/>
                <a:gd name="connsiteY98" fmla="*/ 363693 h 591409"/>
                <a:gd name="connsiteX99" fmla="*/ 374842 w 607258"/>
                <a:gd name="connsiteY99" fmla="*/ 388813 h 591409"/>
                <a:gd name="connsiteX100" fmla="*/ 362588 w 607258"/>
                <a:gd name="connsiteY100" fmla="*/ 410105 h 591409"/>
                <a:gd name="connsiteX101" fmla="*/ 319744 w 607258"/>
                <a:gd name="connsiteY101" fmla="*/ 463055 h 591409"/>
                <a:gd name="connsiteX102" fmla="*/ 288313 w 607258"/>
                <a:gd name="connsiteY102" fmla="*/ 463148 h 591409"/>
                <a:gd name="connsiteX103" fmla="*/ 245469 w 607258"/>
                <a:gd name="connsiteY103" fmla="*/ 410199 h 591409"/>
                <a:gd name="connsiteX104" fmla="*/ 233308 w 607258"/>
                <a:gd name="connsiteY104" fmla="*/ 388907 h 591409"/>
                <a:gd name="connsiteX105" fmla="*/ 239482 w 607258"/>
                <a:gd name="connsiteY105" fmla="*/ 363786 h 591409"/>
                <a:gd name="connsiteX106" fmla="*/ 237050 w 607258"/>
                <a:gd name="connsiteY106" fmla="*/ 354541 h 591409"/>
                <a:gd name="connsiteX107" fmla="*/ 236863 w 607258"/>
                <a:gd name="connsiteY107" fmla="*/ 325031 h 591409"/>
                <a:gd name="connsiteX108" fmla="*/ 254075 w 607258"/>
                <a:gd name="connsiteY108" fmla="*/ 294774 h 591409"/>
                <a:gd name="connsiteX109" fmla="*/ 270071 w 607258"/>
                <a:gd name="connsiteY109" fmla="*/ 281607 h 591409"/>
                <a:gd name="connsiteX110" fmla="*/ 285506 w 607258"/>
                <a:gd name="connsiteY110" fmla="*/ 273669 h 591409"/>
                <a:gd name="connsiteX111" fmla="*/ 299632 w 607258"/>
                <a:gd name="connsiteY111" fmla="*/ 270867 h 591409"/>
                <a:gd name="connsiteX112" fmla="*/ 246074 w 607258"/>
                <a:gd name="connsiteY112" fmla="*/ 135486 h 591409"/>
                <a:gd name="connsiteX113" fmla="*/ 242708 w 607258"/>
                <a:gd name="connsiteY113" fmla="*/ 171715 h 591409"/>
                <a:gd name="connsiteX114" fmla="*/ 246168 w 607258"/>
                <a:gd name="connsiteY114" fmla="*/ 207944 h 591409"/>
                <a:gd name="connsiteX115" fmla="*/ 291334 w 607258"/>
                <a:gd name="connsiteY115" fmla="*/ 207944 h 591409"/>
                <a:gd name="connsiteX116" fmla="*/ 291334 w 607258"/>
                <a:gd name="connsiteY116" fmla="*/ 135486 h 591409"/>
                <a:gd name="connsiteX117" fmla="*/ 388399 w 607258"/>
                <a:gd name="connsiteY117" fmla="*/ 135299 h 591409"/>
                <a:gd name="connsiteX118" fmla="*/ 391391 w 607258"/>
                <a:gd name="connsiteY118" fmla="*/ 171528 h 591409"/>
                <a:gd name="connsiteX119" fmla="*/ 388399 w 607258"/>
                <a:gd name="connsiteY119" fmla="*/ 207757 h 591409"/>
                <a:gd name="connsiteX120" fmla="*/ 426926 w 607258"/>
                <a:gd name="connsiteY120" fmla="*/ 207757 h 591409"/>
                <a:gd name="connsiteX121" fmla="*/ 432162 w 607258"/>
                <a:gd name="connsiteY121" fmla="*/ 171528 h 591409"/>
                <a:gd name="connsiteX122" fmla="*/ 426926 w 607258"/>
                <a:gd name="connsiteY122" fmla="*/ 135299 h 591409"/>
                <a:gd name="connsiteX123" fmla="*/ 316956 w 607258"/>
                <a:gd name="connsiteY123" fmla="*/ 135299 h 591409"/>
                <a:gd name="connsiteX124" fmla="*/ 316956 w 607258"/>
                <a:gd name="connsiteY124" fmla="*/ 207757 h 591409"/>
                <a:gd name="connsiteX125" fmla="*/ 362216 w 607258"/>
                <a:gd name="connsiteY125" fmla="*/ 207757 h 591409"/>
                <a:gd name="connsiteX126" fmla="*/ 365582 w 607258"/>
                <a:gd name="connsiteY126" fmla="*/ 171528 h 591409"/>
                <a:gd name="connsiteX127" fmla="*/ 362122 w 607258"/>
                <a:gd name="connsiteY127" fmla="*/ 135299 h 591409"/>
                <a:gd name="connsiteX128" fmla="*/ 181177 w 607258"/>
                <a:gd name="connsiteY128" fmla="*/ 135299 h 591409"/>
                <a:gd name="connsiteX129" fmla="*/ 175940 w 607258"/>
                <a:gd name="connsiteY129" fmla="*/ 171528 h 591409"/>
                <a:gd name="connsiteX130" fmla="*/ 181177 w 607258"/>
                <a:gd name="connsiteY130" fmla="*/ 207757 h 591409"/>
                <a:gd name="connsiteX131" fmla="*/ 219704 w 607258"/>
                <a:gd name="connsiteY131" fmla="*/ 207757 h 591409"/>
                <a:gd name="connsiteX132" fmla="*/ 216712 w 607258"/>
                <a:gd name="connsiteY132" fmla="*/ 171528 h 591409"/>
                <a:gd name="connsiteX133" fmla="*/ 219704 w 607258"/>
                <a:gd name="connsiteY133" fmla="*/ 135299 h 591409"/>
                <a:gd name="connsiteX134" fmla="*/ 253368 w 607258"/>
                <a:gd name="connsiteY134" fmla="*/ 54157 h 591409"/>
                <a:gd name="connsiteX135" fmla="*/ 192024 w 607258"/>
                <a:gd name="connsiteY135" fmla="*/ 109715 h 591409"/>
                <a:gd name="connsiteX136" fmla="*/ 225876 w 607258"/>
                <a:gd name="connsiteY136" fmla="*/ 109715 h 591409"/>
                <a:gd name="connsiteX137" fmla="*/ 253368 w 607258"/>
                <a:gd name="connsiteY137" fmla="*/ 54157 h 591409"/>
                <a:gd name="connsiteX138" fmla="*/ 354922 w 607258"/>
                <a:gd name="connsiteY138" fmla="*/ 54064 h 591409"/>
                <a:gd name="connsiteX139" fmla="*/ 382414 w 607258"/>
                <a:gd name="connsiteY139" fmla="*/ 109528 h 591409"/>
                <a:gd name="connsiteX140" fmla="*/ 416266 w 607258"/>
                <a:gd name="connsiteY140" fmla="*/ 109528 h 591409"/>
                <a:gd name="connsiteX141" fmla="*/ 354922 w 607258"/>
                <a:gd name="connsiteY141" fmla="*/ 54064 h 591409"/>
                <a:gd name="connsiteX142" fmla="*/ 316956 w 607258"/>
                <a:gd name="connsiteY142" fmla="*/ 49301 h 591409"/>
                <a:gd name="connsiteX143" fmla="*/ 316956 w 607258"/>
                <a:gd name="connsiteY143" fmla="*/ 109715 h 591409"/>
                <a:gd name="connsiteX144" fmla="*/ 355109 w 607258"/>
                <a:gd name="connsiteY144" fmla="*/ 109715 h 591409"/>
                <a:gd name="connsiteX145" fmla="*/ 316956 w 607258"/>
                <a:gd name="connsiteY145" fmla="*/ 49301 h 591409"/>
                <a:gd name="connsiteX146" fmla="*/ 291334 w 607258"/>
                <a:gd name="connsiteY146" fmla="*/ 49021 h 591409"/>
                <a:gd name="connsiteX147" fmla="*/ 252994 w 607258"/>
                <a:gd name="connsiteY147" fmla="*/ 109528 h 591409"/>
                <a:gd name="connsiteX148" fmla="*/ 291334 w 607258"/>
                <a:gd name="connsiteY148" fmla="*/ 109528 h 591409"/>
                <a:gd name="connsiteX149" fmla="*/ 304145 w 607258"/>
                <a:gd name="connsiteY149" fmla="*/ 0 h 591409"/>
                <a:gd name="connsiteX150" fmla="*/ 476113 w 607258"/>
                <a:gd name="connsiteY150" fmla="*/ 171715 h 591409"/>
                <a:gd name="connsiteX151" fmla="*/ 396628 w 607258"/>
                <a:gd name="connsiteY151" fmla="*/ 316258 h 591409"/>
                <a:gd name="connsiteX152" fmla="*/ 384565 w 607258"/>
                <a:gd name="connsiteY152" fmla="*/ 287219 h 591409"/>
                <a:gd name="connsiteX153" fmla="*/ 374933 w 607258"/>
                <a:gd name="connsiteY153" fmla="*/ 277975 h 591409"/>
                <a:gd name="connsiteX154" fmla="*/ 416078 w 607258"/>
                <a:gd name="connsiteY154" fmla="*/ 233529 h 591409"/>
                <a:gd name="connsiteX155" fmla="*/ 382321 w 607258"/>
                <a:gd name="connsiteY155" fmla="*/ 233529 h 591409"/>
                <a:gd name="connsiteX156" fmla="*/ 365956 w 607258"/>
                <a:gd name="connsiteY156" fmla="*/ 271625 h 591409"/>
                <a:gd name="connsiteX157" fmla="*/ 347441 w 607258"/>
                <a:gd name="connsiteY157" fmla="*/ 257059 h 591409"/>
                <a:gd name="connsiteX158" fmla="*/ 345290 w 607258"/>
                <a:gd name="connsiteY158" fmla="*/ 255938 h 591409"/>
                <a:gd name="connsiteX159" fmla="*/ 355296 w 607258"/>
                <a:gd name="connsiteY159" fmla="*/ 233715 h 591409"/>
                <a:gd name="connsiteX160" fmla="*/ 316956 w 607258"/>
                <a:gd name="connsiteY160" fmla="*/ 233715 h 591409"/>
                <a:gd name="connsiteX161" fmla="*/ 316956 w 607258"/>
                <a:gd name="connsiteY161" fmla="*/ 246881 h 591409"/>
                <a:gd name="connsiteX162" fmla="*/ 305735 w 607258"/>
                <a:gd name="connsiteY162" fmla="*/ 246134 h 591409"/>
                <a:gd name="connsiteX163" fmla="*/ 298067 w 607258"/>
                <a:gd name="connsiteY163" fmla="*/ 246508 h 591409"/>
                <a:gd name="connsiteX164" fmla="*/ 291334 w 607258"/>
                <a:gd name="connsiteY164" fmla="*/ 247161 h 591409"/>
                <a:gd name="connsiteX165" fmla="*/ 291334 w 607258"/>
                <a:gd name="connsiteY165" fmla="*/ 233529 h 591409"/>
                <a:gd name="connsiteX166" fmla="*/ 253181 w 607258"/>
                <a:gd name="connsiteY166" fmla="*/ 233529 h 591409"/>
                <a:gd name="connsiteX167" fmla="*/ 263654 w 607258"/>
                <a:gd name="connsiteY167" fmla="*/ 256592 h 591409"/>
                <a:gd name="connsiteX168" fmla="*/ 256548 w 607258"/>
                <a:gd name="connsiteY168" fmla="*/ 261074 h 591409"/>
                <a:gd name="connsiteX169" fmla="*/ 242427 w 607258"/>
                <a:gd name="connsiteY169" fmla="*/ 271812 h 591409"/>
                <a:gd name="connsiteX170" fmla="*/ 225969 w 607258"/>
                <a:gd name="connsiteY170" fmla="*/ 233529 h 591409"/>
                <a:gd name="connsiteX171" fmla="*/ 192212 w 607258"/>
                <a:gd name="connsiteY171" fmla="*/ 233529 h 591409"/>
                <a:gd name="connsiteX172" fmla="*/ 234946 w 607258"/>
                <a:gd name="connsiteY172" fmla="*/ 279095 h 591409"/>
                <a:gd name="connsiteX173" fmla="*/ 213345 w 607258"/>
                <a:gd name="connsiteY173" fmla="*/ 317192 h 591409"/>
                <a:gd name="connsiteX174" fmla="*/ 132177 w 607258"/>
                <a:gd name="connsiteY174" fmla="*/ 171715 h 591409"/>
                <a:gd name="connsiteX175" fmla="*/ 304145 w 607258"/>
                <a:gd name="connsiteY175" fmla="*/ 0 h 59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607258" h="591409">
                  <a:moveTo>
                    <a:pt x="254856" y="462909"/>
                  </a:moveTo>
                  <a:lnTo>
                    <a:pt x="281230" y="545836"/>
                  </a:lnTo>
                  <a:lnTo>
                    <a:pt x="284784" y="557043"/>
                  </a:lnTo>
                  <a:lnTo>
                    <a:pt x="296568" y="523797"/>
                  </a:lnTo>
                  <a:cubicBezTo>
                    <a:pt x="269446" y="486256"/>
                    <a:pt x="298626" y="484388"/>
                    <a:pt x="303676" y="484388"/>
                  </a:cubicBezTo>
                  <a:lnTo>
                    <a:pt x="303769" y="484388"/>
                  </a:lnTo>
                  <a:lnTo>
                    <a:pt x="303863" y="484388"/>
                  </a:lnTo>
                  <a:lnTo>
                    <a:pt x="304050" y="484388"/>
                  </a:lnTo>
                  <a:lnTo>
                    <a:pt x="304144" y="484388"/>
                  </a:lnTo>
                  <a:cubicBezTo>
                    <a:pt x="309287" y="484388"/>
                    <a:pt x="338280" y="486256"/>
                    <a:pt x="311252" y="523797"/>
                  </a:cubicBezTo>
                  <a:lnTo>
                    <a:pt x="322942" y="557043"/>
                  </a:lnTo>
                  <a:lnTo>
                    <a:pt x="326590" y="545836"/>
                  </a:lnTo>
                  <a:lnTo>
                    <a:pt x="352870" y="462909"/>
                  </a:lnTo>
                  <a:cubicBezTo>
                    <a:pt x="352870" y="462909"/>
                    <a:pt x="373352" y="476263"/>
                    <a:pt x="407395" y="489244"/>
                  </a:cubicBezTo>
                  <a:cubicBezTo>
                    <a:pt x="413662" y="491579"/>
                    <a:pt x="418712" y="494287"/>
                    <a:pt x="423014" y="497556"/>
                  </a:cubicBezTo>
                  <a:cubicBezTo>
                    <a:pt x="439942" y="489711"/>
                    <a:pt x="449575" y="483454"/>
                    <a:pt x="449575" y="483454"/>
                  </a:cubicBezTo>
                  <a:lnTo>
                    <a:pt x="471647" y="553214"/>
                  </a:lnTo>
                  <a:lnTo>
                    <a:pt x="474640" y="562646"/>
                  </a:lnTo>
                  <a:lnTo>
                    <a:pt x="484460" y="534630"/>
                  </a:lnTo>
                  <a:cubicBezTo>
                    <a:pt x="461733" y="503065"/>
                    <a:pt x="486237" y="501571"/>
                    <a:pt x="490446" y="501571"/>
                  </a:cubicBezTo>
                  <a:lnTo>
                    <a:pt x="490539" y="501571"/>
                  </a:lnTo>
                  <a:lnTo>
                    <a:pt x="490726" y="501571"/>
                  </a:lnTo>
                  <a:lnTo>
                    <a:pt x="490820" y="501571"/>
                  </a:lnTo>
                  <a:lnTo>
                    <a:pt x="490913" y="501571"/>
                  </a:lnTo>
                  <a:cubicBezTo>
                    <a:pt x="495215" y="501571"/>
                    <a:pt x="519625" y="503065"/>
                    <a:pt x="496899" y="534630"/>
                  </a:cubicBezTo>
                  <a:lnTo>
                    <a:pt x="506813" y="562646"/>
                  </a:lnTo>
                  <a:lnTo>
                    <a:pt x="509805" y="553214"/>
                  </a:lnTo>
                  <a:lnTo>
                    <a:pt x="531877" y="483454"/>
                  </a:lnTo>
                  <a:cubicBezTo>
                    <a:pt x="531877" y="483454"/>
                    <a:pt x="548899" y="494567"/>
                    <a:pt x="577611" y="505493"/>
                  </a:cubicBezTo>
                  <a:cubicBezTo>
                    <a:pt x="609129" y="516980"/>
                    <a:pt x="607165" y="542848"/>
                    <a:pt x="607258" y="591409"/>
                  </a:cubicBezTo>
                  <a:lnTo>
                    <a:pt x="490352" y="591409"/>
                  </a:lnTo>
                  <a:lnTo>
                    <a:pt x="484366" y="591409"/>
                  </a:lnTo>
                  <a:lnTo>
                    <a:pt x="442935" y="591409"/>
                  </a:lnTo>
                  <a:lnTo>
                    <a:pt x="373072" y="591409"/>
                  </a:lnTo>
                  <a:lnTo>
                    <a:pt x="303769" y="591409"/>
                  </a:lnTo>
                  <a:lnTo>
                    <a:pt x="296568" y="591409"/>
                  </a:lnTo>
                  <a:lnTo>
                    <a:pt x="234093" y="591409"/>
                  </a:lnTo>
                  <a:lnTo>
                    <a:pt x="164230" y="591409"/>
                  </a:lnTo>
                  <a:lnTo>
                    <a:pt x="117093" y="591409"/>
                  </a:lnTo>
                  <a:lnTo>
                    <a:pt x="111108" y="591409"/>
                  </a:lnTo>
                  <a:lnTo>
                    <a:pt x="0" y="591409"/>
                  </a:lnTo>
                  <a:cubicBezTo>
                    <a:pt x="655" y="542848"/>
                    <a:pt x="-1403" y="516980"/>
                    <a:pt x="30208" y="505493"/>
                  </a:cubicBezTo>
                  <a:cubicBezTo>
                    <a:pt x="58734" y="494661"/>
                    <a:pt x="75942" y="483454"/>
                    <a:pt x="75942" y="483454"/>
                  </a:cubicBezTo>
                  <a:lnTo>
                    <a:pt x="98014" y="553214"/>
                  </a:lnTo>
                  <a:lnTo>
                    <a:pt x="101007" y="562646"/>
                  </a:lnTo>
                  <a:lnTo>
                    <a:pt x="110827" y="534630"/>
                  </a:lnTo>
                  <a:cubicBezTo>
                    <a:pt x="88194" y="503065"/>
                    <a:pt x="112604" y="501571"/>
                    <a:pt x="116813" y="501571"/>
                  </a:cubicBezTo>
                  <a:lnTo>
                    <a:pt x="117000" y="501571"/>
                  </a:lnTo>
                  <a:lnTo>
                    <a:pt x="117093" y="501571"/>
                  </a:lnTo>
                  <a:lnTo>
                    <a:pt x="117187" y="501571"/>
                  </a:lnTo>
                  <a:lnTo>
                    <a:pt x="117374" y="501571"/>
                  </a:lnTo>
                  <a:cubicBezTo>
                    <a:pt x="121583" y="501571"/>
                    <a:pt x="145993" y="503065"/>
                    <a:pt x="123360" y="534630"/>
                  </a:cubicBezTo>
                  <a:lnTo>
                    <a:pt x="133180" y="562646"/>
                  </a:lnTo>
                  <a:lnTo>
                    <a:pt x="136172" y="553214"/>
                  </a:lnTo>
                  <a:lnTo>
                    <a:pt x="158244" y="483454"/>
                  </a:lnTo>
                  <a:cubicBezTo>
                    <a:pt x="158244" y="483454"/>
                    <a:pt x="167877" y="489804"/>
                    <a:pt x="184806" y="497556"/>
                  </a:cubicBezTo>
                  <a:cubicBezTo>
                    <a:pt x="189014" y="494194"/>
                    <a:pt x="194158" y="491485"/>
                    <a:pt x="200424" y="489244"/>
                  </a:cubicBezTo>
                  <a:cubicBezTo>
                    <a:pt x="234467" y="476263"/>
                    <a:pt x="254856" y="462909"/>
                    <a:pt x="254856" y="462909"/>
                  </a:cubicBezTo>
                  <a:close/>
                  <a:moveTo>
                    <a:pt x="486780" y="322405"/>
                  </a:moveTo>
                  <a:cubicBezTo>
                    <a:pt x="499780" y="321284"/>
                    <a:pt x="509601" y="324553"/>
                    <a:pt x="516615" y="328662"/>
                  </a:cubicBezTo>
                  <a:cubicBezTo>
                    <a:pt x="527090" y="334546"/>
                    <a:pt x="531112" y="342111"/>
                    <a:pt x="531112" y="342111"/>
                  </a:cubicBezTo>
                  <a:cubicBezTo>
                    <a:pt x="531112" y="342111"/>
                    <a:pt x="555148" y="343699"/>
                    <a:pt x="547012" y="392546"/>
                  </a:cubicBezTo>
                  <a:cubicBezTo>
                    <a:pt x="546544" y="395067"/>
                    <a:pt x="545796" y="397682"/>
                    <a:pt x="544954" y="400297"/>
                  </a:cubicBezTo>
                  <a:cubicBezTo>
                    <a:pt x="549630" y="399737"/>
                    <a:pt x="555429" y="402632"/>
                    <a:pt x="550004" y="421405"/>
                  </a:cubicBezTo>
                  <a:cubicBezTo>
                    <a:pt x="546170" y="435134"/>
                    <a:pt x="542522" y="438964"/>
                    <a:pt x="539810" y="439244"/>
                  </a:cubicBezTo>
                  <a:cubicBezTo>
                    <a:pt x="537285" y="455588"/>
                    <a:pt x="524191" y="476322"/>
                    <a:pt x="503802" y="483700"/>
                  </a:cubicBezTo>
                  <a:cubicBezTo>
                    <a:pt x="495197" y="486689"/>
                    <a:pt x="485845" y="486689"/>
                    <a:pt x="477334" y="483700"/>
                  </a:cubicBezTo>
                  <a:cubicBezTo>
                    <a:pt x="456664" y="476509"/>
                    <a:pt x="443944" y="455681"/>
                    <a:pt x="441419" y="439244"/>
                  </a:cubicBezTo>
                  <a:cubicBezTo>
                    <a:pt x="438707" y="439150"/>
                    <a:pt x="435059" y="435228"/>
                    <a:pt x="431225" y="421405"/>
                  </a:cubicBezTo>
                  <a:cubicBezTo>
                    <a:pt x="425800" y="402632"/>
                    <a:pt x="431412" y="399737"/>
                    <a:pt x="436275" y="400297"/>
                  </a:cubicBezTo>
                  <a:cubicBezTo>
                    <a:pt x="435340" y="397682"/>
                    <a:pt x="434685" y="395161"/>
                    <a:pt x="434217" y="392546"/>
                  </a:cubicBezTo>
                  <a:cubicBezTo>
                    <a:pt x="432440" y="383860"/>
                    <a:pt x="431973" y="375641"/>
                    <a:pt x="434030" y="367795"/>
                  </a:cubicBezTo>
                  <a:cubicBezTo>
                    <a:pt x="436462" y="357335"/>
                    <a:pt x="442167" y="348836"/>
                    <a:pt x="448527" y="342392"/>
                  </a:cubicBezTo>
                  <a:cubicBezTo>
                    <a:pt x="452642" y="338095"/>
                    <a:pt x="457132" y="334360"/>
                    <a:pt x="461995" y="331277"/>
                  </a:cubicBezTo>
                  <a:cubicBezTo>
                    <a:pt x="466017" y="328569"/>
                    <a:pt x="470319" y="326141"/>
                    <a:pt x="475089" y="324553"/>
                  </a:cubicBezTo>
                  <a:cubicBezTo>
                    <a:pt x="478830" y="323152"/>
                    <a:pt x="482852" y="322405"/>
                    <a:pt x="486780" y="322405"/>
                  </a:cubicBezTo>
                  <a:close/>
                  <a:moveTo>
                    <a:pt x="113711" y="322405"/>
                  </a:moveTo>
                  <a:cubicBezTo>
                    <a:pt x="126714" y="321284"/>
                    <a:pt x="136536" y="324553"/>
                    <a:pt x="143552" y="328662"/>
                  </a:cubicBezTo>
                  <a:cubicBezTo>
                    <a:pt x="154029" y="334546"/>
                    <a:pt x="157958" y="342111"/>
                    <a:pt x="157958" y="342111"/>
                  </a:cubicBezTo>
                  <a:cubicBezTo>
                    <a:pt x="157958" y="342111"/>
                    <a:pt x="182092" y="343699"/>
                    <a:pt x="173954" y="392546"/>
                  </a:cubicBezTo>
                  <a:cubicBezTo>
                    <a:pt x="173486" y="395067"/>
                    <a:pt x="172738" y="397682"/>
                    <a:pt x="171802" y="400297"/>
                  </a:cubicBezTo>
                  <a:cubicBezTo>
                    <a:pt x="176573" y="399737"/>
                    <a:pt x="182279" y="402632"/>
                    <a:pt x="176947" y="421405"/>
                  </a:cubicBezTo>
                  <a:cubicBezTo>
                    <a:pt x="173112" y="435134"/>
                    <a:pt x="169464" y="438964"/>
                    <a:pt x="166751" y="439244"/>
                  </a:cubicBezTo>
                  <a:cubicBezTo>
                    <a:pt x="164225" y="455588"/>
                    <a:pt x="151129" y="476322"/>
                    <a:pt x="130643" y="483700"/>
                  </a:cubicBezTo>
                  <a:cubicBezTo>
                    <a:pt x="122037" y="486689"/>
                    <a:pt x="112682" y="486689"/>
                    <a:pt x="104264" y="483700"/>
                  </a:cubicBezTo>
                  <a:cubicBezTo>
                    <a:pt x="83497" y="476509"/>
                    <a:pt x="70775" y="455681"/>
                    <a:pt x="68343" y="439244"/>
                  </a:cubicBezTo>
                  <a:cubicBezTo>
                    <a:pt x="65536" y="438964"/>
                    <a:pt x="61982" y="435134"/>
                    <a:pt x="58053" y="421592"/>
                  </a:cubicBezTo>
                  <a:cubicBezTo>
                    <a:pt x="52721" y="402726"/>
                    <a:pt x="58427" y="399924"/>
                    <a:pt x="63198" y="400391"/>
                  </a:cubicBezTo>
                  <a:cubicBezTo>
                    <a:pt x="62169" y="397776"/>
                    <a:pt x="61608" y="395254"/>
                    <a:pt x="61046" y="392639"/>
                  </a:cubicBezTo>
                  <a:cubicBezTo>
                    <a:pt x="59363" y="383953"/>
                    <a:pt x="58801" y="375734"/>
                    <a:pt x="60953" y="367889"/>
                  </a:cubicBezTo>
                  <a:cubicBezTo>
                    <a:pt x="63291" y="357428"/>
                    <a:pt x="69091" y="348929"/>
                    <a:pt x="75452" y="342485"/>
                  </a:cubicBezTo>
                  <a:cubicBezTo>
                    <a:pt x="79568" y="338282"/>
                    <a:pt x="84058" y="334546"/>
                    <a:pt x="88922" y="331371"/>
                  </a:cubicBezTo>
                  <a:cubicBezTo>
                    <a:pt x="92758" y="328662"/>
                    <a:pt x="97154" y="326327"/>
                    <a:pt x="101831" y="324646"/>
                  </a:cubicBezTo>
                  <a:cubicBezTo>
                    <a:pt x="105573" y="323432"/>
                    <a:pt x="109502" y="322685"/>
                    <a:pt x="113711" y="322405"/>
                  </a:cubicBezTo>
                  <a:close/>
                  <a:moveTo>
                    <a:pt x="299632" y="270867"/>
                  </a:moveTo>
                  <a:cubicBezTo>
                    <a:pt x="314973" y="269560"/>
                    <a:pt x="326666" y="273389"/>
                    <a:pt x="335085" y="278338"/>
                  </a:cubicBezTo>
                  <a:cubicBezTo>
                    <a:pt x="347527" y="285342"/>
                    <a:pt x="352298" y="294401"/>
                    <a:pt x="352298" y="294401"/>
                  </a:cubicBezTo>
                  <a:cubicBezTo>
                    <a:pt x="352298" y="294401"/>
                    <a:pt x="380922" y="296455"/>
                    <a:pt x="371194" y="354447"/>
                  </a:cubicBezTo>
                  <a:cubicBezTo>
                    <a:pt x="370632" y="357436"/>
                    <a:pt x="369884" y="360517"/>
                    <a:pt x="368761" y="363693"/>
                  </a:cubicBezTo>
                  <a:cubicBezTo>
                    <a:pt x="374468" y="363039"/>
                    <a:pt x="381203" y="366401"/>
                    <a:pt x="374842" y="388813"/>
                  </a:cubicBezTo>
                  <a:cubicBezTo>
                    <a:pt x="370258" y="405249"/>
                    <a:pt x="365862" y="409825"/>
                    <a:pt x="362588" y="410105"/>
                  </a:cubicBezTo>
                  <a:cubicBezTo>
                    <a:pt x="359594" y="429529"/>
                    <a:pt x="344066" y="454276"/>
                    <a:pt x="319744" y="463055"/>
                  </a:cubicBezTo>
                  <a:cubicBezTo>
                    <a:pt x="309641" y="466790"/>
                    <a:pt x="298416" y="466790"/>
                    <a:pt x="288313" y="463148"/>
                  </a:cubicBezTo>
                  <a:cubicBezTo>
                    <a:pt x="263617" y="454557"/>
                    <a:pt x="248462" y="429809"/>
                    <a:pt x="245469" y="410199"/>
                  </a:cubicBezTo>
                  <a:cubicBezTo>
                    <a:pt x="242288" y="409825"/>
                    <a:pt x="237892" y="405342"/>
                    <a:pt x="233308" y="388907"/>
                  </a:cubicBezTo>
                  <a:cubicBezTo>
                    <a:pt x="226947" y="366494"/>
                    <a:pt x="233682" y="363319"/>
                    <a:pt x="239482" y="363786"/>
                  </a:cubicBezTo>
                  <a:cubicBezTo>
                    <a:pt x="238360" y="360704"/>
                    <a:pt x="237518" y="357716"/>
                    <a:pt x="237050" y="354541"/>
                  </a:cubicBezTo>
                  <a:cubicBezTo>
                    <a:pt x="234992" y="344082"/>
                    <a:pt x="234431" y="334370"/>
                    <a:pt x="236863" y="325031"/>
                  </a:cubicBezTo>
                  <a:cubicBezTo>
                    <a:pt x="239763" y="312517"/>
                    <a:pt x="246498" y="302525"/>
                    <a:pt x="254075" y="294774"/>
                  </a:cubicBezTo>
                  <a:cubicBezTo>
                    <a:pt x="258846" y="289731"/>
                    <a:pt x="264365" y="285249"/>
                    <a:pt x="270071" y="281607"/>
                  </a:cubicBezTo>
                  <a:cubicBezTo>
                    <a:pt x="274655" y="278338"/>
                    <a:pt x="279894" y="275537"/>
                    <a:pt x="285506" y="273669"/>
                  </a:cubicBezTo>
                  <a:cubicBezTo>
                    <a:pt x="289903" y="272175"/>
                    <a:pt x="294674" y="271148"/>
                    <a:pt x="299632" y="270867"/>
                  </a:cubicBezTo>
                  <a:close/>
                  <a:moveTo>
                    <a:pt x="246074" y="135486"/>
                  </a:moveTo>
                  <a:cubicBezTo>
                    <a:pt x="243923" y="146504"/>
                    <a:pt x="242708" y="158643"/>
                    <a:pt x="242708" y="171715"/>
                  </a:cubicBezTo>
                  <a:cubicBezTo>
                    <a:pt x="242708" y="184787"/>
                    <a:pt x="244017" y="196833"/>
                    <a:pt x="246168" y="207944"/>
                  </a:cubicBezTo>
                  <a:lnTo>
                    <a:pt x="291334" y="207944"/>
                  </a:lnTo>
                  <a:lnTo>
                    <a:pt x="291334" y="135486"/>
                  </a:lnTo>
                  <a:close/>
                  <a:moveTo>
                    <a:pt x="388399" y="135299"/>
                  </a:moveTo>
                  <a:cubicBezTo>
                    <a:pt x="390269" y="146504"/>
                    <a:pt x="391391" y="158643"/>
                    <a:pt x="391391" y="171528"/>
                  </a:cubicBezTo>
                  <a:cubicBezTo>
                    <a:pt x="391391" y="184507"/>
                    <a:pt x="390269" y="196459"/>
                    <a:pt x="388399" y="207757"/>
                  </a:cubicBezTo>
                  <a:lnTo>
                    <a:pt x="426926" y="207757"/>
                  </a:lnTo>
                  <a:cubicBezTo>
                    <a:pt x="430292" y="196366"/>
                    <a:pt x="432162" y="184134"/>
                    <a:pt x="432162" y="171528"/>
                  </a:cubicBezTo>
                  <a:cubicBezTo>
                    <a:pt x="432162" y="159016"/>
                    <a:pt x="430292" y="146784"/>
                    <a:pt x="426926" y="135299"/>
                  </a:cubicBezTo>
                  <a:close/>
                  <a:moveTo>
                    <a:pt x="316956" y="135299"/>
                  </a:moveTo>
                  <a:lnTo>
                    <a:pt x="316956" y="207757"/>
                  </a:lnTo>
                  <a:lnTo>
                    <a:pt x="362216" y="207757"/>
                  </a:lnTo>
                  <a:cubicBezTo>
                    <a:pt x="364367" y="196739"/>
                    <a:pt x="365582" y="184601"/>
                    <a:pt x="365582" y="171528"/>
                  </a:cubicBezTo>
                  <a:cubicBezTo>
                    <a:pt x="365582" y="158456"/>
                    <a:pt x="364273" y="146411"/>
                    <a:pt x="362122" y="135299"/>
                  </a:cubicBezTo>
                  <a:close/>
                  <a:moveTo>
                    <a:pt x="181177" y="135299"/>
                  </a:moveTo>
                  <a:cubicBezTo>
                    <a:pt x="177811" y="146784"/>
                    <a:pt x="175940" y="159016"/>
                    <a:pt x="175940" y="171528"/>
                  </a:cubicBezTo>
                  <a:cubicBezTo>
                    <a:pt x="175940" y="184134"/>
                    <a:pt x="177811" y="196366"/>
                    <a:pt x="181177" y="207757"/>
                  </a:cubicBezTo>
                  <a:lnTo>
                    <a:pt x="219704" y="207757"/>
                  </a:lnTo>
                  <a:cubicBezTo>
                    <a:pt x="217834" y="196553"/>
                    <a:pt x="216712" y="184507"/>
                    <a:pt x="216712" y="171528"/>
                  </a:cubicBezTo>
                  <a:cubicBezTo>
                    <a:pt x="216712" y="158643"/>
                    <a:pt x="217834" y="146691"/>
                    <a:pt x="219704" y="135299"/>
                  </a:cubicBezTo>
                  <a:close/>
                  <a:moveTo>
                    <a:pt x="253368" y="54157"/>
                  </a:moveTo>
                  <a:cubicBezTo>
                    <a:pt x="227372" y="65362"/>
                    <a:pt x="205771" y="85064"/>
                    <a:pt x="192024" y="109715"/>
                  </a:cubicBezTo>
                  <a:lnTo>
                    <a:pt x="225876" y="109715"/>
                  </a:lnTo>
                  <a:cubicBezTo>
                    <a:pt x="232796" y="87118"/>
                    <a:pt x="242895" y="68723"/>
                    <a:pt x="253368" y="54157"/>
                  </a:cubicBezTo>
                  <a:close/>
                  <a:moveTo>
                    <a:pt x="354922" y="54064"/>
                  </a:moveTo>
                  <a:cubicBezTo>
                    <a:pt x="365395" y="68630"/>
                    <a:pt x="375494" y="87025"/>
                    <a:pt x="382414" y="109528"/>
                  </a:cubicBezTo>
                  <a:lnTo>
                    <a:pt x="416266" y="109528"/>
                  </a:lnTo>
                  <a:cubicBezTo>
                    <a:pt x="402519" y="85064"/>
                    <a:pt x="380918" y="65362"/>
                    <a:pt x="354922" y="54064"/>
                  </a:cubicBezTo>
                  <a:close/>
                  <a:moveTo>
                    <a:pt x="316956" y="49301"/>
                  </a:moveTo>
                  <a:lnTo>
                    <a:pt x="316956" y="109715"/>
                  </a:lnTo>
                  <a:lnTo>
                    <a:pt x="355109" y="109715"/>
                  </a:lnTo>
                  <a:cubicBezTo>
                    <a:pt x="344916" y="81702"/>
                    <a:pt x="329487" y="61907"/>
                    <a:pt x="316956" y="49301"/>
                  </a:cubicBezTo>
                  <a:close/>
                  <a:moveTo>
                    <a:pt x="291334" y="49021"/>
                  </a:moveTo>
                  <a:cubicBezTo>
                    <a:pt x="278803" y="61534"/>
                    <a:pt x="263093" y="81422"/>
                    <a:pt x="252994" y="109528"/>
                  </a:cubicBezTo>
                  <a:lnTo>
                    <a:pt x="291334" y="109528"/>
                  </a:lnTo>
                  <a:close/>
                  <a:moveTo>
                    <a:pt x="304145" y="0"/>
                  </a:moveTo>
                  <a:cubicBezTo>
                    <a:pt x="399059" y="0"/>
                    <a:pt x="476113" y="77034"/>
                    <a:pt x="476113" y="171715"/>
                  </a:cubicBezTo>
                  <a:cubicBezTo>
                    <a:pt x="476113" y="232315"/>
                    <a:pt x="444413" y="285725"/>
                    <a:pt x="396628" y="316258"/>
                  </a:cubicBezTo>
                  <a:cubicBezTo>
                    <a:pt x="394664" y="304680"/>
                    <a:pt x="390643" y="294969"/>
                    <a:pt x="384565" y="287219"/>
                  </a:cubicBezTo>
                  <a:cubicBezTo>
                    <a:pt x="381573" y="283484"/>
                    <a:pt x="378300" y="280496"/>
                    <a:pt x="374933" y="277975"/>
                  </a:cubicBezTo>
                  <a:cubicBezTo>
                    <a:pt x="392046" y="266677"/>
                    <a:pt x="406166" y="251457"/>
                    <a:pt x="416078" y="233529"/>
                  </a:cubicBezTo>
                  <a:lnTo>
                    <a:pt x="382321" y="233529"/>
                  </a:lnTo>
                  <a:cubicBezTo>
                    <a:pt x="377926" y="247908"/>
                    <a:pt x="372222" y="260607"/>
                    <a:pt x="365956" y="271625"/>
                  </a:cubicBezTo>
                  <a:cubicBezTo>
                    <a:pt x="361748" y="267050"/>
                    <a:pt x="355670" y="261728"/>
                    <a:pt x="347441" y="257059"/>
                  </a:cubicBezTo>
                  <a:cubicBezTo>
                    <a:pt x="346693" y="256685"/>
                    <a:pt x="346038" y="256312"/>
                    <a:pt x="345290" y="255938"/>
                  </a:cubicBezTo>
                  <a:cubicBezTo>
                    <a:pt x="348937" y="249216"/>
                    <a:pt x="352397" y="241746"/>
                    <a:pt x="355296" y="233715"/>
                  </a:cubicBezTo>
                  <a:lnTo>
                    <a:pt x="316956" y="233715"/>
                  </a:lnTo>
                  <a:lnTo>
                    <a:pt x="316956" y="246881"/>
                  </a:lnTo>
                  <a:cubicBezTo>
                    <a:pt x="313403" y="246414"/>
                    <a:pt x="309662" y="246134"/>
                    <a:pt x="305735" y="246134"/>
                  </a:cubicBezTo>
                  <a:cubicBezTo>
                    <a:pt x="303303" y="246134"/>
                    <a:pt x="300685" y="246228"/>
                    <a:pt x="298067" y="246508"/>
                  </a:cubicBezTo>
                  <a:cubicBezTo>
                    <a:pt x="295822" y="246508"/>
                    <a:pt x="293578" y="246788"/>
                    <a:pt x="291334" y="247161"/>
                  </a:cubicBezTo>
                  <a:lnTo>
                    <a:pt x="291334" y="233529"/>
                  </a:lnTo>
                  <a:lnTo>
                    <a:pt x="253181" y="233529"/>
                  </a:lnTo>
                  <a:cubicBezTo>
                    <a:pt x="256267" y="241932"/>
                    <a:pt x="259727" y="249589"/>
                    <a:pt x="263654" y="256592"/>
                  </a:cubicBezTo>
                  <a:cubicBezTo>
                    <a:pt x="261223" y="257993"/>
                    <a:pt x="258885" y="259487"/>
                    <a:pt x="256548" y="261074"/>
                  </a:cubicBezTo>
                  <a:cubicBezTo>
                    <a:pt x="251498" y="264155"/>
                    <a:pt x="246822" y="267797"/>
                    <a:pt x="242427" y="271812"/>
                  </a:cubicBezTo>
                  <a:cubicBezTo>
                    <a:pt x="236162" y="260701"/>
                    <a:pt x="230458" y="248002"/>
                    <a:pt x="225969" y="233529"/>
                  </a:cubicBezTo>
                  <a:lnTo>
                    <a:pt x="192212" y="233529"/>
                  </a:lnTo>
                  <a:cubicBezTo>
                    <a:pt x="202404" y="252017"/>
                    <a:pt x="217273" y="267704"/>
                    <a:pt x="234946" y="279095"/>
                  </a:cubicBezTo>
                  <a:cubicBezTo>
                    <a:pt x="224380" y="290487"/>
                    <a:pt x="216992" y="303279"/>
                    <a:pt x="213345" y="317192"/>
                  </a:cubicBezTo>
                  <a:cubicBezTo>
                    <a:pt x="164719" y="286939"/>
                    <a:pt x="132177" y="232968"/>
                    <a:pt x="132177" y="171715"/>
                  </a:cubicBezTo>
                  <a:cubicBezTo>
                    <a:pt x="132177" y="76940"/>
                    <a:pt x="209418" y="0"/>
                    <a:pt x="304145" y="0"/>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23" name="形状">
              <a:extLst>
                <a:ext uri="{FF2B5EF4-FFF2-40B4-BE49-F238E27FC236}">
                  <a16:creationId xmlns:a16="http://schemas.microsoft.com/office/drawing/2014/main" id="{CAEA8261-E8F1-4575-937C-4DE0DB448438}"/>
                </a:ext>
              </a:extLst>
            </p:cNvPr>
            <p:cNvSpPr>
              <a:spLocks noChangeAspect="1"/>
            </p:cNvSpPr>
            <p:nvPr/>
          </p:nvSpPr>
          <p:spPr bwMode="auto">
            <a:xfrm>
              <a:off x="8731047" y="3413082"/>
              <a:ext cx="238994" cy="238632"/>
            </a:xfrm>
            <a:custGeom>
              <a:avLst/>
              <a:gdLst>
                <a:gd name="connsiteX0" fmla="*/ 309263 w 606439"/>
                <a:gd name="connsiteY0" fmla="*/ 306068 h 605522"/>
                <a:gd name="connsiteX1" fmla="*/ 293894 w 606439"/>
                <a:gd name="connsiteY1" fmla="*/ 322586 h 605522"/>
                <a:gd name="connsiteX2" fmla="*/ 310436 w 606439"/>
                <a:gd name="connsiteY2" fmla="*/ 337933 h 605522"/>
                <a:gd name="connsiteX3" fmla="*/ 325805 w 606439"/>
                <a:gd name="connsiteY3" fmla="*/ 321415 h 605522"/>
                <a:gd name="connsiteX4" fmla="*/ 309263 w 606439"/>
                <a:gd name="connsiteY4" fmla="*/ 306068 h 605522"/>
                <a:gd name="connsiteX5" fmla="*/ 40594 w 606439"/>
                <a:gd name="connsiteY5" fmla="*/ 245205 h 605522"/>
                <a:gd name="connsiteX6" fmla="*/ 52669 w 606439"/>
                <a:gd name="connsiteY6" fmla="*/ 247005 h 605522"/>
                <a:gd name="connsiteX7" fmla="*/ 59935 w 606439"/>
                <a:gd name="connsiteY7" fmla="*/ 256605 h 605522"/>
                <a:gd name="connsiteX8" fmla="*/ 60069 w 606439"/>
                <a:gd name="connsiteY8" fmla="*/ 256782 h 605522"/>
                <a:gd name="connsiteX9" fmla="*/ 58353 w 606439"/>
                <a:gd name="connsiteY9" fmla="*/ 268980 h 605522"/>
                <a:gd name="connsiteX10" fmla="*/ 48456 w 606439"/>
                <a:gd name="connsiteY10" fmla="*/ 276344 h 605522"/>
                <a:gd name="connsiteX11" fmla="*/ 38313 w 606439"/>
                <a:gd name="connsiteY11" fmla="*/ 274843 h 605522"/>
                <a:gd name="connsiteX12" fmla="*/ 36297 w 606439"/>
                <a:gd name="connsiteY12" fmla="*/ 274544 h 605522"/>
                <a:gd name="connsiteX13" fmla="*/ 28979 w 606439"/>
                <a:gd name="connsiteY13" fmla="*/ 264748 h 605522"/>
                <a:gd name="connsiteX14" fmla="*/ 30692 w 606439"/>
                <a:gd name="connsiteY14" fmla="*/ 252608 h 605522"/>
                <a:gd name="connsiteX15" fmla="*/ 40594 w 606439"/>
                <a:gd name="connsiteY15" fmla="*/ 245185 h 605522"/>
                <a:gd name="connsiteX16" fmla="*/ 30695 w 606439"/>
                <a:gd name="connsiteY16" fmla="*/ 252594 h 605522"/>
                <a:gd name="connsiteX17" fmla="*/ 30692 w 606439"/>
                <a:gd name="connsiteY17" fmla="*/ 252608 h 605522"/>
                <a:gd name="connsiteX18" fmla="*/ 30691 w 606439"/>
                <a:gd name="connsiteY18" fmla="*/ 252610 h 605522"/>
                <a:gd name="connsiteX19" fmla="*/ 28974 w 606439"/>
                <a:gd name="connsiteY19" fmla="*/ 264755 h 605522"/>
                <a:gd name="connsiteX20" fmla="*/ 36296 w 606439"/>
                <a:gd name="connsiteY20" fmla="*/ 274544 h 605522"/>
                <a:gd name="connsiteX21" fmla="*/ 38313 w 606439"/>
                <a:gd name="connsiteY21" fmla="*/ 274843 h 605522"/>
                <a:gd name="connsiteX22" fmla="*/ 48454 w 606439"/>
                <a:gd name="connsiteY22" fmla="*/ 276345 h 605522"/>
                <a:gd name="connsiteX23" fmla="*/ 48456 w 606439"/>
                <a:gd name="connsiteY23" fmla="*/ 276344 h 605522"/>
                <a:gd name="connsiteX24" fmla="*/ 48459 w 606439"/>
                <a:gd name="connsiteY24" fmla="*/ 276344 h 605522"/>
                <a:gd name="connsiteX25" fmla="*/ 60079 w 606439"/>
                <a:gd name="connsiteY25" fmla="*/ 256795 h 605522"/>
                <a:gd name="connsiteX26" fmla="*/ 59935 w 606439"/>
                <a:gd name="connsiteY26" fmla="*/ 256605 h 605522"/>
                <a:gd name="connsiteX27" fmla="*/ 52663 w 606439"/>
                <a:gd name="connsiteY27" fmla="*/ 246986 h 605522"/>
                <a:gd name="connsiteX28" fmla="*/ 40594 w 606439"/>
                <a:gd name="connsiteY28" fmla="*/ 245185 h 605522"/>
                <a:gd name="connsiteX29" fmla="*/ 435733 w 606439"/>
                <a:gd name="connsiteY29" fmla="*/ 181800 h 605522"/>
                <a:gd name="connsiteX30" fmla="*/ 446058 w 606439"/>
                <a:gd name="connsiteY30" fmla="*/ 186106 h 605522"/>
                <a:gd name="connsiteX31" fmla="*/ 446058 w 606439"/>
                <a:gd name="connsiteY31" fmla="*/ 206607 h 605522"/>
                <a:gd name="connsiteX32" fmla="*/ 340705 w 606439"/>
                <a:gd name="connsiteY32" fmla="*/ 346251 h 605522"/>
                <a:gd name="connsiteX33" fmla="*/ 340470 w 606439"/>
                <a:gd name="connsiteY33" fmla="*/ 346016 h 605522"/>
                <a:gd name="connsiteX34" fmla="*/ 335895 w 606439"/>
                <a:gd name="connsiteY34" fmla="*/ 351640 h 605522"/>
                <a:gd name="connsiteX35" fmla="*/ 280285 w 606439"/>
                <a:gd name="connsiteY35" fmla="*/ 351640 h 605522"/>
                <a:gd name="connsiteX36" fmla="*/ 269492 w 606439"/>
                <a:gd name="connsiteY36" fmla="*/ 316846 h 605522"/>
                <a:gd name="connsiteX37" fmla="*/ 208251 w 606439"/>
                <a:gd name="connsiteY37" fmla="*/ 241401 h 605522"/>
                <a:gd name="connsiteX38" fmla="*/ 207665 w 606439"/>
                <a:gd name="connsiteY38" fmla="*/ 226874 h 605522"/>
                <a:gd name="connsiteX39" fmla="*/ 222212 w 606439"/>
                <a:gd name="connsiteY39" fmla="*/ 226405 h 605522"/>
                <a:gd name="connsiteX40" fmla="*/ 299878 w 606439"/>
                <a:gd name="connsiteY40" fmla="*/ 280529 h 605522"/>
                <a:gd name="connsiteX41" fmla="*/ 425409 w 606439"/>
                <a:gd name="connsiteY41" fmla="*/ 186106 h 605522"/>
                <a:gd name="connsiteX42" fmla="*/ 435733 w 606439"/>
                <a:gd name="connsiteY42" fmla="*/ 181800 h 605522"/>
                <a:gd name="connsiteX43" fmla="*/ 303278 w 606439"/>
                <a:gd name="connsiteY43" fmla="*/ 74972 h 605522"/>
                <a:gd name="connsiteX44" fmla="*/ 78841 w 606439"/>
                <a:gd name="connsiteY44" fmla="*/ 299071 h 605522"/>
                <a:gd name="connsiteX45" fmla="*/ 303278 w 606439"/>
                <a:gd name="connsiteY45" fmla="*/ 523169 h 605522"/>
                <a:gd name="connsiteX46" fmla="*/ 527598 w 606439"/>
                <a:gd name="connsiteY46" fmla="*/ 299071 h 605522"/>
                <a:gd name="connsiteX47" fmla="*/ 303278 w 606439"/>
                <a:gd name="connsiteY47" fmla="*/ 74972 h 605522"/>
                <a:gd name="connsiteX48" fmla="*/ 303278 w 606439"/>
                <a:gd name="connsiteY48" fmla="*/ 0 h 605522"/>
                <a:gd name="connsiteX49" fmla="*/ 496977 w 606439"/>
                <a:gd name="connsiteY49" fmla="*/ 70052 h 605522"/>
                <a:gd name="connsiteX50" fmla="*/ 510235 w 606439"/>
                <a:gd name="connsiteY50" fmla="*/ 56815 h 605522"/>
                <a:gd name="connsiteX51" fmla="*/ 505190 w 606439"/>
                <a:gd name="connsiteY51" fmla="*/ 51778 h 605522"/>
                <a:gd name="connsiteX52" fmla="*/ 505190 w 606439"/>
                <a:gd name="connsiteY52" fmla="*/ 36432 h 605522"/>
                <a:gd name="connsiteX53" fmla="*/ 524431 w 606439"/>
                <a:gd name="connsiteY53" fmla="*/ 17220 h 605522"/>
                <a:gd name="connsiteX54" fmla="*/ 539917 w 606439"/>
                <a:gd name="connsiteY54" fmla="*/ 17220 h 605522"/>
                <a:gd name="connsiteX55" fmla="*/ 585673 w 606439"/>
                <a:gd name="connsiteY55" fmla="*/ 63024 h 605522"/>
                <a:gd name="connsiteX56" fmla="*/ 585908 w 606439"/>
                <a:gd name="connsiteY56" fmla="*/ 63141 h 605522"/>
                <a:gd name="connsiteX57" fmla="*/ 585908 w 606439"/>
                <a:gd name="connsiteY57" fmla="*/ 78487 h 605522"/>
                <a:gd name="connsiteX58" fmla="*/ 566549 w 606439"/>
                <a:gd name="connsiteY58" fmla="*/ 97699 h 605522"/>
                <a:gd name="connsiteX59" fmla="*/ 551180 w 606439"/>
                <a:gd name="connsiteY59" fmla="*/ 97699 h 605522"/>
                <a:gd name="connsiteX60" fmla="*/ 546135 w 606439"/>
                <a:gd name="connsiteY60" fmla="*/ 92661 h 605522"/>
                <a:gd name="connsiteX61" fmla="*/ 533113 w 606439"/>
                <a:gd name="connsiteY61" fmla="*/ 105664 h 605522"/>
                <a:gd name="connsiteX62" fmla="*/ 606439 w 606439"/>
                <a:gd name="connsiteY62" fmla="*/ 302703 h 605522"/>
                <a:gd name="connsiteX63" fmla="*/ 303278 w 606439"/>
                <a:gd name="connsiteY63" fmla="*/ 605522 h 605522"/>
                <a:gd name="connsiteX64" fmla="*/ 0 w 606439"/>
                <a:gd name="connsiteY64" fmla="*/ 302703 h 605522"/>
                <a:gd name="connsiteX65" fmla="*/ 73326 w 606439"/>
                <a:gd name="connsiteY65" fmla="*/ 105664 h 605522"/>
                <a:gd name="connsiteX66" fmla="*/ 60304 w 606439"/>
                <a:gd name="connsiteY66" fmla="*/ 92544 h 605522"/>
                <a:gd name="connsiteX67" fmla="*/ 55259 w 606439"/>
                <a:gd name="connsiteY67" fmla="*/ 97699 h 605522"/>
                <a:gd name="connsiteX68" fmla="*/ 39890 w 606439"/>
                <a:gd name="connsiteY68" fmla="*/ 97699 h 605522"/>
                <a:gd name="connsiteX69" fmla="*/ 20649 w 606439"/>
                <a:gd name="connsiteY69" fmla="*/ 78487 h 605522"/>
                <a:gd name="connsiteX70" fmla="*/ 20649 w 606439"/>
                <a:gd name="connsiteY70" fmla="*/ 63141 h 605522"/>
                <a:gd name="connsiteX71" fmla="*/ 20766 w 606439"/>
                <a:gd name="connsiteY71" fmla="*/ 63024 h 605522"/>
                <a:gd name="connsiteX72" fmla="*/ 66522 w 606439"/>
                <a:gd name="connsiteY72" fmla="*/ 17220 h 605522"/>
                <a:gd name="connsiteX73" fmla="*/ 81891 w 606439"/>
                <a:gd name="connsiteY73" fmla="*/ 17220 h 605522"/>
                <a:gd name="connsiteX74" fmla="*/ 101249 w 606439"/>
                <a:gd name="connsiteY74" fmla="*/ 36432 h 605522"/>
                <a:gd name="connsiteX75" fmla="*/ 101249 w 606439"/>
                <a:gd name="connsiteY75" fmla="*/ 51778 h 605522"/>
                <a:gd name="connsiteX76" fmla="*/ 96204 w 606439"/>
                <a:gd name="connsiteY76" fmla="*/ 56815 h 605522"/>
                <a:gd name="connsiteX77" fmla="*/ 109462 w 606439"/>
                <a:gd name="connsiteY77" fmla="*/ 69935 h 605522"/>
                <a:gd name="connsiteX78" fmla="*/ 303278 w 606439"/>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6439" h="605522">
                  <a:moveTo>
                    <a:pt x="309263" y="306068"/>
                  </a:moveTo>
                  <a:cubicBezTo>
                    <a:pt x="300464" y="306302"/>
                    <a:pt x="293542" y="313683"/>
                    <a:pt x="293894" y="322586"/>
                  </a:cubicBezTo>
                  <a:cubicBezTo>
                    <a:pt x="294246" y="331373"/>
                    <a:pt x="301637" y="338284"/>
                    <a:pt x="310436" y="337933"/>
                  </a:cubicBezTo>
                  <a:cubicBezTo>
                    <a:pt x="319235" y="337582"/>
                    <a:pt x="326157" y="330201"/>
                    <a:pt x="325805" y="321415"/>
                  </a:cubicBezTo>
                  <a:cubicBezTo>
                    <a:pt x="325571" y="312628"/>
                    <a:pt x="318062" y="305717"/>
                    <a:pt x="309263" y="306068"/>
                  </a:cubicBezTo>
                  <a:close/>
                  <a:moveTo>
                    <a:pt x="40594" y="245205"/>
                  </a:moveTo>
                  <a:cubicBezTo>
                    <a:pt x="44820" y="244152"/>
                    <a:pt x="49133" y="244913"/>
                    <a:pt x="52669" y="247005"/>
                  </a:cubicBezTo>
                  <a:lnTo>
                    <a:pt x="59935" y="256605"/>
                  </a:lnTo>
                  <a:lnTo>
                    <a:pt x="60069" y="256782"/>
                  </a:lnTo>
                  <a:cubicBezTo>
                    <a:pt x="61184" y="261116"/>
                    <a:pt x="60450" y="265451"/>
                    <a:pt x="58353" y="268980"/>
                  </a:cubicBezTo>
                  <a:lnTo>
                    <a:pt x="48456" y="276344"/>
                  </a:lnTo>
                  <a:lnTo>
                    <a:pt x="38313" y="274843"/>
                  </a:lnTo>
                  <a:lnTo>
                    <a:pt x="36297" y="274544"/>
                  </a:lnTo>
                  <a:cubicBezTo>
                    <a:pt x="32762" y="272450"/>
                    <a:pt x="30035" y="269024"/>
                    <a:pt x="28979" y="264748"/>
                  </a:cubicBezTo>
                  <a:lnTo>
                    <a:pt x="30692" y="252608"/>
                  </a:lnTo>
                  <a:close/>
                  <a:moveTo>
                    <a:pt x="40594" y="245185"/>
                  </a:moveTo>
                  <a:cubicBezTo>
                    <a:pt x="36253" y="246298"/>
                    <a:pt x="32792" y="249050"/>
                    <a:pt x="30695" y="252594"/>
                  </a:cubicBezTo>
                  <a:lnTo>
                    <a:pt x="30692" y="252608"/>
                  </a:lnTo>
                  <a:lnTo>
                    <a:pt x="30691" y="252610"/>
                  </a:lnTo>
                  <a:cubicBezTo>
                    <a:pt x="28593" y="256151"/>
                    <a:pt x="27859" y="260482"/>
                    <a:pt x="28974" y="264755"/>
                  </a:cubicBezTo>
                  <a:cubicBezTo>
                    <a:pt x="30031" y="269028"/>
                    <a:pt x="32760" y="272452"/>
                    <a:pt x="36296" y="274544"/>
                  </a:cubicBezTo>
                  <a:lnTo>
                    <a:pt x="38313" y="274843"/>
                  </a:lnTo>
                  <a:lnTo>
                    <a:pt x="48454" y="276345"/>
                  </a:lnTo>
                  <a:lnTo>
                    <a:pt x="48456" y="276344"/>
                  </a:lnTo>
                  <a:lnTo>
                    <a:pt x="48459" y="276344"/>
                  </a:lnTo>
                  <a:cubicBezTo>
                    <a:pt x="57144" y="274120"/>
                    <a:pt x="62309" y="265457"/>
                    <a:pt x="60079" y="256795"/>
                  </a:cubicBezTo>
                  <a:lnTo>
                    <a:pt x="59935" y="256605"/>
                  </a:lnTo>
                  <a:lnTo>
                    <a:pt x="52663" y="246986"/>
                  </a:lnTo>
                  <a:cubicBezTo>
                    <a:pt x="49129" y="244892"/>
                    <a:pt x="44818" y="244130"/>
                    <a:pt x="40594" y="245185"/>
                  </a:cubicBezTo>
                  <a:close/>
                  <a:moveTo>
                    <a:pt x="435733" y="181800"/>
                  </a:moveTo>
                  <a:cubicBezTo>
                    <a:pt x="439458" y="181800"/>
                    <a:pt x="443184" y="183236"/>
                    <a:pt x="446058" y="186106"/>
                  </a:cubicBezTo>
                  <a:cubicBezTo>
                    <a:pt x="451689" y="191729"/>
                    <a:pt x="451689" y="200984"/>
                    <a:pt x="446058" y="206607"/>
                  </a:cubicBezTo>
                  <a:lnTo>
                    <a:pt x="340705" y="346251"/>
                  </a:lnTo>
                  <a:lnTo>
                    <a:pt x="340470" y="346016"/>
                  </a:lnTo>
                  <a:cubicBezTo>
                    <a:pt x="339180" y="348008"/>
                    <a:pt x="337654" y="349882"/>
                    <a:pt x="335895" y="351640"/>
                  </a:cubicBezTo>
                  <a:cubicBezTo>
                    <a:pt x="320643" y="366869"/>
                    <a:pt x="295654" y="366869"/>
                    <a:pt x="280285" y="351640"/>
                  </a:cubicBezTo>
                  <a:cubicBezTo>
                    <a:pt x="270900" y="342150"/>
                    <a:pt x="267263" y="329030"/>
                    <a:pt x="269492" y="316846"/>
                  </a:cubicBezTo>
                  <a:lnTo>
                    <a:pt x="208251" y="241401"/>
                  </a:lnTo>
                  <a:cubicBezTo>
                    <a:pt x="204028" y="237535"/>
                    <a:pt x="203793" y="231092"/>
                    <a:pt x="207665" y="226874"/>
                  </a:cubicBezTo>
                  <a:cubicBezTo>
                    <a:pt x="211536" y="222657"/>
                    <a:pt x="218106" y="222422"/>
                    <a:pt x="222212" y="226405"/>
                  </a:cubicBezTo>
                  <a:lnTo>
                    <a:pt x="299878" y="280529"/>
                  </a:lnTo>
                  <a:lnTo>
                    <a:pt x="425409" y="186106"/>
                  </a:lnTo>
                  <a:cubicBezTo>
                    <a:pt x="428284" y="183236"/>
                    <a:pt x="432008" y="181800"/>
                    <a:pt x="435733" y="181800"/>
                  </a:cubicBezTo>
                  <a:close/>
                  <a:moveTo>
                    <a:pt x="303278" y="74972"/>
                  </a:moveTo>
                  <a:cubicBezTo>
                    <a:pt x="179268" y="74972"/>
                    <a:pt x="78841" y="175366"/>
                    <a:pt x="78841" y="299071"/>
                  </a:cubicBezTo>
                  <a:cubicBezTo>
                    <a:pt x="78841" y="422893"/>
                    <a:pt x="179268" y="523169"/>
                    <a:pt x="303278" y="523169"/>
                  </a:cubicBezTo>
                  <a:cubicBezTo>
                    <a:pt x="427171" y="523169"/>
                    <a:pt x="527598" y="422893"/>
                    <a:pt x="527598" y="299071"/>
                  </a:cubicBezTo>
                  <a:cubicBezTo>
                    <a:pt x="527598" y="175366"/>
                    <a:pt x="427171" y="74972"/>
                    <a:pt x="303278" y="74972"/>
                  </a:cubicBezTo>
                  <a:close/>
                  <a:moveTo>
                    <a:pt x="303278" y="0"/>
                  </a:moveTo>
                  <a:cubicBezTo>
                    <a:pt x="376957" y="0"/>
                    <a:pt x="444417" y="26357"/>
                    <a:pt x="496977" y="70052"/>
                  </a:cubicBezTo>
                  <a:lnTo>
                    <a:pt x="510235" y="56815"/>
                  </a:lnTo>
                  <a:lnTo>
                    <a:pt x="505190" y="51778"/>
                  </a:lnTo>
                  <a:cubicBezTo>
                    <a:pt x="500966" y="47561"/>
                    <a:pt x="500966" y="40649"/>
                    <a:pt x="505190" y="36432"/>
                  </a:cubicBezTo>
                  <a:lnTo>
                    <a:pt x="524431" y="17220"/>
                  </a:lnTo>
                  <a:cubicBezTo>
                    <a:pt x="528772" y="13003"/>
                    <a:pt x="535694" y="13003"/>
                    <a:pt x="539917" y="17220"/>
                  </a:cubicBezTo>
                  <a:lnTo>
                    <a:pt x="585673" y="63024"/>
                  </a:lnTo>
                  <a:lnTo>
                    <a:pt x="585908" y="63141"/>
                  </a:lnTo>
                  <a:cubicBezTo>
                    <a:pt x="590131" y="67358"/>
                    <a:pt x="590131" y="74270"/>
                    <a:pt x="585908" y="78487"/>
                  </a:cubicBezTo>
                  <a:lnTo>
                    <a:pt x="566549" y="97699"/>
                  </a:lnTo>
                  <a:cubicBezTo>
                    <a:pt x="562326" y="101916"/>
                    <a:pt x="555404" y="101916"/>
                    <a:pt x="551180" y="97699"/>
                  </a:cubicBezTo>
                  <a:lnTo>
                    <a:pt x="546135" y="92661"/>
                  </a:lnTo>
                  <a:lnTo>
                    <a:pt x="533113" y="105664"/>
                  </a:lnTo>
                  <a:cubicBezTo>
                    <a:pt x="578751" y="158614"/>
                    <a:pt x="606439" y="227378"/>
                    <a:pt x="606439" y="302703"/>
                  </a:cubicBezTo>
                  <a:cubicBezTo>
                    <a:pt x="606439" y="469986"/>
                    <a:pt x="470697" y="605522"/>
                    <a:pt x="303278" y="605522"/>
                  </a:cubicBezTo>
                  <a:cubicBezTo>
                    <a:pt x="135742" y="605522"/>
                    <a:pt x="0" y="469986"/>
                    <a:pt x="0" y="302703"/>
                  </a:cubicBezTo>
                  <a:cubicBezTo>
                    <a:pt x="0" y="227378"/>
                    <a:pt x="27688" y="158614"/>
                    <a:pt x="73326" y="105664"/>
                  </a:cubicBezTo>
                  <a:lnTo>
                    <a:pt x="60304" y="92544"/>
                  </a:lnTo>
                  <a:lnTo>
                    <a:pt x="55259" y="97699"/>
                  </a:lnTo>
                  <a:cubicBezTo>
                    <a:pt x="51035" y="101916"/>
                    <a:pt x="44113" y="101916"/>
                    <a:pt x="39890" y="97699"/>
                  </a:cubicBezTo>
                  <a:lnTo>
                    <a:pt x="20649" y="78487"/>
                  </a:lnTo>
                  <a:cubicBezTo>
                    <a:pt x="16308" y="74270"/>
                    <a:pt x="16308" y="67358"/>
                    <a:pt x="20649" y="63141"/>
                  </a:cubicBezTo>
                  <a:lnTo>
                    <a:pt x="20766" y="63024"/>
                  </a:lnTo>
                  <a:lnTo>
                    <a:pt x="66522" y="17220"/>
                  </a:lnTo>
                  <a:cubicBezTo>
                    <a:pt x="70863" y="13003"/>
                    <a:pt x="77667" y="13003"/>
                    <a:pt x="81891" y="17220"/>
                  </a:cubicBezTo>
                  <a:lnTo>
                    <a:pt x="101249" y="36432"/>
                  </a:lnTo>
                  <a:cubicBezTo>
                    <a:pt x="105355" y="40649"/>
                    <a:pt x="105355" y="47561"/>
                    <a:pt x="101249" y="51778"/>
                  </a:cubicBezTo>
                  <a:lnTo>
                    <a:pt x="96204" y="56815"/>
                  </a:lnTo>
                  <a:lnTo>
                    <a:pt x="109462" y="69935"/>
                  </a:lnTo>
                  <a:cubicBezTo>
                    <a:pt x="162022" y="26357"/>
                    <a:pt x="229482" y="0"/>
                    <a:pt x="303278" y="0"/>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24" name="形状">
              <a:extLst>
                <a:ext uri="{FF2B5EF4-FFF2-40B4-BE49-F238E27FC236}">
                  <a16:creationId xmlns:a16="http://schemas.microsoft.com/office/drawing/2014/main" id="{B9511477-5B88-4348-BB6D-054CF5257A11}"/>
                </a:ext>
              </a:extLst>
            </p:cNvPr>
            <p:cNvSpPr>
              <a:spLocks noChangeAspect="1"/>
            </p:cNvSpPr>
            <p:nvPr/>
          </p:nvSpPr>
          <p:spPr bwMode="auto">
            <a:xfrm>
              <a:off x="9164960" y="5034481"/>
              <a:ext cx="238994" cy="106409"/>
            </a:xfrm>
            <a:custGeom>
              <a:avLst/>
              <a:gdLst>
                <a:gd name="connsiteX0" fmla="*/ 545387 w 605637"/>
                <a:gd name="connsiteY0" fmla="*/ 233260 h 269653"/>
                <a:gd name="connsiteX1" fmla="*/ 540777 w 605637"/>
                <a:gd name="connsiteY1" fmla="*/ 235103 h 269653"/>
                <a:gd name="connsiteX2" fmla="*/ 540777 w 605637"/>
                <a:gd name="connsiteY2" fmla="*/ 249844 h 269653"/>
                <a:gd name="connsiteX3" fmla="*/ 555990 w 605637"/>
                <a:gd name="connsiteY3" fmla="*/ 243395 h 269653"/>
                <a:gd name="connsiteX4" fmla="*/ 527408 w 605637"/>
                <a:gd name="connsiteY4" fmla="*/ 233260 h 269653"/>
                <a:gd name="connsiteX5" fmla="*/ 516805 w 605637"/>
                <a:gd name="connsiteY5" fmla="*/ 243395 h 269653"/>
                <a:gd name="connsiteX6" fmla="*/ 532018 w 605637"/>
                <a:gd name="connsiteY6" fmla="*/ 249844 h 269653"/>
                <a:gd name="connsiteX7" fmla="*/ 532018 w 605637"/>
                <a:gd name="connsiteY7" fmla="*/ 235103 h 269653"/>
                <a:gd name="connsiteX8" fmla="*/ 527408 w 605637"/>
                <a:gd name="connsiteY8" fmla="*/ 233260 h 269653"/>
                <a:gd name="connsiteX9" fmla="*/ 117083 w 605637"/>
                <a:gd name="connsiteY9" fmla="*/ 233260 h 269653"/>
                <a:gd name="connsiteX10" fmla="*/ 112933 w 605637"/>
                <a:gd name="connsiteY10" fmla="*/ 235103 h 269653"/>
                <a:gd name="connsiteX11" fmla="*/ 112933 w 605637"/>
                <a:gd name="connsiteY11" fmla="*/ 249844 h 269653"/>
                <a:gd name="connsiteX12" fmla="*/ 127687 w 605637"/>
                <a:gd name="connsiteY12" fmla="*/ 243395 h 269653"/>
                <a:gd name="connsiteX13" fmla="*/ 99101 w 605637"/>
                <a:gd name="connsiteY13" fmla="*/ 233260 h 269653"/>
                <a:gd name="connsiteX14" fmla="*/ 88957 w 605637"/>
                <a:gd name="connsiteY14" fmla="*/ 243395 h 269653"/>
                <a:gd name="connsiteX15" fmla="*/ 103712 w 605637"/>
                <a:gd name="connsiteY15" fmla="*/ 249844 h 269653"/>
                <a:gd name="connsiteX16" fmla="*/ 103712 w 605637"/>
                <a:gd name="connsiteY16" fmla="*/ 235103 h 269653"/>
                <a:gd name="connsiteX17" fmla="*/ 99101 w 605637"/>
                <a:gd name="connsiteY17" fmla="*/ 233260 h 269653"/>
                <a:gd name="connsiteX18" fmla="*/ 553685 w 605637"/>
                <a:gd name="connsiteY18" fmla="*/ 222204 h 269653"/>
                <a:gd name="connsiteX19" fmla="*/ 551380 w 605637"/>
                <a:gd name="connsiteY19" fmla="*/ 226811 h 269653"/>
                <a:gd name="connsiteX20" fmla="*/ 561982 w 605637"/>
                <a:gd name="connsiteY20" fmla="*/ 237406 h 269653"/>
                <a:gd name="connsiteX21" fmla="*/ 568436 w 605637"/>
                <a:gd name="connsiteY21" fmla="*/ 222204 h 269653"/>
                <a:gd name="connsiteX22" fmla="*/ 503897 w 605637"/>
                <a:gd name="connsiteY22" fmla="*/ 222204 h 269653"/>
                <a:gd name="connsiteX23" fmla="*/ 510351 w 605637"/>
                <a:gd name="connsiteY23" fmla="*/ 237406 h 269653"/>
                <a:gd name="connsiteX24" fmla="*/ 520954 w 605637"/>
                <a:gd name="connsiteY24" fmla="*/ 226811 h 269653"/>
                <a:gd name="connsiteX25" fmla="*/ 519110 w 605637"/>
                <a:gd name="connsiteY25" fmla="*/ 222204 h 269653"/>
                <a:gd name="connsiteX26" fmla="*/ 125382 w 605637"/>
                <a:gd name="connsiteY26" fmla="*/ 222204 h 269653"/>
                <a:gd name="connsiteX27" fmla="*/ 123538 w 605637"/>
                <a:gd name="connsiteY27" fmla="*/ 226811 h 269653"/>
                <a:gd name="connsiteX28" fmla="*/ 134142 w 605637"/>
                <a:gd name="connsiteY28" fmla="*/ 237406 h 269653"/>
                <a:gd name="connsiteX29" fmla="*/ 140597 w 605637"/>
                <a:gd name="connsiteY29" fmla="*/ 222204 h 269653"/>
                <a:gd name="connsiteX30" fmla="*/ 76047 w 605637"/>
                <a:gd name="connsiteY30" fmla="*/ 222204 h 269653"/>
                <a:gd name="connsiteX31" fmla="*/ 82502 w 605637"/>
                <a:gd name="connsiteY31" fmla="*/ 237406 h 269653"/>
                <a:gd name="connsiteX32" fmla="*/ 93107 w 605637"/>
                <a:gd name="connsiteY32" fmla="*/ 226811 h 269653"/>
                <a:gd name="connsiteX33" fmla="*/ 91263 w 605637"/>
                <a:gd name="connsiteY33" fmla="*/ 222204 h 269653"/>
                <a:gd name="connsiteX34" fmla="*/ 561982 w 605637"/>
                <a:gd name="connsiteY34" fmla="*/ 198250 h 269653"/>
                <a:gd name="connsiteX35" fmla="*/ 551841 w 605637"/>
                <a:gd name="connsiteY35" fmla="*/ 208845 h 269653"/>
                <a:gd name="connsiteX36" fmla="*/ 553685 w 605637"/>
                <a:gd name="connsiteY36" fmla="*/ 213452 h 269653"/>
                <a:gd name="connsiteX37" fmla="*/ 568436 w 605637"/>
                <a:gd name="connsiteY37" fmla="*/ 213452 h 269653"/>
                <a:gd name="connsiteX38" fmla="*/ 561982 w 605637"/>
                <a:gd name="connsiteY38" fmla="*/ 198250 h 269653"/>
                <a:gd name="connsiteX39" fmla="*/ 510351 w 605637"/>
                <a:gd name="connsiteY39" fmla="*/ 198250 h 269653"/>
                <a:gd name="connsiteX40" fmla="*/ 504358 w 605637"/>
                <a:gd name="connsiteY40" fmla="*/ 213452 h 269653"/>
                <a:gd name="connsiteX41" fmla="*/ 519110 w 605637"/>
                <a:gd name="connsiteY41" fmla="*/ 213452 h 269653"/>
                <a:gd name="connsiteX42" fmla="*/ 520954 w 605637"/>
                <a:gd name="connsiteY42" fmla="*/ 208845 h 269653"/>
                <a:gd name="connsiteX43" fmla="*/ 134142 w 605637"/>
                <a:gd name="connsiteY43" fmla="*/ 198250 h 269653"/>
                <a:gd name="connsiteX44" fmla="*/ 123538 w 605637"/>
                <a:gd name="connsiteY44" fmla="*/ 208845 h 269653"/>
                <a:gd name="connsiteX45" fmla="*/ 125382 w 605637"/>
                <a:gd name="connsiteY45" fmla="*/ 213452 h 269653"/>
                <a:gd name="connsiteX46" fmla="*/ 140597 w 605637"/>
                <a:gd name="connsiteY46" fmla="*/ 213452 h 269653"/>
                <a:gd name="connsiteX47" fmla="*/ 134142 w 605637"/>
                <a:gd name="connsiteY47" fmla="*/ 198250 h 269653"/>
                <a:gd name="connsiteX48" fmla="*/ 82502 w 605637"/>
                <a:gd name="connsiteY48" fmla="*/ 198250 h 269653"/>
                <a:gd name="connsiteX49" fmla="*/ 76047 w 605637"/>
                <a:gd name="connsiteY49" fmla="*/ 213452 h 269653"/>
                <a:gd name="connsiteX50" fmla="*/ 91263 w 605637"/>
                <a:gd name="connsiteY50" fmla="*/ 213452 h 269653"/>
                <a:gd name="connsiteX51" fmla="*/ 93107 w 605637"/>
                <a:gd name="connsiteY51" fmla="*/ 208845 h 269653"/>
                <a:gd name="connsiteX52" fmla="*/ 540777 w 605637"/>
                <a:gd name="connsiteY52" fmla="*/ 185812 h 269653"/>
                <a:gd name="connsiteX53" fmla="*/ 540777 w 605637"/>
                <a:gd name="connsiteY53" fmla="*/ 200553 h 269653"/>
                <a:gd name="connsiteX54" fmla="*/ 545387 w 605637"/>
                <a:gd name="connsiteY54" fmla="*/ 202396 h 269653"/>
                <a:gd name="connsiteX55" fmla="*/ 555990 w 605637"/>
                <a:gd name="connsiteY55" fmla="*/ 191800 h 269653"/>
                <a:gd name="connsiteX56" fmla="*/ 540777 w 605637"/>
                <a:gd name="connsiteY56" fmla="*/ 185812 h 269653"/>
                <a:gd name="connsiteX57" fmla="*/ 532018 w 605637"/>
                <a:gd name="connsiteY57" fmla="*/ 185812 h 269653"/>
                <a:gd name="connsiteX58" fmla="*/ 516805 w 605637"/>
                <a:gd name="connsiteY58" fmla="*/ 191800 h 269653"/>
                <a:gd name="connsiteX59" fmla="*/ 527408 w 605637"/>
                <a:gd name="connsiteY59" fmla="*/ 202396 h 269653"/>
                <a:gd name="connsiteX60" fmla="*/ 532018 w 605637"/>
                <a:gd name="connsiteY60" fmla="*/ 200553 h 269653"/>
                <a:gd name="connsiteX61" fmla="*/ 112933 w 605637"/>
                <a:gd name="connsiteY61" fmla="*/ 185812 h 269653"/>
                <a:gd name="connsiteX62" fmla="*/ 112933 w 605637"/>
                <a:gd name="connsiteY62" fmla="*/ 200553 h 269653"/>
                <a:gd name="connsiteX63" fmla="*/ 117544 w 605637"/>
                <a:gd name="connsiteY63" fmla="*/ 202396 h 269653"/>
                <a:gd name="connsiteX64" fmla="*/ 127687 w 605637"/>
                <a:gd name="connsiteY64" fmla="*/ 191800 h 269653"/>
                <a:gd name="connsiteX65" fmla="*/ 112933 w 605637"/>
                <a:gd name="connsiteY65" fmla="*/ 185812 h 269653"/>
                <a:gd name="connsiteX66" fmla="*/ 103712 w 605637"/>
                <a:gd name="connsiteY66" fmla="*/ 185812 h 269653"/>
                <a:gd name="connsiteX67" fmla="*/ 88496 w 605637"/>
                <a:gd name="connsiteY67" fmla="*/ 191800 h 269653"/>
                <a:gd name="connsiteX68" fmla="*/ 99101 w 605637"/>
                <a:gd name="connsiteY68" fmla="*/ 202396 h 269653"/>
                <a:gd name="connsiteX69" fmla="*/ 103712 w 605637"/>
                <a:gd name="connsiteY69" fmla="*/ 200553 h 269653"/>
                <a:gd name="connsiteX70" fmla="*/ 536167 w 605637"/>
                <a:gd name="connsiteY70" fmla="*/ 166003 h 269653"/>
                <a:gd name="connsiteX71" fmla="*/ 588259 w 605637"/>
                <a:gd name="connsiteY71" fmla="*/ 217598 h 269653"/>
                <a:gd name="connsiteX72" fmla="*/ 587798 w 605637"/>
                <a:gd name="connsiteY72" fmla="*/ 222204 h 269653"/>
                <a:gd name="connsiteX73" fmla="*/ 536167 w 605637"/>
                <a:gd name="connsiteY73" fmla="*/ 269653 h 269653"/>
                <a:gd name="connsiteX74" fmla="*/ 484996 w 605637"/>
                <a:gd name="connsiteY74" fmla="*/ 224047 h 269653"/>
                <a:gd name="connsiteX75" fmla="*/ 484535 w 605637"/>
                <a:gd name="connsiteY75" fmla="*/ 217598 h 269653"/>
                <a:gd name="connsiteX76" fmla="*/ 536167 w 605637"/>
                <a:gd name="connsiteY76" fmla="*/ 166003 h 269653"/>
                <a:gd name="connsiteX77" fmla="*/ 108322 w 605637"/>
                <a:gd name="connsiteY77" fmla="*/ 166003 h 269653"/>
                <a:gd name="connsiteX78" fmla="*/ 159962 w 605637"/>
                <a:gd name="connsiteY78" fmla="*/ 217598 h 269653"/>
                <a:gd name="connsiteX79" fmla="*/ 159962 w 605637"/>
                <a:gd name="connsiteY79" fmla="*/ 222204 h 269653"/>
                <a:gd name="connsiteX80" fmla="*/ 108322 w 605637"/>
                <a:gd name="connsiteY80" fmla="*/ 269653 h 269653"/>
                <a:gd name="connsiteX81" fmla="*/ 57143 w 605637"/>
                <a:gd name="connsiteY81" fmla="*/ 224047 h 269653"/>
                <a:gd name="connsiteX82" fmla="*/ 56682 w 605637"/>
                <a:gd name="connsiteY82" fmla="*/ 217598 h 269653"/>
                <a:gd name="connsiteX83" fmla="*/ 108322 w 605637"/>
                <a:gd name="connsiteY83" fmla="*/ 166003 h 269653"/>
                <a:gd name="connsiteX84" fmla="*/ 422276 w 605637"/>
                <a:gd name="connsiteY84" fmla="*/ 20078 h 269653"/>
                <a:gd name="connsiteX85" fmla="*/ 430114 w 605637"/>
                <a:gd name="connsiteY85" fmla="*/ 87769 h 269653"/>
                <a:gd name="connsiteX86" fmla="*/ 491894 w 605637"/>
                <a:gd name="connsiteY86" fmla="*/ 77178 h 269653"/>
                <a:gd name="connsiteX87" fmla="*/ 515868 w 605637"/>
                <a:gd name="connsiteY87" fmla="*/ 39879 h 269653"/>
                <a:gd name="connsiteX88" fmla="*/ 422276 w 605637"/>
                <a:gd name="connsiteY88" fmla="*/ 20078 h 269653"/>
                <a:gd name="connsiteX89" fmla="*/ 384009 w 605637"/>
                <a:gd name="connsiteY89" fmla="*/ 20078 h 269653"/>
                <a:gd name="connsiteX90" fmla="*/ 219877 w 605637"/>
                <a:gd name="connsiteY90" fmla="*/ 62903 h 269653"/>
                <a:gd name="connsiteX91" fmla="*/ 214805 w 605637"/>
                <a:gd name="connsiteY91" fmla="*/ 77639 h 269653"/>
                <a:gd name="connsiteX92" fmla="*/ 216649 w 605637"/>
                <a:gd name="connsiteY92" fmla="*/ 104347 h 269653"/>
                <a:gd name="connsiteX93" fmla="*/ 385853 w 605637"/>
                <a:gd name="connsiteY93" fmla="*/ 91914 h 269653"/>
                <a:gd name="connsiteX94" fmla="*/ 394613 w 605637"/>
                <a:gd name="connsiteY94" fmla="*/ 20078 h 269653"/>
                <a:gd name="connsiteX95" fmla="*/ 449939 w 605637"/>
                <a:gd name="connsiteY95" fmla="*/ 1658 h 269653"/>
                <a:gd name="connsiteX96" fmla="*/ 533849 w 605637"/>
                <a:gd name="connsiteY96" fmla="*/ 23301 h 269653"/>
                <a:gd name="connsiteX97" fmla="*/ 585025 w 605637"/>
                <a:gd name="connsiteY97" fmla="*/ 98361 h 269653"/>
                <a:gd name="connsiteX98" fmla="*/ 584564 w 605637"/>
                <a:gd name="connsiteY98" fmla="*/ 130134 h 269653"/>
                <a:gd name="connsiteX99" fmla="*/ 605311 w 605637"/>
                <a:gd name="connsiteY99" fmla="*/ 179407 h 269653"/>
                <a:gd name="connsiteX100" fmla="*/ 599779 w 605637"/>
                <a:gd name="connsiteY100" fmla="*/ 208418 h 269653"/>
                <a:gd name="connsiteX101" fmla="*/ 536154 w 605637"/>
                <a:gd name="connsiteY101" fmla="*/ 153619 h 269653"/>
                <a:gd name="connsiteX102" fmla="*/ 472069 w 605637"/>
                <a:gd name="connsiteY102" fmla="*/ 217627 h 269653"/>
                <a:gd name="connsiteX103" fmla="*/ 472069 w 605637"/>
                <a:gd name="connsiteY103" fmla="*/ 222232 h 269653"/>
                <a:gd name="connsiteX104" fmla="*/ 171467 w 605637"/>
                <a:gd name="connsiteY104" fmla="*/ 226837 h 269653"/>
                <a:gd name="connsiteX105" fmla="*/ 172389 w 605637"/>
                <a:gd name="connsiteY105" fmla="*/ 223153 h 269653"/>
                <a:gd name="connsiteX106" fmla="*/ 172389 w 605637"/>
                <a:gd name="connsiteY106" fmla="*/ 217627 h 269653"/>
                <a:gd name="connsiteX107" fmla="*/ 108303 w 605637"/>
                <a:gd name="connsiteY107" fmla="*/ 153619 h 269653"/>
                <a:gd name="connsiteX108" fmla="*/ 44218 w 605637"/>
                <a:gd name="connsiteY108" fmla="*/ 217627 h 269653"/>
                <a:gd name="connsiteX109" fmla="*/ 44679 w 605637"/>
                <a:gd name="connsiteY109" fmla="*/ 225916 h 269653"/>
                <a:gd name="connsiteX110" fmla="*/ 45140 w 605637"/>
                <a:gd name="connsiteY110" fmla="*/ 229140 h 269653"/>
                <a:gd name="connsiteX111" fmla="*/ 3646 w 605637"/>
                <a:gd name="connsiteY111" fmla="*/ 229600 h 269653"/>
                <a:gd name="connsiteX112" fmla="*/ 7795 w 605637"/>
                <a:gd name="connsiteY112" fmla="*/ 164671 h 269653"/>
                <a:gd name="connsiteX113" fmla="*/ 58049 w 605637"/>
                <a:gd name="connsiteY113" fmla="*/ 117701 h 269653"/>
                <a:gd name="connsiteX114" fmla="*/ 128128 w 605637"/>
                <a:gd name="connsiteY114" fmla="*/ 88230 h 269653"/>
                <a:gd name="connsiteX115" fmla="*/ 276124 w 605637"/>
                <a:gd name="connsiteY115" fmla="*/ 15933 h 269653"/>
                <a:gd name="connsiteX116" fmla="*/ 449939 w 605637"/>
                <a:gd name="connsiteY116" fmla="*/ 1658 h 26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5637" h="269653">
                  <a:moveTo>
                    <a:pt x="545387" y="233260"/>
                  </a:moveTo>
                  <a:cubicBezTo>
                    <a:pt x="544004" y="233721"/>
                    <a:pt x="542160" y="234642"/>
                    <a:pt x="540777" y="235103"/>
                  </a:cubicBezTo>
                  <a:lnTo>
                    <a:pt x="540777" y="249844"/>
                  </a:lnTo>
                  <a:cubicBezTo>
                    <a:pt x="546309" y="248923"/>
                    <a:pt x="551380" y="247080"/>
                    <a:pt x="555990" y="243395"/>
                  </a:cubicBezTo>
                  <a:close/>
                  <a:moveTo>
                    <a:pt x="527408" y="233260"/>
                  </a:moveTo>
                  <a:lnTo>
                    <a:pt x="516805" y="243395"/>
                  </a:lnTo>
                  <a:cubicBezTo>
                    <a:pt x="520954" y="247080"/>
                    <a:pt x="526025" y="248923"/>
                    <a:pt x="532018" y="249844"/>
                  </a:cubicBezTo>
                  <a:lnTo>
                    <a:pt x="532018" y="235103"/>
                  </a:lnTo>
                  <a:cubicBezTo>
                    <a:pt x="530174" y="234642"/>
                    <a:pt x="528791" y="233721"/>
                    <a:pt x="527408" y="233260"/>
                  </a:cubicBezTo>
                  <a:close/>
                  <a:moveTo>
                    <a:pt x="117083" y="233260"/>
                  </a:moveTo>
                  <a:cubicBezTo>
                    <a:pt x="115699" y="233721"/>
                    <a:pt x="114316" y="234642"/>
                    <a:pt x="112933" y="235103"/>
                  </a:cubicBezTo>
                  <a:lnTo>
                    <a:pt x="112933" y="249844"/>
                  </a:lnTo>
                  <a:cubicBezTo>
                    <a:pt x="118466" y="248923"/>
                    <a:pt x="123538" y="247080"/>
                    <a:pt x="127687" y="243395"/>
                  </a:cubicBezTo>
                  <a:close/>
                  <a:moveTo>
                    <a:pt x="99101" y="233260"/>
                  </a:moveTo>
                  <a:lnTo>
                    <a:pt x="88957" y="243395"/>
                  </a:lnTo>
                  <a:cubicBezTo>
                    <a:pt x="93107" y="247080"/>
                    <a:pt x="98179" y="248923"/>
                    <a:pt x="103712" y="249844"/>
                  </a:cubicBezTo>
                  <a:lnTo>
                    <a:pt x="103712" y="235103"/>
                  </a:lnTo>
                  <a:cubicBezTo>
                    <a:pt x="102328" y="234642"/>
                    <a:pt x="100484" y="233721"/>
                    <a:pt x="99101" y="233260"/>
                  </a:cubicBezTo>
                  <a:close/>
                  <a:moveTo>
                    <a:pt x="553685" y="222204"/>
                  </a:moveTo>
                  <a:cubicBezTo>
                    <a:pt x="553224" y="224047"/>
                    <a:pt x="552302" y="225429"/>
                    <a:pt x="551380" y="226811"/>
                  </a:cubicBezTo>
                  <a:lnTo>
                    <a:pt x="561982" y="237406"/>
                  </a:lnTo>
                  <a:cubicBezTo>
                    <a:pt x="565670" y="233260"/>
                    <a:pt x="567514" y="227732"/>
                    <a:pt x="568436" y="222204"/>
                  </a:cubicBezTo>
                  <a:close/>
                  <a:moveTo>
                    <a:pt x="503897" y="222204"/>
                  </a:moveTo>
                  <a:cubicBezTo>
                    <a:pt x="504819" y="227732"/>
                    <a:pt x="507124" y="233260"/>
                    <a:pt x="510351" y="237406"/>
                  </a:cubicBezTo>
                  <a:lnTo>
                    <a:pt x="520954" y="226811"/>
                  </a:lnTo>
                  <a:cubicBezTo>
                    <a:pt x="520032" y="225429"/>
                    <a:pt x="519571" y="224047"/>
                    <a:pt x="519110" y="222204"/>
                  </a:cubicBezTo>
                  <a:close/>
                  <a:moveTo>
                    <a:pt x="125382" y="222204"/>
                  </a:moveTo>
                  <a:cubicBezTo>
                    <a:pt x="124921" y="224047"/>
                    <a:pt x="124460" y="225429"/>
                    <a:pt x="123538" y="226811"/>
                  </a:cubicBezTo>
                  <a:lnTo>
                    <a:pt x="134142" y="237406"/>
                  </a:lnTo>
                  <a:cubicBezTo>
                    <a:pt x="137370" y="233260"/>
                    <a:pt x="139675" y="227732"/>
                    <a:pt x="140597" y="222204"/>
                  </a:cubicBezTo>
                  <a:close/>
                  <a:moveTo>
                    <a:pt x="76047" y="222204"/>
                  </a:moveTo>
                  <a:cubicBezTo>
                    <a:pt x="76969" y="227732"/>
                    <a:pt x="79275" y="233260"/>
                    <a:pt x="82502" y="237406"/>
                  </a:cubicBezTo>
                  <a:lnTo>
                    <a:pt x="93107" y="226811"/>
                  </a:lnTo>
                  <a:cubicBezTo>
                    <a:pt x="92185" y="225429"/>
                    <a:pt x="91724" y="224047"/>
                    <a:pt x="91263" y="222204"/>
                  </a:cubicBezTo>
                  <a:close/>
                  <a:moveTo>
                    <a:pt x="561982" y="198250"/>
                  </a:moveTo>
                  <a:lnTo>
                    <a:pt x="551841" y="208845"/>
                  </a:lnTo>
                  <a:cubicBezTo>
                    <a:pt x="552302" y="210227"/>
                    <a:pt x="553224" y="211609"/>
                    <a:pt x="553685" y="213452"/>
                  </a:cubicBezTo>
                  <a:lnTo>
                    <a:pt x="568436" y="213452"/>
                  </a:lnTo>
                  <a:cubicBezTo>
                    <a:pt x="567514" y="207924"/>
                    <a:pt x="565670" y="202396"/>
                    <a:pt x="561982" y="198250"/>
                  </a:cubicBezTo>
                  <a:close/>
                  <a:moveTo>
                    <a:pt x="510351" y="198250"/>
                  </a:moveTo>
                  <a:cubicBezTo>
                    <a:pt x="507124" y="202396"/>
                    <a:pt x="504819" y="207924"/>
                    <a:pt x="504358" y="213452"/>
                  </a:cubicBezTo>
                  <a:lnTo>
                    <a:pt x="519110" y="213452"/>
                  </a:lnTo>
                  <a:cubicBezTo>
                    <a:pt x="519571" y="211609"/>
                    <a:pt x="520032" y="210227"/>
                    <a:pt x="520954" y="208845"/>
                  </a:cubicBezTo>
                  <a:close/>
                  <a:moveTo>
                    <a:pt x="134142" y="198250"/>
                  </a:moveTo>
                  <a:lnTo>
                    <a:pt x="123538" y="208845"/>
                  </a:lnTo>
                  <a:cubicBezTo>
                    <a:pt x="124460" y="210227"/>
                    <a:pt x="124921" y="211609"/>
                    <a:pt x="125382" y="213452"/>
                  </a:cubicBezTo>
                  <a:lnTo>
                    <a:pt x="140597" y="213452"/>
                  </a:lnTo>
                  <a:cubicBezTo>
                    <a:pt x="139675" y="207924"/>
                    <a:pt x="137370" y="202396"/>
                    <a:pt x="134142" y="198250"/>
                  </a:cubicBezTo>
                  <a:close/>
                  <a:moveTo>
                    <a:pt x="82502" y="198250"/>
                  </a:moveTo>
                  <a:cubicBezTo>
                    <a:pt x="79275" y="202396"/>
                    <a:pt x="76969" y="207924"/>
                    <a:pt x="76047" y="213452"/>
                  </a:cubicBezTo>
                  <a:lnTo>
                    <a:pt x="91263" y="213452"/>
                  </a:lnTo>
                  <a:cubicBezTo>
                    <a:pt x="91263" y="211609"/>
                    <a:pt x="92185" y="210227"/>
                    <a:pt x="93107" y="208845"/>
                  </a:cubicBezTo>
                  <a:close/>
                  <a:moveTo>
                    <a:pt x="540777" y="185812"/>
                  </a:moveTo>
                  <a:lnTo>
                    <a:pt x="540777" y="200553"/>
                  </a:lnTo>
                  <a:cubicBezTo>
                    <a:pt x="542621" y="201014"/>
                    <a:pt x="544004" y="201474"/>
                    <a:pt x="545387" y="202396"/>
                  </a:cubicBezTo>
                  <a:lnTo>
                    <a:pt x="555990" y="191800"/>
                  </a:lnTo>
                  <a:cubicBezTo>
                    <a:pt x="551380" y="188576"/>
                    <a:pt x="546309" y="186272"/>
                    <a:pt x="540777" y="185812"/>
                  </a:cubicBezTo>
                  <a:close/>
                  <a:moveTo>
                    <a:pt x="532018" y="185812"/>
                  </a:moveTo>
                  <a:cubicBezTo>
                    <a:pt x="526025" y="186272"/>
                    <a:pt x="520954" y="188576"/>
                    <a:pt x="516805" y="191800"/>
                  </a:cubicBezTo>
                  <a:lnTo>
                    <a:pt x="527408" y="202396"/>
                  </a:lnTo>
                  <a:cubicBezTo>
                    <a:pt x="528791" y="201474"/>
                    <a:pt x="530174" y="201014"/>
                    <a:pt x="532018" y="200553"/>
                  </a:cubicBezTo>
                  <a:close/>
                  <a:moveTo>
                    <a:pt x="112933" y="185812"/>
                  </a:moveTo>
                  <a:lnTo>
                    <a:pt x="112933" y="200553"/>
                  </a:lnTo>
                  <a:cubicBezTo>
                    <a:pt x="114316" y="201014"/>
                    <a:pt x="115699" y="201474"/>
                    <a:pt x="117544" y="202396"/>
                  </a:cubicBezTo>
                  <a:lnTo>
                    <a:pt x="127687" y="191800"/>
                  </a:lnTo>
                  <a:cubicBezTo>
                    <a:pt x="123538" y="188576"/>
                    <a:pt x="118466" y="186272"/>
                    <a:pt x="112933" y="185812"/>
                  </a:cubicBezTo>
                  <a:close/>
                  <a:moveTo>
                    <a:pt x="103712" y="185812"/>
                  </a:moveTo>
                  <a:cubicBezTo>
                    <a:pt x="98179" y="186272"/>
                    <a:pt x="93107" y="188576"/>
                    <a:pt x="88496" y="191800"/>
                  </a:cubicBezTo>
                  <a:lnTo>
                    <a:pt x="99101" y="202396"/>
                  </a:lnTo>
                  <a:cubicBezTo>
                    <a:pt x="100484" y="201474"/>
                    <a:pt x="102328" y="201014"/>
                    <a:pt x="103712" y="200553"/>
                  </a:cubicBezTo>
                  <a:close/>
                  <a:moveTo>
                    <a:pt x="536167" y="166003"/>
                  </a:moveTo>
                  <a:cubicBezTo>
                    <a:pt x="564748" y="166003"/>
                    <a:pt x="588259" y="189036"/>
                    <a:pt x="588259" y="217598"/>
                  </a:cubicBezTo>
                  <a:cubicBezTo>
                    <a:pt x="588259" y="218980"/>
                    <a:pt x="587798" y="220822"/>
                    <a:pt x="587798" y="222204"/>
                  </a:cubicBezTo>
                  <a:cubicBezTo>
                    <a:pt x="585493" y="248462"/>
                    <a:pt x="563365" y="269653"/>
                    <a:pt x="536167" y="269653"/>
                  </a:cubicBezTo>
                  <a:cubicBezTo>
                    <a:pt x="509890" y="269653"/>
                    <a:pt x="488223" y="249844"/>
                    <a:pt x="484996" y="224047"/>
                  </a:cubicBezTo>
                  <a:cubicBezTo>
                    <a:pt x="484535" y="222204"/>
                    <a:pt x="484535" y="219901"/>
                    <a:pt x="484535" y="217598"/>
                  </a:cubicBezTo>
                  <a:cubicBezTo>
                    <a:pt x="484535" y="189036"/>
                    <a:pt x="507585" y="166003"/>
                    <a:pt x="536167" y="166003"/>
                  </a:cubicBezTo>
                  <a:close/>
                  <a:moveTo>
                    <a:pt x="108322" y="166003"/>
                  </a:moveTo>
                  <a:cubicBezTo>
                    <a:pt x="136909" y="166003"/>
                    <a:pt x="159962" y="189036"/>
                    <a:pt x="159962" y="217598"/>
                  </a:cubicBezTo>
                  <a:cubicBezTo>
                    <a:pt x="159962" y="218980"/>
                    <a:pt x="159962" y="220822"/>
                    <a:pt x="159962" y="222204"/>
                  </a:cubicBezTo>
                  <a:cubicBezTo>
                    <a:pt x="157657" y="248462"/>
                    <a:pt x="135525" y="269653"/>
                    <a:pt x="108322" y="269653"/>
                  </a:cubicBezTo>
                  <a:cubicBezTo>
                    <a:pt x="82041" y="269653"/>
                    <a:pt x="60371" y="249844"/>
                    <a:pt x="57143" y="224047"/>
                  </a:cubicBezTo>
                  <a:cubicBezTo>
                    <a:pt x="56682" y="222204"/>
                    <a:pt x="56682" y="219901"/>
                    <a:pt x="56682" y="217598"/>
                  </a:cubicBezTo>
                  <a:cubicBezTo>
                    <a:pt x="56682" y="189036"/>
                    <a:pt x="79736" y="166003"/>
                    <a:pt x="108322" y="166003"/>
                  </a:cubicBezTo>
                  <a:close/>
                  <a:moveTo>
                    <a:pt x="422276" y="20078"/>
                  </a:moveTo>
                  <a:lnTo>
                    <a:pt x="430114" y="87769"/>
                  </a:lnTo>
                  <a:cubicBezTo>
                    <a:pt x="463309" y="84086"/>
                    <a:pt x="480829" y="82244"/>
                    <a:pt x="491894" y="77178"/>
                  </a:cubicBezTo>
                  <a:cubicBezTo>
                    <a:pt x="506186" y="70731"/>
                    <a:pt x="518634" y="49088"/>
                    <a:pt x="515868" y="39879"/>
                  </a:cubicBezTo>
                  <a:cubicBezTo>
                    <a:pt x="512180" y="24682"/>
                    <a:pt x="466075" y="20999"/>
                    <a:pt x="422276" y="20078"/>
                  </a:cubicBezTo>
                  <a:close/>
                  <a:moveTo>
                    <a:pt x="384009" y="20078"/>
                  </a:moveTo>
                  <a:cubicBezTo>
                    <a:pt x="309781" y="20078"/>
                    <a:pt x="279352" y="31129"/>
                    <a:pt x="219877" y="62903"/>
                  </a:cubicBezTo>
                  <a:lnTo>
                    <a:pt x="214805" y="77639"/>
                  </a:lnTo>
                  <a:cubicBezTo>
                    <a:pt x="214805" y="77639"/>
                    <a:pt x="224026" y="89611"/>
                    <a:pt x="216649" y="104347"/>
                  </a:cubicBezTo>
                  <a:cubicBezTo>
                    <a:pt x="216649" y="104347"/>
                    <a:pt x="308397" y="98821"/>
                    <a:pt x="385853" y="91914"/>
                  </a:cubicBezTo>
                  <a:lnTo>
                    <a:pt x="394613" y="20078"/>
                  </a:lnTo>
                  <a:close/>
                  <a:moveTo>
                    <a:pt x="449939" y="1658"/>
                  </a:moveTo>
                  <a:cubicBezTo>
                    <a:pt x="503420" y="4421"/>
                    <a:pt x="516329" y="12249"/>
                    <a:pt x="533849" y="23301"/>
                  </a:cubicBezTo>
                  <a:cubicBezTo>
                    <a:pt x="558284" y="38958"/>
                    <a:pt x="582259" y="84546"/>
                    <a:pt x="585025" y="98361"/>
                  </a:cubicBezTo>
                  <a:cubicBezTo>
                    <a:pt x="587791" y="112636"/>
                    <a:pt x="583181" y="120464"/>
                    <a:pt x="584564" y="130134"/>
                  </a:cubicBezTo>
                  <a:cubicBezTo>
                    <a:pt x="585486" y="139805"/>
                    <a:pt x="603006" y="159606"/>
                    <a:pt x="605311" y="179407"/>
                  </a:cubicBezTo>
                  <a:cubicBezTo>
                    <a:pt x="606694" y="189998"/>
                    <a:pt x="603467" y="200589"/>
                    <a:pt x="599779" y="208418"/>
                  </a:cubicBezTo>
                  <a:cubicBezTo>
                    <a:pt x="595168" y="177565"/>
                    <a:pt x="568427" y="153619"/>
                    <a:pt x="536154" y="153619"/>
                  </a:cubicBezTo>
                  <a:cubicBezTo>
                    <a:pt x="500654" y="153619"/>
                    <a:pt x="472069" y="182630"/>
                    <a:pt x="472069" y="217627"/>
                  </a:cubicBezTo>
                  <a:cubicBezTo>
                    <a:pt x="472069" y="219009"/>
                    <a:pt x="472069" y="220851"/>
                    <a:pt x="472069" y="222232"/>
                  </a:cubicBezTo>
                  <a:lnTo>
                    <a:pt x="171467" y="226837"/>
                  </a:lnTo>
                  <a:cubicBezTo>
                    <a:pt x="171928" y="225916"/>
                    <a:pt x="171928" y="224535"/>
                    <a:pt x="172389" y="223153"/>
                  </a:cubicBezTo>
                  <a:cubicBezTo>
                    <a:pt x="172389" y="221311"/>
                    <a:pt x="172389" y="219469"/>
                    <a:pt x="172389" y="217627"/>
                  </a:cubicBezTo>
                  <a:cubicBezTo>
                    <a:pt x="172389" y="182630"/>
                    <a:pt x="143804" y="153619"/>
                    <a:pt x="108303" y="153619"/>
                  </a:cubicBezTo>
                  <a:cubicBezTo>
                    <a:pt x="72803" y="153619"/>
                    <a:pt x="44218" y="182630"/>
                    <a:pt x="44218" y="217627"/>
                  </a:cubicBezTo>
                  <a:cubicBezTo>
                    <a:pt x="44218" y="220390"/>
                    <a:pt x="44218" y="222693"/>
                    <a:pt x="44679" y="225916"/>
                  </a:cubicBezTo>
                  <a:cubicBezTo>
                    <a:pt x="44679" y="226837"/>
                    <a:pt x="45140" y="227758"/>
                    <a:pt x="45140" y="229140"/>
                  </a:cubicBezTo>
                  <a:lnTo>
                    <a:pt x="3646" y="229600"/>
                  </a:lnTo>
                  <a:cubicBezTo>
                    <a:pt x="-3731" y="200589"/>
                    <a:pt x="1341" y="180328"/>
                    <a:pt x="7795" y="164671"/>
                  </a:cubicBezTo>
                  <a:cubicBezTo>
                    <a:pt x="14250" y="148554"/>
                    <a:pt x="31309" y="127372"/>
                    <a:pt x="58049" y="117701"/>
                  </a:cubicBezTo>
                  <a:cubicBezTo>
                    <a:pt x="81102" y="109412"/>
                    <a:pt x="94472" y="106650"/>
                    <a:pt x="128128" y="88230"/>
                  </a:cubicBezTo>
                  <a:cubicBezTo>
                    <a:pt x="156252" y="72573"/>
                    <a:pt x="248922" y="24222"/>
                    <a:pt x="276124" y="15933"/>
                  </a:cubicBezTo>
                  <a:cubicBezTo>
                    <a:pt x="321768" y="2119"/>
                    <a:pt x="373866" y="-2947"/>
                    <a:pt x="449939" y="1658"/>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endParaRPr>
            </a:p>
          </p:txBody>
        </p:sp>
      </p:grpSp>
      <p:grpSp>
        <p:nvGrpSpPr>
          <p:cNvPr id="30" name="组合 29">
            <a:extLst>
              <a:ext uri="{FF2B5EF4-FFF2-40B4-BE49-F238E27FC236}">
                <a16:creationId xmlns:a16="http://schemas.microsoft.com/office/drawing/2014/main" id="{7CD777BE-968E-491F-AEB1-A2A505421A8B}"/>
              </a:ext>
            </a:extLst>
          </p:cNvPr>
          <p:cNvGrpSpPr/>
          <p:nvPr/>
        </p:nvGrpSpPr>
        <p:grpSpPr>
          <a:xfrm>
            <a:off x="9788840" y="1688941"/>
            <a:ext cx="1863874" cy="966436"/>
            <a:chOff x="3171943" y="1774739"/>
            <a:chExt cx="1863874" cy="966436"/>
          </a:xfrm>
        </p:grpSpPr>
        <p:sp>
          <p:nvSpPr>
            <p:cNvPr id="31" name="文本框 30">
              <a:extLst>
                <a:ext uri="{FF2B5EF4-FFF2-40B4-BE49-F238E27FC236}">
                  <a16:creationId xmlns:a16="http://schemas.microsoft.com/office/drawing/2014/main" id="{DC46A5A9-48D1-4612-BD99-CB9036E02193}"/>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r>
                <a:rPr lang="zh-CN" altLang="en-US" sz="1800" dirty="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p>
          </p:txBody>
        </p:sp>
        <p:sp>
          <p:nvSpPr>
            <p:cNvPr id="32" name="文本框 31">
              <a:extLst>
                <a:ext uri="{FF2B5EF4-FFF2-40B4-BE49-F238E27FC236}">
                  <a16:creationId xmlns:a16="http://schemas.microsoft.com/office/drawing/2014/main" id="{9375A3C8-DFDC-494E-8406-A6D7FF79993F}"/>
                </a:ext>
              </a:extLst>
            </p:cNvPr>
            <p:cNvSpPr txBox="1"/>
            <p:nvPr/>
          </p:nvSpPr>
          <p:spPr>
            <a:xfrm>
              <a:off x="3177794" y="2167364"/>
              <a:ext cx="178524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33" name="组合 32">
            <a:extLst>
              <a:ext uri="{FF2B5EF4-FFF2-40B4-BE49-F238E27FC236}">
                <a16:creationId xmlns:a16="http://schemas.microsoft.com/office/drawing/2014/main" id="{7938AC2C-B9DE-4EA9-9D99-F52C3A1CE8AD}"/>
              </a:ext>
            </a:extLst>
          </p:cNvPr>
          <p:cNvGrpSpPr/>
          <p:nvPr/>
        </p:nvGrpSpPr>
        <p:grpSpPr>
          <a:xfrm>
            <a:off x="9788840" y="4843632"/>
            <a:ext cx="1863874" cy="966436"/>
            <a:chOff x="3171943" y="1774739"/>
            <a:chExt cx="1863874" cy="966436"/>
          </a:xfrm>
        </p:grpSpPr>
        <p:sp>
          <p:nvSpPr>
            <p:cNvPr id="34" name="文本框 33">
              <a:extLst>
                <a:ext uri="{FF2B5EF4-FFF2-40B4-BE49-F238E27FC236}">
                  <a16:creationId xmlns:a16="http://schemas.microsoft.com/office/drawing/2014/main" id="{7D085F70-8D9D-4AF7-8C69-61EBE47D258D}"/>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r>
                <a:rPr lang="zh-CN" altLang="en-US" sz="1800" dirty="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p>
          </p:txBody>
        </p:sp>
        <p:sp>
          <p:nvSpPr>
            <p:cNvPr id="35" name="文本框 34">
              <a:extLst>
                <a:ext uri="{FF2B5EF4-FFF2-40B4-BE49-F238E27FC236}">
                  <a16:creationId xmlns:a16="http://schemas.microsoft.com/office/drawing/2014/main" id="{110342BD-AE0F-4193-9285-615949DE0D0B}"/>
                </a:ext>
              </a:extLst>
            </p:cNvPr>
            <p:cNvSpPr txBox="1"/>
            <p:nvPr/>
          </p:nvSpPr>
          <p:spPr>
            <a:xfrm>
              <a:off x="3177794" y="2167364"/>
              <a:ext cx="177252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36" name="组合 35">
            <a:extLst>
              <a:ext uri="{FF2B5EF4-FFF2-40B4-BE49-F238E27FC236}">
                <a16:creationId xmlns:a16="http://schemas.microsoft.com/office/drawing/2014/main" id="{26D57D7A-F5B3-4F2C-A393-F692224A352F}"/>
              </a:ext>
            </a:extLst>
          </p:cNvPr>
          <p:cNvGrpSpPr/>
          <p:nvPr/>
        </p:nvGrpSpPr>
        <p:grpSpPr>
          <a:xfrm>
            <a:off x="9466493" y="3266287"/>
            <a:ext cx="1863874" cy="966436"/>
            <a:chOff x="3171943" y="1774739"/>
            <a:chExt cx="1863874" cy="966436"/>
          </a:xfrm>
        </p:grpSpPr>
        <p:sp>
          <p:nvSpPr>
            <p:cNvPr id="37" name="文本框 36">
              <a:extLst>
                <a:ext uri="{FF2B5EF4-FFF2-40B4-BE49-F238E27FC236}">
                  <a16:creationId xmlns:a16="http://schemas.microsoft.com/office/drawing/2014/main" id="{A76E671D-8EC4-41C2-BD0E-E210B5D0A3B2}"/>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r>
                <a:rPr lang="zh-CN" altLang="en-US" sz="1800" dirty="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p>
          </p:txBody>
        </p:sp>
        <p:sp>
          <p:nvSpPr>
            <p:cNvPr id="38" name="文本框 37">
              <a:extLst>
                <a:ext uri="{FF2B5EF4-FFF2-40B4-BE49-F238E27FC236}">
                  <a16:creationId xmlns:a16="http://schemas.microsoft.com/office/drawing/2014/main" id="{D17BCB05-0E71-40EF-A1FB-BB2DE854345E}"/>
                </a:ext>
              </a:extLst>
            </p:cNvPr>
            <p:cNvSpPr txBox="1"/>
            <p:nvPr/>
          </p:nvSpPr>
          <p:spPr>
            <a:xfrm>
              <a:off x="3177794" y="2167364"/>
              <a:ext cx="178524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39" name="组合 38">
            <a:extLst>
              <a:ext uri="{FF2B5EF4-FFF2-40B4-BE49-F238E27FC236}">
                <a16:creationId xmlns:a16="http://schemas.microsoft.com/office/drawing/2014/main" id="{6E6BC744-9466-4BD2-BC50-53C8C416601C}"/>
              </a:ext>
            </a:extLst>
          </p:cNvPr>
          <p:cNvGrpSpPr/>
          <p:nvPr/>
        </p:nvGrpSpPr>
        <p:grpSpPr>
          <a:xfrm>
            <a:off x="1884121" y="1767027"/>
            <a:ext cx="3256445" cy="3752330"/>
            <a:chOff x="1884121" y="1679941"/>
            <a:chExt cx="3256445" cy="3752330"/>
          </a:xfrm>
        </p:grpSpPr>
        <p:grpSp>
          <p:nvGrpSpPr>
            <p:cNvPr id="40" name="组合 39">
              <a:extLst>
                <a:ext uri="{FF2B5EF4-FFF2-40B4-BE49-F238E27FC236}">
                  <a16:creationId xmlns:a16="http://schemas.microsoft.com/office/drawing/2014/main" id="{3C9949DA-83F6-423F-B4C0-BA4BA455846E}"/>
                </a:ext>
              </a:extLst>
            </p:cNvPr>
            <p:cNvGrpSpPr/>
            <p:nvPr/>
          </p:nvGrpSpPr>
          <p:grpSpPr>
            <a:xfrm flipH="1">
              <a:off x="1884121" y="1996853"/>
              <a:ext cx="3256445" cy="3435418"/>
              <a:chOff x="7560853" y="2012145"/>
              <a:chExt cx="3256445" cy="3435418"/>
            </a:xfrm>
          </p:grpSpPr>
          <p:sp>
            <p:nvSpPr>
              <p:cNvPr id="48" name="弧形 47">
                <a:extLst>
                  <a:ext uri="{FF2B5EF4-FFF2-40B4-BE49-F238E27FC236}">
                    <a16:creationId xmlns:a16="http://schemas.microsoft.com/office/drawing/2014/main" id="{2303C003-4994-4CF4-805C-FDC394557848}"/>
                  </a:ext>
                </a:extLst>
              </p:cNvPr>
              <p:cNvSpPr/>
              <p:nvPr/>
            </p:nvSpPr>
            <p:spPr>
              <a:xfrm rot="542136" flipH="1">
                <a:off x="7560853" y="3431285"/>
                <a:ext cx="2016278" cy="2016278"/>
              </a:xfrm>
              <a:prstGeom prst="arc">
                <a:avLst>
                  <a:gd name="adj1" fmla="val 16200000"/>
                  <a:gd name="adj2" fmla="val 20681608"/>
                </a:avLst>
              </a:prstGeom>
              <a:noFill/>
              <a:ln w="6350" cap="flat" cmpd="sng" algn="ctr">
                <a:solidFill>
                  <a:sysClr val="windowText" lastClr="000000">
                    <a:lumMod val="75000"/>
                    <a:lumOff val="25000"/>
                  </a:sysClr>
                </a:solidFill>
                <a:prstDash val="solid"/>
                <a:miter lim="800000"/>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cs typeface="+mn-cs"/>
                </a:endParaRPr>
              </a:p>
            </p:txBody>
          </p:sp>
          <p:sp>
            <p:nvSpPr>
              <p:cNvPr id="49" name="弧形 48">
                <a:extLst>
                  <a:ext uri="{FF2B5EF4-FFF2-40B4-BE49-F238E27FC236}">
                    <a16:creationId xmlns:a16="http://schemas.microsoft.com/office/drawing/2014/main" id="{1FF32680-3A42-4EAE-B54D-3D24BA019878}"/>
                  </a:ext>
                </a:extLst>
              </p:cNvPr>
              <p:cNvSpPr/>
              <p:nvPr/>
            </p:nvSpPr>
            <p:spPr>
              <a:xfrm flipH="1">
                <a:off x="7746208" y="2012145"/>
                <a:ext cx="3071090" cy="3071090"/>
              </a:xfrm>
              <a:prstGeom prst="arc">
                <a:avLst>
                  <a:gd name="adj1" fmla="val 16200000"/>
                  <a:gd name="adj2" fmla="val 5437565"/>
                </a:avLst>
              </a:prstGeom>
              <a:noFill/>
              <a:ln w="6350" cap="flat" cmpd="sng" algn="ctr">
                <a:solidFill>
                  <a:sysClr val="windowText" lastClr="000000">
                    <a:lumMod val="75000"/>
                    <a:lumOff val="25000"/>
                  </a:sysClr>
                </a:solidFill>
                <a:prstDash val="solid"/>
                <a:miter lim="800000"/>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cs typeface="+mn-cs"/>
                </a:endParaRPr>
              </a:p>
            </p:txBody>
          </p:sp>
        </p:grpSp>
        <p:grpSp>
          <p:nvGrpSpPr>
            <p:cNvPr id="41" name="组合 40">
              <a:extLst>
                <a:ext uri="{FF2B5EF4-FFF2-40B4-BE49-F238E27FC236}">
                  <a16:creationId xmlns:a16="http://schemas.microsoft.com/office/drawing/2014/main" id="{49356FCA-0486-43C1-A220-6D28A2351680}"/>
                </a:ext>
              </a:extLst>
            </p:cNvPr>
            <p:cNvGrpSpPr/>
            <p:nvPr/>
          </p:nvGrpSpPr>
          <p:grpSpPr>
            <a:xfrm>
              <a:off x="2653645" y="1679941"/>
              <a:ext cx="1083572" cy="3704915"/>
              <a:chOff x="2235626" y="1665837"/>
              <a:chExt cx="1083572" cy="3704915"/>
            </a:xfrm>
            <a:solidFill>
              <a:srgbClr val="ACC9E8"/>
            </a:solidFill>
          </p:grpSpPr>
          <p:sp>
            <p:nvSpPr>
              <p:cNvPr id="45" name="椭圆 44">
                <a:extLst>
                  <a:ext uri="{FF2B5EF4-FFF2-40B4-BE49-F238E27FC236}">
                    <a16:creationId xmlns:a16="http://schemas.microsoft.com/office/drawing/2014/main" id="{50EC1857-5DD0-425E-823A-8E3D76686C9E}"/>
                  </a:ext>
                </a:extLst>
              </p:cNvPr>
              <p:cNvSpPr/>
              <p:nvPr/>
            </p:nvSpPr>
            <p:spPr>
              <a:xfrm>
                <a:off x="2235626" y="1665837"/>
                <a:ext cx="633825" cy="633825"/>
              </a:xfrm>
              <a:prstGeom prst="ellipse">
                <a:avLst/>
              </a:prstGeom>
              <a:gradFill>
                <a:gsLst>
                  <a:gs pos="44000">
                    <a:srgbClr val="E100FF"/>
                  </a:gs>
                  <a:gs pos="100000">
                    <a:srgbClr val="7A00FF"/>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46" name="椭圆 45">
                <a:extLst>
                  <a:ext uri="{FF2B5EF4-FFF2-40B4-BE49-F238E27FC236}">
                    <a16:creationId xmlns:a16="http://schemas.microsoft.com/office/drawing/2014/main" id="{51658C5E-53C7-4013-9832-ACB5B8E856BC}"/>
                  </a:ext>
                </a:extLst>
              </p:cNvPr>
              <p:cNvSpPr/>
              <p:nvPr/>
            </p:nvSpPr>
            <p:spPr>
              <a:xfrm>
                <a:off x="2685373" y="3201382"/>
                <a:ext cx="633825" cy="633825"/>
              </a:xfrm>
              <a:prstGeom prst="ellipse">
                <a:avLst/>
              </a:prstGeom>
              <a:gradFill>
                <a:gsLst>
                  <a:gs pos="44000">
                    <a:srgbClr val="E100FF"/>
                  </a:gs>
                  <a:gs pos="100000">
                    <a:srgbClr val="7A00FF"/>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47" name="椭圆 46">
                <a:extLst>
                  <a:ext uri="{FF2B5EF4-FFF2-40B4-BE49-F238E27FC236}">
                    <a16:creationId xmlns:a16="http://schemas.microsoft.com/office/drawing/2014/main" id="{90A16B5C-9837-4A22-9D11-BFDFD507F5A9}"/>
                  </a:ext>
                </a:extLst>
              </p:cNvPr>
              <p:cNvSpPr/>
              <p:nvPr/>
            </p:nvSpPr>
            <p:spPr>
              <a:xfrm>
                <a:off x="2235626" y="4736927"/>
                <a:ext cx="633825" cy="633825"/>
              </a:xfrm>
              <a:prstGeom prst="ellipse">
                <a:avLst/>
              </a:prstGeom>
              <a:gradFill>
                <a:gsLst>
                  <a:gs pos="44000">
                    <a:srgbClr val="E100FF"/>
                  </a:gs>
                  <a:gs pos="100000">
                    <a:srgbClr val="7A00FF"/>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grpSp>
        <p:sp>
          <p:nvSpPr>
            <p:cNvPr id="42" name="形状">
              <a:extLst>
                <a:ext uri="{FF2B5EF4-FFF2-40B4-BE49-F238E27FC236}">
                  <a16:creationId xmlns:a16="http://schemas.microsoft.com/office/drawing/2014/main" id="{21301F97-341D-44BE-9160-9B8A4ED15651}"/>
                </a:ext>
              </a:extLst>
            </p:cNvPr>
            <p:cNvSpPr>
              <a:spLocks noChangeAspect="1"/>
            </p:cNvSpPr>
            <p:nvPr/>
          </p:nvSpPr>
          <p:spPr bwMode="auto">
            <a:xfrm>
              <a:off x="2865879" y="1867976"/>
              <a:ext cx="237513" cy="238994"/>
            </a:xfrm>
            <a:custGeom>
              <a:avLst/>
              <a:gdLst>
                <a:gd name="connsiteX0" fmla="*/ 71397 w 599947"/>
                <a:gd name="connsiteY0" fmla="*/ 336103 h 603687"/>
                <a:gd name="connsiteX1" fmla="*/ 299914 w 599947"/>
                <a:gd name="connsiteY1" fmla="*/ 451272 h 603687"/>
                <a:gd name="connsiteX2" fmla="*/ 528432 w 599947"/>
                <a:gd name="connsiteY2" fmla="*/ 336103 h 603687"/>
                <a:gd name="connsiteX3" fmla="*/ 599947 w 599947"/>
                <a:gd name="connsiteY3" fmla="*/ 431289 h 603687"/>
                <a:gd name="connsiteX4" fmla="*/ 299914 w 599947"/>
                <a:gd name="connsiteY4" fmla="*/ 603687 h 603687"/>
                <a:gd name="connsiteX5" fmla="*/ 0 w 599947"/>
                <a:gd name="connsiteY5" fmla="*/ 431289 h 603687"/>
                <a:gd name="connsiteX6" fmla="*/ 175572 w 599947"/>
                <a:gd name="connsiteY6" fmla="*/ 181494 h 603687"/>
                <a:gd name="connsiteX7" fmla="*/ 299879 w 599947"/>
                <a:gd name="connsiteY7" fmla="*/ 238829 h 603687"/>
                <a:gd name="connsiteX8" fmla="*/ 424187 w 599947"/>
                <a:gd name="connsiteY8" fmla="*/ 181494 h 603687"/>
                <a:gd name="connsiteX9" fmla="*/ 507295 w 599947"/>
                <a:gd name="connsiteY9" fmla="*/ 292263 h 603687"/>
                <a:gd name="connsiteX10" fmla="*/ 299879 w 599947"/>
                <a:gd name="connsiteY10" fmla="*/ 396648 h 603687"/>
                <a:gd name="connsiteX11" fmla="*/ 92582 w 599947"/>
                <a:gd name="connsiteY11" fmla="*/ 292263 h 603687"/>
                <a:gd name="connsiteX12" fmla="*/ 299903 w 599947"/>
                <a:gd name="connsiteY12" fmla="*/ 0 h 603687"/>
                <a:gd name="connsiteX13" fmla="*/ 403846 w 599947"/>
                <a:gd name="connsiteY13" fmla="*/ 138571 h 603687"/>
                <a:gd name="connsiteX14" fmla="*/ 299903 w 599947"/>
                <a:gd name="connsiteY14" fmla="*/ 186575 h 603687"/>
                <a:gd name="connsiteX15" fmla="*/ 195960 w 599947"/>
                <a:gd name="connsiteY15" fmla="*/ 138571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9947" h="603687">
                  <a:moveTo>
                    <a:pt x="71397" y="336103"/>
                  </a:moveTo>
                  <a:lnTo>
                    <a:pt x="299914" y="451272"/>
                  </a:lnTo>
                  <a:lnTo>
                    <a:pt x="528432" y="336103"/>
                  </a:lnTo>
                  <a:lnTo>
                    <a:pt x="599947" y="431289"/>
                  </a:lnTo>
                  <a:lnTo>
                    <a:pt x="299914" y="603687"/>
                  </a:lnTo>
                  <a:lnTo>
                    <a:pt x="0" y="431289"/>
                  </a:lnTo>
                  <a:close/>
                  <a:moveTo>
                    <a:pt x="175572" y="181494"/>
                  </a:moveTo>
                  <a:lnTo>
                    <a:pt x="299879" y="238829"/>
                  </a:lnTo>
                  <a:lnTo>
                    <a:pt x="424187" y="181494"/>
                  </a:lnTo>
                  <a:lnTo>
                    <a:pt x="507295" y="292263"/>
                  </a:lnTo>
                  <a:lnTo>
                    <a:pt x="299879" y="396648"/>
                  </a:lnTo>
                  <a:lnTo>
                    <a:pt x="92582" y="292263"/>
                  </a:lnTo>
                  <a:close/>
                  <a:moveTo>
                    <a:pt x="299903" y="0"/>
                  </a:moveTo>
                  <a:lnTo>
                    <a:pt x="403846" y="138571"/>
                  </a:lnTo>
                  <a:lnTo>
                    <a:pt x="299903" y="186575"/>
                  </a:lnTo>
                  <a:lnTo>
                    <a:pt x="195960" y="138571"/>
                  </a:lnTo>
                  <a:close/>
                </a:path>
              </a:pathLst>
            </a:custGeom>
            <a:solidFill>
              <a:sysClr val="window" lastClr="FFFFFF"/>
            </a:solidFill>
            <a:ln>
              <a:noFill/>
            </a:ln>
          </p:spPr>
        </p:sp>
        <p:sp>
          <p:nvSpPr>
            <p:cNvPr id="43" name="形状">
              <a:extLst>
                <a:ext uri="{FF2B5EF4-FFF2-40B4-BE49-F238E27FC236}">
                  <a16:creationId xmlns:a16="http://schemas.microsoft.com/office/drawing/2014/main" id="{03BA41AA-3D30-47F6-830A-32DC9E9A292E}"/>
                </a:ext>
              </a:extLst>
            </p:cNvPr>
            <p:cNvSpPr>
              <a:spLocks noChangeAspect="1"/>
            </p:cNvSpPr>
            <p:nvPr/>
          </p:nvSpPr>
          <p:spPr bwMode="auto">
            <a:xfrm>
              <a:off x="3300808" y="3413082"/>
              <a:ext cx="238994" cy="227718"/>
            </a:xfrm>
            <a:custGeom>
              <a:avLst/>
              <a:gdLst>
                <a:gd name="connsiteX0" fmla="*/ 514018 w 574150"/>
                <a:gd name="connsiteY0" fmla="*/ 3211 h 547062"/>
                <a:gd name="connsiteX1" fmla="*/ 520905 w 574150"/>
                <a:gd name="connsiteY1" fmla="*/ 3211 h 547062"/>
                <a:gd name="connsiteX2" fmla="*/ 532958 w 574150"/>
                <a:gd name="connsiteY2" fmla="*/ 27305 h 547062"/>
                <a:gd name="connsiteX3" fmla="*/ 543289 w 574150"/>
                <a:gd name="connsiteY3" fmla="*/ 35049 h 547062"/>
                <a:gd name="connsiteX4" fmla="*/ 569977 w 574150"/>
                <a:gd name="connsiteY4" fmla="*/ 39351 h 547062"/>
                <a:gd name="connsiteX5" fmla="*/ 572560 w 574150"/>
                <a:gd name="connsiteY5" fmla="*/ 45375 h 547062"/>
                <a:gd name="connsiteX6" fmla="*/ 552759 w 574150"/>
                <a:gd name="connsiteY6" fmla="*/ 64306 h 547062"/>
                <a:gd name="connsiteX7" fmla="*/ 548454 w 574150"/>
                <a:gd name="connsiteY7" fmla="*/ 76352 h 547062"/>
                <a:gd name="connsiteX8" fmla="*/ 553620 w 574150"/>
                <a:gd name="connsiteY8" fmla="*/ 103888 h 547062"/>
                <a:gd name="connsiteX9" fmla="*/ 548454 w 574150"/>
                <a:gd name="connsiteY9" fmla="*/ 107330 h 547062"/>
                <a:gd name="connsiteX10" fmla="*/ 523488 w 574150"/>
                <a:gd name="connsiteY10" fmla="*/ 94423 h 547062"/>
                <a:gd name="connsiteX11" fmla="*/ 510575 w 574150"/>
                <a:gd name="connsiteY11" fmla="*/ 94423 h 547062"/>
                <a:gd name="connsiteX12" fmla="*/ 486469 w 574150"/>
                <a:gd name="connsiteY12" fmla="*/ 107330 h 547062"/>
                <a:gd name="connsiteX13" fmla="*/ 481304 w 574150"/>
                <a:gd name="connsiteY13" fmla="*/ 103888 h 547062"/>
                <a:gd name="connsiteX14" fmla="*/ 486469 w 574150"/>
                <a:gd name="connsiteY14" fmla="*/ 76352 h 547062"/>
                <a:gd name="connsiteX15" fmla="*/ 482165 w 574150"/>
                <a:gd name="connsiteY15" fmla="*/ 64306 h 547062"/>
                <a:gd name="connsiteX16" fmla="*/ 462364 w 574150"/>
                <a:gd name="connsiteY16" fmla="*/ 45375 h 547062"/>
                <a:gd name="connsiteX17" fmla="*/ 464086 w 574150"/>
                <a:gd name="connsiteY17" fmla="*/ 39351 h 547062"/>
                <a:gd name="connsiteX18" fmla="*/ 491635 w 574150"/>
                <a:gd name="connsiteY18" fmla="*/ 35049 h 547062"/>
                <a:gd name="connsiteX19" fmla="*/ 501965 w 574150"/>
                <a:gd name="connsiteY19" fmla="*/ 27305 h 547062"/>
                <a:gd name="connsiteX20" fmla="*/ 287223 w 574150"/>
                <a:gd name="connsiteY20" fmla="*/ 0 h 547062"/>
                <a:gd name="connsiteX21" fmla="*/ 303152 w 574150"/>
                <a:gd name="connsiteY21" fmla="*/ 13543 h 547062"/>
                <a:gd name="connsiteX22" fmla="*/ 365143 w 574150"/>
                <a:gd name="connsiteY22" fmla="*/ 139082 h 547062"/>
                <a:gd name="connsiteX23" fmla="*/ 417664 w 574150"/>
                <a:gd name="connsiteY23" fmla="*/ 176915 h 547062"/>
                <a:gd name="connsiteX24" fmla="*/ 555423 w 574150"/>
                <a:gd name="connsiteY24" fmla="*/ 196692 h 547062"/>
                <a:gd name="connsiteX25" fmla="*/ 565755 w 574150"/>
                <a:gd name="connsiteY25" fmla="*/ 227646 h 547062"/>
                <a:gd name="connsiteX26" fmla="*/ 465880 w 574150"/>
                <a:gd name="connsiteY26" fmla="*/ 324810 h 547062"/>
                <a:gd name="connsiteX27" fmla="*/ 445216 w 574150"/>
                <a:gd name="connsiteY27" fmla="*/ 386719 h 547062"/>
                <a:gd name="connsiteX28" fmla="*/ 469324 w 574150"/>
                <a:gd name="connsiteY28" fmla="*/ 524296 h 547062"/>
                <a:gd name="connsiteX29" fmla="*/ 442633 w 574150"/>
                <a:gd name="connsiteY29" fmla="*/ 543213 h 547062"/>
                <a:gd name="connsiteX30" fmla="*/ 319511 w 574150"/>
                <a:gd name="connsiteY30" fmla="*/ 477864 h 547062"/>
                <a:gd name="connsiteX31" fmla="*/ 254936 w 574150"/>
                <a:gd name="connsiteY31" fmla="*/ 477864 h 547062"/>
                <a:gd name="connsiteX32" fmla="*/ 130953 w 574150"/>
                <a:gd name="connsiteY32" fmla="*/ 543213 h 547062"/>
                <a:gd name="connsiteX33" fmla="*/ 105123 w 574150"/>
                <a:gd name="connsiteY33" fmla="*/ 524296 h 547062"/>
                <a:gd name="connsiteX34" fmla="*/ 128370 w 574150"/>
                <a:gd name="connsiteY34" fmla="*/ 386719 h 547062"/>
                <a:gd name="connsiteX35" fmla="*/ 108567 w 574150"/>
                <a:gd name="connsiteY35" fmla="*/ 324810 h 547062"/>
                <a:gd name="connsiteX36" fmla="*/ 8692 w 574150"/>
                <a:gd name="connsiteY36" fmla="*/ 227646 h 547062"/>
                <a:gd name="connsiteX37" fmla="*/ 18163 w 574150"/>
                <a:gd name="connsiteY37" fmla="*/ 196692 h 547062"/>
                <a:gd name="connsiteX38" fmla="*/ 156783 w 574150"/>
                <a:gd name="connsiteY38" fmla="*/ 176915 h 547062"/>
                <a:gd name="connsiteX39" fmla="*/ 209303 w 574150"/>
                <a:gd name="connsiteY39" fmla="*/ 139082 h 547062"/>
                <a:gd name="connsiteX40" fmla="*/ 271295 w 574150"/>
                <a:gd name="connsiteY40" fmla="*/ 13543 h 547062"/>
                <a:gd name="connsiteX41" fmla="*/ 287223 w 574150"/>
                <a:gd name="connsiteY41" fmla="*/ 0 h 547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4150" h="547062">
                  <a:moveTo>
                    <a:pt x="514018" y="3211"/>
                  </a:moveTo>
                  <a:cubicBezTo>
                    <a:pt x="515740" y="-231"/>
                    <a:pt x="519184" y="-231"/>
                    <a:pt x="520905" y="3211"/>
                  </a:cubicBezTo>
                  <a:lnTo>
                    <a:pt x="532958" y="27305"/>
                  </a:lnTo>
                  <a:cubicBezTo>
                    <a:pt x="534680" y="31607"/>
                    <a:pt x="538984" y="34189"/>
                    <a:pt x="543289" y="35049"/>
                  </a:cubicBezTo>
                  <a:lnTo>
                    <a:pt x="569977" y="39351"/>
                  </a:lnTo>
                  <a:cubicBezTo>
                    <a:pt x="574281" y="39351"/>
                    <a:pt x="575142" y="42793"/>
                    <a:pt x="572560" y="45375"/>
                  </a:cubicBezTo>
                  <a:lnTo>
                    <a:pt x="552759" y="64306"/>
                  </a:lnTo>
                  <a:cubicBezTo>
                    <a:pt x="550176" y="66887"/>
                    <a:pt x="547593" y="72910"/>
                    <a:pt x="548454" y="76352"/>
                  </a:cubicBezTo>
                  <a:lnTo>
                    <a:pt x="553620" y="103888"/>
                  </a:lnTo>
                  <a:cubicBezTo>
                    <a:pt x="553620" y="107330"/>
                    <a:pt x="551898" y="109051"/>
                    <a:pt x="548454" y="107330"/>
                  </a:cubicBezTo>
                  <a:lnTo>
                    <a:pt x="523488" y="94423"/>
                  </a:lnTo>
                  <a:cubicBezTo>
                    <a:pt x="520044" y="92702"/>
                    <a:pt x="514879" y="92702"/>
                    <a:pt x="510575" y="94423"/>
                  </a:cubicBezTo>
                  <a:lnTo>
                    <a:pt x="486469" y="107330"/>
                  </a:lnTo>
                  <a:cubicBezTo>
                    <a:pt x="483026" y="109051"/>
                    <a:pt x="480443" y="107330"/>
                    <a:pt x="481304" y="103888"/>
                  </a:cubicBezTo>
                  <a:lnTo>
                    <a:pt x="486469" y="76352"/>
                  </a:lnTo>
                  <a:cubicBezTo>
                    <a:pt x="486469" y="72910"/>
                    <a:pt x="484747" y="66887"/>
                    <a:pt x="482165" y="64306"/>
                  </a:cubicBezTo>
                  <a:lnTo>
                    <a:pt x="462364" y="45375"/>
                  </a:lnTo>
                  <a:cubicBezTo>
                    <a:pt x="459781" y="42793"/>
                    <a:pt x="460642" y="39351"/>
                    <a:pt x="464086" y="39351"/>
                  </a:cubicBezTo>
                  <a:lnTo>
                    <a:pt x="491635" y="35049"/>
                  </a:lnTo>
                  <a:cubicBezTo>
                    <a:pt x="495939" y="34189"/>
                    <a:pt x="500244" y="31607"/>
                    <a:pt x="501965" y="27305"/>
                  </a:cubicBezTo>
                  <a:close/>
                  <a:moveTo>
                    <a:pt x="287223" y="0"/>
                  </a:moveTo>
                  <a:cubicBezTo>
                    <a:pt x="293035" y="0"/>
                    <a:pt x="298847" y="4515"/>
                    <a:pt x="303152" y="13543"/>
                  </a:cubicBezTo>
                  <a:lnTo>
                    <a:pt x="365143" y="139082"/>
                  </a:lnTo>
                  <a:cubicBezTo>
                    <a:pt x="373753" y="157138"/>
                    <a:pt x="397861" y="174335"/>
                    <a:pt x="417664" y="176915"/>
                  </a:cubicBezTo>
                  <a:lnTo>
                    <a:pt x="555423" y="196692"/>
                  </a:lnTo>
                  <a:cubicBezTo>
                    <a:pt x="575226" y="200131"/>
                    <a:pt x="580392" y="213889"/>
                    <a:pt x="565755" y="227646"/>
                  </a:cubicBezTo>
                  <a:lnTo>
                    <a:pt x="465880" y="324810"/>
                  </a:lnTo>
                  <a:cubicBezTo>
                    <a:pt x="451243" y="339427"/>
                    <a:pt x="442633" y="366943"/>
                    <a:pt x="445216" y="386719"/>
                  </a:cubicBezTo>
                  <a:lnTo>
                    <a:pt x="469324" y="524296"/>
                  </a:lnTo>
                  <a:cubicBezTo>
                    <a:pt x="472768" y="544072"/>
                    <a:pt x="460714" y="552671"/>
                    <a:pt x="442633" y="543213"/>
                  </a:cubicBezTo>
                  <a:lnTo>
                    <a:pt x="319511" y="477864"/>
                  </a:lnTo>
                  <a:cubicBezTo>
                    <a:pt x="301430" y="468405"/>
                    <a:pt x="272156" y="468405"/>
                    <a:pt x="254936" y="477864"/>
                  </a:cubicBezTo>
                  <a:lnTo>
                    <a:pt x="130953" y="543213"/>
                  </a:lnTo>
                  <a:cubicBezTo>
                    <a:pt x="112872" y="552671"/>
                    <a:pt x="101679" y="544072"/>
                    <a:pt x="105123" y="524296"/>
                  </a:cubicBezTo>
                  <a:lnTo>
                    <a:pt x="128370" y="386719"/>
                  </a:lnTo>
                  <a:cubicBezTo>
                    <a:pt x="131814" y="366943"/>
                    <a:pt x="123204" y="339427"/>
                    <a:pt x="108567" y="324810"/>
                  </a:cubicBezTo>
                  <a:lnTo>
                    <a:pt x="8692" y="227646"/>
                  </a:lnTo>
                  <a:cubicBezTo>
                    <a:pt x="-5945" y="213889"/>
                    <a:pt x="-1640" y="200131"/>
                    <a:pt x="18163" y="196692"/>
                  </a:cubicBezTo>
                  <a:lnTo>
                    <a:pt x="156783" y="176915"/>
                  </a:lnTo>
                  <a:cubicBezTo>
                    <a:pt x="176586" y="174335"/>
                    <a:pt x="199832" y="157138"/>
                    <a:pt x="209303" y="139082"/>
                  </a:cubicBezTo>
                  <a:lnTo>
                    <a:pt x="271295" y="13543"/>
                  </a:lnTo>
                  <a:cubicBezTo>
                    <a:pt x="275600" y="4515"/>
                    <a:pt x="281412" y="0"/>
                    <a:pt x="287223" y="0"/>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44" name="形状">
              <a:extLst>
                <a:ext uri="{FF2B5EF4-FFF2-40B4-BE49-F238E27FC236}">
                  <a16:creationId xmlns:a16="http://schemas.microsoft.com/office/drawing/2014/main" id="{23401334-8EA5-4993-9A1D-092F71F9A094}"/>
                </a:ext>
              </a:extLst>
            </p:cNvPr>
            <p:cNvSpPr>
              <a:spLocks noChangeAspect="1"/>
            </p:cNvSpPr>
            <p:nvPr/>
          </p:nvSpPr>
          <p:spPr bwMode="auto">
            <a:xfrm>
              <a:off x="2846498" y="4948757"/>
              <a:ext cx="238994" cy="219610"/>
            </a:xfrm>
            <a:custGeom>
              <a:avLst/>
              <a:gdLst>
                <a:gd name="connsiteX0" fmla="*/ 366665 w 604675"/>
                <a:gd name="connsiteY0" fmla="*/ 388199 h 555632"/>
                <a:gd name="connsiteX1" fmla="*/ 366665 w 604675"/>
                <a:gd name="connsiteY1" fmla="*/ 481413 h 555632"/>
                <a:gd name="connsiteX2" fmla="*/ 426977 w 604675"/>
                <a:gd name="connsiteY2" fmla="*/ 481413 h 555632"/>
                <a:gd name="connsiteX3" fmla="*/ 426977 w 604675"/>
                <a:gd name="connsiteY3" fmla="*/ 388199 h 555632"/>
                <a:gd name="connsiteX4" fmla="*/ 189710 w 604675"/>
                <a:gd name="connsiteY4" fmla="*/ 388199 h 555632"/>
                <a:gd name="connsiteX5" fmla="*/ 189710 w 604675"/>
                <a:gd name="connsiteY5" fmla="*/ 481413 h 555632"/>
                <a:gd name="connsiteX6" fmla="*/ 250022 w 604675"/>
                <a:gd name="connsiteY6" fmla="*/ 481413 h 555632"/>
                <a:gd name="connsiteX7" fmla="*/ 250022 w 604675"/>
                <a:gd name="connsiteY7" fmla="*/ 388199 h 555632"/>
                <a:gd name="connsiteX8" fmla="*/ 366665 w 604675"/>
                <a:gd name="connsiteY8" fmla="*/ 291853 h 555632"/>
                <a:gd name="connsiteX9" fmla="*/ 366665 w 604675"/>
                <a:gd name="connsiteY9" fmla="*/ 385067 h 555632"/>
                <a:gd name="connsiteX10" fmla="*/ 426977 w 604675"/>
                <a:gd name="connsiteY10" fmla="*/ 385067 h 555632"/>
                <a:gd name="connsiteX11" fmla="*/ 426977 w 604675"/>
                <a:gd name="connsiteY11" fmla="*/ 291853 h 555632"/>
                <a:gd name="connsiteX12" fmla="*/ 189710 w 604675"/>
                <a:gd name="connsiteY12" fmla="*/ 291853 h 555632"/>
                <a:gd name="connsiteX13" fmla="*/ 189710 w 604675"/>
                <a:gd name="connsiteY13" fmla="*/ 385067 h 555632"/>
                <a:gd name="connsiteX14" fmla="*/ 250022 w 604675"/>
                <a:gd name="connsiteY14" fmla="*/ 385067 h 555632"/>
                <a:gd name="connsiteX15" fmla="*/ 250022 w 604675"/>
                <a:gd name="connsiteY15" fmla="*/ 291853 h 555632"/>
                <a:gd name="connsiteX16" fmla="*/ 257380 w 604675"/>
                <a:gd name="connsiteY16" fmla="*/ 53277 h 555632"/>
                <a:gd name="connsiteX17" fmla="*/ 359428 w 604675"/>
                <a:gd name="connsiteY17" fmla="*/ 53277 h 555632"/>
                <a:gd name="connsiteX18" fmla="*/ 366665 w 604675"/>
                <a:gd name="connsiteY18" fmla="*/ 60503 h 555632"/>
                <a:gd name="connsiteX19" fmla="*/ 366665 w 604675"/>
                <a:gd name="connsiteY19" fmla="*/ 96030 h 555632"/>
                <a:gd name="connsiteX20" fmla="*/ 557612 w 604675"/>
                <a:gd name="connsiteY20" fmla="*/ 96030 h 555632"/>
                <a:gd name="connsiteX21" fmla="*/ 559301 w 604675"/>
                <a:gd name="connsiteY21" fmla="*/ 97596 h 555632"/>
                <a:gd name="connsiteX22" fmla="*/ 557612 w 604675"/>
                <a:gd name="connsiteY22" fmla="*/ 99162 h 555632"/>
                <a:gd name="connsiteX23" fmla="*/ 366665 w 604675"/>
                <a:gd name="connsiteY23" fmla="*/ 99162 h 555632"/>
                <a:gd name="connsiteX24" fmla="*/ 366665 w 604675"/>
                <a:gd name="connsiteY24" fmla="*/ 192376 h 555632"/>
                <a:gd name="connsiteX25" fmla="*/ 557612 w 604675"/>
                <a:gd name="connsiteY25" fmla="*/ 192376 h 555632"/>
                <a:gd name="connsiteX26" fmla="*/ 559301 w 604675"/>
                <a:gd name="connsiteY26" fmla="*/ 193942 h 555632"/>
                <a:gd name="connsiteX27" fmla="*/ 557612 w 604675"/>
                <a:gd name="connsiteY27" fmla="*/ 195507 h 555632"/>
                <a:gd name="connsiteX28" fmla="*/ 366665 w 604675"/>
                <a:gd name="connsiteY28" fmla="*/ 195507 h 555632"/>
                <a:gd name="connsiteX29" fmla="*/ 366665 w 604675"/>
                <a:gd name="connsiteY29" fmla="*/ 288722 h 555632"/>
                <a:gd name="connsiteX30" fmla="*/ 426977 w 604675"/>
                <a:gd name="connsiteY30" fmla="*/ 288722 h 555632"/>
                <a:gd name="connsiteX31" fmla="*/ 426977 w 604675"/>
                <a:gd name="connsiteY31" fmla="*/ 237177 h 555632"/>
                <a:gd name="connsiteX32" fmla="*/ 434214 w 604675"/>
                <a:gd name="connsiteY32" fmla="*/ 229830 h 555632"/>
                <a:gd name="connsiteX33" fmla="*/ 536262 w 604675"/>
                <a:gd name="connsiteY33" fmla="*/ 229830 h 555632"/>
                <a:gd name="connsiteX34" fmla="*/ 543620 w 604675"/>
                <a:gd name="connsiteY34" fmla="*/ 237177 h 555632"/>
                <a:gd name="connsiteX35" fmla="*/ 543620 w 604675"/>
                <a:gd name="connsiteY35" fmla="*/ 288722 h 555632"/>
                <a:gd name="connsiteX36" fmla="*/ 557612 w 604675"/>
                <a:gd name="connsiteY36" fmla="*/ 288722 h 555632"/>
                <a:gd name="connsiteX37" fmla="*/ 559301 w 604675"/>
                <a:gd name="connsiteY37" fmla="*/ 290287 h 555632"/>
                <a:gd name="connsiteX38" fmla="*/ 557612 w 604675"/>
                <a:gd name="connsiteY38" fmla="*/ 291853 h 555632"/>
                <a:gd name="connsiteX39" fmla="*/ 543620 w 604675"/>
                <a:gd name="connsiteY39" fmla="*/ 291853 h 555632"/>
                <a:gd name="connsiteX40" fmla="*/ 543620 w 604675"/>
                <a:gd name="connsiteY40" fmla="*/ 385067 h 555632"/>
                <a:gd name="connsiteX41" fmla="*/ 557612 w 604675"/>
                <a:gd name="connsiteY41" fmla="*/ 385067 h 555632"/>
                <a:gd name="connsiteX42" fmla="*/ 559301 w 604675"/>
                <a:gd name="connsiteY42" fmla="*/ 386633 h 555632"/>
                <a:gd name="connsiteX43" fmla="*/ 557612 w 604675"/>
                <a:gd name="connsiteY43" fmla="*/ 388199 h 555632"/>
                <a:gd name="connsiteX44" fmla="*/ 543620 w 604675"/>
                <a:gd name="connsiteY44" fmla="*/ 388199 h 555632"/>
                <a:gd name="connsiteX45" fmla="*/ 543620 w 604675"/>
                <a:gd name="connsiteY45" fmla="*/ 481413 h 555632"/>
                <a:gd name="connsiteX46" fmla="*/ 557612 w 604675"/>
                <a:gd name="connsiteY46" fmla="*/ 481413 h 555632"/>
                <a:gd name="connsiteX47" fmla="*/ 559301 w 604675"/>
                <a:gd name="connsiteY47" fmla="*/ 482979 h 555632"/>
                <a:gd name="connsiteX48" fmla="*/ 557612 w 604675"/>
                <a:gd name="connsiteY48" fmla="*/ 484544 h 555632"/>
                <a:gd name="connsiteX49" fmla="*/ 543620 w 604675"/>
                <a:gd name="connsiteY49" fmla="*/ 484544 h 555632"/>
                <a:gd name="connsiteX50" fmla="*/ 536262 w 604675"/>
                <a:gd name="connsiteY50" fmla="*/ 491770 h 555632"/>
                <a:gd name="connsiteX51" fmla="*/ 434214 w 604675"/>
                <a:gd name="connsiteY51" fmla="*/ 491770 h 555632"/>
                <a:gd name="connsiteX52" fmla="*/ 426977 w 604675"/>
                <a:gd name="connsiteY52" fmla="*/ 484544 h 555632"/>
                <a:gd name="connsiteX53" fmla="*/ 366665 w 604675"/>
                <a:gd name="connsiteY53" fmla="*/ 484544 h 555632"/>
                <a:gd name="connsiteX54" fmla="*/ 359428 w 604675"/>
                <a:gd name="connsiteY54" fmla="*/ 491770 h 555632"/>
                <a:gd name="connsiteX55" fmla="*/ 257380 w 604675"/>
                <a:gd name="connsiteY55" fmla="*/ 491770 h 555632"/>
                <a:gd name="connsiteX56" fmla="*/ 250022 w 604675"/>
                <a:gd name="connsiteY56" fmla="*/ 484544 h 555632"/>
                <a:gd name="connsiteX57" fmla="*/ 189710 w 604675"/>
                <a:gd name="connsiteY57" fmla="*/ 484544 h 555632"/>
                <a:gd name="connsiteX58" fmla="*/ 182473 w 604675"/>
                <a:gd name="connsiteY58" fmla="*/ 491770 h 555632"/>
                <a:gd name="connsiteX59" fmla="*/ 80425 w 604675"/>
                <a:gd name="connsiteY59" fmla="*/ 491770 h 555632"/>
                <a:gd name="connsiteX60" fmla="*/ 73187 w 604675"/>
                <a:gd name="connsiteY60" fmla="*/ 484544 h 555632"/>
                <a:gd name="connsiteX61" fmla="*/ 47012 w 604675"/>
                <a:gd name="connsiteY61" fmla="*/ 484544 h 555632"/>
                <a:gd name="connsiteX62" fmla="*/ 45444 w 604675"/>
                <a:gd name="connsiteY62" fmla="*/ 482979 h 555632"/>
                <a:gd name="connsiteX63" fmla="*/ 47012 w 604675"/>
                <a:gd name="connsiteY63" fmla="*/ 481413 h 555632"/>
                <a:gd name="connsiteX64" fmla="*/ 73187 w 604675"/>
                <a:gd name="connsiteY64" fmla="*/ 481413 h 555632"/>
                <a:gd name="connsiteX65" fmla="*/ 73187 w 604675"/>
                <a:gd name="connsiteY65" fmla="*/ 388199 h 555632"/>
                <a:gd name="connsiteX66" fmla="*/ 47012 w 604675"/>
                <a:gd name="connsiteY66" fmla="*/ 388199 h 555632"/>
                <a:gd name="connsiteX67" fmla="*/ 45444 w 604675"/>
                <a:gd name="connsiteY67" fmla="*/ 386633 h 555632"/>
                <a:gd name="connsiteX68" fmla="*/ 47012 w 604675"/>
                <a:gd name="connsiteY68" fmla="*/ 385067 h 555632"/>
                <a:gd name="connsiteX69" fmla="*/ 73187 w 604675"/>
                <a:gd name="connsiteY69" fmla="*/ 385067 h 555632"/>
                <a:gd name="connsiteX70" fmla="*/ 73187 w 604675"/>
                <a:gd name="connsiteY70" fmla="*/ 291853 h 555632"/>
                <a:gd name="connsiteX71" fmla="*/ 47012 w 604675"/>
                <a:gd name="connsiteY71" fmla="*/ 291853 h 555632"/>
                <a:gd name="connsiteX72" fmla="*/ 45444 w 604675"/>
                <a:gd name="connsiteY72" fmla="*/ 290287 h 555632"/>
                <a:gd name="connsiteX73" fmla="*/ 47012 w 604675"/>
                <a:gd name="connsiteY73" fmla="*/ 288722 h 555632"/>
                <a:gd name="connsiteX74" fmla="*/ 73187 w 604675"/>
                <a:gd name="connsiteY74" fmla="*/ 288722 h 555632"/>
                <a:gd name="connsiteX75" fmla="*/ 73187 w 604675"/>
                <a:gd name="connsiteY75" fmla="*/ 237177 h 555632"/>
                <a:gd name="connsiteX76" fmla="*/ 80425 w 604675"/>
                <a:gd name="connsiteY76" fmla="*/ 229830 h 555632"/>
                <a:gd name="connsiteX77" fmla="*/ 182473 w 604675"/>
                <a:gd name="connsiteY77" fmla="*/ 229830 h 555632"/>
                <a:gd name="connsiteX78" fmla="*/ 189710 w 604675"/>
                <a:gd name="connsiteY78" fmla="*/ 237177 h 555632"/>
                <a:gd name="connsiteX79" fmla="*/ 189710 w 604675"/>
                <a:gd name="connsiteY79" fmla="*/ 288722 h 555632"/>
                <a:gd name="connsiteX80" fmla="*/ 250022 w 604675"/>
                <a:gd name="connsiteY80" fmla="*/ 288722 h 555632"/>
                <a:gd name="connsiteX81" fmla="*/ 250022 w 604675"/>
                <a:gd name="connsiteY81" fmla="*/ 195507 h 555632"/>
                <a:gd name="connsiteX82" fmla="*/ 47012 w 604675"/>
                <a:gd name="connsiteY82" fmla="*/ 195507 h 555632"/>
                <a:gd name="connsiteX83" fmla="*/ 45444 w 604675"/>
                <a:gd name="connsiteY83" fmla="*/ 193942 h 555632"/>
                <a:gd name="connsiteX84" fmla="*/ 47012 w 604675"/>
                <a:gd name="connsiteY84" fmla="*/ 192376 h 555632"/>
                <a:gd name="connsiteX85" fmla="*/ 250022 w 604675"/>
                <a:gd name="connsiteY85" fmla="*/ 192376 h 555632"/>
                <a:gd name="connsiteX86" fmla="*/ 250022 w 604675"/>
                <a:gd name="connsiteY86" fmla="*/ 99162 h 555632"/>
                <a:gd name="connsiteX87" fmla="*/ 47012 w 604675"/>
                <a:gd name="connsiteY87" fmla="*/ 99162 h 555632"/>
                <a:gd name="connsiteX88" fmla="*/ 45444 w 604675"/>
                <a:gd name="connsiteY88" fmla="*/ 97596 h 555632"/>
                <a:gd name="connsiteX89" fmla="*/ 47012 w 604675"/>
                <a:gd name="connsiteY89" fmla="*/ 96030 h 555632"/>
                <a:gd name="connsiteX90" fmla="*/ 250022 w 604675"/>
                <a:gd name="connsiteY90" fmla="*/ 96030 h 555632"/>
                <a:gd name="connsiteX91" fmla="*/ 250022 w 604675"/>
                <a:gd name="connsiteY91" fmla="*/ 60503 h 555632"/>
                <a:gd name="connsiteX92" fmla="*/ 257380 w 604675"/>
                <a:gd name="connsiteY92" fmla="*/ 53277 h 555632"/>
                <a:gd name="connsiteX93" fmla="*/ 16043 w 604675"/>
                <a:gd name="connsiteY93" fmla="*/ 0 h 555632"/>
                <a:gd name="connsiteX94" fmla="*/ 32206 w 604675"/>
                <a:gd name="connsiteY94" fmla="*/ 16020 h 555632"/>
                <a:gd name="connsiteX95" fmla="*/ 32206 w 604675"/>
                <a:gd name="connsiteY95" fmla="*/ 523593 h 555632"/>
                <a:gd name="connsiteX96" fmla="*/ 588632 w 604675"/>
                <a:gd name="connsiteY96" fmla="*/ 523593 h 555632"/>
                <a:gd name="connsiteX97" fmla="*/ 604675 w 604675"/>
                <a:gd name="connsiteY97" fmla="*/ 539612 h 555632"/>
                <a:gd name="connsiteX98" fmla="*/ 588632 w 604675"/>
                <a:gd name="connsiteY98" fmla="*/ 555632 h 555632"/>
                <a:gd name="connsiteX99" fmla="*/ 16043 w 604675"/>
                <a:gd name="connsiteY99" fmla="*/ 555632 h 555632"/>
                <a:gd name="connsiteX100" fmla="*/ 0 w 604675"/>
                <a:gd name="connsiteY100" fmla="*/ 539612 h 555632"/>
                <a:gd name="connsiteX101" fmla="*/ 0 w 604675"/>
                <a:gd name="connsiteY101" fmla="*/ 16020 h 555632"/>
                <a:gd name="connsiteX102" fmla="*/ 16043 w 604675"/>
                <a:gd name="connsiteY102" fmla="*/ 0 h 555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4675" h="555632">
                  <a:moveTo>
                    <a:pt x="366665" y="388199"/>
                  </a:moveTo>
                  <a:lnTo>
                    <a:pt x="366665" y="481413"/>
                  </a:lnTo>
                  <a:lnTo>
                    <a:pt x="426977" y="481413"/>
                  </a:lnTo>
                  <a:lnTo>
                    <a:pt x="426977" y="388199"/>
                  </a:lnTo>
                  <a:close/>
                  <a:moveTo>
                    <a:pt x="189710" y="388199"/>
                  </a:moveTo>
                  <a:lnTo>
                    <a:pt x="189710" y="481413"/>
                  </a:lnTo>
                  <a:lnTo>
                    <a:pt x="250022" y="481413"/>
                  </a:lnTo>
                  <a:lnTo>
                    <a:pt x="250022" y="388199"/>
                  </a:lnTo>
                  <a:close/>
                  <a:moveTo>
                    <a:pt x="366665" y="291853"/>
                  </a:moveTo>
                  <a:lnTo>
                    <a:pt x="366665" y="385067"/>
                  </a:lnTo>
                  <a:lnTo>
                    <a:pt x="426977" y="385067"/>
                  </a:lnTo>
                  <a:lnTo>
                    <a:pt x="426977" y="291853"/>
                  </a:lnTo>
                  <a:close/>
                  <a:moveTo>
                    <a:pt x="189710" y="291853"/>
                  </a:moveTo>
                  <a:lnTo>
                    <a:pt x="189710" y="385067"/>
                  </a:lnTo>
                  <a:lnTo>
                    <a:pt x="250022" y="385067"/>
                  </a:lnTo>
                  <a:lnTo>
                    <a:pt x="250022" y="291853"/>
                  </a:lnTo>
                  <a:close/>
                  <a:moveTo>
                    <a:pt x="257380" y="53277"/>
                  </a:moveTo>
                  <a:lnTo>
                    <a:pt x="359428" y="53277"/>
                  </a:lnTo>
                  <a:cubicBezTo>
                    <a:pt x="363408" y="53277"/>
                    <a:pt x="366665" y="56529"/>
                    <a:pt x="366665" y="60503"/>
                  </a:cubicBezTo>
                  <a:lnTo>
                    <a:pt x="366665" y="96030"/>
                  </a:lnTo>
                  <a:lnTo>
                    <a:pt x="557612" y="96030"/>
                  </a:lnTo>
                  <a:cubicBezTo>
                    <a:pt x="558577" y="96030"/>
                    <a:pt x="559301" y="96753"/>
                    <a:pt x="559301" y="97596"/>
                  </a:cubicBezTo>
                  <a:cubicBezTo>
                    <a:pt x="559301" y="98439"/>
                    <a:pt x="558577" y="99162"/>
                    <a:pt x="557612" y="99162"/>
                  </a:cubicBezTo>
                  <a:lnTo>
                    <a:pt x="366665" y="99162"/>
                  </a:lnTo>
                  <a:lnTo>
                    <a:pt x="366665" y="192376"/>
                  </a:lnTo>
                  <a:lnTo>
                    <a:pt x="557612" y="192376"/>
                  </a:lnTo>
                  <a:cubicBezTo>
                    <a:pt x="558577" y="192376"/>
                    <a:pt x="559301" y="193099"/>
                    <a:pt x="559301" y="193942"/>
                  </a:cubicBezTo>
                  <a:cubicBezTo>
                    <a:pt x="559301" y="194785"/>
                    <a:pt x="558577" y="195507"/>
                    <a:pt x="557612" y="195507"/>
                  </a:cubicBezTo>
                  <a:lnTo>
                    <a:pt x="366665" y="195507"/>
                  </a:lnTo>
                  <a:lnTo>
                    <a:pt x="366665" y="288722"/>
                  </a:lnTo>
                  <a:lnTo>
                    <a:pt x="426977" y="288722"/>
                  </a:lnTo>
                  <a:lnTo>
                    <a:pt x="426977" y="237177"/>
                  </a:lnTo>
                  <a:cubicBezTo>
                    <a:pt x="426977" y="233082"/>
                    <a:pt x="430234" y="229830"/>
                    <a:pt x="434214" y="229830"/>
                  </a:cubicBezTo>
                  <a:lnTo>
                    <a:pt x="536262" y="229830"/>
                  </a:lnTo>
                  <a:cubicBezTo>
                    <a:pt x="540363" y="229830"/>
                    <a:pt x="543620" y="233082"/>
                    <a:pt x="543620" y="237177"/>
                  </a:cubicBezTo>
                  <a:lnTo>
                    <a:pt x="543620" y="288722"/>
                  </a:lnTo>
                  <a:lnTo>
                    <a:pt x="557612" y="288722"/>
                  </a:lnTo>
                  <a:cubicBezTo>
                    <a:pt x="558577" y="288722"/>
                    <a:pt x="559301" y="289444"/>
                    <a:pt x="559301" y="290287"/>
                  </a:cubicBezTo>
                  <a:cubicBezTo>
                    <a:pt x="559301" y="291130"/>
                    <a:pt x="558577" y="291853"/>
                    <a:pt x="557612" y="291853"/>
                  </a:cubicBezTo>
                  <a:lnTo>
                    <a:pt x="543620" y="291853"/>
                  </a:lnTo>
                  <a:lnTo>
                    <a:pt x="543620" y="385067"/>
                  </a:lnTo>
                  <a:lnTo>
                    <a:pt x="557612" y="385067"/>
                  </a:lnTo>
                  <a:cubicBezTo>
                    <a:pt x="558577" y="385067"/>
                    <a:pt x="559301" y="385790"/>
                    <a:pt x="559301" y="386633"/>
                  </a:cubicBezTo>
                  <a:cubicBezTo>
                    <a:pt x="559301" y="387476"/>
                    <a:pt x="558577" y="388199"/>
                    <a:pt x="557612" y="388199"/>
                  </a:cubicBezTo>
                  <a:lnTo>
                    <a:pt x="543620" y="388199"/>
                  </a:lnTo>
                  <a:lnTo>
                    <a:pt x="543620" y="481413"/>
                  </a:lnTo>
                  <a:lnTo>
                    <a:pt x="557612" y="481413"/>
                  </a:lnTo>
                  <a:cubicBezTo>
                    <a:pt x="558577" y="481413"/>
                    <a:pt x="559301" y="482136"/>
                    <a:pt x="559301" y="482979"/>
                  </a:cubicBezTo>
                  <a:cubicBezTo>
                    <a:pt x="559301" y="483822"/>
                    <a:pt x="558577" y="484544"/>
                    <a:pt x="557612" y="484544"/>
                  </a:cubicBezTo>
                  <a:lnTo>
                    <a:pt x="543620" y="484544"/>
                  </a:lnTo>
                  <a:cubicBezTo>
                    <a:pt x="543499" y="488518"/>
                    <a:pt x="540243" y="491770"/>
                    <a:pt x="536262" y="491770"/>
                  </a:cubicBezTo>
                  <a:lnTo>
                    <a:pt x="434214" y="491770"/>
                  </a:lnTo>
                  <a:cubicBezTo>
                    <a:pt x="430234" y="491770"/>
                    <a:pt x="426977" y="488518"/>
                    <a:pt x="426977" y="484544"/>
                  </a:cubicBezTo>
                  <a:lnTo>
                    <a:pt x="366665" y="484544"/>
                  </a:lnTo>
                  <a:cubicBezTo>
                    <a:pt x="366665" y="488518"/>
                    <a:pt x="363408" y="491770"/>
                    <a:pt x="359428" y="491770"/>
                  </a:cubicBezTo>
                  <a:lnTo>
                    <a:pt x="257380" y="491770"/>
                  </a:lnTo>
                  <a:cubicBezTo>
                    <a:pt x="253399" y="491770"/>
                    <a:pt x="250142" y="488518"/>
                    <a:pt x="250022" y="484544"/>
                  </a:cubicBezTo>
                  <a:lnTo>
                    <a:pt x="189710" y="484544"/>
                  </a:lnTo>
                  <a:cubicBezTo>
                    <a:pt x="189710" y="488518"/>
                    <a:pt x="186453" y="491770"/>
                    <a:pt x="182473" y="491770"/>
                  </a:cubicBezTo>
                  <a:lnTo>
                    <a:pt x="80425" y="491770"/>
                  </a:lnTo>
                  <a:cubicBezTo>
                    <a:pt x="76444" y="491770"/>
                    <a:pt x="73187" y="488518"/>
                    <a:pt x="73187" y="484544"/>
                  </a:cubicBezTo>
                  <a:lnTo>
                    <a:pt x="47012" y="484544"/>
                  </a:lnTo>
                  <a:cubicBezTo>
                    <a:pt x="46168" y="484544"/>
                    <a:pt x="45444" y="483822"/>
                    <a:pt x="45444" y="482979"/>
                  </a:cubicBezTo>
                  <a:cubicBezTo>
                    <a:pt x="45444" y="482136"/>
                    <a:pt x="46168" y="481413"/>
                    <a:pt x="47012" y="481413"/>
                  </a:cubicBezTo>
                  <a:lnTo>
                    <a:pt x="73187" y="481413"/>
                  </a:lnTo>
                  <a:lnTo>
                    <a:pt x="73187" y="388199"/>
                  </a:lnTo>
                  <a:lnTo>
                    <a:pt x="47012" y="388199"/>
                  </a:lnTo>
                  <a:cubicBezTo>
                    <a:pt x="46168" y="388199"/>
                    <a:pt x="45444" y="387476"/>
                    <a:pt x="45444" y="386633"/>
                  </a:cubicBezTo>
                  <a:cubicBezTo>
                    <a:pt x="45444" y="385790"/>
                    <a:pt x="46168" y="385067"/>
                    <a:pt x="47012" y="385067"/>
                  </a:cubicBezTo>
                  <a:lnTo>
                    <a:pt x="73187" y="385067"/>
                  </a:lnTo>
                  <a:lnTo>
                    <a:pt x="73187" y="291853"/>
                  </a:lnTo>
                  <a:lnTo>
                    <a:pt x="47012" y="291853"/>
                  </a:lnTo>
                  <a:cubicBezTo>
                    <a:pt x="46168" y="291853"/>
                    <a:pt x="45444" y="291130"/>
                    <a:pt x="45444" y="290287"/>
                  </a:cubicBezTo>
                  <a:cubicBezTo>
                    <a:pt x="45444" y="289444"/>
                    <a:pt x="46168" y="288722"/>
                    <a:pt x="47012" y="288722"/>
                  </a:cubicBezTo>
                  <a:lnTo>
                    <a:pt x="73187" y="288722"/>
                  </a:lnTo>
                  <a:lnTo>
                    <a:pt x="73187" y="237177"/>
                  </a:lnTo>
                  <a:cubicBezTo>
                    <a:pt x="73187" y="233082"/>
                    <a:pt x="76444" y="229830"/>
                    <a:pt x="80425" y="229830"/>
                  </a:cubicBezTo>
                  <a:lnTo>
                    <a:pt x="182473" y="229830"/>
                  </a:lnTo>
                  <a:cubicBezTo>
                    <a:pt x="186453" y="229830"/>
                    <a:pt x="189710" y="233082"/>
                    <a:pt x="189710" y="237177"/>
                  </a:cubicBezTo>
                  <a:lnTo>
                    <a:pt x="189710" y="288722"/>
                  </a:lnTo>
                  <a:lnTo>
                    <a:pt x="250022" y="288722"/>
                  </a:lnTo>
                  <a:lnTo>
                    <a:pt x="250022" y="195507"/>
                  </a:lnTo>
                  <a:lnTo>
                    <a:pt x="47012" y="195507"/>
                  </a:lnTo>
                  <a:cubicBezTo>
                    <a:pt x="46168" y="195507"/>
                    <a:pt x="45444" y="194785"/>
                    <a:pt x="45444" y="193942"/>
                  </a:cubicBezTo>
                  <a:cubicBezTo>
                    <a:pt x="45444" y="193099"/>
                    <a:pt x="46168" y="192376"/>
                    <a:pt x="47012" y="192376"/>
                  </a:cubicBezTo>
                  <a:lnTo>
                    <a:pt x="250022" y="192376"/>
                  </a:lnTo>
                  <a:lnTo>
                    <a:pt x="250022" y="99162"/>
                  </a:lnTo>
                  <a:lnTo>
                    <a:pt x="47012" y="99162"/>
                  </a:lnTo>
                  <a:cubicBezTo>
                    <a:pt x="46168" y="99162"/>
                    <a:pt x="45444" y="98439"/>
                    <a:pt x="45444" y="97596"/>
                  </a:cubicBezTo>
                  <a:cubicBezTo>
                    <a:pt x="45444" y="96753"/>
                    <a:pt x="46168" y="96030"/>
                    <a:pt x="47012" y="96030"/>
                  </a:cubicBezTo>
                  <a:lnTo>
                    <a:pt x="250022" y="96030"/>
                  </a:lnTo>
                  <a:lnTo>
                    <a:pt x="250022" y="60503"/>
                  </a:lnTo>
                  <a:cubicBezTo>
                    <a:pt x="250022" y="56529"/>
                    <a:pt x="253279" y="53277"/>
                    <a:pt x="257380" y="53277"/>
                  </a:cubicBezTo>
                  <a:close/>
                  <a:moveTo>
                    <a:pt x="16043" y="0"/>
                  </a:moveTo>
                  <a:cubicBezTo>
                    <a:pt x="24969" y="0"/>
                    <a:pt x="32206" y="7227"/>
                    <a:pt x="32206" y="16020"/>
                  </a:cubicBezTo>
                  <a:lnTo>
                    <a:pt x="32206" y="523593"/>
                  </a:lnTo>
                  <a:lnTo>
                    <a:pt x="588632" y="523593"/>
                  </a:lnTo>
                  <a:cubicBezTo>
                    <a:pt x="597558" y="523593"/>
                    <a:pt x="604675" y="530699"/>
                    <a:pt x="604675" y="539612"/>
                  </a:cubicBezTo>
                  <a:cubicBezTo>
                    <a:pt x="604675" y="548526"/>
                    <a:pt x="597558" y="555632"/>
                    <a:pt x="588632" y="555632"/>
                  </a:cubicBezTo>
                  <a:lnTo>
                    <a:pt x="16043" y="555632"/>
                  </a:lnTo>
                  <a:cubicBezTo>
                    <a:pt x="7237" y="555632"/>
                    <a:pt x="0" y="548526"/>
                    <a:pt x="0" y="539612"/>
                  </a:cubicBezTo>
                  <a:lnTo>
                    <a:pt x="0" y="16020"/>
                  </a:lnTo>
                  <a:cubicBezTo>
                    <a:pt x="0" y="7227"/>
                    <a:pt x="7237" y="0"/>
                    <a:pt x="16043" y="0"/>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endParaRPr>
            </a:p>
          </p:txBody>
        </p:sp>
      </p:grpSp>
      <p:grpSp>
        <p:nvGrpSpPr>
          <p:cNvPr id="50" name="组合 49">
            <a:extLst>
              <a:ext uri="{FF2B5EF4-FFF2-40B4-BE49-F238E27FC236}">
                <a16:creationId xmlns:a16="http://schemas.microsoft.com/office/drawing/2014/main" id="{F2E05606-321D-4D1C-ADA4-9118E2672B0A}"/>
              </a:ext>
            </a:extLst>
          </p:cNvPr>
          <p:cNvGrpSpPr/>
          <p:nvPr/>
        </p:nvGrpSpPr>
        <p:grpSpPr>
          <a:xfrm>
            <a:off x="3903096" y="2460228"/>
            <a:ext cx="4385807" cy="2318517"/>
            <a:chOff x="3903096" y="2373142"/>
            <a:chExt cx="4385807" cy="2318517"/>
          </a:xfrm>
        </p:grpSpPr>
        <p:grpSp>
          <p:nvGrpSpPr>
            <p:cNvPr id="51" name="组合 50">
              <a:extLst>
                <a:ext uri="{FF2B5EF4-FFF2-40B4-BE49-F238E27FC236}">
                  <a16:creationId xmlns:a16="http://schemas.microsoft.com/office/drawing/2014/main" id="{2141A069-221B-4B6B-AD2F-224A2ABB8C76}"/>
                </a:ext>
              </a:extLst>
            </p:cNvPr>
            <p:cNvGrpSpPr/>
            <p:nvPr/>
          </p:nvGrpSpPr>
          <p:grpSpPr>
            <a:xfrm>
              <a:off x="3903096" y="2373142"/>
              <a:ext cx="4385807" cy="2318517"/>
              <a:chOff x="729401" y="2198026"/>
              <a:chExt cx="2781834" cy="1470591"/>
            </a:xfrm>
          </p:grpSpPr>
          <p:sp>
            <p:nvSpPr>
              <p:cNvPr id="54" name="椭圆 53">
                <a:extLst>
                  <a:ext uri="{FF2B5EF4-FFF2-40B4-BE49-F238E27FC236}">
                    <a16:creationId xmlns:a16="http://schemas.microsoft.com/office/drawing/2014/main" id="{43364580-1454-498C-83CD-E4CD2E5BDAAF}"/>
                  </a:ext>
                </a:extLst>
              </p:cNvPr>
              <p:cNvSpPr/>
              <p:nvPr/>
            </p:nvSpPr>
            <p:spPr>
              <a:xfrm>
                <a:off x="729401" y="2198026"/>
                <a:ext cx="1470591" cy="1470591"/>
              </a:xfrm>
              <a:prstGeom prst="ellipse">
                <a:avLst/>
              </a:prstGeom>
              <a:gradFill>
                <a:gsLst>
                  <a:gs pos="44000">
                    <a:srgbClr val="E100FF"/>
                  </a:gs>
                  <a:gs pos="100000">
                    <a:srgbClr val="7A00FF"/>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55" name="椭圆 54">
                <a:extLst>
                  <a:ext uri="{FF2B5EF4-FFF2-40B4-BE49-F238E27FC236}">
                    <a16:creationId xmlns:a16="http://schemas.microsoft.com/office/drawing/2014/main" id="{530F0E09-FE12-48B2-9A36-79B157EEFE63}"/>
                  </a:ext>
                </a:extLst>
              </p:cNvPr>
              <p:cNvSpPr/>
              <p:nvPr/>
            </p:nvSpPr>
            <p:spPr>
              <a:xfrm>
                <a:off x="2040644" y="2198026"/>
                <a:ext cx="1470591" cy="1470591"/>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grpSp>
        <p:sp>
          <p:nvSpPr>
            <p:cNvPr id="52" name="形状">
              <a:extLst>
                <a:ext uri="{FF2B5EF4-FFF2-40B4-BE49-F238E27FC236}">
                  <a16:creationId xmlns:a16="http://schemas.microsoft.com/office/drawing/2014/main" id="{0996308B-A09B-4F68-ADD8-D509A88BD00D}"/>
                </a:ext>
              </a:extLst>
            </p:cNvPr>
            <p:cNvSpPr>
              <a:spLocks noChangeAspect="1"/>
            </p:cNvSpPr>
            <p:nvPr/>
          </p:nvSpPr>
          <p:spPr bwMode="auto">
            <a:xfrm>
              <a:off x="4691524" y="2829859"/>
              <a:ext cx="709932" cy="1394164"/>
            </a:xfrm>
            <a:custGeom>
              <a:avLst/>
              <a:gdLst>
                <a:gd name="connsiteX0" fmla="*/ 163385 w 291742"/>
                <a:gd name="connsiteY0" fmla="*/ 108960 h 572922"/>
                <a:gd name="connsiteX1" fmla="*/ 206766 w 291742"/>
                <a:gd name="connsiteY1" fmla="*/ 123264 h 572922"/>
                <a:gd name="connsiteX2" fmla="*/ 291511 w 291742"/>
                <a:gd name="connsiteY2" fmla="*/ 302160 h 572922"/>
                <a:gd name="connsiteX3" fmla="*/ 241471 w 291742"/>
                <a:gd name="connsiteY3" fmla="*/ 302160 h 572922"/>
                <a:gd name="connsiteX4" fmla="*/ 209994 w 291742"/>
                <a:gd name="connsiteY4" fmla="*/ 191760 h 572922"/>
                <a:gd name="connsiteX5" fmla="*/ 209994 w 291742"/>
                <a:gd name="connsiteY5" fmla="*/ 233664 h 572922"/>
                <a:gd name="connsiteX6" fmla="*/ 208380 w 291742"/>
                <a:gd name="connsiteY6" fmla="*/ 407725 h 572922"/>
                <a:gd name="connsiteX7" fmla="*/ 208380 w 291742"/>
                <a:gd name="connsiteY7" fmla="*/ 547135 h 572922"/>
                <a:gd name="connsiteX8" fmla="*/ 158340 w 291742"/>
                <a:gd name="connsiteY8" fmla="*/ 547135 h 572922"/>
                <a:gd name="connsiteX9" fmla="*/ 158340 w 291742"/>
                <a:gd name="connsiteY9" fmla="*/ 348899 h 572922"/>
                <a:gd name="connsiteX10" fmla="*/ 133321 w 291742"/>
                <a:gd name="connsiteY10" fmla="*/ 348899 h 572922"/>
                <a:gd name="connsiteX11" fmla="*/ 133321 w 291742"/>
                <a:gd name="connsiteY11" fmla="*/ 546330 h 572922"/>
                <a:gd name="connsiteX12" fmla="*/ 105879 w 291742"/>
                <a:gd name="connsiteY12" fmla="*/ 572922 h 572922"/>
                <a:gd name="connsiteX13" fmla="*/ 79245 w 291742"/>
                <a:gd name="connsiteY13" fmla="*/ 546330 h 572922"/>
                <a:gd name="connsiteX14" fmla="*/ 79245 w 291742"/>
                <a:gd name="connsiteY14" fmla="*/ 407725 h 572922"/>
                <a:gd name="connsiteX15" fmla="*/ 80053 w 291742"/>
                <a:gd name="connsiteY15" fmla="*/ 233664 h 572922"/>
                <a:gd name="connsiteX16" fmla="*/ 80053 w 291742"/>
                <a:gd name="connsiteY16" fmla="*/ 197401 h 572922"/>
                <a:gd name="connsiteX17" fmla="*/ 50190 w 291742"/>
                <a:gd name="connsiteY17" fmla="*/ 304578 h 572922"/>
                <a:gd name="connsiteX18" fmla="*/ 150 w 291742"/>
                <a:gd name="connsiteY18" fmla="*/ 304578 h 572922"/>
                <a:gd name="connsiteX19" fmla="*/ 65525 w 291742"/>
                <a:gd name="connsiteY19" fmla="*/ 134545 h 572922"/>
                <a:gd name="connsiteX20" fmla="*/ 163385 w 291742"/>
                <a:gd name="connsiteY20" fmla="*/ 108960 h 572922"/>
                <a:gd name="connsiteX21" fmla="*/ 145846 w 291742"/>
                <a:gd name="connsiteY21" fmla="*/ 0 h 572922"/>
                <a:gd name="connsiteX22" fmla="*/ 193069 w 291742"/>
                <a:gd name="connsiteY22" fmla="*/ 47158 h 572922"/>
                <a:gd name="connsiteX23" fmla="*/ 145846 w 291742"/>
                <a:gd name="connsiteY23" fmla="*/ 94316 h 572922"/>
                <a:gd name="connsiteX24" fmla="*/ 98623 w 291742"/>
                <a:gd name="connsiteY24" fmla="*/ 47158 h 572922"/>
                <a:gd name="connsiteX25" fmla="*/ 145846 w 291742"/>
                <a:gd name="connsiteY25" fmla="*/ 0 h 5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91742" h="572922">
                  <a:moveTo>
                    <a:pt x="163385" y="108960"/>
                  </a:moveTo>
                  <a:cubicBezTo>
                    <a:pt x="189615" y="112788"/>
                    <a:pt x="206766" y="123264"/>
                    <a:pt x="206766" y="123264"/>
                  </a:cubicBezTo>
                  <a:cubicBezTo>
                    <a:pt x="206766" y="123264"/>
                    <a:pt x="278597" y="152274"/>
                    <a:pt x="291511" y="302160"/>
                  </a:cubicBezTo>
                  <a:cubicBezTo>
                    <a:pt x="295546" y="333588"/>
                    <a:pt x="245506" y="333588"/>
                    <a:pt x="241471" y="302160"/>
                  </a:cubicBezTo>
                  <a:cubicBezTo>
                    <a:pt x="236628" y="263480"/>
                    <a:pt x="230172" y="223994"/>
                    <a:pt x="209994" y="191760"/>
                  </a:cubicBezTo>
                  <a:cubicBezTo>
                    <a:pt x="209994" y="202236"/>
                    <a:pt x="209994" y="216741"/>
                    <a:pt x="209994" y="233664"/>
                  </a:cubicBezTo>
                  <a:lnTo>
                    <a:pt x="208380" y="407725"/>
                  </a:lnTo>
                  <a:lnTo>
                    <a:pt x="208380" y="547135"/>
                  </a:lnTo>
                  <a:cubicBezTo>
                    <a:pt x="208380" y="579369"/>
                    <a:pt x="158340" y="579369"/>
                    <a:pt x="158340" y="547135"/>
                  </a:cubicBezTo>
                  <a:lnTo>
                    <a:pt x="158340" y="348899"/>
                  </a:lnTo>
                  <a:lnTo>
                    <a:pt x="133321" y="348899"/>
                  </a:lnTo>
                  <a:lnTo>
                    <a:pt x="133321" y="546330"/>
                  </a:lnTo>
                  <a:cubicBezTo>
                    <a:pt x="133321" y="560835"/>
                    <a:pt x="121214" y="572922"/>
                    <a:pt x="105879" y="572922"/>
                  </a:cubicBezTo>
                  <a:cubicBezTo>
                    <a:pt x="90545" y="572922"/>
                    <a:pt x="79245" y="560835"/>
                    <a:pt x="79245" y="546330"/>
                  </a:cubicBezTo>
                  <a:lnTo>
                    <a:pt x="79245" y="407725"/>
                  </a:lnTo>
                  <a:lnTo>
                    <a:pt x="80053" y="233664"/>
                  </a:lnTo>
                  <a:lnTo>
                    <a:pt x="80053" y="197401"/>
                  </a:lnTo>
                  <a:cubicBezTo>
                    <a:pt x="61489" y="229635"/>
                    <a:pt x="55033" y="267509"/>
                    <a:pt x="50190" y="304578"/>
                  </a:cubicBezTo>
                  <a:cubicBezTo>
                    <a:pt x="46962" y="336811"/>
                    <a:pt x="-3078" y="336811"/>
                    <a:pt x="150" y="304578"/>
                  </a:cubicBezTo>
                  <a:cubicBezTo>
                    <a:pt x="8221" y="241722"/>
                    <a:pt x="18714" y="177255"/>
                    <a:pt x="65525" y="134545"/>
                  </a:cubicBezTo>
                  <a:cubicBezTo>
                    <a:pt x="101844" y="107953"/>
                    <a:pt x="137154" y="105132"/>
                    <a:pt x="163385" y="108960"/>
                  </a:cubicBezTo>
                  <a:close/>
                  <a:moveTo>
                    <a:pt x="145846" y="0"/>
                  </a:moveTo>
                  <a:cubicBezTo>
                    <a:pt x="171927" y="0"/>
                    <a:pt x="193069" y="21113"/>
                    <a:pt x="193069" y="47158"/>
                  </a:cubicBezTo>
                  <a:cubicBezTo>
                    <a:pt x="193069" y="73203"/>
                    <a:pt x="171927" y="94316"/>
                    <a:pt x="145846" y="94316"/>
                  </a:cubicBezTo>
                  <a:cubicBezTo>
                    <a:pt x="119765" y="94316"/>
                    <a:pt x="98623" y="73203"/>
                    <a:pt x="98623" y="47158"/>
                  </a:cubicBezTo>
                  <a:cubicBezTo>
                    <a:pt x="98623" y="21113"/>
                    <a:pt x="119765" y="0"/>
                    <a:pt x="145846" y="0"/>
                  </a:cubicBezTo>
                  <a:close/>
                </a:path>
              </a:pathLst>
            </a:custGeom>
            <a:solidFill>
              <a:sysClr val="window" lastClr="FFFFFF"/>
            </a:solidFill>
            <a:ln>
              <a:noFill/>
            </a:ln>
          </p:spPr>
        </p:sp>
        <p:sp>
          <p:nvSpPr>
            <p:cNvPr id="53" name="形状">
              <a:extLst>
                <a:ext uri="{FF2B5EF4-FFF2-40B4-BE49-F238E27FC236}">
                  <a16:creationId xmlns:a16="http://schemas.microsoft.com/office/drawing/2014/main" id="{E41BDE86-5BF7-40A9-B0DF-B5174E1E81BE}"/>
                </a:ext>
              </a:extLst>
            </p:cNvPr>
            <p:cNvSpPr>
              <a:spLocks noChangeAspect="1"/>
            </p:cNvSpPr>
            <p:nvPr/>
          </p:nvSpPr>
          <p:spPr bwMode="auto">
            <a:xfrm>
              <a:off x="6782348" y="2829859"/>
              <a:ext cx="710188" cy="1394164"/>
            </a:xfrm>
            <a:custGeom>
              <a:avLst/>
              <a:gdLst>
                <a:gd name="connsiteX0" fmla="*/ 113100 w 309065"/>
                <a:gd name="connsiteY0" fmla="*/ 121373 h 606722"/>
                <a:gd name="connsiteX1" fmla="*/ 195976 w 309065"/>
                <a:gd name="connsiteY1" fmla="*/ 121373 h 606722"/>
                <a:gd name="connsiteX2" fmla="*/ 251079 w 309065"/>
                <a:gd name="connsiteY2" fmla="*/ 169899 h 606722"/>
                <a:gd name="connsiteX3" fmla="*/ 307606 w 309065"/>
                <a:gd name="connsiteY3" fmla="*/ 327209 h 606722"/>
                <a:gd name="connsiteX4" fmla="*/ 293363 w 309065"/>
                <a:gd name="connsiteY4" fmla="*/ 357693 h 606722"/>
                <a:gd name="connsiteX5" fmla="*/ 262830 w 309065"/>
                <a:gd name="connsiteY5" fmla="*/ 343562 h 606722"/>
                <a:gd name="connsiteX6" fmla="*/ 216718 w 309065"/>
                <a:gd name="connsiteY6" fmla="*/ 215937 h 606722"/>
                <a:gd name="connsiteX7" fmla="*/ 206926 w 309065"/>
                <a:gd name="connsiteY7" fmla="*/ 229712 h 606722"/>
                <a:gd name="connsiteX8" fmla="*/ 206926 w 309065"/>
                <a:gd name="connsiteY8" fmla="*/ 264641 h 606722"/>
                <a:gd name="connsiteX9" fmla="*/ 247874 w 309065"/>
                <a:gd name="connsiteY9" fmla="*/ 367914 h 606722"/>
                <a:gd name="connsiteX10" fmla="*/ 241020 w 309065"/>
                <a:gd name="connsiteY10" fmla="*/ 381245 h 606722"/>
                <a:gd name="connsiteX11" fmla="*/ 217964 w 309065"/>
                <a:gd name="connsiteY11" fmla="*/ 386933 h 606722"/>
                <a:gd name="connsiteX12" fmla="*/ 217964 w 309065"/>
                <a:gd name="connsiteY12" fmla="*/ 578104 h 606722"/>
                <a:gd name="connsiteX13" fmla="*/ 189300 w 309065"/>
                <a:gd name="connsiteY13" fmla="*/ 606722 h 606722"/>
                <a:gd name="connsiteX14" fmla="*/ 160725 w 309065"/>
                <a:gd name="connsiteY14" fmla="*/ 578104 h 606722"/>
                <a:gd name="connsiteX15" fmla="*/ 160725 w 309065"/>
                <a:gd name="connsiteY15" fmla="*/ 400442 h 606722"/>
                <a:gd name="connsiteX16" fmla="*/ 148351 w 309065"/>
                <a:gd name="connsiteY16" fmla="*/ 400442 h 606722"/>
                <a:gd name="connsiteX17" fmla="*/ 148351 w 309065"/>
                <a:gd name="connsiteY17" fmla="*/ 578104 h 606722"/>
                <a:gd name="connsiteX18" fmla="*/ 119687 w 309065"/>
                <a:gd name="connsiteY18" fmla="*/ 606722 h 606722"/>
                <a:gd name="connsiteX19" fmla="*/ 91112 w 309065"/>
                <a:gd name="connsiteY19" fmla="*/ 578104 h 606722"/>
                <a:gd name="connsiteX20" fmla="*/ 91112 w 309065"/>
                <a:gd name="connsiteY20" fmla="*/ 386933 h 606722"/>
                <a:gd name="connsiteX21" fmla="*/ 68056 w 309065"/>
                <a:gd name="connsiteY21" fmla="*/ 381334 h 606722"/>
                <a:gd name="connsiteX22" fmla="*/ 61113 w 309065"/>
                <a:gd name="connsiteY22" fmla="*/ 367914 h 606722"/>
                <a:gd name="connsiteX23" fmla="*/ 102150 w 309065"/>
                <a:gd name="connsiteY23" fmla="*/ 264641 h 606722"/>
                <a:gd name="connsiteX24" fmla="*/ 102061 w 309065"/>
                <a:gd name="connsiteY24" fmla="*/ 229712 h 606722"/>
                <a:gd name="connsiteX25" fmla="*/ 92358 w 309065"/>
                <a:gd name="connsiteY25" fmla="*/ 215937 h 606722"/>
                <a:gd name="connsiteX26" fmla="*/ 46246 w 309065"/>
                <a:gd name="connsiteY26" fmla="*/ 343562 h 606722"/>
                <a:gd name="connsiteX27" fmla="*/ 15624 w 309065"/>
                <a:gd name="connsiteY27" fmla="*/ 357693 h 606722"/>
                <a:gd name="connsiteX28" fmla="*/ 1470 w 309065"/>
                <a:gd name="connsiteY28" fmla="*/ 327209 h 606722"/>
                <a:gd name="connsiteX29" fmla="*/ 57908 w 309065"/>
                <a:gd name="connsiteY29" fmla="*/ 169899 h 606722"/>
                <a:gd name="connsiteX30" fmla="*/ 113100 w 309065"/>
                <a:gd name="connsiteY30" fmla="*/ 121373 h 606722"/>
                <a:gd name="connsiteX31" fmla="*/ 154538 w 309065"/>
                <a:gd name="connsiteY31" fmla="*/ 0 h 606722"/>
                <a:gd name="connsiteX32" fmla="*/ 206651 w 309065"/>
                <a:gd name="connsiteY32" fmla="*/ 52042 h 606722"/>
                <a:gd name="connsiteX33" fmla="*/ 154538 w 309065"/>
                <a:gd name="connsiteY33" fmla="*/ 104084 h 606722"/>
                <a:gd name="connsiteX34" fmla="*/ 102425 w 309065"/>
                <a:gd name="connsiteY34" fmla="*/ 52042 h 606722"/>
                <a:gd name="connsiteX35" fmla="*/ 154538 w 309065"/>
                <a:gd name="connsiteY3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9065" h="606722">
                  <a:moveTo>
                    <a:pt x="113100" y="121373"/>
                  </a:moveTo>
                  <a:lnTo>
                    <a:pt x="195976" y="121373"/>
                  </a:lnTo>
                  <a:cubicBezTo>
                    <a:pt x="221436" y="121373"/>
                    <a:pt x="240041" y="137726"/>
                    <a:pt x="251079" y="169899"/>
                  </a:cubicBezTo>
                  <a:cubicBezTo>
                    <a:pt x="268260" y="219670"/>
                    <a:pt x="307250" y="326142"/>
                    <a:pt x="307606" y="327209"/>
                  </a:cubicBezTo>
                  <a:cubicBezTo>
                    <a:pt x="312146" y="339563"/>
                    <a:pt x="305737" y="353160"/>
                    <a:pt x="293363" y="357693"/>
                  </a:cubicBezTo>
                  <a:cubicBezTo>
                    <a:pt x="280990" y="362226"/>
                    <a:pt x="267281" y="355916"/>
                    <a:pt x="262830" y="343562"/>
                  </a:cubicBezTo>
                  <a:cubicBezTo>
                    <a:pt x="262474" y="342673"/>
                    <a:pt x="235768" y="269706"/>
                    <a:pt x="216718" y="215937"/>
                  </a:cubicBezTo>
                  <a:cubicBezTo>
                    <a:pt x="215026" y="221536"/>
                    <a:pt x="211555" y="226335"/>
                    <a:pt x="206926" y="229712"/>
                  </a:cubicBezTo>
                  <a:lnTo>
                    <a:pt x="206926" y="264641"/>
                  </a:lnTo>
                  <a:lnTo>
                    <a:pt x="247874" y="367914"/>
                  </a:lnTo>
                  <a:cubicBezTo>
                    <a:pt x="250189" y="373602"/>
                    <a:pt x="246806" y="379912"/>
                    <a:pt x="241020" y="381245"/>
                  </a:cubicBezTo>
                  <a:cubicBezTo>
                    <a:pt x="234878" y="382756"/>
                    <a:pt x="226777" y="384711"/>
                    <a:pt x="217964" y="386933"/>
                  </a:cubicBezTo>
                  <a:lnTo>
                    <a:pt x="217964" y="578104"/>
                  </a:lnTo>
                  <a:cubicBezTo>
                    <a:pt x="217964" y="593924"/>
                    <a:pt x="205145" y="606722"/>
                    <a:pt x="189300" y="606722"/>
                  </a:cubicBezTo>
                  <a:cubicBezTo>
                    <a:pt x="173544" y="606722"/>
                    <a:pt x="160725" y="593924"/>
                    <a:pt x="160725" y="578104"/>
                  </a:cubicBezTo>
                  <a:lnTo>
                    <a:pt x="160725" y="400442"/>
                  </a:lnTo>
                  <a:cubicBezTo>
                    <a:pt x="156630" y="400798"/>
                    <a:pt x="152446" y="400798"/>
                    <a:pt x="148351" y="400442"/>
                  </a:cubicBezTo>
                  <a:lnTo>
                    <a:pt x="148351" y="578104"/>
                  </a:lnTo>
                  <a:cubicBezTo>
                    <a:pt x="148351" y="593924"/>
                    <a:pt x="135533" y="606722"/>
                    <a:pt x="119687" y="606722"/>
                  </a:cubicBezTo>
                  <a:cubicBezTo>
                    <a:pt x="103931" y="606722"/>
                    <a:pt x="91112" y="593924"/>
                    <a:pt x="91112" y="578104"/>
                  </a:cubicBezTo>
                  <a:lnTo>
                    <a:pt x="91112" y="386933"/>
                  </a:lnTo>
                  <a:cubicBezTo>
                    <a:pt x="82299" y="384800"/>
                    <a:pt x="74198" y="382756"/>
                    <a:pt x="68056" y="381334"/>
                  </a:cubicBezTo>
                  <a:cubicBezTo>
                    <a:pt x="62181" y="379912"/>
                    <a:pt x="58887" y="373602"/>
                    <a:pt x="61113" y="367914"/>
                  </a:cubicBezTo>
                  <a:lnTo>
                    <a:pt x="102150" y="264641"/>
                  </a:lnTo>
                  <a:lnTo>
                    <a:pt x="102061" y="229712"/>
                  </a:lnTo>
                  <a:cubicBezTo>
                    <a:pt x="97521" y="226335"/>
                    <a:pt x="94050" y="221536"/>
                    <a:pt x="92358" y="215937"/>
                  </a:cubicBezTo>
                  <a:cubicBezTo>
                    <a:pt x="73308" y="269706"/>
                    <a:pt x="46602" y="342673"/>
                    <a:pt x="46246" y="343562"/>
                  </a:cubicBezTo>
                  <a:cubicBezTo>
                    <a:pt x="41706" y="355916"/>
                    <a:pt x="27997" y="362226"/>
                    <a:pt x="15624" y="357693"/>
                  </a:cubicBezTo>
                  <a:cubicBezTo>
                    <a:pt x="3250" y="353160"/>
                    <a:pt x="-3070" y="339563"/>
                    <a:pt x="1470" y="327209"/>
                  </a:cubicBezTo>
                  <a:cubicBezTo>
                    <a:pt x="1826" y="326142"/>
                    <a:pt x="40816" y="219670"/>
                    <a:pt x="57908" y="169899"/>
                  </a:cubicBezTo>
                  <a:cubicBezTo>
                    <a:pt x="69035" y="137726"/>
                    <a:pt x="87551" y="121373"/>
                    <a:pt x="113100" y="121373"/>
                  </a:cubicBezTo>
                  <a:close/>
                  <a:moveTo>
                    <a:pt x="154538" y="0"/>
                  </a:moveTo>
                  <a:cubicBezTo>
                    <a:pt x="183319" y="0"/>
                    <a:pt x="206651" y="23300"/>
                    <a:pt x="206651" y="52042"/>
                  </a:cubicBezTo>
                  <a:cubicBezTo>
                    <a:pt x="206651" y="80784"/>
                    <a:pt x="183319" y="104084"/>
                    <a:pt x="154538" y="104084"/>
                  </a:cubicBezTo>
                  <a:cubicBezTo>
                    <a:pt x="125757" y="104084"/>
                    <a:pt x="102425" y="80784"/>
                    <a:pt x="102425" y="52042"/>
                  </a:cubicBezTo>
                  <a:cubicBezTo>
                    <a:pt x="102425" y="23300"/>
                    <a:pt x="125757" y="0"/>
                    <a:pt x="154538" y="0"/>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endParaRPr>
            </a:p>
          </p:txBody>
        </p:sp>
      </p:grpSp>
      <p:grpSp>
        <p:nvGrpSpPr>
          <p:cNvPr id="56" name="组合 55">
            <a:extLst>
              <a:ext uri="{FF2B5EF4-FFF2-40B4-BE49-F238E27FC236}">
                <a16:creationId xmlns:a16="http://schemas.microsoft.com/office/drawing/2014/main" id="{7902562E-5538-4B00-BE2B-D8F599B168FD}"/>
              </a:ext>
            </a:extLst>
          </p:cNvPr>
          <p:cNvGrpSpPr/>
          <p:nvPr/>
        </p:nvGrpSpPr>
        <p:grpSpPr>
          <a:xfrm flipH="1">
            <a:off x="538444" y="1688941"/>
            <a:ext cx="1863874" cy="966436"/>
            <a:chOff x="3171943" y="1774739"/>
            <a:chExt cx="1863874" cy="966436"/>
          </a:xfrm>
        </p:grpSpPr>
        <p:sp>
          <p:nvSpPr>
            <p:cNvPr id="57" name="文本框 56">
              <a:extLst>
                <a:ext uri="{FF2B5EF4-FFF2-40B4-BE49-F238E27FC236}">
                  <a16:creationId xmlns:a16="http://schemas.microsoft.com/office/drawing/2014/main" id="{A033CE37-3990-49CE-9C31-F25AA4B38298}"/>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r>
                <a:rPr lang="zh-CN" altLang="en-US" sz="1800" dirty="0">
                  <a:gradFill>
                    <a:gsLst>
                      <a:gs pos="0">
                        <a:srgbClr val="E100FF"/>
                      </a:gs>
                      <a:gs pos="100000">
                        <a:srgbClr val="A300FF"/>
                      </a:gs>
                    </a:gsLst>
                    <a:lin ang="5400000" scaled="1"/>
                  </a:gradFill>
                  <a:latin typeface="思源黑体 CN Bold" panose="020B0800000000000000" pitchFamily="34" charset="-122"/>
                  <a:ea typeface="思源黑体 CN Bold" panose="020B0800000000000000" pitchFamily="34" charset="-122"/>
                </a:rPr>
                <a:t>标题文字添加</a:t>
              </a:r>
            </a:p>
          </p:txBody>
        </p:sp>
        <p:sp>
          <p:nvSpPr>
            <p:cNvPr id="58" name="文本框 57">
              <a:extLst>
                <a:ext uri="{FF2B5EF4-FFF2-40B4-BE49-F238E27FC236}">
                  <a16:creationId xmlns:a16="http://schemas.microsoft.com/office/drawing/2014/main" id="{B44019E9-A3CF-4C6E-A98E-228A1FC97B8B}"/>
                </a:ext>
              </a:extLst>
            </p:cNvPr>
            <p:cNvSpPr txBox="1"/>
            <p:nvPr/>
          </p:nvSpPr>
          <p:spPr>
            <a:xfrm>
              <a:off x="3177794" y="2167364"/>
              <a:ext cx="178524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59" name="组合 58">
            <a:extLst>
              <a:ext uri="{FF2B5EF4-FFF2-40B4-BE49-F238E27FC236}">
                <a16:creationId xmlns:a16="http://schemas.microsoft.com/office/drawing/2014/main" id="{7979C6C8-A8B4-4156-AE8C-B7D1BD24CA59}"/>
              </a:ext>
            </a:extLst>
          </p:cNvPr>
          <p:cNvGrpSpPr/>
          <p:nvPr/>
        </p:nvGrpSpPr>
        <p:grpSpPr>
          <a:xfrm flipH="1">
            <a:off x="538444" y="4843632"/>
            <a:ext cx="1863874" cy="966436"/>
            <a:chOff x="3171943" y="1774739"/>
            <a:chExt cx="1863874" cy="966436"/>
          </a:xfrm>
        </p:grpSpPr>
        <p:sp>
          <p:nvSpPr>
            <p:cNvPr id="60" name="文本框 59">
              <a:extLst>
                <a:ext uri="{FF2B5EF4-FFF2-40B4-BE49-F238E27FC236}">
                  <a16:creationId xmlns:a16="http://schemas.microsoft.com/office/drawing/2014/main" id="{4BC448DA-2D61-4E1B-907F-5588BD7825A7}"/>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r>
                <a:rPr lang="zh-CN" altLang="en-US" sz="1800" dirty="0">
                  <a:gradFill>
                    <a:gsLst>
                      <a:gs pos="4400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61" name="文本框 60">
              <a:extLst>
                <a:ext uri="{FF2B5EF4-FFF2-40B4-BE49-F238E27FC236}">
                  <a16:creationId xmlns:a16="http://schemas.microsoft.com/office/drawing/2014/main" id="{BA1CC2B2-7BDD-42D5-9080-0691ADA53084}"/>
                </a:ext>
              </a:extLst>
            </p:cNvPr>
            <p:cNvSpPr txBox="1"/>
            <p:nvPr/>
          </p:nvSpPr>
          <p:spPr>
            <a:xfrm>
              <a:off x="3177794" y="2167364"/>
              <a:ext cx="177252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62" name="组合 61">
            <a:extLst>
              <a:ext uri="{FF2B5EF4-FFF2-40B4-BE49-F238E27FC236}">
                <a16:creationId xmlns:a16="http://schemas.microsoft.com/office/drawing/2014/main" id="{B11BA09E-8B5B-4596-B28D-057E81252EE1}"/>
              </a:ext>
            </a:extLst>
          </p:cNvPr>
          <p:cNvGrpSpPr/>
          <p:nvPr/>
        </p:nvGrpSpPr>
        <p:grpSpPr>
          <a:xfrm flipH="1">
            <a:off x="860791" y="3266287"/>
            <a:ext cx="1863874" cy="966436"/>
            <a:chOff x="3171943" y="1774739"/>
            <a:chExt cx="1863874" cy="966436"/>
          </a:xfrm>
        </p:grpSpPr>
        <p:sp>
          <p:nvSpPr>
            <p:cNvPr id="63" name="文本框 62">
              <a:extLst>
                <a:ext uri="{FF2B5EF4-FFF2-40B4-BE49-F238E27FC236}">
                  <a16:creationId xmlns:a16="http://schemas.microsoft.com/office/drawing/2014/main" id="{40A0CF7C-1985-4C60-8F80-294448193C4A}"/>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r>
                <a:rPr lang="zh-CN" altLang="en-US" sz="1800" dirty="0">
                  <a:gradFill>
                    <a:gsLst>
                      <a:gs pos="0">
                        <a:srgbClr val="E100FF"/>
                      </a:gs>
                      <a:gs pos="100000">
                        <a:srgbClr val="A300FF"/>
                      </a:gs>
                    </a:gsLst>
                    <a:lin ang="5400000" scaled="1"/>
                  </a:gradFill>
                  <a:latin typeface="思源黑体 CN Bold" panose="020B0800000000000000" pitchFamily="34" charset="-122"/>
                  <a:ea typeface="思源黑体 CN Bold" panose="020B0800000000000000" pitchFamily="34" charset="-122"/>
                </a:rPr>
                <a:t>标题文字添加</a:t>
              </a:r>
            </a:p>
          </p:txBody>
        </p:sp>
        <p:sp>
          <p:nvSpPr>
            <p:cNvPr id="64" name="文本框 63">
              <a:extLst>
                <a:ext uri="{FF2B5EF4-FFF2-40B4-BE49-F238E27FC236}">
                  <a16:creationId xmlns:a16="http://schemas.microsoft.com/office/drawing/2014/main" id="{26B1C244-8A9F-4E7A-8ACF-FAF6C304AE39}"/>
                </a:ext>
              </a:extLst>
            </p:cNvPr>
            <p:cNvSpPr txBox="1"/>
            <p:nvPr/>
          </p:nvSpPr>
          <p:spPr>
            <a:xfrm>
              <a:off x="3177794" y="2167364"/>
              <a:ext cx="178524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3413494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strVal val="#ppt_x"/>
                                          </p:val>
                                        </p:tav>
                                      </p:tavLst>
                                    </p:anim>
                                    <p:anim calcmode="lin" valueType="num">
                                      <p:cBhvr>
                                        <p:cTn id="9" dur="5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anim calcmode="lin" valueType="num">
                                      <p:cBhvr>
                                        <p:cTn id="20" dur="500" fill="hold"/>
                                        <p:tgtEl>
                                          <p:spTgt spid="62"/>
                                        </p:tgtEl>
                                        <p:attrNameLst>
                                          <p:attrName>ppt_x</p:attrName>
                                        </p:attrNameLst>
                                      </p:cBhvr>
                                      <p:tavLst>
                                        <p:tav tm="0">
                                          <p:val>
                                            <p:strVal val="#ppt_x"/>
                                          </p:val>
                                        </p:tav>
                                        <p:tav tm="100000">
                                          <p:val>
                                            <p:strVal val="#ppt_x"/>
                                          </p:val>
                                        </p:tav>
                                      </p:tavLst>
                                    </p:anim>
                                    <p:anim calcmode="lin" valueType="num">
                                      <p:cBhvr>
                                        <p:cTn id="21" dur="500" fill="hold"/>
                                        <p:tgtEl>
                                          <p:spTgt spid="6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anim calcmode="lin" valueType="num">
                                      <p:cBhvr>
                                        <p:cTn id="26" dur="500" fill="hold"/>
                                        <p:tgtEl>
                                          <p:spTgt spid="50"/>
                                        </p:tgtEl>
                                        <p:attrNameLst>
                                          <p:attrName>ppt_x</p:attrName>
                                        </p:attrNameLst>
                                      </p:cBhvr>
                                      <p:tavLst>
                                        <p:tav tm="0">
                                          <p:val>
                                            <p:strVal val="#ppt_x"/>
                                          </p:val>
                                        </p:tav>
                                        <p:tav tm="100000">
                                          <p:val>
                                            <p:strVal val="#ppt_x"/>
                                          </p:val>
                                        </p:tav>
                                      </p:tavLst>
                                    </p:anim>
                                    <p:anim calcmode="lin" valueType="num">
                                      <p:cBhvr>
                                        <p:cTn id="27" dur="500" fill="hold"/>
                                        <p:tgtEl>
                                          <p:spTgt spid="5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anim calcmode="lin" valueType="num">
                                      <p:cBhvr>
                                        <p:cTn id="32" dur="500" fill="hold"/>
                                        <p:tgtEl>
                                          <p:spTgt spid="39"/>
                                        </p:tgtEl>
                                        <p:attrNameLst>
                                          <p:attrName>ppt_x</p:attrName>
                                        </p:attrNameLst>
                                      </p:cBhvr>
                                      <p:tavLst>
                                        <p:tav tm="0">
                                          <p:val>
                                            <p:strVal val="#ppt_x"/>
                                          </p:val>
                                        </p:tav>
                                        <p:tav tm="100000">
                                          <p:val>
                                            <p:strVal val="#ppt_x"/>
                                          </p:val>
                                        </p:tav>
                                      </p:tavLst>
                                    </p:anim>
                                    <p:anim calcmode="lin" valueType="num">
                                      <p:cBhvr>
                                        <p:cTn id="33" dur="5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5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anim calcmode="lin" valueType="num">
                                      <p:cBhvr>
                                        <p:cTn id="50" dur="500" fill="hold"/>
                                        <p:tgtEl>
                                          <p:spTgt spid="36"/>
                                        </p:tgtEl>
                                        <p:attrNameLst>
                                          <p:attrName>ppt_x</p:attrName>
                                        </p:attrNameLst>
                                      </p:cBhvr>
                                      <p:tavLst>
                                        <p:tav tm="0">
                                          <p:val>
                                            <p:strVal val="#ppt_x"/>
                                          </p:val>
                                        </p:tav>
                                        <p:tav tm="100000">
                                          <p:val>
                                            <p:strVal val="#ppt_x"/>
                                          </p:val>
                                        </p:tav>
                                      </p:tavLst>
                                    </p:anim>
                                    <p:anim calcmode="lin" valueType="num">
                                      <p:cBhvr>
                                        <p:cTn id="51" dur="500" fill="hold"/>
                                        <p:tgtEl>
                                          <p:spTgt spid="36"/>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anim calcmode="lin" valueType="num">
                                      <p:cBhvr>
                                        <p:cTn id="56" dur="500" fill="hold"/>
                                        <p:tgtEl>
                                          <p:spTgt spid="33"/>
                                        </p:tgtEl>
                                        <p:attrNameLst>
                                          <p:attrName>ppt_x</p:attrName>
                                        </p:attrNameLst>
                                      </p:cBhvr>
                                      <p:tavLst>
                                        <p:tav tm="0">
                                          <p:val>
                                            <p:strVal val="#ppt_x"/>
                                          </p:val>
                                        </p:tav>
                                        <p:tav tm="100000">
                                          <p:val>
                                            <p:strVal val="#ppt_x"/>
                                          </p:val>
                                        </p:tav>
                                      </p:tavLst>
                                    </p:anim>
                                    <p:anim calcmode="lin" valueType="num">
                                      <p:cBhvr>
                                        <p:cTn id="57"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EB3D43D7-2C28-4E00-95BC-70C8566DD4BD}"/>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7" name="图形 6">
            <a:extLst>
              <a:ext uri="{FF2B5EF4-FFF2-40B4-BE49-F238E27FC236}">
                <a16:creationId xmlns:a16="http://schemas.microsoft.com/office/drawing/2014/main" id="{8161BDDF-374A-4BFC-BCB3-65E56DD47ED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flipH="1">
            <a:off x="4652132" y="1703925"/>
            <a:ext cx="6995789" cy="3488968"/>
          </a:xfrm>
          <a:prstGeom prst="rect">
            <a:avLst/>
          </a:prstGeom>
        </p:spPr>
      </p:pic>
      <p:sp>
        <p:nvSpPr>
          <p:cNvPr id="8" name="图形 10">
            <a:extLst>
              <a:ext uri="{FF2B5EF4-FFF2-40B4-BE49-F238E27FC236}">
                <a16:creationId xmlns:a16="http://schemas.microsoft.com/office/drawing/2014/main" id="{12AEA759-D83D-4A60-8908-CCDB3DBFFC74}"/>
              </a:ext>
            </a:extLst>
          </p:cNvPr>
          <p:cNvSpPr/>
          <p:nvPr/>
        </p:nvSpPr>
        <p:spPr>
          <a:xfrm flipH="1">
            <a:off x="10245449" y="-406448"/>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6" name="图形 12">
            <a:extLst>
              <a:ext uri="{FF2B5EF4-FFF2-40B4-BE49-F238E27FC236}">
                <a16:creationId xmlns:a16="http://schemas.microsoft.com/office/drawing/2014/main" id="{0B074E9E-0925-4F59-8F8A-9D06E783E765}"/>
              </a:ext>
            </a:extLst>
          </p:cNvPr>
          <p:cNvSpPr/>
          <p:nvPr/>
        </p:nvSpPr>
        <p:spPr>
          <a:xfrm flipH="1">
            <a:off x="10871837" y="4463208"/>
            <a:ext cx="1226090" cy="1226090"/>
          </a:xfrm>
          <a:custGeom>
            <a:avLst/>
            <a:gdLst>
              <a:gd name="connsiteX0" fmla="*/ 2981516 w 2981516"/>
              <a:gd name="connsiteY0" fmla="*/ 1490758 h 2981516"/>
              <a:gd name="connsiteX1" fmla="*/ 1490758 w 2981516"/>
              <a:gd name="connsiteY1" fmla="*/ 2981516 h 2981516"/>
              <a:gd name="connsiteX2" fmla="*/ 0 w 2981516"/>
              <a:gd name="connsiteY2" fmla="*/ 1490758 h 2981516"/>
              <a:gd name="connsiteX3" fmla="*/ 1490758 w 2981516"/>
              <a:gd name="connsiteY3" fmla="*/ 0 h 2981516"/>
              <a:gd name="connsiteX4" fmla="*/ 2981516 w 2981516"/>
              <a:gd name="connsiteY4" fmla="*/ 1490758 h 298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516" h="2981516">
                <a:moveTo>
                  <a:pt x="2981516" y="1490758"/>
                </a:moveTo>
                <a:cubicBezTo>
                  <a:pt x="2981516" y="2314081"/>
                  <a:pt x="2314081" y="2981516"/>
                  <a:pt x="1490758" y="2981516"/>
                </a:cubicBezTo>
                <a:cubicBezTo>
                  <a:pt x="667435" y="2981516"/>
                  <a:pt x="0" y="2314081"/>
                  <a:pt x="0" y="1490758"/>
                </a:cubicBezTo>
                <a:cubicBezTo>
                  <a:pt x="0" y="667435"/>
                  <a:pt x="667435" y="0"/>
                  <a:pt x="1490758" y="0"/>
                </a:cubicBezTo>
                <a:cubicBezTo>
                  <a:pt x="2314081" y="0"/>
                  <a:pt x="2981516" y="667435"/>
                  <a:pt x="2981516" y="1490758"/>
                </a:cubicBezTo>
                <a:close/>
              </a:path>
            </a:pathLst>
          </a:custGeom>
          <a:solidFill>
            <a:schemeClr val="bg1">
              <a:lumMod val="75000"/>
              <a:alpha val="18000"/>
            </a:schemeClr>
          </a:solidFill>
          <a:ln w="637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26" name="图片 25" descr="形状&#10;&#10;中度可信度描述已自动生成">
            <a:hlinkClick r:id="rId4"/>
            <a:extLst>
              <a:ext uri="{FF2B5EF4-FFF2-40B4-BE49-F238E27FC236}">
                <a16:creationId xmlns:a16="http://schemas.microsoft.com/office/drawing/2014/main" id="{9E15B42B-B1D7-4307-A72C-17EA7C6603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4964" y="391540"/>
            <a:ext cx="1533649" cy="303352"/>
          </a:xfrm>
          <a:prstGeom prst="rect">
            <a:avLst/>
          </a:prstGeom>
        </p:spPr>
      </p:pic>
      <p:sp>
        <p:nvSpPr>
          <p:cNvPr id="10" name="图形 8">
            <a:extLst>
              <a:ext uri="{FF2B5EF4-FFF2-40B4-BE49-F238E27FC236}">
                <a16:creationId xmlns:a16="http://schemas.microsoft.com/office/drawing/2014/main" id="{8A6AB48A-C1B3-4761-8D3D-7C836958FAEF}"/>
              </a:ext>
            </a:extLst>
          </p:cNvPr>
          <p:cNvSpPr/>
          <p:nvPr/>
        </p:nvSpPr>
        <p:spPr>
          <a:xfrm flipH="1">
            <a:off x="544079" y="1713847"/>
            <a:ext cx="1683413" cy="1683413"/>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38">
            <a:extLst>
              <a:ext uri="{FF2B5EF4-FFF2-40B4-BE49-F238E27FC236}">
                <a16:creationId xmlns:a16="http://schemas.microsoft.com/office/drawing/2014/main" id="{209F626A-BE40-4038-BF92-B9FB958B8A59}"/>
              </a:ext>
            </a:extLst>
          </p:cNvPr>
          <p:cNvSpPr/>
          <p:nvPr/>
        </p:nvSpPr>
        <p:spPr>
          <a:xfrm flipH="1">
            <a:off x="1385785" y="1125547"/>
            <a:ext cx="4597413" cy="4597413"/>
          </a:xfrm>
          <a:custGeom>
            <a:avLst/>
            <a:gdLst>
              <a:gd name="connsiteX0" fmla="*/ 3427251 w 3427251"/>
              <a:gd name="connsiteY0" fmla="*/ 1713626 h 3427251"/>
              <a:gd name="connsiteX1" fmla="*/ 1713626 w 3427251"/>
              <a:gd name="connsiteY1" fmla="*/ 3427251 h 3427251"/>
              <a:gd name="connsiteX2" fmla="*/ 0 w 3427251"/>
              <a:gd name="connsiteY2" fmla="*/ 1713626 h 3427251"/>
              <a:gd name="connsiteX3" fmla="*/ 1713626 w 3427251"/>
              <a:gd name="connsiteY3" fmla="*/ 0 h 3427251"/>
              <a:gd name="connsiteX4" fmla="*/ 3427251 w 3427251"/>
              <a:gd name="connsiteY4" fmla="*/ 1713626 h 342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7251" h="3427251">
                <a:moveTo>
                  <a:pt x="3427251" y="1713626"/>
                </a:moveTo>
                <a:cubicBezTo>
                  <a:pt x="3427251" y="2660035"/>
                  <a:pt x="2660035" y="3427251"/>
                  <a:pt x="1713626" y="3427251"/>
                </a:cubicBezTo>
                <a:cubicBezTo>
                  <a:pt x="767216" y="3427251"/>
                  <a:pt x="0" y="2660035"/>
                  <a:pt x="0" y="1713626"/>
                </a:cubicBezTo>
                <a:cubicBezTo>
                  <a:pt x="0" y="767216"/>
                  <a:pt x="767216" y="0"/>
                  <a:pt x="1713626" y="0"/>
                </a:cubicBezTo>
                <a:cubicBezTo>
                  <a:pt x="2660035" y="0"/>
                  <a:pt x="3427251" y="767216"/>
                  <a:pt x="3427251" y="1713626"/>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5" name="图形 40">
            <a:extLst>
              <a:ext uri="{FF2B5EF4-FFF2-40B4-BE49-F238E27FC236}">
                <a16:creationId xmlns:a16="http://schemas.microsoft.com/office/drawing/2014/main" id="{F82765F4-B36A-4BA6-B755-527A1DEE0285}"/>
              </a:ext>
            </a:extLst>
          </p:cNvPr>
          <p:cNvSpPr/>
          <p:nvPr/>
        </p:nvSpPr>
        <p:spPr>
          <a:xfrm flipH="1">
            <a:off x="4869272" y="4549890"/>
            <a:ext cx="1458957" cy="1458957"/>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9" name="图形 6">
            <a:extLst>
              <a:ext uri="{FF2B5EF4-FFF2-40B4-BE49-F238E27FC236}">
                <a16:creationId xmlns:a16="http://schemas.microsoft.com/office/drawing/2014/main" id="{3AE92251-9284-41AA-A51D-8CFEC7BCB3AA}"/>
              </a:ext>
            </a:extLst>
          </p:cNvPr>
          <p:cNvSpPr/>
          <p:nvPr/>
        </p:nvSpPr>
        <p:spPr>
          <a:xfrm flipH="1">
            <a:off x="703612" y="5031824"/>
            <a:ext cx="1181795" cy="1181746"/>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图形 8">
            <a:extLst>
              <a:ext uri="{FF2B5EF4-FFF2-40B4-BE49-F238E27FC236}">
                <a16:creationId xmlns:a16="http://schemas.microsoft.com/office/drawing/2014/main" id="{A61F7D86-49C7-4843-A163-6919BECDEBDF}"/>
              </a:ext>
            </a:extLst>
          </p:cNvPr>
          <p:cNvSpPr/>
          <p:nvPr/>
        </p:nvSpPr>
        <p:spPr>
          <a:xfrm flipH="1">
            <a:off x="4869272" y="662104"/>
            <a:ext cx="286864" cy="286864"/>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1" name="图形 14">
            <a:extLst>
              <a:ext uri="{FF2B5EF4-FFF2-40B4-BE49-F238E27FC236}">
                <a16:creationId xmlns:a16="http://schemas.microsoft.com/office/drawing/2014/main" id="{33C399AF-E404-4294-9020-2C44F1156300}"/>
              </a:ext>
            </a:extLst>
          </p:cNvPr>
          <p:cNvSpPr/>
          <p:nvPr/>
        </p:nvSpPr>
        <p:spPr>
          <a:xfrm flipH="1">
            <a:off x="11074641" y="2544923"/>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2" name="图形 16">
            <a:extLst>
              <a:ext uri="{FF2B5EF4-FFF2-40B4-BE49-F238E27FC236}">
                <a16:creationId xmlns:a16="http://schemas.microsoft.com/office/drawing/2014/main" id="{BA71C396-910D-458D-B537-FEBB0C19F0BA}"/>
              </a:ext>
            </a:extLst>
          </p:cNvPr>
          <p:cNvSpPr/>
          <p:nvPr/>
        </p:nvSpPr>
        <p:spPr>
          <a:xfrm flipH="1">
            <a:off x="11074640" y="2278230"/>
            <a:ext cx="160279" cy="160279"/>
          </a:xfrm>
          <a:custGeom>
            <a:avLst/>
            <a:gdLst>
              <a:gd name="connsiteX0" fmla="*/ 160279 w 160279"/>
              <a:gd name="connsiteY0" fmla="*/ 80140 h 160279"/>
              <a:gd name="connsiteX1" fmla="*/ 80140 w 160279"/>
              <a:gd name="connsiteY1" fmla="*/ 160279 h 160279"/>
              <a:gd name="connsiteX2" fmla="*/ 0 w 160279"/>
              <a:gd name="connsiteY2" fmla="*/ 80140 h 160279"/>
              <a:gd name="connsiteX3" fmla="*/ 80140 w 160279"/>
              <a:gd name="connsiteY3" fmla="*/ 0 h 160279"/>
              <a:gd name="connsiteX4" fmla="*/ 160279 w 160279"/>
              <a:gd name="connsiteY4" fmla="*/ 80140 h 160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9" h="160279">
                <a:moveTo>
                  <a:pt x="160279" y="80140"/>
                </a:moveTo>
                <a:cubicBezTo>
                  <a:pt x="160279" y="124400"/>
                  <a:pt x="124400" y="160279"/>
                  <a:pt x="80140" y="160279"/>
                </a:cubicBezTo>
                <a:cubicBezTo>
                  <a:pt x="35880" y="160279"/>
                  <a:pt x="0" y="124400"/>
                  <a:pt x="0" y="80140"/>
                </a:cubicBezTo>
                <a:cubicBezTo>
                  <a:pt x="0" y="35880"/>
                  <a:pt x="35880" y="0"/>
                  <a:pt x="80140" y="0"/>
                </a:cubicBezTo>
                <a:cubicBezTo>
                  <a:pt x="124400" y="0"/>
                  <a:pt x="160279" y="35880"/>
                  <a:pt x="160279" y="80140"/>
                </a:cubicBezTo>
                <a:close/>
              </a:path>
            </a:pathLst>
          </a:custGeom>
          <a:solidFill>
            <a:schemeClr val="bg1"/>
          </a:solidFill>
          <a:ln w="12718" cap="flat">
            <a:solidFill>
              <a:srgbClr val="FF867C"/>
            </a:solid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9" name="图形 14">
            <a:extLst>
              <a:ext uri="{FF2B5EF4-FFF2-40B4-BE49-F238E27FC236}">
                <a16:creationId xmlns:a16="http://schemas.microsoft.com/office/drawing/2014/main" id="{9883CEA1-F50C-4D01-A4D8-04B935C36F6C}"/>
              </a:ext>
            </a:extLst>
          </p:cNvPr>
          <p:cNvSpPr/>
          <p:nvPr/>
        </p:nvSpPr>
        <p:spPr>
          <a:xfrm flipH="1">
            <a:off x="11074641" y="2011539"/>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7" name="图形 8">
            <a:extLst>
              <a:ext uri="{FF2B5EF4-FFF2-40B4-BE49-F238E27FC236}">
                <a16:creationId xmlns:a16="http://schemas.microsoft.com/office/drawing/2014/main" id="{8F61B271-1946-4145-91B0-0EFC15183063}"/>
              </a:ext>
            </a:extLst>
          </p:cNvPr>
          <p:cNvSpPr/>
          <p:nvPr/>
        </p:nvSpPr>
        <p:spPr>
          <a:xfrm flipH="1">
            <a:off x="7873793" y="6424271"/>
            <a:ext cx="1683413" cy="1683413"/>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33" name="图片 32">
            <a:extLst>
              <a:ext uri="{FF2B5EF4-FFF2-40B4-BE49-F238E27FC236}">
                <a16:creationId xmlns:a16="http://schemas.microsoft.com/office/drawing/2014/main" id="{5E0AC9C3-1AAD-4FD9-BC03-630AD5DC11E8}"/>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Effect>
                      <a14:brightnessContrast bright="8000"/>
                    </a14:imgEffect>
                  </a14:imgLayer>
                </a14:imgProps>
              </a:ext>
              <a:ext uri="{28A0092B-C50C-407E-A947-70E740481C1C}">
                <a14:useLocalDpi xmlns:a14="http://schemas.microsoft.com/office/drawing/2010/main"/>
              </a:ext>
            </a:extLst>
          </a:blip>
          <a:srcRect b="29214"/>
          <a:stretch/>
        </p:blipFill>
        <p:spPr>
          <a:xfrm flipH="1">
            <a:off x="1317004" y="576551"/>
            <a:ext cx="5524825" cy="6281449"/>
          </a:xfrm>
          <a:prstGeom prst="rect">
            <a:avLst/>
          </a:prstGeom>
          <a:effectLst>
            <a:outerShdw blurRad="127000" dist="38100" dir="2700000" algn="tl" rotWithShape="0">
              <a:schemeClr val="tx1">
                <a:alpha val="20000"/>
              </a:schemeClr>
            </a:outerShdw>
          </a:effectLst>
        </p:spPr>
      </p:pic>
      <p:sp>
        <p:nvSpPr>
          <p:cNvPr id="35" name="文本框 34">
            <a:extLst>
              <a:ext uri="{FF2B5EF4-FFF2-40B4-BE49-F238E27FC236}">
                <a16:creationId xmlns:a16="http://schemas.microsoft.com/office/drawing/2014/main" id="{40824A0A-4522-4673-B0B4-54B191B130C6}"/>
              </a:ext>
            </a:extLst>
          </p:cNvPr>
          <p:cNvSpPr txBox="1"/>
          <p:nvPr/>
        </p:nvSpPr>
        <p:spPr>
          <a:xfrm>
            <a:off x="6875929" y="2584121"/>
            <a:ext cx="3501345" cy="1451846"/>
          </a:xfrm>
          <a:prstGeom prst="rect">
            <a:avLst/>
          </a:prstGeom>
          <a:noFill/>
        </p:spPr>
        <p:txBody>
          <a:bodyPr wrap="square" rtlCol="0">
            <a:spAutoFit/>
          </a:bodyPr>
          <a:lstStyle/>
          <a:p>
            <a:pPr lvl="0" algn="dist"/>
            <a:r>
              <a:rPr lang="zh-CN" altLang="en-US" sz="8800" dirty="0">
                <a:gradFill>
                  <a:gsLst>
                    <a:gs pos="44000">
                      <a:srgbClr val="E100FF"/>
                    </a:gs>
                    <a:gs pos="100000">
                      <a:srgbClr val="7A00FF"/>
                    </a:gs>
                  </a:gsLst>
                  <a:lin ang="2700000" scaled="1"/>
                </a:gradFill>
                <a:latin typeface="胡晓波真帅体" panose="02010600030101010101" pitchFamily="2" charset="-122"/>
                <a:ea typeface="胡晓波真帅体" panose="02010600030101010101" pitchFamily="2" charset="-122"/>
              </a:rPr>
              <a:t>学习总结</a:t>
            </a:r>
          </a:p>
        </p:txBody>
      </p:sp>
      <p:sp>
        <p:nvSpPr>
          <p:cNvPr id="39" name="矩形 38">
            <a:extLst>
              <a:ext uri="{FF2B5EF4-FFF2-40B4-BE49-F238E27FC236}">
                <a16:creationId xmlns:a16="http://schemas.microsoft.com/office/drawing/2014/main" id="{402EB2F2-7513-485E-A3EA-498A56BFA264}"/>
              </a:ext>
            </a:extLst>
          </p:cNvPr>
          <p:cNvSpPr/>
          <p:nvPr/>
        </p:nvSpPr>
        <p:spPr>
          <a:xfrm>
            <a:off x="7001525" y="4148240"/>
            <a:ext cx="494780" cy="42354"/>
          </a:xfrm>
          <a:prstGeom prst="rect">
            <a:avLst/>
          </a:pr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sz="2000" kern="0" dirty="0">
              <a:solidFill>
                <a:srgbClr val="FBFBFB"/>
              </a:solidFill>
              <a:latin typeface="思源黑体 CN Light" panose="020B0300000000000000" pitchFamily="34" charset="-122"/>
              <a:ea typeface="思源黑体 CN Light" panose="020B0300000000000000" pitchFamily="34" charset="-122"/>
            </a:endParaRPr>
          </a:p>
        </p:txBody>
      </p:sp>
      <p:sp>
        <p:nvSpPr>
          <p:cNvPr id="40" name="矩形 39">
            <a:extLst>
              <a:ext uri="{FF2B5EF4-FFF2-40B4-BE49-F238E27FC236}">
                <a16:creationId xmlns:a16="http://schemas.microsoft.com/office/drawing/2014/main" id="{0C726AC5-3B57-4E0F-B06E-87A340FED60F}"/>
              </a:ext>
            </a:extLst>
          </p:cNvPr>
          <p:cNvSpPr/>
          <p:nvPr/>
        </p:nvSpPr>
        <p:spPr>
          <a:xfrm>
            <a:off x="7478656" y="4147738"/>
            <a:ext cx="494780" cy="42354"/>
          </a:xfrm>
          <a:prstGeom prst="rect">
            <a:avLst/>
          </a:prstGeom>
          <a:solidFill>
            <a:srgbClr val="3E3E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文本框 36">
            <a:extLst>
              <a:ext uri="{FF2B5EF4-FFF2-40B4-BE49-F238E27FC236}">
                <a16:creationId xmlns:a16="http://schemas.microsoft.com/office/drawing/2014/main" id="{8802670A-D96F-4E16-9E75-4D55EA67896C}"/>
              </a:ext>
            </a:extLst>
          </p:cNvPr>
          <p:cNvSpPr txBox="1"/>
          <p:nvPr/>
        </p:nvSpPr>
        <p:spPr>
          <a:xfrm>
            <a:off x="6896827" y="4355540"/>
            <a:ext cx="3437710" cy="337639"/>
          </a:xfrm>
          <a:prstGeom prst="rect">
            <a:avLst/>
          </a:prstGeom>
          <a:noFill/>
        </p:spPr>
        <p:txBody>
          <a:bodyPr wrap="square" rtlCol="0">
            <a:spAutoFit/>
          </a:bodyPr>
          <a:lstStyle/>
          <a:p>
            <a:pPr algn="dist"/>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ART SYSTEM</a:t>
            </a:r>
          </a:p>
        </p:txBody>
      </p:sp>
      <p:sp>
        <p:nvSpPr>
          <p:cNvPr id="38" name="文本框 37">
            <a:extLst>
              <a:ext uri="{FF2B5EF4-FFF2-40B4-BE49-F238E27FC236}">
                <a16:creationId xmlns:a16="http://schemas.microsoft.com/office/drawing/2014/main" id="{F828ED89-38C7-4CF1-B750-8AB2AA903C48}"/>
              </a:ext>
            </a:extLst>
          </p:cNvPr>
          <p:cNvSpPr txBox="1"/>
          <p:nvPr/>
        </p:nvSpPr>
        <p:spPr>
          <a:xfrm>
            <a:off x="6942283" y="2203639"/>
            <a:ext cx="1936576" cy="523221"/>
          </a:xfrm>
          <a:prstGeom prst="rect">
            <a:avLst/>
          </a:prstGeom>
          <a:noFill/>
        </p:spPr>
        <p:txBody>
          <a:bodyPr wrap="square" rtlCol="0">
            <a:spAutoFit/>
          </a:bodyPr>
          <a:lstStyle/>
          <a:p>
            <a:pPr algn="dist"/>
            <a:r>
              <a:rPr lang="en-US" altLang="zh-CN" sz="2800" dirty="0">
                <a:solidFill>
                  <a:schemeClr val="tx1">
                    <a:lumMod val="75000"/>
                    <a:lumOff val="25000"/>
                  </a:schemeClr>
                </a:solidFill>
                <a:latin typeface="胡晓波真帅体" panose="02010600030101010101" pitchFamily="2" charset="-122"/>
                <a:ea typeface="胡晓波真帅体" panose="02010600030101010101" pitchFamily="2" charset="-122"/>
              </a:rPr>
              <a:t>PART 04</a:t>
            </a:r>
          </a:p>
        </p:txBody>
      </p:sp>
    </p:spTree>
    <p:extLst>
      <p:ext uri="{BB962C8B-B14F-4D97-AF65-F5344CB8AC3E}">
        <p14:creationId xmlns:p14="http://schemas.microsoft.com/office/powerpoint/2010/main" val="867935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5" name="矩形 14">
            <a:extLst>
              <a:ext uri="{FF2B5EF4-FFF2-40B4-BE49-F238E27FC236}">
                <a16:creationId xmlns:a16="http://schemas.microsoft.com/office/drawing/2014/main" id="{7B8AC9E9-C15B-4E3A-9F22-B0CA3ADD3495}"/>
              </a:ext>
            </a:extLst>
          </p:cNvPr>
          <p:cNvSpPr/>
          <p:nvPr/>
        </p:nvSpPr>
        <p:spPr>
          <a:xfrm>
            <a:off x="555610" y="38139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文本框 15">
            <a:extLst>
              <a:ext uri="{FF2B5EF4-FFF2-40B4-BE49-F238E27FC236}">
                <a16:creationId xmlns:a16="http://schemas.microsoft.com/office/drawing/2014/main" id="{125510B5-78D2-4BF9-BC1C-5FA51B8240FB}"/>
              </a:ext>
            </a:extLst>
          </p:cNvPr>
          <p:cNvSpPr txBox="1"/>
          <p:nvPr/>
        </p:nvSpPr>
        <p:spPr>
          <a:xfrm>
            <a:off x="606077" y="37150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04</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ABC718B1-5EAB-4B1F-8642-6A47F44F1DBD}"/>
              </a:ext>
            </a:extLst>
          </p:cNvPr>
          <p:cNvSpPr txBox="1"/>
          <p:nvPr/>
        </p:nvSpPr>
        <p:spPr>
          <a:xfrm>
            <a:off x="1297146" y="340725"/>
            <a:ext cx="1145748" cy="400110"/>
          </a:xfrm>
          <a:prstGeom prst="rect">
            <a:avLst/>
          </a:prstGeom>
          <a:noFill/>
        </p:spPr>
        <p:txBody>
          <a:bodyPr wrap="square" rtlCol="0">
            <a:spAutoFit/>
          </a:bodyPr>
          <a:lstStyle/>
          <a:p>
            <a:pPr algn="dist"/>
            <a:r>
              <a:rPr lang="zh-CN" altLang="en-US" sz="2000">
                <a:solidFill>
                  <a:schemeClr val="tx1">
                    <a:lumMod val="75000"/>
                    <a:lumOff val="25000"/>
                  </a:schemeClr>
                </a:solidFill>
                <a:latin typeface="胡晓波真帅体" panose="02010600030101010101" pitchFamily="2" charset="-122"/>
                <a:ea typeface="胡晓波真帅体" panose="02010600030101010101" pitchFamily="2" charset="-122"/>
              </a:rPr>
              <a:t>学习总结</a:t>
            </a:r>
            <a:endPar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8" name="文本框 17">
            <a:extLst>
              <a:ext uri="{FF2B5EF4-FFF2-40B4-BE49-F238E27FC236}">
                <a16:creationId xmlns:a16="http://schemas.microsoft.com/office/drawing/2014/main" id="{14058772-62E4-48A2-A632-A6AD7B82ABD1}"/>
              </a:ext>
            </a:extLst>
          </p:cNvPr>
          <p:cNvSpPr txBox="1"/>
          <p:nvPr/>
        </p:nvSpPr>
        <p:spPr>
          <a:xfrm>
            <a:off x="2608696" y="482037"/>
            <a:ext cx="1340248"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 SYSTEM</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grpSp>
        <p:nvGrpSpPr>
          <p:cNvPr id="19" name="组合 18">
            <a:extLst>
              <a:ext uri="{FF2B5EF4-FFF2-40B4-BE49-F238E27FC236}">
                <a16:creationId xmlns:a16="http://schemas.microsoft.com/office/drawing/2014/main" id="{47B812B2-5207-4B9C-93E8-D547721FCDA3}"/>
              </a:ext>
            </a:extLst>
          </p:cNvPr>
          <p:cNvGrpSpPr/>
          <p:nvPr/>
        </p:nvGrpSpPr>
        <p:grpSpPr>
          <a:xfrm>
            <a:off x="4070331" y="2427701"/>
            <a:ext cx="4344278" cy="3225608"/>
            <a:chOff x="4055953" y="2083958"/>
            <a:chExt cx="5076442" cy="3769237"/>
          </a:xfrm>
        </p:grpSpPr>
        <p:sp>
          <p:nvSpPr>
            <p:cNvPr id="20" name="椭圆 19">
              <a:extLst>
                <a:ext uri="{FF2B5EF4-FFF2-40B4-BE49-F238E27FC236}">
                  <a16:creationId xmlns:a16="http://schemas.microsoft.com/office/drawing/2014/main" id="{C7C0178E-C7D9-4A2C-A51F-BCBED2C075AD}"/>
                </a:ext>
              </a:extLst>
            </p:cNvPr>
            <p:cNvSpPr/>
            <p:nvPr/>
          </p:nvSpPr>
          <p:spPr>
            <a:xfrm>
              <a:off x="4055953" y="4014235"/>
              <a:ext cx="1838392" cy="1838960"/>
            </a:xfrm>
            <a:prstGeom prst="ellipse">
              <a:avLst/>
            </a:prstGeom>
            <a:gradFill>
              <a:gsLst>
                <a:gs pos="0">
                  <a:srgbClr val="E100FF"/>
                </a:gs>
                <a:gs pos="100000">
                  <a:srgbClr val="A300FF"/>
                </a:gs>
              </a:gsLst>
              <a:lin ang="2700000" scaled="1"/>
            </a:gradFill>
            <a:ln w="12700" cap="flat" cmpd="sng" algn="ctr">
              <a:no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椭圆 20">
              <a:extLst>
                <a:ext uri="{FF2B5EF4-FFF2-40B4-BE49-F238E27FC236}">
                  <a16:creationId xmlns:a16="http://schemas.microsoft.com/office/drawing/2014/main" id="{B56E927A-0848-412B-B1FC-A0BE9D6AC576}"/>
                </a:ext>
              </a:extLst>
            </p:cNvPr>
            <p:cNvSpPr/>
            <p:nvPr/>
          </p:nvSpPr>
          <p:spPr>
            <a:xfrm>
              <a:off x="5876599" y="3710270"/>
              <a:ext cx="989065" cy="989371"/>
            </a:xfrm>
            <a:prstGeom prst="ellipse">
              <a:avLst/>
            </a:prstGeom>
            <a:solidFill>
              <a:sysClr val="windowText" lastClr="000000">
                <a:lumMod val="75000"/>
                <a:lumOff val="25000"/>
              </a:sysClr>
            </a:solidFill>
            <a:ln w="12700" cap="flat" cmpd="sng" algn="ctr">
              <a:no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2" name="椭圆 21">
              <a:extLst>
                <a:ext uri="{FF2B5EF4-FFF2-40B4-BE49-F238E27FC236}">
                  <a16:creationId xmlns:a16="http://schemas.microsoft.com/office/drawing/2014/main" id="{862B0D0D-FEF4-4695-913A-51D91B1C9219}"/>
                </a:ext>
              </a:extLst>
            </p:cNvPr>
            <p:cNvSpPr/>
            <p:nvPr/>
          </p:nvSpPr>
          <p:spPr>
            <a:xfrm>
              <a:off x="6789559" y="2143563"/>
              <a:ext cx="2342836" cy="2343560"/>
            </a:xfrm>
            <a:prstGeom prst="ellipse">
              <a:avLst/>
            </a:prstGeom>
            <a:gradFill>
              <a:gsLst>
                <a:gs pos="0">
                  <a:srgbClr val="E100FF"/>
                </a:gs>
                <a:gs pos="100000">
                  <a:srgbClr val="A300FF"/>
                </a:gs>
              </a:gsLst>
              <a:lin ang="2700000" scaled="1"/>
            </a:gradFill>
            <a:ln w="12700" cap="flat" cmpd="sng" algn="ctr">
              <a:no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3" name="椭圆 22">
              <a:extLst>
                <a:ext uri="{FF2B5EF4-FFF2-40B4-BE49-F238E27FC236}">
                  <a16:creationId xmlns:a16="http://schemas.microsoft.com/office/drawing/2014/main" id="{8FAD9A62-B9F1-415A-ACBE-D741C31F0BC5}"/>
                </a:ext>
              </a:extLst>
            </p:cNvPr>
            <p:cNvSpPr/>
            <p:nvPr/>
          </p:nvSpPr>
          <p:spPr>
            <a:xfrm>
              <a:off x="4899886" y="2775867"/>
              <a:ext cx="1206169" cy="1206540"/>
            </a:xfrm>
            <a:prstGeom prst="ellipse">
              <a:avLst/>
            </a:prstGeom>
            <a:solidFill>
              <a:sysClr val="windowText" lastClr="000000">
                <a:lumMod val="75000"/>
                <a:lumOff val="25000"/>
              </a:sysClr>
            </a:solidFill>
            <a:ln w="12700" cap="flat" cmpd="sng" algn="ctr">
              <a:no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4" name="椭圆 23">
              <a:extLst>
                <a:ext uri="{FF2B5EF4-FFF2-40B4-BE49-F238E27FC236}">
                  <a16:creationId xmlns:a16="http://schemas.microsoft.com/office/drawing/2014/main" id="{4BC565A5-76FF-4668-BA43-DF5BAA09F338}"/>
                </a:ext>
              </a:extLst>
            </p:cNvPr>
            <p:cNvSpPr/>
            <p:nvPr/>
          </p:nvSpPr>
          <p:spPr>
            <a:xfrm>
              <a:off x="6270848" y="2083958"/>
              <a:ext cx="518713" cy="518873"/>
            </a:xfrm>
            <a:prstGeom prst="ellipse">
              <a:avLst/>
            </a:prstGeom>
            <a:noFill/>
            <a:ln w="38100" cap="flat" cmpd="sng" algn="ctr">
              <a:solidFill>
                <a:srgbClr val="323F4F"/>
              </a:solid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5" name="椭圆 24">
              <a:extLst>
                <a:ext uri="{FF2B5EF4-FFF2-40B4-BE49-F238E27FC236}">
                  <a16:creationId xmlns:a16="http://schemas.microsoft.com/office/drawing/2014/main" id="{E7607CF5-8763-428D-AE51-1FC5BA84811F}"/>
                </a:ext>
              </a:extLst>
            </p:cNvPr>
            <p:cNvSpPr/>
            <p:nvPr/>
          </p:nvSpPr>
          <p:spPr>
            <a:xfrm>
              <a:off x="6168492" y="2846889"/>
              <a:ext cx="386140" cy="386259"/>
            </a:xfrm>
            <a:prstGeom prst="ellipse">
              <a:avLst/>
            </a:prstGeom>
            <a:noFill/>
            <a:ln w="38100" cap="flat" cmpd="sng" algn="ctr">
              <a:solidFill>
                <a:srgbClr val="323F4F"/>
              </a:solid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6" name="椭圆 25">
              <a:extLst>
                <a:ext uri="{FF2B5EF4-FFF2-40B4-BE49-F238E27FC236}">
                  <a16:creationId xmlns:a16="http://schemas.microsoft.com/office/drawing/2014/main" id="{8382244E-EE05-4A35-85AF-9C7CC2E06D7A}"/>
                </a:ext>
              </a:extLst>
            </p:cNvPr>
            <p:cNvSpPr/>
            <p:nvPr/>
          </p:nvSpPr>
          <p:spPr>
            <a:xfrm>
              <a:off x="6963590" y="4410158"/>
              <a:ext cx="386140" cy="386259"/>
            </a:xfrm>
            <a:prstGeom prst="ellipse">
              <a:avLst/>
            </a:prstGeom>
            <a:noFill/>
            <a:ln w="38100" cap="flat" cmpd="sng" algn="ctr">
              <a:solidFill>
                <a:srgbClr val="323F4F"/>
              </a:solid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7" name="组合 26">
              <a:extLst>
                <a:ext uri="{FF2B5EF4-FFF2-40B4-BE49-F238E27FC236}">
                  <a16:creationId xmlns:a16="http://schemas.microsoft.com/office/drawing/2014/main" id="{3C594989-9809-4223-9BC2-519A6DEEB0D2}"/>
                </a:ext>
              </a:extLst>
            </p:cNvPr>
            <p:cNvGrpSpPr/>
            <p:nvPr/>
          </p:nvGrpSpPr>
          <p:grpSpPr>
            <a:xfrm>
              <a:off x="5279163" y="3150207"/>
              <a:ext cx="514179" cy="457860"/>
              <a:chOff x="6699251" y="2735263"/>
              <a:chExt cx="404812" cy="360362"/>
            </a:xfrm>
            <a:solidFill>
              <a:srgbClr val="FFFFFF"/>
            </a:solidFill>
          </p:grpSpPr>
          <p:sp>
            <p:nvSpPr>
              <p:cNvPr id="31" name="Freeform 27">
                <a:extLst>
                  <a:ext uri="{FF2B5EF4-FFF2-40B4-BE49-F238E27FC236}">
                    <a16:creationId xmlns:a16="http://schemas.microsoft.com/office/drawing/2014/main" id="{5D0D03EF-69E3-449C-99C3-1277E4AF9C27}"/>
                  </a:ext>
                </a:extLst>
              </p:cNvPr>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121883" tIns="60941" rIns="121883" bIns="60941"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2" name="Freeform 28">
                <a:extLst>
                  <a:ext uri="{FF2B5EF4-FFF2-40B4-BE49-F238E27FC236}">
                    <a16:creationId xmlns:a16="http://schemas.microsoft.com/office/drawing/2014/main" id="{C55FA48C-140E-48A5-A4E0-3D74520444CB}"/>
                  </a:ext>
                </a:extLst>
              </p:cNvPr>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121883" tIns="60941" rIns="121883" bIns="60941"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3" name="Freeform 29">
                <a:extLst>
                  <a:ext uri="{FF2B5EF4-FFF2-40B4-BE49-F238E27FC236}">
                    <a16:creationId xmlns:a16="http://schemas.microsoft.com/office/drawing/2014/main" id="{C6F2463A-963C-413B-A65E-F0AB78527CEF}"/>
                  </a:ext>
                </a:extLst>
              </p:cNvPr>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121883" tIns="60941" rIns="121883" bIns="60941"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4" name="Freeform 30">
                <a:extLst>
                  <a:ext uri="{FF2B5EF4-FFF2-40B4-BE49-F238E27FC236}">
                    <a16:creationId xmlns:a16="http://schemas.microsoft.com/office/drawing/2014/main" id="{D40A3FB6-21F5-4D77-A896-92C81FECB2EE}"/>
                  </a:ext>
                </a:extLst>
              </p:cNvPr>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121883" tIns="60941" rIns="121883" bIns="60941"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sp>
          <p:nvSpPr>
            <p:cNvPr id="28" name="KSO_Shape">
              <a:extLst>
                <a:ext uri="{FF2B5EF4-FFF2-40B4-BE49-F238E27FC236}">
                  <a16:creationId xmlns:a16="http://schemas.microsoft.com/office/drawing/2014/main" id="{E58B7083-94D9-44C3-AF3B-C8AD6A37D8D5}"/>
                </a:ext>
              </a:extLst>
            </p:cNvPr>
            <p:cNvSpPr/>
            <p:nvPr/>
          </p:nvSpPr>
          <p:spPr>
            <a:xfrm>
              <a:off x="7467593" y="2864033"/>
              <a:ext cx="1016271" cy="803097"/>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w="12700" cap="flat" cmpd="sng" algn="ctr">
              <a:noFill/>
              <a:prstDash val="solid"/>
              <a:miter lim="800000"/>
            </a:ln>
            <a:effectLst/>
          </p:spPr>
          <p:txBody>
            <a:bodyPr lIns="91412" tIns="45705" rIns="91412" bIns="3239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9" name="KSO_Shape">
              <a:extLst>
                <a:ext uri="{FF2B5EF4-FFF2-40B4-BE49-F238E27FC236}">
                  <a16:creationId xmlns:a16="http://schemas.microsoft.com/office/drawing/2014/main" id="{89DE95A7-E075-418A-A0BE-5CBC480619CC}"/>
                </a:ext>
              </a:extLst>
            </p:cNvPr>
            <p:cNvSpPr/>
            <p:nvPr/>
          </p:nvSpPr>
          <p:spPr bwMode="auto">
            <a:xfrm>
              <a:off x="6165139" y="4014236"/>
              <a:ext cx="405889" cy="376239"/>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FFFFFF"/>
            </a:solidFill>
            <a:ln>
              <a:noFill/>
            </a:ln>
          </p:spPr>
          <p:txBody>
            <a:bodyPr lIns="91412" tIns="45705" rIns="91412" bIns="45705"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0" name="KSO_Shape">
              <a:extLst>
                <a:ext uri="{FF2B5EF4-FFF2-40B4-BE49-F238E27FC236}">
                  <a16:creationId xmlns:a16="http://schemas.microsoft.com/office/drawing/2014/main" id="{FF316D45-8464-4C90-B5C6-9A54D7FE61E9}"/>
                </a:ext>
              </a:extLst>
            </p:cNvPr>
            <p:cNvSpPr/>
            <p:nvPr/>
          </p:nvSpPr>
          <p:spPr bwMode="auto">
            <a:xfrm>
              <a:off x="4615759" y="4527802"/>
              <a:ext cx="753927" cy="747876"/>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rgbClr val="FFFFFF"/>
            </a:solidFill>
            <a:ln>
              <a:noFill/>
            </a:ln>
          </p:spPr>
          <p:txBody>
            <a:bodyPr lIns="91412" tIns="45705" rIns="91412" bIns="45705"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35" name="组合 34">
            <a:extLst>
              <a:ext uri="{FF2B5EF4-FFF2-40B4-BE49-F238E27FC236}">
                <a16:creationId xmlns:a16="http://schemas.microsoft.com/office/drawing/2014/main" id="{61B09126-C374-4BE8-AE9E-56D23064FD6A}"/>
              </a:ext>
            </a:extLst>
          </p:cNvPr>
          <p:cNvGrpSpPr/>
          <p:nvPr/>
        </p:nvGrpSpPr>
        <p:grpSpPr>
          <a:xfrm>
            <a:off x="2266628" y="1767314"/>
            <a:ext cx="2699694" cy="1168647"/>
            <a:chOff x="1895297" y="2159076"/>
            <a:chExt cx="2228941" cy="964866"/>
          </a:xfrm>
        </p:grpSpPr>
        <p:sp>
          <p:nvSpPr>
            <p:cNvPr id="36" name="Rectangle 16">
              <a:extLst>
                <a:ext uri="{FF2B5EF4-FFF2-40B4-BE49-F238E27FC236}">
                  <a16:creationId xmlns:a16="http://schemas.microsoft.com/office/drawing/2014/main" id="{A85CB25E-309F-40DC-8B5F-7977B913B7DA}"/>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7" name="Title 11">
              <a:extLst>
                <a:ext uri="{FF2B5EF4-FFF2-40B4-BE49-F238E27FC236}">
                  <a16:creationId xmlns:a16="http://schemas.microsoft.com/office/drawing/2014/main" id="{5ED546D8-6C91-442B-8A9C-94C1B8DEECD9}"/>
                </a:ext>
              </a:extLst>
            </p:cNvPr>
            <p:cNvSpPr txBox="1">
              <a:spLocks/>
            </p:cNvSpPr>
            <p:nvPr/>
          </p:nvSpPr>
          <p:spPr>
            <a:xfrm flipH="1">
              <a:off x="2517083" y="2159076"/>
              <a:ext cx="1607155" cy="33034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grpSp>
      <p:grpSp>
        <p:nvGrpSpPr>
          <p:cNvPr id="38" name="组合 37">
            <a:extLst>
              <a:ext uri="{FF2B5EF4-FFF2-40B4-BE49-F238E27FC236}">
                <a16:creationId xmlns:a16="http://schemas.microsoft.com/office/drawing/2014/main" id="{B84BBB8D-096F-4F86-8B95-549FA1245C52}"/>
              </a:ext>
            </a:extLst>
          </p:cNvPr>
          <p:cNvGrpSpPr/>
          <p:nvPr/>
        </p:nvGrpSpPr>
        <p:grpSpPr>
          <a:xfrm>
            <a:off x="852999" y="4274283"/>
            <a:ext cx="2699694" cy="1168647"/>
            <a:chOff x="1895297" y="2159076"/>
            <a:chExt cx="2228941" cy="964866"/>
          </a:xfrm>
        </p:grpSpPr>
        <p:sp>
          <p:nvSpPr>
            <p:cNvPr id="39" name="Rectangle 16">
              <a:extLst>
                <a:ext uri="{FF2B5EF4-FFF2-40B4-BE49-F238E27FC236}">
                  <a16:creationId xmlns:a16="http://schemas.microsoft.com/office/drawing/2014/main" id="{36ED8D9F-E2CF-4E79-B97E-33B6CFBA365F}"/>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0" name="Title 11">
              <a:extLst>
                <a:ext uri="{FF2B5EF4-FFF2-40B4-BE49-F238E27FC236}">
                  <a16:creationId xmlns:a16="http://schemas.microsoft.com/office/drawing/2014/main" id="{D0926FA7-5454-4D0A-AC43-1966622E5C49}"/>
                </a:ext>
              </a:extLst>
            </p:cNvPr>
            <p:cNvSpPr txBox="1">
              <a:spLocks/>
            </p:cNvSpPr>
            <p:nvPr/>
          </p:nvSpPr>
          <p:spPr>
            <a:xfrm flipH="1">
              <a:off x="2517083" y="2159076"/>
              <a:ext cx="1607155" cy="33034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41" name="组合 40">
            <a:extLst>
              <a:ext uri="{FF2B5EF4-FFF2-40B4-BE49-F238E27FC236}">
                <a16:creationId xmlns:a16="http://schemas.microsoft.com/office/drawing/2014/main" id="{866EE122-40D7-497A-8F5F-4F2823291F9C}"/>
              </a:ext>
            </a:extLst>
          </p:cNvPr>
          <p:cNvGrpSpPr/>
          <p:nvPr/>
        </p:nvGrpSpPr>
        <p:grpSpPr>
          <a:xfrm flipH="1">
            <a:off x="7324160" y="1045376"/>
            <a:ext cx="2699694" cy="1168647"/>
            <a:chOff x="1895297" y="2159076"/>
            <a:chExt cx="2228941" cy="964866"/>
          </a:xfrm>
        </p:grpSpPr>
        <p:sp>
          <p:nvSpPr>
            <p:cNvPr id="42" name="Rectangle 16">
              <a:extLst>
                <a:ext uri="{FF2B5EF4-FFF2-40B4-BE49-F238E27FC236}">
                  <a16:creationId xmlns:a16="http://schemas.microsoft.com/office/drawing/2014/main" id="{5DADEBBA-E1CE-4196-B5E5-C65B04612CCE}"/>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3" name="Title 11">
              <a:extLst>
                <a:ext uri="{FF2B5EF4-FFF2-40B4-BE49-F238E27FC236}">
                  <a16:creationId xmlns:a16="http://schemas.microsoft.com/office/drawing/2014/main" id="{0891D2AD-F8FE-4B9B-9C69-4B5336D64F93}"/>
                </a:ext>
              </a:extLst>
            </p:cNvPr>
            <p:cNvSpPr txBox="1">
              <a:spLocks/>
            </p:cNvSpPr>
            <p:nvPr/>
          </p:nvSpPr>
          <p:spPr>
            <a:xfrm flipH="1">
              <a:off x="2517083" y="2159076"/>
              <a:ext cx="1607155" cy="33034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E100FF"/>
                    </a:gs>
                    <a:gs pos="100000">
                      <a:srgbClr val="A300FF"/>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44" name="组合 43">
            <a:extLst>
              <a:ext uri="{FF2B5EF4-FFF2-40B4-BE49-F238E27FC236}">
                <a16:creationId xmlns:a16="http://schemas.microsoft.com/office/drawing/2014/main" id="{1635F976-922D-45D3-BBC6-E5087B256E68}"/>
              </a:ext>
            </a:extLst>
          </p:cNvPr>
          <p:cNvGrpSpPr/>
          <p:nvPr/>
        </p:nvGrpSpPr>
        <p:grpSpPr>
          <a:xfrm flipH="1">
            <a:off x="8032861" y="4519075"/>
            <a:ext cx="2699694" cy="1168647"/>
            <a:chOff x="1895297" y="2159076"/>
            <a:chExt cx="2228941" cy="964866"/>
          </a:xfrm>
        </p:grpSpPr>
        <p:sp>
          <p:nvSpPr>
            <p:cNvPr id="45" name="Rectangle 16">
              <a:extLst>
                <a:ext uri="{FF2B5EF4-FFF2-40B4-BE49-F238E27FC236}">
                  <a16:creationId xmlns:a16="http://schemas.microsoft.com/office/drawing/2014/main" id="{00047AB3-1615-4D55-B843-10A25AE7CC44}"/>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6" name="Title 11">
              <a:extLst>
                <a:ext uri="{FF2B5EF4-FFF2-40B4-BE49-F238E27FC236}">
                  <a16:creationId xmlns:a16="http://schemas.microsoft.com/office/drawing/2014/main" id="{4EF06948-620E-4A34-8ED0-68ED5A3D72A9}"/>
                </a:ext>
              </a:extLst>
            </p:cNvPr>
            <p:cNvSpPr txBox="1">
              <a:spLocks/>
            </p:cNvSpPr>
            <p:nvPr/>
          </p:nvSpPr>
          <p:spPr>
            <a:xfrm flipH="1">
              <a:off x="2517083" y="2159076"/>
              <a:ext cx="1607155" cy="33034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767864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anim calcmode="lin" valueType="num">
                                      <p:cBhvr>
                                        <p:cTn id="20" dur="500" fill="hold"/>
                                        <p:tgtEl>
                                          <p:spTgt spid="38"/>
                                        </p:tgtEl>
                                        <p:attrNameLst>
                                          <p:attrName>ppt_x</p:attrName>
                                        </p:attrNameLst>
                                      </p:cBhvr>
                                      <p:tavLst>
                                        <p:tav tm="0">
                                          <p:val>
                                            <p:strVal val="#ppt_x"/>
                                          </p:val>
                                        </p:tav>
                                        <p:tav tm="100000">
                                          <p:val>
                                            <p:strVal val="#ppt_x"/>
                                          </p:val>
                                        </p:tav>
                                      </p:tavLst>
                                    </p:anim>
                                    <p:anim calcmode="lin" valueType="num">
                                      <p:cBhvr>
                                        <p:cTn id="21" dur="5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anim calcmode="lin" valueType="num">
                                      <p:cBhvr>
                                        <p:cTn id="26" dur="500" fill="hold"/>
                                        <p:tgtEl>
                                          <p:spTgt spid="44"/>
                                        </p:tgtEl>
                                        <p:attrNameLst>
                                          <p:attrName>ppt_x</p:attrName>
                                        </p:attrNameLst>
                                      </p:cBhvr>
                                      <p:tavLst>
                                        <p:tav tm="0">
                                          <p:val>
                                            <p:strVal val="#ppt_x"/>
                                          </p:val>
                                        </p:tav>
                                        <p:tav tm="100000">
                                          <p:val>
                                            <p:strVal val="#ppt_x"/>
                                          </p:val>
                                        </p:tav>
                                      </p:tavLst>
                                    </p:anim>
                                    <p:anim calcmode="lin" valueType="num">
                                      <p:cBhvr>
                                        <p:cTn id="27" dur="500" fill="hold"/>
                                        <p:tgtEl>
                                          <p:spTgt spid="4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5" name="矩形 14">
            <a:extLst>
              <a:ext uri="{FF2B5EF4-FFF2-40B4-BE49-F238E27FC236}">
                <a16:creationId xmlns:a16="http://schemas.microsoft.com/office/drawing/2014/main" id="{7B8AC9E9-C15B-4E3A-9F22-B0CA3ADD3495}"/>
              </a:ext>
            </a:extLst>
          </p:cNvPr>
          <p:cNvSpPr/>
          <p:nvPr/>
        </p:nvSpPr>
        <p:spPr>
          <a:xfrm>
            <a:off x="555610" y="38139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文本框 15">
            <a:extLst>
              <a:ext uri="{FF2B5EF4-FFF2-40B4-BE49-F238E27FC236}">
                <a16:creationId xmlns:a16="http://schemas.microsoft.com/office/drawing/2014/main" id="{125510B5-78D2-4BF9-BC1C-5FA51B8240FB}"/>
              </a:ext>
            </a:extLst>
          </p:cNvPr>
          <p:cNvSpPr txBox="1"/>
          <p:nvPr/>
        </p:nvSpPr>
        <p:spPr>
          <a:xfrm>
            <a:off x="606077" y="37150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04</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ABC718B1-5EAB-4B1F-8642-6A47F44F1DBD}"/>
              </a:ext>
            </a:extLst>
          </p:cNvPr>
          <p:cNvSpPr txBox="1"/>
          <p:nvPr/>
        </p:nvSpPr>
        <p:spPr>
          <a:xfrm>
            <a:off x="1297146" y="340725"/>
            <a:ext cx="1145748" cy="400110"/>
          </a:xfrm>
          <a:prstGeom prst="rect">
            <a:avLst/>
          </a:prstGeom>
          <a:noFill/>
        </p:spPr>
        <p:txBody>
          <a:bodyPr wrap="square" rtlCol="0">
            <a:spAutoFit/>
          </a:bodyPr>
          <a:lstStyle/>
          <a:p>
            <a:pPr algn="dist"/>
            <a:r>
              <a:rPr lang="zh-CN" altLang="en-US" sz="2000">
                <a:solidFill>
                  <a:schemeClr val="tx1">
                    <a:lumMod val="75000"/>
                    <a:lumOff val="25000"/>
                  </a:schemeClr>
                </a:solidFill>
                <a:latin typeface="胡晓波真帅体" panose="02010600030101010101" pitchFamily="2" charset="-122"/>
                <a:ea typeface="胡晓波真帅体" panose="02010600030101010101" pitchFamily="2" charset="-122"/>
              </a:rPr>
              <a:t>学习总结</a:t>
            </a:r>
            <a:endPar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8" name="文本框 17">
            <a:extLst>
              <a:ext uri="{FF2B5EF4-FFF2-40B4-BE49-F238E27FC236}">
                <a16:creationId xmlns:a16="http://schemas.microsoft.com/office/drawing/2014/main" id="{14058772-62E4-48A2-A632-A6AD7B82ABD1}"/>
              </a:ext>
            </a:extLst>
          </p:cNvPr>
          <p:cNvSpPr txBox="1"/>
          <p:nvPr/>
        </p:nvSpPr>
        <p:spPr>
          <a:xfrm>
            <a:off x="2608696" y="482037"/>
            <a:ext cx="1340248"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 SYSTEM</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20" name="形状">
            <a:extLst>
              <a:ext uri="{FF2B5EF4-FFF2-40B4-BE49-F238E27FC236}">
                <a16:creationId xmlns:a16="http://schemas.microsoft.com/office/drawing/2014/main" id="{5399912A-E542-4A14-A281-2EBCC2416AE2}"/>
              </a:ext>
            </a:extLst>
          </p:cNvPr>
          <p:cNvSpPr/>
          <p:nvPr/>
        </p:nvSpPr>
        <p:spPr bwMode="auto">
          <a:xfrm>
            <a:off x="1231446" y="2897778"/>
            <a:ext cx="1480872" cy="1486266"/>
          </a:xfrm>
          <a:prstGeom prst="ellipse">
            <a:avLst/>
          </a:prstGeom>
          <a:noFill/>
          <a:ln w="101600">
            <a:gradFill>
              <a:gsLst>
                <a:gs pos="0">
                  <a:srgbClr val="E100FF"/>
                </a:gs>
                <a:gs pos="100000">
                  <a:srgbClr val="7A00FF"/>
                </a:gs>
              </a:gsLst>
              <a:lin ang="2700000" scaled="0"/>
            </a:gradFill>
          </a:ln>
        </p:spPr>
        <p:txBody>
          <a:bodyPr vert="horz" wrap="square" lIns="91440" tIns="45720" rIns="91440" bIns="45720" numCol="1" anchor="t" anchorCtr="0" compatLnSpc="1">
            <a:prstTxWarp prst="textNoShape">
              <a:avLst/>
            </a:prstTxWarp>
            <a:normAutofit/>
          </a:bodyPr>
          <a:lstStyle/>
          <a:p>
            <a:pPr>
              <a:defRPr/>
            </a:pPr>
            <a:endParaRPr lang="ru-RU" sz="1600" kern="0" dirty="0">
              <a:solidFill>
                <a:srgbClr val="000000"/>
              </a:solidFill>
              <a:latin typeface="思源黑体 CN Bold" panose="020B0800000000000000" pitchFamily="34" charset="-122"/>
              <a:ea typeface="思源黑体 CN Light"/>
            </a:endParaRPr>
          </a:p>
        </p:txBody>
      </p:sp>
      <p:sp>
        <p:nvSpPr>
          <p:cNvPr id="23" name="文本框 22">
            <a:extLst>
              <a:ext uri="{FF2B5EF4-FFF2-40B4-BE49-F238E27FC236}">
                <a16:creationId xmlns:a16="http://schemas.microsoft.com/office/drawing/2014/main" id="{6307A528-D878-4DA3-A401-A943C1A2B24D}"/>
              </a:ext>
            </a:extLst>
          </p:cNvPr>
          <p:cNvSpPr txBox="1"/>
          <p:nvPr/>
        </p:nvSpPr>
        <p:spPr>
          <a:xfrm>
            <a:off x="1401474" y="4662729"/>
            <a:ext cx="1140813" cy="318722"/>
          </a:xfrm>
          <a:prstGeom prst="rect">
            <a:avLst/>
          </a:prstGeom>
          <a:noFill/>
        </p:spPr>
        <p:txBody>
          <a:bodyPr wrap="square" rtlCol="0">
            <a:spAutoFit/>
          </a:bodyPr>
          <a:lstStyle/>
          <a:p>
            <a:pPr algn="ctr"/>
            <a:r>
              <a:rPr lang="zh-CN" altLang="en-US" sz="1400" dirty="0">
                <a:gradFill>
                  <a:gsLst>
                    <a:gs pos="0">
                      <a:srgbClr val="E100FF"/>
                    </a:gs>
                    <a:gs pos="100000">
                      <a:srgbClr val="7A00FF"/>
                    </a:gs>
                  </a:gsLst>
                  <a:lin ang="2700000" scaled="0"/>
                </a:gradFill>
                <a:latin typeface="思源黑体 CN Bold" panose="020B0800000000000000" pitchFamily="34" charset="-122"/>
                <a:ea typeface="思源黑体 CN Bold" panose="020B0800000000000000" pitchFamily="34" charset="-122"/>
              </a:rPr>
              <a:t>添加标题</a:t>
            </a:r>
          </a:p>
        </p:txBody>
      </p:sp>
      <p:sp>
        <p:nvSpPr>
          <p:cNvPr id="24" name="文本框 23">
            <a:extLst>
              <a:ext uri="{FF2B5EF4-FFF2-40B4-BE49-F238E27FC236}">
                <a16:creationId xmlns:a16="http://schemas.microsoft.com/office/drawing/2014/main" id="{F1C2794F-213A-4446-A908-F078DF382425}"/>
              </a:ext>
            </a:extLst>
          </p:cNvPr>
          <p:cNvSpPr txBox="1"/>
          <p:nvPr/>
        </p:nvSpPr>
        <p:spPr>
          <a:xfrm>
            <a:off x="1003301" y="4981451"/>
            <a:ext cx="1937160" cy="842201"/>
          </a:xfrm>
          <a:prstGeom prst="rect">
            <a:avLst/>
          </a:prstGeom>
          <a:noFill/>
        </p:spPr>
        <p:txBody>
          <a:bodyPr wrap="square" rtlCol="0">
            <a:spAutoFit/>
          </a:bodyPr>
          <a:lstStyle/>
          <a:p>
            <a:pPr algn="r">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pic>
        <p:nvPicPr>
          <p:cNvPr id="22" name="图形 21">
            <a:extLst>
              <a:ext uri="{FF2B5EF4-FFF2-40B4-BE49-F238E27FC236}">
                <a16:creationId xmlns:a16="http://schemas.microsoft.com/office/drawing/2014/main" id="{DD341F15-E4D7-4626-BAE5-78FB00FCEDA6}"/>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680525" y="3349555"/>
            <a:ext cx="582715" cy="582714"/>
          </a:xfrm>
          <a:prstGeom prst="rect">
            <a:avLst/>
          </a:prstGeom>
        </p:spPr>
      </p:pic>
      <p:sp>
        <p:nvSpPr>
          <p:cNvPr id="26" name="形状">
            <a:extLst>
              <a:ext uri="{FF2B5EF4-FFF2-40B4-BE49-F238E27FC236}">
                <a16:creationId xmlns:a16="http://schemas.microsoft.com/office/drawing/2014/main" id="{6F5E06A8-FD51-47F4-ABB5-75DBF86944D4}"/>
              </a:ext>
            </a:extLst>
          </p:cNvPr>
          <p:cNvSpPr/>
          <p:nvPr/>
        </p:nvSpPr>
        <p:spPr bwMode="auto">
          <a:xfrm>
            <a:off x="8535026" y="2906776"/>
            <a:ext cx="1561840" cy="1489864"/>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79 w 367"/>
              <a:gd name="T11" fmla="*/ 194 h 349"/>
              <a:gd name="T12" fmla="*/ 223 w 367"/>
              <a:gd name="T13" fmla="*/ 144 h 349"/>
              <a:gd name="T14" fmla="*/ 229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89" y="278"/>
                  <a:pt x="51" y="324"/>
                  <a:pt x="0" y="349"/>
                </a:cubicBezTo>
                <a:cubicBezTo>
                  <a:pt x="3" y="349"/>
                  <a:pt x="6" y="348"/>
                  <a:pt x="10" y="347"/>
                </a:cubicBezTo>
                <a:cubicBezTo>
                  <a:pt x="28" y="342"/>
                  <a:pt x="46" y="335"/>
                  <a:pt x="62" y="324"/>
                </a:cubicBezTo>
                <a:cubicBezTo>
                  <a:pt x="79" y="314"/>
                  <a:pt x="93" y="301"/>
                  <a:pt x="107" y="287"/>
                </a:cubicBezTo>
                <a:cubicBezTo>
                  <a:pt x="134" y="258"/>
                  <a:pt x="155" y="225"/>
                  <a:pt x="179" y="194"/>
                </a:cubicBezTo>
                <a:cubicBezTo>
                  <a:pt x="193" y="176"/>
                  <a:pt x="207" y="160"/>
                  <a:pt x="223" y="144"/>
                </a:cubicBezTo>
                <a:cubicBezTo>
                  <a:pt x="225" y="141"/>
                  <a:pt x="227" y="139"/>
                  <a:pt x="229" y="137"/>
                </a:cubicBezTo>
                <a:cubicBezTo>
                  <a:pt x="242" y="68"/>
                  <a:pt x="297" y="13"/>
                  <a:pt x="367" y="0"/>
                </a:cubicBezTo>
                <a:cubicBezTo>
                  <a:pt x="209" y="22"/>
                  <a:pt x="160" y="132"/>
                  <a:pt x="104" y="222"/>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27" name="形状">
            <a:extLst>
              <a:ext uri="{FF2B5EF4-FFF2-40B4-BE49-F238E27FC236}">
                <a16:creationId xmlns:a16="http://schemas.microsoft.com/office/drawing/2014/main" id="{0458E72E-BBBD-416E-8F5A-D77ACBE7EFC0}"/>
              </a:ext>
            </a:extLst>
          </p:cNvPr>
          <p:cNvSpPr/>
          <p:nvPr/>
        </p:nvSpPr>
        <p:spPr bwMode="auto">
          <a:xfrm>
            <a:off x="8977667" y="2901377"/>
            <a:ext cx="1119199" cy="953657"/>
          </a:xfrm>
          <a:custGeom>
            <a:avLst/>
            <a:gdLst>
              <a:gd name="T0" fmla="*/ 257 w 263"/>
              <a:gd name="T1" fmla="*/ 1 h 223"/>
              <a:gd name="T2" fmla="*/ 184 w 263"/>
              <a:gd name="T3" fmla="*/ 9 h 223"/>
              <a:gd name="T4" fmla="*/ 127 w 263"/>
              <a:gd name="T5" fmla="*/ 27 h 223"/>
              <a:gd name="T6" fmla="*/ 81 w 263"/>
              <a:gd name="T7" fmla="*/ 50 h 223"/>
              <a:gd name="T8" fmla="*/ 39 w 263"/>
              <a:gd name="T9" fmla="*/ 81 h 223"/>
              <a:gd name="T10" fmla="*/ 0 w 263"/>
              <a:gd name="T11" fmla="*/ 123 h 223"/>
              <a:gd name="T12" fmla="*/ 0 w 263"/>
              <a:gd name="T13" fmla="*/ 223 h 223"/>
              <a:gd name="T14" fmla="*/ 263 w 263"/>
              <a:gd name="T15" fmla="*/ 1 h 223"/>
              <a:gd name="T16" fmla="*/ 257 w 263"/>
              <a:gd name="T17" fmla="*/ 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223">
                <a:moveTo>
                  <a:pt x="257" y="1"/>
                </a:moveTo>
                <a:cubicBezTo>
                  <a:pt x="233" y="0"/>
                  <a:pt x="208" y="4"/>
                  <a:pt x="184" y="9"/>
                </a:cubicBezTo>
                <a:cubicBezTo>
                  <a:pt x="164" y="13"/>
                  <a:pt x="146" y="19"/>
                  <a:pt x="127" y="27"/>
                </a:cubicBezTo>
                <a:cubicBezTo>
                  <a:pt x="111" y="34"/>
                  <a:pt x="96" y="41"/>
                  <a:pt x="81" y="50"/>
                </a:cubicBezTo>
                <a:cubicBezTo>
                  <a:pt x="66" y="59"/>
                  <a:pt x="53" y="70"/>
                  <a:pt x="39" y="81"/>
                </a:cubicBezTo>
                <a:cubicBezTo>
                  <a:pt x="25" y="94"/>
                  <a:pt x="12" y="108"/>
                  <a:pt x="0" y="123"/>
                </a:cubicBezTo>
                <a:cubicBezTo>
                  <a:pt x="8" y="155"/>
                  <a:pt x="8" y="190"/>
                  <a:pt x="0" y="223"/>
                </a:cubicBezTo>
                <a:cubicBezTo>
                  <a:pt x="56" y="133"/>
                  <a:pt x="105" y="23"/>
                  <a:pt x="263" y="1"/>
                </a:cubicBezTo>
                <a:cubicBezTo>
                  <a:pt x="261" y="1"/>
                  <a:pt x="259" y="1"/>
                  <a:pt x="257" y="1"/>
                </a:cubicBezTo>
                <a:close/>
              </a:path>
            </a:pathLst>
          </a:custGeom>
          <a:solidFill>
            <a:srgbClr val="1840B1">
              <a:lumMod val="20000"/>
              <a:lumOff val="80000"/>
            </a:srgb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28" name="形状">
            <a:extLst>
              <a:ext uri="{FF2B5EF4-FFF2-40B4-BE49-F238E27FC236}">
                <a16:creationId xmlns:a16="http://schemas.microsoft.com/office/drawing/2014/main" id="{9273999D-4D48-433A-AC50-0535F04766AF}"/>
              </a:ext>
            </a:extLst>
          </p:cNvPr>
          <p:cNvSpPr/>
          <p:nvPr/>
        </p:nvSpPr>
        <p:spPr bwMode="auto">
          <a:xfrm>
            <a:off x="9479688" y="2897778"/>
            <a:ext cx="1480869" cy="1486266"/>
          </a:xfrm>
          <a:prstGeom prst="ellipse">
            <a:avLst/>
          </a:prstGeom>
          <a:noFill/>
          <a:ln w="101600">
            <a:gradFill>
              <a:gsLst>
                <a:gs pos="0">
                  <a:srgbClr val="E100FF"/>
                </a:gs>
                <a:gs pos="100000">
                  <a:srgbClr val="7A00FF"/>
                </a:gs>
              </a:gsLst>
              <a:lin ang="2700000" scaled="0"/>
            </a:grad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31" name="文本框 30">
            <a:extLst>
              <a:ext uri="{FF2B5EF4-FFF2-40B4-BE49-F238E27FC236}">
                <a16:creationId xmlns:a16="http://schemas.microsoft.com/office/drawing/2014/main" id="{16E2FD11-EB40-4E70-B08E-E14730B76ADD}"/>
              </a:ext>
            </a:extLst>
          </p:cNvPr>
          <p:cNvSpPr txBox="1"/>
          <p:nvPr/>
        </p:nvSpPr>
        <p:spPr>
          <a:xfrm>
            <a:off x="9593685" y="4662729"/>
            <a:ext cx="1252871" cy="3187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gradFill>
                  <a:gsLst>
                    <a:gs pos="0">
                      <a:srgbClr val="E100FF"/>
                    </a:gs>
                    <a:gs pos="100000">
                      <a:srgbClr val="7A00FF"/>
                    </a:gs>
                  </a:gsLst>
                  <a:lin ang="2700000" scaled="0"/>
                </a:gradFill>
                <a:effectLst/>
                <a:uLnTx/>
                <a:uFillTx/>
                <a:latin typeface="思源黑体 CN Bold" panose="020B0800000000000000" pitchFamily="34" charset="-122"/>
                <a:ea typeface="思源黑体 CN Bold" panose="020B0800000000000000" pitchFamily="34" charset="-122"/>
              </a:rPr>
              <a:t>添加标题</a:t>
            </a:r>
          </a:p>
        </p:txBody>
      </p:sp>
      <p:sp>
        <p:nvSpPr>
          <p:cNvPr id="32" name="文本框 31">
            <a:extLst>
              <a:ext uri="{FF2B5EF4-FFF2-40B4-BE49-F238E27FC236}">
                <a16:creationId xmlns:a16="http://schemas.microsoft.com/office/drawing/2014/main" id="{C658C547-C900-4668-BC52-32215C44270F}"/>
              </a:ext>
            </a:extLst>
          </p:cNvPr>
          <p:cNvSpPr txBox="1"/>
          <p:nvPr/>
        </p:nvSpPr>
        <p:spPr>
          <a:xfrm>
            <a:off x="9251541" y="4981451"/>
            <a:ext cx="1937160" cy="842201"/>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pic>
        <p:nvPicPr>
          <p:cNvPr id="30" name="图形 29">
            <a:extLst>
              <a:ext uri="{FF2B5EF4-FFF2-40B4-BE49-F238E27FC236}">
                <a16:creationId xmlns:a16="http://schemas.microsoft.com/office/drawing/2014/main" id="{E89292D4-8C9E-4085-BE5C-412A0BF2B359}"/>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928765" y="3349555"/>
            <a:ext cx="582714" cy="582714"/>
          </a:xfrm>
          <a:prstGeom prst="rect">
            <a:avLst/>
          </a:prstGeom>
        </p:spPr>
      </p:pic>
      <p:sp>
        <p:nvSpPr>
          <p:cNvPr id="34" name="形状">
            <a:extLst>
              <a:ext uri="{FF2B5EF4-FFF2-40B4-BE49-F238E27FC236}">
                <a16:creationId xmlns:a16="http://schemas.microsoft.com/office/drawing/2014/main" id="{6971A0F2-2CD4-4BFE-AC60-BC83A2FC42D1}"/>
              </a:ext>
            </a:extLst>
          </p:cNvPr>
          <p:cNvSpPr/>
          <p:nvPr/>
        </p:nvSpPr>
        <p:spPr bwMode="auto">
          <a:xfrm>
            <a:off x="6471166" y="2906776"/>
            <a:ext cx="1561840" cy="1489864"/>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79 w 367"/>
              <a:gd name="T11" fmla="*/ 194 h 349"/>
              <a:gd name="T12" fmla="*/ 223 w 367"/>
              <a:gd name="T13" fmla="*/ 144 h 349"/>
              <a:gd name="T14" fmla="*/ 229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89" y="278"/>
                  <a:pt x="51" y="324"/>
                  <a:pt x="0" y="349"/>
                </a:cubicBezTo>
                <a:cubicBezTo>
                  <a:pt x="3" y="349"/>
                  <a:pt x="6" y="348"/>
                  <a:pt x="10" y="347"/>
                </a:cubicBezTo>
                <a:cubicBezTo>
                  <a:pt x="28" y="342"/>
                  <a:pt x="46" y="335"/>
                  <a:pt x="62" y="324"/>
                </a:cubicBezTo>
                <a:cubicBezTo>
                  <a:pt x="79" y="314"/>
                  <a:pt x="93" y="301"/>
                  <a:pt x="107" y="287"/>
                </a:cubicBezTo>
                <a:cubicBezTo>
                  <a:pt x="134" y="258"/>
                  <a:pt x="155" y="225"/>
                  <a:pt x="179" y="194"/>
                </a:cubicBezTo>
                <a:cubicBezTo>
                  <a:pt x="193" y="176"/>
                  <a:pt x="207" y="160"/>
                  <a:pt x="223" y="144"/>
                </a:cubicBezTo>
                <a:cubicBezTo>
                  <a:pt x="225" y="141"/>
                  <a:pt x="227" y="139"/>
                  <a:pt x="229" y="137"/>
                </a:cubicBezTo>
                <a:cubicBezTo>
                  <a:pt x="242" y="68"/>
                  <a:pt x="297" y="13"/>
                  <a:pt x="367" y="0"/>
                </a:cubicBezTo>
                <a:cubicBezTo>
                  <a:pt x="209" y="22"/>
                  <a:pt x="160" y="132"/>
                  <a:pt x="104" y="222"/>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35" name="形状">
            <a:extLst>
              <a:ext uri="{FF2B5EF4-FFF2-40B4-BE49-F238E27FC236}">
                <a16:creationId xmlns:a16="http://schemas.microsoft.com/office/drawing/2014/main" id="{97C0D7BC-BA8E-4F22-8354-2059C22E0B45}"/>
              </a:ext>
            </a:extLst>
          </p:cNvPr>
          <p:cNvSpPr/>
          <p:nvPr/>
        </p:nvSpPr>
        <p:spPr bwMode="auto">
          <a:xfrm>
            <a:off x="6913807" y="2901377"/>
            <a:ext cx="1119199" cy="953657"/>
          </a:xfrm>
          <a:custGeom>
            <a:avLst/>
            <a:gdLst>
              <a:gd name="T0" fmla="*/ 257 w 263"/>
              <a:gd name="T1" fmla="*/ 1 h 223"/>
              <a:gd name="T2" fmla="*/ 184 w 263"/>
              <a:gd name="T3" fmla="*/ 9 h 223"/>
              <a:gd name="T4" fmla="*/ 127 w 263"/>
              <a:gd name="T5" fmla="*/ 27 h 223"/>
              <a:gd name="T6" fmla="*/ 81 w 263"/>
              <a:gd name="T7" fmla="*/ 50 h 223"/>
              <a:gd name="T8" fmla="*/ 39 w 263"/>
              <a:gd name="T9" fmla="*/ 81 h 223"/>
              <a:gd name="T10" fmla="*/ 0 w 263"/>
              <a:gd name="T11" fmla="*/ 123 h 223"/>
              <a:gd name="T12" fmla="*/ 0 w 263"/>
              <a:gd name="T13" fmla="*/ 223 h 223"/>
              <a:gd name="T14" fmla="*/ 263 w 263"/>
              <a:gd name="T15" fmla="*/ 1 h 223"/>
              <a:gd name="T16" fmla="*/ 257 w 263"/>
              <a:gd name="T17" fmla="*/ 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223">
                <a:moveTo>
                  <a:pt x="257" y="1"/>
                </a:moveTo>
                <a:cubicBezTo>
                  <a:pt x="233" y="0"/>
                  <a:pt x="208" y="4"/>
                  <a:pt x="184" y="9"/>
                </a:cubicBezTo>
                <a:cubicBezTo>
                  <a:pt x="165" y="13"/>
                  <a:pt x="146" y="19"/>
                  <a:pt x="127" y="27"/>
                </a:cubicBezTo>
                <a:cubicBezTo>
                  <a:pt x="111" y="34"/>
                  <a:pt x="96" y="41"/>
                  <a:pt x="81" y="50"/>
                </a:cubicBezTo>
                <a:cubicBezTo>
                  <a:pt x="66" y="59"/>
                  <a:pt x="53" y="70"/>
                  <a:pt x="39" y="81"/>
                </a:cubicBezTo>
                <a:cubicBezTo>
                  <a:pt x="25" y="94"/>
                  <a:pt x="12" y="108"/>
                  <a:pt x="0" y="123"/>
                </a:cubicBezTo>
                <a:cubicBezTo>
                  <a:pt x="8" y="155"/>
                  <a:pt x="8" y="190"/>
                  <a:pt x="0" y="223"/>
                </a:cubicBezTo>
                <a:cubicBezTo>
                  <a:pt x="56" y="133"/>
                  <a:pt x="105" y="23"/>
                  <a:pt x="263" y="1"/>
                </a:cubicBezTo>
                <a:cubicBezTo>
                  <a:pt x="261" y="1"/>
                  <a:pt x="259" y="1"/>
                  <a:pt x="257" y="1"/>
                </a:cubicBezTo>
                <a:close/>
              </a:path>
            </a:pathLst>
          </a:custGeom>
          <a:solidFill>
            <a:srgbClr val="1840B1">
              <a:lumMod val="20000"/>
              <a:lumOff val="80000"/>
              <a:alpha val="62000"/>
            </a:srgb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36" name="形状">
            <a:extLst>
              <a:ext uri="{FF2B5EF4-FFF2-40B4-BE49-F238E27FC236}">
                <a16:creationId xmlns:a16="http://schemas.microsoft.com/office/drawing/2014/main" id="{CCA17949-D006-4FEE-88DF-699F5C58AF5B}"/>
              </a:ext>
            </a:extLst>
          </p:cNvPr>
          <p:cNvSpPr/>
          <p:nvPr/>
        </p:nvSpPr>
        <p:spPr bwMode="auto">
          <a:xfrm>
            <a:off x="7415827" y="2897778"/>
            <a:ext cx="1480869" cy="1486266"/>
          </a:xfrm>
          <a:prstGeom prst="ellipse">
            <a:avLst/>
          </a:prstGeom>
          <a:noFill/>
          <a:ln w="101600">
            <a:solidFill>
              <a:schemeClr val="tx1">
                <a:lumMod val="65000"/>
                <a:lumOff val="35000"/>
              </a:schemeClr>
            </a:solid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grpSp>
        <p:nvGrpSpPr>
          <p:cNvPr id="37" name="组合 36">
            <a:extLst>
              <a:ext uri="{FF2B5EF4-FFF2-40B4-BE49-F238E27FC236}">
                <a16:creationId xmlns:a16="http://schemas.microsoft.com/office/drawing/2014/main" id="{3941D812-E858-4F75-B58A-DFF6306B4854}"/>
              </a:ext>
            </a:extLst>
          </p:cNvPr>
          <p:cNvGrpSpPr/>
          <p:nvPr/>
        </p:nvGrpSpPr>
        <p:grpSpPr>
          <a:xfrm>
            <a:off x="7187680" y="1474495"/>
            <a:ext cx="1937160" cy="1157194"/>
            <a:chOff x="6756636" y="669438"/>
            <a:chExt cx="2057693" cy="1229197"/>
          </a:xfrm>
        </p:grpSpPr>
        <p:sp>
          <p:nvSpPr>
            <p:cNvPr id="39" name="文本框 38">
              <a:extLst>
                <a:ext uri="{FF2B5EF4-FFF2-40B4-BE49-F238E27FC236}">
                  <a16:creationId xmlns:a16="http://schemas.microsoft.com/office/drawing/2014/main" id="{2A59347B-051C-4E33-A2FC-31801E249AB0}"/>
                </a:ext>
              </a:extLst>
            </p:cNvPr>
            <p:cNvSpPr txBox="1"/>
            <p:nvPr/>
          </p:nvSpPr>
          <p:spPr>
            <a:xfrm>
              <a:off x="6777713" y="1560081"/>
              <a:ext cx="2015538"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rPr>
                <a:t>添加标题</a:t>
              </a:r>
            </a:p>
          </p:txBody>
        </p:sp>
        <p:sp>
          <p:nvSpPr>
            <p:cNvPr id="40" name="文本框 39">
              <a:extLst>
                <a:ext uri="{FF2B5EF4-FFF2-40B4-BE49-F238E27FC236}">
                  <a16:creationId xmlns:a16="http://schemas.microsoft.com/office/drawing/2014/main" id="{1E2EC538-DCF6-4668-80B5-F92A3DEB60AF}"/>
                </a:ext>
              </a:extLst>
            </p:cNvPr>
            <p:cNvSpPr txBox="1"/>
            <p:nvPr/>
          </p:nvSpPr>
          <p:spPr>
            <a:xfrm>
              <a:off x="6756636" y="669438"/>
              <a:ext cx="2057693" cy="894604"/>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grpSp>
      <p:pic>
        <p:nvPicPr>
          <p:cNvPr id="38" name="图形 37">
            <a:extLst>
              <a:ext uri="{FF2B5EF4-FFF2-40B4-BE49-F238E27FC236}">
                <a16:creationId xmlns:a16="http://schemas.microsoft.com/office/drawing/2014/main" id="{8C66F72D-853A-40B1-B888-2F1FE7D96B34}"/>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866704" y="3349555"/>
            <a:ext cx="582714" cy="582714"/>
          </a:xfrm>
          <a:prstGeom prst="rect">
            <a:avLst/>
          </a:prstGeom>
        </p:spPr>
      </p:pic>
      <p:sp>
        <p:nvSpPr>
          <p:cNvPr id="42" name="îŝľíďe">
            <a:extLst>
              <a:ext uri="{FF2B5EF4-FFF2-40B4-BE49-F238E27FC236}">
                <a16:creationId xmlns:a16="http://schemas.microsoft.com/office/drawing/2014/main" id="{A27DEBB5-5A27-4AA1-9BC5-E1DD49BA2A27}"/>
              </a:ext>
            </a:extLst>
          </p:cNvPr>
          <p:cNvSpPr/>
          <p:nvPr/>
        </p:nvSpPr>
        <p:spPr bwMode="auto">
          <a:xfrm>
            <a:off x="4407307" y="2906776"/>
            <a:ext cx="1561840" cy="1489864"/>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29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89" y="278"/>
                  <a:pt x="51" y="324"/>
                  <a:pt x="0" y="349"/>
                </a:cubicBezTo>
                <a:cubicBezTo>
                  <a:pt x="3" y="349"/>
                  <a:pt x="6" y="348"/>
                  <a:pt x="10" y="347"/>
                </a:cubicBezTo>
                <a:cubicBezTo>
                  <a:pt x="28" y="342"/>
                  <a:pt x="46" y="335"/>
                  <a:pt x="62" y="324"/>
                </a:cubicBezTo>
                <a:cubicBezTo>
                  <a:pt x="79" y="314"/>
                  <a:pt x="93" y="301"/>
                  <a:pt x="107" y="287"/>
                </a:cubicBezTo>
                <a:cubicBezTo>
                  <a:pt x="134" y="258"/>
                  <a:pt x="156" y="225"/>
                  <a:pt x="180" y="194"/>
                </a:cubicBezTo>
                <a:cubicBezTo>
                  <a:pt x="193" y="176"/>
                  <a:pt x="207" y="160"/>
                  <a:pt x="223" y="144"/>
                </a:cubicBezTo>
                <a:cubicBezTo>
                  <a:pt x="225" y="141"/>
                  <a:pt x="227" y="139"/>
                  <a:pt x="229" y="137"/>
                </a:cubicBezTo>
                <a:cubicBezTo>
                  <a:pt x="242" y="68"/>
                  <a:pt x="297" y="13"/>
                  <a:pt x="367" y="0"/>
                </a:cubicBezTo>
                <a:cubicBezTo>
                  <a:pt x="209" y="22"/>
                  <a:pt x="160" y="132"/>
                  <a:pt x="104" y="222"/>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43" name="i$ļîḋé">
            <a:extLst>
              <a:ext uri="{FF2B5EF4-FFF2-40B4-BE49-F238E27FC236}">
                <a16:creationId xmlns:a16="http://schemas.microsoft.com/office/drawing/2014/main" id="{E3A9C719-709D-46BA-816E-EB6BEAF2B6A9}"/>
              </a:ext>
            </a:extLst>
          </p:cNvPr>
          <p:cNvSpPr/>
          <p:nvPr/>
        </p:nvSpPr>
        <p:spPr bwMode="auto">
          <a:xfrm>
            <a:off x="4849948" y="2901377"/>
            <a:ext cx="1119199" cy="953657"/>
          </a:xfrm>
          <a:custGeom>
            <a:avLst/>
            <a:gdLst>
              <a:gd name="T0" fmla="*/ 257 w 263"/>
              <a:gd name="T1" fmla="*/ 1 h 223"/>
              <a:gd name="T2" fmla="*/ 184 w 263"/>
              <a:gd name="T3" fmla="*/ 9 h 223"/>
              <a:gd name="T4" fmla="*/ 127 w 263"/>
              <a:gd name="T5" fmla="*/ 27 h 223"/>
              <a:gd name="T6" fmla="*/ 81 w 263"/>
              <a:gd name="T7" fmla="*/ 50 h 223"/>
              <a:gd name="T8" fmla="*/ 40 w 263"/>
              <a:gd name="T9" fmla="*/ 81 h 223"/>
              <a:gd name="T10" fmla="*/ 0 w 263"/>
              <a:gd name="T11" fmla="*/ 123 h 223"/>
              <a:gd name="T12" fmla="*/ 0 w 263"/>
              <a:gd name="T13" fmla="*/ 223 h 223"/>
              <a:gd name="T14" fmla="*/ 263 w 263"/>
              <a:gd name="T15" fmla="*/ 1 h 223"/>
              <a:gd name="T16" fmla="*/ 257 w 263"/>
              <a:gd name="T17" fmla="*/ 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223">
                <a:moveTo>
                  <a:pt x="257" y="1"/>
                </a:moveTo>
                <a:cubicBezTo>
                  <a:pt x="233" y="0"/>
                  <a:pt x="208" y="4"/>
                  <a:pt x="184" y="9"/>
                </a:cubicBezTo>
                <a:cubicBezTo>
                  <a:pt x="165" y="13"/>
                  <a:pt x="146" y="19"/>
                  <a:pt x="127" y="27"/>
                </a:cubicBezTo>
                <a:cubicBezTo>
                  <a:pt x="111" y="34"/>
                  <a:pt x="96" y="41"/>
                  <a:pt x="81" y="50"/>
                </a:cubicBezTo>
                <a:cubicBezTo>
                  <a:pt x="66" y="59"/>
                  <a:pt x="53" y="70"/>
                  <a:pt x="40" y="81"/>
                </a:cubicBezTo>
                <a:cubicBezTo>
                  <a:pt x="25" y="94"/>
                  <a:pt x="12" y="108"/>
                  <a:pt x="0" y="123"/>
                </a:cubicBezTo>
                <a:cubicBezTo>
                  <a:pt x="9" y="155"/>
                  <a:pt x="9" y="190"/>
                  <a:pt x="0" y="223"/>
                </a:cubicBezTo>
                <a:cubicBezTo>
                  <a:pt x="56" y="133"/>
                  <a:pt x="105" y="23"/>
                  <a:pt x="263" y="1"/>
                </a:cubicBezTo>
                <a:cubicBezTo>
                  <a:pt x="261" y="1"/>
                  <a:pt x="259" y="1"/>
                  <a:pt x="257" y="1"/>
                </a:cubicBezTo>
                <a:close/>
              </a:path>
            </a:pathLst>
          </a:custGeom>
          <a:solidFill>
            <a:srgbClr val="1840B1">
              <a:lumMod val="20000"/>
              <a:lumOff val="80000"/>
              <a:alpha val="62000"/>
            </a:srgb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44" name="í$ḻidé">
            <a:extLst>
              <a:ext uri="{FF2B5EF4-FFF2-40B4-BE49-F238E27FC236}">
                <a16:creationId xmlns:a16="http://schemas.microsoft.com/office/drawing/2014/main" id="{00CA81FA-3E34-4D0B-9FCD-A8694FA40E06}"/>
              </a:ext>
            </a:extLst>
          </p:cNvPr>
          <p:cNvSpPr/>
          <p:nvPr/>
        </p:nvSpPr>
        <p:spPr bwMode="auto">
          <a:xfrm>
            <a:off x="5351969" y="2897778"/>
            <a:ext cx="1484468" cy="1486266"/>
          </a:xfrm>
          <a:prstGeom prst="ellipse">
            <a:avLst/>
          </a:prstGeom>
          <a:noFill/>
          <a:ln w="101600">
            <a:gradFill>
              <a:gsLst>
                <a:gs pos="0">
                  <a:srgbClr val="E100FF"/>
                </a:gs>
                <a:gs pos="100000">
                  <a:srgbClr val="7A00FF"/>
                </a:gs>
              </a:gsLst>
              <a:lin ang="2700000" scaled="0"/>
            </a:grad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47" name="文本框 46">
            <a:extLst>
              <a:ext uri="{FF2B5EF4-FFF2-40B4-BE49-F238E27FC236}">
                <a16:creationId xmlns:a16="http://schemas.microsoft.com/office/drawing/2014/main" id="{12A21723-3301-4499-88B8-825718779966}"/>
              </a:ext>
            </a:extLst>
          </p:cNvPr>
          <p:cNvSpPr txBox="1"/>
          <p:nvPr/>
        </p:nvSpPr>
        <p:spPr>
          <a:xfrm>
            <a:off x="5464168" y="4662729"/>
            <a:ext cx="1260067" cy="3187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gradFill>
                  <a:gsLst>
                    <a:gs pos="0">
                      <a:srgbClr val="E100FF"/>
                    </a:gs>
                    <a:gs pos="100000">
                      <a:srgbClr val="7A00FF"/>
                    </a:gs>
                  </a:gsLst>
                  <a:lin ang="2700000" scaled="0"/>
                </a:gradFill>
                <a:effectLst/>
                <a:uLnTx/>
                <a:uFillTx/>
                <a:latin typeface="思源黑体 CN Bold" panose="020B0800000000000000" pitchFamily="34" charset="-122"/>
                <a:ea typeface="思源黑体 CN Bold" panose="020B0800000000000000" pitchFamily="34" charset="-122"/>
              </a:rPr>
              <a:t>添加标题</a:t>
            </a:r>
          </a:p>
        </p:txBody>
      </p:sp>
      <p:sp>
        <p:nvSpPr>
          <p:cNvPr id="48" name="文本框 47">
            <a:extLst>
              <a:ext uri="{FF2B5EF4-FFF2-40B4-BE49-F238E27FC236}">
                <a16:creationId xmlns:a16="http://schemas.microsoft.com/office/drawing/2014/main" id="{89FC3C38-1932-4000-81AA-833E4E53F240}"/>
              </a:ext>
            </a:extLst>
          </p:cNvPr>
          <p:cNvSpPr txBox="1"/>
          <p:nvPr/>
        </p:nvSpPr>
        <p:spPr>
          <a:xfrm>
            <a:off x="5125622" y="4981451"/>
            <a:ext cx="1937160" cy="842201"/>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pic>
        <p:nvPicPr>
          <p:cNvPr id="46" name="图形 45">
            <a:extLst>
              <a:ext uri="{FF2B5EF4-FFF2-40B4-BE49-F238E27FC236}">
                <a16:creationId xmlns:a16="http://schemas.microsoft.com/office/drawing/2014/main" id="{76C7DF2B-6C30-4112-9B92-1DE666594072}"/>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804645" y="3349555"/>
            <a:ext cx="582714" cy="582714"/>
          </a:xfrm>
          <a:prstGeom prst="rect">
            <a:avLst/>
          </a:prstGeom>
        </p:spPr>
      </p:pic>
      <p:sp>
        <p:nvSpPr>
          <p:cNvPr id="50" name="形状">
            <a:extLst>
              <a:ext uri="{FF2B5EF4-FFF2-40B4-BE49-F238E27FC236}">
                <a16:creationId xmlns:a16="http://schemas.microsoft.com/office/drawing/2014/main" id="{90ED404D-EE15-4102-B6C0-28C6B24E198A}"/>
              </a:ext>
            </a:extLst>
          </p:cNvPr>
          <p:cNvSpPr/>
          <p:nvPr/>
        </p:nvSpPr>
        <p:spPr bwMode="auto">
          <a:xfrm>
            <a:off x="2341649" y="2906776"/>
            <a:ext cx="1561840" cy="1489864"/>
          </a:xfrm>
          <a:custGeom>
            <a:avLst/>
            <a:gdLst>
              <a:gd name="T0" fmla="*/ 104 w 367"/>
              <a:gd name="T1" fmla="*/ 222 h 349"/>
              <a:gd name="T2" fmla="*/ 0 w 367"/>
              <a:gd name="T3" fmla="*/ 349 h 349"/>
              <a:gd name="T4" fmla="*/ 10 w 367"/>
              <a:gd name="T5" fmla="*/ 347 h 349"/>
              <a:gd name="T6" fmla="*/ 62 w 367"/>
              <a:gd name="T7" fmla="*/ 324 h 349"/>
              <a:gd name="T8" fmla="*/ 107 w 367"/>
              <a:gd name="T9" fmla="*/ 287 h 349"/>
              <a:gd name="T10" fmla="*/ 180 w 367"/>
              <a:gd name="T11" fmla="*/ 194 h 349"/>
              <a:gd name="T12" fmla="*/ 223 w 367"/>
              <a:gd name="T13" fmla="*/ 144 h 349"/>
              <a:gd name="T14" fmla="*/ 230 w 367"/>
              <a:gd name="T15" fmla="*/ 137 h 349"/>
              <a:gd name="T16" fmla="*/ 367 w 367"/>
              <a:gd name="T17" fmla="*/ 0 h 349"/>
              <a:gd name="T18" fmla="*/ 104 w 367"/>
              <a:gd name="T19" fmla="*/ 22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49">
                <a:moveTo>
                  <a:pt x="104" y="222"/>
                </a:moveTo>
                <a:cubicBezTo>
                  <a:pt x="90" y="278"/>
                  <a:pt x="51" y="324"/>
                  <a:pt x="0" y="349"/>
                </a:cubicBezTo>
                <a:cubicBezTo>
                  <a:pt x="3" y="349"/>
                  <a:pt x="7" y="348"/>
                  <a:pt x="10" y="347"/>
                </a:cubicBezTo>
                <a:cubicBezTo>
                  <a:pt x="29" y="342"/>
                  <a:pt x="46" y="335"/>
                  <a:pt x="62" y="324"/>
                </a:cubicBezTo>
                <a:cubicBezTo>
                  <a:pt x="79" y="314"/>
                  <a:pt x="94" y="301"/>
                  <a:pt x="107" y="287"/>
                </a:cubicBezTo>
                <a:cubicBezTo>
                  <a:pt x="134" y="258"/>
                  <a:pt x="156" y="225"/>
                  <a:pt x="180" y="194"/>
                </a:cubicBezTo>
                <a:cubicBezTo>
                  <a:pt x="193" y="176"/>
                  <a:pt x="207" y="160"/>
                  <a:pt x="223" y="144"/>
                </a:cubicBezTo>
                <a:cubicBezTo>
                  <a:pt x="225" y="141"/>
                  <a:pt x="227" y="139"/>
                  <a:pt x="230" y="137"/>
                </a:cubicBezTo>
                <a:cubicBezTo>
                  <a:pt x="242" y="68"/>
                  <a:pt x="298" y="13"/>
                  <a:pt x="367" y="0"/>
                </a:cubicBezTo>
                <a:cubicBezTo>
                  <a:pt x="209" y="22"/>
                  <a:pt x="160" y="132"/>
                  <a:pt x="104" y="222"/>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51" name="形状">
            <a:extLst>
              <a:ext uri="{FF2B5EF4-FFF2-40B4-BE49-F238E27FC236}">
                <a16:creationId xmlns:a16="http://schemas.microsoft.com/office/drawing/2014/main" id="{70B43B44-45ED-4E78-95FA-4002E5F79968}"/>
              </a:ext>
            </a:extLst>
          </p:cNvPr>
          <p:cNvSpPr/>
          <p:nvPr/>
        </p:nvSpPr>
        <p:spPr bwMode="auto">
          <a:xfrm>
            <a:off x="2784290" y="2901377"/>
            <a:ext cx="1119199" cy="953657"/>
          </a:xfrm>
          <a:custGeom>
            <a:avLst/>
            <a:gdLst>
              <a:gd name="T0" fmla="*/ 257 w 263"/>
              <a:gd name="T1" fmla="*/ 1 h 223"/>
              <a:gd name="T2" fmla="*/ 184 w 263"/>
              <a:gd name="T3" fmla="*/ 9 h 223"/>
              <a:gd name="T4" fmla="*/ 127 w 263"/>
              <a:gd name="T5" fmla="*/ 27 h 223"/>
              <a:gd name="T6" fmla="*/ 81 w 263"/>
              <a:gd name="T7" fmla="*/ 50 h 223"/>
              <a:gd name="T8" fmla="*/ 40 w 263"/>
              <a:gd name="T9" fmla="*/ 81 h 223"/>
              <a:gd name="T10" fmla="*/ 0 w 263"/>
              <a:gd name="T11" fmla="*/ 123 h 223"/>
              <a:gd name="T12" fmla="*/ 0 w 263"/>
              <a:gd name="T13" fmla="*/ 223 h 223"/>
              <a:gd name="T14" fmla="*/ 263 w 263"/>
              <a:gd name="T15" fmla="*/ 1 h 223"/>
              <a:gd name="T16" fmla="*/ 257 w 263"/>
              <a:gd name="T17" fmla="*/ 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223">
                <a:moveTo>
                  <a:pt x="257" y="1"/>
                </a:moveTo>
                <a:cubicBezTo>
                  <a:pt x="233" y="0"/>
                  <a:pt x="208" y="4"/>
                  <a:pt x="184" y="9"/>
                </a:cubicBezTo>
                <a:cubicBezTo>
                  <a:pt x="165" y="13"/>
                  <a:pt x="146" y="19"/>
                  <a:pt x="127" y="27"/>
                </a:cubicBezTo>
                <a:cubicBezTo>
                  <a:pt x="111" y="34"/>
                  <a:pt x="96" y="41"/>
                  <a:pt x="81" y="50"/>
                </a:cubicBezTo>
                <a:cubicBezTo>
                  <a:pt x="67" y="59"/>
                  <a:pt x="53" y="70"/>
                  <a:pt x="40" y="81"/>
                </a:cubicBezTo>
                <a:cubicBezTo>
                  <a:pt x="25" y="94"/>
                  <a:pt x="12" y="108"/>
                  <a:pt x="0" y="123"/>
                </a:cubicBezTo>
                <a:cubicBezTo>
                  <a:pt x="9" y="155"/>
                  <a:pt x="9" y="190"/>
                  <a:pt x="0" y="223"/>
                </a:cubicBezTo>
                <a:cubicBezTo>
                  <a:pt x="56" y="133"/>
                  <a:pt x="105" y="23"/>
                  <a:pt x="263" y="1"/>
                </a:cubicBezTo>
                <a:cubicBezTo>
                  <a:pt x="261" y="1"/>
                  <a:pt x="260" y="1"/>
                  <a:pt x="257" y="1"/>
                </a:cubicBezTo>
                <a:close/>
              </a:path>
            </a:pathLst>
          </a:custGeom>
          <a:solidFill>
            <a:srgbClr val="1840B1">
              <a:lumMod val="20000"/>
              <a:lumOff val="80000"/>
              <a:alpha val="62000"/>
            </a:srgbClr>
          </a:solidFill>
          <a:ln>
            <a:no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52" name="形状">
            <a:extLst>
              <a:ext uri="{FF2B5EF4-FFF2-40B4-BE49-F238E27FC236}">
                <a16:creationId xmlns:a16="http://schemas.microsoft.com/office/drawing/2014/main" id="{9592ED1B-C41E-4E28-9D72-6D69BC6DAF98}"/>
              </a:ext>
            </a:extLst>
          </p:cNvPr>
          <p:cNvSpPr/>
          <p:nvPr/>
        </p:nvSpPr>
        <p:spPr bwMode="auto">
          <a:xfrm>
            <a:off x="3288109" y="2897778"/>
            <a:ext cx="1484468" cy="1486266"/>
          </a:xfrm>
          <a:prstGeom prst="ellipse">
            <a:avLst/>
          </a:prstGeom>
          <a:noFill/>
          <a:ln w="101600">
            <a:solidFill>
              <a:schemeClr val="tx1">
                <a:lumMod val="65000"/>
                <a:lumOff val="35000"/>
              </a:schemeClr>
            </a:solidFill>
          </a:ln>
        </p:spPr>
        <p:txBody>
          <a:bodyPr vert="horz" wrap="square" lIns="91440" tIns="45720" rIns="91440" bIns="45720" numCol="1" anchor="t" anchorCtr="0" compatLnSpc="1">
            <a:prstTxWarp prst="textNoShape">
              <a:avLst/>
            </a:prstTxWarp>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a:endParaRPr>
          </a:p>
        </p:txBody>
      </p:sp>
      <p:sp>
        <p:nvSpPr>
          <p:cNvPr id="55" name="文本框 54">
            <a:extLst>
              <a:ext uri="{FF2B5EF4-FFF2-40B4-BE49-F238E27FC236}">
                <a16:creationId xmlns:a16="http://schemas.microsoft.com/office/drawing/2014/main" id="{DFCA69E3-AD61-4130-BAF4-DD1392FBF710}"/>
              </a:ext>
            </a:extLst>
          </p:cNvPr>
          <p:cNvSpPr txBox="1"/>
          <p:nvPr/>
        </p:nvSpPr>
        <p:spPr>
          <a:xfrm>
            <a:off x="3081604" y="2312967"/>
            <a:ext cx="1897474" cy="3187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rPr>
              <a:t>添加标题</a:t>
            </a:r>
          </a:p>
        </p:txBody>
      </p:sp>
      <p:sp>
        <p:nvSpPr>
          <p:cNvPr id="56" name="文本框 55">
            <a:extLst>
              <a:ext uri="{FF2B5EF4-FFF2-40B4-BE49-F238E27FC236}">
                <a16:creationId xmlns:a16="http://schemas.microsoft.com/office/drawing/2014/main" id="{84D8D762-3CD2-4838-A3C8-7DEF992B9FD1}"/>
              </a:ext>
            </a:extLst>
          </p:cNvPr>
          <p:cNvSpPr txBox="1"/>
          <p:nvPr/>
        </p:nvSpPr>
        <p:spPr>
          <a:xfrm>
            <a:off x="3061762" y="1470766"/>
            <a:ext cx="1937160" cy="842201"/>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pic>
        <p:nvPicPr>
          <p:cNvPr id="54" name="图形 53">
            <a:extLst>
              <a:ext uri="{FF2B5EF4-FFF2-40B4-BE49-F238E27FC236}">
                <a16:creationId xmlns:a16="http://schemas.microsoft.com/office/drawing/2014/main" id="{C0ACEF20-BDA2-4454-9E22-6E48DD447FFA}"/>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742585" y="3349554"/>
            <a:ext cx="582714" cy="582714"/>
          </a:xfrm>
          <a:prstGeom prst="rect">
            <a:avLst/>
          </a:prstGeom>
        </p:spPr>
      </p:pic>
    </p:spTree>
    <p:extLst>
      <p:ext uri="{BB962C8B-B14F-4D97-AF65-F5344CB8AC3E}">
        <p14:creationId xmlns:p14="http://schemas.microsoft.com/office/powerpoint/2010/main" val="3768438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5" name="矩形 14">
            <a:extLst>
              <a:ext uri="{FF2B5EF4-FFF2-40B4-BE49-F238E27FC236}">
                <a16:creationId xmlns:a16="http://schemas.microsoft.com/office/drawing/2014/main" id="{7B8AC9E9-C15B-4E3A-9F22-B0CA3ADD3495}"/>
              </a:ext>
            </a:extLst>
          </p:cNvPr>
          <p:cNvSpPr/>
          <p:nvPr/>
        </p:nvSpPr>
        <p:spPr>
          <a:xfrm>
            <a:off x="555610" y="38139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文本框 15">
            <a:extLst>
              <a:ext uri="{FF2B5EF4-FFF2-40B4-BE49-F238E27FC236}">
                <a16:creationId xmlns:a16="http://schemas.microsoft.com/office/drawing/2014/main" id="{125510B5-78D2-4BF9-BC1C-5FA51B8240FB}"/>
              </a:ext>
            </a:extLst>
          </p:cNvPr>
          <p:cNvSpPr txBox="1"/>
          <p:nvPr/>
        </p:nvSpPr>
        <p:spPr>
          <a:xfrm>
            <a:off x="606077" y="37150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04</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ABC718B1-5EAB-4B1F-8642-6A47F44F1DBD}"/>
              </a:ext>
            </a:extLst>
          </p:cNvPr>
          <p:cNvSpPr txBox="1"/>
          <p:nvPr/>
        </p:nvSpPr>
        <p:spPr>
          <a:xfrm>
            <a:off x="1297146" y="340725"/>
            <a:ext cx="1145748" cy="400110"/>
          </a:xfrm>
          <a:prstGeom prst="rect">
            <a:avLst/>
          </a:prstGeom>
          <a:noFill/>
        </p:spPr>
        <p:txBody>
          <a:bodyPr wrap="square" rtlCol="0">
            <a:spAutoFit/>
          </a:bodyPr>
          <a:lstStyle/>
          <a:p>
            <a:pPr algn="dist"/>
            <a:r>
              <a:rPr lang="zh-CN" altLang="en-US" sz="2000">
                <a:solidFill>
                  <a:schemeClr val="tx1">
                    <a:lumMod val="75000"/>
                    <a:lumOff val="25000"/>
                  </a:schemeClr>
                </a:solidFill>
                <a:latin typeface="胡晓波真帅体" panose="02010600030101010101" pitchFamily="2" charset="-122"/>
                <a:ea typeface="胡晓波真帅体" panose="02010600030101010101" pitchFamily="2" charset="-122"/>
              </a:rPr>
              <a:t>学习总结</a:t>
            </a:r>
            <a:endPar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8" name="文本框 17">
            <a:extLst>
              <a:ext uri="{FF2B5EF4-FFF2-40B4-BE49-F238E27FC236}">
                <a16:creationId xmlns:a16="http://schemas.microsoft.com/office/drawing/2014/main" id="{14058772-62E4-48A2-A632-A6AD7B82ABD1}"/>
              </a:ext>
            </a:extLst>
          </p:cNvPr>
          <p:cNvSpPr txBox="1"/>
          <p:nvPr/>
        </p:nvSpPr>
        <p:spPr>
          <a:xfrm>
            <a:off x="2608696" y="482037"/>
            <a:ext cx="1340248"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 SYSTEM</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24" name="任意多边形 10">
            <a:extLst>
              <a:ext uri="{FF2B5EF4-FFF2-40B4-BE49-F238E27FC236}">
                <a16:creationId xmlns:a16="http://schemas.microsoft.com/office/drawing/2014/main" id="{3EFBAAC2-1EB2-4C52-A335-917D9C05A8CD}"/>
              </a:ext>
            </a:extLst>
          </p:cNvPr>
          <p:cNvSpPr/>
          <p:nvPr/>
        </p:nvSpPr>
        <p:spPr>
          <a:xfrm>
            <a:off x="6123228" y="2078216"/>
            <a:ext cx="1302537" cy="1049403"/>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solidFill>
            <a:sysClr val="windowText" lastClr="000000">
              <a:lumMod val="75000"/>
              <a:lumOff val="2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25" name="饼形 2">
            <a:extLst>
              <a:ext uri="{FF2B5EF4-FFF2-40B4-BE49-F238E27FC236}">
                <a16:creationId xmlns:a16="http://schemas.microsoft.com/office/drawing/2014/main" id="{09783836-AA25-4ADF-B7CB-54C065AF46F7}"/>
              </a:ext>
            </a:extLst>
          </p:cNvPr>
          <p:cNvSpPr/>
          <p:nvPr/>
        </p:nvSpPr>
        <p:spPr>
          <a:xfrm>
            <a:off x="6634107" y="2342841"/>
            <a:ext cx="280778" cy="280778"/>
          </a:xfrm>
          <a:prstGeom prst="pi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cs typeface="+mn-cs"/>
            </a:endParaRPr>
          </a:p>
        </p:txBody>
      </p:sp>
      <p:sp>
        <p:nvSpPr>
          <p:cNvPr id="22" name="文本框 21">
            <a:extLst>
              <a:ext uri="{FF2B5EF4-FFF2-40B4-BE49-F238E27FC236}">
                <a16:creationId xmlns:a16="http://schemas.microsoft.com/office/drawing/2014/main" id="{98C555C8-D999-4735-B89E-F80AB44A2E36}"/>
              </a:ext>
            </a:extLst>
          </p:cNvPr>
          <p:cNvSpPr txBox="1"/>
          <p:nvPr/>
        </p:nvSpPr>
        <p:spPr>
          <a:xfrm>
            <a:off x="7817572" y="2073658"/>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3" name="矩形 22">
            <a:extLst>
              <a:ext uri="{FF2B5EF4-FFF2-40B4-BE49-F238E27FC236}">
                <a16:creationId xmlns:a16="http://schemas.microsoft.com/office/drawing/2014/main" id="{7A7FE12D-0033-4F90-84A9-D57C5575AB7D}"/>
              </a:ext>
            </a:extLst>
          </p:cNvPr>
          <p:cNvSpPr/>
          <p:nvPr/>
        </p:nvSpPr>
        <p:spPr>
          <a:xfrm>
            <a:off x="7825859" y="2514572"/>
            <a:ext cx="2831027" cy="57381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a:t>
            </a:r>
            <a:endParaRPr kumimoji="0" lang="en-US" altLang="zh-CN"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31" name="任意多边形 5">
            <a:extLst>
              <a:ext uri="{FF2B5EF4-FFF2-40B4-BE49-F238E27FC236}">
                <a16:creationId xmlns:a16="http://schemas.microsoft.com/office/drawing/2014/main" id="{81BE3B47-F799-4818-88DF-48F077EF2711}"/>
              </a:ext>
            </a:extLst>
          </p:cNvPr>
          <p:cNvSpPr/>
          <p:nvPr/>
        </p:nvSpPr>
        <p:spPr>
          <a:xfrm>
            <a:off x="6123228" y="4590016"/>
            <a:ext cx="1694344" cy="1364169"/>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solidFill>
            <a:sysClr val="windowText" lastClr="000000">
              <a:lumMod val="75000"/>
              <a:lumOff val="2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32" name="Freeform 11">
            <a:extLst>
              <a:ext uri="{FF2B5EF4-FFF2-40B4-BE49-F238E27FC236}">
                <a16:creationId xmlns:a16="http://schemas.microsoft.com/office/drawing/2014/main" id="{B88A1B6C-1335-43EE-A392-499B3460196D}"/>
              </a:ext>
            </a:extLst>
          </p:cNvPr>
          <p:cNvSpPr>
            <a:spLocks noEditPoints="1"/>
          </p:cNvSpPr>
          <p:nvPr/>
        </p:nvSpPr>
        <p:spPr bwMode="auto">
          <a:xfrm>
            <a:off x="6790180" y="4872315"/>
            <a:ext cx="360440" cy="385753"/>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9" h="1729">
                <a:moveTo>
                  <a:pt x="1614" y="915"/>
                </a:moveTo>
                <a:lnTo>
                  <a:pt x="1619" y="915"/>
                </a:lnTo>
                <a:lnTo>
                  <a:pt x="1619" y="926"/>
                </a:lnTo>
                <a:lnTo>
                  <a:pt x="1618" y="922"/>
                </a:lnTo>
                <a:lnTo>
                  <a:pt x="1614" y="915"/>
                </a:lnTo>
                <a:close/>
                <a:moveTo>
                  <a:pt x="0" y="881"/>
                </a:moveTo>
                <a:lnTo>
                  <a:pt x="6" y="883"/>
                </a:lnTo>
                <a:lnTo>
                  <a:pt x="0" y="893"/>
                </a:lnTo>
                <a:lnTo>
                  <a:pt x="0" y="881"/>
                </a:lnTo>
                <a:close/>
                <a:moveTo>
                  <a:pt x="1300" y="773"/>
                </a:moveTo>
                <a:cubicBezTo>
                  <a:pt x="1453" y="773"/>
                  <a:pt x="1584" y="905"/>
                  <a:pt x="1584" y="1058"/>
                </a:cubicBezTo>
                <a:lnTo>
                  <a:pt x="1584" y="1561"/>
                </a:lnTo>
                <a:cubicBezTo>
                  <a:pt x="1271" y="1561"/>
                  <a:pt x="1271" y="1561"/>
                  <a:pt x="1271" y="1561"/>
                </a:cubicBezTo>
                <a:cubicBezTo>
                  <a:pt x="1271" y="999"/>
                  <a:pt x="1271" y="999"/>
                  <a:pt x="1271" y="999"/>
                </a:cubicBezTo>
                <a:cubicBezTo>
                  <a:pt x="1271" y="927"/>
                  <a:pt x="1257" y="854"/>
                  <a:pt x="1220" y="788"/>
                </a:cubicBezTo>
                <a:cubicBezTo>
                  <a:pt x="1249" y="781"/>
                  <a:pt x="1271" y="773"/>
                  <a:pt x="1300" y="773"/>
                </a:cubicBezTo>
                <a:close/>
                <a:moveTo>
                  <a:pt x="304" y="773"/>
                </a:moveTo>
                <a:cubicBezTo>
                  <a:pt x="333" y="773"/>
                  <a:pt x="362" y="781"/>
                  <a:pt x="384" y="788"/>
                </a:cubicBezTo>
                <a:cubicBezTo>
                  <a:pt x="347" y="854"/>
                  <a:pt x="333" y="927"/>
                  <a:pt x="333" y="999"/>
                </a:cubicBezTo>
                <a:cubicBezTo>
                  <a:pt x="333" y="1561"/>
                  <a:pt x="333" y="1561"/>
                  <a:pt x="333" y="1561"/>
                </a:cubicBezTo>
                <a:cubicBezTo>
                  <a:pt x="27" y="1561"/>
                  <a:pt x="27" y="1561"/>
                  <a:pt x="27" y="1561"/>
                </a:cubicBezTo>
                <a:cubicBezTo>
                  <a:pt x="27" y="1058"/>
                  <a:pt x="27" y="1058"/>
                  <a:pt x="27" y="1058"/>
                </a:cubicBezTo>
                <a:cubicBezTo>
                  <a:pt x="27" y="905"/>
                  <a:pt x="151" y="773"/>
                  <a:pt x="304" y="773"/>
                </a:cubicBezTo>
                <a:close/>
                <a:moveTo>
                  <a:pt x="806" y="591"/>
                </a:moveTo>
                <a:cubicBezTo>
                  <a:pt x="1024" y="591"/>
                  <a:pt x="1213" y="773"/>
                  <a:pt x="1213" y="999"/>
                </a:cubicBezTo>
                <a:cubicBezTo>
                  <a:pt x="1213" y="999"/>
                  <a:pt x="1213" y="999"/>
                  <a:pt x="1213" y="1729"/>
                </a:cubicBezTo>
                <a:cubicBezTo>
                  <a:pt x="1213" y="1729"/>
                  <a:pt x="1213" y="1729"/>
                  <a:pt x="398" y="1729"/>
                </a:cubicBezTo>
                <a:lnTo>
                  <a:pt x="398" y="999"/>
                </a:lnTo>
                <a:cubicBezTo>
                  <a:pt x="398" y="773"/>
                  <a:pt x="580" y="591"/>
                  <a:pt x="806" y="591"/>
                </a:cubicBezTo>
                <a:close/>
                <a:moveTo>
                  <a:pt x="1300" y="357"/>
                </a:moveTo>
                <a:cubicBezTo>
                  <a:pt x="1395" y="357"/>
                  <a:pt x="1475" y="430"/>
                  <a:pt x="1475" y="533"/>
                </a:cubicBezTo>
                <a:cubicBezTo>
                  <a:pt x="1475" y="627"/>
                  <a:pt x="1395" y="708"/>
                  <a:pt x="1300" y="708"/>
                </a:cubicBezTo>
                <a:cubicBezTo>
                  <a:pt x="1206" y="708"/>
                  <a:pt x="1126" y="627"/>
                  <a:pt x="1126" y="533"/>
                </a:cubicBezTo>
                <a:cubicBezTo>
                  <a:pt x="1126" y="430"/>
                  <a:pt x="1206" y="357"/>
                  <a:pt x="1300" y="357"/>
                </a:cubicBezTo>
                <a:close/>
                <a:moveTo>
                  <a:pt x="304" y="357"/>
                </a:moveTo>
                <a:cubicBezTo>
                  <a:pt x="398" y="357"/>
                  <a:pt x="478" y="430"/>
                  <a:pt x="478" y="533"/>
                </a:cubicBezTo>
                <a:cubicBezTo>
                  <a:pt x="478" y="627"/>
                  <a:pt x="398" y="708"/>
                  <a:pt x="304" y="708"/>
                </a:cubicBezTo>
                <a:cubicBezTo>
                  <a:pt x="209" y="708"/>
                  <a:pt x="129" y="627"/>
                  <a:pt x="129" y="533"/>
                </a:cubicBezTo>
                <a:cubicBezTo>
                  <a:pt x="129" y="430"/>
                  <a:pt x="209" y="357"/>
                  <a:pt x="304" y="357"/>
                </a:cubicBezTo>
                <a:close/>
                <a:moveTo>
                  <a:pt x="806" y="0"/>
                </a:moveTo>
                <a:cubicBezTo>
                  <a:pt x="944" y="0"/>
                  <a:pt x="1060" y="117"/>
                  <a:pt x="1060" y="263"/>
                </a:cubicBezTo>
                <a:cubicBezTo>
                  <a:pt x="1060" y="409"/>
                  <a:pt x="944" y="525"/>
                  <a:pt x="806" y="525"/>
                </a:cubicBezTo>
                <a:cubicBezTo>
                  <a:pt x="660" y="525"/>
                  <a:pt x="544" y="409"/>
                  <a:pt x="544" y="263"/>
                </a:cubicBezTo>
                <a:cubicBezTo>
                  <a:pt x="544" y="117"/>
                  <a:pt x="660" y="0"/>
                  <a:pt x="806" y="0"/>
                </a:cubicBezTo>
                <a:close/>
              </a:path>
            </a:pathLst>
          </a:custGeom>
          <a:solidFill>
            <a:sysClr val="window" lastClr="FFFFFF"/>
          </a:solidFill>
          <a:ln>
            <a:noFill/>
          </a:ln>
        </p:spPr>
        <p:txBody>
          <a:bodyPr vert="horz" wrap="square" lIns="96435" tIns="48218" rIns="96435" bIns="48218"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Times New Roman" panose="02020603050405020304" pitchFamily="18" charset="0"/>
            </a:endParaRPr>
          </a:p>
        </p:txBody>
      </p:sp>
      <p:sp>
        <p:nvSpPr>
          <p:cNvPr id="29" name="文本框 28">
            <a:extLst>
              <a:ext uri="{FF2B5EF4-FFF2-40B4-BE49-F238E27FC236}">
                <a16:creationId xmlns:a16="http://schemas.microsoft.com/office/drawing/2014/main" id="{128136C3-BAEB-4477-A86C-640CCBA098E0}"/>
              </a:ext>
            </a:extLst>
          </p:cNvPr>
          <p:cNvSpPr txBox="1"/>
          <p:nvPr/>
        </p:nvSpPr>
        <p:spPr>
          <a:xfrm>
            <a:off x="8096972" y="4742841"/>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0" name="矩形 29">
            <a:extLst>
              <a:ext uri="{FF2B5EF4-FFF2-40B4-BE49-F238E27FC236}">
                <a16:creationId xmlns:a16="http://schemas.microsoft.com/office/drawing/2014/main" id="{834B9A39-F427-4F63-A93F-0F97D1F3961C}"/>
              </a:ext>
            </a:extLst>
          </p:cNvPr>
          <p:cNvSpPr/>
          <p:nvPr/>
        </p:nvSpPr>
        <p:spPr>
          <a:xfrm>
            <a:off x="8105259" y="5183755"/>
            <a:ext cx="2831027" cy="57381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a:t>
            </a:r>
            <a:endParaRPr kumimoji="0" lang="en-US" altLang="zh-CN"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38" name="任意多边形 9">
            <a:extLst>
              <a:ext uri="{FF2B5EF4-FFF2-40B4-BE49-F238E27FC236}">
                <a16:creationId xmlns:a16="http://schemas.microsoft.com/office/drawing/2014/main" id="{95A46713-8298-489D-B729-02E7EE8B45FA}"/>
              </a:ext>
            </a:extLst>
          </p:cNvPr>
          <p:cNvSpPr/>
          <p:nvPr/>
        </p:nvSpPr>
        <p:spPr>
          <a:xfrm flipH="1">
            <a:off x="4729893" y="2910650"/>
            <a:ext cx="1372974" cy="1106083"/>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solidFill>
            <a:sysClr val="windowText" lastClr="000000">
              <a:lumMod val="75000"/>
              <a:lumOff val="2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39" name="太阳形 38">
            <a:extLst>
              <a:ext uri="{FF2B5EF4-FFF2-40B4-BE49-F238E27FC236}">
                <a16:creationId xmlns:a16="http://schemas.microsoft.com/office/drawing/2014/main" id="{BC2734F9-302C-4AE9-A7BA-8CF95CE925E2}"/>
              </a:ext>
            </a:extLst>
          </p:cNvPr>
          <p:cNvSpPr/>
          <p:nvPr/>
        </p:nvSpPr>
        <p:spPr>
          <a:xfrm>
            <a:off x="5222953" y="3164884"/>
            <a:ext cx="386854" cy="386854"/>
          </a:xfrm>
          <a:prstGeom prst="su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36" name="文本框 35">
            <a:extLst>
              <a:ext uri="{FF2B5EF4-FFF2-40B4-BE49-F238E27FC236}">
                <a16:creationId xmlns:a16="http://schemas.microsoft.com/office/drawing/2014/main" id="{F99F747D-A1A5-476F-8963-FA91A0F72FE9}"/>
              </a:ext>
            </a:extLst>
          </p:cNvPr>
          <p:cNvSpPr txBox="1"/>
          <p:nvPr/>
        </p:nvSpPr>
        <p:spPr>
          <a:xfrm flipH="1">
            <a:off x="2294216" y="2934432"/>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7" name="矩形 36">
            <a:extLst>
              <a:ext uri="{FF2B5EF4-FFF2-40B4-BE49-F238E27FC236}">
                <a16:creationId xmlns:a16="http://schemas.microsoft.com/office/drawing/2014/main" id="{051A9789-BA41-4A13-B342-4832FF32E6B1}"/>
              </a:ext>
            </a:extLst>
          </p:cNvPr>
          <p:cNvSpPr/>
          <p:nvPr/>
        </p:nvSpPr>
        <p:spPr>
          <a:xfrm flipH="1">
            <a:off x="1574163" y="3375346"/>
            <a:ext cx="2831027" cy="573811"/>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a:t>
            </a:r>
            <a:endParaRPr kumimoji="0" lang="en-US" altLang="zh-CN"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45" name="任意多边形 11">
            <a:extLst>
              <a:ext uri="{FF2B5EF4-FFF2-40B4-BE49-F238E27FC236}">
                <a16:creationId xmlns:a16="http://schemas.microsoft.com/office/drawing/2014/main" id="{A6FC309F-DEF0-42FF-A4A0-2F17C0D8522B}"/>
              </a:ext>
            </a:extLst>
          </p:cNvPr>
          <p:cNvSpPr/>
          <p:nvPr/>
        </p:nvSpPr>
        <p:spPr>
          <a:xfrm flipH="1">
            <a:off x="5034754" y="1660477"/>
            <a:ext cx="1068114" cy="861204"/>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BFBFB"/>
              </a:solidFill>
              <a:effectLst/>
              <a:uLnTx/>
              <a:uFillTx/>
              <a:latin typeface="思源黑体 CN Bold" panose="020B0800000000000000" pitchFamily="34" charset="-122"/>
              <a:ea typeface="思源黑体 CN Bold" panose="020B0800000000000000" pitchFamily="34" charset="-122"/>
            </a:endParaRPr>
          </a:p>
        </p:txBody>
      </p:sp>
      <p:sp>
        <p:nvSpPr>
          <p:cNvPr id="46" name="Freeform 62">
            <a:extLst>
              <a:ext uri="{FF2B5EF4-FFF2-40B4-BE49-F238E27FC236}">
                <a16:creationId xmlns:a16="http://schemas.microsoft.com/office/drawing/2014/main" id="{DC4EF01C-4B1E-491E-ACA0-497FA2137B9D}"/>
              </a:ext>
            </a:extLst>
          </p:cNvPr>
          <p:cNvSpPr>
            <a:spLocks noEditPoints="1"/>
          </p:cNvSpPr>
          <p:nvPr/>
        </p:nvSpPr>
        <p:spPr bwMode="auto">
          <a:xfrm>
            <a:off x="5432890" y="1812908"/>
            <a:ext cx="271843" cy="306512"/>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ysClr val="window" lastClr="FFFFFF"/>
          </a:solidFill>
          <a:ln>
            <a:noFill/>
          </a:ln>
        </p:spPr>
        <p:txBody>
          <a:bodyPr vert="horz" wrap="square" lIns="96435" tIns="48218" rIns="96435" bIns="48218"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Times New Roman" panose="02020603050405020304" pitchFamily="18" charset="0"/>
            </a:endParaRPr>
          </a:p>
        </p:txBody>
      </p:sp>
      <p:sp>
        <p:nvSpPr>
          <p:cNvPr id="43" name="文本框 42">
            <a:extLst>
              <a:ext uri="{FF2B5EF4-FFF2-40B4-BE49-F238E27FC236}">
                <a16:creationId xmlns:a16="http://schemas.microsoft.com/office/drawing/2014/main" id="{6C0DB1C0-7E54-495C-8E00-E69835DB7EBB}"/>
              </a:ext>
            </a:extLst>
          </p:cNvPr>
          <p:cNvSpPr txBox="1"/>
          <p:nvPr/>
        </p:nvSpPr>
        <p:spPr>
          <a:xfrm flipH="1">
            <a:off x="2819252" y="1561820"/>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44000">
                      <a:srgbClr val="E100FF"/>
                    </a:gs>
                    <a:gs pos="100000">
                      <a:srgbClr val="7A00FF"/>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44000">
                    <a:srgbClr val="E100FF"/>
                  </a:gs>
                  <a:gs pos="100000">
                    <a:srgbClr val="7A00FF"/>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44" name="矩形 43">
            <a:extLst>
              <a:ext uri="{FF2B5EF4-FFF2-40B4-BE49-F238E27FC236}">
                <a16:creationId xmlns:a16="http://schemas.microsoft.com/office/drawing/2014/main" id="{18AEB6DA-00C5-4C07-BAB1-D36C67A6CB31}"/>
              </a:ext>
            </a:extLst>
          </p:cNvPr>
          <p:cNvSpPr/>
          <p:nvPr/>
        </p:nvSpPr>
        <p:spPr>
          <a:xfrm flipH="1">
            <a:off x="2099199" y="2002734"/>
            <a:ext cx="2831027" cy="573811"/>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a:t>
            </a:r>
            <a:endParaRPr kumimoji="0" lang="en-US" altLang="zh-CN"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52" name="任意多边形 7">
            <a:extLst>
              <a:ext uri="{FF2B5EF4-FFF2-40B4-BE49-F238E27FC236}">
                <a16:creationId xmlns:a16="http://schemas.microsoft.com/office/drawing/2014/main" id="{B49E2772-F979-415F-AA65-9BA6E60759C4}"/>
              </a:ext>
            </a:extLst>
          </p:cNvPr>
          <p:cNvSpPr/>
          <p:nvPr/>
        </p:nvSpPr>
        <p:spPr>
          <a:xfrm flipH="1">
            <a:off x="4625888" y="4393153"/>
            <a:ext cx="1477530" cy="1189727"/>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BFBFB"/>
              </a:solidFill>
              <a:effectLst/>
              <a:uLnTx/>
              <a:uFillTx/>
              <a:latin typeface="思源黑体 CN Bold" panose="020B0800000000000000" pitchFamily="34" charset="-122"/>
              <a:ea typeface="思源黑体 CN Bold" panose="020B0800000000000000" pitchFamily="34" charset="-122"/>
            </a:endParaRPr>
          </a:p>
        </p:txBody>
      </p:sp>
      <p:sp>
        <p:nvSpPr>
          <p:cNvPr id="53" name="任意多边形 64">
            <a:extLst>
              <a:ext uri="{FF2B5EF4-FFF2-40B4-BE49-F238E27FC236}">
                <a16:creationId xmlns:a16="http://schemas.microsoft.com/office/drawing/2014/main" id="{5AAC27A1-C584-4F59-8DD6-DCE8F5213C22}"/>
              </a:ext>
            </a:extLst>
          </p:cNvPr>
          <p:cNvSpPr/>
          <p:nvPr/>
        </p:nvSpPr>
        <p:spPr>
          <a:xfrm>
            <a:off x="5186909" y="4661694"/>
            <a:ext cx="355488" cy="334576"/>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299" h="3096">
                <a:moveTo>
                  <a:pt x="0" y="425"/>
                </a:moveTo>
                <a:lnTo>
                  <a:pt x="0" y="413"/>
                </a:lnTo>
                <a:lnTo>
                  <a:pt x="0" y="402"/>
                </a:lnTo>
                <a:cubicBezTo>
                  <a:pt x="-5" y="174"/>
                  <a:pt x="242" y="-5"/>
                  <a:pt x="405" y="0"/>
                </a:cubicBezTo>
                <a:lnTo>
                  <a:pt x="414" y="0"/>
                </a:lnTo>
                <a:lnTo>
                  <a:pt x="425" y="0"/>
                </a:lnTo>
                <a:lnTo>
                  <a:pt x="2874" y="0"/>
                </a:lnTo>
                <a:lnTo>
                  <a:pt x="2886" y="0"/>
                </a:lnTo>
                <a:lnTo>
                  <a:pt x="2897" y="0"/>
                </a:lnTo>
                <a:cubicBezTo>
                  <a:pt x="3125" y="-5"/>
                  <a:pt x="3304" y="242"/>
                  <a:pt x="3299" y="405"/>
                </a:cubicBezTo>
                <a:lnTo>
                  <a:pt x="3299" y="414"/>
                </a:lnTo>
                <a:lnTo>
                  <a:pt x="3299" y="425"/>
                </a:lnTo>
                <a:lnTo>
                  <a:pt x="3299" y="2121"/>
                </a:lnTo>
                <a:lnTo>
                  <a:pt x="3299" y="2133"/>
                </a:lnTo>
                <a:lnTo>
                  <a:pt x="3299" y="2144"/>
                </a:lnTo>
                <a:cubicBezTo>
                  <a:pt x="3304" y="2372"/>
                  <a:pt x="3056" y="2551"/>
                  <a:pt x="2894" y="2546"/>
                </a:cubicBezTo>
                <a:lnTo>
                  <a:pt x="2885" y="2546"/>
                </a:lnTo>
                <a:lnTo>
                  <a:pt x="2874" y="2546"/>
                </a:lnTo>
                <a:lnTo>
                  <a:pt x="2311" y="2546"/>
                </a:lnTo>
                <a:cubicBezTo>
                  <a:pt x="2312" y="2546"/>
                  <a:pt x="2293" y="2563"/>
                  <a:pt x="2298" y="2558"/>
                </a:cubicBezTo>
                <a:lnTo>
                  <a:pt x="1824" y="3032"/>
                </a:lnTo>
                <a:lnTo>
                  <a:pt x="1824" y="3032"/>
                </a:lnTo>
                <a:cubicBezTo>
                  <a:pt x="1795" y="3071"/>
                  <a:pt x="1727" y="3098"/>
                  <a:pt x="1681" y="3096"/>
                </a:cubicBezTo>
                <a:cubicBezTo>
                  <a:pt x="1670" y="3096"/>
                  <a:pt x="1644" y="3093"/>
                  <a:pt x="1647" y="3093"/>
                </a:cubicBezTo>
                <a:cubicBezTo>
                  <a:pt x="1640" y="3094"/>
                  <a:pt x="1620" y="3096"/>
                  <a:pt x="1617" y="3096"/>
                </a:cubicBezTo>
                <a:cubicBezTo>
                  <a:pt x="1583" y="3097"/>
                  <a:pt x="1544" y="3085"/>
                  <a:pt x="1524" y="3072"/>
                </a:cubicBezTo>
                <a:lnTo>
                  <a:pt x="1518" y="3078"/>
                </a:lnTo>
                <a:lnTo>
                  <a:pt x="999" y="2558"/>
                </a:lnTo>
                <a:lnTo>
                  <a:pt x="999" y="2558"/>
                </a:lnTo>
                <a:lnTo>
                  <a:pt x="997" y="2557"/>
                </a:lnTo>
                <a:lnTo>
                  <a:pt x="994" y="2554"/>
                </a:lnTo>
                <a:lnTo>
                  <a:pt x="990" y="2550"/>
                </a:lnTo>
                <a:lnTo>
                  <a:pt x="986" y="2547"/>
                </a:lnTo>
                <a:lnTo>
                  <a:pt x="985" y="2546"/>
                </a:lnTo>
                <a:lnTo>
                  <a:pt x="425" y="2546"/>
                </a:lnTo>
                <a:lnTo>
                  <a:pt x="413" y="2546"/>
                </a:lnTo>
                <a:lnTo>
                  <a:pt x="402" y="2546"/>
                </a:lnTo>
                <a:cubicBezTo>
                  <a:pt x="174" y="2551"/>
                  <a:pt x="-5" y="2304"/>
                  <a:pt x="0" y="2141"/>
                </a:cubicBezTo>
                <a:lnTo>
                  <a:pt x="0" y="2132"/>
                </a:lnTo>
                <a:lnTo>
                  <a:pt x="0" y="2121"/>
                </a:lnTo>
                <a:lnTo>
                  <a:pt x="0" y="425"/>
                </a:lnTo>
                <a:close/>
                <a:moveTo>
                  <a:pt x="2198" y="2226"/>
                </a:moveTo>
                <a:lnTo>
                  <a:pt x="2198" y="2222"/>
                </a:lnTo>
                <a:lnTo>
                  <a:pt x="2809" y="2222"/>
                </a:lnTo>
                <a:lnTo>
                  <a:pt x="2813" y="2222"/>
                </a:lnTo>
                <a:lnTo>
                  <a:pt x="2817" y="2222"/>
                </a:lnTo>
                <a:cubicBezTo>
                  <a:pt x="2901" y="2225"/>
                  <a:pt x="2984" y="2132"/>
                  <a:pt x="2981" y="2058"/>
                </a:cubicBezTo>
                <a:lnTo>
                  <a:pt x="2981" y="2054"/>
                </a:lnTo>
                <a:lnTo>
                  <a:pt x="2981" y="2050"/>
                </a:lnTo>
                <a:lnTo>
                  <a:pt x="2981" y="496"/>
                </a:lnTo>
                <a:lnTo>
                  <a:pt x="2981" y="492"/>
                </a:lnTo>
                <a:lnTo>
                  <a:pt x="2981" y="488"/>
                </a:lnTo>
                <a:cubicBezTo>
                  <a:pt x="2984" y="404"/>
                  <a:pt x="2892" y="322"/>
                  <a:pt x="2818" y="324"/>
                </a:cubicBezTo>
                <a:lnTo>
                  <a:pt x="2814" y="324"/>
                </a:lnTo>
                <a:lnTo>
                  <a:pt x="2809" y="324"/>
                </a:lnTo>
                <a:lnTo>
                  <a:pt x="490" y="324"/>
                </a:lnTo>
                <a:lnTo>
                  <a:pt x="486" y="324"/>
                </a:lnTo>
                <a:lnTo>
                  <a:pt x="482" y="324"/>
                </a:lnTo>
                <a:cubicBezTo>
                  <a:pt x="398" y="321"/>
                  <a:pt x="315" y="414"/>
                  <a:pt x="318" y="488"/>
                </a:cubicBezTo>
                <a:lnTo>
                  <a:pt x="318" y="492"/>
                </a:lnTo>
                <a:lnTo>
                  <a:pt x="318" y="496"/>
                </a:lnTo>
                <a:lnTo>
                  <a:pt x="318" y="2050"/>
                </a:lnTo>
                <a:lnTo>
                  <a:pt x="318" y="2054"/>
                </a:lnTo>
                <a:lnTo>
                  <a:pt x="318" y="2058"/>
                </a:lnTo>
                <a:cubicBezTo>
                  <a:pt x="315" y="2142"/>
                  <a:pt x="407" y="2224"/>
                  <a:pt x="481" y="2222"/>
                </a:cubicBezTo>
                <a:lnTo>
                  <a:pt x="485" y="2222"/>
                </a:lnTo>
                <a:lnTo>
                  <a:pt x="490" y="2222"/>
                </a:lnTo>
                <a:lnTo>
                  <a:pt x="1101" y="2222"/>
                </a:lnTo>
                <a:lnTo>
                  <a:pt x="1101" y="2225"/>
                </a:lnTo>
                <a:cubicBezTo>
                  <a:pt x="1102" y="2225"/>
                  <a:pt x="1126" y="2223"/>
                  <a:pt x="1126" y="2224"/>
                </a:cubicBezTo>
                <a:cubicBezTo>
                  <a:pt x="1181" y="2221"/>
                  <a:pt x="1245" y="2256"/>
                  <a:pt x="1269" y="2288"/>
                </a:cubicBezTo>
                <a:lnTo>
                  <a:pt x="1269" y="2288"/>
                </a:lnTo>
                <a:lnTo>
                  <a:pt x="1648" y="2667"/>
                </a:lnTo>
                <a:lnTo>
                  <a:pt x="2073" y="2242"/>
                </a:lnTo>
                <a:lnTo>
                  <a:pt x="2079" y="2247"/>
                </a:lnTo>
                <a:cubicBezTo>
                  <a:pt x="2104" y="2231"/>
                  <a:pt x="2145" y="2223"/>
                  <a:pt x="2172" y="2224"/>
                </a:cubicBezTo>
                <a:cubicBezTo>
                  <a:pt x="2181" y="2224"/>
                  <a:pt x="2198" y="2226"/>
                  <a:pt x="2198" y="2226"/>
                </a:cubicBezTo>
                <a:close/>
                <a:moveTo>
                  <a:pt x="1192" y="707"/>
                </a:moveTo>
                <a:lnTo>
                  <a:pt x="2114" y="707"/>
                </a:lnTo>
                <a:lnTo>
                  <a:pt x="2114" y="707"/>
                </a:lnTo>
                <a:lnTo>
                  <a:pt x="2119" y="707"/>
                </a:lnTo>
                <a:lnTo>
                  <a:pt x="2124" y="707"/>
                </a:lnTo>
                <a:cubicBezTo>
                  <a:pt x="2229" y="704"/>
                  <a:pt x="2313" y="810"/>
                  <a:pt x="2310" y="894"/>
                </a:cubicBezTo>
                <a:lnTo>
                  <a:pt x="2310" y="899"/>
                </a:lnTo>
                <a:lnTo>
                  <a:pt x="2310" y="904"/>
                </a:lnTo>
                <a:cubicBezTo>
                  <a:pt x="2313" y="1009"/>
                  <a:pt x="2208" y="1093"/>
                  <a:pt x="2124" y="1090"/>
                </a:cubicBezTo>
                <a:lnTo>
                  <a:pt x="2119" y="1090"/>
                </a:lnTo>
                <a:lnTo>
                  <a:pt x="2114" y="1090"/>
                </a:lnTo>
                <a:lnTo>
                  <a:pt x="2114" y="1090"/>
                </a:lnTo>
                <a:lnTo>
                  <a:pt x="1192" y="1090"/>
                </a:lnTo>
                <a:lnTo>
                  <a:pt x="1192" y="1090"/>
                </a:lnTo>
                <a:lnTo>
                  <a:pt x="1190" y="1090"/>
                </a:lnTo>
                <a:lnTo>
                  <a:pt x="1185" y="1090"/>
                </a:lnTo>
                <a:lnTo>
                  <a:pt x="1180" y="1090"/>
                </a:lnTo>
                <a:lnTo>
                  <a:pt x="1175" y="1090"/>
                </a:lnTo>
                <a:cubicBezTo>
                  <a:pt x="1070" y="1093"/>
                  <a:pt x="987" y="988"/>
                  <a:pt x="989" y="903"/>
                </a:cubicBezTo>
                <a:lnTo>
                  <a:pt x="989" y="899"/>
                </a:lnTo>
                <a:lnTo>
                  <a:pt x="989" y="894"/>
                </a:lnTo>
                <a:cubicBezTo>
                  <a:pt x="986" y="789"/>
                  <a:pt x="1092" y="705"/>
                  <a:pt x="1176" y="707"/>
                </a:cubicBezTo>
                <a:lnTo>
                  <a:pt x="1180" y="707"/>
                </a:lnTo>
                <a:lnTo>
                  <a:pt x="1185" y="707"/>
                </a:lnTo>
                <a:lnTo>
                  <a:pt x="1190" y="708"/>
                </a:lnTo>
                <a:lnTo>
                  <a:pt x="1192" y="708"/>
                </a:lnTo>
                <a:lnTo>
                  <a:pt x="1192" y="707"/>
                </a:lnTo>
                <a:close/>
                <a:moveTo>
                  <a:pt x="1188" y="1392"/>
                </a:moveTo>
                <a:lnTo>
                  <a:pt x="2110" y="1392"/>
                </a:lnTo>
                <a:lnTo>
                  <a:pt x="2110" y="1392"/>
                </a:lnTo>
                <a:lnTo>
                  <a:pt x="2115" y="1392"/>
                </a:lnTo>
                <a:lnTo>
                  <a:pt x="2120" y="1392"/>
                </a:lnTo>
                <a:cubicBezTo>
                  <a:pt x="2225" y="1389"/>
                  <a:pt x="2309" y="1495"/>
                  <a:pt x="2306" y="1579"/>
                </a:cubicBezTo>
                <a:lnTo>
                  <a:pt x="2306" y="1584"/>
                </a:lnTo>
                <a:lnTo>
                  <a:pt x="2306" y="1589"/>
                </a:lnTo>
                <a:cubicBezTo>
                  <a:pt x="2309" y="1694"/>
                  <a:pt x="2204" y="1778"/>
                  <a:pt x="2120" y="1775"/>
                </a:cubicBezTo>
                <a:lnTo>
                  <a:pt x="2115" y="1775"/>
                </a:lnTo>
                <a:lnTo>
                  <a:pt x="2110" y="1775"/>
                </a:lnTo>
                <a:lnTo>
                  <a:pt x="2110" y="1775"/>
                </a:lnTo>
                <a:lnTo>
                  <a:pt x="1188" y="1775"/>
                </a:lnTo>
                <a:lnTo>
                  <a:pt x="1188" y="1775"/>
                </a:lnTo>
                <a:lnTo>
                  <a:pt x="1186" y="1775"/>
                </a:lnTo>
                <a:lnTo>
                  <a:pt x="1181" y="1775"/>
                </a:lnTo>
                <a:lnTo>
                  <a:pt x="1176" y="1775"/>
                </a:lnTo>
                <a:lnTo>
                  <a:pt x="1171" y="1775"/>
                </a:lnTo>
                <a:cubicBezTo>
                  <a:pt x="1066" y="1778"/>
                  <a:pt x="983" y="1673"/>
                  <a:pt x="985" y="1588"/>
                </a:cubicBezTo>
                <a:lnTo>
                  <a:pt x="985" y="1584"/>
                </a:lnTo>
                <a:lnTo>
                  <a:pt x="985" y="1579"/>
                </a:lnTo>
                <a:cubicBezTo>
                  <a:pt x="982" y="1474"/>
                  <a:pt x="1088" y="1390"/>
                  <a:pt x="1172" y="1392"/>
                </a:cubicBezTo>
                <a:lnTo>
                  <a:pt x="1176" y="1392"/>
                </a:lnTo>
                <a:lnTo>
                  <a:pt x="1181" y="1392"/>
                </a:lnTo>
                <a:lnTo>
                  <a:pt x="1186" y="1393"/>
                </a:lnTo>
                <a:lnTo>
                  <a:pt x="1188" y="1393"/>
                </a:lnTo>
                <a:lnTo>
                  <a:pt x="1188" y="1392"/>
                </a:lnTo>
                <a:close/>
              </a:path>
            </a:pathLst>
          </a:cu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50" name="文本框 49">
            <a:extLst>
              <a:ext uri="{FF2B5EF4-FFF2-40B4-BE49-F238E27FC236}">
                <a16:creationId xmlns:a16="http://schemas.microsoft.com/office/drawing/2014/main" id="{80DC55E2-188E-49A0-9945-31632B8DD814}"/>
              </a:ext>
            </a:extLst>
          </p:cNvPr>
          <p:cNvSpPr txBox="1"/>
          <p:nvPr/>
        </p:nvSpPr>
        <p:spPr>
          <a:xfrm flipH="1">
            <a:off x="2010483" y="4458757"/>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44000">
                      <a:srgbClr val="E100FF"/>
                    </a:gs>
                    <a:gs pos="100000">
                      <a:srgbClr val="7A00FF"/>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44000">
                    <a:srgbClr val="E100FF"/>
                  </a:gs>
                  <a:gs pos="100000">
                    <a:srgbClr val="7A00FF"/>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51" name="矩形 50">
            <a:extLst>
              <a:ext uri="{FF2B5EF4-FFF2-40B4-BE49-F238E27FC236}">
                <a16:creationId xmlns:a16="http://schemas.microsoft.com/office/drawing/2014/main" id="{F808BB62-DFA7-4D31-A7D4-646443319C65}"/>
              </a:ext>
            </a:extLst>
          </p:cNvPr>
          <p:cNvSpPr/>
          <p:nvPr/>
        </p:nvSpPr>
        <p:spPr>
          <a:xfrm flipH="1">
            <a:off x="1290430" y="4899671"/>
            <a:ext cx="2831027" cy="573811"/>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a:t>
            </a:r>
            <a:endParaRPr kumimoji="0" lang="en-US" altLang="zh-CN"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59" name="任意多边形 8">
            <a:extLst>
              <a:ext uri="{FF2B5EF4-FFF2-40B4-BE49-F238E27FC236}">
                <a16:creationId xmlns:a16="http://schemas.microsoft.com/office/drawing/2014/main" id="{DD60D767-8324-48A0-A9AA-F9A789ED83DD}"/>
              </a:ext>
            </a:extLst>
          </p:cNvPr>
          <p:cNvSpPr/>
          <p:nvPr/>
        </p:nvSpPr>
        <p:spPr>
          <a:xfrm>
            <a:off x="6123228" y="3299035"/>
            <a:ext cx="1476979" cy="1189727"/>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BFBFB"/>
              </a:solidFill>
              <a:effectLst/>
              <a:uLnTx/>
              <a:uFillTx/>
              <a:latin typeface="思源黑体 CN Bold" panose="020B0800000000000000" pitchFamily="34" charset="-122"/>
              <a:ea typeface="思源黑体 CN Bold" panose="020B0800000000000000" pitchFamily="34" charset="-122"/>
            </a:endParaRPr>
          </a:p>
        </p:txBody>
      </p:sp>
      <p:sp>
        <p:nvSpPr>
          <p:cNvPr id="60" name="十字形 59">
            <a:extLst>
              <a:ext uri="{FF2B5EF4-FFF2-40B4-BE49-F238E27FC236}">
                <a16:creationId xmlns:a16="http://schemas.microsoft.com/office/drawing/2014/main" id="{31564482-736D-451A-A70A-908B321792DA}"/>
              </a:ext>
            </a:extLst>
          </p:cNvPr>
          <p:cNvSpPr/>
          <p:nvPr/>
        </p:nvSpPr>
        <p:spPr>
          <a:xfrm>
            <a:off x="6695254" y="3598392"/>
            <a:ext cx="332926" cy="332926"/>
          </a:xfrm>
          <a:prstGeom prst="plus">
            <a:avLst>
              <a:gd name="adj" fmla="val 37832"/>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57" name="文本框 56">
            <a:extLst>
              <a:ext uri="{FF2B5EF4-FFF2-40B4-BE49-F238E27FC236}">
                <a16:creationId xmlns:a16="http://schemas.microsoft.com/office/drawing/2014/main" id="{5A157263-BCB9-45B9-B9E8-692F81236AEE}"/>
              </a:ext>
            </a:extLst>
          </p:cNvPr>
          <p:cNvSpPr txBox="1"/>
          <p:nvPr/>
        </p:nvSpPr>
        <p:spPr>
          <a:xfrm>
            <a:off x="7957763" y="3364639"/>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44000">
                      <a:srgbClr val="E100FF"/>
                    </a:gs>
                    <a:gs pos="100000">
                      <a:srgbClr val="7A00FF"/>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44000">
                    <a:srgbClr val="E100FF"/>
                  </a:gs>
                  <a:gs pos="100000">
                    <a:srgbClr val="7A00FF"/>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58" name="矩形 57">
            <a:extLst>
              <a:ext uri="{FF2B5EF4-FFF2-40B4-BE49-F238E27FC236}">
                <a16:creationId xmlns:a16="http://schemas.microsoft.com/office/drawing/2014/main" id="{C3CBF7D8-AD6C-4497-98E7-C49FF0EAE7F3}"/>
              </a:ext>
            </a:extLst>
          </p:cNvPr>
          <p:cNvSpPr/>
          <p:nvPr/>
        </p:nvSpPr>
        <p:spPr>
          <a:xfrm>
            <a:off x="7966050" y="3805553"/>
            <a:ext cx="2831027" cy="57381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点击此处添加文本内容，如关键词、部分简单介绍等。点击此处</a:t>
            </a:r>
            <a:endParaRPr kumimoji="0" lang="en-US" altLang="zh-CN"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4123440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EB3D43D7-2C28-4E00-95BC-70C8566DD4BD}"/>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7" name="图形 6">
            <a:extLst>
              <a:ext uri="{FF2B5EF4-FFF2-40B4-BE49-F238E27FC236}">
                <a16:creationId xmlns:a16="http://schemas.microsoft.com/office/drawing/2014/main" id="{8161BDDF-374A-4BFC-BCB3-65E56DD47ED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flipH="1">
            <a:off x="5112223" y="525652"/>
            <a:ext cx="6416879" cy="5845513"/>
          </a:xfrm>
          <a:prstGeom prst="rect">
            <a:avLst/>
          </a:prstGeom>
        </p:spPr>
      </p:pic>
      <p:sp>
        <p:nvSpPr>
          <p:cNvPr id="8" name="图形 10">
            <a:extLst>
              <a:ext uri="{FF2B5EF4-FFF2-40B4-BE49-F238E27FC236}">
                <a16:creationId xmlns:a16="http://schemas.microsoft.com/office/drawing/2014/main" id="{12AEA759-D83D-4A60-8908-CCDB3DBFFC74}"/>
              </a:ext>
            </a:extLst>
          </p:cNvPr>
          <p:cNvSpPr/>
          <p:nvPr/>
        </p:nvSpPr>
        <p:spPr>
          <a:xfrm flipH="1">
            <a:off x="10767963" y="190067"/>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0" name="图形 8">
            <a:extLst>
              <a:ext uri="{FF2B5EF4-FFF2-40B4-BE49-F238E27FC236}">
                <a16:creationId xmlns:a16="http://schemas.microsoft.com/office/drawing/2014/main" id="{8A6AB48A-C1B3-4761-8D3D-7C836958FAEF}"/>
              </a:ext>
            </a:extLst>
          </p:cNvPr>
          <p:cNvSpPr/>
          <p:nvPr/>
        </p:nvSpPr>
        <p:spPr>
          <a:xfrm flipH="1">
            <a:off x="544079" y="1626451"/>
            <a:ext cx="1433330" cy="1433330"/>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38">
            <a:extLst>
              <a:ext uri="{FF2B5EF4-FFF2-40B4-BE49-F238E27FC236}">
                <a16:creationId xmlns:a16="http://schemas.microsoft.com/office/drawing/2014/main" id="{209F626A-BE40-4038-BF92-B9FB958B8A59}"/>
              </a:ext>
            </a:extLst>
          </p:cNvPr>
          <p:cNvSpPr/>
          <p:nvPr/>
        </p:nvSpPr>
        <p:spPr>
          <a:xfrm flipH="1">
            <a:off x="1260744" y="1125547"/>
            <a:ext cx="3914435" cy="3914435"/>
          </a:xfrm>
          <a:custGeom>
            <a:avLst/>
            <a:gdLst>
              <a:gd name="connsiteX0" fmla="*/ 3427251 w 3427251"/>
              <a:gd name="connsiteY0" fmla="*/ 1713626 h 3427251"/>
              <a:gd name="connsiteX1" fmla="*/ 1713626 w 3427251"/>
              <a:gd name="connsiteY1" fmla="*/ 3427251 h 3427251"/>
              <a:gd name="connsiteX2" fmla="*/ 0 w 3427251"/>
              <a:gd name="connsiteY2" fmla="*/ 1713626 h 3427251"/>
              <a:gd name="connsiteX3" fmla="*/ 1713626 w 3427251"/>
              <a:gd name="connsiteY3" fmla="*/ 0 h 3427251"/>
              <a:gd name="connsiteX4" fmla="*/ 3427251 w 3427251"/>
              <a:gd name="connsiteY4" fmla="*/ 1713626 h 342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7251" h="3427251">
                <a:moveTo>
                  <a:pt x="3427251" y="1713626"/>
                </a:moveTo>
                <a:cubicBezTo>
                  <a:pt x="3427251" y="2660035"/>
                  <a:pt x="2660035" y="3427251"/>
                  <a:pt x="1713626" y="3427251"/>
                </a:cubicBezTo>
                <a:cubicBezTo>
                  <a:pt x="767216" y="3427251"/>
                  <a:pt x="0" y="2660035"/>
                  <a:pt x="0" y="1713626"/>
                </a:cubicBezTo>
                <a:cubicBezTo>
                  <a:pt x="0" y="767216"/>
                  <a:pt x="767216" y="0"/>
                  <a:pt x="1713626" y="0"/>
                </a:cubicBezTo>
                <a:cubicBezTo>
                  <a:pt x="2660035" y="0"/>
                  <a:pt x="3427251" y="767216"/>
                  <a:pt x="3427251" y="1713626"/>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5" name="图形 40">
            <a:extLst>
              <a:ext uri="{FF2B5EF4-FFF2-40B4-BE49-F238E27FC236}">
                <a16:creationId xmlns:a16="http://schemas.microsoft.com/office/drawing/2014/main" id="{F82765F4-B36A-4BA6-B755-527A1DEE0285}"/>
              </a:ext>
            </a:extLst>
          </p:cNvPr>
          <p:cNvSpPr/>
          <p:nvPr/>
        </p:nvSpPr>
        <p:spPr>
          <a:xfrm flipH="1">
            <a:off x="4226734" y="4041180"/>
            <a:ext cx="1242219" cy="1242219"/>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6" name="图形 12">
            <a:extLst>
              <a:ext uri="{FF2B5EF4-FFF2-40B4-BE49-F238E27FC236}">
                <a16:creationId xmlns:a16="http://schemas.microsoft.com/office/drawing/2014/main" id="{0B074E9E-0925-4F59-8F8A-9D06E783E765}"/>
              </a:ext>
            </a:extLst>
          </p:cNvPr>
          <p:cNvSpPr/>
          <p:nvPr/>
        </p:nvSpPr>
        <p:spPr>
          <a:xfrm flipH="1">
            <a:off x="9664022" y="4716738"/>
            <a:ext cx="2981516" cy="2981516"/>
          </a:xfrm>
          <a:custGeom>
            <a:avLst/>
            <a:gdLst>
              <a:gd name="connsiteX0" fmla="*/ 2981516 w 2981516"/>
              <a:gd name="connsiteY0" fmla="*/ 1490758 h 2981516"/>
              <a:gd name="connsiteX1" fmla="*/ 1490758 w 2981516"/>
              <a:gd name="connsiteY1" fmla="*/ 2981516 h 2981516"/>
              <a:gd name="connsiteX2" fmla="*/ 0 w 2981516"/>
              <a:gd name="connsiteY2" fmla="*/ 1490758 h 2981516"/>
              <a:gd name="connsiteX3" fmla="*/ 1490758 w 2981516"/>
              <a:gd name="connsiteY3" fmla="*/ 0 h 2981516"/>
              <a:gd name="connsiteX4" fmla="*/ 2981516 w 2981516"/>
              <a:gd name="connsiteY4" fmla="*/ 1490758 h 298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516" h="2981516">
                <a:moveTo>
                  <a:pt x="2981516" y="1490758"/>
                </a:moveTo>
                <a:cubicBezTo>
                  <a:pt x="2981516" y="2314081"/>
                  <a:pt x="2314081" y="2981516"/>
                  <a:pt x="1490758" y="2981516"/>
                </a:cubicBezTo>
                <a:cubicBezTo>
                  <a:pt x="667435" y="2981516"/>
                  <a:pt x="0" y="2314081"/>
                  <a:pt x="0" y="1490758"/>
                </a:cubicBezTo>
                <a:cubicBezTo>
                  <a:pt x="0" y="667435"/>
                  <a:pt x="667435" y="0"/>
                  <a:pt x="1490758" y="0"/>
                </a:cubicBezTo>
                <a:cubicBezTo>
                  <a:pt x="2314081" y="0"/>
                  <a:pt x="2981516" y="667435"/>
                  <a:pt x="2981516" y="1490758"/>
                </a:cubicBezTo>
                <a:close/>
              </a:path>
            </a:pathLst>
          </a:custGeom>
          <a:solidFill>
            <a:schemeClr val="bg1">
              <a:lumMod val="75000"/>
              <a:alpha val="18000"/>
            </a:schemeClr>
          </a:solidFill>
          <a:ln w="637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7" name="图形 18">
            <a:extLst>
              <a:ext uri="{FF2B5EF4-FFF2-40B4-BE49-F238E27FC236}">
                <a16:creationId xmlns:a16="http://schemas.microsoft.com/office/drawing/2014/main" id="{8F5E641F-FBED-4739-B043-55869AEC6299}"/>
              </a:ext>
            </a:extLst>
          </p:cNvPr>
          <p:cNvSpPr txBox="1"/>
          <p:nvPr/>
        </p:nvSpPr>
        <p:spPr>
          <a:xfrm>
            <a:off x="6179880" y="5652832"/>
            <a:ext cx="1922321" cy="338554"/>
          </a:xfrm>
          <a:prstGeom prst="rect">
            <a:avLst/>
          </a:prstGeom>
          <a:noFill/>
        </p:spPr>
        <p:txBody>
          <a:bodyPr wrap="none" rtlCol="0">
            <a:spAutoFit/>
          </a:bodyPr>
          <a:lstStyle/>
          <a:p>
            <a:pPr>
              <a:defRPr/>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汇报时间：</a:t>
            </a: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20XX.XX</a:t>
            </a:r>
            <a:endPar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微软雅黑"/>
              <a:rtl val="0"/>
            </a:endParaRPr>
          </a:p>
        </p:txBody>
      </p:sp>
      <p:sp>
        <p:nvSpPr>
          <p:cNvPr id="18" name="图形 22">
            <a:extLst>
              <a:ext uri="{FF2B5EF4-FFF2-40B4-BE49-F238E27FC236}">
                <a16:creationId xmlns:a16="http://schemas.microsoft.com/office/drawing/2014/main" id="{5DE61472-FEF8-4F18-B91B-12EC31DBF0AE}"/>
              </a:ext>
            </a:extLst>
          </p:cNvPr>
          <p:cNvSpPr txBox="1"/>
          <p:nvPr/>
        </p:nvSpPr>
        <p:spPr>
          <a:xfrm>
            <a:off x="6187123" y="2766887"/>
            <a:ext cx="4520918" cy="923330"/>
          </a:xfrm>
          <a:prstGeom prst="rect">
            <a:avLst/>
          </a:prstGeom>
          <a:noFill/>
        </p:spPr>
        <p:txBody>
          <a:bodyPr wrap="none" rtlCol="0">
            <a:spAutoFit/>
          </a:bodyPr>
          <a:lstStyle/>
          <a:p>
            <a:pPr>
              <a:defRPr/>
            </a:pPr>
            <a:r>
              <a:rPr lang="en-US" altLang="zh-CN" sz="2700" dirty="0">
                <a:solidFill>
                  <a:schemeClr val="bg1">
                    <a:lumMod val="8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INTRODUCTION TO ART</a:t>
            </a:r>
          </a:p>
          <a:p>
            <a:pPr>
              <a:defRPr/>
            </a:pPr>
            <a:r>
              <a:rPr lang="en-US" altLang="zh-CN" sz="2700" dirty="0">
                <a:solidFill>
                  <a:schemeClr val="bg1">
                    <a:lumMod val="8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THANK YOU FOR LISTENING</a:t>
            </a:r>
          </a:p>
        </p:txBody>
      </p:sp>
      <p:sp>
        <p:nvSpPr>
          <p:cNvPr id="20" name="图形 28">
            <a:extLst>
              <a:ext uri="{FF2B5EF4-FFF2-40B4-BE49-F238E27FC236}">
                <a16:creationId xmlns:a16="http://schemas.microsoft.com/office/drawing/2014/main" id="{47794411-430A-4FCF-BFEA-1F863B5DD9C7}"/>
              </a:ext>
            </a:extLst>
          </p:cNvPr>
          <p:cNvSpPr txBox="1"/>
          <p:nvPr/>
        </p:nvSpPr>
        <p:spPr>
          <a:xfrm>
            <a:off x="6194743" y="1059736"/>
            <a:ext cx="3903633" cy="984885"/>
          </a:xfrm>
          <a:prstGeom prst="rect">
            <a:avLst/>
          </a:prstGeom>
          <a:noFill/>
        </p:spPr>
        <p:txBody>
          <a:bodyPr wrap="none" rtlCol="0">
            <a:spAutoFit/>
          </a:bodyPr>
          <a:lstStyle/>
          <a:p>
            <a:pPr>
              <a:defRPr/>
            </a:pPr>
            <a:r>
              <a:rPr lang="zh-CN" altLang="en-US" sz="5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OPPOSans H"/>
                <a:sym typeface="OPPOSans H"/>
                <a:rtl val="0"/>
              </a:rPr>
              <a:t>艺术学概论</a:t>
            </a:r>
          </a:p>
        </p:txBody>
      </p:sp>
      <p:sp>
        <p:nvSpPr>
          <p:cNvPr id="21" name="图形 30">
            <a:extLst>
              <a:ext uri="{FF2B5EF4-FFF2-40B4-BE49-F238E27FC236}">
                <a16:creationId xmlns:a16="http://schemas.microsoft.com/office/drawing/2014/main" id="{C6EA3271-20D8-4F8E-A4A8-6EE77E354DA0}"/>
              </a:ext>
            </a:extLst>
          </p:cNvPr>
          <p:cNvSpPr txBox="1"/>
          <p:nvPr/>
        </p:nvSpPr>
        <p:spPr>
          <a:xfrm>
            <a:off x="6179880" y="5290592"/>
            <a:ext cx="1779718" cy="338554"/>
          </a:xfrm>
          <a:prstGeom prst="rect">
            <a:avLst/>
          </a:prstGeom>
          <a:noFill/>
        </p:spPr>
        <p:txBody>
          <a:bodyPr wrap="none" rtlCol="0">
            <a:spAutoFit/>
          </a:bodyPr>
          <a:lstStyle/>
          <a:p>
            <a:pPr>
              <a:defRPr/>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汇报人：</a:t>
            </a: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PPT</a:t>
            </a: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世界</a:t>
            </a:r>
          </a:p>
        </p:txBody>
      </p:sp>
      <p:sp>
        <p:nvSpPr>
          <p:cNvPr id="22" name="图形 34">
            <a:extLst>
              <a:ext uri="{FF2B5EF4-FFF2-40B4-BE49-F238E27FC236}">
                <a16:creationId xmlns:a16="http://schemas.microsoft.com/office/drawing/2014/main" id="{D7FE9972-BB29-455B-A396-966BC9F5D935}"/>
              </a:ext>
            </a:extLst>
          </p:cNvPr>
          <p:cNvSpPr/>
          <p:nvPr/>
        </p:nvSpPr>
        <p:spPr>
          <a:xfrm>
            <a:off x="6293572" y="3853572"/>
            <a:ext cx="412608" cy="101926"/>
          </a:xfrm>
          <a:custGeom>
            <a:avLst/>
            <a:gdLst>
              <a:gd name="connsiteX0" fmla="*/ -2238 w 412608"/>
              <a:gd name="connsiteY0" fmla="*/ -3691 h 101926"/>
              <a:gd name="connsiteX1" fmla="*/ 410371 w 412608"/>
              <a:gd name="connsiteY1" fmla="*/ -3691 h 101926"/>
              <a:gd name="connsiteX2" fmla="*/ 410371 w 412608"/>
              <a:gd name="connsiteY2" fmla="*/ 98235 h 101926"/>
              <a:gd name="connsiteX3" fmla="*/ -2238 w 412608"/>
              <a:gd name="connsiteY3" fmla="*/ 98235 h 101926"/>
              <a:gd name="connsiteX4" fmla="*/ -2238 w 412608"/>
              <a:gd name="connsiteY4" fmla="*/ -3691 h 101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608" h="101926">
                <a:moveTo>
                  <a:pt x="-2238" y="-3691"/>
                </a:moveTo>
                <a:lnTo>
                  <a:pt x="410371" y="-3691"/>
                </a:lnTo>
                <a:lnTo>
                  <a:pt x="410371" y="98235"/>
                </a:lnTo>
                <a:lnTo>
                  <a:pt x="-2238" y="98235"/>
                </a:lnTo>
                <a:lnTo>
                  <a:pt x="-2238" y="-3691"/>
                </a:lnTo>
                <a:close/>
              </a:path>
            </a:pathLst>
          </a:custGeom>
          <a:solidFill>
            <a:srgbClr val="FF867C"/>
          </a:solidFill>
          <a:ln w="630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3" name="图形 36">
            <a:extLst>
              <a:ext uri="{FF2B5EF4-FFF2-40B4-BE49-F238E27FC236}">
                <a16:creationId xmlns:a16="http://schemas.microsoft.com/office/drawing/2014/main" id="{3558ABB4-1CE8-4648-A5F6-77C9AB5C1DEE}"/>
              </a:ext>
            </a:extLst>
          </p:cNvPr>
          <p:cNvSpPr txBox="1"/>
          <p:nvPr/>
        </p:nvSpPr>
        <p:spPr>
          <a:xfrm>
            <a:off x="6194743" y="1912204"/>
            <a:ext cx="2646878" cy="830997"/>
          </a:xfrm>
          <a:prstGeom prst="rect">
            <a:avLst/>
          </a:prstGeom>
          <a:noFill/>
        </p:spPr>
        <p:txBody>
          <a:bodyPr wrap="none" rtlCol="0">
            <a:spAutoFit/>
          </a:bodyPr>
          <a:lstStyle/>
          <a:p>
            <a:pPr>
              <a:defRPr/>
            </a:pPr>
            <a:r>
              <a:rPr lang="zh-CN" altLang="en-US" sz="4800" dirty="0">
                <a:solidFill>
                  <a:schemeClr val="tx1">
                    <a:lumMod val="75000"/>
                    <a:lumOff val="25000"/>
                  </a:schemeClr>
                </a:solidFill>
                <a:latin typeface="思源黑体 CN Medium" panose="020B0600000000000000" pitchFamily="34" charset="-122"/>
                <a:ea typeface="思源黑体 CN Medium" panose="020B0600000000000000" pitchFamily="34" charset="-122"/>
                <a:sym typeface="微软雅黑"/>
                <a:rtl val="0"/>
              </a:rPr>
              <a:t>谢谢倾听</a:t>
            </a:r>
          </a:p>
        </p:txBody>
      </p:sp>
      <p:pic>
        <p:nvPicPr>
          <p:cNvPr id="4" name="图片 3">
            <a:extLst>
              <a:ext uri="{FF2B5EF4-FFF2-40B4-BE49-F238E27FC236}">
                <a16:creationId xmlns:a16="http://schemas.microsoft.com/office/drawing/2014/main" id="{CDE6E5F6-5A87-4C3C-9F8E-187139427022}"/>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Effect>
                      <a14:brightnessContrast bright="5000"/>
                    </a14:imgEffect>
                  </a14:imgLayer>
                </a14:imgProps>
              </a:ext>
              <a:ext uri="{28A0092B-C50C-407E-A947-70E740481C1C}">
                <a14:useLocalDpi xmlns:a14="http://schemas.microsoft.com/office/drawing/2010/main"/>
              </a:ext>
            </a:extLst>
          </a:blip>
          <a:srcRect t="16297" b="9689"/>
          <a:stretch/>
        </p:blipFill>
        <p:spPr>
          <a:xfrm>
            <a:off x="413738" y="438913"/>
            <a:ext cx="5781776" cy="6419087"/>
          </a:xfrm>
          <a:prstGeom prst="rect">
            <a:avLst/>
          </a:prstGeom>
          <a:effectLst>
            <a:outerShdw blurRad="127000" dist="38100" dir="2700000" algn="tl" rotWithShape="0">
              <a:schemeClr val="tx1">
                <a:alpha val="20000"/>
              </a:schemeClr>
            </a:outerShdw>
          </a:effectLst>
        </p:spPr>
      </p:pic>
      <p:pic>
        <p:nvPicPr>
          <p:cNvPr id="26" name="图片 25" descr="形状&#10;&#10;中度可信度描述已自动生成">
            <a:hlinkClick r:id="rId6"/>
            <a:extLst>
              <a:ext uri="{FF2B5EF4-FFF2-40B4-BE49-F238E27FC236}">
                <a16:creationId xmlns:a16="http://schemas.microsoft.com/office/drawing/2014/main" id="{9E15B42B-B1D7-4307-A72C-17EA7C6603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4964" y="391540"/>
            <a:ext cx="1533649" cy="303352"/>
          </a:xfrm>
          <a:prstGeom prst="rect">
            <a:avLst/>
          </a:prstGeom>
        </p:spPr>
      </p:pic>
      <p:sp>
        <p:nvSpPr>
          <p:cNvPr id="9" name="图形 6">
            <a:extLst>
              <a:ext uri="{FF2B5EF4-FFF2-40B4-BE49-F238E27FC236}">
                <a16:creationId xmlns:a16="http://schemas.microsoft.com/office/drawing/2014/main" id="{3AE92251-9284-41AA-A51D-8CFEC7BCB3AA}"/>
              </a:ext>
            </a:extLst>
          </p:cNvPr>
          <p:cNvSpPr/>
          <p:nvPr/>
        </p:nvSpPr>
        <p:spPr>
          <a:xfrm flipH="1">
            <a:off x="679912" y="4716738"/>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图形 8">
            <a:extLst>
              <a:ext uri="{FF2B5EF4-FFF2-40B4-BE49-F238E27FC236}">
                <a16:creationId xmlns:a16="http://schemas.microsoft.com/office/drawing/2014/main" id="{A61F7D86-49C7-4843-A163-6919BECDEBDF}"/>
              </a:ext>
            </a:extLst>
          </p:cNvPr>
          <p:cNvSpPr/>
          <p:nvPr/>
        </p:nvSpPr>
        <p:spPr>
          <a:xfrm flipH="1">
            <a:off x="4299858" y="619226"/>
            <a:ext cx="286864" cy="286864"/>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1" name="图形 14">
            <a:extLst>
              <a:ext uri="{FF2B5EF4-FFF2-40B4-BE49-F238E27FC236}">
                <a16:creationId xmlns:a16="http://schemas.microsoft.com/office/drawing/2014/main" id="{33C399AF-E404-4294-9020-2C44F1156300}"/>
              </a:ext>
            </a:extLst>
          </p:cNvPr>
          <p:cNvSpPr/>
          <p:nvPr/>
        </p:nvSpPr>
        <p:spPr>
          <a:xfrm flipH="1">
            <a:off x="5498070" y="1312587"/>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2" name="图形 16">
            <a:extLst>
              <a:ext uri="{FF2B5EF4-FFF2-40B4-BE49-F238E27FC236}">
                <a16:creationId xmlns:a16="http://schemas.microsoft.com/office/drawing/2014/main" id="{BA71C396-910D-458D-B537-FEBB0C19F0BA}"/>
              </a:ext>
            </a:extLst>
          </p:cNvPr>
          <p:cNvSpPr/>
          <p:nvPr/>
        </p:nvSpPr>
        <p:spPr>
          <a:xfrm flipH="1">
            <a:off x="5498069" y="1045894"/>
            <a:ext cx="160279" cy="160279"/>
          </a:xfrm>
          <a:custGeom>
            <a:avLst/>
            <a:gdLst>
              <a:gd name="connsiteX0" fmla="*/ 160279 w 160279"/>
              <a:gd name="connsiteY0" fmla="*/ 80140 h 160279"/>
              <a:gd name="connsiteX1" fmla="*/ 80140 w 160279"/>
              <a:gd name="connsiteY1" fmla="*/ 160279 h 160279"/>
              <a:gd name="connsiteX2" fmla="*/ 0 w 160279"/>
              <a:gd name="connsiteY2" fmla="*/ 80140 h 160279"/>
              <a:gd name="connsiteX3" fmla="*/ 80140 w 160279"/>
              <a:gd name="connsiteY3" fmla="*/ 0 h 160279"/>
              <a:gd name="connsiteX4" fmla="*/ 160279 w 160279"/>
              <a:gd name="connsiteY4" fmla="*/ 80140 h 160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9" h="160279">
                <a:moveTo>
                  <a:pt x="160279" y="80140"/>
                </a:moveTo>
                <a:cubicBezTo>
                  <a:pt x="160279" y="124400"/>
                  <a:pt x="124400" y="160279"/>
                  <a:pt x="80140" y="160279"/>
                </a:cubicBezTo>
                <a:cubicBezTo>
                  <a:pt x="35880" y="160279"/>
                  <a:pt x="0" y="124400"/>
                  <a:pt x="0" y="80140"/>
                </a:cubicBezTo>
                <a:cubicBezTo>
                  <a:pt x="0" y="35880"/>
                  <a:pt x="35880" y="0"/>
                  <a:pt x="80140" y="0"/>
                </a:cubicBezTo>
                <a:cubicBezTo>
                  <a:pt x="124400" y="0"/>
                  <a:pt x="160279" y="35880"/>
                  <a:pt x="160279" y="80140"/>
                </a:cubicBezTo>
                <a:close/>
              </a:path>
            </a:pathLst>
          </a:custGeom>
          <a:solidFill>
            <a:schemeClr val="bg1"/>
          </a:solidFill>
          <a:ln w="12718" cap="flat">
            <a:solidFill>
              <a:srgbClr val="FF867C"/>
            </a:solid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9" name="图形 14">
            <a:extLst>
              <a:ext uri="{FF2B5EF4-FFF2-40B4-BE49-F238E27FC236}">
                <a16:creationId xmlns:a16="http://schemas.microsoft.com/office/drawing/2014/main" id="{9883CEA1-F50C-4D01-A4D8-04B935C36F6C}"/>
              </a:ext>
            </a:extLst>
          </p:cNvPr>
          <p:cNvSpPr/>
          <p:nvPr/>
        </p:nvSpPr>
        <p:spPr>
          <a:xfrm flipH="1">
            <a:off x="5498070" y="779203"/>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cxnSp>
        <p:nvCxnSpPr>
          <p:cNvPr id="31" name="直接连接符 30">
            <a:extLst>
              <a:ext uri="{FF2B5EF4-FFF2-40B4-BE49-F238E27FC236}">
                <a16:creationId xmlns:a16="http://schemas.microsoft.com/office/drawing/2014/main" id="{A05B5ACA-9684-424F-9939-12F71870537A}"/>
              </a:ext>
            </a:extLst>
          </p:cNvPr>
          <p:cNvCxnSpPr/>
          <p:nvPr/>
        </p:nvCxnSpPr>
        <p:spPr>
          <a:xfrm>
            <a:off x="6306272" y="4521200"/>
            <a:ext cx="4235422"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图形 20">
            <a:extLst>
              <a:ext uri="{FF2B5EF4-FFF2-40B4-BE49-F238E27FC236}">
                <a16:creationId xmlns:a16="http://schemas.microsoft.com/office/drawing/2014/main" id="{C16A3F23-8364-4739-86EE-3A5F3F2B9346}"/>
              </a:ext>
            </a:extLst>
          </p:cNvPr>
          <p:cNvSpPr txBox="1"/>
          <p:nvPr/>
        </p:nvSpPr>
        <p:spPr>
          <a:xfrm rot="16200000" flipH="1">
            <a:off x="9764795" y="4694734"/>
            <a:ext cx="2555982" cy="276999"/>
          </a:xfrm>
          <a:prstGeom prst="rect">
            <a:avLst/>
          </a:prstGeom>
          <a:noFill/>
        </p:spPr>
        <p:txBody>
          <a:bodyPr wrap="square" rtlCol="0">
            <a:spAutoFit/>
          </a:bodyPr>
          <a:lstStyle/>
          <a:p>
            <a:pPr algn="dist">
              <a:defRPr/>
            </a:pPr>
            <a:r>
              <a:rPr lang="en-US" altLang="zh-CN" sz="1200" dirty="0">
                <a:solidFill>
                  <a:schemeClr val="bg1">
                    <a:lumMod val="8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INTRODUCTION TO ART</a:t>
            </a:r>
          </a:p>
        </p:txBody>
      </p:sp>
    </p:spTree>
    <p:extLst>
      <p:ext uri="{BB962C8B-B14F-4D97-AF65-F5344CB8AC3E}">
        <p14:creationId xmlns:p14="http://schemas.microsoft.com/office/powerpoint/2010/main" val="3529214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EB3D43D7-2C28-4E00-95BC-70C8566DD4BD}"/>
              </a:ext>
            </a:extLst>
          </p:cNvPr>
          <p:cNvSpPr/>
          <p:nvPr/>
        </p:nvSpPr>
        <p:spPr>
          <a:xfrm flipH="1">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7" name="图形 6">
            <a:extLst>
              <a:ext uri="{FF2B5EF4-FFF2-40B4-BE49-F238E27FC236}">
                <a16:creationId xmlns:a16="http://schemas.microsoft.com/office/drawing/2014/main" id="{8161BDDF-374A-4BFC-BCB3-65E56DD47ED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62898" y="525652"/>
            <a:ext cx="6416879" cy="5845513"/>
          </a:xfrm>
          <a:prstGeom prst="rect">
            <a:avLst/>
          </a:prstGeom>
        </p:spPr>
      </p:pic>
      <p:sp>
        <p:nvSpPr>
          <p:cNvPr id="8" name="图形 10">
            <a:extLst>
              <a:ext uri="{FF2B5EF4-FFF2-40B4-BE49-F238E27FC236}">
                <a16:creationId xmlns:a16="http://schemas.microsoft.com/office/drawing/2014/main" id="{12AEA759-D83D-4A60-8908-CCDB3DBFFC74}"/>
              </a:ext>
            </a:extLst>
          </p:cNvPr>
          <p:cNvSpPr/>
          <p:nvPr/>
        </p:nvSpPr>
        <p:spPr>
          <a:xfrm>
            <a:off x="11602864"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6" name="图形 12">
            <a:extLst>
              <a:ext uri="{FF2B5EF4-FFF2-40B4-BE49-F238E27FC236}">
                <a16:creationId xmlns:a16="http://schemas.microsoft.com/office/drawing/2014/main" id="{0B074E9E-0925-4F59-8F8A-9D06E783E765}"/>
              </a:ext>
            </a:extLst>
          </p:cNvPr>
          <p:cNvSpPr/>
          <p:nvPr/>
        </p:nvSpPr>
        <p:spPr>
          <a:xfrm>
            <a:off x="-453538" y="4716738"/>
            <a:ext cx="2981516" cy="2981516"/>
          </a:xfrm>
          <a:custGeom>
            <a:avLst/>
            <a:gdLst>
              <a:gd name="connsiteX0" fmla="*/ 2981516 w 2981516"/>
              <a:gd name="connsiteY0" fmla="*/ 1490758 h 2981516"/>
              <a:gd name="connsiteX1" fmla="*/ 1490758 w 2981516"/>
              <a:gd name="connsiteY1" fmla="*/ 2981516 h 2981516"/>
              <a:gd name="connsiteX2" fmla="*/ 0 w 2981516"/>
              <a:gd name="connsiteY2" fmla="*/ 1490758 h 2981516"/>
              <a:gd name="connsiteX3" fmla="*/ 1490758 w 2981516"/>
              <a:gd name="connsiteY3" fmla="*/ 0 h 2981516"/>
              <a:gd name="connsiteX4" fmla="*/ 2981516 w 2981516"/>
              <a:gd name="connsiteY4" fmla="*/ 1490758 h 298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516" h="2981516">
                <a:moveTo>
                  <a:pt x="2981516" y="1490758"/>
                </a:moveTo>
                <a:cubicBezTo>
                  <a:pt x="2981516" y="2314081"/>
                  <a:pt x="2314081" y="2981516"/>
                  <a:pt x="1490758" y="2981516"/>
                </a:cubicBezTo>
                <a:cubicBezTo>
                  <a:pt x="667435" y="2981516"/>
                  <a:pt x="0" y="2314081"/>
                  <a:pt x="0" y="1490758"/>
                </a:cubicBezTo>
                <a:cubicBezTo>
                  <a:pt x="0" y="667435"/>
                  <a:pt x="667435" y="0"/>
                  <a:pt x="1490758" y="0"/>
                </a:cubicBezTo>
                <a:cubicBezTo>
                  <a:pt x="2314081" y="0"/>
                  <a:pt x="2981516" y="667435"/>
                  <a:pt x="2981516" y="1490758"/>
                </a:cubicBezTo>
                <a:close/>
              </a:path>
            </a:pathLst>
          </a:custGeom>
          <a:solidFill>
            <a:schemeClr val="bg1">
              <a:lumMod val="75000"/>
              <a:alpha val="18000"/>
            </a:schemeClr>
          </a:solidFill>
          <a:ln w="637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26" name="图片 25" descr="形状&#10;&#10;中度可信度描述已自动生成">
            <a:hlinkClick r:id="rId5"/>
            <a:extLst>
              <a:ext uri="{FF2B5EF4-FFF2-40B4-BE49-F238E27FC236}">
                <a16:creationId xmlns:a16="http://schemas.microsoft.com/office/drawing/2014/main" id="{9E15B42B-B1D7-4307-A72C-17EA7C66032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53387" y="391540"/>
            <a:ext cx="1533649" cy="303352"/>
          </a:xfrm>
          <a:prstGeom prst="rect">
            <a:avLst/>
          </a:prstGeom>
        </p:spPr>
      </p:pic>
      <p:sp>
        <p:nvSpPr>
          <p:cNvPr id="10" name="图形 8">
            <a:extLst>
              <a:ext uri="{FF2B5EF4-FFF2-40B4-BE49-F238E27FC236}">
                <a16:creationId xmlns:a16="http://schemas.microsoft.com/office/drawing/2014/main" id="{8A6AB48A-C1B3-4761-8D3D-7C836958FAEF}"/>
              </a:ext>
            </a:extLst>
          </p:cNvPr>
          <p:cNvSpPr/>
          <p:nvPr/>
        </p:nvSpPr>
        <p:spPr>
          <a:xfrm flipV="1">
            <a:off x="10214591" y="3709040"/>
            <a:ext cx="1433330" cy="1433330"/>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38">
            <a:extLst>
              <a:ext uri="{FF2B5EF4-FFF2-40B4-BE49-F238E27FC236}">
                <a16:creationId xmlns:a16="http://schemas.microsoft.com/office/drawing/2014/main" id="{209F626A-BE40-4038-BF92-B9FB958B8A59}"/>
              </a:ext>
            </a:extLst>
          </p:cNvPr>
          <p:cNvSpPr/>
          <p:nvPr/>
        </p:nvSpPr>
        <p:spPr>
          <a:xfrm flipV="1">
            <a:off x="7016821" y="1728839"/>
            <a:ext cx="3914435" cy="3914435"/>
          </a:xfrm>
          <a:custGeom>
            <a:avLst/>
            <a:gdLst>
              <a:gd name="connsiteX0" fmla="*/ 3427251 w 3427251"/>
              <a:gd name="connsiteY0" fmla="*/ 1713626 h 3427251"/>
              <a:gd name="connsiteX1" fmla="*/ 1713626 w 3427251"/>
              <a:gd name="connsiteY1" fmla="*/ 3427251 h 3427251"/>
              <a:gd name="connsiteX2" fmla="*/ 0 w 3427251"/>
              <a:gd name="connsiteY2" fmla="*/ 1713626 h 3427251"/>
              <a:gd name="connsiteX3" fmla="*/ 1713626 w 3427251"/>
              <a:gd name="connsiteY3" fmla="*/ 0 h 3427251"/>
              <a:gd name="connsiteX4" fmla="*/ 3427251 w 3427251"/>
              <a:gd name="connsiteY4" fmla="*/ 1713626 h 342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7251" h="3427251">
                <a:moveTo>
                  <a:pt x="3427251" y="1713626"/>
                </a:moveTo>
                <a:cubicBezTo>
                  <a:pt x="3427251" y="2660035"/>
                  <a:pt x="2660035" y="3427251"/>
                  <a:pt x="1713626" y="3427251"/>
                </a:cubicBezTo>
                <a:cubicBezTo>
                  <a:pt x="767216" y="3427251"/>
                  <a:pt x="0" y="2660035"/>
                  <a:pt x="0" y="1713626"/>
                </a:cubicBezTo>
                <a:cubicBezTo>
                  <a:pt x="0" y="767216"/>
                  <a:pt x="767216" y="0"/>
                  <a:pt x="1713626" y="0"/>
                </a:cubicBezTo>
                <a:cubicBezTo>
                  <a:pt x="2660035" y="0"/>
                  <a:pt x="3427251" y="767216"/>
                  <a:pt x="3427251" y="1713626"/>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5" name="图形 40">
            <a:extLst>
              <a:ext uri="{FF2B5EF4-FFF2-40B4-BE49-F238E27FC236}">
                <a16:creationId xmlns:a16="http://schemas.microsoft.com/office/drawing/2014/main" id="{F82765F4-B36A-4BA6-B755-527A1DEE0285}"/>
              </a:ext>
            </a:extLst>
          </p:cNvPr>
          <p:cNvSpPr/>
          <p:nvPr/>
        </p:nvSpPr>
        <p:spPr>
          <a:xfrm flipV="1">
            <a:off x="6723047" y="1485422"/>
            <a:ext cx="1242219" cy="1242219"/>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9" name="图形 6">
            <a:extLst>
              <a:ext uri="{FF2B5EF4-FFF2-40B4-BE49-F238E27FC236}">
                <a16:creationId xmlns:a16="http://schemas.microsoft.com/office/drawing/2014/main" id="{3AE92251-9284-41AA-A51D-8CFEC7BCB3AA}"/>
              </a:ext>
            </a:extLst>
          </p:cNvPr>
          <p:cNvSpPr/>
          <p:nvPr/>
        </p:nvSpPr>
        <p:spPr>
          <a:xfrm flipV="1">
            <a:off x="10505857" y="104589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图形 8">
            <a:extLst>
              <a:ext uri="{FF2B5EF4-FFF2-40B4-BE49-F238E27FC236}">
                <a16:creationId xmlns:a16="http://schemas.microsoft.com/office/drawing/2014/main" id="{A61F7D86-49C7-4843-A163-6919BECDEBDF}"/>
              </a:ext>
            </a:extLst>
          </p:cNvPr>
          <p:cNvSpPr/>
          <p:nvPr/>
        </p:nvSpPr>
        <p:spPr>
          <a:xfrm flipV="1">
            <a:off x="7605278" y="5862731"/>
            <a:ext cx="286864" cy="286864"/>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1" name="图形 14">
            <a:extLst>
              <a:ext uri="{FF2B5EF4-FFF2-40B4-BE49-F238E27FC236}">
                <a16:creationId xmlns:a16="http://schemas.microsoft.com/office/drawing/2014/main" id="{33C399AF-E404-4294-9020-2C44F1156300}"/>
              </a:ext>
            </a:extLst>
          </p:cNvPr>
          <p:cNvSpPr/>
          <p:nvPr/>
        </p:nvSpPr>
        <p:spPr>
          <a:xfrm>
            <a:off x="1069075" y="1312587"/>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2" name="图形 16">
            <a:extLst>
              <a:ext uri="{FF2B5EF4-FFF2-40B4-BE49-F238E27FC236}">
                <a16:creationId xmlns:a16="http://schemas.microsoft.com/office/drawing/2014/main" id="{BA71C396-910D-458D-B537-FEBB0C19F0BA}"/>
              </a:ext>
            </a:extLst>
          </p:cNvPr>
          <p:cNvSpPr/>
          <p:nvPr/>
        </p:nvSpPr>
        <p:spPr>
          <a:xfrm>
            <a:off x="1069074" y="1045894"/>
            <a:ext cx="160279" cy="160279"/>
          </a:xfrm>
          <a:custGeom>
            <a:avLst/>
            <a:gdLst>
              <a:gd name="connsiteX0" fmla="*/ 160279 w 160279"/>
              <a:gd name="connsiteY0" fmla="*/ 80140 h 160279"/>
              <a:gd name="connsiteX1" fmla="*/ 80140 w 160279"/>
              <a:gd name="connsiteY1" fmla="*/ 160279 h 160279"/>
              <a:gd name="connsiteX2" fmla="*/ 0 w 160279"/>
              <a:gd name="connsiteY2" fmla="*/ 80140 h 160279"/>
              <a:gd name="connsiteX3" fmla="*/ 80140 w 160279"/>
              <a:gd name="connsiteY3" fmla="*/ 0 h 160279"/>
              <a:gd name="connsiteX4" fmla="*/ 160279 w 160279"/>
              <a:gd name="connsiteY4" fmla="*/ 80140 h 160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9" h="160279">
                <a:moveTo>
                  <a:pt x="160279" y="80140"/>
                </a:moveTo>
                <a:cubicBezTo>
                  <a:pt x="160279" y="124400"/>
                  <a:pt x="124400" y="160279"/>
                  <a:pt x="80140" y="160279"/>
                </a:cubicBezTo>
                <a:cubicBezTo>
                  <a:pt x="35880" y="160279"/>
                  <a:pt x="0" y="124400"/>
                  <a:pt x="0" y="80140"/>
                </a:cubicBezTo>
                <a:cubicBezTo>
                  <a:pt x="0" y="35880"/>
                  <a:pt x="35880" y="0"/>
                  <a:pt x="80140" y="0"/>
                </a:cubicBezTo>
                <a:cubicBezTo>
                  <a:pt x="124400" y="0"/>
                  <a:pt x="160279" y="35880"/>
                  <a:pt x="160279" y="80140"/>
                </a:cubicBezTo>
                <a:close/>
              </a:path>
            </a:pathLst>
          </a:custGeom>
          <a:solidFill>
            <a:schemeClr val="bg1"/>
          </a:solidFill>
          <a:ln w="12718" cap="flat">
            <a:solidFill>
              <a:srgbClr val="FF867C"/>
            </a:solid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9" name="图形 14">
            <a:extLst>
              <a:ext uri="{FF2B5EF4-FFF2-40B4-BE49-F238E27FC236}">
                <a16:creationId xmlns:a16="http://schemas.microsoft.com/office/drawing/2014/main" id="{9883CEA1-F50C-4D01-A4D8-04B935C36F6C}"/>
              </a:ext>
            </a:extLst>
          </p:cNvPr>
          <p:cNvSpPr/>
          <p:nvPr/>
        </p:nvSpPr>
        <p:spPr>
          <a:xfrm>
            <a:off x="1069075" y="779203"/>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3" name="图形 20">
            <a:extLst>
              <a:ext uri="{FF2B5EF4-FFF2-40B4-BE49-F238E27FC236}">
                <a16:creationId xmlns:a16="http://schemas.microsoft.com/office/drawing/2014/main" id="{C16A3F23-8364-4739-86EE-3A5F3F2B9346}"/>
              </a:ext>
            </a:extLst>
          </p:cNvPr>
          <p:cNvSpPr txBox="1"/>
          <p:nvPr/>
        </p:nvSpPr>
        <p:spPr>
          <a:xfrm rot="5400000">
            <a:off x="-128777" y="4694734"/>
            <a:ext cx="2555982" cy="276999"/>
          </a:xfrm>
          <a:prstGeom prst="rect">
            <a:avLst/>
          </a:prstGeom>
          <a:noFill/>
        </p:spPr>
        <p:txBody>
          <a:bodyPr wrap="square" rtlCol="0">
            <a:spAutoFit/>
          </a:bodyPr>
          <a:lstStyle/>
          <a:p>
            <a:pPr algn="dist">
              <a:defRPr/>
            </a:pPr>
            <a:r>
              <a:rPr lang="en-US" altLang="zh-CN" sz="1200" dirty="0">
                <a:solidFill>
                  <a:schemeClr val="bg1">
                    <a:lumMod val="85000"/>
                  </a:schemeClr>
                </a:solidFill>
                <a:latin typeface="思源黑体 CN Light" panose="020B0300000000000000" pitchFamily="34" charset="-122"/>
                <a:ea typeface="思源黑体 CN Light" panose="020B0300000000000000" pitchFamily="34" charset="-122"/>
                <a:cs typeface="OPPOSans L" panose="00020600040101010101" pitchFamily="18" charset="-122"/>
                <a:sym typeface="Arial"/>
                <a:rtl val="0"/>
              </a:rPr>
              <a:t>INTRODUCTION TO ART</a:t>
            </a:r>
          </a:p>
        </p:txBody>
      </p:sp>
      <p:sp>
        <p:nvSpPr>
          <p:cNvPr id="27" name="图形 10">
            <a:extLst>
              <a:ext uri="{FF2B5EF4-FFF2-40B4-BE49-F238E27FC236}">
                <a16:creationId xmlns:a16="http://schemas.microsoft.com/office/drawing/2014/main" id="{38E8654E-9DD3-4787-A413-D08A64AC076C}"/>
              </a:ext>
            </a:extLst>
          </p:cNvPr>
          <p:cNvSpPr/>
          <p:nvPr/>
        </p:nvSpPr>
        <p:spPr>
          <a:xfrm>
            <a:off x="7892142" y="230627"/>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cxnSp>
        <p:nvCxnSpPr>
          <p:cNvPr id="30" name="直接连接符 29">
            <a:extLst>
              <a:ext uri="{FF2B5EF4-FFF2-40B4-BE49-F238E27FC236}">
                <a16:creationId xmlns:a16="http://schemas.microsoft.com/office/drawing/2014/main" id="{5FBB2CC8-3A62-4C9F-8FC8-857CFC614915}"/>
              </a:ext>
            </a:extLst>
          </p:cNvPr>
          <p:cNvCxnSpPr>
            <a:cxnSpLocks/>
          </p:cNvCxnSpPr>
          <p:nvPr/>
        </p:nvCxnSpPr>
        <p:spPr>
          <a:xfrm>
            <a:off x="2199960" y="0"/>
            <a:ext cx="0" cy="867767"/>
          </a:xfrm>
          <a:prstGeom prst="line">
            <a:avLst/>
          </a:prstGeom>
          <a:noFill/>
          <a:ln w="15875" cap="flat" cmpd="sng" algn="ctr">
            <a:gradFill>
              <a:gsLst>
                <a:gs pos="0">
                  <a:srgbClr val="DF3AA0"/>
                </a:gs>
                <a:gs pos="100000">
                  <a:srgbClr val="6334AF"/>
                </a:gs>
              </a:gsLst>
              <a:lin ang="5400000" scaled="1"/>
            </a:gradFill>
            <a:prstDash val="sysDash"/>
            <a:miter lim="800000"/>
          </a:ln>
          <a:effectLst/>
        </p:spPr>
      </p:cxnSp>
      <p:grpSp>
        <p:nvGrpSpPr>
          <p:cNvPr id="34" name="组合 33">
            <a:extLst>
              <a:ext uri="{FF2B5EF4-FFF2-40B4-BE49-F238E27FC236}">
                <a16:creationId xmlns:a16="http://schemas.microsoft.com/office/drawing/2014/main" id="{7F7CB9C9-0916-4652-AAED-FB6245079C74}"/>
              </a:ext>
            </a:extLst>
          </p:cNvPr>
          <p:cNvGrpSpPr/>
          <p:nvPr/>
        </p:nvGrpSpPr>
        <p:grpSpPr>
          <a:xfrm>
            <a:off x="2088186" y="867767"/>
            <a:ext cx="223545" cy="223545"/>
            <a:chOff x="888352" y="3257550"/>
            <a:chExt cx="223545" cy="223545"/>
          </a:xfrm>
        </p:grpSpPr>
        <p:sp>
          <p:nvSpPr>
            <p:cNvPr id="38" name="椭圆 37">
              <a:extLst>
                <a:ext uri="{FF2B5EF4-FFF2-40B4-BE49-F238E27FC236}">
                  <a16:creationId xmlns:a16="http://schemas.microsoft.com/office/drawing/2014/main" id="{B2446A35-05E3-42FF-A937-9B76175D0205}"/>
                </a:ext>
              </a:extLst>
            </p:cNvPr>
            <p:cNvSpPr/>
            <p:nvPr/>
          </p:nvSpPr>
          <p:spPr>
            <a:xfrm rot="900000">
              <a:off x="921968" y="3293122"/>
              <a:ext cx="152400" cy="152400"/>
            </a:xfrm>
            <a:prstGeom prst="ellipse">
              <a:avLst/>
            </a:prstGeom>
            <a:noFill/>
            <a:ln w="15875" cap="flat" cmpd="sng" algn="ctr">
              <a:gradFill>
                <a:gsLst>
                  <a:gs pos="0">
                    <a:srgbClr val="6334AF"/>
                  </a:gs>
                  <a:gs pos="100000">
                    <a:srgbClr val="DF3AA0">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9" name="椭圆 38">
              <a:extLst>
                <a:ext uri="{FF2B5EF4-FFF2-40B4-BE49-F238E27FC236}">
                  <a16:creationId xmlns:a16="http://schemas.microsoft.com/office/drawing/2014/main" id="{9D50B2DE-F791-48D0-B149-086E972157D5}"/>
                </a:ext>
              </a:extLst>
            </p:cNvPr>
            <p:cNvSpPr/>
            <p:nvPr/>
          </p:nvSpPr>
          <p:spPr>
            <a:xfrm rot="10800000">
              <a:off x="888352" y="3257550"/>
              <a:ext cx="223545" cy="223545"/>
            </a:xfrm>
            <a:prstGeom prst="ellipse">
              <a:avLst/>
            </a:prstGeom>
            <a:noFill/>
            <a:ln w="15875" cap="flat" cmpd="sng" algn="ctr">
              <a:gradFill>
                <a:gsLst>
                  <a:gs pos="0">
                    <a:srgbClr val="6334AF"/>
                  </a:gs>
                  <a:gs pos="100000">
                    <a:srgbClr val="DF3AA0">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grpSp>
      <p:sp>
        <p:nvSpPr>
          <p:cNvPr id="35" name="文本框 34">
            <a:extLst>
              <a:ext uri="{FF2B5EF4-FFF2-40B4-BE49-F238E27FC236}">
                <a16:creationId xmlns:a16="http://schemas.microsoft.com/office/drawing/2014/main" id="{44E4E87B-B45F-4EAD-91DF-B4F5219353A1}"/>
              </a:ext>
            </a:extLst>
          </p:cNvPr>
          <p:cNvSpPr txBox="1"/>
          <p:nvPr/>
        </p:nvSpPr>
        <p:spPr>
          <a:xfrm>
            <a:off x="1954835" y="1222460"/>
            <a:ext cx="2813699" cy="769441"/>
          </a:xfrm>
          <a:prstGeom prst="rect">
            <a:avLst/>
          </a:prstGeom>
          <a:noFill/>
        </p:spPr>
        <p:txBody>
          <a:bodyPr wrap="square" rtlCol="0">
            <a:spAutoFit/>
          </a:bodyPr>
          <a:lstStyle/>
          <a:p>
            <a:r>
              <a:rPr lang="en-US" altLang="zh-CN" sz="4400" b="1" spc="300" dirty="0">
                <a:gradFill flip="none" rotWithShape="1">
                  <a:gsLst>
                    <a:gs pos="0">
                      <a:srgbClr val="E100FF"/>
                    </a:gs>
                    <a:gs pos="100000">
                      <a:srgbClr val="7A00FF"/>
                    </a:gs>
                  </a:gsLst>
                  <a:lin ang="2700000" scaled="1"/>
                  <a:tileRect/>
                </a:gradFill>
                <a:latin typeface="胡晓波真帅体" panose="02010600030101010101" pitchFamily="2" charset="-122"/>
                <a:ea typeface="思源黑体 CN Light" panose="020B0300000000000000" pitchFamily="34" charset="-122"/>
              </a:rPr>
              <a:t>CONTENTS</a:t>
            </a:r>
            <a:endParaRPr lang="zh-CN" altLang="en-US" sz="4400" b="1" spc="300" dirty="0">
              <a:gradFill flip="none" rotWithShape="1">
                <a:gsLst>
                  <a:gs pos="0">
                    <a:srgbClr val="E100FF"/>
                  </a:gs>
                  <a:gs pos="100000">
                    <a:srgbClr val="7A00FF"/>
                  </a:gs>
                </a:gsLst>
                <a:lin ang="2700000" scaled="1"/>
                <a:tileRect/>
              </a:gradFill>
              <a:latin typeface="胡晓波真帅体" panose="02010600030101010101" pitchFamily="2" charset="-122"/>
              <a:ea typeface="思源黑体 CN Light" panose="020B0300000000000000" pitchFamily="34" charset="-122"/>
            </a:endParaRPr>
          </a:p>
        </p:txBody>
      </p:sp>
      <p:sp>
        <p:nvSpPr>
          <p:cNvPr id="36" name="矩形 35">
            <a:extLst>
              <a:ext uri="{FF2B5EF4-FFF2-40B4-BE49-F238E27FC236}">
                <a16:creationId xmlns:a16="http://schemas.microsoft.com/office/drawing/2014/main" id="{29D103B1-475B-4FBA-9E47-009B140E0195}"/>
              </a:ext>
            </a:extLst>
          </p:cNvPr>
          <p:cNvSpPr/>
          <p:nvPr/>
        </p:nvSpPr>
        <p:spPr>
          <a:xfrm>
            <a:off x="2046869" y="2203901"/>
            <a:ext cx="534089" cy="45719"/>
          </a:xfrm>
          <a:prstGeom prst="rect">
            <a:avLst/>
          </a:prstGeom>
          <a:gradFill flip="none" rotWithShape="0">
            <a:gsLst>
              <a:gs pos="100000">
                <a:srgbClr val="6334AF"/>
              </a:gs>
              <a:gs pos="0">
                <a:srgbClr val="DF3AA0"/>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矩形 36">
            <a:extLst>
              <a:ext uri="{FF2B5EF4-FFF2-40B4-BE49-F238E27FC236}">
                <a16:creationId xmlns:a16="http://schemas.microsoft.com/office/drawing/2014/main" id="{2CD81C61-FD53-4BF5-AE2C-99B508F85BB3}"/>
              </a:ext>
            </a:extLst>
          </p:cNvPr>
          <p:cNvSpPr/>
          <p:nvPr/>
        </p:nvSpPr>
        <p:spPr>
          <a:xfrm>
            <a:off x="2561910" y="2203391"/>
            <a:ext cx="534089" cy="45719"/>
          </a:xfrm>
          <a:prstGeom prst="rect">
            <a:avLst/>
          </a:prstGeom>
          <a:solidFill>
            <a:srgbClr val="3E3E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4" name="矩形 43">
            <a:extLst>
              <a:ext uri="{FF2B5EF4-FFF2-40B4-BE49-F238E27FC236}">
                <a16:creationId xmlns:a16="http://schemas.microsoft.com/office/drawing/2014/main" id="{54F021D9-CE94-4F6F-B3BC-1E0EB410FF32}"/>
              </a:ext>
            </a:extLst>
          </p:cNvPr>
          <p:cNvSpPr/>
          <p:nvPr/>
        </p:nvSpPr>
        <p:spPr>
          <a:xfrm>
            <a:off x="2054210" y="2935060"/>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5" name="文本框 44">
            <a:extLst>
              <a:ext uri="{FF2B5EF4-FFF2-40B4-BE49-F238E27FC236}">
                <a16:creationId xmlns:a16="http://schemas.microsoft.com/office/drawing/2014/main" id="{0AED044E-275F-4F7C-926A-15DE0B5B77D8}"/>
              </a:ext>
            </a:extLst>
          </p:cNvPr>
          <p:cNvSpPr txBox="1"/>
          <p:nvPr/>
        </p:nvSpPr>
        <p:spPr>
          <a:xfrm>
            <a:off x="2104677" y="2925164"/>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01</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42" name="文本框 41">
            <a:extLst>
              <a:ext uri="{FF2B5EF4-FFF2-40B4-BE49-F238E27FC236}">
                <a16:creationId xmlns:a16="http://schemas.microsoft.com/office/drawing/2014/main" id="{8372C7DE-1EBA-4D2F-8DED-9CE9858CDEE0}"/>
              </a:ext>
            </a:extLst>
          </p:cNvPr>
          <p:cNvSpPr txBox="1"/>
          <p:nvPr/>
        </p:nvSpPr>
        <p:spPr>
          <a:xfrm>
            <a:off x="2795746" y="2894386"/>
            <a:ext cx="1145021"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艺术总论</a:t>
            </a:r>
          </a:p>
        </p:txBody>
      </p:sp>
      <p:sp>
        <p:nvSpPr>
          <p:cNvPr id="43" name="文本框 42">
            <a:extLst>
              <a:ext uri="{FF2B5EF4-FFF2-40B4-BE49-F238E27FC236}">
                <a16:creationId xmlns:a16="http://schemas.microsoft.com/office/drawing/2014/main" id="{3AD87FA6-D7F4-4960-B3CB-775EA057F238}"/>
              </a:ext>
            </a:extLst>
          </p:cNvPr>
          <p:cNvSpPr txBox="1"/>
          <p:nvPr/>
        </p:nvSpPr>
        <p:spPr>
          <a:xfrm>
            <a:off x="4107180" y="3035698"/>
            <a:ext cx="1339202"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GENERAL ART</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50" name="矩形 49">
            <a:extLst>
              <a:ext uri="{FF2B5EF4-FFF2-40B4-BE49-F238E27FC236}">
                <a16:creationId xmlns:a16="http://schemas.microsoft.com/office/drawing/2014/main" id="{532A5295-4C8C-4511-BE1D-B927F9294084}"/>
              </a:ext>
            </a:extLst>
          </p:cNvPr>
          <p:cNvSpPr/>
          <p:nvPr/>
        </p:nvSpPr>
        <p:spPr>
          <a:xfrm>
            <a:off x="2054210" y="380852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1" name="文本框 50">
            <a:extLst>
              <a:ext uri="{FF2B5EF4-FFF2-40B4-BE49-F238E27FC236}">
                <a16:creationId xmlns:a16="http://schemas.microsoft.com/office/drawing/2014/main" id="{21CFBC42-4F4F-4118-B6A5-D98205F478AD}"/>
              </a:ext>
            </a:extLst>
          </p:cNvPr>
          <p:cNvSpPr txBox="1"/>
          <p:nvPr/>
        </p:nvSpPr>
        <p:spPr>
          <a:xfrm>
            <a:off x="2104677" y="379863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02</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48" name="文本框 47">
            <a:extLst>
              <a:ext uri="{FF2B5EF4-FFF2-40B4-BE49-F238E27FC236}">
                <a16:creationId xmlns:a16="http://schemas.microsoft.com/office/drawing/2014/main" id="{771EDDAF-97BA-4891-A41F-0AE8B15FE90D}"/>
              </a:ext>
            </a:extLst>
          </p:cNvPr>
          <p:cNvSpPr txBox="1"/>
          <p:nvPr/>
        </p:nvSpPr>
        <p:spPr>
          <a:xfrm>
            <a:off x="2795746" y="3767855"/>
            <a:ext cx="1145021"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艺术起源</a:t>
            </a:r>
          </a:p>
        </p:txBody>
      </p:sp>
      <p:sp>
        <p:nvSpPr>
          <p:cNvPr id="49" name="文本框 48">
            <a:extLst>
              <a:ext uri="{FF2B5EF4-FFF2-40B4-BE49-F238E27FC236}">
                <a16:creationId xmlns:a16="http://schemas.microsoft.com/office/drawing/2014/main" id="{FEA32C60-69A5-4CF8-8AAD-39A18B759C0B}"/>
              </a:ext>
            </a:extLst>
          </p:cNvPr>
          <p:cNvSpPr txBox="1"/>
          <p:nvPr/>
        </p:nvSpPr>
        <p:spPr>
          <a:xfrm>
            <a:off x="4107180" y="3909167"/>
            <a:ext cx="1339202"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ARTISTIC ORIGIN</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56" name="矩形 55">
            <a:extLst>
              <a:ext uri="{FF2B5EF4-FFF2-40B4-BE49-F238E27FC236}">
                <a16:creationId xmlns:a16="http://schemas.microsoft.com/office/drawing/2014/main" id="{1643A584-E536-4FFA-8F7F-C087BE343DBD}"/>
              </a:ext>
            </a:extLst>
          </p:cNvPr>
          <p:cNvSpPr/>
          <p:nvPr/>
        </p:nvSpPr>
        <p:spPr>
          <a:xfrm>
            <a:off x="2054210" y="4681998"/>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7" name="文本框 56">
            <a:extLst>
              <a:ext uri="{FF2B5EF4-FFF2-40B4-BE49-F238E27FC236}">
                <a16:creationId xmlns:a16="http://schemas.microsoft.com/office/drawing/2014/main" id="{6424F161-425D-4F3D-8E67-5496C6B2E6B4}"/>
              </a:ext>
            </a:extLst>
          </p:cNvPr>
          <p:cNvSpPr txBox="1"/>
          <p:nvPr/>
        </p:nvSpPr>
        <p:spPr>
          <a:xfrm>
            <a:off x="2104677" y="4672102"/>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03</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54" name="文本框 53">
            <a:extLst>
              <a:ext uri="{FF2B5EF4-FFF2-40B4-BE49-F238E27FC236}">
                <a16:creationId xmlns:a16="http://schemas.microsoft.com/office/drawing/2014/main" id="{3CFD40F4-4F87-4FEA-86E6-9AC37CC4AC5D}"/>
              </a:ext>
            </a:extLst>
          </p:cNvPr>
          <p:cNvSpPr txBox="1"/>
          <p:nvPr/>
        </p:nvSpPr>
        <p:spPr>
          <a:xfrm>
            <a:off x="2795746" y="4641324"/>
            <a:ext cx="1145748"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艺术种类</a:t>
            </a:r>
          </a:p>
        </p:txBody>
      </p:sp>
      <p:sp>
        <p:nvSpPr>
          <p:cNvPr id="55" name="文本框 54">
            <a:extLst>
              <a:ext uri="{FF2B5EF4-FFF2-40B4-BE49-F238E27FC236}">
                <a16:creationId xmlns:a16="http://schemas.microsoft.com/office/drawing/2014/main" id="{2D08C722-6AA3-497A-8973-42B77657B976}"/>
              </a:ext>
            </a:extLst>
          </p:cNvPr>
          <p:cNvSpPr txBox="1"/>
          <p:nvPr/>
        </p:nvSpPr>
        <p:spPr>
          <a:xfrm>
            <a:off x="4107295" y="4782636"/>
            <a:ext cx="1340248"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 TYPES</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62" name="矩形 61">
            <a:extLst>
              <a:ext uri="{FF2B5EF4-FFF2-40B4-BE49-F238E27FC236}">
                <a16:creationId xmlns:a16="http://schemas.microsoft.com/office/drawing/2014/main" id="{8A2145DE-D1DD-46C5-AA52-C688A570A8CC}"/>
              </a:ext>
            </a:extLst>
          </p:cNvPr>
          <p:cNvSpPr/>
          <p:nvPr/>
        </p:nvSpPr>
        <p:spPr>
          <a:xfrm>
            <a:off x="2054210" y="5555467"/>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63" name="文本框 62">
            <a:extLst>
              <a:ext uri="{FF2B5EF4-FFF2-40B4-BE49-F238E27FC236}">
                <a16:creationId xmlns:a16="http://schemas.microsoft.com/office/drawing/2014/main" id="{D4FEDE84-ED29-4DFA-8770-BCEF64424C94}"/>
              </a:ext>
            </a:extLst>
          </p:cNvPr>
          <p:cNvSpPr txBox="1"/>
          <p:nvPr/>
        </p:nvSpPr>
        <p:spPr>
          <a:xfrm>
            <a:off x="2104677" y="5545571"/>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04</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60" name="文本框 59">
            <a:extLst>
              <a:ext uri="{FF2B5EF4-FFF2-40B4-BE49-F238E27FC236}">
                <a16:creationId xmlns:a16="http://schemas.microsoft.com/office/drawing/2014/main" id="{64219983-FB95-44A2-A703-7C0C82F9343E}"/>
              </a:ext>
            </a:extLst>
          </p:cNvPr>
          <p:cNvSpPr txBox="1"/>
          <p:nvPr/>
        </p:nvSpPr>
        <p:spPr>
          <a:xfrm>
            <a:off x="2795746" y="5514793"/>
            <a:ext cx="1145748"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学习总结</a:t>
            </a:r>
          </a:p>
        </p:txBody>
      </p:sp>
      <p:sp>
        <p:nvSpPr>
          <p:cNvPr id="61" name="文本框 60">
            <a:extLst>
              <a:ext uri="{FF2B5EF4-FFF2-40B4-BE49-F238E27FC236}">
                <a16:creationId xmlns:a16="http://schemas.microsoft.com/office/drawing/2014/main" id="{7A95BEE6-5D9C-44D1-8EE6-780C22B8E3A4}"/>
              </a:ext>
            </a:extLst>
          </p:cNvPr>
          <p:cNvSpPr txBox="1"/>
          <p:nvPr/>
        </p:nvSpPr>
        <p:spPr>
          <a:xfrm>
            <a:off x="4107296" y="5656105"/>
            <a:ext cx="1340248"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 SYSTEM</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pic>
        <p:nvPicPr>
          <p:cNvPr id="25" name="图片 24" descr="卡通人物&#10;&#10;中度可信度描述已自动生成">
            <a:extLst>
              <a:ext uri="{FF2B5EF4-FFF2-40B4-BE49-F238E27FC236}">
                <a16:creationId xmlns:a16="http://schemas.microsoft.com/office/drawing/2014/main" id="{3AB73C94-23C6-4345-A9B2-A95242C58600}"/>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p:blipFill>
        <p:spPr>
          <a:xfrm flipH="1">
            <a:off x="6253121" y="854608"/>
            <a:ext cx="4113883" cy="6003392"/>
          </a:xfrm>
          <a:prstGeom prst="rect">
            <a:avLst/>
          </a:prstGeom>
          <a:effectLst>
            <a:outerShdw blurRad="127000" dist="38100" dir="2700000" algn="tl" rotWithShape="0">
              <a:schemeClr val="tx1">
                <a:alpha val="20000"/>
              </a:schemeClr>
            </a:outerShdw>
          </a:effectLst>
        </p:spPr>
      </p:pic>
    </p:spTree>
    <p:extLst>
      <p:ext uri="{BB962C8B-B14F-4D97-AF65-F5344CB8AC3E}">
        <p14:creationId xmlns:p14="http://schemas.microsoft.com/office/powerpoint/2010/main" val="31882167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5"/>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8"/>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10"/>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11"/>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2"/>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EB3D43D7-2C28-4E00-95BC-70C8566DD4BD}"/>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7" name="图形 6">
            <a:extLst>
              <a:ext uri="{FF2B5EF4-FFF2-40B4-BE49-F238E27FC236}">
                <a16:creationId xmlns:a16="http://schemas.microsoft.com/office/drawing/2014/main" id="{8161BDDF-374A-4BFC-BCB3-65E56DD47ED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flipH="1">
            <a:off x="4652132" y="1703925"/>
            <a:ext cx="6995789" cy="3488968"/>
          </a:xfrm>
          <a:prstGeom prst="rect">
            <a:avLst/>
          </a:prstGeom>
        </p:spPr>
      </p:pic>
      <p:sp>
        <p:nvSpPr>
          <p:cNvPr id="8" name="图形 10">
            <a:extLst>
              <a:ext uri="{FF2B5EF4-FFF2-40B4-BE49-F238E27FC236}">
                <a16:creationId xmlns:a16="http://schemas.microsoft.com/office/drawing/2014/main" id="{12AEA759-D83D-4A60-8908-CCDB3DBFFC74}"/>
              </a:ext>
            </a:extLst>
          </p:cNvPr>
          <p:cNvSpPr/>
          <p:nvPr/>
        </p:nvSpPr>
        <p:spPr>
          <a:xfrm flipH="1">
            <a:off x="10245449" y="-406448"/>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6" name="图形 12">
            <a:extLst>
              <a:ext uri="{FF2B5EF4-FFF2-40B4-BE49-F238E27FC236}">
                <a16:creationId xmlns:a16="http://schemas.microsoft.com/office/drawing/2014/main" id="{0B074E9E-0925-4F59-8F8A-9D06E783E765}"/>
              </a:ext>
            </a:extLst>
          </p:cNvPr>
          <p:cNvSpPr/>
          <p:nvPr/>
        </p:nvSpPr>
        <p:spPr>
          <a:xfrm flipH="1">
            <a:off x="10871837" y="4463208"/>
            <a:ext cx="1226090" cy="1226090"/>
          </a:xfrm>
          <a:custGeom>
            <a:avLst/>
            <a:gdLst>
              <a:gd name="connsiteX0" fmla="*/ 2981516 w 2981516"/>
              <a:gd name="connsiteY0" fmla="*/ 1490758 h 2981516"/>
              <a:gd name="connsiteX1" fmla="*/ 1490758 w 2981516"/>
              <a:gd name="connsiteY1" fmla="*/ 2981516 h 2981516"/>
              <a:gd name="connsiteX2" fmla="*/ 0 w 2981516"/>
              <a:gd name="connsiteY2" fmla="*/ 1490758 h 2981516"/>
              <a:gd name="connsiteX3" fmla="*/ 1490758 w 2981516"/>
              <a:gd name="connsiteY3" fmla="*/ 0 h 2981516"/>
              <a:gd name="connsiteX4" fmla="*/ 2981516 w 2981516"/>
              <a:gd name="connsiteY4" fmla="*/ 1490758 h 298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516" h="2981516">
                <a:moveTo>
                  <a:pt x="2981516" y="1490758"/>
                </a:moveTo>
                <a:cubicBezTo>
                  <a:pt x="2981516" y="2314081"/>
                  <a:pt x="2314081" y="2981516"/>
                  <a:pt x="1490758" y="2981516"/>
                </a:cubicBezTo>
                <a:cubicBezTo>
                  <a:pt x="667435" y="2981516"/>
                  <a:pt x="0" y="2314081"/>
                  <a:pt x="0" y="1490758"/>
                </a:cubicBezTo>
                <a:cubicBezTo>
                  <a:pt x="0" y="667435"/>
                  <a:pt x="667435" y="0"/>
                  <a:pt x="1490758" y="0"/>
                </a:cubicBezTo>
                <a:cubicBezTo>
                  <a:pt x="2314081" y="0"/>
                  <a:pt x="2981516" y="667435"/>
                  <a:pt x="2981516" y="1490758"/>
                </a:cubicBezTo>
                <a:close/>
              </a:path>
            </a:pathLst>
          </a:custGeom>
          <a:solidFill>
            <a:schemeClr val="bg1">
              <a:lumMod val="75000"/>
              <a:alpha val="18000"/>
            </a:schemeClr>
          </a:solidFill>
          <a:ln w="637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26" name="图片 25" descr="形状&#10;&#10;中度可信度描述已自动生成">
            <a:hlinkClick r:id="rId4"/>
            <a:extLst>
              <a:ext uri="{FF2B5EF4-FFF2-40B4-BE49-F238E27FC236}">
                <a16:creationId xmlns:a16="http://schemas.microsoft.com/office/drawing/2014/main" id="{9E15B42B-B1D7-4307-A72C-17EA7C6603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4964" y="391540"/>
            <a:ext cx="1533649" cy="303352"/>
          </a:xfrm>
          <a:prstGeom prst="rect">
            <a:avLst/>
          </a:prstGeom>
        </p:spPr>
      </p:pic>
      <p:sp>
        <p:nvSpPr>
          <p:cNvPr id="10" name="图形 8">
            <a:extLst>
              <a:ext uri="{FF2B5EF4-FFF2-40B4-BE49-F238E27FC236}">
                <a16:creationId xmlns:a16="http://schemas.microsoft.com/office/drawing/2014/main" id="{8A6AB48A-C1B3-4761-8D3D-7C836958FAEF}"/>
              </a:ext>
            </a:extLst>
          </p:cNvPr>
          <p:cNvSpPr/>
          <p:nvPr/>
        </p:nvSpPr>
        <p:spPr>
          <a:xfrm flipH="1">
            <a:off x="544079" y="1713847"/>
            <a:ext cx="1683413" cy="1683413"/>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38">
            <a:extLst>
              <a:ext uri="{FF2B5EF4-FFF2-40B4-BE49-F238E27FC236}">
                <a16:creationId xmlns:a16="http://schemas.microsoft.com/office/drawing/2014/main" id="{209F626A-BE40-4038-BF92-B9FB958B8A59}"/>
              </a:ext>
            </a:extLst>
          </p:cNvPr>
          <p:cNvSpPr/>
          <p:nvPr/>
        </p:nvSpPr>
        <p:spPr>
          <a:xfrm flipH="1">
            <a:off x="1385785" y="1125547"/>
            <a:ext cx="4597413" cy="4597413"/>
          </a:xfrm>
          <a:custGeom>
            <a:avLst/>
            <a:gdLst>
              <a:gd name="connsiteX0" fmla="*/ 3427251 w 3427251"/>
              <a:gd name="connsiteY0" fmla="*/ 1713626 h 3427251"/>
              <a:gd name="connsiteX1" fmla="*/ 1713626 w 3427251"/>
              <a:gd name="connsiteY1" fmla="*/ 3427251 h 3427251"/>
              <a:gd name="connsiteX2" fmla="*/ 0 w 3427251"/>
              <a:gd name="connsiteY2" fmla="*/ 1713626 h 3427251"/>
              <a:gd name="connsiteX3" fmla="*/ 1713626 w 3427251"/>
              <a:gd name="connsiteY3" fmla="*/ 0 h 3427251"/>
              <a:gd name="connsiteX4" fmla="*/ 3427251 w 3427251"/>
              <a:gd name="connsiteY4" fmla="*/ 1713626 h 342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7251" h="3427251">
                <a:moveTo>
                  <a:pt x="3427251" y="1713626"/>
                </a:moveTo>
                <a:cubicBezTo>
                  <a:pt x="3427251" y="2660035"/>
                  <a:pt x="2660035" y="3427251"/>
                  <a:pt x="1713626" y="3427251"/>
                </a:cubicBezTo>
                <a:cubicBezTo>
                  <a:pt x="767216" y="3427251"/>
                  <a:pt x="0" y="2660035"/>
                  <a:pt x="0" y="1713626"/>
                </a:cubicBezTo>
                <a:cubicBezTo>
                  <a:pt x="0" y="767216"/>
                  <a:pt x="767216" y="0"/>
                  <a:pt x="1713626" y="0"/>
                </a:cubicBezTo>
                <a:cubicBezTo>
                  <a:pt x="2660035" y="0"/>
                  <a:pt x="3427251" y="767216"/>
                  <a:pt x="3427251" y="1713626"/>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5" name="图形 40">
            <a:extLst>
              <a:ext uri="{FF2B5EF4-FFF2-40B4-BE49-F238E27FC236}">
                <a16:creationId xmlns:a16="http://schemas.microsoft.com/office/drawing/2014/main" id="{F82765F4-B36A-4BA6-B755-527A1DEE0285}"/>
              </a:ext>
            </a:extLst>
          </p:cNvPr>
          <p:cNvSpPr/>
          <p:nvPr/>
        </p:nvSpPr>
        <p:spPr>
          <a:xfrm flipH="1">
            <a:off x="4869272" y="4549890"/>
            <a:ext cx="1458957" cy="1458957"/>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9" name="图形 6">
            <a:extLst>
              <a:ext uri="{FF2B5EF4-FFF2-40B4-BE49-F238E27FC236}">
                <a16:creationId xmlns:a16="http://schemas.microsoft.com/office/drawing/2014/main" id="{3AE92251-9284-41AA-A51D-8CFEC7BCB3AA}"/>
              </a:ext>
            </a:extLst>
          </p:cNvPr>
          <p:cNvSpPr/>
          <p:nvPr/>
        </p:nvSpPr>
        <p:spPr>
          <a:xfrm flipH="1">
            <a:off x="703612" y="5031824"/>
            <a:ext cx="1181795" cy="1181746"/>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图形 8">
            <a:extLst>
              <a:ext uri="{FF2B5EF4-FFF2-40B4-BE49-F238E27FC236}">
                <a16:creationId xmlns:a16="http://schemas.microsoft.com/office/drawing/2014/main" id="{A61F7D86-49C7-4843-A163-6919BECDEBDF}"/>
              </a:ext>
            </a:extLst>
          </p:cNvPr>
          <p:cNvSpPr/>
          <p:nvPr/>
        </p:nvSpPr>
        <p:spPr>
          <a:xfrm flipH="1">
            <a:off x="4869272" y="662104"/>
            <a:ext cx="286864" cy="286864"/>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1" name="图形 14">
            <a:extLst>
              <a:ext uri="{FF2B5EF4-FFF2-40B4-BE49-F238E27FC236}">
                <a16:creationId xmlns:a16="http://schemas.microsoft.com/office/drawing/2014/main" id="{33C399AF-E404-4294-9020-2C44F1156300}"/>
              </a:ext>
            </a:extLst>
          </p:cNvPr>
          <p:cNvSpPr/>
          <p:nvPr/>
        </p:nvSpPr>
        <p:spPr>
          <a:xfrm flipH="1">
            <a:off x="11074641" y="2544923"/>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2" name="图形 16">
            <a:extLst>
              <a:ext uri="{FF2B5EF4-FFF2-40B4-BE49-F238E27FC236}">
                <a16:creationId xmlns:a16="http://schemas.microsoft.com/office/drawing/2014/main" id="{BA71C396-910D-458D-B537-FEBB0C19F0BA}"/>
              </a:ext>
            </a:extLst>
          </p:cNvPr>
          <p:cNvSpPr/>
          <p:nvPr/>
        </p:nvSpPr>
        <p:spPr>
          <a:xfrm flipH="1">
            <a:off x="11074640" y="2278230"/>
            <a:ext cx="160279" cy="160279"/>
          </a:xfrm>
          <a:custGeom>
            <a:avLst/>
            <a:gdLst>
              <a:gd name="connsiteX0" fmla="*/ 160279 w 160279"/>
              <a:gd name="connsiteY0" fmla="*/ 80140 h 160279"/>
              <a:gd name="connsiteX1" fmla="*/ 80140 w 160279"/>
              <a:gd name="connsiteY1" fmla="*/ 160279 h 160279"/>
              <a:gd name="connsiteX2" fmla="*/ 0 w 160279"/>
              <a:gd name="connsiteY2" fmla="*/ 80140 h 160279"/>
              <a:gd name="connsiteX3" fmla="*/ 80140 w 160279"/>
              <a:gd name="connsiteY3" fmla="*/ 0 h 160279"/>
              <a:gd name="connsiteX4" fmla="*/ 160279 w 160279"/>
              <a:gd name="connsiteY4" fmla="*/ 80140 h 160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9" h="160279">
                <a:moveTo>
                  <a:pt x="160279" y="80140"/>
                </a:moveTo>
                <a:cubicBezTo>
                  <a:pt x="160279" y="124400"/>
                  <a:pt x="124400" y="160279"/>
                  <a:pt x="80140" y="160279"/>
                </a:cubicBezTo>
                <a:cubicBezTo>
                  <a:pt x="35880" y="160279"/>
                  <a:pt x="0" y="124400"/>
                  <a:pt x="0" y="80140"/>
                </a:cubicBezTo>
                <a:cubicBezTo>
                  <a:pt x="0" y="35880"/>
                  <a:pt x="35880" y="0"/>
                  <a:pt x="80140" y="0"/>
                </a:cubicBezTo>
                <a:cubicBezTo>
                  <a:pt x="124400" y="0"/>
                  <a:pt x="160279" y="35880"/>
                  <a:pt x="160279" y="80140"/>
                </a:cubicBezTo>
                <a:close/>
              </a:path>
            </a:pathLst>
          </a:custGeom>
          <a:solidFill>
            <a:schemeClr val="bg1"/>
          </a:solidFill>
          <a:ln w="12718" cap="flat">
            <a:solidFill>
              <a:srgbClr val="FF867C"/>
            </a:solid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9" name="图形 14">
            <a:extLst>
              <a:ext uri="{FF2B5EF4-FFF2-40B4-BE49-F238E27FC236}">
                <a16:creationId xmlns:a16="http://schemas.microsoft.com/office/drawing/2014/main" id="{9883CEA1-F50C-4D01-A4D8-04B935C36F6C}"/>
              </a:ext>
            </a:extLst>
          </p:cNvPr>
          <p:cNvSpPr/>
          <p:nvPr/>
        </p:nvSpPr>
        <p:spPr>
          <a:xfrm flipH="1">
            <a:off x="11074641" y="2011539"/>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7" name="图形 8">
            <a:extLst>
              <a:ext uri="{FF2B5EF4-FFF2-40B4-BE49-F238E27FC236}">
                <a16:creationId xmlns:a16="http://schemas.microsoft.com/office/drawing/2014/main" id="{8F61B271-1946-4145-91B0-0EFC15183063}"/>
              </a:ext>
            </a:extLst>
          </p:cNvPr>
          <p:cNvSpPr/>
          <p:nvPr/>
        </p:nvSpPr>
        <p:spPr>
          <a:xfrm flipH="1">
            <a:off x="7873793" y="6424271"/>
            <a:ext cx="1683413" cy="1683413"/>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33" name="图片 32">
            <a:extLst>
              <a:ext uri="{FF2B5EF4-FFF2-40B4-BE49-F238E27FC236}">
                <a16:creationId xmlns:a16="http://schemas.microsoft.com/office/drawing/2014/main" id="{5E0AC9C3-1AAD-4FD9-BC03-630AD5DC11E8}"/>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Effect>
                      <a14:brightnessContrast bright="8000"/>
                    </a14:imgEffect>
                  </a14:imgLayer>
                </a14:imgProps>
              </a:ext>
              <a:ext uri="{28A0092B-C50C-407E-A947-70E740481C1C}">
                <a14:useLocalDpi xmlns:a14="http://schemas.microsoft.com/office/drawing/2010/main"/>
              </a:ext>
            </a:extLst>
          </a:blip>
          <a:srcRect/>
          <a:stretch/>
        </p:blipFill>
        <p:spPr>
          <a:xfrm flipH="1">
            <a:off x="1317004" y="576551"/>
            <a:ext cx="5524825" cy="6281449"/>
          </a:xfrm>
          <a:prstGeom prst="rect">
            <a:avLst/>
          </a:prstGeom>
          <a:effectLst>
            <a:outerShdw blurRad="127000" dist="38100" dir="2700000" algn="tl" rotWithShape="0">
              <a:schemeClr val="tx1">
                <a:alpha val="20000"/>
              </a:schemeClr>
            </a:outerShdw>
          </a:effectLst>
        </p:spPr>
      </p:pic>
      <p:sp>
        <p:nvSpPr>
          <p:cNvPr id="35" name="文本框 34">
            <a:extLst>
              <a:ext uri="{FF2B5EF4-FFF2-40B4-BE49-F238E27FC236}">
                <a16:creationId xmlns:a16="http://schemas.microsoft.com/office/drawing/2014/main" id="{40824A0A-4522-4673-B0B4-54B191B130C6}"/>
              </a:ext>
            </a:extLst>
          </p:cNvPr>
          <p:cNvSpPr txBox="1"/>
          <p:nvPr/>
        </p:nvSpPr>
        <p:spPr>
          <a:xfrm>
            <a:off x="6875929" y="2584121"/>
            <a:ext cx="3501345" cy="1451846"/>
          </a:xfrm>
          <a:prstGeom prst="rect">
            <a:avLst/>
          </a:prstGeom>
          <a:noFill/>
        </p:spPr>
        <p:txBody>
          <a:bodyPr wrap="square" rtlCol="0">
            <a:spAutoFit/>
          </a:bodyPr>
          <a:lstStyle/>
          <a:p>
            <a:pPr lvl="0" algn="dist"/>
            <a:r>
              <a:rPr lang="zh-CN" altLang="en-US" sz="8800" dirty="0">
                <a:gradFill>
                  <a:gsLst>
                    <a:gs pos="44000">
                      <a:srgbClr val="E100FF"/>
                    </a:gs>
                    <a:gs pos="100000">
                      <a:srgbClr val="7A00FF"/>
                    </a:gs>
                  </a:gsLst>
                  <a:lin ang="2700000" scaled="1"/>
                </a:gradFill>
                <a:latin typeface="胡晓波真帅体" panose="02010600030101010101" pitchFamily="2" charset="-122"/>
                <a:ea typeface="胡晓波真帅体" panose="02010600030101010101" pitchFamily="2" charset="-122"/>
              </a:rPr>
              <a:t>艺术总论</a:t>
            </a:r>
          </a:p>
        </p:txBody>
      </p:sp>
      <p:sp>
        <p:nvSpPr>
          <p:cNvPr id="39" name="矩形 38">
            <a:extLst>
              <a:ext uri="{FF2B5EF4-FFF2-40B4-BE49-F238E27FC236}">
                <a16:creationId xmlns:a16="http://schemas.microsoft.com/office/drawing/2014/main" id="{402EB2F2-7513-485E-A3EA-498A56BFA264}"/>
              </a:ext>
            </a:extLst>
          </p:cNvPr>
          <p:cNvSpPr/>
          <p:nvPr/>
        </p:nvSpPr>
        <p:spPr>
          <a:xfrm>
            <a:off x="7001525" y="4148240"/>
            <a:ext cx="494780" cy="42354"/>
          </a:xfrm>
          <a:prstGeom prst="rect">
            <a:avLst/>
          </a:pr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sz="2000" kern="0" dirty="0">
              <a:solidFill>
                <a:srgbClr val="FBFBFB"/>
              </a:solidFill>
              <a:latin typeface="思源黑体 CN Light" panose="020B0300000000000000" pitchFamily="34" charset="-122"/>
              <a:ea typeface="思源黑体 CN Light" panose="020B0300000000000000" pitchFamily="34" charset="-122"/>
            </a:endParaRPr>
          </a:p>
        </p:txBody>
      </p:sp>
      <p:sp>
        <p:nvSpPr>
          <p:cNvPr id="40" name="矩形 39">
            <a:extLst>
              <a:ext uri="{FF2B5EF4-FFF2-40B4-BE49-F238E27FC236}">
                <a16:creationId xmlns:a16="http://schemas.microsoft.com/office/drawing/2014/main" id="{0C726AC5-3B57-4E0F-B06E-87A340FED60F}"/>
              </a:ext>
            </a:extLst>
          </p:cNvPr>
          <p:cNvSpPr/>
          <p:nvPr/>
        </p:nvSpPr>
        <p:spPr>
          <a:xfrm>
            <a:off x="7478656" y="4147738"/>
            <a:ext cx="494780" cy="42354"/>
          </a:xfrm>
          <a:prstGeom prst="rect">
            <a:avLst/>
          </a:prstGeom>
          <a:solidFill>
            <a:srgbClr val="3E3E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文本框 36">
            <a:extLst>
              <a:ext uri="{FF2B5EF4-FFF2-40B4-BE49-F238E27FC236}">
                <a16:creationId xmlns:a16="http://schemas.microsoft.com/office/drawing/2014/main" id="{8802670A-D96F-4E16-9E75-4D55EA67896C}"/>
              </a:ext>
            </a:extLst>
          </p:cNvPr>
          <p:cNvSpPr txBox="1"/>
          <p:nvPr/>
        </p:nvSpPr>
        <p:spPr>
          <a:xfrm>
            <a:off x="6896827" y="4355540"/>
            <a:ext cx="3437710" cy="337639"/>
          </a:xfrm>
          <a:prstGeom prst="rect">
            <a:avLst/>
          </a:prstGeom>
          <a:noFill/>
        </p:spPr>
        <p:txBody>
          <a:bodyPr wrap="square" rtlCol="0">
            <a:spAutoFit/>
          </a:bodyPr>
          <a:lstStyle/>
          <a:p>
            <a:pPr algn="dist"/>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GENERAL ART</a:t>
            </a:r>
          </a:p>
        </p:txBody>
      </p:sp>
      <p:sp>
        <p:nvSpPr>
          <p:cNvPr id="38" name="文本框 37">
            <a:extLst>
              <a:ext uri="{FF2B5EF4-FFF2-40B4-BE49-F238E27FC236}">
                <a16:creationId xmlns:a16="http://schemas.microsoft.com/office/drawing/2014/main" id="{F828ED89-38C7-4CF1-B750-8AB2AA903C48}"/>
              </a:ext>
            </a:extLst>
          </p:cNvPr>
          <p:cNvSpPr txBox="1"/>
          <p:nvPr/>
        </p:nvSpPr>
        <p:spPr>
          <a:xfrm>
            <a:off x="6942283" y="2203639"/>
            <a:ext cx="1936576" cy="523221"/>
          </a:xfrm>
          <a:prstGeom prst="rect">
            <a:avLst/>
          </a:prstGeom>
          <a:noFill/>
        </p:spPr>
        <p:txBody>
          <a:bodyPr wrap="square" rtlCol="0">
            <a:spAutoFit/>
          </a:bodyPr>
          <a:lstStyle/>
          <a:p>
            <a:pPr algn="dist"/>
            <a:r>
              <a:rPr lang="en-US" altLang="zh-CN" sz="2800" dirty="0">
                <a:solidFill>
                  <a:schemeClr val="tx1">
                    <a:lumMod val="75000"/>
                    <a:lumOff val="25000"/>
                  </a:schemeClr>
                </a:solidFill>
                <a:latin typeface="胡晓波真帅体" panose="02010600030101010101" pitchFamily="2" charset="-122"/>
                <a:ea typeface="胡晓波真帅体" panose="02010600030101010101" pitchFamily="2" charset="-122"/>
              </a:rPr>
              <a:t>PART 01</a:t>
            </a:r>
          </a:p>
        </p:txBody>
      </p:sp>
    </p:spTree>
    <p:extLst>
      <p:ext uri="{BB962C8B-B14F-4D97-AF65-F5344CB8AC3E}">
        <p14:creationId xmlns:p14="http://schemas.microsoft.com/office/powerpoint/2010/main" val="1159525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6" name="矩形 5">
            <a:extLst>
              <a:ext uri="{FF2B5EF4-FFF2-40B4-BE49-F238E27FC236}">
                <a16:creationId xmlns:a16="http://schemas.microsoft.com/office/drawing/2014/main" id="{2EBC1E50-1362-4DDD-95C5-F5D8CF1BEC2E}"/>
              </a:ext>
            </a:extLst>
          </p:cNvPr>
          <p:cNvSpPr/>
          <p:nvPr/>
        </p:nvSpPr>
        <p:spPr>
          <a:xfrm>
            <a:off x="555610" y="38139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 name="文本框 6">
            <a:extLst>
              <a:ext uri="{FF2B5EF4-FFF2-40B4-BE49-F238E27FC236}">
                <a16:creationId xmlns:a16="http://schemas.microsoft.com/office/drawing/2014/main" id="{DADB6506-9836-424A-B852-FB19A09C61FE}"/>
              </a:ext>
            </a:extLst>
          </p:cNvPr>
          <p:cNvSpPr txBox="1"/>
          <p:nvPr/>
        </p:nvSpPr>
        <p:spPr>
          <a:xfrm>
            <a:off x="606077" y="37150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01</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8" name="文本框 7">
            <a:extLst>
              <a:ext uri="{FF2B5EF4-FFF2-40B4-BE49-F238E27FC236}">
                <a16:creationId xmlns:a16="http://schemas.microsoft.com/office/drawing/2014/main" id="{40354394-35CF-460C-89D3-A09F06116882}"/>
              </a:ext>
            </a:extLst>
          </p:cNvPr>
          <p:cNvSpPr txBox="1"/>
          <p:nvPr/>
        </p:nvSpPr>
        <p:spPr>
          <a:xfrm>
            <a:off x="1297146" y="340725"/>
            <a:ext cx="1145021"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艺术总论</a:t>
            </a:r>
          </a:p>
        </p:txBody>
      </p:sp>
      <p:sp>
        <p:nvSpPr>
          <p:cNvPr id="9" name="文本框 8">
            <a:extLst>
              <a:ext uri="{FF2B5EF4-FFF2-40B4-BE49-F238E27FC236}">
                <a16:creationId xmlns:a16="http://schemas.microsoft.com/office/drawing/2014/main" id="{01A3B99E-4D0D-4E55-ABE4-DC621CC787F8}"/>
              </a:ext>
            </a:extLst>
          </p:cNvPr>
          <p:cNvSpPr txBox="1"/>
          <p:nvPr/>
        </p:nvSpPr>
        <p:spPr>
          <a:xfrm>
            <a:off x="2608580" y="482037"/>
            <a:ext cx="1339202"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GENERAL ART</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0" name="矩形 19">
            <a:extLst>
              <a:ext uri="{FF2B5EF4-FFF2-40B4-BE49-F238E27FC236}">
                <a16:creationId xmlns:a16="http://schemas.microsoft.com/office/drawing/2014/main" id="{E582C1C0-CAF5-4223-BFBF-6E8837B19919}"/>
              </a:ext>
            </a:extLst>
          </p:cNvPr>
          <p:cNvSpPr/>
          <p:nvPr/>
        </p:nvSpPr>
        <p:spPr>
          <a:xfrm>
            <a:off x="6225431" y="2261806"/>
            <a:ext cx="1333812" cy="13338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任意多边形 56">
            <a:extLst>
              <a:ext uri="{FF2B5EF4-FFF2-40B4-BE49-F238E27FC236}">
                <a16:creationId xmlns:a16="http://schemas.microsoft.com/office/drawing/2014/main" id="{324B2952-D822-4106-93D0-FAAD305E4179}"/>
              </a:ext>
            </a:extLst>
          </p:cNvPr>
          <p:cNvSpPr/>
          <p:nvPr/>
        </p:nvSpPr>
        <p:spPr>
          <a:xfrm>
            <a:off x="6709112" y="2703161"/>
            <a:ext cx="366450" cy="451101"/>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696" h="4550">
                <a:moveTo>
                  <a:pt x="0" y="616"/>
                </a:moveTo>
                <a:lnTo>
                  <a:pt x="0" y="600"/>
                </a:lnTo>
                <a:cubicBezTo>
                  <a:pt x="-10" y="262"/>
                  <a:pt x="331" y="-8"/>
                  <a:pt x="601" y="0"/>
                </a:cubicBezTo>
                <a:lnTo>
                  <a:pt x="616" y="0"/>
                </a:lnTo>
                <a:lnTo>
                  <a:pt x="1010" y="0"/>
                </a:lnTo>
                <a:lnTo>
                  <a:pt x="1014" y="0"/>
                </a:lnTo>
                <a:lnTo>
                  <a:pt x="1019" y="0"/>
                </a:lnTo>
                <a:lnTo>
                  <a:pt x="2677" y="0"/>
                </a:lnTo>
                <a:lnTo>
                  <a:pt x="2683" y="0"/>
                </a:lnTo>
                <a:lnTo>
                  <a:pt x="2689" y="0"/>
                </a:lnTo>
                <a:lnTo>
                  <a:pt x="2689" y="0"/>
                </a:lnTo>
                <a:lnTo>
                  <a:pt x="3080" y="0"/>
                </a:lnTo>
                <a:lnTo>
                  <a:pt x="3096" y="0"/>
                </a:lnTo>
                <a:cubicBezTo>
                  <a:pt x="3434" y="-10"/>
                  <a:pt x="3704" y="331"/>
                  <a:pt x="3696" y="601"/>
                </a:cubicBezTo>
                <a:lnTo>
                  <a:pt x="3696" y="616"/>
                </a:lnTo>
                <a:lnTo>
                  <a:pt x="3696" y="3934"/>
                </a:lnTo>
                <a:lnTo>
                  <a:pt x="3696" y="3950"/>
                </a:lnTo>
                <a:cubicBezTo>
                  <a:pt x="3706" y="4288"/>
                  <a:pt x="3365" y="4558"/>
                  <a:pt x="3095" y="4550"/>
                </a:cubicBezTo>
                <a:lnTo>
                  <a:pt x="3080" y="4550"/>
                </a:lnTo>
                <a:lnTo>
                  <a:pt x="616" y="4550"/>
                </a:lnTo>
                <a:lnTo>
                  <a:pt x="600" y="4550"/>
                </a:lnTo>
                <a:cubicBezTo>
                  <a:pt x="262" y="4560"/>
                  <a:pt x="-8" y="4219"/>
                  <a:pt x="0" y="3949"/>
                </a:cubicBezTo>
                <a:lnTo>
                  <a:pt x="0" y="3934"/>
                </a:lnTo>
                <a:lnTo>
                  <a:pt x="0" y="616"/>
                </a:lnTo>
                <a:close/>
                <a:moveTo>
                  <a:pt x="405" y="413"/>
                </a:moveTo>
                <a:lnTo>
                  <a:pt x="810" y="413"/>
                </a:lnTo>
                <a:lnTo>
                  <a:pt x="810" y="1043"/>
                </a:lnTo>
                <a:lnTo>
                  <a:pt x="810" y="1048"/>
                </a:lnTo>
                <a:cubicBezTo>
                  <a:pt x="807" y="1152"/>
                  <a:pt x="911" y="1256"/>
                  <a:pt x="1013" y="1252"/>
                </a:cubicBezTo>
                <a:lnTo>
                  <a:pt x="1019" y="1252"/>
                </a:lnTo>
                <a:lnTo>
                  <a:pt x="2677" y="1252"/>
                </a:lnTo>
                <a:lnTo>
                  <a:pt x="2682" y="1252"/>
                </a:lnTo>
                <a:cubicBezTo>
                  <a:pt x="2786" y="1256"/>
                  <a:pt x="2890" y="1151"/>
                  <a:pt x="2886" y="1049"/>
                </a:cubicBezTo>
                <a:lnTo>
                  <a:pt x="2886" y="1043"/>
                </a:lnTo>
                <a:lnTo>
                  <a:pt x="2886" y="413"/>
                </a:lnTo>
                <a:lnTo>
                  <a:pt x="3291" y="413"/>
                </a:lnTo>
                <a:lnTo>
                  <a:pt x="3291" y="4137"/>
                </a:lnTo>
                <a:lnTo>
                  <a:pt x="405" y="4137"/>
                </a:lnTo>
                <a:lnTo>
                  <a:pt x="405" y="413"/>
                </a:lnTo>
                <a:close/>
                <a:moveTo>
                  <a:pt x="1149" y="413"/>
                </a:moveTo>
                <a:lnTo>
                  <a:pt x="2548" y="413"/>
                </a:lnTo>
                <a:lnTo>
                  <a:pt x="2548" y="979"/>
                </a:lnTo>
                <a:lnTo>
                  <a:pt x="1149" y="979"/>
                </a:lnTo>
                <a:lnTo>
                  <a:pt x="1149" y="413"/>
                </a:lnTo>
                <a:close/>
                <a:moveTo>
                  <a:pt x="876" y="1750"/>
                </a:moveTo>
                <a:lnTo>
                  <a:pt x="2887" y="1750"/>
                </a:lnTo>
                <a:lnTo>
                  <a:pt x="2887" y="1752"/>
                </a:lnTo>
                <a:cubicBezTo>
                  <a:pt x="2977" y="1760"/>
                  <a:pt x="3055" y="1854"/>
                  <a:pt x="3051" y="1942"/>
                </a:cubicBezTo>
                <a:cubicBezTo>
                  <a:pt x="3056" y="2040"/>
                  <a:pt x="2967" y="2123"/>
                  <a:pt x="2887" y="2131"/>
                </a:cubicBezTo>
                <a:lnTo>
                  <a:pt x="2887" y="2133"/>
                </a:lnTo>
                <a:lnTo>
                  <a:pt x="876" y="2133"/>
                </a:lnTo>
                <a:lnTo>
                  <a:pt x="876" y="2133"/>
                </a:lnTo>
                <a:lnTo>
                  <a:pt x="874" y="2133"/>
                </a:lnTo>
                <a:lnTo>
                  <a:pt x="869" y="2133"/>
                </a:lnTo>
                <a:lnTo>
                  <a:pt x="864" y="2133"/>
                </a:lnTo>
                <a:cubicBezTo>
                  <a:pt x="757" y="2137"/>
                  <a:pt x="671" y="2038"/>
                  <a:pt x="673" y="1942"/>
                </a:cubicBezTo>
                <a:cubicBezTo>
                  <a:pt x="670" y="1834"/>
                  <a:pt x="768" y="1748"/>
                  <a:pt x="864" y="1750"/>
                </a:cubicBezTo>
                <a:lnTo>
                  <a:pt x="869" y="1750"/>
                </a:lnTo>
                <a:lnTo>
                  <a:pt x="874" y="1751"/>
                </a:lnTo>
                <a:lnTo>
                  <a:pt x="876" y="1751"/>
                </a:lnTo>
                <a:lnTo>
                  <a:pt x="876" y="1750"/>
                </a:lnTo>
                <a:close/>
                <a:moveTo>
                  <a:pt x="876" y="2384"/>
                </a:moveTo>
                <a:lnTo>
                  <a:pt x="2887" y="2384"/>
                </a:lnTo>
                <a:lnTo>
                  <a:pt x="2887" y="2386"/>
                </a:lnTo>
                <a:cubicBezTo>
                  <a:pt x="2977" y="2394"/>
                  <a:pt x="3055" y="2488"/>
                  <a:pt x="3051" y="2576"/>
                </a:cubicBezTo>
                <a:cubicBezTo>
                  <a:pt x="3056" y="2674"/>
                  <a:pt x="2967" y="2757"/>
                  <a:pt x="2887" y="2765"/>
                </a:cubicBezTo>
                <a:lnTo>
                  <a:pt x="2887" y="2767"/>
                </a:lnTo>
                <a:lnTo>
                  <a:pt x="876" y="2767"/>
                </a:lnTo>
                <a:lnTo>
                  <a:pt x="876" y="2767"/>
                </a:lnTo>
                <a:lnTo>
                  <a:pt x="874" y="2767"/>
                </a:lnTo>
                <a:lnTo>
                  <a:pt x="869" y="2767"/>
                </a:lnTo>
                <a:lnTo>
                  <a:pt x="864" y="2767"/>
                </a:lnTo>
                <a:cubicBezTo>
                  <a:pt x="757" y="2771"/>
                  <a:pt x="671" y="2672"/>
                  <a:pt x="673" y="2576"/>
                </a:cubicBezTo>
                <a:cubicBezTo>
                  <a:pt x="670" y="2468"/>
                  <a:pt x="768" y="2382"/>
                  <a:pt x="864" y="2384"/>
                </a:cubicBezTo>
                <a:lnTo>
                  <a:pt x="869" y="2384"/>
                </a:lnTo>
                <a:lnTo>
                  <a:pt x="874" y="2385"/>
                </a:lnTo>
                <a:lnTo>
                  <a:pt x="876" y="2385"/>
                </a:lnTo>
                <a:lnTo>
                  <a:pt x="876" y="2384"/>
                </a:lnTo>
                <a:close/>
                <a:moveTo>
                  <a:pt x="877" y="3055"/>
                </a:moveTo>
                <a:lnTo>
                  <a:pt x="2039" y="3055"/>
                </a:lnTo>
                <a:lnTo>
                  <a:pt x="2039" y="3056"/>
                </a:lnTo>
                <a:lnTo>
                  <a:pt x="2043" y="3056"/>
                </a:lnTo>
                <a:lnTo>
                  <a:pt x="2048" y="3055"/>
                </a:lnTo>
                <a:lnTo>
                  <a:pt x="2053" y="3055"/>
                </a:lnTo>
                <a:lnTo>
                  <a:pt x="2058" y="3055"/>
                </a:lnTo>
                <a:cubicBezTo>
                  <a:pt x="2163" y="3052"/>
                  <a:pt x="2247" y="3158"/>
                  <a:pt x="2244" y="3242"/>
                </a:cubicBezTo>
                <a:lnTo>
                  <a:pt x="2244" y="3247"/>
                </a:lnTo>
                <a:lnTo>
                  <a:pt x="2244" y="3252"/>
                </a:lnTo>
                <a:cubicBezTo>
                  <a:pt x="2247" y="3357"/>
                  <a:pt x="2142" y="3441"/>
                  <a:pt x="2058" y="3438"/>
                </a:cubicBezTo>
                <a:lnTo>
                  <a:pt x="2053" y="3438"/>
                </a:lnTo>
                <a:lnTo>
                  <a:pt x="2048" y="3438"/>
                </a:lnTo>
                <a:lnTo>
                  <a:pt x="2043" y="3438"/>
                </a:lnTo>
                <a:lnTo>
                  <a:pt x="2039" y="3438"/>
                </a:lnTo>
                <a:lnTo>
                  <a:pt x="2039" y="3438"/>
                </a:lnTo>
                <a:lnTo>
                  <a:pt x="877" y="3438"/>
                </a:lnTo>
                <a:lnTo>
                  <a:pt x="877" y="3438"/>
                </a:lnTo>
                <a:lnTo>
                  <a:pt x="875" y="3438"/>
                </a:lnTo>
                <a:lnTo>
                  <a:pt x="870" y="3438"/>
                </a:lnTo>
                <a:lnTo>
                  <a:pt x="865" y="3438"/>
                </a:lnTo>
                <a:lnTo>
                  <a:pt x="860" y="3438"/>
                </a:lnTo>
                <a:cubicBezTo>
                  <a:pt x="755" y="3441"/>
                  <a:pt x="672" y="3335"/>
                  <a:pt x="674" y="3251"/>
                </a:cubicBezTo>
                <a:lnTo>
                  <a:pt x="674" y="3247"/>
                </a:lnTo>
                <a:lnTo>
                  <a:pt x="674" y="3242"/>
                </a:lnTo>
                <a:cubicBezTo>
                  <a:pt x="671" y="3136"/>
                  <a:pt x="777" y="3053"/>
                  <a:pt x="861" y="3055"/>
                </a:cubicBezTo>
                <a:lnTo>
                  <a:pt x="865" y="3055"/>
                </a:lnTo>
                <a:lnTo>
                  <a:pt x="870" y="3055"/>
                </a:lnTo>
                <a:lnTo>
                  <a:pt x="875" y="3056"/>
                </a:lnTo>
                <a:lnTo>
                  <a:pt x="877" y="3056"/>
                </a:lnTo>
                <a:lnTo>
                  <a:pt x="877" y="30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8" name="文本框 17">
            <a:extLst>
              <a:ext uri="{FF2B5EF4-FFF2-40B4-BE49-F238E27FC236}">
                <a16:creationId xmlns:a16="http://schemas.microsoft.com/office/drawing/2014/main" id="{FE5465D2-3EE5-4EBD-A343-32978A1F5AC4}"/>
              </a:ext>
            </a:extLst>
          </p:cNvPr>
          <p:cNvSpPr txBox="1"/>
          <p:nvPr/>
        </p:nvSpPr>
        <p:spPr>
          <a:xfrm>
            <a:off x="7854408" y="2399452"/>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19" name="矩形 18">
            <a:extLst>
              <a:ext uri="{FF2B5EF4-FFF2-40B4-BE49-F238E27FC236}">
                <a16:creationId xmlns:a16="http://schemas.microsoft.com/office/drawing/2014/main" id="{3F2CB289-FB98-4C72-9EFE-9DAA96170446}"/>
              </a:ext>
            </a:extLst>
          </p:cNvPr>
          <p:cNvSpPr/>
          <p:nvPr/>
        </p:nvSpPr>
        <p:spPr>
          <a:xfrm>
            <a:off x="7862695" y="2840366"/>
            <a:ext cx="2831027" cy="617605"/>
          </a:xfrm>
          <a:prstGeom prst="rect">
            <a:avLst/>
          </a:prstGeom>
        </p:spPr>
        <p:txBody>
          <a:bodyPr wrap="square">
            <a:spAutoFit/>
          </a:bodyPr>
          <a:lstStyle/>
          <a:p>
            <a:pPr lvl="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7" name="矩形 26">
            <a:extLst>
              <a:ext uri="{FF2B5EF4-FFF2-40B4-BE49-F238E27FC236}">
                <a16:creationId xmlns:a16="http://schemas.microsoft.com/office/drawing/2014/main" id="{26A2C938-A7B2-4DED-94AF-365882602EC2}"/>
              </a:ext>
            </a:extLst>
          </p:cNvPr>
          <p:cNvSpPr/>
          <p:nvPr/>
        </p:nvSpPr>
        <p:spPr>
          <a:xfrm>
            <a:off x="4783021" y="3691494"/>
            <a:ext cx="1376137" cy="137613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任意多边形 53">
            <a:extLst>
              <a:ext uri="{FF2B5EF4-FFF2-40B4-BE49-F238E27FC236}">
                <a16:creationId xmlns:a16="http://schemas.microsoft.com/office/drawing/2014/main" id="{52AFC258-80C2-4758-AB69-1EF9BEF163C0}"/>
              </a:ext>
            </a:extLst>
          </p:cNvPr>
          <p:cNvSpPr/>
          <p:nvPr/>
        </p:nvSpPr>
        <p:spPr>
          <a:xfrm>
            <a:off x="5258348" y="4200793"/>
            <a:ext cx="425483" cy="35753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001" h="2507">
                <a:moveTo>
                  <a:pt x="5" y="2351"/>
                </a:moveTo>
                <a:lnTo>
                  <a:pt x="5" y="2346"/>
                </a:lnTo>
                <a:cubicBezTo>
                  <a:pt x="3" y="2261"/>
                  <a:pt x="89" y="2192"/>
                  <a:pt x="158" y="2194"/>
                </a:cubicBezTo>
                <a:lnTo>
                  <a:pt x="162" y="2194"/>
                </a:lnTo>
                <a:lnTo>
                  <a:pt x="163" y="2194"/>
                </a:lnTo>
                <a:cubicBezTo>
                  <a:pt x="171" y="2194"/>
                  <a:pt x="186" y="2196"/>
                  <a:pt x="185" y="2196"/>
                </a:cubicBezTo>
                <a:cubicBezTo>
                  <a:pt x="187" y="2195"/>
                  <a:pt x="197" y="2194"/>
                  <a:pt x="198" y="2194"/>
                </a:cubicBezTo>
                <a:lnTo>
                  <a:pt x="198" y="2194"/>
                </a:lnTo>
                <a:lnTo>
                  <a:pt x="2801" y="2194"/>
                </a:lnTo>
                <a:lnTo>
                  <a:pt x="2802" y="2194"/>
                </a:lnTo>
                <a:cubicBezTo>
                  <a:pt x="2808" y="2194"/>
                  <a:pt x="2818" y="2197"/>
                  <a:pt x="2817" y="2197"/>
                </a:cubicBezTo>
                <a:cubicBezTo>
                  <a:pt x="2824" y="2195"/>
                  <a:pt x="2840" y="2194"/>
                  <a:pt x="2843" y="2194"/>
                </a:cubicBezTo>
                <a:lnTo>
                  <a:pt x="2844" y="2194"/>
                </a:lnTo>
                <a:lnTo>
                  <a:pt x="2844" y="2194"/>
                </a:lnTo>
                <a:lnTo>
                  <a:pt x="2845" y="2194"/>
                </a:lnTo>
                <a:lnTo>
                  <a:pt x="2849" y="2194"/>
                </a:lnTo>
                <a:cubicBezTo>
                  <a:pt x="2935" y="2192"/>
                  <a:pt x="3003" y="2278"/>
                  <a:pt x="3001" y="2347"/>
                </a:cubicBezTo>
                <a:lnTo>
                  <a:pt x="3001" y="2351"/>
                </a:lnTo>
                <a:lnTo>
                  <a:pt x="3001" y="2355"/>
                </a:lnTo>
                <a:cubicBezTo>
                  <a:pt x="3004" y="2441"/>
                  <a:pt x="2917" y="2509"/>
                  <a:pt x="2848" y="2507"/>
                </a:cubicBezTo>
                <a:lnTo>
                  <a:pt x="2845" y="2507"/>
                </a:lnTo>
                <a:lnTo>
                  <a:pt x="2843" y="2507"/>
                </a:lnTo>
                <a:lnTo>
                  <a:pt x="2842" y="2507"/>
                </a:lnTo>
                <a:cubicBezTo>
                  <a:pt x="2833" y="2507"/>
                  <a:pt x="2818" y="2505"/>
                  <a:pt x="2817" y="2505"/>
                </a:cubicBezTo>
                <a:cubicBezTo>
                  <a:pt x="2815" y="2506"/>
                  <a:pt x="2804" y="2507"/>
                  <a:pt x="2802" y="2507"/>
                </a:cubicBezTo>
                <a:lnTo>
                  <a:pt x="2801" y="2507"/>
                </a:lnTo>
                <a:lnTo>
                  <a:pt x="2801" y="2507"/>
                </a:lnTo>
                <a:lnTo>
                  <a:pt x="198" y="2507"/>
                </a:lnTo>
                <a:lnTo>
                  <a:pt x="197" y="2507"/>
                </a:lnTo>
                <a:cubicBezTo>
                  <a:pt x="192" y="2507"/>
                  <a:pt x="184" y="2505"/>
                  <a:pt x="185" y="2505"/>
                </a:cubicBezTo>
                <a:cubicBezTo>
                  <a:pt x="180" y="2506"/>
                  <a:pt x="165" y="2507"/>
                  <a:pt x="163" y="2507"/>
                </a:cubicBezTo>
                <a:lnTo>
                  <a:pt x="162" y="2507"/>
                </a:lnTo>
                <a:lnTo>
                  <a:pt x="162" y="2507"/>
                </a:lnTo>
                <a:lnTo>
                  <a:pt x="162" y="2507"/>
                </a:lnTo>
                <a:lnTo>
                  <a:pt x="157" y="2507"/>
                </a:lnTo>
                <a:cubicBezTo>
                  <a:pt x="72" y="2510"/>
                  <a:pt x="3" y="2423"/>
                  <a:pt x="5" y="2354"/>
                </a:cubicBezTo>
                <a:lnTo>
                  <a:pt x="5" y="2351"/>
                </a:lnTo>
                <a:close/>
                <a:moveTo>
                  <a:pt x="0" y="333"/>
                </a:moveTo>
                <a:lnTo>
                  <a:pt x="0" y="325"/>
                </a:lnTo>
                <a:cubicBezTo>
                  <a:pt x="-5" y="142"/>
                  <a:pt x="179" y="-4"/>
                  <a:pt x="325" y="0"/>
                </a:cubicBezTo>
                <a:lnTo>
                  <a:pt x="333" y="0"/>
                </a:lnTo>
                <a:lnTo>
                  <a:pt x="2668" y="0"/>
                </a:lnTo>
                <a:lnTo>
                  <a:pt x="2676" y="0"/>
                </a:lnTo>
                <a:cubicBezTo>
                  <a:pt x="2859" y="-5"/>
                  <a:pt x="3005" y="179"/>
                  <a:pt x="3001" y="325"/>
                </a:cubicBezTo>
                <a:lnTo>
                  <a:pt x="3001" y="333"/>
                </a:lnTo>
                <a:lnTo>
                  <a:pt x="3001" y="1667"/>
                </a:lnTo>
                <a:lnTo>
                  <a:pt x="3001" y="1675"/>
                </a:lnTo>
                <a:cubicBezTo>
                  <a:pt x="3006" y="1858"/>
                  <a:pt x="2822" y="2004"/>
                  <a:pt x="2676" y="2000"/>
                </a:cubicBezTo>
                <a:lnTo>
                  <a:pt x="2668" y="2000"/>
                </a:lnTo>
                <a:lnTo>
                  <a:pt x="333" y="2000"/>
                </a:lnTo>
                <a:lnTo>
                  <a:pt x="325" y="2000"/>
                </a:lnTo>
                <a:cubicBezTo>
                  <a:pt x="142" y="2005"/>
                  <a:pt x="-4" y="1821"/>
                  <a:pt x="0" y="1675"/>
                </a:cubicBezTo>
                <a:lnTo>
                  <a:pt x="0" y="1667"/>
                </a:lnTo>
                <a:lnTo>
                  <a:pt x="0" y="333"/>
                </a:lnTo>
                <a:close/>
                <a:moveTo>
                  <a:pt x="276" y="495"/>
                </a:moveTo>
                <a:lnTo>
                  <a:pt x="276" y="489"/>
                </a:lnTo>
                <a:cubicBezTo>
                  <a:pt x="272" y="350"/>
                  <a:pt x="411" y="240"/>
                  <a:pt x="522" y="243"/>
                </a:cubicBezTo>
                <a:lnTo>
                  <a:pt x="528" y="243"/>
                </a:lnTo>
                <a:lnTo>
                  <a:pt x="2473" y="243"/>
                </a:lnTo>
                <a:lnTo>
                  <a:pt x="2479" y="243"/>
                </a:lnTo>
                <a:cubicBezTo>
                  <a:pt x="2618" y="239"/>
                  <a:pt x="2728" y="378"/>
                  <a:pt x="2725" y="489"/>
                </a:cubicBezTo>
                <a:lnTo>
                  <a:pt x="2725" y="495"/>
                </a:lnTo>
                <a:lnTo>
                  <a:pt x="2725" y="1505"/>
                </a:lnTo>
                <a:lnTo>
                  <a:pt x="2725" y="1511"/>
                </a:lnTo>
                <a:cubicBezTo>
                  <a:pt x="2729" y="1650"/>
                  <a:pt x="2590" y="1760"/>
                  <a:pt x="2479" y="1757"/>
                </a:cubicBezTo>
                <a:lnTo>
                  <a:pt x="2473" y="1757"/>
                </a:lnTo>
                <a:lnTo>
                  <a:pt x="528" y="1757"/>
                </a:lnTo>
                <a:lnTo>
                  <a:pt x="522" y="1757"/>
                </a:lnTo>
                <a:cubicBezTo>
                  <a:pt x="383" y="1761"/>
                  <a:pt x="273" y="1622"/>
                  <a:pt x="276" y="1511"/>
                </a:cubicBezTo>
                <a:lnTo>
                  <a:pt x="276" y="1505"/>
                </a:lnTo>
                <a:lnTo>
                  <a:pt x="276" y="495"/>
                </a:lnTo>
                <a:close/>
                <a:moveTo>
                  <a:pt x="1331" y="367"/>
                </a:moveTo>
                <a:cubicBezTo>
                  <a:pt x="1332" y="367"/>
                  <a:pt x="1340" y="366"/>
                  <a:pt x="1340" y="366"/>
                </a:cubicBezTo>
                <a:lnTo>
                  <a:pt x="1340" y="366"/>
                </a:lnTo>
                <a:lnTo>
                  <a:pt x="1669" y="366"/>
                </a:lnTo>
                <a:cubicBezTo>
                  <a:pt x="1672" y="366"/>
                  <a:pt x="1677" y="367"/>
                  <a:pt x="1676" y="367"/>
                </a:cubicBezTo>
                <a:lnTo>
                  <a:pt x="1678" y="366"/>
                </a:lnTo>
                <a:lnTo>
                  <a:pt x="1681" y="366"/>
                </a:lnTo>
                <a:lnTo>
                  <a:pt x="1684" y="366"/>
                </a:lnTo>
                <a:lnTo>
                  <a:pt x="1687" y="366"/>
                </a:lnTo>
                <a:lnTo>
                  <a:pt x="1690" y="366"/>
                </a:lnTo>
                <a:cubicBezTo>
                  <a:pt x="1752" y="364"/>
                  <a:pt x="1801" y="426"/>
                  <a:pt x="1799" y="475"/>
                </a:cubicBezTo>
                <a:lnTo>
                  <a:pt x="1799" y="478"/>
                </a:lnTo>
                <a:lnTo>
                  <a:pt x="1799" y="481"/>
                </a:lnTo>
                <a:cubicBezTo>
                  <a:pt x="1801" y="543"/>
                  <a:pt x="1739" y="592"/>
                  <a:pt x="1690" y="590"/>
                </a:cubicBezTo>
                <a:cubicBezTo>
                  <a:pt x="1685" y="590"/>
                  <a:pt x="1672" y="589"/>
                  <a:pt x="1675" y="589"/>
                </a:cubicBezTo>
                <a:lnTo>
                  <a:pt x="1674" y="589"/>
                </a:lnTo>
                <a:lnTo>
                  <a:pt x="1673" y="590"/>
                </a:lnTo>
                <a:lnTo>
                  <a:pt x="1671" y="590"/>
                </a:lnTo>
                <a:lnTo>
                  <a:pt x="1670" y="590"/>
                </a:lnTo>
                <a:lnTo>
                  <a:pt x="1669" y="590"/>
                </a:lnTo>
                <a:lnTo>
                  <a:pt x="1340" y="590"/>
                </a:lnTo>
                <a:lnTo>
                  <a:pt x="1339" y="590"/>
                </a:lnTo>
                <a:cubicBezTo>
                  <a:pt x="1336" y="590"/>
                  <a:pt x="1331" y="589"/>
                  <a:pt x="1331" y="589"/>
                </a:cubicBezTo>
                <a:cubicBezTo>
                  <a:pt x="1326" y="590"/>
                  <a:pt x="1316" y="590"/>
                  <a:pt x="1315" y="590"/>
                </a:cubicBezTo>
                <a:lnTo>
                  <a:pt x="1314" y="590"/>
                </a:lnTo>
                <a:lnTo>
                  <a:pt x="1314" y="590"/>
                </a:lnTo>
                <a:lnTo>
                  <a:pt x="1311" y="590"/>
                </a:lnTo>
                <a:cubicBezTo>
                  <a:pt x="1250" y="592"/>
                  <a:pt x="1201" y="530"/>
                  <a:pt x="1202" y="481"/>
                </a:cubicBezTo>
                <a:lnTo>
                  <a:pt x="1202" y="478"/>
                </a:lnTo>
                <a:lnTo>
                  <a:pt x="1202" y="475"/>
                </a:lnTo>
                <a:cubicBezTo>
                  <a:pt x="1200" y="414"/>
                  <a:pt x="1262" y="365"/>
                  <a:pt x="1311" y="366"/>
                </a:cubicBezTo>
                <a:lnTo>
                  <a:pt x="1314" y="366"/>
                </a:lnTo>
                <a:lnTo>
                  <a:pt x="1315" y="366"/>
                </a:lnTo>
                <a:cubicBezTo>
                  <a:pt x="1322" y="366"/>
                  <a:pt x="1332" y="367"/>
                  <a:pt x="1331" y="3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5" name="文本框 24">
            <a:extLst>
              <a:ext uri="{FF2B5EF4-FFF2-40B4-BE49-F238E27FC236}">
                <a16:creationId xmlns:a16="http://schemas.microsoft.com/office/drawing/2014/main" id="{C397B3A8-B753-4808-BF7F-3AB0731DCAAE}"/>
              </a:ext>
            </a:extLst>
          </p:cNvPr>
          <p:cNvSpPr txBox="1"/>
          <p:nvPr/>
        </p:nvSpPr>
        <p:spPr>
          <a:xfrm flipH="1">
            <a:off x="2188434" y="3850303"/>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26" name="矩形 25">
            <a:extLst>
              <a:ext uri="{FF2B5EF4-FFF2-40B4-BE49-F238E27FC236}">
                <a16:creationId xmlns:a16="http://schemas.microsoft.com/office/drawing/2014/main" id="{39325130-4949-4BB3-BA06-B077180531D1}"/>
              </a:ext>
            </a:extLst>
          </p:cNvPr>
          <p:cNvSpPr/>
          <p:nvPr/>
        </p:nvSpPr>
        <p:spPr>
          <a:xfrm flipH="1">
            <a:off x="1468381" y="4291217"/>
            <a:ext cx="2831027" cy="617605"/>
          </a:xfrm>
          <a:prstGeom prst="rect">
            <a:avLst/>
          </a:prstGeom>
        </p:spPr>
        <p:txBody>
          <a:bodyPr wrap="square">
            <a:spAutoFit/>
          </a:bodyPr>
          <a:lstStyle/>
          <a:p>
            <a:pPr lvl="0" algn="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34" name="矩形 33">
            <a:extLst>
              <a:ext uri="{FF2B5EF4-FFF2-40B4-BE49-F238E27FC236}">
                <a16:creationId xmlns:a16="http://schemas.microsoft.com/office/drawing/2014/main" id="{FE8057F5-FB9F-4678-9A45-01E82425C301}"/>
              </a:ext>
            </a:extLst>
          </p:cNvPr>
          <p:cNvSpPr/>
          <p:nvPr/>
        </p:nvSpPr>
        <p:spPr>
          <a:xfrm>
            <a:off x="4530182" y="1993460"/>
            <a:ext cx="1628977" cy="1628976"/>
          </a:xfrm>
          <a:prstGeom prst="rect">
            <a:avLst/>
          </a:prstGeom>
          <a:gradFill flip="none" rotWithShape="0">
            <a:gsLst>
              <a:gs pos="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Bold" panose="020B0800000000000000" pitchFamily="34" charset="-122"/>
              <a:ea typeface="思源黑体 CN Bold" panose="020B0800000000000000" pitchFamily="34" charset="-122"/>
            </a:endParaRPr>
          </a:p>
        </p:txBody>
      </p:sp>
      <p:sp>
        <p:nvSpPr>
          <p:cNvPr id="35" name="Shape 1687">
            <a:extLst>
              <a:ext uri="{FF2B5EF4-FFF2-40B4-BE49-F238E27FC236}">
                <a16:creationId xmlns:a16="http://schemas.microsoft.com/office/drawing/2014/main" id="{D807739D-1E7E-4872-8EC3-021AC4A17208}"/>
              </a:ext>
            </a:extLst>
          </p:cNvPr>
          <p:cNvSpPr/>
          <p:nvPr/>
        </p:nvSpPr>
        <p:spPr>
          <a:xfrm>
            <a:off x="5135549" y="2598827"/>
            <a:ext cx="418243" cy="418243"/>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70" dirty="0">
              <a:latin typeface="思源黑体 CN Bold" panose="020B0800000000000000" pitchFamily="34" charset="-122"/>
              <a:ea typeface="思源黑体 CN Bold" panose="020B0800000000000000" pitchFamily="34" charset="-122"/>
              <a:sym typeface="Times New Roman" panose="02020603050405020304" pitchFamily="18" charset="0"/>
            </a:endParaRPr>
          </a:p>
        </p:txBody>
      </p:sp>
      <p:sp>
        <p:nvSpPr>
          <p:cNvPr id="32" name="文本框 31">
            <a:extLst>
              <a:ext uri="{FF2B5EF4-FFF2-40B4-BE49-F238E27FC236}">
                <a16:creationId xmlns:a16="http://schemas.microsoft.com/office/drawing/2014/main" id="{51E00156-4739-4082-B939-EC08BDBC3F05}"/>
              </a:ext>
            </a:extLst>
          </p:cNvPr>
          <p:cNvSpPr txBox="1"/>
          <p:nvPr/>
        </p:nvSpPr>
        <p:spPr>
          <a:xfrm flipH="1">
            <a:off x="1927241" y="2278689"/>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0" dirty="0">
                <a:gradFill>
                  <a:gsLst>
                    <a:gs pos="100000">
                      <a:srgbClr val="7A00FF"/>
                    </a:gs>
                    <a:gs pos="0">
                      <a:srgbClr val="E1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3" name="矩形 32">
            <a:extLst>
              <a:ext uri="{FF2B5EF4-FFF2-40B4-BE49-F238E27FC236}">
                <a16:creationId xmlns:a16="http://schemas.microsoft.com/office/drawing/2014/main" id="{5EF73D01-0CE2-45CD-97D5-FA42CE88416F}"/>
              </a:ext>
            </a:extLst>
          </p:cNvPr>
          <p:cNvSpPr/>
          <p:nvPr/>
        </p:nvSpPr>
        <p:spPr>
          <a:xfrm flipH="1">
            <a:off x="1207188" y="2719603"/>
            <a:ext cx="2831027" cy="617605"/>
          </a:xfrm>
          <a:prstGeom prst="rect">
            <a:avLst/>
          </a:prstGeom>
        </p:spPr>
        <p:txBody>
          <a:bodyPr wrap="square">
            <a:spAutoFit/>
          </a:bodyPr>
          <a:lstStyle/>
          <a:p>
            <a:pPr lvl="0" algn="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41" name="矩形 40">
            <a:extLst>
              <a:ext uri="{FF2B5EF4-FFF2-40B4-BE49-F238E27FC236}">
                <a16:creationId xmlns:a16="http://schemas.microsoft.com/office/drawing/2014/main" id="{ECA1C8AD-40F3-4727-8904-90FDAEEE75A6}"/>
              </a:ext>
            </a:extLst>
          </p:cNvPr>
          <p:cNvSpPr/>
          <p:nvPr/>
        </p:nvSpPr>
        <p:spPr>
          <a:xfrm>
            <a:off x="6225431" y="3691494"/>
            <a:ext cx="1628977" cy="1628976"/>
          </a:xfrm>
          <a:prstGeom prst="rect">
            <a:avLst/>
          </a:prstGeom>
          <a:gradFill flip="none" rotWithShape="0">
            <a:gsLst>
              <a:gs pos="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Bold" panose="020B0800000000000000" pitchFamily="34" charset="-122"/>
              <a:ea typeface="思源黑体 CN Bold" panose="020B0800000000000000" pitchFamily="34" charset="-122"/>
            </a:endParaRPr>
          </a:p>
        </p:txBody>
      </p:sp>
      <p:sp>
        <p:nvSpPr>
          <p:cNvPr id="42" name="任意多边形 54">
            <a:extLst>
              <a:ext uri="{FF2B5EF4-FFF2-40B4-BE49-F238E27FC236}">
                <a16:creationId xmlns:a16="http://schemas.microsoft.com/office/drawing/2014/main" id="{F1637EE7-D13D-41BA-A6EB-FBED73D90045}"/>
              </a:ext>
            </a:extLst>
          </p:cNvPr>
          <p:cNvSpPr/>
          <p:nvPr/>
        </p:nvSpPr>
        <p:spPr>
          <a:xfrm>
            <a:off x="6890666" y="4274027"/>
            <a:ext cx="298506" cy="463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752" h="2715">
                <a:moveTo>
                  <a:pt x="698" y="2137"/>
                </a:moveTo>
                <a:lnTo>
                  <a:pt x="698" y="2132"/>
                </a:lnTo>
                <a:cubicBezTo>
                  <a:pt x="695" y="2035"/>
                  <a:pt x="794" y="1957"/>
                  <a:pt x="872" y="1959"/>
                </a:cubicBezTo>
                <a:lnTo>
                  <a:pt x="876" y="1959"/>
                </a:lnTo>
                <a:lnTo>
                  <a:pt x="881" y="1959"/>
                </a:lnTo>
                <a:cubicBezTo>
                  <a:pt x="979" y="1956"/>
                  <a:pt x="1056" y="2055"/>
                  <a:pt x="1054" y="2133"/>
                </a:cubicBezTo>
                <a:lnTo>
                  <a:pt x="1054" y="2137"/>
                </a:lnTo>
                <a:lnTo>
                  <a:pt x="1054" y="2142"/>
                </a:lnTo>
                <a:cubicBezTo>
                  <a:pt x="1057" y="2240"/>
                  <a:pt x="959" y="2317"/>
                  <a:pt x="880" y="2315"/>
                </a:cubicBezTo>
                <a:lnTo>
                  <a:pt x="876" y="2315"/>
                </a:lnTo>
                <a:lnTo>
                  <a:pt x="871" y="2315"/>
                </a:lnTo>
                <a:cubicBezTo>
                  <a:pt x="774" y="2318"/>
                  <a:pt x="696" y="2220"/>
                  <a:pt x="698" y="2141"/>
                </a:cubicBezTo>
                <a:lnTo>
                  <a:pt x="698" y="2137"/>
                </a:lnTo>
                <a:close/>
                <a:moveTo>
                  <a:pt x="0" y="292"/>
                </a:moveTo>
                <a:lnTo>
                  <a:pt x="0" y="284"/>
                </a:lnTo>
                <a:lnTo>
                  <a:pt x="0" y="277"/>
                </a:lnTo>
                <a:cubicBezTo>
                  <a:pt x="-3" y="120"/>
                  <a:pt x="167" y="-3"/>
                  <a:pt x="279" y="0"/>
                </a:cubicBezTo>
                <a:lnTo>
                  <a:pt x="285" y="0"/>
                </a:lnTo>
                <a:lnTo>
                  <a:pt x="292" y="0"/>
                </a:lnTo>
                <a:lnTo>
                  <a:pt x="1460" y="0"/>
                </a:lnTo>
                <a:lnTo>
                  <a:pt x="1468" y="0"/>
                </a:lnTo>
                <a:lnTo>
                  <a:pt x="1475" y="0"/>
                </a:lnTo>
                <a:cubicBezTo>
                  <a:pt x="1632" y="-3"/>
                  <a:pt x="1755" y="167"/>
                  <a:pt x="1752" y="279"/>
                </a:cubicBezTo>
                <a:lnTo>
                  <a:pt x="1752" y="285"/>
                </a:lnTo>
                <a:lnTo>
                  <a:pt x="1752" y="292"/>
                </a:lnTo>
                <a:lnTo>
                  <a:pt x="1752" y="2423"/>
                </a:lnTo>
                <a:lnTo>
                  <a:pt x="1752" y="2431"/>
                </a:lnTo>
                <a:lnTo>
                  <a:pt x="1752" y="2438"/>
                </a:lnTo>
                <a:cubicBezTo>
                  <a:pt x="1755" y="2595"/>
                  <a:pt x="1585" y="2718"/>
                  <a:pt x="1473" y="2715"/>
                </a:cubicBezTo>
                <a:lnTo>
                  <a:pt x="1467" y="2715"/>
                </a:lnTo>
                <a:lnTo>
                  <a:pt x="1460" y="2715"/>
                </a:lnTo>
                <a:lnTo>
                  <a:pt x="292" y="2715"/>
                </a:lnTo>
                <a:lnTo>
                  <a:pt x="284" y="2715"/>
                </a:lnTo>
                <a:lnTo>
                  <a:pt x="277" y="2715"/>
                </a:lnTo>
                <a:cubicBezTo>
                  <a:pt x="120" y="2718"/>
                  <a:pt x="-3" y="2548"/>
                  <a:pt x="0" y="2436"/>
                </a:cubicBezTo>
                <a:lnTo>
                  <a:pt x="0" y="2430"/>
                </a:lnTo>
                <a:lnTo>
                  <a:pt x="0" y="2423"/>
                </a:lnTo>
                <a:lnTo>
                  <a:pt x="0" y="292"/>
                </a:lnTo>
                <a:close/>
                <a:moveTo>
                  <a:pt x="254" y="474"/>
                </a:moveTo>
                <a:lnTo>
                  <a:pt x="254" y="469"/>
                </a:lnTo>
                <a:lnTo>
                  <a:pt x="254" y="464"/>
                </a:lnTo>
                <a:cubicBezTo>
                  <a:pt x="252" y="352"/>
                  <a:pt x="372" y="265"/>
                  <a:pt x="452" y="267"/>
                </a:cubicBezTo>
                <a:lnTo>
                  <a:pt x="456" y="267"/>
                </a:lnTo>
                <a:lnTo>
                  <a:pt x="461" y="267"/>
                </a:lnTo>
                <a:lnTo>
                  <a:pt x="1291" y="267"/>
                </a:lnTo>
                <a:lnTo>
                  <a:pt x="1296" y="267"/>
                </a:lnTo>
                <a:lnTo>
                  <a:pt x="1301" y="267"/>
                </a:lnTo>
                <a:cubicBezTo>
                  <a:pt x="1413" y="265"/>
                  <a:pt x="1500" y="386"/>
                  <a:pt x="1498" y="465"/>
                </a:cubicBezTo>
                <a:lnTo>
                  <a:pt x="1498" y="470"/>
                </a:lnTo>
                <a:lnTo>
                  <a:pt x="1498" y="474"/>
                </a:lnTo>
                <a:lnTo>
                  <a:pt x="1498" y="2241"/>
                </a:lnTo>
                <a:lnTo>
                  <a:pt x="1498" y="2246"/>
                </a:lnTo>
                <a:lnTo>
                  <a:pt x="1498" y="2251"/>
                </a:lnTo>
                <a:cubicBezTo>
                  <a:pt x="1500" y="2363"/>
                  <a:pt x="1380" y="2450"/>
                  <a:pt x="1300" y="2448"/>
                </a:cubicBezTo>
                <a:lnTo>
                  <a:pt x="1296" y="2448"/>
                </a:lnTo>
                <a:lnTo>
                  <a:pt x="1291" y="2448"/>
                </a:lnTo>
                <a:lnTo>
                  <a:pt x="461" y="2448"/>
                </a:lnTo>
                <a:lnTo>
                  <a:pt x="456" y="2448"/>
                </a:lnTo>
                <a:lnTo>
                  <a:pt x="451" y="2448"/>
                </a:lnTo>
                <a:cubicBezTo>
                  <a:pt x="339" y="2450"/>
                  <a:pt x="252" y="2329"/>
                  <a:pt x="254" y="2250"/>
                </a:cubicBezTo>
                <a:lnTo>
                  <a:pt x="254" y="2245"/>
                </a:lnTo>
                <a:lnTo>
                  <a:pt x="254" y="2241"/>
                </a:lnTo>
                <a:lnTo>
                  <a:pt x="254" y="474"/>
                </a:lnTo>
                <a:close/>
                <a:moveTo>
                  <a:pt x="512" y="483"/>
                </a:moveTo>
                <a:cubicBezTo>
                  <a:pt x="511" y="462"/>
                  <a:pt x="532" y="445"/>
                  <a:pt x="549" y="446"/>
                </a:cubicBezTo>
                <a:lnTo>
                  <a:pt x="1203" y="446"/>
                </a:lnTo>
                <a:cubicBezTo>
                  <a:pt x="1224" y="445"/>
                  <a:pt x="1241" y="466"/>
                  <a:pt x="1240" y="483"/>
                </a:cubicBezTo>
                <a:lnTo>
                  <a:pt x="1240" y="631"/>
                </a:lnTo>
                <a:cubicBezTo>
                  <a:pt x="1241" y="652"/>
                  <a:pt x="1220" y="669"/>
                  <a:pt x="1203" y="668"/>
                </a:cubicBezTo>
                <a:lnTo>
                  <a:pt x="549" y="668"/>
                </a:lnTo>
                <a:cubicBezTo>
                  <a:pt x="528" y="669"/>
                  <a:pt x="511" y="649"/>
                  <a:pt x="512" y="631"/>
                </a:cubicBezTo>
                <a:lnTo>
                  <a:pt x="512" y="4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id="{A102BE59-D5F8-40AE-A807-C66A12BF29A8}"/>
              </a:ext>
            </a:extLst>
          </p:cNvPr>
          <p:cNvSpPr txBox="1"/>
          <p:nvPr/>
        </p:nvSpPr>
        <p:spPr>
          <a:xfrm>
            <a:off x="8230288" y="3976723"/>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0" dirty="0">
                <a:gradFill>
                  <a:gsLst>
                    <a:gs pos="100000">
                      <a:srgbClr val="7A00FF"/>
                    </a:gs>
                    <a:gs pos="0">
                      <a:srgbClr val="E1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40" name="矩形 39">
            <a:extLst>
              <a:ext uri="{FF2B5EF4-FFF2-40B4-BE49-F238E27FC236}">
                <a16:creationId xmlns:a16="http://schemas.microsoft.com/office/drawing/2014/main" id="{05CDF624-1FEF-4A28-9C5E-707BB6A33045}"/>
              </a:ext>
            </a:extLst>
          </p:cNvPr>
          <p:cNvSpPr/>
          <p:nvPr/>
        </p:nvSpPr>
        <p:spPr>
          <a:xfrm>
            <a:off x="8238575" y="4417637"/>
            <a:ext cx="2831027" cy="617605"/>
          </a:xfrm>
          <a:prstGeom prst="rect">
            <a:avLst/>
          </a:prstGeom>
        </p:spPr>
        <p:txBody>
          <a:bodyPr wrap="square">
            <a:spAutoFit/>
          </a:bodyPr>
          <a:lstStyle/>
          <a:p>
            <a:pPr lvl="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4238571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6" name="矩形 5">
            <a:extLst>
              <a:ext uri="{FF2B5EF4-FFF2-40B4-BE49-F238E27FC236}">
                <a16:creationId xmlns:a16="http://schemas.microsoft.com/office/drawing/2014/main" id="{2EBC1E50-1362-4DDD-95C5-F5D8CF1BEC2E}"/>
              </a:ext>
            </a:extLst>
          </p:cNvPr>
          <p:cNvSpPr/>
          <p:nvPr/>
        </p:nvSpPr>
        <p:spPr>
          <a:xfrm>
            <a:off x="555610" y="38139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 name="文本框 6">
            <a:extLst>
              <a:ext uri="{FF2B5EF4-FFF2-40B4-BE49-F238E27FC236}">
                <a16:creationId xmlns:a16="http://schemas.microsoft.com/office/drawing/2014/main" id="{DADB6506-9836-424A-B852-FB19A09C61FE}"/>
              </a:ext>
            </a:extLst>
          </p:cNvPr>
          <p:cNvSpPr txBox="1"/>
          <p:nvPr/>
        </p:nvSpPr>
        <p:spPr>
          <a:xfrm>
            <a:off x="606077" y="37150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01</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8" name="文本框 7">
            <a:extLst>
              <a:ext uri="{FF2B5EF4-FFF2-40B4-BE49-F238E27FC236}">
                <a16:creationId xmlns:a16="http://schemas.microsoft.com/office/drawing/2014/main" id="{40354394-35CF-460C-89D3-A09F06116882}"/>
              </a:ext>
            </a:extLst>
          </p:cNvPr>
          <p:cNvSpPr txBox="1"/>
          <p:nvPr/>
        </p:nvSpPr>
        <p:spPr>
          <a:xfrm>
            <a:off x="1297146" y="340725"/>
            <a:ext cx="1145021"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艺术总论</a:t>
            </a:r>
          </a:p>
        </p:txBody>
      </p:sp>
      <p:sp>
        <p:nvSpPr>
          <p:cNvPr id="9" name="文本框 8">
            <a:extLst>
              <a:ext uri="{FF2B5EF4-FFF2-40B4-BE49-F238E27FC236}">
                <a16:creationId xmlns:a16="http://schemas.microsoft.com/office/drawing/2014/main" id="{01A3B99E-4D0D-4E55-ABE4-DC621CC787F8}"/>
              </a:ext>
            </a:extLst>
          </p:cNvPr>
          <p:cNvSpPr txBox="1"/>
          <p:nvPr/>
        </p:nvSpPr>
        <p:spPr>
          <a:xfrm>
            <a:off x="2608580" y="482037"/>
            <a:ext cx="1339202"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GENERAL ART</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6" name="矩形 15">
            <a:extLst>
              <a:ext uri="{FF2B5EF4-FFF2-40B4-BE49-F238E27FC236}">
                <a16:creationId xmlns:a16="http://schemas.microsoft.com/office/drawing/2014/main" id="{5DA4FACB-8C92-461B-B267-8477048062AA}"/>
              </a:ext>
            </a:extLst>
          </p:cNvPr>
          <p:cNvSpPr/>
          <p:nvPr/>
        </p:nvSpPr>
        <p:spPr>
          <a:xfrm>
            <a:off x="1024607" y="2351314"/>
            <a:ext cx="3039789" cy="1280162"/>
          </a:xfrm>
          <a:prstGeom prst="rect">
            <a:avLst/>
          </a:pr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sp>
        <p:nvSpPr>
          <p:cNvPr id="17" name="矩形 16">
            <a:extLst>
              <a:ext uri="{FF2B5EF4-FFF2-40B4-BE49-F238E27FC236}">
                <a16:creationId xmlns:a16="http://schemas.microsoft.com/office/drawing/2014/main" id="{F175AE8F-87DB-4D0E-BDC6-EACBE24874E6}"/>
              </a:ext>
            </a:extLst>
          </p:cNvPr>
          <p:cNvSpPr/>
          <p:nvPr/>
        </p:nvSpPr>
        <p:spPr>
          <a:xfrm>
            <a:off x="791819" y="2443481"/>
            <a:ext cx="1066800" cy="1066800"/>
          </a:xfrm>
          <a:prstGeom prst="rect">
            <a:avLst/>
          </a:prstGeom>
          <a:gradFill flip="none" rotWithShape="1">
            <a:gsLst>
              <a:gs pos="0">
                <a:srgbClr val="E100FF"/>
              </a:gs>
              <a:gs pos="100000">
                <a:srgbClr val="7A00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pic>
        <p:nvPicPr>
          <p:cNvPr id="18" name="图形 17" descr="业务增长">
            <a:extLst>
              <a:ext uri="{FF2B5EF4-FFF2-40B4-BE49-F238E27FC236}">
                <a16:creationId xmlns:a16="http://schemas.microsoft.com/office/drawing/2014/main" id="{54D7F3BB-342B-4411-971B-922A19C7453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0572" y="2658709"/>
            <a:ext cx="628344" cy="628344"/>
          </a:xfrm>
          <a:prstGeom prst="rect">
            <a:avLst/>
          </a:prstGeom>
          <a:effectLst>
            <a:outerShdw blurRad="50800" dist="38100" dir="2700000" algn="tl" rotWithShape="0">
              <a:prstClr val="black">
                <a:alpha val="40000"/>
              </a:prstClr>
            </a:outerShdw>
          </a:effectLst>
        </p:spPr>
      </p:pic>
      <p:sp>
        <p:nvSpPr>
          <p:cNvPr id="19" name="矩形 18">
            <a:extLst>
              <a:ext uri="{FF2B5EF4-FFF2-40B4-BE49-F238E27FC236}">
                <a16:creationId xmlns:a16="http://schemas.microsoft.com/office/drawing/2014/main" id="{864A4D2C-962C-4B0B-85ED-BD93A10D5C10}"/>
              </a:ext>
            </a:extLst>
          </p:cNvPr>
          <p:cNvSpPr/>
          <p:nvPr/>
        </p:nvSpPr>
        <p:spPr>
          <a:xfrm>
            <a:off x="1961048" y="2714799"/>
            <a:ext cx="2020009" cy="553100"/>
          </a:xfrm>
          <a:prstGeom prst="rect">
            <a:avLst/>
          </a:prstGeom>
          <a:noFill/>
          <a:effectLst>
            <a:outerShdw blurRad="381000" algn="ctr" rotWithShape="0">
              <a:prstClr val="black">
                <a:alpha val="25000"/>
              </a:prstClr>
            </a:outerShdw>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a:t>
            </a:r>
            <a:endParaRPr kumimoji="0" lang="zh-CN" altLang="en-US" sz="900" b="0" i="0" u="none" strike="noStrike" kern="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a:endParaRPr>
          </a:p>
        </p:txBody>
      </p:sp>
      <p:sp>
        <p:nvSpPr>
          <p:cNvPr id="21" name="矩形 20">
            <a:extLst>
              <a:ext uri="{FF2B5EF4-FFF2-40B4-BE49-F238E27FC236}">
                <a16:creationId xmlns:a16="http://schemas.microsoft.com/office/drawing/2014/main" id="{F84D2D2F-99B2-48FB-BFB4-8F72B4C519FF}"/>
              </a:ext>
            </a:extLst>
          </p:cNvPr>
          <p:cNvSpPr/>
          <p:nvPr/>
        </p:nvSpPr>
        <p:spPr>
          <a:xfrm>
            <a:off x="4692500" y="2351314"/>
            <a:ext cx="3039789" cy="1280162"/>
          </a:xfrm>
          <a:prstGeom prst="rect">
            <a:avLst/>
          </a:pr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sp>
        <p:nvSpPr>
          <p:cNvPr id="22" name="矩形 21">
            <a:extLst>
              <a:ext uri="{FF2B5EF4-FFF2-40B4-BE49-F238E27FC236}">
                <a16:creationId xmlns:a16="http://schemas.microsoft.com/office/drawing/2014/main" id="{9978B6B8-87C5-4976-8A26-B9FE7CF257F6}"/>
              </a:ext>
            </a:extLst>
          </p:cNvPr>
          <p:cNvSpPr/>
          <p:nvPr/>
        </p:nvSpPr>
        <p:spPr>
          <a:xfrm>
            <a:off x="4459712" y="2443481"/>
            <a:ext cx="1066800" cy="1066800"/>
          </a:xfrm>
          <a:prstGeom prst="rect">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pic>
        <p:nvPicPr>
          <p:cNvPr id="23" name="图形 22" descr="公文包">
            <a:extLst>
              <a:ext uri="{FF2B5EF4-FFF2-40B4-BE49-F238E27FC236}">
                <a16:creationId xmlns:a16="http://schemas.microsoft.com/office/drawing/2014/main" id="{E3FD1E59-B1B8-430B-A2A1-1FCE0B8673CA}"/>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668842" y="2660461"/>
            <a:ext cx="628344" cy="628344"/>
          </a:xfrm>
          <a:prstGeom prst="rect">
            <a:avLst/>
          </a:prstGeom>
          <a:effectLst>
            <a:outerShdw blurRad="50800" dist="38100" dir="2700000" algn="tl" rotWithShape="0">
              <a:prstClr val="black">
                <a:alpha val="40000"/>
              </a:prstClr>
            </a:outerShdw>
          </a:effectLst>
        </p:spPr>
      </p:pic>
      <p:sp>
        <p:nvSpPr>
          <p:cNvPr id="24" name="矩形 23">
            <a:extLst>
              <a:ext uri="{FF2B5EF4-FFF2-40B4-BE49-F238E27FC236}">
                <a16:creationId xmlns:a16="http://schemas.microsoft.com/office/drawing/2014/main" id="{D338D7BB-B60E-4B74-8E4B-BF0455CD6456}"/>
              </a:ext>
            </a:extLst>
          </p:cNvPr>
          <p:cNvSpPr/>
          <p:nvPr/>
        </p:nvSpPr>
        <p:spPr>
          <a:xfrm>
            <a:off x="5642746" y="2714799"/>
            <a:ext cx="2020009" cy="550279"/>
          </a:xfrm>
          <a:prstGeom prst="rect">
            <a:avLst/>
          </a:prstGeom>
          <a:noFill/>
          <a:effectLst>
            <a:outerShdw blurRad="381000" algn="ctr" rotWithShape="0">
              <a:prstClr val="black">
                <a:alpha val="25000"/>
              </a:prstClr>
            </a:outerShdw>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a:t>
            </a:r>
            <a:endParaRPr kumimoji="0" lang="zh-CN" altLang="en-US" sz="900" b="0" i="0" u="none" strike="noStrike" kern="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a:endParaRPr>
          </a:p>
        </p:txBody>
      </p:sp>
      <p:sp>
        <p:nvSpPr>
          <p:cNvPr id="26" name="矩形 25">
            <a:extLst>
              <a:ext uri="{FF2B5EF4-FFF2-40B4-BE49-F238E27FC236}">
                <a16:creationId xmlns:a16="http://schemas.microsoft.com/office/drawing/2014/main" id="{CB0C0487-EF17-4081-BFEC-F95BFA4BCB13}"/>
              </a:ext>
            </a:extLst>
          </p:cNvPr>
          <p:cNvSpPr/>
          <p:nvPr/>
        </p:nvSpPr>
        <p:spPr>
          <a:xfrm>
            <a:off x="2858553" y="3991457"/>
            <a:ext cx="3039789" cy="1280162"/>
          </a:xfrm>
          <a:prstGeom prst="rect">
            <a:avLst/>
          </a:pr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sp>
        <p:nvSpPr>
          <p:cNvPr id="27" name="矩形 26">
            <a:extLst>
              <a:ext uri="{FF2B5EF4-FFF2-40B4-BE49-F238E27FC236}">
                <a16:creationId xmlns:a16="http://schemas.microsoft.com/office/drawing/2014/main" id="{95618E6C-7AC5-4370-86DB-146DFE2D1E12}"/>
              </a:ext>
            </a:extLst>
          </p:cNvPr>
          <p:cNvSpPr/>
          <p:nvPr/>
        </p:nvSpPr>
        <p:spPr>
          <a:xfrm>
            <a:off x="2625765" y="4083624"/>
            <a:ext cx="1066800" cy="1066800"/>
          </a:xfrm>
          <a:prstGeom prst="rect">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pic>
        <p:nvPicPr>
          <p:cNvPr id="28" name="图形 27" descr="集体讨论">
            <a:extLst>
              <a:ext uri="{FF2B5EF4-FFF2-40B4-BE49-F238E27FC236}">
                <a16:creationId xmlns:a16="http://schemas.microsoft.com/office/drawing/2014/main" id="{BC45E7FB-9F86-4A4B-86E2-6CD7347AEFC0}"/>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844993" y="4298244"/>
            <a:ext cx="628344" cy="628344"/>
          </a:xfrm>
          <a:prstGeom prst="rect">
            <a:avLst/>
          </a:prstGeom>
          <a:effectLst>
            <a:outerShdw blurRad="50800" dist="38100" dir="2700000" algn="tl" rotWithShape="0">
              <a:prstClr val="black">
                <a:alpha val="40000"/>
              </a:prstClr>
            </a:outerShdw>
          </a:effectLst>
        </p:spPr>
      </p:pic>
      <p:sp>
        <p:nvSpPr>
          <p:cNvPr id="29" name="矩形 28">
            <a:extLst>
              <a:ext uri="{FF2B5EF4-FFF2-40B4-BE49-F238E27FC236}">
                <a16:creationId xmlns:a16="http://schemas.microsoft.com/office/drawing/2014/main" id="{2D405B43-3C8C-4E2F-BF8A-A1A16D6688F7}"/>
              </a:ext>
            </a:extLst>
          </p:cNvPr>
          <p:cNvSpPr/>
          <p:nvPr/>
        </p:nvSpPr>
        <p:spPr>
          <a:xfrm>
            <a:off x="3795604" y="4359808"/>
            <a:ext cx="2020009" cy="550279"/>
          </a:xfrm>
          <a:prstGeom prst="rect">
            <a:avLst/>
          </a:prstGeom>
          <a:noFill/>
          <a:effectLst>
            <a:outerShdw blurRad="381000" algn="ctr" rotWithShape="0">
              <a:prstClr val="black">
                <a:alpha val="25000"/>
              </a:prstClr>
            </a:outerShdw>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a:t>
            </a:r>
            <a:endParaRPr kumimoji="0" lang="zh-CN" altLang="en-US" sz="900" b="0" i="0" u="none" strike="noStrike" kern="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a:endParaRPr>
          </a:p>
        </p:txBody>
      </p:sp>
      <p:sp>
        <p:nvSpPr>
          <p:cNvPr id="31" name="矩形 30">
            <a:extLst>
              <a:ext uri="{FF2B5EF4-FFF2-40B4-BE49-F238E27FC236}">
                <a16:creationId xmlns:a16="http://schemas.microsoft.com/office/drawing/2014/main" id="{F766B1EE-6546-4079-8F14-CB391646F840}"/>
              </a:ext>
            </a:extLst>
          </p:cNvPr>
          <p:cNvSpPr/>
          <p:nvPr/>
        </p:nvSpPr>
        <p:spPr>
          <a:xfrm>
            <a:off x="6526446" y="3991457"/>
            <a:ext cx="3039789" cy="1280162"/>
          </a:xfrm>
          <a:prstGeom prst="rect">
            <a:avLst/>
          </a:pr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sp>
        <p:nvSpPr>
          <p:cNvPr id="32" name="矩形 31">
            <a:extLst>
              <a:ext uri="{FF2B5EF4-FFF2-40B4-BE49-F238E27FC236}">
                <a16:creationId xmlns:a16="http://schemas.microsoft.com/office/drawing/2014/main" id="{BD27F252-1EBB-427F-9A60-4AC1B0562BEB}"/>
              </a:ext>
            </a:extLst>
          </p:cNvPr>
          <p:cNvSpPr/>
          <p:nvPr/>
        </p:nvSpPr>
        <p:spPr>
          <a:xfrm>
            <a:off x="6293658" y="4083624"/>
            <a:ext cx="1066800" cy="1066800"/>
          </a:xfrm>
          <a:prstGeom prst="rect">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pic>
        <p:nvPicPr>
          <p:cNvPr id="33" name="图形 32" descr="会议">
            <a:extLst>
              <a:ext uri="{FF2B5EF4-FFF2-40B4-BE49-F238E27FC236}">
                <a16:creationId xmlns:a16="http://schemas.microsoft.com/office/drawing/2014/main" id="{42F46FCE-DBFB-41A8-BDF8-8B4C44FB7656}"/>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512886" y="4298244"/>
            <a:ext cx="628344" cy="628344"/>
          </a:xfrm>
          <a:prstGeom prst="rect">
            <a:avLst/>
          </a:prstGeom>
          <a:effectLst>
            <a:outerShdw blurRad="50800" dist="38100" dir="2700000" algn="tl" rotWithShape="0">
              <a:prstClr val="black">
                <a:alpha val="40000"/>
              </a:prstClr>
            </a:outerShdw>
          </a:effectLst>
        </p:spPr>
      </p:pic>
      <p:sp>
        <p:nvSpPr>
          <p:cNvPr id="34" name="矩形 33">
            <a:extLst>
              <a:ext uri="{FF2B5EF4-FFF2-40B4-BE49-F238E27FC236}">
                <a16:creationId xmlns:a16="http://schemas.microsoft.com/office/drawing/2014/main" id="{62372BC8-6BBD-4EE1-8273-2DA3A81B66E6}"/>
              </a:ext>
            </a:extLst>
          </p:cNvPr>
          <p:cNvSpPr/>
          <p:nvPr/>
        </p:nvSpPr>
        <p:spPr>
          <a:xfrm>
            <a:off x="7462887" y="4359808"/>
            <a:ext cx="2020009" cy="550279"/>
          </a:xfrm>
          <a:prstGeom prst="rect">
            <a:avLst/>
          </a:prstGeom>
          <a:noFill/>
          <a:effectLst>
            <a:outerShdw blurRad="381000" algn="ctr" rotWithShape="0">
              <a:prstClr val="black">
                <a:alpha val="25000"/>
              </a:prstClr>
            </a:outerShdw>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a:t>
            </a:r>
            <a:endParaRPr kumimoji="0" lang="zh-CN" altLang="en-US" sz="900" b="0" i="0" u="none" strike="noStrike" kern="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a:endParaRPr>
          </a:p>
        </p:txBody>
      </p:sp>
      <p:sp>
        <p:nvSpPr>
          <p:cNvPr id="36" name="矩形 35">
            <a:extLst>
              <a:ext uri="{FF2B5EF4-FFF2-40B4-BE49-F238E27FC236}">
                <a16:creationId xmlns:a16="http://schemas.microsoft.com/office/drawing/2014/main" id="{AD9ABF96-D783-4D5E-B2A6-23666EF2DC31}"/>
              </a:ext>
            </a:extLst>
          </p:cNvPr>
          <p:cNvSpPr/>
          <p:nvPr/>
        </p:nvSpPr>
        <p:spPr>
          <a:xfrm>
            <a:off x="8360393" y="2351314"/>
            <a:ext cx="3039789" cy="1280162"/>
          </a:xfrm>
          <a:prstGeom prst="rect">
            <a:avLst/>
          </a:pr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sp>
        <p:nvSpPr>
          <p:cNvPr id="37" name="矩形 36">
            <a:extLst>
              <a:ext uri="{FF2B5EF4-FFF2-40B4-BE49-F238E27FC236}">
                <a16:creationId xmlns:a16="http://schemas.microsoft.com/office/drawing/2014/main" id="{7CCD6DA7-91D8-4C03-B4B3-870D5FDC9DF1}"/>
              </a:ext>
            </a:extLst>
          </p:cNvPr>
          <p:cNvSpPr/>
          <p:nvPr/>
        </p:nvSpPr>
        <p:spPr>
          <a:xfrm>
            <a:off x="8127605" y="2443481"/>
            <a:ext cx="1066800" cy="1066800"/>
          </a:xfrm>
          <a:prstGeom prst="rect">
            <a:avLst/>
          </a:prstGeom>
          <a:gradFill flip="none" rotWithShape="1">
            <a:gsLst>
              <a:gs pos="0">
                <a:srgbClr val="E100FF"/>
              </a:gs>
              <a:gs pos="100000">
                <a:srgbClr val="7A00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endParaRPr>
          </a:p>
        </p:txBody>
      </p:sp>
      <p:pic>
        <p:nvPicPr>
          <p:cNvPr id="38" name="图形 37" descr="媒体演示文稿">
            <a:extLst>
              <a:ext uri="{FF2B5EF4-FFF2-40B4-BE49-F238E27FC236}">
                <a16:creationId xmlns:a16="http://schemas.microsoft.com/office/drawing/2014/main" id="{3518F3C6-6EED-4C1B-B67B-1A95CF216CBA}"/>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8345879" y="2660461"/>
            <a:ext cx="628344" cy="628344"/>
          </a:xfrm>
          <a:prstGeom prst="rect">
            <a:avLst/>
          </a:prstGeom>
          <a:effectLst>
            <a:outerShdw blurRad="50800" dist="38100" dir="2700000" algn="tl" rotWithShape="0">
              <a:prstClr val="black">
                <a:alpha val="40000"/>
              </a:prstClr>
            </a:outerShdw>
          </a:effectLst>
        </p:spPr>
      </p:pic>
      <p:sp>
        <p:nvSpPr>
          <p:cNvPr id="39" name="矩形 38">
            <a:extLst>
              <a:ext uri="{FF2B5EF4-FFF2-40B4-BE49-F238E27FC236}">
                <a16:creationId xmlns:a16="http://schemas.microsoft.com/office/drawing/2014/main" id="{3A21493C-2029-455F-B19F-16BA5F400DB6}"/>
              </a:ext>
            </a:extLst>
          </p:cNvPr>
          <p:cNvSpPr/>
          <p:nvPr/>
        </p:nvSpPr>
        <p:spPr>
          <a:xfrm>
            <a:off x="9296834" y="2714799"/>
            <a:ext cx="2020009" cy="550279"/>
          </a:xfrm>
          <a:prstGeom prst="rect">
            <a:avLst/>
          </a:prstGeom>
          <a:noFill/>
          <a:effectLst>
            <a:outerShdw blurRad="381000" algn="ctr" rotWithShape="0">
              <a:prstClr val="black">
                <a:alpha val="25000"/>
              </a:prstClr>
            </a:outerShdw>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点击此处添加文本内容，如关键词部分简单介绍等。</a:t>
            </a:r>
            <a:endParaRPr kumimoji="0" lang="zh-CN" altLang="en-US" sz="900" b="0" i="0" u="none" strike="noStrike" kern="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a:endParaRPr>
          </a:p>
        </p:txBody>
      </p:sp>
    </p:spTree>
    <p:extLst>
      <p:ext uri="{BB962C8B-B14F-4D97-AF65-F5344CB8AC3E}">
        <p14:creationId xmlns:p14="http://schemas.microsoft.com/office/powerpoint/2010/main" val="1077545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6" name="矩形 5">
            <a:extLst>
              <a:ext uri="{FF2B5EF4-FFF2-40B4-BE49-F238E27FC236}">
                <a16:creationId xmlns:a16="http://schemas.microsoft.com/office/drawing/2014/main" id="{2EBC1E50-1362-4DDD-95C5-F5D8CF1BEC2E}"/>
              </a:ext>
            </a:extLst>
          </p:cNvPr>
          <p:cNvSpPr/>
          <p:nvPr/>
        </p:nvSpPr>
        <p:spPr>
          <a:xfrm>
            <a:off x="555610" y="38139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 name="文本框 6">
            <a:extLst>
              <a:ext uri="{FF2B5EF4-FFF2-40B4-BE49-F238E27FC236}">
                <a16:creationId xmlns:a16="http://schemas.microsoft.com/office/drawing/2014/main" id="{DADB6506-9836-424A-B852-FB19A09C61FE}"/>
              </a:ext>
            </a:extLst>
          </p:cNvPr>
          <p:cNvSpPr txBox="1"/>
          <p:nvPr/>
        </p:nvSpPr>
        <p:spPr>
          <a:xfrm>
            <a:off x="606077" y="37150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01</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8" name="文本框 7">
            <a:extLst>
              <a:ext uri="{FF2B5EF4-FFF2-40B4-BE49-F238E27FC236}">
                <a16:creationId xmlns:a16="http://schemas.microsoft.com/office/drawing/2014/main" id="{40354394-35CF-460C-89D3-A09F06116882}"/>
              </a:ext>
            </a:extLst>
          </p:cNvPr>
          <p:cNvSpPr txBox="1"/>
          <p:nvPr/>
        </p:nvSpPr>
        <p:spPr>
          <a:xfrm>
            <a:off x="1297146" y="340725"/>
            <a:ext cx="1145021"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艺术总论</a:t>
            </a:r>
          </a:p>
        </p:txBody>
      </p:sp>
      <p:sp>
        <p:nvSpPr>
          <p:cNvPr id="9" name="文本框 8">
            <a:extLst>
              <a:ext uri="{FF2B5EF4-FFF2-40B4-BE49-F238E27FC236}">
                <a16:creationId xmlns:a16="http://schemas.microsoft.com/office/drawing/2014/main" id="{01A3B99E-4D0D-4E55-ABE4-DC621CC787F8}"/>
              </a:ext>
            </a:extLst>
          </p:cNvPr>
          <p:cNvSpPr txBox="1"/>
          <p:nvPr/>
        </p:nvSpPr>
        <p:spPr>
          <a:xfrm>
            <a:off x="2608580" y="482037"/>
            <a:ext cx="1339202"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GENERAL ART</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cxnSp>
        <p:nvCxnSpPr>
          <p:cNvPr id="16" name="直接连接符 15">
            <a:extLst>
              <a:ext uri="{FF2B5EF4-FFF2-40B4-BE49-F238E27FC236}">
                <a16:creationId xmlns:a16="http://schemas.microsoft.com/office/drawing/2014/main" id="{5A7E6DB5-69A7-4E2F-8C22-B3D4EA46F147}"/>
              </a:ext>
            </a:extLst>
          </p:cNvPr>
          <p:cNvCxnSpPr/>
          <p:nvPr/>
        </p:nvCxnSpPr>
        <p:spPr>
          <a:xfrm>
            <a:off x="769344" y="3636324"/>
            <a:ext cx="11096625" cy="0"/>
          </a:xfrm>
          <a:prstGeom prst="line">
            <a:avLst/>
          </a:prstGeom>
          <a:noFill/>
          <a:ln w="6350" cap="flat" cmpd="sng" algn="ctr">
            <a:solidFill>
              <a:sysClr val="window" lastClr="FFFFFF">
                <a:lumMod val="65000"/>
              </a:sysClr>
            </a:solidFill>
            <a:prstDash val="solid"/>
            <a:miter lim="800000"/>
          </a:ln>
          <a:effectLst/>
        </p:spPr>
      </p:cxnSp>
      <p:cxnSp>
        <p:nvCxnSpPr>
          <p:cNvPr id="17" name="直接连接符 16">
            <a:extLst>
              <a:ext uri="{FF2B5EF4-FFF2-40B4-BE49-F238E27FC236}">
                <a16:creationId xmlns:a16="http://schemas.microsoft.com/office/drawing/2014/main" id="{8588C425-4F04-4A3A-93AA-B9375C9D8203}"/>
              </a:ext>
            </a:extLst>
          </p:cNvPr>
          <p:cNvCxnSpPr/>
          <p:nvPr/>
        </p:nvCxnSpPr>
        <p:spPr>
          <a:xfrm>
            <a:off x="4213765" y="1697987"/>
            <a:ext cx="0" cy="3876675"/>
          </a:xfrm>
          <a:prstGeom prst="line">
            <a:avLst/>
          </a:prstGeom>
          <a:noFill/>
          <a:ln w="6350" cap="flat" cmpd="sng" algn="ctr">
            <a:solidFill>
              <a:srgbClr val="A5A5A5"/>
            </a:solidFill>
            <a:prstDash val="solid"/>
            <a:miter lim="800000"/>
          </a:ln>
          <a:effectLst/>
        </p:spPr>
      </p:cxnSp>
      <p:cxnSp>
        <p:nvCxnSpPr>
          <p:cNvPr id="18" name="直接连接符 17">
            <a:extLst>
              <a:ext uri="{FF2B5EF4-FFF2-40B4-BE49-F238E27FC236}">
                <a16:creationId xmlns:a16="http://schemas.microsoft.com/office/drawing/2014/main" id="{312748ED-418C-4837-B9AA-B8CB0D128A1A}"/>
              </a:ext>
            </a:extLst>
          </p:cNvPr>
          <p:cNvCxnSpPr/>
          <p:nvPr/>
        </p:nvCxnSpPr>
        <p:spPr>
          <a:xfrm>
            <a:off x="8080915" y="1697987"/>
            <a:ext cx="0" cy="3876675"/>
          </a:xfrm>
          <a:prstGeom prst="line">
            <a:avLst/>
          </a:prstGeom>
          <a:noFill/>
          <a:ln w="6350" cap="flat" cmpd="sng" algn="ctr">
            <a:solidFill>
              <a:srgbClr val="A5A5A5"/>
            </a:solidFill>
            <a:prstDash val="solid"/>
            <a:miter lim="800000"/>
          </a:ln>
          <a:effectLst/>
        </p:spPr>
      </p:cxnSp>
      <p:sp>
        <p:nvSpPr>
          <p:cNvPr id="20" name="study-notes_42962">
            <a:extLst>
              <a:ext uri="{FF2B5EF4-FFF2-40B4-BE49-F238E27FC236}">
                <a16:creationId xmlns:a16="http://schemas.microsoft.com/office/drawing/2014/main" id="{56A6E121-20C0-472B-ADD8-373F1386B8F9}"/>
              </a:ext>
            </a:extLst>
          </p:cNvPr>
          <p:cNvSpPr>
            <a:spLocks noChangeAspect="1"/>
          </p:cNvSpPr>
          <p:nvPr/>
        </p:nvSpPr>
        <p:spPr bwMode="auto">
          <a:xfrm>
            <a:off x="2119116" y="1892721"/>
            <a:ext cx="548186" cy="509856"/>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gradFill>
            <a:gsLst>
              <a:gs pos="0">
                <a:srgbClr val="E100FF"/>
              </a:gs>
              <a:gs pos="100000">
                <a:srgbClr val="7A00FF"/>
              </a:gs>
            </a:gsLst>
            <a:lin ang="2040000" scaled="0"/>
          </a:gradFill>
          <a:ln>
            <a:noFill/>
          </a:ln>
        </p:spPr>
      </p:sp>
      <p:sp>
        <p:nvSpPr>
          <p:cNvPr id="21" name="文本框 20">
            <a:extLst>
              <a:ext uri="{FF2B5EF4-FFF2-40B4-BE49-F238E27FC236}">
                <a16:creationId xmlns:a16="http://schemas.microsoft.com/office/drawing/2014/main" id="{5348F9CE-8402-496A-B0BD-CC11AA865D2B}"/>
              </a:ext>
            </a:extLst>
          </p:cNvPr>
          <p:cNvSpPr txBox="1"/>
          <p:nvPr/>
        </p:nvSpPr>
        <p:spPr>
          <a:xfrm>
            <a:off x="1294688" y="2443299"/>
            <a:ext cx="2197042"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0">
                <a:gradFill>
                  <a:gsLst>
                    <a:gs pos="0">
                      <a:srgbClr val="E100FF"/>
                    </a:gs>
                    <a:gs pos="100000">
                      <a:srgbClr val="7A00FF"/>
                    </a:gs>
                  </a:gsLst>
                  <a:lin ang="2040000" scaled="0"/>
                </a:gradFill>
                <a:latin typeface="思源黑体 CN Bold" panose="020B0800000000000000" pitchFamily="34" charset="-122"/>
                <a:ea typeface="思源黑体 CN Bold" panose="020B0800000000000000" pitchFamily="34" charset="-122"/>
              </a:rPr>
              <a:t>标题文字添加</a:t>
            </a:r>
            <a:endParaRPr lang="zh-CN" altLang="en-US" sz="2000" b="0" spc="0" dirty="0">
              <a:gradFill>
                <a:gsLst>
                  <a:gs pos="0">
                    <a:srgbClr val="E100FF"/>
                  </a:gs>
                  <a:gs pos="100000">
                    <a:srgbClr val="7A00FF"/>
                  </a:gs>
                </a:gsLst>
                <a:lin ang="2040000" scaled="0"/>
              </a:gradFill>
              <a:latin typeface="思源黑体 CN Bold" panose="020B0800000000000000" pitchFamily="34" charset="-122"/>
              <a:ea typeface="思源黑体 CN Bold" panose="020B0800000000000000" pitchFamily="34" charset="-122"/>
            </a:endParaRPr>
          </a:p>
        </p:txBody>
      </p:sp>
      <p:sp>
        <p:nvSpPr>
          <p:cNvPr id="22" name="矩形 21">
            <a:extLst>
              <a:ext uri="{FF2B5EF4-FFF2-40B4-BE49-F238E27FC236}">
                <a16:creationId xmlns:a16="http://schemas.microsoft.com/office/drawing/2014/main" id="{D85C8DC6-34FF-4C1A-A618-FC725D718588}"/>
              </a:ext>
            </a:extLst>
          </p:cNvPr>
          <p:cNvSpPr/>
          <p:nvPr/>
        </p:nvSpPr>
        <p:spPr>
          <a:xfrm>
            <a:off x="1084086" y="2843833"/>
            <a:ext cx="2618246" cy="573811"/>
          </a:xfrm>
          <a:prstGeom prst="rect">
            <a:avLst/>
          </a:prstGeom>
        </p:spPr>
        <p:txBody>
          <a:bodyPr wrap="square">
            <a:spAutoFit/>
          </a:bodyPr>
          <a:lstStyle/>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点击此处添加文本内容，如关键词</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部分简单介绍等。点击此处</a:t>
            </a:r>
            <a:endParaRPr kumimoji="1" lang="zh-CN" altLang="en-US" sz="1100" dirty="0">
              <a:solidFill>
                <a:srgbClr val="000000"/>
              </a:solidFill>
              <a:latin typeface="思源黑体 CN Light" panose="020B0300000000000000" pitchFamily="34" charset="-122"/>
              <a:ea typeface="思源黑体 CN Light" panose="020B0300000000000000" pitchFamily="34" charset="-122"/>
            </a:endParaRPr>
          </a:p>
        </p:txBody>
      </p:sp>
      <p:sp>
        <p:nvSpPr>
          <p:cNvPr id="24" name="study-notes_42962">
            <a:extLst>
              <a:ext uri="{FF2B5EF4-FFF2-40B4-BE49-F238E27FC236}">
                <a16:creationId xmlns:a16="http://schemas.microsoft.com/office/drawing/2014/main" id="{73A6C4BD-9D85-4192-8566-D0896F83EF05}"/>
              </a:ext>
            </a:extLst>
          </p:cNvPr>
          <p:cNvSpPr>
            <a:spLocks noChangeAspect="1"/>
          </p:cNvSpPr>
          <p:nvPr/>
        </p:nvSpPr>
        <p:spPr bwMode="auto">
          <a:xfrm>
            <a:off x="5861681" y="1873558"/>
            <a:ext cx="485644" cy="548182"/>
          </a:xfrm>
          <a:custGeom>
            <a:avLst/>
            <a:gdLst>
              <a:gd name="connsiteX0" fmla="*/ 211268 w 536440"/>
              <a:gd name="connsiteY0" fmla="*/ 520202 h 605522"/>
              <a:gd name="connsiteX1" fmla="*/ 191678 w 536440"/>
              <a:gd name="connsiteY1" fmla="*/ 539755 h 605522"/>
              <a:gd name="connsiteX2" fmla="*/ 211268 w 536440"/>
              <a:gd name="connsiteY2" fmla="*/ 559308 h 605522"/>
              <a:gd name="connsiteX3" fmla="*/ 230858 w 536440"/>
              <a:gd name="connsiteY3" fmla="*/ 539755 h 605522"/>
              <a:gd name="connsiteX4" fmla="*/ 211268 w 536440"/>
              <a:gd name="connsiteY4" fmla="*/ 520202 h 605522"/>
              <a:gd name="connsiteX5" fmla="*/ 211268 w 536440"/>
              <a:gd name="connsiteY5" fmla="*/ 502426 h 605522"/>
              <a:gd name="connsiteX6" fmla="*/ 248668 w 536440"/>
              <a:gd name="connsiteY6" fmla="*/ 539755 h 605522"/>
              <a:gd name="connsiteX7" fmla="*/ 211268 w 536440"/>
              <a:gd name="connsiteY7" fmla="*/ 577084 h 605522"/>
              <a:gd name="connsiteX8" fmla="*/ 173869 w 536440"/>
              <a:gd name="connsiteY8" fmla="*/ 539755 h 605522"/>
              <a:gd name="connsiteX9" fmla="*/ 211268 w 536440"/>
              <a:gd name="connsiteY9" fmla="*/ 502426 h 605522"/>
              <a:gd name="connsiteX10" fmla="*/ 347548 w 536440"/>
              <a:gd name="connsiteY10" fmla="*/ 464751 h 605522"/>
              <a:gd name="connsiteX11" fmla="*/ 354225 w 536440"/>
              <a:gd name="connsiteY11" fmla="*/ 475416 h 605522"/>
              <a:gd name="connsiteX12" fmla="*/ 319951 w 536440"/>
              <a:gd name="connsiteY12" fmla="*/ 567663 h 605522"/>
              <a:gd name="connsiteX13" fmla="*/ 268228 w 536440"/>
              <a:gd name="connsiteY13" fmla="*/ 605522 h 605522"/>
              <a:gd name="connsiteX14" fmla="*/ 238583 w 536440"/>
              <a:gd name="connsiteY14" fmla="*/ 594147 h 605522"/>
              <a:gd name="connsiteX15" fmla="*/ 237248 w 536440"/>
              <a:gd name="connsiteY15" fmla="*/ 581616 h 605522"/>
              <a:gd name="connsiteX16" fmla="*/ 249800 w 536440"/>
              <a:gd name="connsiteY16" fmla="*/ 580283 h 605522"/>
              <a:gd name="connsiteX17" fmla="*/ 268228 w 536440"/>
              <a:gd name="connsiteY17" fmla="*/ 587748 h 605522"/>
              <a:gd name="connsiteX18" fmla="*/ 336865 w 536440"/>
              <a:gd name="connsiteY18" fmla="*/ 471417 h 605522"/>
              <a:gd name="connsiteX19" fmla="*/ 347548 w 536440"/>
              <a:gd name="connsiteY19" fmla="*/ 464751 h 605522"/>
              <a:gd name="connsiteX20" fmla="*/ 184951 w 536440"/>
              <a:gd name="connsiteY20" fmla="*/ 373636 h 605522"/>
              <a:gd name="connsiteX21" fmla="*/ 192250 w 536440"/>
              <a:gd name="connsiteY21" fmla="*/ 434160 h 605522"/>
              <a:gd name="connsiteX22" fmla="*/ 248322 w 536440"/>
              <a:gd name="connsiteY22" fmla="*/ 410253 h 605522"/>
              <a:gd name="connsiteX23" fmla="*/ 216281 w 536440"/>
              <a:gd name="connsiteY23" fmla="*/ 392566 h 605522"/>
              <a:gd name="connsiteX24" fmla="*/ 184951 w 536440"/>
              <a:gd name="connsiteY24" fmla="*/ 373636 h 605522"/>
              <a:gd name="connsiteX25" fmla="*/ 102445 w 536440"/>
              <a:gd name="connsiteY25" fmla="*/ 314355 h 605522"/>
              <a:gd name="connsiteX26" fmla="*/ 21095 w 536440"/>
              <a:gd name="connsiteY26" fmla="*/ 445270 h 605522"/>
              <a:gd name="connsiteX27" fmla="*/ 119711 w 536440"/>
              <a:gd name="connsiteY27" fmla="*/ 456024 h 605522"/>
              <a:gd name="connsiteX28" fmla="*/ 175250 w 536440"/>
              <a:gd name="connsiteY28" fmla="*/ 440293 h 605522"/>
              <a:gd name="connsiteX29" fmla="*/ 166261 w 536440"/>
              <a:gd name="connsiteY29" fmla="*/ 361548 h 605522"/>
              <a:gd name="connsiteX30" fmla="*/ 102445 w 536440"/>
              <a:gd name="connsiteY30" fmla="*/ 314355 h 605522"/>
              <a:gd name="connsiteX31" fmla="*/ 268226 w 536440"/>
              <a:gd name="connsiteY31" fmla="*/ 284379 h 605522"/>
              <a:gd name="connsiteX32" fmla="*/ 286562 w 536440"/>
              <a:gd name="connsiteY32" fmla="*/ 302793 h 605522"/>
              <a:gd name="connsiteX33" fmla="*/ 277661 w 536440"/>
              <a:gd name="connsiteY33" fmla="*/ 311688 h 605522"/>
              <a:gd name="connsiteX34" fmla="*/ 268760 w 536440"/>
              <a:gd name="connsiteY34" fmla="*/ 302793 h 605522"/>
              <a:gd name="connsiteX35" fmla="*/ 268226 w 536440"/>
              <a:gd name="connsiteY35" fmla="*/ 302170 h 605522"/>
              <a:gd name="connsiteX36" fmla="*/ 259324 w 536440"/>
              <a:gd name="connsiteY36" fmla="*/ 293274 h 605522"/>
              <a:gd name="connsiteX37" fmla="*/ 268226 w 536440"/>
              <a:gd name="connsiteY37" fmla="*/ 284379 h 605522"/>
              <a:gd name="connsiteX38" fmla="*/ 268259 w 536440"/>
              <a:gd name="connsiteY38" fmla="*/ 264192 h 605522"/>
              <a:gd name="connsiteX39" fmla="*/ 229633 w 536440"/>
              <a:gd name="connsiteY39" fmla="*/ 302769 h 605522"/>
              <a:gd name="connsiteX40" fmla="*/ 268259 w 536440"/>
              <a:gd name="connsiteY40" fmla="*/ 341258 h 605522"/>
              <a:gd name="connsiteX41" fmla="*/ 306796 w 536440"/>
              <a:gd name="connsiteY41" fmla="*/ 302769 h 605522"/>
              <a:gd name="connsiteX42" fmla="*/ 268259 w 536440"/>
              <a:gd name="connsiteY42" fmla="*/ 264192 h 605522"/>
              <a:gd name="connsiteX43" fmla="*/ 268259 w 536440"/>
              <a:gd name="connsiteY43" fmla="*/ 246414 h 605522"/>
              <a:gd name="connsiteX44" fmla="*/ 324596 w 536440"/>
              <a:gd name="connsiteY44" fmla="*/ 302769 h 605522"/>
              <a:gd name="connsiteX45" fmla="*/ 268259 w 536440"/>
              <a:gd name="connsiteY45" fmla="*/ 359036 h 605522"/>
              <a:gd name="connsiteX46" fmla="*/ 211833 w 536440"/>
              <a:gd name="connsiteY46" fmla="*/ 302769 h 605522"/>
              <a:gd name="connsiteX47" fmla="*/ 268259 w 536440"/>
              <a:gd name="connsiteY47" fmla="*/ 246414 h 605522"/>
              <a:gd name="connsiteX48" fmla="*/ 40394 w 536440"/>
              <a:gd name="connsiteY48" fmla="*/ 216841 h 605522"/>
              <a:gd name="connsiteX49" fmla="*/ 20822 w 536440"/>
              <a:gd name="connsiteY49" fmla="*/ 236394 h 605522"/>
              <a:gd name="connsiteX50" fmla="*/ 40394 w 536440"/>
              <a:gd name="connsiteY50" fmla="*/ 255947 h 605522"/>
              <a:gd name="connsiteX51" fmla="*/ 59966 w 536440"/>
              <a:gd name="connsiteY51" fmla="*/ 236394 h 605522"/>
              <a:gd name="connsiteX52" fmla="*/ 40394 w 536440"/>
              <a:gd name="connsiteY52" fmla="*/ 216841 h 605522"/>
              <a:gd name="connsiteX53" fmla="*/ 40394 w 536440"/>
              <a:gd name="connsiteY53" fmla="*/ 199065 h 605522"/>
              <a:gd name="connsiteX54" fmla="*/ 77759 w 536440"/>
              <a:gd name="connsiteY54" fmla="*/ 236394 h 605522"/>
              <a:gd name="connsiteX55" fmla="*/ 40394 w 536440"/>
              <a:gd name="connsiteY55" fmla="*/ 273723 h 605522"/>
              <a:gd name="connsiteX56" fmla="*/ 3030 w 536440"/>
              <a:gd name="connsiteY56" fmla="*/ 236394 h 605522"/>
              <a:gd name="connsiteX57" fmla="*/ 40394 w 536440"/>
              <a:gd name="connsiteY57" fmla="*/ 199065 h 605522"/>
              <a:gd name="connsiteX58" fmla="*/ 344180 w 536440"/>
              <a:gd name="connsiteY58" fmla="*/ 171442 h 605522"/>
              <a:gd name="connsiteX59" fmla="*/ 288108 w 536440"/>
              <a:gd name="connsiteY59" fmla="*/ 195350 h 605522"/>
              <a:gd name="connsiteX60" fmla="*/ 320149 w 536440"/>
              <a:gd name="connsiteY60" fmla="*/ 212947 h 605522"/>
              <a:gd name="connsiteX61" fmla="*/ 351479 w 536440"/>
              <a:gd name="connsiteY61" fmla="*/ 231878 h 605522"/>
              <a:gd name="connsiteX62" fmla="*/ 344180 w 536440"/>
              <a:gd name="connsiteY62" fmla="*/ 171442 h 605522"/>
              <a:gd name="connsiteX63" fmla="*/ 429598 w 536440"/>
              <a:gd name="connsiteY63" fmla="*/ 122001 h 605522"/>
              <a:gd name="connsiteX64" fmla="*/ 410008 w 536440"/>
              <a:gd name="connsiteY64" fmla="*/ 141554 h 605522"/>
              <a:gd name="connsiteX65" fmla="*/ 429598 w 536440"/>
              <a:gd name="connsiteY65" fmla="*/ 161107 h 605522"/>
              <a:gd name="connsiteX66" fmla="*/ 449188 w 536440"/>
              <a:gd name="connsiteY66" fmla="*/ 141554 h 605522"/>
              <a:gd name="connsiteX67" fmla="*/ 429598 w 536440"/>
              <a:gd name="connsiteY67" fmla="*/ 122001 h 605522"/>
              <a:gd name="connsiteX68" fmla="*/ 429598 w 536440"/>
              <a:gd name="connsiteY68" fmla="*/ 104225 h 605522"/>
              <a:gd name="connsiteX69" fmla="*/ 466997 w 536440"/>
              <a:gd name="connsiteY69" fmla="*/ 141554 h 605522"/>
              <a:gd name="connsiteX70" fmla="*/ 429598 w 536440"/>
              <a:gd name="connsiteY70" fmla="*/ 178883 h 605522"/>
              <a:gd name="connsiteX71" fmla="*/ 392198 w 536440"/>
              <a:gd name="connsiteY71" fmla="*/ 141554 h 605522"/>
              <a:gd name="connsiteX72" fmla="*/ 429598 w 536440"/>
              <a:gd name="connsiteY72" fmla="*/ 104225 h 605522"/>
              <a:gd name="connsiteX73" fmla="*/ 268260 w 536440"/>
              <a:gd name="connsiteY73" fmla="*/ 0 h 605522"/>
              <a:gd name="connsiteX74" fmla="*/ 312228 w 536440"/>
              <a:gd name="connsiteY74" fmla="*/ 26574 h 605522"/>
              <a:gd name="connsiteX75" fmla="*/ 343824 w 536440"/>
              <a:gd name="connsiteY75" fmla="*/ 92254 h 605522"/>
              <a:gd name="connsiteX76" fmla="*/ 357976 w 536440"/>
              <a:gd name="connsiteY76" fmla="*/ 147623 h 605522"/>
              <a:gd name="connsiteX77" fmla="*/ 373374 w 536440"/>
              <a:gd name="connsiteY77" fmla="*/ 142557 h 605522"/>
              <a:gd name="connsiteX78" fmla="*/ 384499 w 536440"/>
              <a:gd name="connsiteY78" fmla="*/ 148423 h 605522"/>
              <a:gd name="connsiteX79" fmla="*/ 378625 w 536440"/>
              <a:gd name="connsiteY79" fmla="*/ 159622 h 605522"/>
              <a:gd name="connsiteX80" fmla="*/ 361180 w 536440"/>
              <a:gd name="connsiteY80" fmla="*/ 165310 h 605522"/>
              <a:gd name="connsiteX81" fmla="*/ 370169 w 536440"/>
              <a:gd name="connsiteY81" fmla="*/ 243965 h 605522"/>
              <a:gd name="connsiteX82" fmla="*/ 433985 w 536440"/>
              <a:gd name="connsiteY82" fmla="*/ 291159 h 605522"/>
              <a:gd name="connsiteX83" fmla="*/ 515424 w 536440"/>
              <a:gd name="connsiteY83" fmla="*/ 160244 h 605522"/>
              <a:gd name="connsiteX84" fmla="*/ 485252 w 536440"/>
              <a:gd name="connsiteY84" fmla="*/ 144513 h 605522"/>
              <a:gd name="connsiteX85" fmla="*/ 477775 w 536440"/>
              <a:gd name="connsiteY85" fmla="*/ 134381 h 605522"/>
              <a:gd name="connsiteX86" fmla="*/ 487922 w 536440"/>
              <a:gd name="connsiteY86" fmla="*/ 126915 h 605522"/>
              <a:gd name="connsiteX87" fmla="*/ 530822 w 536440"/>
              <a:gd name="connsiteY87" fmla="*/ 151356 h 605522"/>
              <a:gd name="connsiteX88" fmla="*/ 508571 w 536440"/>
              <a:gd name="connsiteY88" fmla="*/ 238633 h 605522"/>
              <a:gd name="connsiteX89" fmla="*/ 447692 w 536440"/>
              <a:gd name="connsiteY89" fmla="*/ 302801 h 605522"/>
              <a:gd name="connsiteX90" fmla="*/ 488634 w 536440"/>
              <a:gd name="connsiteY90" fmla="*/ 342618 h 605522"/>
              <a:gd name="connsiteX91" fmla="*/ 529754 w 536440"/>
              <a:gd name="connsiteY91" fmla="*/ 402787 h 605522"/>
              <a:gd name="connsiteX92" fmla="*/ 530822 w 536440"/>
              <a:gd name="connsiteY92" fmla="*/ 454157 h 605522"/>
              <a:gd name="connsiteX93" fmla="*/ 485697 w 536440"/>
              <a:gd name="connsiteY93" fmla="*/ 478954 h 605522"/>
              <a:gd name="connsiteX94" fmla="*/ 467718 w 536440"/>
              <a:gd name="connsiteY94" fmla="*/ 480020 h 605522"/>
              <a:gd name="connsiteX95" fmla="*/ 412980 w 536440"/>
              <a:gd name="connsiteY95" fmla="*/ 473444 h 605522"/>
              <a:gd name="connsiteX96" fmla="*/ 268260 w 536440"/>
              <a:gd name="connsiteY96" fmla="*/ 420385 h 605522"/>
              <a:gd name="connsiteX97" fmla="*/ 195454 w 536440"/>
              <a:gd name="connsiteY97" fmla="*/ 451936 h 605522"/>
              <a:gd name="connsiteX98" fmla="*/ 201862 w 536440"/>
              <a:gd name="connsiteY98" fmla="*/ 480731 h 605522"/>
              <a:gd name="connsiteX99" fmla="*/ 195365 w 536440"/>
              <a:gd name="connsiteY99" fmla="*/ 491485 h 605522"/>
              <a:gd name="connsiteX100" fmla="*/ 193229 w 536440"/>
              <a:gd name="connsiteY100" fmla="*/ 491841 h 605522"/>
              <a:gd name="connsiteX101" fmla="*/ 184595 w 536440"/>
              <a:gd name="connsiteY101" fmla="*/ 485086 h 605522"/>
              <a:gd name="connsiteX102" fmla="*/ 178543 w 536440"/>
              <a:gd name="connsiteY102" fmla="*/ 457979 h 605522"/>
              <a:gd name="connsiteX103" fmla="*/ 123450 w 536440"/>
              <a:gd name="connsiteY103" fmla="*/ 473444 h 605522"/>
              <a:gd name="connsiteX104" fmla="*/ 68712 w 536440"/>
              <a:gd name="connsiteY104" fmla="*/ 480020 h 605522"/>
              <a:gd name="connsiteX105" fmla="*/ 50733 w 536440"/>
              <a:gd name="connsiteY105" fmla="*/ 478954 h 605522"/>
              <a:gd name="connsiteX106" fmla="*/ 5608 w 536440"/>
              <a:gd name="connsiteY106" fmla="*/ 454157 h 605522"/>
              <a:gd name="connsiteX107" fmla="*/ 27859 w 536440"/>
              <a:gd name="connsiteY107" fmla="*/ 366881 h 605522"/>
              <a:gd name="connsiteX108" fmla="*/ 88738 w 536440"/>
              <a:gd name="connsiteY108" fmla="*/ 302712 h 605522"/>
              <a:gd name="connsiteX109" fmla="*/ 72183 w 536440"/>
              <a:gd name="connsiteY109" fmla="*/ 287692 h 605522"/>
              <a:gd name="connsiteX110" fmla="*/ 71916 w 536440"/>
              <a:gd name="connsiteY110" fmla="*/ 275161 h 605522"/>
              <a:gd name="connsiteX111" fmla="*/ 84466 w 536440"/>
              <a:gd name="connsiteY111" fmla="*/ 274805 h 605522"/>
              <a:gd name="connsiteX112" fmla="*/ 102534 w 536440"/>
              <a:gd name="connsiteY112" fmla="*/ 291070 h 605522"/>
              <a:gd name="connsiteX113" fmla="*/ 139559 w 536440"/>
              <a:gd name="connsiteY113" fmla="*/ 262540 h 605522"/>
              <a:gd name="connsiteX114" fmla="*/ 152020 w 536440"/>
              <a:gd name="connsiteY114" fmla="*/ 264496 h 605522"/>
              <a:gd name="connsiteX115" fmla="*/ 150062 w 536440"/>
              <a:gd name="connsiteY115" fmla="*/ 276938 h 605522"/>
              <a:gd name="connsiteX116" fmla="*/ 116329 w 536440"/>
              <a:gd name="connsiteY116" fmla="*/ 302712 h 605522"/>
              <a:gd name="connsiteX117" fmla="*/ 165104 w 536440"/>
              <a:gd name="connsiteY117" fmla="*/ 339329 h 605522"/>
              <a:gd name="connsiteX118" fmla="*/ 164392 w 536440"/>
              <a:gd name="connsiteY118" fmla="*/ 302801 h 605522"/>
              <a:gd name="connsiteX119" fmla="*/ 171868 w 536440"/>
              <a:gd name="connsiteY119" fmla="*/ 187795 h 605522"/>
              <a:gd name="connsiteX120" fmla="*/ 181836 w 536440"/>
              <a:gd name="connsiteY120" fmla="*/ 180241 h 605522"/>
              <a:gd name="connsiteX121" fmla="*/ 189491 w 536440"/>
              <a:gd name="connsiteY121" fmla="*/ 190195 h 605522"/>
              <a:gd name="connsiteX122" fmla="*/ 182192 w 536440"/>
              <a:gd name="connsiteY122" fmla="*/ 302801 h 605522"/>
              <a:gd name="connsiteX123" fmla="*/ 183527 w 536440"/>
              <a:gd name="connsiteY123" fmla="*/ 351594 h 605522"/>
              <a:gd name="connsiteX124" fmla="*/ 225181 w 536440"/>
              <a:gd name="connsiteY124" fmla="*/ 377191 h 605522"/>
              <a:gd name="connsiteX125" fmla="*/ 268260 w 536440"/>
              <a:gd name="connsiteY125" fmla="*/ 400476 h 605522"/>
              <a:gd name="connsiteX126" fmla="*/ 311249 w 536440"/>
              <a:gd name="connsiteY126" fmla="*/ 377191 h 605522"/>
              <a:gd name="connsiteX127" fmla="*/ 321840 w 536440"/>
              <a:gd name="connsiteY127" fmla="*/ 370969 h 605522"/>
              <a:gd name="connsiteX128" fmla="*/ 334034 w 536440"/>
              <a:gd name="connsiteY128" fmla="*/ 374080 h 605522"/>
              <a:gd name="connsiteX129" fmla="*/ 330919 w 536440"/>
              <a:gd name="connsiteY129" fmla="*/ 386256 h 605522"/>
              <a:gd name="connsiteX130" fmla="*/ 320149 w 536440"/>
              <a:gd name="connsiteY130" fmla="*/ 392566 h 605522"/>
              <a:gd name="connsiteX131" fmla="*/ 288108 w 536440"/>
              <a:gd name="connsiteY131" fmla="*/ 410253 h 605522"/>
              <a:gd name="connsiteX132" fmla="*/ 416718 w 536440"/>
              <a:gd name="connsiteY132" fmla="*/ 456024 h 605522"/>
              <a:gd name="connsiteX133" fmla="*/ 515424 w 536440"/>
              <a:gd name="connsiteY133" fmla="*/ 445270 h 605522"/>
              <a:gd name="connsiteX134" fmla="*/ 475372 w 536440"/>
              <a:gd name="connsiteY134" fmla="*/ 354616 h 605522"/>
              <a:gd name="connsiteX135" fmla="*/ 433985 w 536440"/>
              <a:gd name="connsiteY135" fmla="*/ 314444 h 605522"/>
              <a:gd name="connsiteX136" fmla="*/ 396871 w 536440"/>
              <a:gd name="connsiteY136" fmla="*/ 343062 h 605522"/>
              <a:gd name="connsiteX137" fmla="*/ 391619 w 536440"/>
              <a:gd name="connsiteY137" fmla="*/ 344751 h 605522"/>
              <a:gd name="connsiteX138" fmla="*/ 384410 w 536440"/>
              <a:gd name="connsiteY138" fmla="*/ 341018 h 605522"/>
              <a:gd name="connsiteX139" fmla="*/ 386457 w 536440"/>
              <a:gd name="connsiteY139" fmla="*/ 328664 h 605522"/>
              <a:gd name="connsiteX140" fmla="*/ 420101 w 536440"/>
              <a:gd name="connsiteY140" fmla="*/ 302801 h 605522"/>
              <a:gd name="connsiteX141" fmla="*/ 371326 w 536440"/>
              <a:gd name="connsiteY141" fmla="*/ 266273 h 605522"/>
              <a:gd name="connsiteX142" fmla="*/ 372038 w 536440"/>
              <a:gd name="connsiteY142" fmla="*/ 302801 h 605522"/>
              <a:gd name="connsiteX143" fmla="*/ 364562 w 536440"/>
              <a:gd name="connsiteY143" fmla="*/ 417718 h 605522"/>
              <a:gd name="connsiteX144" fmla="*/ 355840 w 536440"/>
              <a:gd name="connsiteY144" fmla="*/ 425450 h 605522"/>
              <a:gd name="connsiteX145" fmla="*/ 354594 w 536440"/>
              <a:gd name="connsiteY145" fmla="*/ 425362 h 605522"/>
              <a:gd name="connsiteX146" fmla="*/ 346939 w 536440"/>
              <a:gd name="connsiteY146" fmla="*/ 415319 h 605522"/>
              <a:gd name="connsiteX147" fmla="*/ 354238 w 536440"/>
              <a:gd name="connsiteY147" fmla="*/ 302801 h 605522"/>
              <a:gd name="connsiteX148" fmla="*/ 352903 w 536440"/>
              <a:gd name="connsiteY148" fmla="*/ 253919 h 605522"/>
              <a:gd name="connsiteX149" fmla="*/ 311249 w 536440"/>
              <a:gd name="connsiteY149" fmla="*/ 228412 h 605522"/>
              <a:gd name="connsiteX150" fmla="*/ 268260 w 536440"/>
              <a:gd name="connsiteY150" fmla="*/ 205126 h 605522"/>
              <a:gd name="connsiteX151" fmla="*/ 225181 w 536440"/>
              <a:gd name="connsiteY151" fmla="*/ 228412 h 605522"/>
              <a:gd name="connsiteX152" fmla="*/ 206401 w 536440"/>
              <a:gd name="connsiteY152" fmla="*/ 239521 h 605522"/>
              <a:gd name="connsiteX153" fmla="*/ 201773 w 536440"/>
              <a:gd name="connsiteY153" fmla="*/ 240855 h 605522"/>
              <a:gd name="connsiteX154" fmla="*/ 194119 w 536440"/>
              <a:gd name="connsiteY154" fmla="*/ 236589 h 605522"/>
              <a:gd name="connsiteX155" fmla="*/ 197145 w 536440"/>
              <a:gd name="connsiteY155" fmla="*/ 224324 h 605522"/>
              <a:gd name="connsiteX156" fmla="*/ 216281 w 536440"/>
              <a:gd name="connsiteY156" fmla="*/ 212947 h 605522"/>
              <a:gd name="connsiteX157" fmla="*/ 248322 w 536440"/>
              <a:gd name="connsiteY157" fmla="*/ 195350 h 605522"/>
              <a:gd name="connsiteX158" fmla="*/ 119711 w 536440"/>
              <a:gd name="connsiteY158" fmla="*/ 149490 h 605522"/>
              <a:gd name="connsiteX159" fmla="*/ 21095 w 536440"/>
              <a:gd name="connsiteY159" fmla="*/ 160244 h 605522"/>
              <a:gd name="connsiteX160" fmla="*/ 19849 w 536440"/>
              <a:gd name="connsiteY160" fmla="*/ 186640 h 605522"/>
              <a:gd name="connsiteX161" fmla="*/ 13708 w 536440"/>
              <a:gd name="connsiteY161" fmla="*/ 197572 h 605522"/>
              <a:gd name="connsiteX162" fmla="*/ 2671 w 536440"/>
              <a:gd name="connsiteY162" fmla="*/ 191439 h 605522"/>
              <a:gd name="connsiteX163" fmla="*/ 5608 w 536440"/>
              <a:gd name="connsiteY163" fmla="*/ 151356 h 605522"/>
              <a:gd name="connsiteX164" fmla="*/ 50733 w 536440"/>
              <a:gd name="connsiteY164" fmla="*/ 126649 h 605522"/>
              <a:gd name="connsiteX165" fmla="*/ 123450 w 536440"/>
              <a:gd name="connsiteY165" fmla="*/ 132159 h 605522"/>
              <a:gd name="connsiteX166" fmla="*/ 268260 w 536440"/>
              <a:gd name="connsiteY166" fmla="*/ 185218 h 605522"/>
              <a:gd name="connsiteX167" fmla="*/ 340976 w 536440"/>
              <a:gd name="connsiteY167" fmla="*/ 153667 h 605522"/>
              <a:gd name="connsiteX168" fmla="*/ 326913 w 536440"/>
              <a:gd name="connsiteY168" fmla="*/ 97675 h 605522"/>
              <a:gd name="connsiteX169" fmla="*/ 268260 w 536440"/>
              <a:gd name="connsiteY169" fmla="*/ 17775 h 605522"/>
              <a:gd name="connsiteX170" fmla="*/ 200883 w 536440"/>
              <a:gd name="connsiteY170" fmla="*/ 128515 h 605522"/>
              <a:gd name="connsiteX171" fmla="*/ 190203 w 536440"/>
              <a:gd name="connsiteY171" fmla="*/ 135092 h 605522"/>
              <a:gd name="connsiteX172" fmla="*/ 183616 w 536440"/>
              <a:gd name="connsiteY172" fmla="*/ 124338 h 605522"/>
              <a:gd name="connsiteX173" fmla="*/ 217527 w 536440"/>
              <a:gd name="connsiteY173" fmla="*/ 36173 h 605522"/>
              <a:gd name="connsiteX174" fmla="*/ 268260 w 536440"/>
              <a:gd name="connsiteY174"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536440" h="605522">
                <a:moveTo>
                  <a:pt x="211268" y="520202"/>
                </a:moveTo>
                <a:cubicBezTo>
                  <a:pt x="200405" y="520202"/>
                  <a:pt x="191678" y="529001"/>
                  <a:pt x="191678" y="539755"/>
                </a:cubicBezTo>
                <a:cubicBezTo>
                  <a:pt x="191678" y="550598"/>
                  <a:pt x="200405" y="559308"/>
                  <a:pt x="211268" y="559308"/>
                </a:cubicBezTo>
                <a:cubicBezTo>
                  <a:pt x="222043" y="559308"/>
                  <a:pt x="230858" y="550598"/>
                  <a:pt x="230858" y="539755"/>
                </a:cubicBezTo>
                <a:cubicBezTo>
                  <a:pt x="230858" y="529001"/>
                  <a:pt x="222043" y="520202"/>
                  <a:pt x="211268" y="520202"/>
                </a:cubicBezTo>
                <a:close/>
                <a:moveTo>
                  <a:pt x="211268" y="502426"/>
                </a:moveTo>
                <a:cubicBezTo>
                  <a:pt x="231838" y="502426"/>
                  <a:pt x="248668" y="519224"/>
                  <a:pt x="248668" y="539755"/>
                </a:cubicBezTo>
                <a:cubicBezTo>
                  <a:pt x="248668" y="560375"/>
                  <a:pt x="231838" y="577084"/>
                  <a:pt x="211268" y="577084"/>
                </a:cubicBezTo>
                <a:cubicBezTo>
                  <a:pt x="190609" y="577084"/>
                  <a:pt x="173869" y="560375"/>
                  <a:pt x="173869" y="539755"/>
                </a:cubicBezTo>
                <a:cubicBezTo>
                  <a:pt x="173869" y="519224"/>
                  <a:pt x="190609" y="502426"/>
                  <a:pt x="211268" y="502426"/>
                </a:cubicBezTo>
                <a:close/>
                <a:moveTo>
                  <a:pt x="347548" y="464751"/>
                </a:moveTo>
                <a:cubicBezTo>
                  <a:pt x="352266" y="465907"/>
                  <a:pt x="355293" y="470617"/>
                  <a:pt x="354225" y="475416"/>
                </a:cubicBezTo>
                <a:cubicBezTo>
                  <a:pt x="345323" y="513630"/>
                  <a:pt x="333482" y="545535"/>
                  <a:pt x="319951" y="567663"/>
                </a:cubicBezTo>
                <a:cubicBezTo>
                  <a:pt x="304461" y="592814"/>
                  <a:pt x="287101" y="605522"/>
                  <a:pt x="268228" y="605522"/>
                </a:cubicBezTo>
                <a:cubicBezTo>
                  <a:pt x="257990" y="605522"/>
                  <a:pt x="248019" y="601701"/>
                  <a:pt x="238583" y="594147"/>
                </a:cubicBezTo>
                <a:cubicBezTo>
                  <a:pt x="234755" y="591036"/>
                  <a:pt x="234132" y="585437"/>
                  <a:pt x="237248" y="581616"/>
                </a:cubicBezTo>
                <a:cubicBezTo>
                  <a:pt x="240363" y="577794"/>
                  <a:pt x="245972" y="577172"/>
                  <a:pt x="249800" y="580283"/>
                </a:cubicBezTo>
                <a:cubicBezTo>
                  <a:pt x="255943" y="585260"/>
                  <a:pt x="262175" y="587748"/>
                  <a:pt x="268228" y="587748"/>
                </a:cubicBezTo>
                <a:cubicBezTo>
                  <a:pt x="293956" y="587748"/>
                  <a:pt x="320307" y="543224"/>
                  <a:pt x="336865" y="471417"/>
                </a:cubicBezTo>
                <a:cubicBezTo>
                  <a:pt x="337934" y="466618"/>
                  <a:pt x="342741" y="463685"/>
                  <a:pt x="347548" y="464751"/>
                </a:cubicBezTo>
                <a:close/>
                <a:moveTo>
                  <a:pt x="184951" y="373636"/>
                </a:moveTo>
                <a:cubicBezTo>
                  <a:pt x="186643" y="394610"/>
                  <a:pt x="189135" y="414874"/>
                  <a:pt x="192250" y="434160"/>
                </a:cubicBezTo>
                <a:cubicBezTo>
                  <a:pt x="210496" y="427228"/>
                  <a:pt x="229275" y="419229"/>
                  <a:pt x="248322" y="410253"/>
                </a:cubicBezTo>
                <a:cubicBezTo>
                  <a:pt x="237642" y="404653"/>
                  <a:pt x="226961" y="398699"/>
                  <a:pt x="216281" y="392566"/>
                </a:cubicBezTo>
                <a:cubicBezTo>
                  <a:pt x="205600" y="386434"/>
                  <a:pt x="195187" y="380124"/>
                  <a:pt x="184951" y="373636"/>
                </a:cubicBezTo>
                <a:close/>
                <a:moveTo>
                  <a:pt x="102445" y="314355"/>
                </a:moveTo>
                <a:cubicBezTo>
                  <a:pt x="33556" y="373991"/>
                  <a:pt x="8456" y="423406"/>
                  <a:pt x="21095" y="445270"/>
                </a:cubicBezTo>
                <a:cubicBezTo>
                  <a:pt x="31330" y="463045"/>
                  <a:pt x="68178" y="467045"/>
                  <a:pt x="119711" y="456024"/>
                </a:cubicBezTo>
                <a:cubicBezTo>
                  <a:pt x="137156" y="452291"/>
                  <a:pt x="155847" y="446959"/>
                  <a:pt x="175250" y="440293"/>
                </a:cubicBezTo>
                <a:cubicBezTo>
                  <a:pt x="171067" y="415407"/>
                  <a:pt x="168041" y="389011"/>
                  <a:pt x="166261" y="361548"/>
                </a:cubicBezTo>
                <a:cubicBezTo>
                  <a:pt x="143298" y="346262"/>
                  <a:pt x="121937" y="330442"/>
                  <a:pt x="102445" y="314355"/>
                </a:cubicBezTo>
                <a:close/>
                <a:moveTo>
                  <a:pt x="268226" y="284379"/>
                </a:moveTo>
                <a:cubicBezTo>
                  <a:pt x="278373" y="284379"/>
                  <a:pt x="286562" y="292652"/>
                  <a:pt x="286562" y="302793"/>
                </a:cubicBezTo>
                <a:cubicBezTo>
                  <a:pt x="286562" y="307685"/>
                  <a:pt x="282557" y="311688"/>
                  <a:pt x="277661" y="311688"/>
                </a:cubicBezTo>
                <a:cubicBezTo>
                  <a:pt x="272765" y="311688"/>
                  <a:pt x="268760" y="307685"/>
                  <a:pt x="268760" y="302793"/>
                </a:cubicBezTo>
                <a:cubicBezTo>
                  <a:pt x="268760" y="302437"/>
                  <a:pt x="268493" y="302170"/>
                  <a:pt x="268226" y="302170"/>
                </a:cubicBezTo>
                <a:cubicBezTo>
                  <a:pt x="263241" y="302170"/>
                  <a:pt x="259324" y="298167"/>
                  <a:pt x="259324" y="293274"/>
                </a:cubicBezTo>
                <a:cubicBezTo>
                  <a:pt x="259324" y="288382"/>
                  <a:pt x="263241" y="284379"/>
                  <a:pt x="268226" y="284379"/>
                </a:cubicBezTo>
                <a:close/>
                <a:moveTo>
                  <a:pt x="268259" y="264192"/>
                </a:moveTo>
                <a:cubicBezTo>
                  <a:pt x="246988" y="264192"/>
                  <a:pt x="229633" y="281525"/>
                  <a:pt x="229633" y="302769"/>
                </a:cubicBezTo>
                <a:cubicBezTo>
                  <a:pt x="229633" y="324014"/>
                  <a:pt x="246988" y="341258"/>
                  <a:pt x="268259" y="341258"/>
                </a:cubicBezTo>
                <a:cubicBezTo>
                  <a:pt x="289441" y="341258"/>
                  <a:pt x="306796" y="324014"/>
                  <a:pt x="306796" y="302769"/>
                </a:cubicBezTo>
                <a:cubicBezTo>
                  <a:pt x="306796" y="281525"/>
                  <a:pt x="289441" y="264192"/>
                  <a:pt x="268259" y="264192"/>
                </a:cubicBezTo>
                <a:close/>
                <a:moveTo>
                  <a:pt x="268259" y="246414"/>
                </a:moveTo>
                <a:cubicBezTo>
                  <a:pt x="299320" y="246414"/>
                  <a:pt x="324596" y="271658"/>
                  <a:pt x="324596" y="302769"/>
                </a:cubicBezTo>
                <a:cubicBezTo>
                  <a:pt x="324596" y="333792"/>
                  <a:pt x="299320" y="359036"/>
                  <a:pt x="268259" y="359036"/>
                </a:cubicBezTo>
                <a:cubicBezTo>
                  <a:pt x="237109" y="359036"/>
                  <a:pt x="211833" y="333792"/>
                  <a:pt x="211833" y="302769"/>
                </a:cubicBezTo>
                <a:cubicBezTo>
                  <a:pt x="211833" y="271658"/>
                  <a:pt x="237109" y="246414"/>
                  <a:pt x="268259" y="246414"/>
                </a:cubicBezTo>
                <a:close/>
                <a:moveTo>
                  <a:pt x="40394" y="216841"/>
                </a:moveTo>
                <a:cubicBezTo>
                  <a:pt x="29541" y="216841"/>
                  <a:pt x="20822" y="225640"/>
                  <a:pt x="20822" y="236394"/>
                </a:cubicBezTo>
                <a:cubicBezTo>
                  <a:pt x="20822" y="247148"/>
                  <a:pt x="29541" y="255947"/>
                  <a:pt x="40394" y="255947"/>
                </a:cubicBezTo>
                <a:cubicBezTo>
                  <a:pt x="51159" y="255947"/>
                  <a:pt x="59966" y="247148"/>
                  <a:pt x="59966" y="236394"/>
                </a:cubicBezTo>
                <a:cubicBezTo>
                  <a:pt x="59966" y="225640"/>
                  <a:pt x="51159" y="216841"/>
                  <a:pt x="40394" y="216841"/>
                </a:cubicBezTo>
                <a:close/>
                <a:moveTo>
                  <a:pt x="40394" y="199065"/>
                </a:moveTo>
                <a:cubicBezTo>
                  <a:pt x="60945" y="199065"/>
                  <a:pt x="77759" y="215774"/>
                  <a:pt x="77759" y="236394"/>
                </a:cubicBezTo>
                <a:cubicBezTo>
                  <a:pt x="77759" y="257014"/>
                  <a:pt x="60945" y="273723"/>
                  <a:pt x="40394" y="273723"/>
                </a:cubicBezTo>
                <a:cubicBezTo>
                  <a:pt x="19755" y="273723"/>
                  <a:pt x="3030" y="257014"/>
                  <a:pt x="3030" y="236394"/>
                </a:cubicBezTo>
                <a:cubicBezTo>
                  <a:pt x="3030" y="215774"/>
                  <a:pt x="19755" y="199065"/>
                  <a:pt x="40394" y="199065"/>
                </a:cubicBezTo>
                <a:close/>
                <a:moveTo>
                  <a:pt x="344180" y="171442"/>
                </a:moveTo>
                <a:cubicBezTo>
                  <a:pt x="325934" y="178375"/>
                  <a:pt x="307155" y="186373"/>
                  <a:pt x="288108" y="195350"/>
                </a:cubicBezTo>
                <a:cubicBezTo>
                  <a:pt x="298788" y="200949"/>
                  <a:pt x="309469" y="206815"/>
                  <a:pt x="320149" y="212947"/>
                </a:cubicBezTo>
                <a:cubicBezTo>
                  <a:pt x="330830" y="219169"/>
                  <a:pt x="341243" y="225390"/>
                  <a:pt x="351479" y="231878"/>
                </a:cubicBezTo>
                <a:cubicBezTo>
                  <a:pt x="349787" y="210903"/>
                  <a:pt x="347295" y="190639"/>
                  <a:pt x="344180" y="171442"/>
                </a:cubicBezTo>
                <a:close/>
                <a:moveTo>
                  <a:pt x="429598" y="122001"/>
                </a:moveTo>
                <a:cubicBezTo>
                  <a:pt x="418823" y="122001"/>
                  <a:pt x="410008" y="130800"/>
                  <a:pt x="410008" y="141554"/>
                </a:cubicBezTo>
                <a:cubicBezTo>
                  <a:pt x="410008" y="152397"/>
                  <a:pt x="418823" y="161107"/>
                  <a:pt x="429598" y="161107"/>
                </a:cubicBezTo>
                <a:cubicBezTo>
                  <a:pt x="440372" y="161107"/>
                  <a:pt x="449188" y="152397"/>
                  <a:pt x="449188" y="141554"/>
                </a:cubicBezTo>
                <a:cubicBezTo>
                  <a:pt x="449188" y="130800"/>
                  <a:pt x="440372" y="122001"/>
                  <a:pt x="429598" y="122001"/>
                </a:cubicBezTo>
                <a:close/>
                <a:moveTo>
                  <a:pt x="429598" y="104225"/>
                </a:moveTo>
                <a:cubicBezTo>
                  <a:pt x="450167" y="104225"/>
                  <a:pt x="466997" y="121023"/>
                  <a:pt x="466997" y="141554"/>
                </a:cubicBezTo>
                <a:cubicBezTo>
                  <a:pt x="466997" y="162174"/>
                  <a:pt x="450167" y="178883"/>
                  <a:pt x="429598" y="178883"/>
                </a:cubicBezTo>
                <a:cubicBezTo>
                  <a:pt x="408939" y="178883"/>
                  <a:pt x="392198" y="162174"/>
                  <a:pt x="392198" y="141554"/>
                </a:cubicBezTo>
                <a:cubicBezTo>
                  <a:pt x="392198" y="121023"/>
                  <a:pt x="408939" y="104225"/>
                  <a:pt x="429598" y="104225"/>
                </a:cubicBezTo>
                <a:close/>
                <a:moveTo>
                  <a:pt x="268260" y="0"/>
                </a:moveTo>
                <a:cubicBezTo>
                  <a:pt x="283924" y="0"/>
                  <a:pt x="298788" y="8976"/>
                  <a:pt x="312228" y="26574"/>
                </a:cubicBezTo>
                <a:cubicBezTo>
                  <a:pt x="324154" y="42216"/>
                  <a:pt x="334835" y="64258"/>
                  <a:pt x="343824" y="92254"/>
                </a:cubicBezTo>
                <a:cubicBezTo>
                  <a:pt x="349253" y="109140"/>
                  <a:pt x="353971" y="127715"/>
                  <a:pt x="357976" y="147623"/>
                </a:cubicBezTo>
                <a:cubicBezTo>
                  <a:pt x="363138" y="145846"/>
                  <a:pt x="368300" y="144157"/>
                  <a:pt x="373374" y="142557"/>
                </a:cubicBezTo>
                <a:cubicBezTo>
                  <a:pt x="378002" y="141135"/>
                  <a:pt x="382986" y="143802"/>
                  <a:pt x="384499" y="148423"/>
                </a:cubicBezTo>
                <a:cubicBezTo>
                  <a:pt x="385923" y="153134"/>
                  <a:pt x="383342" y="158111"/>
                  <a:pt x="378625" y="159622"/>
                </a:cubicBezTo>
                <a:cubicBezTo>
                  <a:pt x="372839" y="161310"/>
                  <a:pt x="367054" y="163266"/>
                  <a:pt x="361180" y="165310"/>
                </a:cubicBezTo>
                <a:cubicBezTo>
                  <a:pt x="365363" y="190017"/>
                  <a:pt x="368389" y="216502"/>
                  <a:pt x="370169" y="243965"/>
                </a:cubicBezTo>
                <a:cubicBezTo>
                  <a:pt x="393132" y="259252"/>
                  <a:pt x="414582" y="275161"/>
                  <a:pt x="433985" y="291159"/>
                </a:cubicBezTo>
                <a:cubicBezTo>
                  <a:pt x="502963" y="231523"/>
                  <a:pt x="528063" y="182107"/>
                  <a:pt x="515424" y="160244"/>
                </a:cubicBezTo>
                <a:cubicBezTo>
                  <a:pt x="510618" y="152067"/>
                  <a:pt x="500471" y="146735"/>
                  <a:pt x="485252" y="144513"/>
                </a:cubicBezTo>
                <a:cubicBezTo>
                  <a:pt x="480445" y="143802"/>
                  <a:pt x="477063" y="139269"/>
                  <a:pt x="477775" y="134381"/>
                </a:cubicBezTo>
                <a:cubicBezTo>
                  <a:pt x="478487" y="129493"/>
                  <a:pt x="483027" y="126204"/>
                  <a:pt x="487922" y="126915"/>
                </a:cubicBezTo>
                <a:cubicBezTo>
                  <a:pt x="508749" y="130026"/>
                  <a:pt x="523167" y="138203"/>
                  <a:pt x="530822" y="151356"/>
                </a:cubicBezTo>
                <a:cubicBezTo>
                  <a:pt x="542926" y="172420"/>
                  <a:pt x="535272" y="202549"/>
                  <a:pt x="508571" y="238633"/>
                </a:cubicBezTo>
                <a:cubicBezTo>
                  <a:pt x="493440" y="259163"/>
                  <a:pt x="472791" y="280849"/>
                  <a:pt x="447692" y="302801"/>
                </a:cubicBezTo>
                <a:cubicBezTo>
                  <a:pt x="462912" y="316133"/>
                  <a:pt x="476707" y="329464"/>
                  <a:pt x="488634" y="342618"/>
                </a:cubicBezTo>
                <a:cubicBezTo>
                  <a:pt x="508304" y="364481"/>
                  <a:pt x="522188" y="384656"/>
                  <a:pt x="529754" y="402787"/>
                </a:cubicBezTo>
                <a:cubicBezTo>
                  <a:pt x="538298" y="423229"/>
                  <a:pt x="538654" y="440559"/>
                  <a:pt x="530822" y="454157"/>
                </a:cubicBezTo>
                <a:cubicBezTo>
                  <a:pt x="522900" y="467756"/>
                  <a:pt x="507770" y="476110"/>
                  <a:pt x="485697" y="478954"/>
                </a:cubicBezTo>
                <a:cubicBezTo>
                  <a:pt x="480089" y="479665"/>
                  <a:pt x="474126" y="480020"/>
                  <a:pt x="467718" y="480020"/>
                </a:cubicBezTo>
                <a:cubicBezTo>
                  <a:pt x="451786" y="480020"/>
                  <a:pt x="433540" y="477799"/>
                  <a:pt x="412980" y="473444"/>
                </a:cubicBezTo>
                <a:cubicBezTo>
                  <a:pt x="369635" y="464112"/>
                  <a:pt x="319526" y="445714"/>
                  <a:pt x="268260" y="420385"/>
                </a:cubicBezTo>
                <a:cubicBezTo>
                  <a:pt x="243427" y="432561"/>
                  <a:pt x="219040" y="443137"/>
                  <a:pt x="195454" y="451936"/>
                </a:cubicBezTo>
                <a:cubicBezTo>
                  <a:pt x="197412" y="461801"/>
                  <a:pt x="199548" y="471488"/>
                  <a:pt x="201862" y="480731"/>
                </a:cubicBezTo>
                <a:cubicBezTo>
                  <a:pt x="203019" y="485531"/>
                  <a:pt x="200171" y="490330"/>
                  <a:pt x="195365" y="491485"/>
                </a:cubicBezTo>
                <a:cubicBezTo>
                  <a:pt x="194653" y="491752"/>
                  <a:pt x="193941" y="491841"/>
                  <a:pt x="193229" y="491841"/>
                </a:cubicBezTo>
                <a:cubicBezTo>
                  <a:pt x="189224" y="491841"/>
                  <a:pt x="185574" y="489086"/>
                  <a:pt x="184595" y="485086"/>
                </a:cubicBezTo>
                <a:cubicBezTo>
                  <a:pt x="182370" y="476288"/>
                  <a:pt x="180323" y="467222"/>
                  <a:pt x="178543" y="457979"/>
                </a:cubicBezTo>
                <a:cubicBezTo>
                  <a:pt x="159318" y="464467"/>
                  <a:pt x="140805" y="469711"/>
                  <a:pt x="123450" y="473444"/>
                </a:cubicBezTo>
                <a:cubicBezTo>
                  <a:pt x="102979" y="477799"/>
                  <a:pt x="84644" y="480020"/>
                  <a:pt x="68712" y="480020"/>
                </a:cubicBezTo>
                <a:cubicBezTo>
                  <a:pt x="62304" y="480020"/>
                  <a:pt x="56341" y="479665"/>
                  <a:pt x="50733" y="478954"/>
                </a:cubicBezTo>
                <a:cubicBezTo>
                  <a:pt x="28660" y="476110"/>
                  <a:pt x="13530" y="467756"/>
                  <a:pt x="5608" y="454157"/>
                </a:cubicBezTo>
                <a:cubicBezTo>
                  <a:pt x="-6496" y="433094"/>
                  <a:pt x="1158" y="402965"/>
                  <a:pt x="27859" y="366881"/>
                </a:cubicBezTo>
                <a:cubicBezTo>
                  <a:pt x="43079" y="346351"/>
                  <a:pt x="63728" y="324665"/>
                  <a:pt x="88738" y="302712"/>
                </a:cubicBezTo>
                <a:cubicBezTo>
                  <a:pt x="83042" y="297735"/>
                  <a:pt x="77524" y="292758"/>
                  <a:pt x="72183" y="287692"/>
                </a:cubicBezTo>
                <a:cubicBezTo>
                  <a:pt x="68623" y="284315"/>
                  <a:pt x="68534" y="278716"/>
                  <a:pt x="71916" y="275161"/>
                </a:cubicBezTo>
                <a:cubicBezTo>
                  <a:pt x="75298" y="271606"/>
                  <a:pt x="80906" y="271428"/>
                  <a:pt x="84466" y="274805"/>
                </a:cubicBezTo>
                <a:cubicBezTo>
                  <a:pt x="90251" y="280227"/>
                  <a:pt x="96214" y="285648"/>
                  <a:pt x="102534" y="291070"/>
                </a:cubicBezTo>
                <a:cubicBezTo>
                  <a:pt x="114104" y="281560"/>
                  <a:pt x="126476" y="272050"/>
                  <a:pt x="139559" y="262540"/>
                </a:cubicBezTo>
                <a:cubicBezTo>
                  <a:pt x="143565" y="259607"/>
                  <a:pt x="149083" y="260496"/>
                  <a:pt x="152020" y="264496"/>
                </a:cubicBezTo>
                <a:cubicBezTo>
                  <a:pt x="154868" y="268495"/>
                  <a:pt x="153978" y="274005"/>
                  <a:pt x="150062" y="276938"/>
                </a:cubicBezTo>
                <a:cubicBezTo>
                  <a:pt x="137957" y="285648"/>
                  <a:pt x="126743" y="294269"/>
                  <a:pt x="116329" y="302712"/>
                </a:cubicBezTo>
                <a:cubicBezTo>
                  <a:pt x="131460" y="315155"/>
                  <a:pt x="147748" y="327331"/>
                  <a:pt x="165104" y="339329"/>
                </a:cubicBezTo>
                <a:cubicBezTo>
                  <a:pt x="164659" y="327242"/>
                  <a:pt x="164392" y="315066"/>
                  <a:pt x="164392" y="302801"/>
                </a:cubicBezTo>
                <a:cubicBezTo>
                  <a:pt x="164392" y="262896"/>
                  <a:pt x="166884" y="224235"/>
                  <a:pt x="171868" y="187795"/>
                </a:cubicBezTo>
                <a:cubicBezTo>
                  <a:pt x="172491" y="182996"/>
                  <a:pt x="176941" y="179530"/>
                  <a:pt x="181836" y="180241"/>
                </a:cubicBezTo>
                <a:cubicBezTo>
                  <a:pt x="186732" y="180863"/>
                  <a:pt x="190114" y="185307"/>
                  <a:pt x="189491" y="190195"/>
                </a:cubicBezTo>
                <a:cubicBezTo>
                  <a:pt x="184595" y="225834"/>
                  <a:pt x="182192" y="263696"/>
                  <a:pt x="182192" y="302801"/>
                </a:cubicBezTo>
                <a:cubicBezTo>
                  <a:pt x="182192" y="319332"/>
                  <a:pt x="182637" y="335597"/>
                  <a:pt x="183527" y="351594"/>
                </a:cubicBezTo>
                <a:cubicBezTo>
                  <a:pt x="196967" y="360393"/>
                  <a:pt x="210852" y="368925"/>
                  <a:pt x="225181" y="377191"/>
                </a:cubicBezTo>
                <a:cubicBezTo>
                  <a:pt x="239511" y="385456"/>
                  <a:pt x="253930" y="393188"/>
                  <a:pt x="268260" y="400476"/>
                </a:cubicBezTo>
                <a:cubicBezTo>
                  <a:pt x="282500" y="393188"/>
                  <a:pt x="296919" y="385456"/>
                  <a:pt x="311249" y="377191"/>
                </a:cubicBezTo>
                <a:cubicBezTo>
                  <a:pt x="314720" y="375147"/>
                  <a:pt x="318280" y="373102"/>
                  <a:pt x="321840" y="370969"/>
                </a:cubicBezTo>
                <a:cubicBezTo>
                  <a:pt x="326023" y="368481"/>
                  <a:pt x="331542" y="369814"/>
                  <a:pt x="334034" y="374080"/>
                </a:cubicBezTo>
                <a:cubicBezTo>
                  <a:pt x="336526" y="378257"/>
                  <a:pt x="335191" y="383768"/>
                  <a:pt x="330919" y="386256"/>
                </a:cubicBezTo>
                <a:cubicBezTo>
                  <a:pt x="327358" y="388389"/>
                  <a:pt x="323709" y="390522"/>
                  <a:pt x="320149" y="392566"/>
                </a:cubicBezTo>
                <a:cubicBezTo>
                  <a:pt x="309469" y="398699"/>
                  <a:pt x="298788" y="404653"/>
                  <a:pt x="288108" y="410253"/>
                </a:cubicBezTo>
                <a:cubicBezTo>
                  <a:pt x="333856" y="431938"/>
                  <a:pt x="378091" y="447758"/>
                  <a:pt x="416718" y="456024"/>
                </a:cubicBezTo>
                <a:cubicBezTo>
                  <a:pt x="468252" y="467045"/>
                  <a:pt x="505100" y="463045"/>
                  <a:pt x="515424" y="445270"/>
                </a:cubicBezTo>
                <a:cubicBezTo>
                  <a:pt x="525659" y="427495"/>
                  <a:pt x="510707" y="393544"/>
                  <a:pt x="475372" y="354616"/>
                </a:cubicBezTo>
                <a:cubicBezTo>
                  <a:pt x="463446" y="341285"/>
                  <a:pt x="449472" y="327864"/>
                  <a:pt x="433985" y="314444"/>
                </a:cubicBezTo>
                <a:cubicBezTo>
                  <a:pt x="422415" y="323954"/>
                  <a:pt x="409954" y="333552"/>
                  <a:pt x="396871" y="343062"/>
                </a:cubicBezTo>
                <a:cubicBezTo>
                  <a:pt x="395269" y="344129"/>
                  <a:pt x="393488" y="344751"/>
                  <a:pt x="391619" y="344751"/>
                </a:cubicBezTo>
                <a:cubicBezTo>
                  <a:pt x="388860" y="344751"/>
                  <a:pt x="386190" y="343418"/>
                  <a:pt x="384410" y="341018"/>
                </a:cubicBezTo>
                <a:cubicBezTo>
                  <a:pt x="381562" y="337107"/>
                  <a:pt x="382452" y="331508"/>
                  <a:pt x="386457" y="328664"/>
                </a:cubicBezTo>
                <a:cubicBezTo>
                  <a:pt x="398562" y="319865"/>
                  <a:pt x="409776" y="311245"/>
                  <a:pt x="420101" y="302801"/>
                </a:cubicBezTo>
                <a:cubicBezTo>
                  <a:pt x="405059" y="290447"/>
                  <a:pt x="388682" y="278183"/>
                  <a:pt x="371326" y="266273"/>
                </a:cubicBezTo>
                <a:cubicBezTo>
                  <a:pt x="371860" y="278271"/>
                  <a:pt x="372038" y="290447"/>
                  <a:pt x="372038" y="302801"/>
                </a:cubicBezTo>
                <a:cubicBezTo>
                  <a:pt x="372038" y="342618"/>
                  <a:pt x="369546" y="381279"/>
                  <a:pt x="364562" y="417718"/>
                </a:cubicBezTo>
                <a:cubicBezTo>
                  <a:pt x="364028" y="422162"/>
                  <a:pt x="360201" y="425450"/>
                  <a:pt x="355840" y="425450"/>
                </a:cubicBezTo>
                <a:cubicBezTo>
                  <a:pt x="355395" y="425450"/>
                  <a:pt x="355039" y="425362"/>
                  <a:pt x="354594" y="425362"/>
                </a:cubicBezTo>
                <a:cubicBezTo>
                  <a:pt x="349698" y="424651"/>
                  <a:pt x="346316" y="420207"/>
                  <a:pt x="346939" y="415319"/>
                </a:cubicBezTo>
                <a:cubicBezTo>
                  <a:pt x="351835" y="379679"/>
                  <a:pt x="354238" y="341818"/>
                  <a:pt x="354238" y="302801"/>
                </a:cubicBezTo>
                <a:cubicBezTo>
                  <a:pt x="354238" y="286270"/>
                  <a:pt x="353793" y="269917"/>
                  <a:pt x="352903" y="253919"/>
                </a:cubicBezTo>
                <a:cubicBezTo>
                  <a:pt x="339552" y="245209"/>
                  <a:pt x="325578" y="236677"/>
                  <a:pt x="311249" y="228412"/>
                </a:cubicBezTo>
                <a:cubicBezTo>
                  <a:pt x="296919" y="220146"/>
                  <a:pt x="282500" y="212325"/>
                  <a:pt x="268260" y="205126"/>
                </a:cubicBezTo>
                <a:cubicBezTo>
                  <a:pt x="253930" y="212325"/>
                  <a:pt x="239511" y="220146"/>
                  <a:pt x="225181" y="228412"/>
                </a:cubicBezTo>
                <a:cubicBezTo>
                  <a:pt x="218862" y="231967"/>
                  <a:pt x="212543" y="235789"/>
                  <a:pt x="206401" y="239521"/>
                </a:cubicBezTo>
                <a:cubicBezTo>
                  <a:pt x="204977" y="240410"/>
                  <a:pt x="203375" y="240855"/>
                  <a:pt x="201773" y="240855"/>
                </a:cubicBezTo>
                <a:cubicBezTo>
                  <a:pt x="198747" y="240855"/>
                  <a:pt x="195810" y="239255"/>
                  <a:pt x="194119" y="236589"/>
                </a:cubicBezTo>
                <a:cubicBezTo>
                  <a:pt x="191627" y="232322"/>
                  <a:pt x="192962" y="226901"/>
                  <a:pt x="197145" y="224324"/>
                </a:cubicBezTo>
                <a:cubicBezTo>
                  <a:pt x="203464" y="220502"/>
                  <a:pt x="209873" y="216680"/>
                  <a:pt x="216281" y="212947"/>
                </a:cubicBezTo>
                <a:cubicBezTo>
                  <a:pt x="226961" y="206815"/>
                  <a:pt x="237642" y="200949"/>
                  <a:pt x="248322" y="195350"/>
                </a:cubicBezTo>
                <a:cubicBezTo>
                  <a:pt x="202574" y="173664"/>
                  <a:pt x="158339" y="157755"/>
                  <a:pt x="119711" y="149490"/>
                </a:cubicBezTo>
                <a:cubicBezTo>
                  <a:pt x="68178" y="138469"/>
                  <a:pt x="31330" y="142469"/>
                  <a:pt x="21095" y="160244"/>
                </a:cubicBezTo>
                <a:cubicBezTo>
                  <a:pt x="17179" y="166910"/>
                  <a:pt x="16823" y="175797"/>
                  <a:pt x="19849" y="186640"/>
                </a:cubicBezTo>
                <a:cubicBezTo>
                  <a:pt x="21184" y="191351"/>
                  <a:pt x="18425" y="196239"/>
                  <a:pt x="13708" y="197572"/>
                </a:cubicBezTo>
                <a:cubicBezTo>
                  <a:pt x="8990" y="198905"/>
                  <a:pt x="4006" y="196150"/>
                  <a:pt x="2671" y="191439"/>
                </a:cubicBezTo>
                <a:cubicBezTo>
                  <a:pt x="-1690" y="175886"/>
                  <a:pt x="-711" y="162377"/>
                  <a:pt x="5608" y="151356"/>
                </a:cubicBezTo>
                <a:cubicBezTo>
                  <a:pt x="13530" y="137758"/>
                  <a:pt x="28660" y="129404"/>
                  <a:pt x="50733" y="126649"/>
                </a:cubicBezTo>
                <a:cubicBezTo>
                  <a:pt x="70225" y="124071"/>
                  <a:pt x="94701" y="125938"/>
                  <a:pt x="123450" y="132159"/>
                </a:cubicBezTo>
                <a:cubicBezTo>
                  <a:pt x="166884" y="141402"/>
                  <a:pt x="216904" y="159888"/>
                  <a:pt x="268260" y="185218"/>
                </a:cubicBezTo>
                <a:cubicBezTo>
                  <a:pt x="292914" y="173042"/>
                  <a:pt x="317390" y="162466"/>
                  <a:pt x="340976" y="153667"/>
                </a:cubicBezTo>
                <a:cubicBezTo>
                  <a:pt x="337149" y="133492"/>
                  <a:pt x="332343" y="114739"/>
                  <a:pt x="326913" y="97675"/>
                </a:cubicBezTo>
                <a:cubicBezTo>
                  <a:pt x="310715" y="47638"/>
                  <a:pt x="288820" y="17775"/>
                  <a:pt x="268260" y="17775"/>
                </a:cubicBezTo>
                <a:cubicBezTo>
                  <a:pt x="243249" y="17775"/>
                  <a:pt x="217527" y="60169"/>
                  <a:pt x="200883" y="128515"/>
                </a:cubicBezTo>
                <a:cubicBezTo>
                  <a:pt x="199726" y="133314"/>
                  <a:pt x="194920" y="136247"/>
                  <a:pt x="190203" y="135092"/>
                </a:cubicBezTo>
                <a:cubicBezTo>
                  <a:pt x="185396" y="133936"/>
                  <a:pt x="182459" y="129137"/>
                  <a:pt x="183616" y="124338"/>
                </a:cubicBezTo>
                <a:cubicBezTo>
                  <a:pt x="192517" y="87721"/>
                  <a:pt x="204265" y="57236"/>
                  <a:pt x="217527" y="36173"/>
                </a:cubicBezTo>
                <a:cubicBezTo>
                  <a:pt x="232747" y="12176"/>
                  <a:pt x="249746" y="0"/>
                  <a:pt x="268260" y="0"/>
                </a:cubicBezTo>
                <a:close/>
              </a:path>
            </a:pathLst>
          </a:custGeom>
          <a:solidFill>
            <a:sysClr val="windowText" lastClr="000000">
              <a:lumMod val="85000"/>
              <a:lumOff val="15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25" name="文本框 24">
            <a:extLst>
              <a:ext uri="{FF2B5EF4-FFF2-40B4-BE49-F238E27FC236}">
                <a16:creationId xmlns:a16="http://schemas.microsoft.com/office/drawing/2014/main" id="{3F5D2BFE-37A1-442A-BC32-97138319D2F1}"/>
              </a:ext>
            </a:extLst>
          </p:cNvPr>
          <p:cNvSpPr txBox="1"/>
          <p:nvPr/>
        </p:nvSpPr>
        <p:spPr>
          <a:xfrm>
            <a:off x="5005982" y="2443299"/>
            <a:ext cx="2197042"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6" name="矩形 25">
            <a:extLst>
              <a:ext uri="{FF2B5EF4-FFF2-40B4-BE49-F238E27FC236}">
                <a16:creationId xmlns:a16="http://schemas.microsoft.com/office/drawing/2014/main" id="{FBD33F40-9D4B-4AE1-81FE-EFF77C145E82}"/>
              </a:ext>
            </a:extLst>
          </p:cNvPr>
          <p:cNvSpPr/>
          <p:nvPr/>
        </p:nvSpPr>
        <p:spPr>
          <a:xfrm>
            <a:off x="4795380" y="2843833"/>
            <a:ext cx="2618246" cy="5738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点击此处添加文本内容，如关键词</a:t>
            </a:r>
            <a:endParaRPr kumimoji="0" lang="en-US" altLang="zh-CN"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部分简单介绍等。点击此处</a:t>
            </a:r>
            <a:endParaRPr kumimoji="1" lang="zh-CN" altLang="en-US" sz="1100" b="0" i="0" u="none" strike="noStrike" kern="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endParaRPr>
          </a:p>
        </p:txBody>
      </p:sp>
      <p:sp>
        <p:nvSpPr>
          <p:cNvPr id="28" name="study-notes_42962">
            <a:extLst>
              <a:ext uri="{FF2B5EF4-FFF2-40B4-BE49-F238E27FC236}">
                <a16:creationId xmlns:a16="http://schemas.microsoft.com/office/drawing/2014/main" id="{8A0C53C0-927B-446E-B72C-7F0B6A47F25F}"/>
              </a:ext>
            </a:extLst>
          </p:cNvPr>
          <p:cNvSpPr>
            <a:spLocks noChangeAspect="1"/>
          </p:cNvSpPr>
          <p:nvPr/>
        </p:nvSpPr>
        <p:spPr bwMode="auto">
          <a:xfrm>
            <a:off x="9667139" y="1950955"/>
            <a:ext cx="548186" cy="393388"/>
          </a:xfrm>
          <a:custGeom>
            <a:avLst/>
            <a:gdLst>
              <a:gd name="connsiteX0" fmla="*/ 533228 w 606862"/>
              <a:gd name="connsiteY0" fmla="*/ 69781 h 435499"/>
              <a:gd name="connsiteX1" fmla="*/ 528214 w 606862"/>
              <a:gd name="connsiteY1" fmla="*/ 81924 h 435499"/>
              <a:gd name="connsiteX2" fmla="*/ 515122 w 606862"/>
              <a:gd name="connsiteY2" fmla="*/ 82851 h 435499"/>
              <a:gd name="connsiteX3" fmla="*/ 513543 w 606862"/>
              <a:gd name="connsiteY3" fmla="*/ 87671 h 435499"/>
              <a:gd name="connsiteX4" fmla="*/ 523571 w 606862"/>
              <a:gd name="connsiteY4" fmla="*/ 96107 h 435499"/>
              <a:gd name="connsiteX5" fmla="*/ 520414 w 606862"/>
              <a:gd name="connsiteY5" fmla="*/ 108806 h 435499"/>
              <a:gd name="connsiteX6" fmla="*/ 524500 w 606862"/>
              <a:gd name="connsiteY6" fmla="*/ 111773 h 435499"/>
              <a:gd name="connsiteX7" fmla="*/ 535643 w 606862"/>
              <a:gd name="connsiteY7" fmla="*/ 104913 h 435499"/>
              <a:gd name="connsiteX8" fmla="*/ 546785 w 606862"/>
              <a:gd name="connsiteY8" fmla="*/ 111773 h 435499"/>
              <a:gd name="connsiteX9" fmla="*/ 550871 w 606862"/>
              <a:gd name="connsiteY9" fmla="*/ 108806 h 435499"/>
              <a:gd name="connsiteX10" fmla="*/ 547807 w 606862"/>
              <a:gd name="connsiteY10" fmla="*/ 96107 h 435499"/>
              <a:gd name="connsiteX11" fmla="*/ 557835 w 606862"/>
              <a:gd name="connsiteY11" fmla="*/ 87671 h 435499"/>
              <a:gd name="connsiteX12" fmla="*/ 556349 w 606862"/>
              <a:gd name="connsiteY12" fmla="*/ 82851 h 435499"/>
              <a:gd name="connsiteX13" fmla="*/ 543257 w 606862"/>
              <a:gd name="connsiteY13" fmla="*/ 81924 h 435499"/>
              <a:gd name="connsiteX14" fmla="*/ 538242 w 606862"/>
              <a:gd name="connsiteY14" fmla="*/ 69781 h 435499"/>
              <a:gd name="connsiteX15" fmla="*/ 533228 w 606862"/>
              <a:gd name="connsiteY15" fmla="*/ 69781 h 435499"/>
              <a:gd name="connsiteX16" fmla="*/ 474173 w 606862"/>
              <a:gd name="connsiteY16" fmla="*/ 69781 h 435499"/>
              <a:gd name="connsiteX17" fmla="*/ 469159 w 606862"/>
              <a:gd name="connsiteY17" fmla="*/ 81924 h 435499"/>
              <a:gd name="connsiteX18" fmla="*/ 456066 w 606862"/>
              <a:gd name="connsiteY18" fmla="*/ 82851 h 435499"/>
              <a:gd name="connsiteX19" fmla="*/ 454488 w 606862"/>
              <a:gd name="connsiteY19" fmla="*/ 87671 h 435499"/>
              <a:gd name="connsiteX20" fmla="*/ 464516 w 606862"/>
              <a:gd name="connsiteY20" fmla="*/ 96107 h 435499"/>
              <a:gd name="connsiteX21" fmla="*/ 461359 w 606862"/>
              <a:gd name="connsiteY21" fmla="*/ 108806 h 435499"/>
              <a:gd name="connsiteX22" fmla="*/ 465445 w 606862"/>
              <a:gd name="connsiteY22" fmla="*/ 111773 h 435499"/>
              <a:gd name="connsiteX23" fmla="*/ 476587 w 606862"/>
              <a:gd name="connsiteY23" fmla="*/ 104913 h 435499"/>
              <a:gd name="connsiteX24" fmla="*/ 487730 w 606862"/>
              <a:gd name="connsiteY24" fmla="*/ 111773 h 435499"/>
              <a:gd name="connsiteX25" fmla="*/ 491815 w 606862"/>
              <a:gd name="connsiteY25" fmla="*/ 108806 h 435499"/>
              <a:gd name="connsiteX26" fmla="*/ 488751 w 606862"/>
              <a:gd name="connsiteY26" fmla="*/ 96107 h 435499"/>
              <a:gd name="connsiteX27" fmla="*/ 498779 w 606862"/>
              <a:gd name="connsiteY27" fmla="*/ 87671 h 435499"/>
              <a:gd name="connsiteX28" fmla="*/ 497294 w 606862"/>
              <a:gd name="connsiteY28" fmla="*/ 82851 h 435499"/>
              <a:gd name="connsiteX29" fmla="*/ 484201 w 606862"/>
              <a:gd name="connsiteY29" fmla="*/ 81924 h 435499"/>
              <a:gd name="connsiteX30" fmla="*/ 479187 w 606862"/>
              <a:gd name="connsiteY30" fmla="*/ 69781 h 435499"/>
              <a:gd name="connsiteX31" fmla="*/ 474173 w 606862"/>
              <a:gd name="connsiteY31" fmla="*/ 69781 h 435499"/>
              <a:gd name="connsiteX32" fmla="*/ 415117 w 606862"/>
              <a:gd name="connsiteY32" fmla="*/ 69781 h 435499"/>
              <a:gd name="connsiteX33" fmla="*/ 410103 w 606862"/>
              <a:gd name="connsiteY33" fmla="*/ 81924 h 435499"/>
              <a:gd name="connsiteX34" fmla="*/ 397011 w 606862"/>
              <a:gd name="connsiteY34" fmla="*/ 82851 h 435499"/>
              <a:gd name="connsiteX35" fmla="*/ 395432 w 606862"/>
              <a:gd name="connsiteY35" fmla="*/ 87671 h 435499"/>
              <a:gd name="connsiteX36" fmla="*/ 405460 w 606862"/>
              <a:gd name="connsiteY36" fmla="*/ 96107 h 435499"/>
              <a:gd name="connsiteX37" fmla="*/ 402303 w 606862"/>
              <a:gd name="connsiteY37" fmla="*/ 108806 h 435499"/>
              <a:gd name="connsiteX38" fmla="*/ 406389 w 606862"/>
              <a:gd name="connsiteY38" fmla="*/ 111773 h 435499"/>
              <a:gd name="connsiteX39" fmla="*/ 417532 w 606862"/>
              <a:gd name="connsiteY39" fmla="*/ 104913 h 435499"/>
              <a:gd name="connsiteX40" fmla="*/ 428674 w 606862"/>
              <a:gd name="connsiteY40" fmla="*/ 111773 h 435499"/>
              <a:gd name="connsiteX41" fmla="*/ 432760 w 606862"/>
              <a:gd name="connsiteY41" fmla="*/ 108806 h 435499"/>
              <a:gd name="connsiteX42" fmla="*/ 429696 w 606862"/>
              <a:gd name="connsiteY42" fmla="*/ 96107 h 435499"/>
              <a:gd name="connsiteX43" fmla="*/ 439724 w 606862"/>
              <a:gd name="connsiteY43" fmla="*/ 87671 h 435499"/>
              <a:gd name="connsiteX44" fmla="*/ 438238 w 606862"/>
              <a:gd name="connsiteY44" fmla="*/ 82851 h 435499"/>
              <a:gd name="connsiteX45" fmla="*/ 425146 w 606862"/>
              <a:gd name="connsiteY45" fmla="*/ 81924 h 435499"/>
              <a:gd name="connsiteX46" fmla="*/ 420132 w 606862"/>
              <a:gd name="connsiteY46" fmla="*/ 69781 h 435499"/>
              <a:gd name="connsiteX47" fmla="*/ 415117 w 606862"/>
              <a:gd name="connsiteY47" fmla="*/ 69781 h 435499"/>
              <a:gd name="connsiteX48" fmla="*/ 436010 w 606862"/>
              <a:gd name="connsiteY48" fmla="*/ 3780 h 435499"/>
              <a:gd name="connsiteX49" fmla="*/ 517257 w 606862"/>
              <a:gd name="connsiteY49" fmla="*/ 3780 h 435499"/>
              <a:gd name="connsiteX50" fmla="*/ 606862 w 606862"/>
              <a:gd name="connsiteY50" fmla="*/ 93140 h 435499"/>
              <a:gd name="connsiteX51" fmla="*/ 517257 w 606862"/>
              <a:gd name="connsiteY51" fmla="*/ 182594 h 435499"/>
              <a:gd name="connsiteX52" fmla="*/ 456438 w 606862"/>
              <a:gd name="connsiteY52" fmla="*/ 182594 h 435499"/>
              <a:gd name="connsiteX53" fmla="*/ 415210 w 606862"/>
              <a:gd name="connsiteY53" fmla="*/ 223751 h 435499"/>
              <a:gd name="connsiteX54" fmla="*/ 407689 w 606862"/>
              <a:gd name="connsiteY54" fmla="*/ 220692 h 435499"/>
              <a:gd name="connsiteX55" fmla="*/ 407689 w 606862"/>
              <a:gd name="connsiteY55" fmla="*/ 178051 h 435499"/>
              <a:gd name="connsiteX56" fmla="*/ 346405 w 606862"/>
              <a:gd name="connsiteY56" fmla="*/ 93233 h 435499"/>
              <a:gd name="connsiteX57" fmla="*/ 436010 w 606862"/>
              <a:gd name="connsiteY57" fmla="*/ 3780 h 435499"/>
              <a:gd name="connsiteX58" fmla="*/ 140854 w 606862"/>
              <a:gd name="connsiteY58" fmla="*/ 207 h 435499"/>
              <a:gd name="connsiteX59" fmla="*/ 216621 w 606862"/>
              <a:gd name="connsiteY59" fmla="*/ 856 h 435499"/>
              <a:gd name="connsiteX60" fmla="*/ 272145 w 606862"/>
              <a:gd name="connsiteY60" fmla="*/ 33762 h 435499"/>
              <a:gd name="connsiteX61" fmla="*/ 302693 w 606862"/>
              <a:gd name="connsiteY61" fmla="*/ 122934 h 435499"/>
              <a:gd name="connsiteX62" fmla="*/ 310400 w 606862"/>
              <a:gd name="connsiteY62" fmla="*/ 158343 h 435499"/>
              <a:gd name="connsiteX63" fmla="*/ 293130 w 606862"/>
              <a:gd name="connsiteY63" fmla="*/ 188098 h 435499"/>
              <a:gd name="connsiteX64" fmla="*/ 281152 w 606862"/>
              <a:gd name="connsiteY64" fmla="*/ 220819 h 435499"/>
              <a:gd name="connsiteX65" fmla="*/ 281152 w 606862"/>
              <a:gd name="connsiteY65" fmla="*/ 260863 h 435499"/>
              <a:gd name="connsiteX66" fmla="*/ 283287 w 606862"/>
              <a:gd name="connsiteY66" fmla="*/ 264385 h 435499"/>
              <a:gd name="connsiteX67" fmla="*/ 407057 w 606862"/>
              <a:gd name="connsiteY67" fmla="*/ 343732 h 435499"/>
              <a:gd name="connsiteX68" fmla="*/ 422192 w 606862"/>
              <a:gd name="connsiteY68" fmla="*/ 375989 h 435499"/>
              <a:gd name="connsiteX69" fmla="*/ 422192 w 606862"/>
              <a:gd name="connsiteY69" fmla="*/ 435406 h 435499"/>
              <a:gd name="connsiteX70" fmla="*/ 238533 w 606862"/>
              <a:gd name="connsiteY70" fmla="*/ 435406 h 435499"/>
              <a:gd name="connsiteX71" fmla="*/ 220520 w 606862"/>
              <a:gd name="connsiteY71" fmla="*/ 352816 h 435499"/>
              <a:gd name="connsiteX72" fmla="*/ 210957 w 606862"/>
              <a:gd name="connsiteY72" fmla="*/ 299331 h 435499"/>
              <a:gd name="connsiteX73" fmla="*/ 201393 w 606862"/>
              <a:gd name="connsiteY73" fmla="*/ 352816 h 435499"/>
              <a:gd name="connsiteX74" fmla="*/ 183566 w 606862"/>
              <a:gd name="connsiteY74" fmla="*/ 435499 h 435499"/>
              <a:gd name="connsiteX75" fmla="*/ 0 w 606862"/>
              <a:gd name="connsiteY75" fmla="*/ 435499 h 435499"/>
              <a:gd name="connsiteX76" fmla="*/ 0 w 606862"/>
              <a:gd name="connsiteY76" fmla="*/ 376082 h 435499"/>
              <a:gd name="connsiteX77" fmla="*/ 15135 w 606862"/>
              <a:gd name="connsiteY77" fmla="*/ 343824 h 435499"/>
              <a:gd name="connsiteX78" fmla="*/ 138905 w 606862"/>
              <a:gd name="connsiteY78" fmla="*/ 264478 h 435499"/>
              <a:gd name="connsiteX79" fmla="*/ 141040 w 606862"/>
              <a:gd name="connsiteY79" fmla="*/ 261049 h 435499"/>
              <a:gd name="connsiteX80" fmla="*/ 141040 w 606862"/>
              <a:gd name="connsiteY80" fmla="*/ 221005 h 435499"/>
              <a:gd name="connsiteX81" fmla="*/ 128970 w 606862"/>
              <a:gd name="connsiteY81" fmla="*/ 188191 h 435499"/>
              <a:gd name="connsiteX82" fmla="*/ 111792 w 606862"/>
              <a:gd name="connsiteY82" fmla="*/ 158436 h 435499"/>
              <a:gd name="connsiteX83" fmla="*/ 118942 w 606862"/>
              <a:gd name="connsiteY83" fmla="*/ 123120 h 435499"/>
              <a:gd name="connsiteX84" fmla="*/ 149397 w 606862"/>
              <a:gd name="connsiteY84" fmla="*/ 18560 h 435499"/>
              <a:gd name="connsiteX85" fmla="*/ 140854 w 606862"/>
              <a:gd name="connsiteY85" fmla="*/ 207 h 435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6862" h="435499">
                <a:moveTo>
                  <a:pt x="533228" y="69781"/>
                </a:moveTo>
                <a:lnTo>
                  <a:pt x="528214" y="81924"/>
                </a:lnTo>
                <a:lnTo>
                  <a:pt x="515122" y="82851"/>
                </a:lnTo>
                <a:cubicBezTo>
                  <a:pt x="512615" y="83036"/>
                  <a:pt x="511686" y="86095"/>
                  <a:pt x="513543" y="87671"/>
                </a:cubicBezTo>
                <a:lnTo>
                  <a:pt x="523571" y="96107"/>
                </a:lnTo>
                <a:lnTo>
                  <a:pt x="520414" y="108806"/>
                </a:lnTo>
                <a:cubicBezTo>
                  <a:pt x="519857" y="111217"/>
                  <a:pt x="522457" y="113163"/>
                  <a:pt x="524500" y="111773"/>
                </a:cubicBezTo>
                <a:lnTo>
                  <a:pt x="535643" y="104913"/>
                </a:lnTo>
                <a:lnTo>
                  <a:pt x="546785" y="111773"/>
                </a:lnTo>
                <a:cubicBezTo>
                  <a:pt x="548921" y="113163"/>
                  <a:pt x="551521" y="111217"/>
                  <a:pt x="550871" y="108806"/>
                </a:cubicBezTo>
                <a:lnTo>
                  <a:pt x="547807" y="96107"/>
                </a:lnTo>
                <a:lnTo>
                  <a:pt x="557835" y="87671"/>
                </a:lnTo>
                <a:cubicBezTo>
                  <a:pt x="559785" y="86095"/>
                  <a:pt x="558856" y="83036"/>
                  <a:pt x="556349" y="82851"/>
                </a:cubicBezTo>
                <a:lnTo>
                  <a:pt x="543257" y="81924"/>
                </a:lnTo>
                <a:lnTo>
                  <a:pt x="538242" y="69781"/>
                </a:lnTo>
                <a:cubicBezTo>
                  <a:pt x="537407" y="67463"/>
                  <a:pt x="534157" y="67463"/>
                  <a:pt x="533228" y="69781"/>
                </a:cubicBezTo>
                <a:close/>
                <a:moveTo>
                  <a:pt x="474173" y="69781"/>
                </a:moveTo>
                <a:lnTo>
                  <a:pt x="469159" y="81924"/>
                </a:lnTo>
                <a:lnTo>
                  <a:pt x="456066" y="82851"/>
                </a:lnTo>
                <a:cubicBezTo>
                  <a:pt x="453559" y="83036"/>
                  <a:pt x="452631" y="86095"/>
                  <a:pt x="454488" y="87671"/>
                </a:cubicBezTo>
                <a:lnTo>
                  <a:pt x="464516" y="96107"/>
                </a:lnTo>
                <a:lnTo>
                  <a:pt x="461359" y="108806"/>
                </a:lnTo>
                <a:cubicBezTo>
                  <a:pt x="460802" y="111217"/>
                  <a:pt x="463402" y="113163"/>
                  <a:pt x="465445" y="111773"/>
                </a:cubicBezTo>
                <a:lnTo>
                  <a:pt x="476587" y="104913"/>
                </a:lnTo>
                <a:lnTo>
                  <a:pt x="487730" y="111773"/>
                </a:lnTo>
                <a:cubicBezTo>
                  <a:pt x="489865" y="113163"/>
                  <a:pt x="492465" y="111217"/>
                  <a:pt x="491815" y="108806"/>
                </a:cubicBezTo>
                <a:lnTo>
                  <a:pt x="488751" y="96107"/>
                </a:lnTo>
                <a:lnTo>
                  <a:pt x="498779" y="87671"/>
                </a:lnTo>
                <a:cubicBezTo>
                  <a:pt x="500729" y="86095"/>
                  <a:pt x="499615" y="83036"/>
                  <a:pt x="497294" y="82851"/>
                </a:cubicBezTo>
                <a:lnTo>
                  <a:pt x="484201" y="81924"/>
                </a:lnTo>
                <a:lnTo>
                  <a:pt x="479187" y="69781"/>
                </a:lnTo>
                <a:cubicBezTo>
                  <a:pt x="478351" y="67463"/>
                  <a:pt x="475101" y="67463"/>
                  <a:pt x="474173" y="69781"/>
                </a:cubicBezTo>
                <a:close/>
                <a:moveTo>
                  <a:pt x="415117" y="69781"/>
                </a:moveTo>
                <a:lnTo>
                  <a:pt x="410103" y="81924"/>
                </a:lnTo>
                <a:lnTo>
                  <a:pt x="397011" y="82851"/>
                </a:lnTo>
                <a:cubicBezTo>
                  <a:pt x="394504" y="83036"/>
                  <a:pt x="393575" y="86095"/>
                  <a:pt x="395432" y="87671"/>
                </a:cubicBezTo>
                <a:lnTo>
                  <a:pt x="405460" y="96107"/>
                </a:lnTo>
                <a:lnTo>
                  <a:pt x="402303" y="108806"/>
                </a:lnTo>
                <a:cubicBezTo>
                  <a:pt x="401746" y="111217"/>
                  <a:pt x="404346" y="113163"/>
                  <a:pt x="406389" y="111773"/>
                </a:cubicBezTo>
                <a:lnTo>
                  <a:pt x="417532" y="104913"/>
                </a:lnTo>
                <a:lnTo>
                  <a:pt x="428674" y="111773"/>
                </a:lnTo>
                <a:cubicBezTo>
                  <a:pt x="430810" y="113163"/>
                  <a:pt x="433410" y="111217"/>
                  <a:pt x="432760" y="108806"/>
                </a:cubicBezTo>
                <a:lnTo>
                  <a:pt x="429696" y="96107"/>
                </a:lnTo>
                <a:lnTo>
                  <a:pt x="439724" y="87671"/>
                </a:lnTo>
                <a:cubicBezTo>
                  <a:pt x="441581" y="86095"/>
                  <a:pt x="440560" y="83036"/>
                  <a:pt x="438238" y="82851"/>
                </a:cubicBezTo>
                <a:lnTo>
                  <a:pt x="425146" y="81924"/>
                </a:lnTo>
                <a:lnTo>
                  <a:pt x="420132" y="69781"/>
                </a:lnTo>
                <a:cubicBezTo>
                  <a:pt x="419296" y="67463"/>
                  <a:pt x="416046" y="67463"/>
                  <a:pt x="415117" y="69781"/>
                </a:cubicBezTo>
                <a:close/>
                <a:moveTo>
                  <a:pt x="436010" y="3780"/>
                </a:moveTo>
                <a:lnTo>
                  <a:pt x="517257" y="3780"/>
                </a:lnTo>
                <a:cubicBezTo>
                  <a:pt x="566749" y="3780"/>
                  <a:pt x="606862" y="43825"/>
                  <a:pt x="606862" y="93140"/>
                </a:cubicBezTo>
                <a:cubicBezTo>
                  <a:pt x="606862" y="142548"/>
                  <a:pt x="566749" y="182594"/>
                  <a:pt x="517257" y="182594"/>
                </a:cubicBezTo>
                <a:lnTo>
                  <a:pt x="456438" y="182594"/>
                </a:lnTo>
                <a:lnTo>
                  <a:pt x="415210" y="223751"/>
                </a:lnTo>
                <a:cubicBezTo>
                  <a:pt x="412517" y="226625"/>
                  <a:pt x="407689" y="224678"/>
                  <a:pt x="407689" y="220692"/>
                </a:cubicBezTo>
                <a:lnTo>
                  <a:pt x="407689" y="178051"/>
                </a:lnTo>
                <a:cubicBezTo>
                  <a:pt x="372126" y="166279"/>
                  <a:pt x="346405" y="132815"/>
                  <a:pt x="346405" y="93233"/>
                </a:cubicBezTo>
                <a:cubicBezTo>
                  <a:pt x="346405" y="43825"/>
                  <a:pt x="386518" y="3780"/>
                  <a:pt x="436010" y="3780"/>
                </a:cubicBezTo>
                <a:close/>
                <a:moveTo>
                  <a:pt x="140854" y="207"/>
                </a:moveTo>
                <a:cubicBezTo>
                  <a:pt x="140854" y="207"/>
                  <a:pt x="191922" y="5954"/>
                  <a:pt x="216621" y="856"/>
                </a:cubicBezTo>
                <a:cubicBezTo>
                  <a:pt x="241412" y="-4335"/>
                  <a:pt x="267874" y="15038"/>
                  <a:pt x="272145" y="33762"/>
                </a:cubicBezTo>
                <a:cubicBezTo>
                  <a:pt x="272145" y="33762"/>
                  <a:pt x="322099" y="33948"/>
                  <a:pt x="302693" y="122934"/>
                </a:cubicBezTo>
                <a:cubicBezTo>
                  <a:pt x="310493" y="122563"/>
                  <a:pt x="318942" y="128032"/>
                  <a:pt x="310400" y="158343"/>
                </a:cubicBezTo>
                <a:cubicBezTo>
                  <a:pt x="303807" y="181331"/>
                  <a:pt x="297772" y="187727"/>
                  <a:pt x="293130" y="188098"/>
                </a:cubicBezTo>
                <a:cubicBezTo>
                  <a:pt x="291551" y="198480"/>
                  <a:pt x="287466" y="209974"/>
                  <a:pt x="281152" y="220819"/>
                </a:cubicBezTo>
                <a:lnTo>
                  <a:pt x="281152" y="260863"/>
                </a:lnTo>
                <a:cubicBezTo>
                  <a:pt x="281152" y="262346"/>
                  <a:pt x="281895" y="263737"/>
                  <a:pt x="283287" y="264385"/>
                </a:cubicBezTo>
                <a:cubicBezTo>
                  <a:pt x="294987" y="270133"/>
                  <a:pt x="353204" y="299424"/>
                  <a:pt x="407057" y="343732"/>
                </a:cubicBezTo>
                <a:cubicBezTo>
                  <a:pt x="416714" y="351611"/>
                  <a:pt x="422192" y="363476"/>
                  <a:pt x="422192" y="375989"/>
                </a:cubicBezTo>
                <a:lnTo>
                  <a:pt x="422192" y="435406"/>
                </a:lnTo>
                <a:lnTo>
                  <a:pt x="238533" y="435406"/>
                </a:lnTo>
                <a:lnTo>
                  <a:pt x="220520" y="352816"/>
                </a:lnTo>
                <a:cubicBezTo>
                  <a:pt x="257104" y="301834"/>
                  <a:pt x="217735" y="299331"/>
                  <a:pt x="210957" y="299331"/>
                </a:cubicBezTo>
                <a:cubicBezTo>
                  <a:pt x="204179" y="299424"/>
                  <a:pt x="164810" y="301834"/>
                  <a:pt x="201393" y="352816"/>
                </a:cubicBezTo>
                <a:lnTo>
                  <a:pt x="183566" y="435499"/>
                </a:lnTo>
                <a:lnTo>
                  <a:pt x="0" y="435499"/>
                </a:lnTo>
                <a:lnTo>
                  <a:pt x="0" y="376082"/>
                </a:lnTo>
                <a:cubicBezTo>
                  <a:pt x="0" y="363754"/>
                  <a:pt x="5478" y="351703"/>
                  <a:pt x="15135" y="343824"/>
                </a:cubicBezTo>
                <a:cubicBezTo>
                  <a:pt x="68988" y="299609"/>
                  <a:pt x="127113" y="270318"/>
                  <a:pt x="138905" y="264478"/>
                </a:cubicBezTo>
                <a:cubicBezTo>
                  <a:pt x="140112" y="263829"/>
                  <a:pt x="141040" y="262532"/>
                  <a:pt x="141040" y="261049"/>
                </a:cubicBezTo>
                <a:lnTo>
                  <a:pt x="141040" y="221005"/>
                </a:lnTo>
                <a:cubicBezTo>
                  <a:pt x="134726" y="210067"/>
                  <a:pt x="130641" y="198573"/>
                  <a:pt x="128970" y="188191"/>
                </a:cubicBezTo>
                <a:cubicBezTo>
                  <a:pt x="124420" y="187820"/>
                  <a:pt x="118385" y="181424"/>
                  <a:pt x="111792" y="158436"/>
                </a:cubicBezTo>
                <a:cubicBezTo>
                  <a:pt x="103528" y="128867"/>
                  <a:pt x="111328" y="123120"/>
                  <a:pt x="118942" y="123120"/>
                </a:cubicBezTo>
                <a:cubicBezTo>
                  <a:pt x="114856" y="105786"/>
                  <a:pt x="104643" y="45813"/>
                  <a:pt x="149397" y="18560"/>
                </a:cubicBezTo>
                <a:cubicBezTo>
                  <a:pt x="149397" y="18560"/>
                  <a:pt x="140112" y="10960"/>
                  <a:pt x="140854" y="207"/>
                </a:cubicBezTo>
                <a:close/>
              </a:path>
            </a:pathLst>
          </a:custGeom>
          <a:gradFill>
            <a:gsLst>
              <a:gs pos="0">
                <a:srgbClr val="E100FF"/>
              </a:gs>
              <a:gs pos="100000">
                <a:srgbClr val="7A00FF"/>
              </a:gs>
            </a:gsLst>
            <a:lin ang="2040000" scaled="0"/>
          </a:gradFill>
          <a:ln>
            <a:noFill/>
          </a:ln>
        </p:spPr>
        <p:txBody>
          <a:bodyPr/>
          <a:lstStyle/>
          <a:p>
            <a:endParaRPr lang="zh-CN" altLang="en-US" sz="1600">
              <a:solidFill>
                <a:prstClr val="black"/>
              </a:solidFill>
              <a:latin typeface="思源黑体 CN Bold"/>
              <a:ea typeface="思源黑体 CN Light"/>
            </a:endParaRPr>
          </a:p>
        </p:txBody>
      </p:sp>
      <p:sp>
        <p:nvSpPr>
          <p:cNvPr id="29" name="文本框 28">
            <a:extLst>
              <a:ext uri="{FF2B5EF4-FFF2-40B4-BE49-F238E27FC236}">
                <a16:creationId xmlns:a16="http://schemas.microsoft.com/office/drawing/2014/main" id="{FD3766CB-A044-47ED-A72E-2ED0BEA3A314}"/>
              </a:ext>
            </a:extLst>
          </p:cNvPr>
          <p:cNvSpPr txBox="1"/>
          <p:nvPr/>
        </p:nvSpPr>
        <p:spPr>
          <a:xfrm>
            <a:off x="8842711" y="2443299"/>
            <a:ext cx="2197042"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0">
                <a:gradFill>
                  <a:gsLst>
                    <a:gs pos="0">
                      <a:srgbClr val="E100FF"/>
                    </a:gs>
                    <a:gs pos="100000">
                      <a:srgbClr val="7A00FF"/>
                    </a:gs>
                  </a:gsLst>
                  <a:lin ang="2040000" scaled="0"/>
                </a:gradFill>
                <a:latin typeface="思源黑体 CN Bold" panose="020B0800000000000000" pitchFamily="34" charset="-122"/>
                <a:ea typeface="思源黑体 CN Bold" panose="020B0800000000000000" pitchFamily="34" charset="-122"/>
              </a:rPr>
              <a:t>标题文字添加</a:t>
            </a:r>
            <a:endParaRPr lang="zh-CN" altLang="en-US" sz="2000" b="0" spc="0" dirty="0">
              <a:gradFill>
                <a:gsLst>
                  <a:gs pos="0">
                    <a:srgbClr val="E100FF"/>
                  </a:gs>
                  <a:gs pos="100000">
                    <a:srgbClr val="7A00FF"/>
                  </a:gs>
                </a:gsLst>
                <a:lin ang="2040000" scaled="0"/>
              </a:gradFill>
              <a:latin typeface="思源黑体 CN Bold" panose="020B0800000000000000" pitchFamily="34" charset="-122"/>
              <a:ea typeface="思源黑体 CN Bold" panose="020B0800000000000000" pitchFamily="34" charset="-122"/>
            </a:endParaRPr>
          </a:p>
        </p:txBody>
      </p:sp>
      <p:sp>
        <p:nvSpPr>
          <p:cNvPr id="30" name="矩形 29">
            <a:extLst>
              <a:ext uri="{FF2B5EF4-FFF2-40B4-BE49-F238E27FC236}">
                <a16:creationId xmlns:a16="http://schemas.microsoft.com/office/drawing/2014/main" id="{881D3C89-B052-4F3D-AACF-573C52AFF228}"/>
              </a:ext>
            </a:extLst>
          </p:cNvPr>
          <p:cNvSpPr/>
          <p:nvPr/>
        </p:nvSpPr>
        <p:spPr>
          <a:xfrm>
            <a:off x="8632109" y="2843833"/>
            <a:ext cx="2618246" cy="573811"/>
          </a:xfrm>
          <a:prstGeom prst="rect">
            <a:avLst/>
          </a:prstGeom>
        </p:spPr>
        <p:txBody>
          <a:bodyPr wrap="square">
            <a:spAutoFit/>
          </a:bodyPr>
          <a:lstStyle/>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点击此处添加文本内容，如关键词</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部分简单介绍等。点击此处</a:t>
            </a:r>
            <a:endParaRPr kumimoji="1" lang="zh-CN" altLang="en-US" sz="1100" dirty="0">
              <a:solidFill>
                <a:srgbClr val="000000"/>
              </a:solidFill>
              <a:latin typeface="思源黑体 CN Light" panose="020B0300000000000000" pitchFamily="34" charset="-122"/>
              <a:ea typeface="思源黑体 CN Light" panose="020B0300000000000000" pitchFamily="34" charset="-122"/>
            </a:endParaRPr>
          </a:p>
        </p:txBody>
      </p:sp>
      <p:sp>
        <p:nvSpPr>
          <p:cNvPr id="32" name="study-notes_42962">
            <a:extLst>
              <a:ext uri="{FF2B5EF4-FFF2-40B4-BE49-F238E27FC236}">
                <a16:creationId xmlns:a16="http://schemas.microsoft.com/office/drawing/2014/main" id="{1B649239-86A9-45DC-8B93-978A683C7CBC}"/>
              </a:ext>
            </a:extLst>
          </p:cNvPr>
          <p:cNvSpPr>
            <a:spLocks noChangeAspect="1"/>
          </p:cNvSpPr>
          <p:nvPr/>
        </p:nvSpPr>
        <p:spPr bwMode="auto">
          <a:xfrm>
            <a:off x="2119116" y="3938178"/>
            <a:ext cx="548186" cy="547360"/>
          </a:xfrm>
          <a:custGeom>
            <a:avLst/>
            <a:gdLst>
              <a:gd name="connsiteX0" fmla="*/ 127864 w 609614"/>
              <a:gd name="connsiteY0" fmla="*/ 579271 h 608697"/>
              <a:gd name="connsiteX1" fmla="*/ 147481 w 609614"/>
              <a:gd name="connsiteY1" fmla="*/ 579271 h 608697"/>
              <a:gd name="connsiteX2" fmla="*/ 147481 w 609614"/>
              <a:gd name="connsiteY2" fmla="*/ 608697 h 608697"/>
              <a:gd name="connsiteX3" fmla="*/ 127864 w 609614"/>
              <a:gd name="connsiteY3" fmla="*/ 608697 h 608697"/>
              <a:gd name="connsiteX4" fmla="*/ 353987 w 609614"/>
              <a:gd name="connsiteY4" fmla="*/ 471273 h 608697"/>
              <a:gd name="connsiteX5" fmla="*/ 344124 w 609614"/>
              <a:gd name="connsiteY5" fmla="*/ 481122 h 608697"/>
              <a:gd name="connsiteX6" fmla="*/ 353987 w 609614"/>
              <a:gd name="connsiteY6" fmla="*/ 490879 h 608697"/>
              <a:gd name="connsiteX7" fmla="*/ 363851 w 609614"/>
              <a:gd name="connsiteY7" fmla="*/ 481122 h 608697"/>
              <a:gd name="connsiteX8" fmla="*/ 353987 w 609614"/>
              <a:gd name="connsiteY8" fmla="*/ 471273 h 608697"/>
              <a:gd name="connsiteX9" fmla="*/ 118825 w 609614"/>
              <a:gd name="connsiteY9" fmla="*/ 333849 h 608697"/>
              <a:gd name="connsiteX10" fmla="*/ 137631 w 609614"/>
              <a:gd name="connsiteY10" fmla="*/ 357413 h 608697"/>
              <a:gd name="connsiteX11" fmla="*/ 156528 w 609614"/>
              <a:gd name="connsiteY11" fmla="*/ 333849 h 608697"/>
              <a:gd name="connsiteX12" fmla="*/ 68861 w 609614"/>
              <a:gd name="connsiteY12" fmla="*/ 333849 h 608697"/>
              <a:gd name="connsiteX13" fmla="*/ 19635 w 609614"/>
              <a:gd name="connsiteY13" fmla="*/ 382910 h 608697"/>
              <a:gd name="connsiteX14" fmla="*/ 19635 w 609614"/>
              <a:gd name="connsiteY14" fmla="*/ 520334 h 608697"/>
              <a:gd name="connsiteX15" fmla="*/ 39362 w 609614"/>
              <a:gd name="connsiteY15" fmla="*/ 540031 h 608697"/>
              <a:gd name="connsiteX16" fmla="*/ 58998 w 609614"/>
              <a:gd name="connsiteY16" fmla="*/ 520334 h 608697"/>
              <a:gd name="connsiteX17" fmla="*/ 58998 w 609614"/>
              <a:gd name="connsiteY17" fmla="*/ 373061 h 608697"/>
              <a:gd name="connsiteX18" fmla="*/ 78633 w 609614"/>
              <a:gd name="connsiteY18" fmla="*/ 373061 h 608697"/>
              <a:gd name="connsiteX19" fmla="*/ 78633 w 609614"/>
              <a:gd name="connsiteY19" fmla="*/ 520334 h 608697"/>
              <a:gd name="connsiteX20" fmla="*/ 196629 w 609614"/>
              <a:gd name="connsiteY20" fmla="*/ 520334 h 608697"/>
              <a:gd name="connsiteX21" fmla="*/ 196629 w 609614"/>
              <a:gd name="connsiteY21" fmla="*/ 373061 h 608697"/>
              <a:gd name="connsiteX22" fmla="*/ 216356 w 609614"/>
              <a:gd name="connsiteY22" fmla="*/ 373061 h 608697"/>
              <a:gd name="connsiteX23" fmla="*/ 216356 w 609614"/>
              <a:gd name="connsiteY23" fmla="*/ 520334 h 608697"/>
              <a:gd name="connsiteX24" fmla="*/ 235992 w 609614"/>
              <a:gd name="connsiteY24" fmla="*/ 540031 h 608697"/>
              <a:gd name="connsiteX25" fmla="*/ 255627 w 609614"/>
              <a:gd name="connsiteY25" fmla="*/ 520334 h 608697"/>
              <a:gd name="connsiteX26" fmla="*/ 255627 w 609614"/>
              <a:gd name="connsiteY26" fmla="*/ 382910 h 608697"/>
              <a:gd name="connsiteX27" fmla="*/ 206492 w 609614"/>
              <a:gd name="connsiteY27" fmla="*/ 333849 h 608697"/>
              <a:gd name="connsiteX28" fmla="*/ 181695 w 609614"/>
              <a:gd name="connsiteY28" fmla="*/ 333849 h 608697"/>
              <a:gd name="connsiteX29" fmla="*/ 137631 w 609614"/>
              <a:gd name="connsiteY29" fmla="*/ 388800 h 608697"/>
              <a:gd name="connsiteX30" fmla="*/ 93567 w 609614"/>
              <a:gd name="connsiteY30" fmla="*/ 333849 h 608697"/>
              <a:gd name="connsiteX31" fmla="*/ 265473 w 609614"/>
              <a:gd name="connsiteY31" fmla="*/ 265114 h 608697"/>
              <a:gd name="connsiteX32" fmla="*/ 255608 w 609614"/>
              <a:gd name="connsiteY32" fmla="*/ 274963 h 608697"/>
              <a:gd name="connsiteX33" fmla="*/ 265473 w 609614"/>
              <a:gd name="connsiteY33" fmla="*/ 284721 h 608697"/>
              <a:gd name="connsiteX34" fmla="*/ 275337 w 609614"/>
              <a:gd name="connsiteY34" fmla="*/ 274963 h 608697"/>
              <a:gd name="connsiteX35" fmla="*/ 265473 w 609614"/>
              <a:gd name="connsiteY35" fmla="*/ 265114 h 608697"/>
              <a:gd name="connsiteX36" fmla="*/ 442481 w 609614"/>
              <a:gd name="connsiteY36" fmla="*/ 235658 h 608697"/>
              <a:gd name="connsiteX37" fmla="*/ 432617 w 609614"/>
              <a:gd name="connsiteY37" fmla="*/ 245507 h 608697"/>
              <a:gd name="connsiteX38" fmla="*/ 442481 w 609614"/>
              <a:gd name="connsiteY38" fmla="*/ 255265 h 608697"/>
              <a:gd name="connsiteX39" fmla="*/ 452346 w 609614"/>
              <a:gd name="connsiteY39" fmla="*/ 245507 h 608697"/>
              <a:gd name="connsiteX40" fmla="*/ 442481 w 609614"/>
              <a:gd name="connsiteY40" fmla="*/ 235658 h 608697"/>
              <a:gd name="connsiteX41" fmla="*/ 137631 w 609614"/>
              <a:gd name="connsiteY41" fmla="*/ 196333 h 608697"/>
              <a:gd name="connsiteX42" fmla="*/ 78633 w 609614"/>
              <a:gd name="connsiteY42" fmla="*/ 255242 h 608697"/>
              <a:gd name="connsiteX43" fmla="*/ 137631 w 609614"/>
              <a:gd name="connsiteY43" fmla="*/ 314152 h 608697"/>
              <a:gd name="connsiteX44" fmla="*/ 196629 w 609614"/>
              <a:gd name="connsiteY44" fmla="*/ 255242 h 608697"/>
              <a:gd name="connsiteX45" fmla="*/ 137631 w 609614"/>
              <a:gd name="connsiteY45" fmla="*/ 196333 h 608697"/>
              <a:gd name="connsiteX46" fmla="*/ 353977 w 609614"/>
              <a:gd name="connsiteY46" fmla="*/ 166897 h 608697"/>
              <a:gd name="connsiteX47" fmla="*/ 344112 w 609614"/>
              <a:gd name="connsiteY47" fmla="*/ 176746 h 608697"/>
              <a:gd name="connsiteX48" fmla="*/ 353977 w 609614"/>
              <a:gd name="connsiteY48" fmla="*/ 186595 h 608697"/>
              <a:gd name="connsiteX49" fmla="*/ 363841 w 609614"/>
              <a:gd name="connsiteY49" fmla="*/ 176746 h 608697"/>
              <a:gd name="connsiteX50" fmla="*/ 353977 w 609614"/>
              <a:gd name="connsiteY50" fmla="*/ 166897 h 608697"/>
              <a:gd name="connsiteX51" fmla="*/ 521121 w 609614"/>
              <a:gd name="connsiteY51" fmla="*/ 117834 h 608697"/>
              <a:gd name="connsiteX52" fmla="*/ 511348 w 609614"/>
              <a:gd name="connsiteY52" fmla="*/ 127683 h 608697"/>
              <a:gd name="connsiteX53" fmla="*/ 521121 w 609614"/>
              <a:gd name="connsiteY53" fmla="*/ 137441 h 608697"/>
              <a:gd name="connsiteX54" fmla="*/ 530985 w 609614"/>
              <a:gd name="connsiteY54" fmla="*/ 127683 h 608697"/>
              <a:gd name="connsiteX55" fmla="*/ 521121 w 609614"/>
              <a:gd name="connsiteY55" fmla="*/ 117834 h 608697"/>
              <a:gd name="connsiteX56" fmla="*/ 521121 w 609614"/>
              <a:gd name="connsiteY56" fmla="*/ 98227 h 608697"/>
              <a:gd name="connsiteX57" fmla="*/ 550622 w 609614"/>
              <a:gd name="connsiteY57" fmla="*/ 127683 h 608697"/>
              <a:gd name="connsiteX58" fmla="*/ 521121 w 609614"/>
              <a:gd name="connsiteY58" fmla="*/ 157139 h 608697"/>
              <a:gd name="connsiteX59" fmla="*/ 516880 w 609614"/>
              <a:gd name="connsiteY59" fmla="*/ 156679 h 608697"/>
              <a:gd name="connsiteX60" fmla="*/ 467650 w 609614"/>
              <a:gd name="connsiteY60" fmla="*/ 230411 h 608697"/>
              <a:gd name="connsiteX61" fmla="*/ 471983 w 609614"/>
              <a:gd name="connsiteY61" fmla="*/ 245507 h 608697"/>
              <a:gd name="connsiteX62" fmla="*/ 442481 w 609614"/>
              <a:gd name="connsiteY62" fmla="*/ 274963 h 608697"/>
              <a:gd name="connsiteX63" fmla="*/ 412980 w 609614"/>
              <a:gd name="connsiteY63" fmla="*/ 245507 h 608697"/>
              <a:gd name="connsiteX64" fmla="*/ 415285 w 609614"/>
              <a:gd name="connsiteY64" fmla="*/ 234001 h 608697"/>
              <a:gd name="connsiteX65" fmla="*/ 373153 w 609614"/>
              <a:gd name="connsiteY65" fmla="*/ 198930 h 608697"/>
              <a:gd name="connsiteX66" fmla="*/ 353977 w 609614"/>
              <a:gd name="connsiteY66" fmla="*/ 206202 h 608697"/>
              <a:gd name="connsiteX67" fmla="*/ 342176 w 609614"/>
              <a:gd name="connsiteY67" fmla="*/ 203717 h 608697"/>
              <a:gd name="connsiteX68" fmla="*/ 291563 w 609614"/>
              <a:gd name="connsiteY68" fmla="*/ 261524 h 608697"/>
              <a:gd name="connsiteX69" fmla="*/ 294974 w 609614"/>
              <a:gd name="connsiteY69" fmla="*/ 274963 h 608697"/>
              <a:gd name="connsiteX70" fmla="*/ 265473 w 609614"/>
              <a:gd name="connsiteY70" fmla="*/ 304419 h 608697"/>
              <a:gd name="connsiteX71" fmla="*/ 235971 w 609614"/>
              <a:gd name="connsiteY71" fmla="*/ 274963 h 608697"/>
              <a:gd name="connsiteX72" fmla="*/ 265473 w 609614"/>
              <a:gd name="connsiteY72" fmla="*/ 245507 h 608697"/>
              <a:gd name="connsiteX73" fmla="*/ 277273 w 609614"/>
              <a:gd name="connsiteY73" fmla="*/ 247993 h 608697"/>
              <a:gd name="connsiteX74" fmla="*/ 327887 w 609614"/>
              <a:gd name="connsiteY74" fmla="*/ 190185 h 608697"/>
              <a:gd name="connsiteX75" fmla="*/ 324475 w 609614"/>
              <a:gd name="connsiteY75" fmla="*/ 176746 h 608697"/>
              <a:gd name="connsiteX76" fmla="*/ 353977 w 609614"/>
              <a:gd name="connsiteY76" fmla="*/ 147290 h 608697"/>
              <a:gd name="connsiteX77" fmla="*/ 383478 w 609614"/>
              <a:gd name="connsiteY77" fmla="*/ 176746 h 608697"/>
              <a:gd name="connsiteX78" fmla="*/ 383017 w 609614"/>
              <a:gd name="connsiteY78" fmla="*/ 181532 h 608697"/>
              <a:gd name="connsiteX79" fmla="*/ 428745 w 609614"/>
              <a:gd name="connsiteY79" fmla="*/ 219549 h 608697"/>
              <a:gd name="connsiteX80" fmla="*/ 442481 w 609614"/>
              <a:gd name="connsiteY80" fmla="*/ 216051 h 608697"/>
              <a:gd name="connsiteX81" fmla="*/ 452346 w 609614"/>
              <a:gd name="connsiteY81" fmla="*/ 217892 h 608697"/>
              <a:gd name="connsiteX82" fmla="*/ 499456 w 609614"/>
              <a:gd name="connsiteY82" fmla="*/ 147382 h 608697"/>
              <a:gd name="connsiteX83" fmla="*/ 491619 w 609614"/>
              <a:gd name="connsiteY83" fmla="*/ 127683 h 608697"/>
              <a:gd name="connsiteX84" fmla="*/ 521121 w 609614"/>
              <a:gd name="connsiteY84" fmla="*/ 98227 h 608697"/>
              <a:gd name="connsiteX85" fmla="*/ 235971 w 609614"/>
              <a:gd name="connsiteY85" fmla="*/ 78539 h 608697"/>
              <a:gd name="connsiteX86" fmla="*/ 255588 w 609614"/>
              <a:gd name="connsiteY86" fmla="*/ 78539 h 608697"/>
              <a:gd name="connsiteX87" fmla="*/ 255588 w 609614"/>
              <a:gd name="connsiteY87" fmla="*/ 98227 h 608697"/>
              <a:gd name="connsiteX88" fmla="*/ 235971 w 609614"/>
              <a:gd name="connsiteY88" fmla="*/ 98227 h 608697"/>
              <a:gd name="connsiteX89" fmla="*/ 196595 w 609614"/>
              <a:gd name="connsiteY89" fmla="*/ 78539 h 608697"/>
              <a:gd name="connsiteX90" fmla="*/ 216353 w 609614"/>
              <a:gd name="connsiteY90" fmla="*/ 78539 h 608697"/>
              <a:gd name="connsiteX91" fmla="*/ 216353 w 609614"/>
              <a:gd name="connsiteY91" fmla="*/ 98227 h 608697"/>
              <a:gd name="connsiteX92" fmla="*/ 196595 w 609614"/>
              <a:gd name="connsiteY92" fmla="*/ 98227 h 608697"/>
              <a:gd name="connsiteX93" fmla="*/ 157361 w 609614"/>
              <a:gd name="connsiteY93" fmla="*/ 78539 h 608697"/>
              <a:gd name="connsiteX94" fmla="*/ 176978 w 609614"/>
              <a:gd name="connsiteY94" fmla="*/ 78539 h 608697"/>
              <a:gd name="connsiteX95" fmla="*/ 176978 w 609614"/>
              <a:gd name="connsiteY95" fmla="*/ 98227 h 608697"/>
              <a:gd name="connsiteX96" fmla="*/ 157361 w 609614"/>
              <a:gd name="connsiteY96" fmla="*/ 98227 h 608697"/>
              <a:gd name="connsiteX97" fmla="*/ 137631 w 609614"/>
              <a:gd name="connsiteY97" fmla="*/ 58909 h 608697"/>
              <a:gd name="connsiteX98" fmla="*/ 137631 w 609614"/>
              <a:gd name="connsiteY98" fmla="*/ 176728 h 608697"/>
              <a:gd name="connsiteX99" fmla="*/ 216356 w 609614"/>
              <a:gd name="connsiteY99" fmla="*/ 255242 h 608697"/>
              <a:gd name="connsiteX100" fmla="*/ 189530 w 609614"/>
              <a:gd name="connsiteY100" fmla="*/ 314152 h 608697"/>
              <a:gd name="connsiteX101" fmla="*/ 206492 w 609614"/>
              <a:gd name="connsiteY101" fmla="*/ 314152 h 608697"/>
              <a:gd name="connsiteX102" fmla="*/ 268625 w 609614"/>
              <a:gd name="connsiteY102" fmla="*/ 353455 h 608697"/>
              <a:gd name="connsiteX103" fmla="*/ 570344 w 609614"/>
              <a:gd name="connsiteY103" fmla="*/ 353455 h 608697"/>
              <a:gd name="connsiteX104" fmla="*/ 570344 w 609614"/>
              <a:gd name="connsiteY104" fmla="*/ 58909 h 608697"/>
              <a:gd name="connsiteX105" fmla="*/ 117996 w 609614"/>
              <a:gd name="connsiteY105" fmla="*/ 19605 h 608697"/>
              <a:gd name="connsiteX106" fmla="*/ 117996 w 609614"/>
              <a:gd name="connsiteY106" fmla="*/ 39303 h 608697"/>
              <a:gd name="connsiteX107" fmla="*/ 589979 w 609614"/>
              <a:gd name="connsiteY107" fmla="*/ 39303 h 608697"/>
              <a:gd name="connsiteX108" fmla="*/ 589979 w 609614"/>
              <a:gd name="connsiteY108" fmla="*/ 19605 h 608697"/>
              <a:gd name="connsiteX109" fmla="*/ 98360 w 609614"/>
              <a:gd name="connsiteY109" fmla="*/ 0 h 608697"/>
              <a:gd name="connsiteX110" fmla="*/ 609614 w 609614"/>
              <a:gd name="connsiteY110" fmla="*/ 0 h 608697"/>
              <a:gd name="connsiteX111" fmla="*/ 609614 w 609614"/>
              <a:gd name="connsiteY111" fmla="*/ 58909 h 608697"/>
              <a:gd name="connsiteX112" fmla="*/ 589979 w 609614"/>
              <a:gd name="connsiteY112" fmla="*/ 58909 h 608697"/>
              <a:gd name="connsiteX113" fmla="*/ 589979 w 609614"/>
              <a:gd name="connsiteY113" fmla="*/ 373061 h 608697"/>
              <a:gd name="connsiteX114" fmla="*/ 363851 w 609614"/>
              <a:gd name="connsiteY114" fmla="*/ 373061 h 608697"/>
              <a:gd name="connsiteX115" fmla="*/ 363851 w 609614"/>
              <a:gd name="connsiteY115" fmla="*/ 453416 h 608697"/>
              <a:gd name="connsiteX116" fmla="*/ 383486 w 609614"/>
              <a:gd name="connsiteY116" fmla="*/ 481122 h 608697"/>
              <a:gd name="connsiteX117" fmla="*/ 353987 w 609614"/>
              <a:gd name="connsiteY117" fmla="*/ 510577 h 608697"/>
              <a:gd name="connsiteX118" fmla="*/ 324489 w 609614"/>
              <a:gd name="connsiteY118" fmla="*/ 481122 h 608697"/>
              <a:gd name="connsiteX119" fmla="*/ 344124 w 609614"/>
              <a:gd name="connsiteY119" fmla="*/ 453416 h 608697"/>
              <a:gd name="connsiteX120" fmla="*/ 344124 w 609614"/>
              <a:gd name="connsiteY120" fmla="*/ 373061 h 608697"/>
              <a:gd name="connsiteX121" fmla="*/ 274525 w 609614"/>
              <a:gd name="connsiteY121" fmla="*/ 373061 h 608697"/>
              <a:gd name="connsiteX122" fmla="*/ 275354 w 609614"/>
              <a:gd name="connsiteY122" fmla="*/ 382910 h 608697"/>
              <a:gd name="connsiteX123" fmla="*/ 275354 w 609614"/>
              <a:gd name="connsiteY123" fmla="*/ 520334 h 608697"/>
              <a:gd name="connsiteX124" fmla="*/ 235992 w 609614"/>
              <a:gd name="connsiteY124" fmla="*/ 559637 h 608697"/>
              <a:gd name="connsiteX125" fmla="*/ 216356 w 609614"/>
              <a:gd name="connsiteY125" fmla="*/ 554206 h 608697"/>
              <a:gd name="connsiteX126" fmla="*/ 216356 w 609614"/>
              <a:gd name="connsiteY126" fmla="*/ 608697 h 608697"/>
              <a:gd name="connsiteX127" fmla="*/ 196629 w 609614"/>
              <a:gd name="connsiteY127" fmla="*/ 608697 h 608697"/>
              <a:gd name="connsiteX128" fmla="*/ 196629 w 609614"/>
              <a:gd name="connsiteY128" fmla="*/ 540031 h 608697"/>
              <a:gd name="connsiteX129" fmla="*/ 78633 w 609614"/>
              <a:gd name="connsiteY129" fmla="*/ 540031 h 608697"/>
              <a:gd name="connsiteX130" fmla="*/ 78633 w 609614"/>
              <a:gd name="connsiteY130" fmla="*/ 608697 h 608697"/>
              <a:gd name="connsiteX131" fmla="*/ 58998 w 609614"/>
              <a:gd name="connsiteY131" fmla="*/ 608697 h 608697"/>
              <a:gd name="connsiteX132" fmla="*/ 58998 w 609614"/>
              <a:gd name="connsiteY132" fmla="*/ 554206 h 608697"/>
              <a:gd name="connsiteX133" fmla="*/ 39362 w 609614"/>
              <a:gd name="connsiteY133" fmla="*/ 559637 h 608697"/>
              <a:gd name="connsiteX134" fmla="*/ 0 w 609614"/>
              <a:gd name="connsiteY134" fmla="*/ 520334 h 608697"/>
              <a:gd name="connsiteX135" fmla="*/ 0 w 609614"/>
              <a:gd name="connsiteY135" fmla="*/ 382910 h 608697"/>
              <a:gd name="connsiteX136" fmla="*/ 68861 w 609614"/>
              <a:gd name="connsiteY136" fmla="*/ 314152 h 608697"/>
              <a:gd name="connsiteX137" fmla="*/ 85823 w 609614"/>
              <a:gd name="connsiteY137" fmla="*/ 314152 h 608697"/>
              <a:gd name="connsiteX138" fmla="*/ 58998 w 609614"/>
              <a:gd name="connsiteY138" fmla="*/ 255242 h 608697"/>
              <a:gd name="connsiteX139" fmla="*/ 117996 w 609614"/>
              <a:gd name="connsiteY139" fmla="*/ 179305 h 608697"/>
              <a:gd name="connsiteX140" fmla="*/ 117996 w 609614"/>
              <a:gd name="connsiteY140" fmla="*/ 58909 h 608697"/>
              <a:gd name="connsiteX141" fmla="*/ 98360 w 609614"/>
              <a:gd name="connsiteY141" fmla="*/ 58909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09614" h="608697">
                <a:moveTo>
                  <a:pt x="127864" y="579271"/>
                </a:moveTo>
                <a:lnTo>
                  <a:pt x="147481" y="579271"/>
                </a:lnTo>
                <a:lnTo>
                  <a:pt x="147481" y="608697"/>
                </a:lnTo>
                <a:lnTo>
                  <a:pt x="127864" y="608697"/>
                </a:lnTo>
                <a:close/>
                <a:moveTo>
                  <a:pt x="353987" y="471273"/>
                </a:moveTo>
                <a:cubicBezTo>
                  <a:pt x="348549" y="471273"/>
                  <a:pt x="344124" y="475691"/>
                  <a:pt x="344124" y="481122"/>
                </a:cubicBezTo>
                <a:cubicBezTo>
                  <a:pt x="344124" y="486461"/>
                  <a:pt x="348549" y="490879"/>
                  <a:pt x="353987" y="490879"/>
                </a:cubicBezTo>
                <a:cubicBezTo>
                  <a:pt x="359426" y="490879"/>
                  <a:pt x="363851" y="486461"/>
                  <a:pt x="363851" y="481122"/>
                </a:cubicBezTo>
                <a:cubicBezTo>
                  <a:pt x="363851" y="475691"/>
                  <a:pt x="359426" y="471273"/>
                  <a:pt x="353987" y="471273"/>
                </a:cubicBezTo>
                <a:close/>
                <a:moveTo>
                  <a:pt x="118825" y="333849"/>
                </a:moveTo>
                <a:lnTo>
                  <a:pt x="137631" y="357413"/>
                </a:lnTo>
                <a:lnTo>
                  <a:pt x="156528" y="333849"/>
                </a:lnTo>
                <a:close/>
                <a:moveTo>
                  <a:pt x="68861" y="333849"/>
                </a:moveTo>
                <a:cubicBezTo>
                  <a:pt x="41759" y="333849"/>
                  <a:pt x="19635" y="355848"/>
                  <a:pt x="19635" y="382910"/>
                </a:cubicBezTo>
                <a:lnTo>
                  <a:pt x="19635" y="520334"/>
                </a:lnTo>
                <a:cubicBezTo>
                  <a:pt x="19635" y="531195"/>
                  <a:pt x="28485" y="540031"/>
                  <a:pt x="39362" y="540031"/>
                </a:cubicBezTo>
                <a:cubicBezTo>
                  <a:pt x="50148" y="540031"/>
                  <a:pt x="58998" y="531195"/>
                  <a:pt x="58998" y="520334"/>
                </a:cubicBezTo>
                <a:lnTo>
                  <a:pt x="58998" y="373061"/>
                </a:lnTo>
                <a:lnTo>
                  <a:pt x="78633" y="373061"/>
                </a:lnTo>
                <a:lnTo>
                  <a:pt x="78633" y="520334"/>
                </a:lnTo>
                <a:lnTo>
                  <a:pt x="196629" y="520334"/>
                </a:lnTo>
                <a:lnTo>
                  <a:pt x="196629" y="373061"/>
                </a:lnTo>
                <a:lnTo>
                  <a:pt x="216356" y="373061"/>
                </a:lnTo>
                <a:lnTo>
                  <a:pt x="216356" y="520334"/>
                </a:lnTo>
                <a:cubicBezTo>
                  <a:pt x="216356" y="531195"/>
                  <a:pt x="225114" y="540031"/>
                  <a:pt x="235992" y="540031"/>
                </a:cubicBezTo>
                <a:cubicBezTo>
                  <a:pt x="246869" y="540031"/>
                  <a:pt x="255627" y="531195"/>
                  <a:pt x="255627" y="520334"/>
                </a:cubicBezTo>
                <a:lnTo>
                  <a:pt x="255627" y="382910"/>
                </a:lnTo>
                <a:cubicBezTo>
                  <a:pt x="255627" y="355848"/>
                  <a:pt x="233594" y="333849"/>
                  <a:pt x="206492" y="333849"/>
                </a:cubicBezTo>
                <a:lnTo>
                  <a:pt x="181695" y="333849"/>
                </a:lnTo>
                <a:lnTo>
                  <a:pt x="137631" y="388800"/>
                </a:lnTo>
                <a:lnTo>
                  <a:pt x="93567" y="333849"/>
                </a:lnTo>
                <a:close/>
                <a:moveTo>
                  <a:pt x="265473" y="265114"/>
                </a:moveTo>
                <a:cubicBezTo>
                  <a:pt x="260033" y="265114"/>
                  <a:pt x="255608" y="269532"/>
                  <a:pt x="255608" y="274963"/>
                </a:cubicBezTo>
                <a:cubicBezTo>
                  <a:pt x="255608" y="280302"/>
                  <a:pt x="260033" y="284721"/>
                  <a:pt x="265473" y="284721"/>
                </a:cubicBezTo>
                <a:cubicBezTo>
                  <a:pt x="270912" y="284721"/>
                  <a:pt x="275337" y="280302"/>
                  <a:pt x="275337" y="274963"/>
                </a:cubicBezTo>
                <a:cubicBezTo>
                  <a:pt x="275337" y="269532"/>
                  <a:pt x="270912" y="265114"/>
                  <a:pt x="265473" y="265114"/>
                </a:cubicBezTo>
                <a:close/>
                <a:moveTo>
                  <a:pt x="442481" y="235658"/>
                </a:moveTo>
                <a:cubicBezTo>
                  <a:pt x="437042" y="235658"/>
                  <a:pt x="432617" y="240076"/>
                  <a:pt x="432617" y="245507"/>
                </a:cubicBezTo>
                <a:cubicBezTo>
                  <a:pt x="432617" y="250846"/>
                  <a:pt x="437042" y="255265"/>
                  <a:pt x="442481" y="255265"/>
                </a:cubicBezTo>
                <a:cubicBezTo>
                  <a:pt x="447920" y="255265"/>
                  <a:pt x="452346" y="250846"/>
                  <a:pt x="452346" y="245507"/>
                </a:cubicBezTo>
                <a:cubicBezTo>
                  <a:pt x="452346" y="240076"/>
                  <a:pt x="447920" y="235658"/>
                  <a:pt x="442481" y="235658"/>
                </a:cubicBezTo>
                <a:close/>
                <a:moveTo>
                  <a:pt x="137631" y="196333"/>
                </a:moveTo>
                <a:cubicBezTo>
                  <a:pt x="105090" y="196333"/>
                  <a:pt x="78633" y="222750"/>
                  <a:pt x="78633" y="255242"/>
                </a:cubicBezTo>
                <a:cubicBezTo>
                  <a:pt x="78633" y="287735"/>
                  <a:pt x="105090" y="314152"/>
                  <a:pt x="137631" y="314152"/>
                </a:cubicBezTo>
                <a:cubicBezTo>
                  <a:pt x="170172" y="314152"/>
                  <a:pt x="196629" y="287735"/>
                  <a:pt x="196629" y="255242"/>
                </a:cubicBezTo>
                <a:cubicBezTo>
                  <a:pt x="196629" y="222750"/>
                  <a:pt x="170172" y="196333"/>
                  <a:pt x="137631" y="196333"/>
                </a:cubicBezTo>
                <a:close/>
                <a:moveTo>
                  <a:pt x="353977" y="166897"/>
                </a:moveTo>
                <a:cubicBezTo>
                  <a:pt x="348538" y="166897"/>
                  <a:pt x="344112" y="171315"/>
                  <a:pt x="344112" y="176746"/>
                </a:cubicBezTo>
                <a:cubicBezTo>
                  <a:pt x="344112" y="182177"/>
                  <a:pt x="348538" y="186595"/>
                  <a:pt x="353977" y="186595"/>
                </a:cubicBezTo>
                <a:cubicBezTo>
                  <a:pt x="359416" y="186595"/>
                  <a:pt x="363841" y="182177"/>
                  <a:pt x="363841" y="176746"/>
                </a:cubicBezTo>
                <a:cubicBezTo>
                  <a:pt x="363841" y="171315"/>
                  <a:pt x="359416" y="166897"/>
                  <a:pt x="353977" y="166897"/>
                </a:cubicBezTo>
                <a:close/>
                <a:moveTo>
                  <a:pt x="521121" y="117834"/>
                </a:moveTo>
                <a:cubicBezTo>
                  <a:pt x="515681" y="117834"/>
                  <a:pt x="511348" y="122252"/>
                  <a:pt x="511348" y="127683"/>
                </a:cubicBezTo>
                <a:cubicBezTo>
                  <a:pt x="511348" y="133022"/>
                  <a:pt x="515681" y="137441"/>
                  <a:pt x="521121" y="137441"/>
                </a:cubicBezTo>
                <a:cubicBezTo>
                  <a:pt x="526560" y="137441"/>
                  <a:pt x="530985" y="133022"/>
                  <a:pt x="530985" y="127683"/>
                </a:cubicBezTo>
                <a:cubicBezTo>
                  <a:pt x="530985" y="122252"/>
                  <a:pt x="526560" y="117834"/>
                  <a:pt x="521121" y="117834"/>
                </a:cubicBezTo>
                <a:close/>
                <a:moveTo>
                  <a:pt x="521121" y="98227"/>
                </a:moveTo>
                <a:cubicBezTo>
                  <a:pt x="537439" y="98227"/>
                  <a:pt x="550622" y="111390"/>
                  <a:pt x="550622" y="127683"/>
                </a:cubicBezTo>
                <a:cubicBezTo>
                  <a:pt x="550622" y="143884"/>
                  <a:pt x="537439" y="157139"/>
                  <a:pt x="521121" y="157139"/>
                </a:cubicBezTo>
                <a:cubicBezTo>
                  <a:pt x="519646" y="157139"/>
                  <a:pt x="518263" y="156863"/>
                  <a:pt x="516880" y="156679"/>
                </a:cubicBezTo>
                <a:lnTo>
                  <a:pt x="467650" y="230411"/>
                </a:lnTo>
                <a:cubicBezTo>
                  <a:pt x="470323" y="234829"/>
                  <a:pt x="471983" y="239892"/>
                  <a:pt x="471983" y="245507"/>
                </a:cubicBezTo>
                <a:cubicBezTo>
                  <a:pt x="471983" y="261708"/>
                  <a:pt x="458707" y="274963"/>
                  <a:pt x="442481" y="274963"/>
                </a:cubicBezTo>
                <a:cubicBezTo>
                  <a:pt x="426255" y="274963"/>
                  <a:pt x="412980" y="261708"/>
                  <a:pt x="412980" y="245507"/>
                </a:cubicBezTo>
                <a:cubicBezTo>
                  <a:pt x="412980" y="241457"/>
                  <a:pt x="413809" y="237499"/>
                  <a:pt x="415285" y="234001"/>
                </a:cubicBezTo>
                <a:lnTo>
                  <a:pt x="373153" y="198930"/>
                </a:lnTo>
                <a:cubicBezTo>
                  <a:pt x="367990" y="203440"/>
                  <a:pt x="361352" y="206202"/>
                  <a:pt x="353977" y="206202"/>
                </a:cubicBezTo>
                <a:cubicBezTo>
                  <a:pt x="349736" y="206202"/>
                  <a:pt x="345772" y="205281"/>
                  <a:pt x="342176" y="203717"/>
                </a:cubicBezTo>
                <a:lnTo>
                  <a:pt x="291563" y="261524"/>
                </a:lnTo>
                <a:cubicBezTo>
                  <a:pt x="293683" y="265482"/>
                  <a:pt x="294974" y="270085"/>
                  <a:pt x="294974" y="274963"/>
                </a:cubicBezTo>
                <a:cubicBezTo>
                  <a:pt x="294974" y="291164"/>
                  <a:pt x="281698" y="304419"/>
                  <a:pt x="265473" y="304419"/>
                </a:cubicBezTo>
                <a:cubicBezTo>
                  <a:pt x="249247" y="304419"/>
                  <a:pt x="235971" y="291164"/>
                  <a:pt x="235971" y="274963"/>
                </a:cubicBezTo>
                <a:cubicBezTo>
                  <a:pt x="235971" y="258670"/>
                  <a:pt x="249247" y="245507"/>
                  <a:pt x="265473" y="245507"/>
                </a:cubicBezTo>
                <a:cubicBezTo>
                  <a:pt x="269713" y="245507"/>
                  <a:pt x="273678" y="246336"/>
                  <a:pt x="277273" y="247993"/>
                </a:cubicBezTo>
                <a:lnTo>
                  <a:pt x="327887" y="190185"/>
                </a:lnTo>
                <a:cubicBezTo>
                  <a:pt x="325766" y="186135"/>
                  <a:pt x="324475" y="181625"/>
                  <a:pt x="324475" y="176746"/>
                </a:cubicBezTo>
                <a:cubicBezTo>
                  <a:pt x="324475" y="160545"/>
                  <a:pt x="337751" y="147290"/>
                  <a:pt x="353977" y="147290"/>
                </a:cubicBezTo>
                <a:cubicBezTo>
                  <a:pt x="370203" y="147290"/>
                  <a:pt x="383478" y="160545"/>
                  <a:pt x="383478" y="176746"/>
                </a:cubicBezTo>
                <a:cubicBezTo>
                  <a:pt x="383478" y="178403"/>
                  <a:pt x="383294" y="179968"/>
                  <a:pt x="383017" y="181532"/>
                </a:cubicBezTo>
                <a:lnTo>
                  <a:pt x="428745" y="219549"/>
                </a:lnTo>
                <a:cubicBezTo>
                  <a:pt x="432801" y="217340"/>
                  <a:pt x="437503" y="216051"/>
                  <a:pt x="442481" y="216051"/>
                </a:cubicBezTo>
                <a:cubicBezTo>
                  <a:pt x="445984" y="216051"/>
                  <a:pt x="449303" y="216696"/>
                  <a:pt x="452346" y="217892"/>
                </a:cubicBezTo>
                <a:lnTo>
                  <a:pt x="499456" y="147382"/>
                </a:lnTo>
                <a:cubicBezTo>
                  <a:pt x="494662" y="142135"/>
                  <a:pt x="491619" y="135323"/>
                  <a:pt x="491619" y="127683"/>
                </a:cubicBezTo>
                <a:cubicBezTo>
                  <a:pt x="491619" y="111390"/>
                  <a:pt x="504895" y="98227"/>
                  <a:pt x="521121" y="98227"/>
                </a:cubicBezTo>
                <a:close/>
                <a:moveTo>
                  <a:pt x="235971" y="78539"/>
                </a:moveTo>
                <a:lnTo>
                  <a:pt x="255588" y="78539"/>
                </a:lnTo>
                <a:lnTo>
                  <a:pt x="255588" y="98227"/>
                </a:lnTo>
                <a:lnTo>
                  <a:pt x="235971" y="98227"/>
                </a:lnTo>
                <a:close/>
                <a:moveTo>
                  <a:pt x="196595" y="78539"/>
                </a:moveTo>
                <a:lnTo>
                  <a:pt x="216353" y="78539"/>
                </a:lnTo>
                <a:lnTo>
                  <a:pt x="216353" y="98227"/>
                </a:lnTo>
                <a:lnTo>
                  <a:pt x="196595" y="98227"/>
                </a:lnTo>
                <a:close/>
                <a:moveTo>
                  <a:pt x="157361" y="78539"/>
                </a:moveTo>
                <a:lnTo>
                  <a:pt x="176978" y="78539"/>
                </a:lnTo>
                <a:lnTo>
                  <a:pt x="176978" y="98227"/>
                </a:lnTo>
                <a:lnTo>
                  <a:pt x="157361" y="98227"/>
                </a:lnTo>
                <a:close/>
                <a:moveTo>
                  <a:pt x="137631" y="58909"/>
                </a:moveTo>
                <a:lnTo>
                  <a:pt x="137631" y="176728"/>
                </a:lnTo>
                <a:cubicBezTo>
                  <a:pt x="181049" y="176728"/>
                  <a:pt x="216356" y="211981"/>
                  <a:pt x="216356" y="255242"/>
                </a:cubicBezTo>
                <a:cubicBezTo>
                  <a:pt x="216356" y="278714"/>
                  <a:pt x="205939" y="299792"/>
                  <a:pt x="189530" y="314152"/>
                </a:cubicBezTo>
                <a:lnTo>
                  <a:pt x="206492" y="314152"/>
                </a:lnTo>
                <a:cubicBezTo>
                  <a:pt x="233871" y="314152"/>
                  <a:pt x="257471" y="330260"/>
                  <a:pt x="268625" y="353455"/>
                </a:cubicBezTo>
                <a:lnTo>
                  <a:pt x="570344" y="353455"/>
                </a:lnTo>
                <a:lnTo>
                  <a:pt x="570344" y="58909"/>
                </a:lnTo>
                <a:close/>
                <a:moveTo>
                  <a:pt x="117996" y="19605"/>
                </a:moveTo>
                <a:lnTo>
                  <a:pt x="117996" y="39303"/>
                </a:lnTo>
                <a:lnTo>
                  <a:pt x="589979" y="39303"/>
                </a:lnTo>
                <a:lnTo>
                  <a:pt x="589979" y="19605"/>
                </a:lnTo>
                <a:close/>
                <a:moveTo>
                  <a:pt x="98360" y="0"/>
                </a:moveTo>
                <a:lnTo>
                  <a:pt x="609614" y="0"/>
                </a:lnTo>
                <a:lnTo>
                  <a:pt x="609614" y="58909"/>
                </a:lnTo>
                <a:lnTo>
                  <a:pt x="589979" y="58909"/>
                </a:lnTo>
                <a:lnTo>
                  <a:pt x="589979" y="373061"/>
                </a:lnTo>
                <a:lnTo>
                  <a:pt x="363851" y="373061"/>
                </a:lnTo>
                <a:lnTo>
                  <a:pt x="363851" y="453416"/>
                </a:lnTo>
                <a:cubicBezTo>
                  <a:pt x="375282" y="457466"/>
                  <a:pt x="383486" y="468328"/>
                  <a:pt x="383486" y="481122"/>
                </a:cubicBezTo>
                <a:cubicBezTo>
                  <a:pt x="383486" y="497322"/>
                  <a:pt x="370212" y="510577"/>
                  <a:pt x="353987" y="510577"/>
                </a:cubicBezTo>
                <a:cubicBezTo>
                  <a:pt x="337763" y="510577"/>
                  <a:pt x="324489" y="497322"/>
                  <a:pt x="324489" y="481122"/>
                </a:cubicBezTo>
                <a:cubicBezTo>
                  <a:pt x="324489" y="468328"/>
                  <a:pt x="332693" y="457466"/>
                  <a:pt x="344124" y="453416"/>
                </a:cubicBezTo>
                <a:lnTo>
                  <a:pt x="344124" y="373061"/>
                </a:lnTo>
                <a:lnTo>
                  <a:pt x="274525" y="373061"/>
                </a:lnTo>
                <a:cubicBezTo>
                  <a:pt x="274986" y="376282"/>
                  <a:pt x="275354" y="379596"/>
                  <a:pt x="275354" y="382910"/>
                </a:cubicBezTo>
                <a:lnTo>
                  <a:pt x="275354" y="520334"/>
                </a:lnTo>
                <a:cubicBezTo>
                  <a:pt x="275354" y="542056"/>
                  <a:pt x="257655" y="559637"/>
                  <a:pt x="235992" y="559637"/>
                </a:cubicBezTo>
                <a:cubicBezTo>
                  <a:pt x="228801" y="559637"/>
                  <a:pt x="222164" y="557520"/>
                  <a:pt x="216356" y="554206"/>
                </a:cubicBezTo>
                <a:lnTo>
                  <a:pt x="216356" y="608697"/>
                </a:lnTo>
                <a:lnTo>
                  <a:pt x="196629" y="608697"/>
                </a:lnTo>
                <a:lnTo>
                  <a:pt x="196629" y="540031"/>
                </a:lnTo>
                <a:lnTo>
                  <a:pt x="78633" y="540031"/>
                </a:lnTo>
                <a:lnTo>
                  <a:pt x="78633" y="608697"/>
                </a:lnTo>
                <a:lnTo>
                  <a:pt x="58998" y="608697"/>
                </a:lnTo>
                <a:lnTo>
                  <a:pt x="58998" y="554206"/>
                </a:lnTo>
                <a:cubicBezTo>
                  <a:pt x="53190" y="557520"/>
                  <a:pt x="46553" y="559637"/>
                  <a:pt x="39362" y="559637"/>
                </a:cubicBezTo>
                <a:cubicBezTo>
                  <a:pt x="17607" y="559637"/>
                  <a:pt x="0" y="542056"/>
                  <a:pt x="0" y="520334"/>
                </a:cubicBezTo>
                <a:lnTo>
                  <a:pt x="0" y="382910"/>
                </a:lnTo>
                <a:cubicBezTo>
                  <a:pt x="0" y="344987"/>
                  <a:pt x="30881" y="314152"/>
                  <a:pt x="68861" y="314152"/>
                </a:cubicBezTo>
                <a:lnTo>
                  <a:pt x="85823" y="314152"/>
                </a:lnTo>
                <a:cubicBezTo>
                  <a:pt x="69414" y="299792"/>
                  <a:pt x="58998" y="278714"/>
                  <a:pt x="58998" y="255242"/>
                </a:cubicBezTo>
                <a:cubicBezTo>
                  <a:pt x="58998" y="218792"/>
                  <a:pt x="84164" y="188049"/>
                  <a:pt x="117996" y="179305"/>
                </a:cubicBezTo>
                <a:lnTo>
                  <a:pt x="117996" y="58909"/>
                </a:lnTo>
                <a:lnTo>
                  <a:pt x="98360" y="58909"/>
                </a:lnTo>
                <a:close/>
              </a:path>
            </a:pathLst>
          </a:custGeom>
          <a:solidFill>
            <a:sysClr val="windowText" lastClr="000000">
              <a:lumMod val="85000"/>
              <a:lumOff val="15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33" name="文本框 32">
            <a:extLst>
              <a:ext uri="{FF2B5EF4-FFF2-40B4-BE49-F238E27FC236}">
                <a16:creationId xmlns:a16="http://schemas.microsoft.com/office/drawing/2014/main" id="{1849B925-C5CE-460B-9E88-8F68D1CAC659}"/>
              </a:ext>
            </a:extLst>
          </p:cNvPr>
          <p:cNvSpPr txBox="1"/>
          <p:nvPr/>
        </p:nvSpPr>
        <p:spPr>
          <a:xfrm>
            <a:off x="1294688" y="4593984"/>
            <a:ext cx="2197042"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4" name="矩形 33">
            <a:extLst>
              <a:ext uri="{FF2B5EF4-FFF2-40B4-BE49-F238E27FC236}">
                <a16:creationId xmlns:a16="http://schemas.microsoft.com/office/drawing/2014/main" id="{2692CD8E-08A0-45C7-A708-864147B76395}"/>
              </a:ext>
            </a:extLst>
          </p:cNvPr>
          <p:cNvSpPr/>
          <p:nvPr/>
        </p:nvSpPr>
        <p:spPr>
          <a:xfrm>
            <a:off x="1084086" y="5077509"/>
            <a:ext cx="2618246" cy="5738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点击此处添加文本内容，如关键词</a:t>
            </a:r>
            <a:endParaRPr kumimoji="0" lang="en-US" altLang="zh-CN"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部分简单介绍等。点击此处</a:t>
            </a:r>
            <a:endParaRPr kumimoji="1" lang="zh-CN" altLang="en-US" sz="1100" b="0" i="0" u="none" strike="noStrike" kern="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endParaRPr>
          </a:p>
        </p:txBody>
      </p:sp>
      <p:sp>
        <p:nvSpPr>
          <p:cNvPr id="36" name="study-notes_42962">
            <a:extLst>
              <a:ext uri="{FF2B5EF4-FFF2-40B4-BE49-F238E27FC236}">
                <a16:creationId xmlns:a16="http://schemas.microsoft.com/office/drawing/2014/main" id="{7B4EC5E4-BB12-400D-AA99-81EDBAFDE4F5}"/>
              </a:ext>
            </a:extLst>
          </p:cNvPr>
          <p:cNvSpPr>
            <a:spLocks noChangeAspect="1"/>
          </p:cNvSpPr>
          <p:nvPr/>
        </p:nvSpPr>
        <p:spPr bwMode="auto">
          <a:xfrm>
            <a:off x="5830410" y="3924566"/>
            <a:ext cx="548186" cy="547158"/>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gradFill>
            <a:gsLst>
              <a:gs pos="0">
                <a:srgbClr val="E100FF"/>
              </a:gs>
              <a:gs pos="100000">
                <a:srgbClr val="7A00FF"/>
              </a:gs>
            </a:gsLst>
            <a:lin ang="2040000" scaled="0"/>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latin typeface="思源黑体 CN Bold"/>
              <a:ea typeface="思源黑体 CN Light"/>
            </a:endParaRPr>
          </a:p>
        </p:txBody>
      </p:sp>
      <p:sp>
        <p:nvSpPr>
          <p:cNvPr id="37" name="文本框 36">
            <a:extLst>
              <a:ext uri="{FF2B5EF4-FFF2-40B4-BE49-F238E27FC236}">
                <a16:creationId xmlns:a16="http://schemas.microsoft.com/office/drawing/2014/main" id="{BB032D9C-B556-4654-AAEE-945A8C6AD547}"/>
              </a:ext>
            </a:extLst>
          </p:cNvPr>
          <p:cNvSpPr txBox="1"/>
          <p:nvPr/>
        </p:nvSpPr>
        <p:spPr>
          <a:xfrm>
            <a:off x="5005982" y="4593984"/>
            <a:ext cx="2197042"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0">
                <a:gradFill>
                  <a:gsLst>
                    <a:gs pos="0">
                      <a:srgbClr val="E100FF"/>
                    </a:gs>
                    <a:gs pos="100000">
                      <a:srgbClr val="7A00FF"/>
                    </a:gs>
                  </a:gsLst>
                  <a:lin ang="2040000" scaled="0"/>
                </a:gradFill>
                <a:latin typeface="思源黑体 CN Bold" panose="020B0800000000000000" pitchFamily="34" charset="-122"/>
                <a:ea typeface="思源黑体 CN Bold" panose="020B0800000000000000" pitchFamily="34" charset="-122"/>
              </a:rPr>
              <a:t>标题文字添加</a:t>
            </a:r>
            <a:endParaRPr lang="zh-CN" altLang="en-US" sz="2000" b="0" spc="0" dirty="0">
              <a:gradFill>
                <a:gsLst>
                  <a:gs pos="0">
                    <a:srgbClr val="E100FF"/>
                  </a:gs>
                  <a:gs pos="100000">
                    <a:srgbClr val="7A00FF"/>
                  </a:gs>
                </a:gsLst>
                <a:lin ang="2040000" scaled="0"/>
              </a:gradFill>
              <a:latin typeface="思源黑体 CN Bold" panose="020B0800000000000000" pitchFamily="34" charset="-122"/>
              <a:ea typeface="思源黑体 CN Bold" panose="020B0800000000000000" pitchFamily="34" charset="-122"/>
            </a:endParaRPr>
          </a:p>
        </p:txBody>
      </p:sp>
      <p:sp>
        <p:nvSpPr>
          <p:cNvPr id="38" name="矩形 37">
            <a:extLst>
              <a:ext uri="{FF2B5EF4-FFF2-40B4-BE49-F238E27FC236}">
                <a16:creationId xmlns:a16="http://schemas.microsoft.com/office/drawing/2014/main" id="{D59379E1-2F5B-40E7-B5D5-8B29B21664B7}"/>
              </a:ext>
            </a:extLst>
          </p:cNvPr>
          <p:cNvSpPr/>
          <p:nvPr/>
        </p:nvSpPr>
        <p:spPr>
          <a:xfrm>
            <a:off x="4795380" y="5077509"/>
            <a:ext cx="2618246" cy="573811"/>
          </a:xfrm>
          <a:prstGeom prst="rect">
            <a:avLst/>
          </a:prstGeom>
        </p:spPr>
        <p:txBody>
          <a:bodyPr wrap="square">
            <a:spAutoFit/>
          </a:bodyPr>
          <a:lstStyle/>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点击此处添加文本内容，如关键词</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部分简单介绍等。点击此处</a:t>
            </a:r>
            <a:endParaRPr kumimoji="1" lang="zh-CN" altLang="en-US" sz="1100" dirty="0">
              <a:solidFill>
                <a:srgbClr val="000000"/>
              </a:solidFill>
              <a:latin typeface="思源黑体 CN Light" panose="020B0300000000000000" pitchFamily="34" charset="-122"/>
              <a:ea typeface="思源黑体 CN Light" panose="020B0300000000000000" pitchFamily="34" charset="-122"/>
            </a:endParaRPr>
          </a:p>
        </p:txBody>
      </p:sp>
      <p:sp>
        <p:nvSpPr>
          <p:cNvPr id="40" name="study-notes_42962">
            <a:extLst>
              <a:ext uri="{FF2B5EF4-FFF2-40B4-BE49-F238E27FC236}">
                <a16:creationId xmlns:a16="http://schemas.microsoft.com/office/drawing/2014/main" id="{EFA3FD40-5283-4021-9B42-5563176EF10B}"/>
              </a:ext>
            </a:extLst>
          </p:cNvPr>
          <p:cNvSpPr>
            <a:spLocks noChangeAspect="1"/>
          </p:cNvSpPr>
          <p:nvPr/>
        </p:nvSpPr>
        <p:spPr bwMode="auto">
          <a:xfrm>
            <a:off x="9667139" y="3938181"/>
            <a:ext cx="548186" cy="547354"/>
          </a:xfrm>
          <a:custGeom>
            <a:avLst/>
            <a:gdLst>
              <a:gd name="connsiteX0" fmla="*/ 309263 w 606439"/>
              <a:gd name="connsiteY0" fmla="*/ 306068 h 605522"/>
              <a:gd name="connsiteX1" fmla="*/ 293894 w 606439"/>
              <a:gd name="connsiteY1" fmla="*/ 322586 h 605522"/>
              <a:gd name="connsiteX2" fmla="*/ 310436 w 606439"/>
              <a:gd name="connsiteY2" fmla="*/ 337933 h 605522"/>
              <a:gd name="connsiteX3" fmla="*/ 325805 w 606439"/>
              <a:gd name="connsiteY3" fmla="*/ 321415 h 605522"/>
              <a:gd name="connsiteX4" fmla="*/ 309263 w 606439"/>
              <a:gd name="connsiteY4" fmla="*/ 306068 h 605522"/>
              <a:gd name="connsiteX5" fmla="*/ 40594 w 606439"/>
              <a:gd name="connsiteY5" fmla="*/ 245205 h 605522"/>
              <a:gd name="connsiteX6" fmla="*/ 52669 w 606439"/>
              <a:gd name="connsiteY6" fmla="*/ 247005 h 605522"/>
              <a:gd name="connsiteX7" fmla="*/ 59935 w 606439"/>
              <a:gd name="connsiteY7" fmla="*/ 256605 h 605522"/>
              <a:gd name="connsiteX8" fmla="*/ 60069 w 606439"/>
              <a:gd name="connsiteY8" fmla="*/ 256782 h 605522"/>
              <a:gd name="connsiteX9" fmla="*/ 58353 w 606439"/>
              <a:gd name="connsiteY9" fmla="*/ 268980 h 605522"/>
              <a:gd name="connsiteX10" fmla="*/ 48456 w 606439"/>
              <a:gd name="connsiteY10" fmla="*/ 276344 h 605522"/>
              <a:gd name="connsiteX11" fmla="*/ 38313 w 606439"/>
              <a:gd name="connsiteY11" fmla="*/ 274843 h 605522"/>
              <a:gd name="connsiteX12" fmla="*/ 36297 w 606439"/>
              <a:gd name="connsiteY12" fmla="*/ 274544 h 605522"/>
              <a:gd name="connsiteX13" fmla="*/ 28979 w 606439"/>
              <a:gd name="connsiteY13" fmla="*/ 264748 h 605522"/>
              <a:gd name="connsiteX14" fmla="*/ 30692 w 606439"/>
              <a:gd name="connsiteY14" fmla="*/ 252608 h 605522"/>
              <a:gd name="connsiteX15" fmla="*/ 40594 w 606439"/>
              <a:gd name="connsiteY15" fmla="*/ 245185 h 605522"/>
              <a:gd name="connsiteX16" fmla="*/ 30695 w 606439"/>
              <a:gd name="connsiteY16" fmla="*/ 252594 h 605522"/>
              <a:gd name="connsiteX17" fmla="*/ 30692 w 606439"/>
              <a:gd name="connsiteY17" fmla="*/ 252608 h 605522"/>
              <a:gd name="connsiteX18" fmla="*/ 30691 w 606439"/>
              <a:gd name="connsiteY18" fmla="*/ 252610 h 605522"/>
              <a:gd name="connsiteX19" fmla="*/ 28974 w 606439"/>
              <a:gd name="connsiteY19" fmla="*/ 264755 h 605522"/>
              <a:gd name="connsiteX20" fmla="*/ 36296 w 606439"/>
              <a:gd name="connsiteY20" fmla="*/ 274544 h 605522"/>
              <a:gd name="connsiteX21" fmla="*/ 38313 w 606439"/>
              <a:gd name="connsiteY21" fmla="*/ 274843 h 605522"/>
              <a:gd name="connsiteX22" fmla="*/ 48454 w 606439"/>
              <a:gd name="connsiteY22" fmla="*/ 276345 h 605522"/>
              <a:gd name="connsiteX23" fmla="*/ 48456 w 606439"/>
              <a:gd name="connsiteY23" fmla="*/ 276344 h 605522"/>
              <a:gd name="connsiteX24" fmla="*/ 48459 w 606439"/>
              <a:gd name="connsiteY24" fmla="*/ 276344 h 605522"/>
              <a:gd name="connsiteX25" fmla="*/ 60079 w 606439"/>
              <a:gd name="connsiteY25" fmla="*/ 256795 h 605522"/>
              <a:gd name="connsiteX26" fmla="*/ 59935 w 606439"/>
              <a:gd name="connsiteY26" fmla="*/ 256605 h 605522"/>
              <a:gd name="connsiteX27" fmla="*/ 52663 w 606439"/>
              <a:gd name="connsiteY27" fmla="*/ 246986 h 605522"/>
              <a:gd name="connsiteX28" fmla="*/ 40594 w 606439"/>
              <a:gd name="connsiteY28" fmla="*/ 245185 h 605522"/>
              <a:gd name="connsiteX29" fmla="*/ 435733 w 606439"/>
              <a:gd name="connsiteY29" fmla="*/ 181800 h 605522"/>
              <a:gd name="connsiteX30" fmla="*/ 446058 w 606439"/>
              <a:gd name="connsiteY30" fmla="*/ 186106 h 605522"/>
              <a:gd name="connsiteX31" fmla="*/ 446058 w 606439"/>
              <a:gd name="connsiteY31" fmla="*/ 206607 h 605522"/>
              <a:gd name="connsiteX32" fmla="*/ 340705 w 606439"/>
              <a:gd name="connsiteY32" fmla="*/ 346251 h 605522"/>
              <a:gd name="connsiteX33" fmla="*/ 340470 w 606439"/>
              <a:gd name="connsiteY33" fmla="*/ 346016 h 605522"/>
              <a:gd name="connsiteX34" fmla="*/ 335895 w 606439"/>
              <a:gd name="connsiteY34" fmla="*/ 351640 h 605522"/>
              <a:gd name="connsiteX35" fmla="*/ 280285 w 606439"/>
              <a:gd name="connsiteY35" fmla="*/ 351640 h 605522"/>
              <a:gd name="connsiteX36" fmla="*/ 269492 w 606439"/>
              <a:gd name="connsiteY36" fmla="*/ 316846 h 605522"/>
              <a:gd name="connsiteX37" fmla="*/ 208251 w 606439"/>
              <a:gd name="connsiteY37" fmla="*/ 241401 h 605522"/>
              <a:gd name="connsiteX38" fmla="*/ 207665 w 606439"/>
              <a:gd name="connsiteY38" fmla="*/ 226874 h 605522"/>
              <a:gd name="connsiteX39" fmla="*/ 222212 w 606439"/>
              <a:gd name="connsiteY39" fmla="*/ 226405 h 605522"/>
              <a:gd name="connsiteX40" fmla="*/ 299878 w 606439"/>
              <a:gd name="connsiteY40" fmla="*/ 280529 h 605522"/>
              <a:gd name="connsiteX41" fmla="*/ 425409 w 606439"/>
              <a:gd name="connsiteY41" fmla="*/ 186106 h 605522"/>
              <a:gd name="connsiteX42" fmla="*/ 435733 w 606439"/>
              <a:gd name="connsiteY42" fmla="*/ 181800 h 605522"/>
              <a:gd name="connsiteX43" fmla="*/ 303278 w 606439"/>
              <a:gd name="connsiteY43" fmla="*/ 74972 h 605522"/>
              <a:gd name="connsiteX44" fmla="*/ 78841 w 606439"/>
              <a:gd name="connsiteY44" fmla="*/ 299071 h 605522"/>
              <a:gd name="connsiteX45" fmla="*/ 303278 w 606439"/>
              <a:gd name="connsiteY45" fmla="*/ 523169 h 605522"/>
              <a:gd name="connsiteX46" fmla="*/ 527598 w 606439"/>
              <a:gd name="connsiteY46" fmla="*/ 299071 h 605522"/>
              <a:gd name="connsiteX47" fmla="*/ 303278 w 606439"/>
              <a:gd name="connsiteY47" fmla="*/ 74972 h 605522"/>
              <a:gd name="connsiteX48" fmla="*/ 303278 w 606439"/>
              <a:gd name="connsiteY48" fmla="*/ 0 h 605522"/>
              <a:gd name="connsiteX49" fmla="*/ 496977 w 606439"/>
              <a:gd name="connsiteY49" fmla="*/ 70052 h 605522"/>
              <a:gd name="connsiteX50" fmla="*/ 510235 w 606439"/>
              <a:gd name="connsiteY50" fmla="*/ 56815 h 605522"/>
              <a:gd name="connsiteX51" fmla="*/ 505190 w 606439"/>
              <a:gd name="connsiteY51" fmla="*/ 51778 h 605522"/>
              <a:gd name="connsiteX52" fmla="*/ 505190 w 606439"/>
              <a:gd name="connsiteY52" fmla="*/ 36432 h 605522"/>
              <a:gd name="connsiteX53" fmla="*/ 524431 w 606439"/>
              <a:gd name="connsiteY53" fmla="*/ 17220 h 605522"/>
              <a:gd name="connsiteX54" fmla="*/ 539917 w 606439"/>
              <a:gd name="connsiteY54" fmla="*/ 17220 h 605522"/>
              <a:gd name="connsiteX55" fmla="*/ 585673 w 606439"/>
              <a:gd name="connsiteY55" fmla="*/ 63024 h 605522"/>
              <a:gd name="connsiteX56" fmla="*/ 585908 w 606439"/>
              <a:gd name="connsiteY56" fmla="*/ 63141 h 605522"/>
              <a:gd name="connsiteX57" fmla="*/ 585908 w 606439"/>
              <a:gd name="connsiteY57" fmla="*/ 78487 h 605522"/>
              <a:gd name="connsiteX58" fmla="*/ 566549 w 606439"/>
              <a:gd name="connsiteY58" fmla="*/ 97699 h 605522"/>
              <a:gd name="connsiteX59" fmla="*/ 551180 w 606439"/>
              <a:gd name="connsiteY59" fmla="*/ 97699 h 605522"/>
              <a:gd name="connsiteX60" fmla="*/ 546135 w 606439"/>
              <a:gd name="connsiteY60" fmla="*/ 92661 h 605522"/>
              <a:gd name="connsiteX61" fmla="*/ 533113 w 606439"/>
              <a:gd name="connsiteY61" fmla="*/ 105664 h 605522"/>
              <a:gd name="connsiteX62" fmla="*/ 606439 w 606439"/>
              <a:gd name="connsiteY62" fmla="*/ 302703 h 605522"/>
              <a:gd name="connsiteX63" fmla="*/ 303278 w 606439"/>
              <a:gd name="connsiteY63" fmla="*/ 605522 h 605522"/>
              <a:gd name="connsiteX64" fmla="*/ 0 w 606439"/>
              <a:gd name="connsiteY64" fmla="*/ 302703 h 605522"/>
              <a:gd name="connsiteX65" fmla="*/ 73326 w 606439"/>
              <a:gd name="connsiteY65" fmla="*/ 105664 h 605522"/>
              <a:gd name="connsiteX66" fmla="*/ 60304 w 606439"/>
              <a:gd name="connsiteY66" fmla="*/ 92544 h 605522"/>
              <a:gd name="connsiteX67" fmla="*/ 55259 w 606439"/>
              <a:gd name="connsiteY67" fmla="*/ 97699 h 605522"/>
              <a:gd name="connsiteX68" fmla="*/ 39890 w 606439"/>
              <a:gd name="connsiteY68" fmla="*/ 97699 h 605522"/>
              <a:gd name="connsiteX69" fmla="*/ 20649 w 606439"/>
              <a:gd name="connsiteY69" fmla="*/ 78487 h 605522"/>
              <a:gd name="connsiteX70" fmla="*/ 20649 w 606439"/>
              <a:gd name="connsiteY70" fmla="*/ 63141 h 605522"/>
              <a:gd name="connsiteX71" fmla="*/ 20766 w 606439"/>
              <a:gd name="connsiteY71" fmla="*/ 63024 h 605522"/>
              <a:gd name="connsiteX72" fmla="*/ 66522 w 606439"/>
              <a:gd name="connsiteY72" fmla="*/ 17220 h 605522"/>
              <a:gd name="connsiteX73" fmla="*/ 81891 w 606439"/>
              <a:gd name="connsiteY73" fmla="*/ 17220 h 605522"/>
              <a:gd name="connsiteX74" fmla="*/ 101249 w 606439"/>
              <a:gd name="connsiteY74" fmla="*/ 36432 h 605522"/>
              <a:gd name="connsiteX75" fmla="*/ 101249 w 606439"/>
              <a:gd name="connsiteY75" fmla="*/ 51778 h 605522"/>
              <a:gd name="connsiteX76" fmla="*/ 96204 w 606439"/>
              <a:gd name="connsiteY76" fmla="*/ 56815 h 605522"/>
              <a:gd name="connsiteX77" fmla="*/ 109462 w 606439"/>
              <a:gd name="connsiteY77" fmla="*/ 69935 h 605522"/>
              <a:gd name="connsiteX78" fmla="*/ 303278 w 606439"/>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6439" h="605522">
                <a:moveTo>
                  <a:pt x="309263" y="306068"/>
                </a:moveTo>
                <a:cubicBezTo>
                  <a:pt x="300464" y="306302"/>
                  <a:pt x="293542" y="313683"/>
                  <a:pt x="293894" y="322586"/>
                </a:cubicBezTo>
                <a:cubicBezTo>
                  <a:pt x="294246" y="331373"/>
                  <a:pt x="301637" y="338284"/>
                  <a:pt x="310436" y="337933"/>
                </a:cubicBezTo>
                <a:cubicBezTo>
                  <a:pt x="319235" y="337582"/>
                  <a:pt x="326157" y="330201"/>
                  <a:pt x="325805" y="321415"/>
                </a:cubicBezTo>
                <a:cubicBezTo>
                  <a:pt x="325571" y="312628"/>
                  <a:pt x="318062" y="305717"/>
                  <a:pt x="309263" y="306068"/>
                </a:cubicBezTo>
                <a:close/>
                <a:moveTo>
                  <a:pt x="40594" y="245205"/>
                </a:moveTo>
                <a:cubicBezTo>
                  <a:pt x="44820" y="244152"/>
                  <a:pt x="49133" y="244913"/>
                  <a:pt x="52669" y="247005"/>
                </a:cubicBezTo>
                <a:lnTo>
                  <a:pt x="59935" y="256605"/>
                </a:lnTo>
                <a:lnTo>
                  <a:pt x="60069" y="256782"/>
                </a:lnTo>
                <a:cubicBezTo>
                  <a:pt x="61184" y="261116"/>
                  <a:pt x="60450" y="265451"/>
                  <a:pt x="58353" y="268980"/>
                </a:cubicBezTo>
                <a:lnTo>
                  <a:pt x="48456" y="276344"/>
                </a:lnTo>
                <a:lnTo>
                  <a:pt x="38313" y="274843"/>
                </a:lnTo>
                <a:lnTo>
                  <a:pt x="36297" y="274544"/>
                </a:lnTo>
                <a:cubicBezTo>
                  <a:pt x="32762" y="272450"/>
                  <a:pt x="30035" y="269024"/>
                  <a:pt x="28979" y="264748"/>
                </a:cubicBezTo>
                <a:lnTo>
                  <a:pt x="30692" y="252608"/>
                </a:lnTo>
                <a:close/>
                <a:moveTo>
                  <a:pt x="40594" y="245185"/>
                </a:moveTo>
                <a:cubicBezTo>
                  <a:pt x="36253" y="246298"/>
                  <a:pt x="32792" y="249050"/>
                  <a:pt x="30695" y="252594"/>
                </a:cubicBezTo>
                <a:lnTo>
                  <a:pt x="30692" y="252608"/>
                </a:lnTo>
                <a:lnTo>
                  <a:pt x="30691" y="252610"/>
                </a:lnTo>
                <a:cubicBezTo>
                  <a:pt x="28593" y="256151"/>
                  <a:pt x="27859" y="260482"/>
                  <a:pt x="28974" y="264755"/>
                </a:cubicBezTo>
                <a:cubicBezTo>
                  <a:pt x="30031" y="269028"/>
                  <a:pt x="32760" y="272452"/>
                  <a:pt x="36296" y="274544"/>
                </a:cubicBezTo>
                <a:lnTo>
                  <a:pt x="38313" y="274843"/>
                </a:lnTo>
                <a:lnTo>
                  <a:pt x="48454" y="276345"/>
                </a:lnTo>
                <a:lnTo>
                  <a:pt x="48456" y="276344"/>
                </a:lnTo>
                <a:lnTo>
                  <a:pt x="48459" y="276344"/>
                </a:lnTo>
                <a:cubicBezTo>
                  <a:pt x="57144" y="274120"/>
                  <a:pt x="62309" y="265457"/>
                  <a:pt x="60079" y="256795"/>
                </a:cubicBezTo>
                <a:lnTo>
                  <a:pt x="59935" y="256605"/>
                </a:lnTo>
                <a:lnTo>
                  <a:pt x="52663" y="246986"/>
                </a:lnTo>
                <a:cubicBezTo>
                  <a:pt x="49129" y="244892"/>
                  <a:pt x="44818" y="244130"/>
                  <a:pt x="40594" y="245185"/>
                </a:cubicBezTo>
                <a:close/>
                <a:moveTo>
                  <a:pt x="435733" y="181800"/>
                </a:moveTo>
                <a:cubicBezTo>
                  <a:pt x="439458" y="181800"/>
                  <a:pt x="443184" y="183236"/>
                  <a:pt x="446058" y="186106"/>
                </a:cubicBezTo>
                <a:cubicBezTo>
                  <a:pt x="451689" y="191729"/>
                  <a:pt x="451689" y="200984"/>
                  <a:pt x="446058" y="206607"/>
                </a:cubicBezTo>
                <a:lnTo>
                  <a:pt x="340705" y="346251"/>
                </a:lnTo>
                <a:lnTo>
                  <a:pt x="340470" y="346016"/>
                </a:lnTo>
                <a:cubicBezTo>
                  <a:pt x="339180" y="348008"/>
                  <a:pt x="337654" y="349882"/>
                  <a:pt x="335895" y="351640"/>
                </a:cubicBezTo>
                <a:cubicBezTo>
                  <a:pt x="320643" y="366869"/>
                  <a:pt x="295654" y="366869"/>
                  <a:pt x="280285" y="351640"/>
                </a:cubicBezTo>
                <a:cubicBezTo>
                  <a:pt x="270900" y="342150"/>
                  <a:pt x="267263" y="329030"/>
                  <a:pt x="269492" y="316846"/>
                </a:cubicBezTo>
                <a:lnTo>
                  <a:pt x="208251" y="241401"/>
                </a:lnTo>
                <a:cubicBezTo>
                  <a:pt x="204028" y="237535"/>
                  <a:pt x="203793" y="231092"/>
                  <a:pt x="207665" y="226874"/>
                </a:cubicBezTo>
                <a:cubicBezTo>
                  <a:pt x="211536" y="222657"/>
                  <a:pt x="218106" y="222422"/>
                  <a:pt x="222212" y="226405"/>
                </a:cubicBezTo>
                <a:lnTo>
                  <a:pt x="299878" y="280529"/>
                </a:lnTo>
                <a:lnTo>
                  <a:pt x="425409" y="186106"/>
                </a:lnTo>
                <a:cubicBezTo>
                  <a:pt x="428284" y="183236"/>
                  <a:pt x="432008" y="181800"/>
                  <a:pt x="435733" y="181800"/>
                </a:cubicBezTo>
                <a:close/>
                <a:moveTo>
                  <a:pt x="303278" y="74972"/>
                </a:moveTo>
                <a:cubicBezTo>
                  <a:pt x="179268" y="74972"/>
                  <a:pt x="78841" y="175366"/>
                  <a:pt x="78841" y="299071"/>
                </a:cubicBezTo>
                <a:cubicBezTo>
                  <a:pt x="78841" y="422893"/>
                  <a:pt x="179268" y="523169"/>
                  <a:pt x="303278" y="523169"/>
                </a:cubicBezTo>
                <a:cubicBezTo>
                  <a:pt x="427171" y="523169"/>
                  <a:pt x="527598" y="422893"/>
                  <a:pt x="527598" y="299071"/>
                </a:cubicBezTo>
                <a:cubicBezTo>
                  <a:pt x="527598" y="175366"/>
                  <a:pt x="427171" y="74972"/>
                  <a:pt x="303278" y="74972"/>
                </a:cubicBezTo>
                <a:close/>
                <a:moveTo>
                  <a:pt x="303278" y="0"/>
                </a:moveTo>
                <a:cubicBezTo>
                  <a:pt x="376957" y="0"/>
                  <a:pt x="444417" y="26357"/>
                  <a:pt x="496977" y="70052"/>
                </a:cubicBezTo>
                <a:lnTo>
                  <a:pt x="510235" y="56815"/>
                </a:lnTo>
                <a:lnTo>
                  <a:pt x="505190" y="51778"/>
                </a:lnTo>
                <a:cubicBezTo>
                  <a:pt x="500966" y="47561"/>
                  <a:pt x="500966" y="40649"/>
                  <a:pt x="505190" y="36432"/>
                </a:cubicBezTo>
                <a:lnTo>
                  <a:pt x="524431" y="17220"/>
                </a:lnTo>
                <a:cubicBezTo>
                  <a:pt x="528772" y="13003"/>
                  <a:pt x="535694" y="13003"/>
                  <a:pt x="539917" y="17220"/>
                </a:cubicBezTo>
                <a:lnTo>
                  <a:pt x="585673" y="63024"/>
                </a:lnTo>
                <a:lnTo>
                  <a:pt x="585908" y="63141"/>
                </a:lnTo>
                <a:cubicBezTo>
                  <a:pt x="590131" y="67358"/>
                  <a:pt x="590131" y="74270"/>
                  <a:pt x="585908" y="78487"/>
                </a:cubicBezTo>
                <a:lnTo>
                  <a:pt x="566549" y="97699"/>
                </a:lnTo>
                <a:cubicBezTo>
                  <a:pt x="562326" y="101916"/>
                  <a:pt x="555404" y="101916"/>
                  <a:pt x="551180" y="97699"/>
                </a:cubicBezTo>
                <a:lnTo>
                  <a:pt x="546135" y="92661"/>
                </a:lnTo>
                <a:lnTo>
                  <a:pt x="533113" y="105664"/>
                </a:lnTo>
                <a:cubicBezTo>
                  <a:pt x="578751" y="158614"/>
                  <a:pt x="606439" y="227378"/>
                  <a:pt x="606439" y="302703"/>
                </a:cubicBezTo>
                <a:cubicBezTo>
                  <a:pt x="606439" y="469986"/>
                  <a:pt x="470697" y="605522"/>
                  <a:pt x="303278" y="605522"/>
                </a:cubicBezTo>
                <a:cubicBezTo>
                  <a:pt x="135742" y="605522"/>
                  <a:pt x="0" y="469986"/>
                  <a:pt x="0" y="302703"/>
                </a:cubicBezTo>
                <a:cubicBezTo>
                  <a:pt x="0" y="227378"/>
                  <a:pt x="27688" y="158614"/>
                  <a:pt x="73326" y="105664"/>
                </a:cubicBezTo>
                <a:lnTo>
                  <a:pt x="60304" y="92544"/>
                </a:lnTo>
                <a:lnTo>
                  <a:pt x="55259" y="97699"/>
                </a:lnTo>
                <a:cubicBezTo>
                  <a:pt x="51035" y="101916"/>
                  <a:pt x="44113" y="101916"/>
                  <a:pt x="39890" y="97699"/>
                </a:cubicBezTo>
                <a:lnTo>
                  <a:pt x="20649" y="78487"/>
                </a:lnTo>
                <a:cubicBezTo>
                  <a:pt x="16308" y="74270"/>
                  <a:pt x="16308" y="67358"/>
                  <a:pt x="20649" y="63141"/>
                </a:cubicBezTo>
                <a:lnTo>
                  <a:pt x="20766" y="63024"/>
                </a:lnTo>
                <a:lnTo>
                  <a:pt x="66522" y="17220"/>
                </a:lnTo>
                <a:cubicBezTo>
                  <a:pt x="70863" y="13003"/>
                  <a:pt x="77667" y="13003"/>
                  <a:pt x="81891" y="17220"/>
                </a:cubicBezTo>
                <a:lnTo>
                  <a:pt x="101249" y="36432"/>
                </a:lnTo>
                <a:cubicBezTo>
                  <a:pt x="105355" y="40649"/>
                  <a:pt x="105355" y="47561"/>
                  <a:pt x="101249" y="51778"/>
                </a:cubicBezTo>
                <a:lnTo>
                  <a:pt x="96204" y="56815"/>
                </a:lnTo>
                <a:lnTo>
                  <a:pt x="109462" y="69935"/>
                </a:lnTo>
                <a:cubicBezTo>
                  <a:pt x="162022" y="26357"/>
                  <a:pt x="229482" y="0"/>
                  <a:pt x="303278" y="0"/>
                </a:cubicBezTo>
                <a:close/>
              </a:path>
            </a:pathLst>
          </a:custGeom>
          <a:solidFill>
            <a:sysClr val="windowText" lastClr="000000">
              <a:lumMod val="85000"/>
              <a:lumOff val="15000"/>
            </a:sys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思源黑体 CN Bold"/>
              <a:ea typeface="思源黑体 CN Light"/>
              <a:cs typeface="+mn-cs"/>
            </a:endParaRPr>
          </a:p>
        </p:txBody>
      </p:sp>
      <p:sp>
        <p:nvSpPr>
          <p:cNvPr id="41" name="文本框 40">
            <a:extLst>
              <a:ext uri="{FF2B5EF4-FFF2-40B4-BE49-F238E27FC236}">
                <a16:creationId xmlns:a16="http://schemas.microsoft.com/office/drawing/2014/main" id="{DAD0E0B4-E58E-4A39-BC2A-53602BBE82DA}"/>
              </a:ext>
            </a:extLst>
          </p:cNvPr>
          <p:cNvSpPr txBox="1"/>
          <p:nvPr/>
        </p:nvSpPr>
        <p:spPr>
          <a:xfrm>
            <a:off x="8842711" y="4593984"/>
            <a:ext cx="2197042"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42" name="矩形 41">
            <a:extLst>
              <a:ext uri="{FF2B5EF4-FFF2-40B4-BE49-F238E27FC236}">
                <a16:creationId xmlns:a16="http://schemas.microsoft.com/office/drawing/2014/main" id="{71A90C16-E0FF-4FF6-B06C-7BC2BB39B94B}"/>
              </a:ext>
            </a:extLst>
          </p:cNvPr>
          <p:cNvSpPr/>
          <p:nvPr/>
        </p:nvSpPr>
        <p:spPr>
          <a:xfrm>
            <a:off x="8632109" y="5077509"/>
            <a:ext cx="2618246" cy="5738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点击此处添加文本内容，如关键词</a:t>
            </a:r>
            <a:endParaRPr kumimoji="0" lang="en-US" altLang="zh-CN"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部分简单介绍等。点击此处</a:t>
            </a:r>
            <a:endParaRPr kumimoji="1" lang="zh-CN" altLang="en-US" sz="1100" b="0" i="0" u="none" strike="noStrike" kern="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995313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EB3D43D7-2C28-4E00-95BC-70C8566DD4BD}"/>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7" name="图形 6">
            <a:extLst>
              <a:ext uri="{FF2B5EF4-FFF2-40B4-BE49-F238E27FC236}">
                <a16:creationId xmlns:a16="http://schemas.microsoft.com/office/drawing/2014/main" id="{8161BDDF-374A-4BFC-BCB3-65E56DD47ED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flipH="1">
            <a:off x="4652132" y="1703925"/>
            <a:ext cx="6995789" cy="3488968"/>
          </a:xfrm>
          <a:prstGeom prst="rect">
            <a:avLst/>
          </a:prstGeom>
        </p:spPr>
      </p:pic>
      <p:sp>
        <p:nvSpPr>
          <p:cNvPr id="8" name="图形 10">
            <a:extLst>
              <a:ext uri="{FF2B5EF4-FFF2-40B4-BE49-F238E27FC236}">
                <a16:creationId xmlns:a16="http://schemas.microsoft.com/office/drawing/2014/main" id="{12AEA759-D83D-4A60-8908-CCDB3DBFFC74}"/>
              </a:ext>
            </a:extLst>
          </p:cNvPr>
          <p:cNvSpPr/>
          <p:nvPr/>
        </p:nvSpPr>
        <p:spPr>
          <a:xfrm flipH="1">
            <a:off x="10245449" y="-406448"/>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6" name="图形 12">
            <a:extLst>
              <a:ext uri="{FF2B5EF4-FFF2-40B4-BE49-F238E27FC236}">
                <a16:creationId xmlns:a16="http://schemas.microsoft.com/office/drawing/2014/main" id="{0B074E9E-0925-4F59-8F8A-9D06E783E765}"/>
              </a:ext>
            </a:extLst>
          </p:cNvPr>
          <p:cNvSpPr/>
          <p:nvPr/>
        </p:nvSpPr>
        <p:spPr>
          <a:xfrm flipH="1">
            <a:off x="10871837" y="4463208"/>
            <a:ext cx="1226090" cy="1226090"/>
          </a:xfrm>
          <a:custGeom>
            <a:avLst/>
            <a:gdLst>
              <a:gd name="connsiteX0" fmla="*/ 2981516 w 2981516"/>
              <a:gd name="connsiteY0" fmla="*/ 1490758 h 2981516"/>
              <a:gd name="connsiteX1" fmla="*/ 1490758 w 2981516"/>
              <a:gd name="connsiteY1" fmla="*/ 2981516 h 2981516"/>
              <a:gd name="connsiteX2" fmla="*/ 0 w 2981516"/>
              <a:gd name="connsiteY2" fmla="*/ 1490758 h 2981516"/>
              <a:gd name="connsiteX3" fmla="*/ 1490758 w 2981516"/>
              <a:gd name="connsiteY3" fmla="*/ 0 h 2981516"/>
              <a:gd name="connsiteX4" fmla="*/ 2981516 w 2981516"/>
              <a:gd name="connsiteY4" fmla="*/ 1490758 h 298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516" h="2981516">
                <a:moveTo>
                  <a:pt x="2981516" y="1490758"/>
                </a:moveTo>
                <a:cubicBezTo>
                  <a:pt x="2981516" y="2314081"/>
                  <a:pt x="2314081" y="2981516"/>
                  <a:pt x="1490758" y="2981516"/>
                </a:cubicBezTo>
                <a:cubicBezTo>
                  <a:pt x="667435" y="2981516"/>
                  <a:pt x="0" y="2314081"/>
                  <a:pt x="0" y="1490758"/>
                </a:cubicBezTo>
                <a:cubicBezTo>
                  <a:pt x="0" y="667435"/>
                  <a:pt x="667435" y="0"/>
                  <a:pt x="1490758" y="0"/>
                </a:cubicBezTo>
                <a:cubicBezTo>
                  <a:pt x="2314081" y="0"/>
                  <a:pt x="2981516" y="667435"/>
                  <a:pt x="2981516" y="1490758"/>
                </a:cubicBezTo>
                <a:close/>
              </a:path>
            </a:pathLst>
          </a:custGeom>
          <a:solidFill>
            <a:schemeClr val="bg1">
              <a:lumMod val="75000"/>
              <a:alpha val="18000"/>
            </a:schemeClr>
          </a:solidFill>
          <a:ln w="637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26" name="图片 25" descr="形状&#10;&#10;中度可信度描述已自动生成">
            <a:hlinkClick r:id="rId4"/>
            <a:extLst>
              <a:ext uri="{FF2B5EF4-FFF2-40B4-BE49-F238E27FC236}">
                <a16:creationId xmlns:a16="http://schemas.microsoft.com/office/drawing/2014/main" id="{9E15B42B-B1D7-4307-A72C-17EA7C6603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4964" y="391540"/>
            <a:ext cx="1533649" cy="303352"/>
          </a:xfrm>
          <a:prstGeom prst="rect">
            <a:avLst/>
          </a:prstGeom>
        </p:spPr>
      </p:pic>
      <p:sp>
        <p:nvSpPr>
          <p:cNvPr id="10" name="图形 8">
            <a:extLst>
              <a:ext uri="{FF2B5EF4-FFF2-40B4-BE49-F238E27FC236}">
                <a16:creationId xmlns:a16="http://schemas.microsoft.com/office/drawing/2014/main" id="{8A6AB48A-C1B3-4761-8D3D-7C836958FAEF}"/>
              </a:ext>
            </a:extLst>
          </p:cNvPr>
          <p:cNvSpPr/>
          <p:nvPr/>
        </p:nvSpPr>
        <p:spPr>
          <a:xfrm flipH="1">
            <a:off x="544079" y="1713847"/>
            <a:ext cx="1683413" cy="1683413"/>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38">
            <a:extLst>
              <a:ext uri="{FF2B5EF4-FFF2-40B4-BE49-F238E27FC236}">
                <a16:creationId xmlns:a16="http://schemas.microsoft.com/office/drawing/2014/main" id="{209F626A-BE40-4038-BF92-B9FB958B8A59}"/>
              </a:ext>
            </a:extLst>
          </p:cNvPr>
          <p:cNvSpPr/>
          <p:nvPr/>
        </p:nvSpPr>
        <p:spPr>
          <a:xfrm flipH="1">
            <a:off x="1385785" y="1125547"/>
            <a:ext cx="4597413" cy="4597413"/>
          </a:xfrm>
          <a:custGeom>
            <a:avLst/>
            <a:gdLst>
              <a:gd name="connsiteX0" fmla="*/ 3427251 w 3427251"/>
              <a:gd name="connsiteY0" fmla="*/ 1713626 h 3427251"/>
              <a:gd name="connsiteX1" fmla="*/ 1713626 w 3427251"/>
              <a:gd name="connsiteY1" fmla="*/ 3427251 h 3427251"/>
              <a:gd name="connsiteX2" fmla="*/ 0 w 3427251"/>
              <a:gd name="connsiteY2" fmla="*/ 1713626 h 3427251"/>
              <a:gd name="connsiteX3" fmla="*/ 1713626 w 3427251"/>
              <a:gd name="connsiteY3" fmla="*/ 0 h 3427251"/>
              <a:gd name="connsiteX4" fmla="*/ 3427251 w 3427251"/>
              <a:gd name="connsiteY4" fmla="*/ 1713626 h 342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7251" h="3427251">
                <a:moveTo>
                  <a:pt x="3427251" y="1713626"/>
                </a:moveTo>
                <a:cubicBezTo>
                  <a:pt x="3427251" y="2660035"/>
                  <a:pt x="2660035" y="3427251"/>
                  <a:pt x="1713626" y="3427251"/>
                </a:cubicBezTo>
                <a:cubicBezTo>
                  <a:pt x="767216" y="3427251"/>
                  <a:pt x="0" y="2660035"/>
                  <a:pt x="0" y="1713626"/>
                </a:cubicBezTo>
                <a:cubicBezTo>
                  <a:pt x="0" y="767216"/>
                  <a:pt x="767216" y="0"/>
                  <a:pt x="1713626" y="0"/>
                </a:cubicBezTo>
                <a:cubicBezTo>
                  <a:pt x="2660035" y="0"/>
                  <a:pt x="3427251" y="767216"/>
                  <a:pt x="3427251" y="1713626"/>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5" name="图形 40">
            <a:extLst>
              <a:ext uri="{FF2B5EF4-FFF2-40B4-BE49-F238E27FC236}">
                <a16:creationId xmlns:a16="http://schemas.microsoft.com/office/drawing/2014/main" id="{F82765F4-B36A-4BA6-B755-527A1DEE0285}"/>
              </a:ext>
            </a:extLst>
          </p:cNvPr>
          <p:cNvSpPr/>
          <p:nvPr/>
        </p:nvSpPr>
        <p:spPr>
          <a:xfrm flipH="1">
            <a:off x="4869272" y="4549890"/>
            <a:ext cx="1458957" cy="1458957"/>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9" name="图形 6">
            <a:extLst>
              <a:ext uri="{FF2B5EF4-FFF2-40B4-BE49-F238E27FC236}">
                <a16:creationId xmlns:a16="http://schemas.microsoft.com/office/drawing/2014/main" id="{3AE92251-9284-41AA-A51D-8CFEC7BCB3AA}"/>
              </a:ext>
            </a:extLst>
          </p:cNvPr>
          <p:cNvSpPr/>
          <p:nvPr/>
        </p:nvSpPr>
        <p:spPr>
          <a:xfrm flipH="1">
            <a:off x="703612" y="5031824"/>
            <a:ext cx="1181795" cy="1181746"/>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图形 8">
            <a:extLst>
              <a:ext uri="{FF2B5EF4-FFF2-40B4-BE49-F238E27FC236}">
                <a16:creationId xmlns:a16="http://schemas.microsoft.com/office/drawing/2014/main" id="{A61F7D86-49C7-4843-A163-6919BECDEBDF}"/>
              </a:ext>
            </a:extLst>
          </p:cNvPr>
          <p:cNvSpPr/>
          <p:nvPr/>
        </p:nvSpPr>
        <p:spPr>
          <a:xfrm flipH="1">
            <a:off x="4869272" y="662104"/>
            <a:ext cx="286864" cy="286864"/>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1" name="图形 14">
            <a:extLst>
              <a:ext uri="{FF2B5EF4-FFF2-40B4-BE49-F238E27FC236}">
                <a16:creationId xmlns:a16="http://schemas.microsoft.com/office/drawing/2014/main" id="{33C399AF-E404-4294-9020-2C44F1156300}"/>
              </a:ext>
            </a:extLst>
          </p:cNvPr>
          <p:cNvSpPr/>
          <p:nvPr/>
        </p:nvSpPr>
        <p:spPr>
          <a:xfrm flipH="1">
            <a:off x="11074641" y="2544923"/>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2" name="图形 16">
            <a:extLst>
              <a:ext uri="{FF2B5EF4-FFF2-40B4-BE49-F238E27FC236}">
                <a16:creationId xmlns:a16="http://schemas.microsoft.com/office/drawing/2014/main" id="{BA71C396-910D-458D-B537-FEBB0C19F0BA}"/>
              </a:ext>
            </a:extLst>
          </p:cNvPr>
          <p:cNvSpPr/>
          <p:nvPr/>
        </p:nvSpPr>
        <p:spPr>
          <a:xfrm flipH="1">
            <a:off x="11074640" y="2278230"/>
            <a:ext cx="160279" cy="160279"/>
          </a:xfrm>
          <a:custGeom>
            <a:avLst/>
            <a:gdLst>
              <a:gd name="connsiteX0" fmla="*/ 160279 w 160279"/>
              <a:gd name="connsiteY0" fmla="*/ 80140 h 160279"/>
              <a:gd name="connsiteX1" fmla="*/ 80140 w 160279"/>
              <a:gd name="connsiteY1" fmla="*/ 160279 h 160279"/>
              <a:gd name="connsiteX2" fmla="*/ 0 w 160279"/>
              <a:gd name="connsiteY2" fmla="*/ 80140 h 160279"/>
              <a:gd name="connsiteX3" fmla="*/ 80140 w 160279"/>
              <a:gd name="connsiteY3" fmla="*/ 0 h 160279"/>
              <a:gd name="connsiteX4" fmla="*/ 160279 w 160279"/>
              <a:gd name="connsiteY4" fmla="*/ 80140 h 160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9" h="160279">
                <a:moveTo>
                  <a:pt x="160279" y="80140"/>
                </a:moveTo>
                <a:cubicBezTo>
                  <a:pt x="160279" y="124400"/>
                  <a:pt x="124400" y="160279"/>
                  <a:pt x="80140" y="160279"/>
                </a:cubicBezTo>
                <a:cubicBezTo>
                  <a:pt x="35880" y="160279"/>
                  <a:pt x="0" y="124400"/>
                  <a:pt x="0" y="80140"/>
                </a:cubicBezTo>
                <a:cubicBezTo>
                  <a:pt x="0" y="35880"/>
                  <a:pt x="35880" y="0"/>
                  <a:pt x="80140" y="0"/>
                </a:cubicBezTo>
                <a:cubicBezTo>
                  <a:pt x="124400" y="0"/>
                  <a:pt x="160279" y="35880"/>
                  <a:pt x="160279" y="80140"/>
                </a:cubicBezTo>
                <a:close/>
              </a:path>
            </a:pathLst>
          </a:custGeom>
          <a:solidFill>
            <a:schemeClr val="bg1"/>
          </a:solidFill>
          <a:ln w="12718" cap="flat">
            <a:solidFill>
              <a:srgbClr val="FF867C"/>
            </a:solid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9" name="图形 14">
            <a:extLst>
              <a:ext uri="{FF2B5EF4-FFF2-40B4-BE49-F238E27FC236}">
                <a16:creationId xmlns:a16="http://schemas.microsoft.com/office/drawing/2014/main" id="{9883CEA1-F50C-4D01-A4D8-04B935C36F6C}"/>
              </a:ext>
            </a:extLst>
          </p:cNvPr>
          <p:cNvSpPr/>
          <p:nvPr/>
        </p:nvSpPr>
        <p:spPr>
          <a:xfrm flipH="1">
            <a:off x="11074641" y="2011539"/>
            <a:ext cx="160277" cy="160277"/>
          </a:xfrm>
          <a:custGeom>
            <a:avLst/>
            <a:gdLst>
              <a:gd name="connsiteX0" fmla="*/ 160277 w 160277"/>
              <a:gd name="connsiteY0" fmla="*/ 80139 h 160277"/>
              <a:gd name="connsiteX1" fmla="*/ 80139 w 160277"/>
              <a:gd name="connsiteY1" fmla="*/ 160277 h 160277"/>
              <a:gd name="connsiteX2" fmla="*/ 0 w 160277"/>
              <a:gd name="connsiteY2" fmla="*/ 80139 h 160277"/>
              <a:gd name="connsiteX3" fmla="*/ 80139 w 160277"/>
              <a:gd name="connsiteY3" fmla="*/ 0 h 160277"/>
              <a:gd name="connsiteX4" fmla="*/ 160277 w 160277"/>
              <a:gd name="connsiteY4" fmla="*/ 80139 h 16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77" h="160277">
                <a:moveTo>
                  <a:pt x="160277" y="80139"/>
                </a:moveTo>
                <a:cubicBezTo>
                  <a:pt x="160277" y="124398"/>
                  <a:pt x="124398" y="160277"/>
                  <a:pt x="80139" y="160277"/>
                </a:cubicBezTo>
                <a:cubicBezTo>
                  <a:pt x="35879" y="160277"/>
                  <a:pt x="0" y="124398"/>
                  <a:pt x="0" y="80139"/>
                </a:cubicBezTo>
                <a:cubicBezTo>
                  <a:pt x="0" y="35879"/>
                  <a:pt x="35879" y="0"/>
                  <a:pt x="80139" y="0"/>
                </a:cubicBezTo>
                <a:cubicBezTo>
                  <a:pt x="124398" y="0"/>
                  <a:pt x="160277" y="35879"/>
                  <a:pt x="160277" y="80139"/>
                </a:cubicBezTo>
                <a:close/>
              </a:path>
            </a:pathLst>
          </a:custGeom>
          <a:solidFill>
            <a:srgbClr val="391EC1"/>
          </a:solidFill>
          <a:ln w="6350"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7" name="图形 8">
            <a:extLst>
              <a:ext uri="{FF2B5EF4-FFF2-40B4-BE49-F238E27FC236}">
                <a16:creationId xmlns:a16="http://schemas.microsoft.com/office/drawing/2014/main" id="{8F61B271-1946-4145-91B0-0EFC15183063}"/>
              </a:ext>
            </a:extLst>
          </p:cNvPr>
          <p:cNvSpPr/>
          <p:nvPr/>
        </p:nvSpPr>
        <p:spPr>
          <a:xfrm flipH="1">
            <a:off x="7873793" y="6424271"/>
            <a:ext cx="1683413" cy="1683413"/>
          </a:xfrm>
          <a:custGeom>
            <a:avLst/>
            <a:gdLst>
              <a:gd name="connsiteX0" fmla="*/ 1433330 w 1433330"/>
              <a:gd name="connsiteY0" fmla="*/ 716665 h 1433330"/>
              <a:gd name="connsiteX1" fmla="*/ 716665 w 1433330"/>
              <a:gd name="connsiteY1" fmla="*/ 1433330 h 1433330"/>
              <a:gd name="connsiteX2" fmla="*/ 0 w 1433330"/>
              <a:gd name="connsiteY2" fmla="*/ 716665 h 1433330"/>
              <a:gd name="connsiteX3" fmla="*/ 716665 w 1433330"/>
              <a:gd name="connsiteY3" fmla="*/ 0 h 1433330"/>
              <a:gd name="connsiteX4" fmla="*/ 1433330 w 1433330"/>
              <a:gd name="connsiteY4" fmla="*/ 716665 h 143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330" h="1433330">
                <a:moveTo>
                  <a:pt x="1433330" y="716665"/>
                </a:moveTo>
                <a:cubicBezTo>
                  <a:pt x="1433330" y="1112468"/>
                  <a:pt x="1112468" y="1433330"/>
                  <a:pt x="716665" y="1433330"/>
                </a:cubicBezTo>
                <a:cubicBezTo>
                  <a:pt x="320862" y="1433330"/>
                  <a:pt x="0" y="1112468"/>
                  <a:pt x="0" y="716665"/>
                </a:cubicBezTo>
                <a:cubicBezTo>
                  <a:pt x="0" y="320862"/>
                  <a:pt x="320862" y="0"/>
                  <a:pt x="716665" y="0"/>
                </a:cubicBezTo>
                <a:cubicBezTo>
                  <a:pt x="1112468" y="0"/>
                  <a:pt x="1433330" y="320862"/>
                  <a:pt x="1433330" y="716665"/>
                </a:cubicBezTo>
                <a:close/>
              </a:path>
            </a:pathLst>
          </a:custGeom>
          <a:solidFill>
            <a:srgbClr val="FF867C"/>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5" name="文本框 34">
            <a:extLst>
              <a:ext uri="{FF2B5EF4-FFF2-40B4-BE49-F238E27FC236}">
                <a16:creationId xmlns:a16="http://schemas.microsoft.com/office/drawing/2014/main" id="{40824A0A-4522-4673-B0B4-54B191B130C6}"/>
              </a:ext>
            </a:extLst>
          </p:cNvPr>
          <p:cNvSpPr txBox="1"/>
          <p:nvPr/>
        </p:nvSpPr>
        <p:spPr>
          <a:xfrm>
            <a:off x="6875929" y="2584121"/>
            <a:ext cx="3501345" cy="1451846"/>
          </a:xfrm>
          <a:prstGeom prst="rect">
            <a:avLst/>
          </a:prstGeom>
          <a:noFill/>
        </p:spPr>
        <p:txBody>
          <a:bodyPr wrap="square" rtlCol="0">
            <a:spAutoFit/>
          </a:bodyPr>
          <a:lstStyle/>
          <a:p>
            <a:pPr lvl="0" algn="dist"/>
            <a:r>
              <a:rPr lang="zh-CN" altLang="en-US" sz="8800" dirty="0">
                <a:gradFill>
                  <a:gsLst>
                    <a:gs pos="44000">
                      <a:srgbClr val="E100FF"/>
                    </a:gs>
                    <a:gs pos="100000">
                      <a:srgbClr val="7A00FF"/>
                    </a:gs>
                  </a:gsLst>
                  <a:lin ang="2700000" scaled="1"/>
                </a:gradFill>
                <a:latin typeface="胡晓波真帅体" panose="02010600030101010101" pitchFamily="2" charset="-122"/>
                <a:ea typeface="胡晓波真帅体" panose="02010600030101010101" pitchFamily="2" charset="-122"/>
              </a:rPr>
              <a:t>艺术起源</a:t>
            </a:r>
          </a:p>
        </p:txBody>
      </p:sp>
      <p:sp>
        <p:nvSpPr>
          <p:cNvPr id="39" name="矩形 38">
            <a:extLst>
              <a:ext uri="{FF2B5EF4-FFF2-40B4-BE49-F238E27FC236}">
                <a16:creationId xmlns:a16="http://schemas.microsoft.com/office/drawing/2014/main" id="{402EB2F2-7513-485E-A3EA-498A56BFA264}"/>
              </a:ext>
            </a:extLst>
          </p:cNvPr>
          <p:cNvSpPr/>
          <p:nvPr/>
        </p:nvSpPr>
        <p:spPr>
          <a:xfrm>
            <a:off x="7001525" y="4148240"/>
            <a:ext cx="494780" cy="42354"/>
          </a:xfrm>
          <a:prstGeom prst="rect">
            <a:avLst/>
          </a:pr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sz="2000" kern="0" dirty="0">
              <a:solidFill>
                <a:srgbClr val="FBFBFB"/>
              </a:solidFill>
              <a:latin typeface="思源黑体 CN Light" panose="020B0300000000000000" pitchFamily="34" charset="-122"/>
              <a:ea typeface="思源黑体 CN Light" panose="020B0300000000000000" pitchFamily="34" charset="-122"/>
            </a:endParaRPr>
          </a:p>
        </p:txBody>
      </p:sp>
      <p:sp>
        <p:nvSpPr>
          <p:cNvPr id="40" name="矩形 39">
            <a:extLst>
              <a:ext uri="{FF2B5EF4-FFF2-40B4-BE49-F238E27FC236}">
                <a16:creationId xmlns:a16="http://schemas.microsoft.com/office/drawing/2014/main" id="{0C726AC5-3B57-4E0F-B06E-87A340FED60F}"/>
              </a:ext>
            </a:extLst>
          </p:cNvPr>
          <p:cNvSpPr/>
          <p:nvPr/>
        </p:nvSpPr>
        <p:spPr>
          <a:xfrm>
            <a:off x="7478656" y="4147738"/>
            <a:ext cx="494780" cy="42354"/>
          </a:xfrm>
          <a:prstGeom prst="rect">
            <a:avLst/>
          </a:prstGeom>
          <a:solidFill>
            <a:srgbClr val="3E3E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文本框 36">
            <a:extLst>
              <a:ext uri="{FF2B5EF4-FFF2-40B4-BE49-F238E27FC236}">
                <a16:creationId xmlns:a16="http://schemas.microsoft.com/office/drawing/2014/main" id="{8802670A-D96F-4E16-9E75-4D55EA67896C}"/>
              </a:ext>
            </a:extLst>
          </p:cNvPr>
          <p:cNvSpPr txBox="1"/>
          <p:nvPr/>
        </p:nvSpPr>
        <p:spPr>
          <a:xfrm>
            <a:off x="6896827" y="4355540"/>
            <a:ext cx="3437710" cy="337639"/>
          </a:xfrm>
          <a:prstGeom prst="rect">
            <a:avLst/>
          </a:prstGeom>
          <a:noFill/>
        </p:spPr>
        <p:txBody>
          <a:bodyPr wrap="square" rtlCol="0">
            <a:spAutoFit/>
          </a:bodyPr>
          <a:lstStyle/>
          <a:p>
            <a:pPr algn="dist"/>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ARTISTIC ORIGIN</a:t>
            </a:r>
          </a:p>
        </p:txBody>
      </p:sp>
      <p:sp>
        <p:nvSpPr>
          <p:cNvPr id="38" name="文本框 37">
            <a:extLst>
              <a:ext uri="{FF2B5EF4-FFF2-40B4-BE49-F238E27FC236}">
                <a16:creationId xmlns:a16="http://schemas.microsoft.com/office/drawing/2014/main" id="{F828ED89-38C7-4CF1-B750-8AB2AA903C48}"/>
              </a:ext>
            </a:extLst>
          </p:cNvPr>
          <p:cNvSpPr txBox="1"/>
          <p:nvPr/>
        </p:nvSpPr>
        <p:spPr>
          <a:xfrm>
            <a:off x="6942283" y="2203639"/>
            <a:ext cx="1936576" cy="523221"/>
          </a:xfrm>
          <a:prstGeom prst="rect">
            <a:avLst/>
          </a:prstGeom>
          <a:noFill/>
        </p:spPr>
        <p:txBody>
          <a:bodyPr wrap="square" rtlCol="0">
            <a:spAutoFit/>
          </a:bodyPr>
          <a:lstStyle/>
          <a:p>
            <a:pPr algn="dist"/>
            <a:r>
              <a:rPr lang="en-US" altLang="zh-CN" sz="2800" dirty="0">
                <a:solidFill>
                  <a:schemeClr val="tx1">
                    <a:lumMod val="75000"/>
                    <a:lumOff val="25000"/>
                  </a:schemeClr>
                </a:solidFill>
                <a:latin typeface="胡晓波真帅体" panose="02010600030101010101" pitchFamily="2" charset="-122"/>
                <a:ea typeface="胡晓波真帅体" panose="02010600030101010101" pitchFamily="2" charset="-122"/>
              </a:rPr>
              <a:t>PART 02</a:t>
            </a:r>
          </a:p>
        </p:txBody>
      </p:sp>
      <p:pic>
        <p:nvPicPr>
          <p:cNvPr id="22" name="图片 21">
            <a:extLst>
              <a:ext uri="{FF2B5EF4-FFF2-40B4-BE49-F238E27FC236}">
                <a16:creationId xmlns:a16="http://schemas.microsoft.com/office/drawing/2014/main" id="{BE79BB99-62E9-4D98-B350-EC19BC13DC2E}"/>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Effect>
                      <a14:brightnessContrast bright="5000"/>
                    </a14:imgEffect>
                  </a14:imgLayer>
                </a14:imgProps>
              </a:ext>
              <a:ext uri="{28A0092B-C50C-407E-A947-70E740481C1C}">
                <a14:useLocalDpi xmlns:a14="http://schemas.microsoft.com/office/drawing/2010/main"/>
              </a:ext>
            </a:extLst>
          </a:blip>
          <a:srcRect/>
          <a:stretch/>
        </p:blipFill>
        <p:spPr>
          <a:xfrm>
            <a:off x="94073" y="182688"/>
            <a:ext cx="8019062" cy="6675312"/>
          </a:xfrm>
          <a:prstGeom prst="rect">
            <a:avLst/>
          </a:prstGeom>
          <a:effectLst>
            <a:outerShdw blurRad="127000" dist="38100" dir="2700000" algn="tl" rotWithShape="0">
              <a:schemeClr val="tx1">
                <a:alpha val="20000"/>
              </a:schemeClr>
            </a:outerShdw>
          </a:effectLst>
        </p:spPr>
      </p:pic>
    </p:spTree>
    <p:extLst>
      <p:ext uri="{BB962C8B-B14F-4D97-AF65-F5344CB8AC3E}">
        <p14:creationId xmlns:p14="http://schemas.microsoft.com/office/powerpoint/2010/main" val="3801976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id="{A1151917-BB46-44D5-A477-2F1C3BC1EAF2}"/>
              </a:ext>
            </a:extLst>
          </p:cNvPr>
          <p:cNvGrpSpPr/>
          <p:nvPr/>
        </p:nvGrpSpPr>
        <p:grpSpPr>
          <a:xfrm>
            <a:off x="555610" y="340725"/>
            <a:ext cx="3392172" cy="400110"/>
            <a:chOff x="2054210" y="3767855"/>
            <a:chExt cx="3392172" cy="400110"/>
          </a:xfrm>
        </p:grpSpPr>
        <p:sp>
          <p:nvSpPr>
            <p:cNvPr id="15" name="矩形 14">
              <a:extLst>
                <a:ext uri="{FF2B5EF4-FFF2-40B4-BE49-F238E27FC236}">
                  <a16:creationId xmlns:a16="http://schemas.microsoft.com/office/drawing/2014/main" id="{A2F32B96-4472-48B7-963D-17E43137578F}"/>
                </a:ext>
              </a:extLst>
            </p:cNvPr>
            <p:cNvSpPr/>
            <p:nvPr/>
          </p:nvSpPr>
          <p:spPr>
            <a:xfrm>
              <a:off x="2054210" y="380852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文本框 15">
              <a:extLst>
                <a:ext uri="{FF2B5EF4-FFF2-40B4-BE49-F238E27FC236}">
                  <a16:creationId xmlns:a16="http://schemas.microsoft.com/office/drawing/2014/main" id="{01B446C5-E319-45BD-80BB-3F37CE902913}"/>
                </a:ext>
              </a:extLst>
            </p:cNvPr>
            <p:cNvSpPr txBox="1"/>
            <p:nvPr/>
          </p:nvSpPr>
          <p:spPr>
            <a:xfrm>
              <a:off x="2104677" y="379863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02</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065E9FC8-604E-4E23-87BA-1A1663047B54}"/>
                </a:ext>
              </a:extLst>
            </p:cNvPr>
            <p:cNvSpPr txBox="1"/>
            <p:nvPr/>
          </p:nvSpPr>
          <p:spPr>
            <a:xfrm>
              <a:off x="2795746" y="3767855"/>
              <a:ext cx="1145021"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艺术起源</a:t>
              </a:r>
            </a:p>
          </p:txBody>
        </p:sp>
        <p:sp>
          <p:nvSpPr>
            <p:cNvPr id="18" name="文本框 17">
              <a:extLst>
                <a:ext uri="{FF2B5EF4-FFF2-40B4-BE49-F238E27FC236}">
                  <a16:creationId xmlns:a16="http://schemas.microsoft.com/office/drawing/2014/main" id="{F8A565F3-13DD-43CC-8BC8-2D6D2B4A3F4B}"/>
                </a:ext>
              </a:extLst>
            </p:cNvPr>
            <p:cNvSpPr txBox="1"/>
            <p:nvPr/>
          </p:nvSpPr>
          <p:spPr>
            <a:xfrm>
              <a:off x="4107180" y="3909167"/>
              <a:ext cx="1339202"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ARTISTIC ORIGIN</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27" name="椭圆 26">
            <a:extLst>
              <a:ext uri="{FF2B5EF4-FFF2-40B4-BE49-F238E27FC236}">
                <a16:creationId xmlns:a16="http://schemas.microsoft.com/office/drawing/2014/main" id="{E6945D9A-2DB2-48E8-A4F1-3EBA8C576ECD}"/>
              </a:ext>
            </a:extLst>
          </p:cNvPr>
          <p:cNvSpPr/>
          <p:nvPr/>
        </p:nvSpPr>
        <p:spPr>
          <a:xfrm>
            <a:off x="1726355" y="1744663"/>
            <a:ext cx="1249680" cy="1249680"/>
          </a:xfrm>
          <a:prstGeom prst="ellipse">
            <a:avLst/>
          </a:prstGeom>
          <a:gradFill flip="none" rotWithShape="1">
            <a:gsLst>
              <a:gs pos="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任意多边形 109">
            <a:extLst>
              <a:ext uri="{FF2B5EF4-FFF2-40B4-BE49-F238E27FC236}">
                <a16:creationId xmlns:a16="http://schemas.microsoft.com/office/drawing/2014/main" id="{D0DC3338-241F-4239-A853-3FBB6FB97F1D}"/>
              </a:ext>
            </a:extLst>
          </p:cNvPr>
          <p:cNvSpPr/>
          <p:nvPr/>
        </p:nvSpPr>
        <p:spPr>
          <a:xfrm>
            <a:off x="2082273" y="2133918"/>
            <a:ext cx="537845" cy="47117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5601" h="4907">
                <a:moveTo>
                  <a:pt x="4624" y="4357"/>
                </a:moveTo>
                <a:lnTo>
                  <a:pt x="4624" y="4797"/>
                </a:lnTo>
                <a:lnTo>
                  <a:pt x="4624" y="4800"/>
                </a:lnTo>
                <a:lnTo>
                  <a:pt x="4624" y="4803"/>
                </a:lnTo>
                <a:cubicBezTo>
                  <a:pt x="4625" y="4862"/>
                  <a:pt x="4561" y="4908"/>
                  <a:pt x="4519" y="4907"/>
                </a:cubicBezTo>
                <a:lnTo>
                  <a:pt x="4516" y="4907"/>
                </a:lnTo>
                <a:lnTo>
                  <a:pt x="4514" y="4907"/>
                </a:lnTo>
                <a:lnTo>
                  <a:pt x="3180" y="4907"/>
                </a:lnTo>
                <a:lnTo>
                  <a:pt x="3180" y="3567"/>
                </a:lnTo>
                <a:lnTo>
                  <a:pt x="2380" y="3567"/>
                </a:lnTo>
                <a:lnTo>
                  <a:pt x="2380" y="4907"/>
                </a:lnTo>
                <a:lnTo>
                  <a:pt x="1049" y="4907"/>
                </a:lnTo>
                <a:lnTo>
                  <a:pt x="1046" y="4907"/>
                </a:lnTo>
                <a:lnTo>
                  <a:pt x="1043" y="4907"/>
                </a:lnTo>
                <a:cubicBezTo>
                  <a:pt x="984" y="4908"/>
                  <a:pt x="937" y="4844"/>
                  <a:pt x="939" y="4802"/>
                </a:cubicBezTo>
                <a:lnTo>
                  <a:pt x="939" y="4799"/>
                </a:lnTo>
                <a:lnTo>
                  <a:pt x="939" y="4797"/>
                </a:lnTo>
                <a:lnTo>
                  <a:pt x="939" y="2817"/>
                </a:lnTo>
                <a:lnTo>
                  <a:pt x="2781" y="1217"/>
                </a:lnTo>
                <a:lnTo>
                  <a:pt x="4624" y="2817"/>
                </a:lnTo>
                <a:lnTo>
                  <a:pt x="4624" y="4357"/>
                </a:lnTo>
                <a:close/>
                <a:moveTo>
                  <a:pt x="4230" y="825"/>
                </a:moveTo>
                <a:cubicBezTo>
                  <a:pt x="4228" y="770"/>
                  <a:pt x="4279" y="726"/>
                  <a:pt x="4328" y="727"/>
                </a:cubicBezTo>
                <a:lnTo>
                  <a:pt x="4721" y="727"/>
                </a:lnTo>
                <a:cubicBezTo>
                  <a:pt x="4777" y="725"/>
                  <a:pt x="4821" y="776"/>
                  <a:pt x="4820" y="825"/>
                </a:cubicBezTo>
                <a:lnTo>
                  <a:pt x="4820" y="1678"/>
                </a:lnTo>
                <a:lnTo>
                  <a:pt x="5568" y="2352"/>
                </a:lnTo>
                <a:cubicBezTo>
                  <a:pt x="5593" y="2370"/>
                  <a:pt x="5602" y="2403"/>
                  <a:pt x="5601" y="2427"/>
                </a:cubicBezTo>
                <a:cubicBezTo>
                  <a:pt x="5602" y="2454"/>
                  <a:pt x="5589" y="2483"/>
                  <a:pt x="5577" y="2494"/>
                </a:cubicBezTo>
                <a:lnTo>
                  <a:pt x="5576" y="2495"/>
                </a:lnTo>
                <a:lnTo>
                  <a:pt x="5304" y="2798"/>
                </a:lnTo>
                <a:cubicBezTo>
                  <a:pt x="5286" y="2822"/>
                  <a:pt x="5252" y="2831"/>
                  <a:pt x="5229" y="2831"/>
                </a:cubicBezTo>
                <a:cubicBezTo>
                  <a:pt x="5202" y="2831"/>
                  <a:pt x="5173" y="2819"/>
                  <a:pt x="5162" y="2807"/>
                </a:cubicBezTo>
                <a:lnTo>
                  <a:pt x="5160" y="2805"/>
                </a:lnTo>
                <a:lnTo>
                  <a:pt x="2801" y="681"/>
                </a:lnTo>
                <a:lnTo>
                  <a:pt x="441" y="2805"/>
                </a:lnTo>
                <a:cubicBezTo>
                  <a:pt x="424" y="2824"/>
                  <a:pt x="394" y="2832"/>
                  <a:pt x="374" y="2831"/>
                </a:cubicBezTo>
                <a:cubicBezTo>
                  <a:pt x="347" y="2832"/>
                  <a:pt x="318" y="2818"/>
                  <a:pt x="305" y="2805"/>
                </a:cubicBezTo>
                <a:lnTo>
                  <a:pt x="303" y="2803"/>
                </a:lnTo>
                <a:lnTo>
                  <a:pt x="302" y="2801"/>
                </a:lnTo>
                <a:lnTo>
                  <a:pt x="300" y="2800"/>
                </a:lnTo>
                <a:lnTo>
                  <a:pt x="298" y="2798"/>
                </a:lnTo>
                <a:lnTo>
                  <a:pt x="26" y="2495"/>
                </a:lnTo>
                <a:cubicBezTo>
                  <a:pt x="7" y="2478"/>
                  <a:pt x="-1" y="2447"/>
                  <a:pt x="0" y="2428"/>
                </a:cubicBezTo>
                <a:cubicBezTo>
                  <a:pt x="-1" y="2401"/>
                  <a:pt x="13" y="2372"/>
                  <a:pt x="26" y="2359"/>
                </a:cubicBezTo>
                <a:lnTo>
                  <a:pt x="28" y="2357"/>
                </a:lnTo>
                <a:lnTo>
                  <a:pt x="29" y="2356"/>
                </a:lnTo>
                <a:lnTo>
                  <a:pt x="31" y="2354"/>
                </a:lnTo>
                <a:lnTo>
                  <a:pt x="33" y="2352"/>
                </a:lnTo>
                <a:lnTo>
                  <a:pt x="2140" y="455"/>
                </a:lnTo>
                <a:lnTo>
                  <a:pt x="2463" y="132"/>
                </a:lnTo>
                <a:cubicBezTo>
                  <a:pt x="2542" y="36"/>
                  <a:pt x="2687" y="-3"/>
                  <a:pt x="2783" y="0"/>
                </a:cubicBezTo>
                <a:cubicBezTo>
                  <a:pt x="2908" y="-4"/>
                  <a:pt x="3046" y="60"/>
                  <a:pt x="3103" y="124"/>
                </a:cubicBezTo>
                <a:lnTo>
                  <a:pt x="3110" y="132"/>
                </a:lnTo>
                <a:lnTo>
                  <a:pt x="3175" y="197"/>
                </a:lnTo>
                <a:lnTo>
                  <a:pt x="4230" y="1147"/>
                </a:lnTo>
                <a:lnTo>
                  <a:pt x="4230" y="8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任意多边形 5">
            <a:extLst>
              <a:ext uri="{FF2B5EF4-FFF2-40B4-BE49-F238E27FC236}">
                <a16:creationId xmlns:a16="http://schemas.microsoft.com/office/drawing/2014/main" id="{82AE5E69-F95D-4CA6-AC35-E3CCAEDA3855}"/>
              </a:ext>
            </a:extLst>
          </p:cNvPr>
          <p:cNvSpPr/>
          <p:nvPr/>
        </p:nvSpPr>
        <p:spPr>
          <a:xfrm>
            <a:off x="1185970" y="33312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gradFill flip="none" rotWithShape="1">
            <a:gsLst>
              <a:gs pos="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文本框 21">
            <a:extLst>
              <a:ext uri="{FF2B5EF4-FFF2-40B4-BE49-F238E27FC236}">
                <a16:creationId xmlns:a16="http://schemas.microsoft.com/office/drawing/2014/main" id="{EC9FF4C6-A0B2-4FC5-B378-6C90D1F4032E}"/>
              </a:ext>
            </a:extLst>
          </p:cNvPr>
          <p:cNvSpPr txBox="1"/>
          <p:nvPr/>
        </p:nvSpPr>
        <p:spPr>
          <a:xfrm>
            <a:off x="1243361" y="3934792"/>
            <a:ext cx="2215668"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3" name="矩形 22">
            <a:extLst>
              <a:ext uri="{FF2B5EF4-FFF2-40B4-BE49-F238E27FC236}">
                <a16:creationId xmlns:a16="http://schemas.microsoft.com/office/drawing/2014/main" id="{B4C658CF-D3D1-4C45-B662-0672186D612A}"/>
              </a:ext>
            </a:extLst>
          </p:cNvPr>
          <p:cNvSpPr/>
          <p:nvPr/>
        </p:nvSpPr>
        <p:spPr>
          <a:xfrm>
            <a:off x="1243361" y="4564054"/>
            <a:ext cx="2215669" cy="954685"/>
          </a:xfrm>
          <a:prstGeom prst="rect">
            <a:avLst/>
          </a:prstGeom>
        </p:spPr>
        <p:txBody>
          <a:bodyPr vert="horz" wrap="square">
            <a:spAutoFit/>
          </a:bodyPr>
          <a:lstStyle/>
          <a:p>
            <a:pPr algn="ctr">
              <a:lnSpc>
                <a:spcPct val="13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rPr>
              <a:t>添加文本内容，如关键词、部分简单介绍等。</a:t>
            </a:r>
            <a:endParaRPr lang="zh-CN" altLang="en-US" sz="1100" dirty="0">
              <a:solidFill>
                <a:srgbClr val="FFFFFF">
                  <a:lumMod val="65000"/>
                </a:srgbClr>
              </a:solidFill>
              <a:latin typeface="思源黑体 CN Light" panose="020B0300000000000000" pitchFamily="34" charset="-122"/>
              <a:ea typeface="思源黑体 CN Light" panose="020B0300000000000000" pitchFamily="34" charset="-122"/>
            </a:endParaRPr>
          </a:p>
        </p:txBody>
      </p:sp>
      <p:cxnSp>
        <p:nvCxnSpPr>
          <p:cNvPr id="24" name="直接连接符 23">
            <a:extLst>
              <a:ext uri="{FF2B5EF4-FFF2-40B4-BE49-F238E27FC236}">
                <a16:creationId xmlns:a16="http://schemas.microsoft.com/office/drawing/2014/main" id="{4BA07199-6A4F-44F0-91B7-84A471386B83}"/>
              </a:ext>
            </a:extLst>
          </p:cNvPr>
          <p:cNvCxnSpPr>
            <a:cxnSpLocks/>
          </p:cNvCxnSpPr>
          <p:nvPr/>
        </p:nvCxnSpPr>
        <p:spPr>
          <a:xfrm>
            <a:off x="1711915" y="4493917"/>
            <a:ext cx="1278560" cy="0"/>
          </a:xfrm>
          <a:prstGeom prst="line">
            <a:avLst/>
          </a:prstGeom>
          <a:noFill/>
          <a:ln w="12700" cap="flat" cmpd="sng" algn="ctr">
            <a:solidFill>
              <a:schemeClr val="tx1">
                <a:lumMod val="95000"/>
                <a:lumOff val="5000"/>
              </a:schemeClr>
            </a:solidFill>
            <a:prstDash val="solid"/>
            <a:miter lim="800000"/>
          </a:ln>
          <a:effectLst/>
        </p:spPr>
      </p:cxnSp>
      <p:grpSp>
        <p:nvGrpSpPr>
          <p:cNvPr id="35" name="组合 34">
            <a:extLst>
              <a:ext uri="{FF2B5EF4-FFF2-40B4-BE49-F238E27FC236}">
                <a16:creationId xmlns:a16="http://schemas.microsoft.com/office/drawing/2014/main" id="{ACD590B7-B8FC-4F16-9A57-358C7081EE6C}"/>
              </a:ext>
            </a:extLst>
          </p:cNvPr>
          <p:cNvGrpSpPr/>
          <p:nvPr/>
        </p:nvGrpSpPr>
        <p:grpSpPr>
          <a:xfrm>
            <a:off x="4222892" y="1744663"/>
            <a:ext cx="1249680" cy="1249680"/>
            <a:chOff x="4363403" y="2011363"/>
            <a:chExt cx="1249680" cy="1249680"/>
          </a:xfrm>
        </p:grpSpPr>
        <p:sp>
          <p:nvSpPr>
            <p:cNvPr id="37" name="椭圆 36">
              <a:extLst>
                <a:ext uri="{FF2B5EF4-FFF2-40B4-BE49-F238E27FC236}">
                  <a16:creationId xmlns:a16="http://schemas.microsoft.com/office/drawing/2014/main" id="{8F67EDE3-E9E9-407C-9DD8-472BCEA4FE7E}"/>
                </a:ext>
              </a:extLst>
            </p:cNvPr>
            <p:cNvSpPr/>
            <p:nvPr/>
          </p:nvSpPr>
          <p:spPr>
            <a:xfrm>
              <a:off x="4363403" y="2011363"/>
              <a:ext cx="1249680" cy="12496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Shape 1687">
              <a:extLst>
                <a:ext uri="{FF2B5EF4-FFF2-40B4-BE49-F238E27FC236}">
                  <a16:creationId xmlns:a16="http://schemas.microsoft.com/office/drawing/2014/main" id="{EE557866-F60C-40FE-8AE4-FC5F2458D0D7}"/>
                </a:ext>
              </a:extLst>
            </p:cNvPr>
            <p:cNvSpPr/>
            <p:nvPr/>
          </p:nvSpPr>
          <p:spPr>
            <a:xfrm>
              <a:off x="4728846" y="2376806"/>
              <a:ext cx="518795" cy="518795"/>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70" dirty="0">
                <a:latin typeface="思源黑体 CN Bold" panose="020B0800000000000000" pitchFamily="34" charset="-122"/>
                <a:ea typeface="思源黑体 CN Bold" panose="020B0800000000000000" pitchFamily="34" charset="-122"/>
                <a:sym typeface="Times New Roman" panose="02020603050405020304" pitchFamily="18" charset="0"/>
              </a:endParaRPr>
            </a:p>
          </p:txBody>
        </p:sp>
      </p:grpSp>
      <p:sp>
        <p:nvSpPr>
          <p:cNvPr id="36" name="任意多边形 12">
            <a:extLst>
              <a:ext uri="{FF2B5EF4-FFF2-40B4-BE49-F238E27FC236}">
                <a16:creationId xmlns:a16="http://schemas.microsoft.com/office/drawing/2014/main" id="{3116D183-4AB1-4E96-8E1C-E55BB7A3EB91}"/>
              </a:ext>
            </a:extLst>
          </p:cNvPr>
          <p:cNvSpPr/>
          <p:nvPr/>
        </p:nvSpPr>
        <p:spPr>
          <a:xfrm>
            <a:off x="3682507" y="33312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2" name="文本框 31">
            <a:extLst>
              <a:ext uri="{FF2B5EF4-FFF2-40B4-BE49-F238E27FC236}">
                <a16:creationId xmlns:a16="http://schemas.microsoft.com/office/drawing/2014/main" id="{FAF564C7-7265-412E-8307-B86B53DE0DF2}"/>
              </a:ext>
            </a:extLst>
          </p:cNvPr>
          <p:cNvSpPr txBox="1"/>
          <p:nvPr/>
        </p:nvSpPr>
        <p:spPr>
          <a:xfrm>
            <a:off x="3739898" y="3934792"/>
            <a:ext cx="2215668"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33" name="矩形 32">
            <a:extLst>
              <a:ext uri="{FF2B5EF4-FFF2-40B4-BE49-F238E27FC236}">
                <a16:creationId xmlns:a16="http://schemas.microsoft.com/office/drawing/2014/main" id="{73E7E961-2B14-4BFE-B650-CD2247F38FF1}"/>
              </a:ext>
            </a:extLst>
          </p:cNvPr>
          <p:cNvSpPr/>
          <p:nvPr/>
        </p:nvSpPr>
        <p:spPr>
          <a:xfrm>
            <a:off x="3739898" y="4564054"/>
            <a:ext cx="2215669" cy="954685"/>
          </a:xfrm>
          <a:prstGeom prst="rect">
            <a:avLst/>
          </a:prstGeom>
        </p:spPr>
        <p:txBody>
          <a:bodyPr vert="horz" wrap="square">
            <a:spAutoFit/>
          </a:bodyPr>
          <a:lstStyle/>
          <a:p>
            <a:pPr algn="ctr">
              <a:lnSpc>
                <a:spcPct val="13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添加文本内容，如关键词、部分简单介绍等。</a:t>
            </a:r>
          </a:p>
        </p:txBody>
      </p:sp>
      <p:cxnSp>
        <p:nvCxnSpPr>
          <p:cNvPr id="34" name="直接连接符 33">
            <a:extLst>
              <a:ext uri="{FF2B5EF4-FFF2-40B4-BE49-F238E27FC236}">
                <a16:creationId xmlns:a16="http://schemas.microsoft.com/office/drawing/2014/main" id="{3D6ED4E7-F7B4-44CB-A844-9BC0B1F197D4}"/>
              </a:ext>
            </a:extLst>
          </p:cNvPr>
          <p:cNvCxnSpPr>
            <a:cxnSpLocks/>
          </p:cNvCxnSpPr>
          <p:nvPr/>
        </p:nvCxnSpPr>
        <p:spPr>
          <a:xfrm>
            <a:off x="4208452" y="4493917"/>
            <a:ext cx="1278560" cy="0"/>
          </a:xfrm>
          <a:prstGeom prst="line">
            <a:avLst/>
          </a:prstGeom>
          <a:noFill/>
          <a:ln w="12700" cap="flat" cmpd="sng" algn="ctr">
            <a:solidFill>
              <a:schemeClr val="tx1">
                <a:lumMod val="95000"/>
                <a:lumOff val="5000"/>
              </a:schemeClr>
            </a:solidFill>
            <a:prstDash val="solid"/>
            <a:miter lim="800000"/>
          </a:ln>
          <a:effectLst/>
        </p:spPr>
      </p:cxnSp>
      <p:sp>
        <p:nvSpPr>
          <p:cNvPr id="47" name="椭圆 46">
            <a:extLst>
              <a:ext uri="{FF2B5EF4-FFF2-40B4-BE49-F238E27FC236}">
                <a16:creationId xmlns:a16="http://schemas.microsoft.com/office/drawing/2014/main" id="{0C2F8EF3-114B-45AF-9C8F-4714322EC71D}"/>
              </a:ext>
            </a:extLst>
          </p:cNvPr>
          <p:cNvSpPr/>
          <p:nvPr/>
        </p:nvSpPr>
        <p:spPr>
          <a:xfrm>
            <a:off x="6719429" y="1744663"/>
            <a:ext cx="1249680" cy="1249680"/>
          </a:xfrm>
          <a:prstGeom prst="ellipse">
            <a:avLst/>
          </a:prstGeom>
          <a:gradFill flip="none" rotWithShape="1">
            <a:gsLst>
              <a:gs pos="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8" name="任意多边形 46">
            <a:extLst>
              <a:ext uri="{FF2B5EF4-FFF2-40B4-BE49-F238E27FC236}">
                <a16:creationId xmlns:a16="http://schemas.microsoft.com/office/drawing/2014/main" id="{66052B0E-742A-47D3-9681-3BE9848B8D9C}"/>
              </a:ext>
            </a:extLst>
          </p:cNvPr>
          <p:cNvSpPr/>
          <p:nvPr/>
        </p:nvSpPr>
        <p:spPr>
          <a:xfrm>
            <a:off x="7100429" y="2165351"/>
            <a:ext cx="487680" cy="40830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001" h="2507">
                <a:moveTo>
                  <a:pt x="5" y="2351"/>
                </a:moveTo>
                <a:lnTo>
                  <a:pt x="5" y="2346"/>
                </a:lnTo>
                <a:cubicBezTo>
                  <a:pt x="3" y="2261"/>
                  <a:pt x="89" y="2192"/>
                  <a:pt x="158" y="2194"/>
                </a:cubicBezTo>
                <a:lnTo>
                  <a:pt x="162" y="2194"/>
                </a:lnTo>
                <a:lnTo>
                  <a:pt x="163" y="2194"/>
                </a:lnTo>
                <a:cubicBezTo>
                  <a:pt x="171" y="2194"/>
                  <a:pt x="186" y="2196"/>
                  <a:pt x="185" y="2196"/>
                </a:cubicBezTo>
                <a:cubicBezTo>
                  <a:pt x="187" y="2195"/>
                  <a:pt x="197" y="2194"/>
                  <a:pt x="198" y="2194"/>
                </a:cubicBezTo>
                <a:lnTo>
                  <a:pt x="198" y="2194"/>
                </a:lnTo>
                <a:lnTo>
                  <a:pt x="2801" y="2194"/>
                </a:lnTo>
                <a:lnTo>
                  <a:pt x="2802" y="2194"/>
                </a:lnTo>
                <a:cubicBezTo>
                  <a:pt x="2808" y="2194"/>
                  <a:pt x="2818" y="2197"/>
                  <a:pt x="2817" y="2197"/>
                </a:cubicBezTo>
                <a:cubicBezTo>
                  <a:pt x="2824" y="2195"/>
                  <a:pt x="2840" y="2194"/>
                  <a:pt x="2843" y="2194"/>
                </a:cubicBezTo>
                <a:lnTo>
                  <a:pt x="2844" y="2194"/>
                </a:lnTo>
                <a:lnTo>
                  <a:pt x="2844" y="2194"/>
                </a:lnTo>
                <a:lnTo>
                  <a:pt x="2845" y="2194"/>
                </a:lnTo>
                <a:lnTo>
                  <a:pt x="2849" y="2194"/>
                </a:lnTo>
                <a:cubicBezTo>
                  <a:pt x="2935" y="2192"/>
                  <a:pt x="3003" y="2278"/>
                  <a:pt x="3001" y="2347"/>
                </a:cubicBezTo>
                <a:lnTo>
                  <a:pt x="3001" y="2351"/>
                </a:lnTo>
                <a:lnTo>
                  <a:pt x="3001" y="2355"/>
                </a:lnTo>
                <a:cubicBezTo>
                  <a:pt x="3004" y="2441"/>
                  <a:pt x="2917" y="2509"/>
                  <a:pt x="2848" y="2507"/>
                </a:cubicBezTo>
                <a:lnTo>
                  <a:pt x="2845" y="2507"/>
                </a:lnTo>
                <a:lnTo>
                  <a:pt x="2843" y="2507"/>
                </a:lnTo>
                <a:lnTo>
                  <a:pt x="2842" y="2507"/>
                </a:lnTo>
                <a:cubicBezTo>
                  <a:pt x="2833" y="2507"/>
                  <a:pt x="2818" y="2505"/>
                  <a:pt x="2817" y="2505"/>
                </a:cubicBezTo>
                <a:cubicBezTo>
                  <a:pt x="2815" y="2506"/>
                  <a:pt x="2804" y="2507"/>
                  <a:pt x="2802" y="2507"/>
                </a:cubicBezTo>
                <a:lnTo>
                  <a:pt x="2801" y="2507"/>
                </a:lnTo>
                <a:lnTo>
                  <a:pt x="2801" y="2507"/>
                </a:lnTo>
                <a:lnTo>
                  <a:pt x="198" y="2507"/>
                </a:lnTo>
                <a:lnTo>
                  <a:pt x="197" y="2507"/>
                </a:lnTo>
                <a:cubicBezTo>
                  <a:pt x="192" y="2507"/>
                  <a:pt x="184" y="2505"/>
                  <a:pt x="185" y="2505"/>
                </a:cubicBezTo>
                <a:cubicBezTo>
                  <a:pt x="180" y="2506"/>
                  <a:pt x="165" y="2507"/>
                  <a:pt x="163" y="2507"/>
                </a:cubicBezTo>
                <a:lnTo>
                  <a:pt x="162" y="2507"/>
                </a:lnTo>
                <a:lnTo>
                  <a:pt x="162" y="2507"/>
                </a:lnTo>
                <a:lnTo>
                  <a:pt x="162" y="2507"/>
                </a:lnTo>
                <a:lnTo>
                  <a:pt x="157" y="2507"/>
                </a:lnTo>
                <a:cubicBezTo>
                  <a:pt x="72" y="2510"/>
                  <a:pt x="3" y="2423"/>
                  <a:pt x="5" y="2354"/>
                </a:cubicBezTo>
                <a:lnTo>
                  <a:pt x="5" y="2351"/>
                </a:lnTo>
                <a:close/>
                <a:moveTo>
                  <a:pt x="0" y="333"/>
                </a:moveTo>
                <a:lnTo>
                  <a:pt x="0" y="325"/>
                </a:lnTo>
                <a:cubicBezTo>
                  <a:pt x="-5" y="142"/>
                  <a:pt x="179" y="-4"/>
                  <a:pt x="325" y="0"/>
                </a:cubicBezTo>
                <a:lnTo>
                  <a:pt x="333" y="0"/>
                </a:lnTo>
                <a:lnTo>
                  <a:pt x="2668" y="0"/>
                </a:lnTo>
                <a:lnTo>
                  <a:pt x="2676" y="0"/>
                </a:lnTo>
                <a:cubicBezTo>
                  <a:pt x="2859" y="-5"/>
                  <a:pt x="3005" y="179"/>
                  <a:pt x="3001" y="325"/>
                </a:cubicBezTo>
                <a:lnTo>
                  <a:pt x="3001" y="333"/>
                </a:lnTo>
                <a:lnTo>
                  <a:pt x="3001" y="1667"/>
                </a:lnTo>
                <a:lnTo>
                  <a:pt x="3001" y="1675"/>
                </a:lnTo>
                <a:cubicBezTo>
                  <a:pt x="3006" y="1858"/>
                  <a:pt x="2822" y="2004"/>
                  <a:pt x="2676" y="2000"/>
                </a:cubicBezTo>
                <a:lnTo>
                  <a:pt x="2668" y="2000"/>
                </a:lnTo>
                <a:lnTo>
                  <a:pt x="333" y="2000"/>
                </a:lnTo>
                <a:lnTo>
                  <a:pt x="325" y="2000"/>
                </a:lnTo>
                <a:cubicBezTo>
                  <a:pt x="142" y="2005"/>
                  <a:pt x="-4" y="1821"/>
                  <a:pt x="0" y="1675"/>
                </a:cubicBezTo>
                <a:lnTo>
                  <a:pt x="0" y="1667"/>
                </a:lnTo>
                <a:lnTo>
                  <a:pt x="0" y="333"/>
                </a:lnTo>
                <a:close/>
                <a:moveTo>
                  <a:pt x="276" y="495"/>
                </a:moveTo>
                <a:lnTo>
                  <a:pt x="276" y="489"/>
                </a:lnTo>
                <a:cubicBezTo>
                  <a:pt x="272" y="350"/>
                  <a:pt x="411" y="240"/>
                  <a:pt x="522" y="243"/>
                </a:cubicBezTo>
                <a:lnTo>
                  <a:pt x="528" y="243"/>
                </a:lnTo>
                <a:lnTo>
                  <a:pt x="2473" y="243"/>
                </a:lnTo>
                <a:lnTo>
                  <a:pt x="2479" y="243"/>
                </a:lnTo>
                <a:cubicBezTo>
                  <a:pt x="2618" y="239"/>
                  <a:pt x="2728" y="378"/>
                  <a:pt x="2725" y="489"/>
                </a:cubicBezTo>
                <a:lnTo>
                  <a:pt x="2725" y="495"/>
                </a:lnTo>
                <a:lnTo>
                  <a:pt x="2725" y="1505"/>
                </a:lnTo>
                <a:lnTo>
                  <a:pt x="2725" y="1511"/>
                </a:lnTo>
                <a:cubicBezTo>
                  <a:pt x="2729" y="1650"/>
                  <a:pt x="2590" y="1760"/>
                  <a:pt x="2479" y="1757"/>
                </a:cubicBezTo>
                <a:lnTo>
                  <a:pt x="2473" y="1757"/>
                </a:lnTo>
                <a:lnTo>
                  <a:pt x="528" y="1757"/>
                </a:lnTo>
                <a:lnTo>
                  <a:pt x="522" y="1757"/>
                </a:lnTo>
                <a:cubicBezTo>
                  <a:pt x="383" y="1761"/>
                  <a:pt x="273" y="1622"/>
                  <a:pt x="276" y="1511"/>
                </a:cubicBezTo>
                <a:lnTo>
                  <a:pt x="276" y="1505"/>
                </a:lnTo>
                <a:lnTo>
                  <a:pt x="276" y="495"/>
                </a:lnTo>
                <a:close/>
                <a:moveTo>
                  <a:pt x="1331" y="367"/>
                </a:moveTo>
                <a:cubicBezTo>
                  <a:pt x="1332" y="367"/>
                  <a:pt x="1340" y="366"/>
                  <a:pt x="1340" y="366"/>
                </a:cubicBezTo>
                <a:lnTo>
                  <a:pt x="1340" y="366"/>
                </a:lnTo>
                <a:lnTo>
                  <a:pt x="1669" y="366"/>
                </a:lnTo>
                <a:cubicBezTo>
                  <a:pt x="1672" y="366"/>
                  <a:pt x="1677" y="367"/>
                  <a:pt x="1676" y="367"/>
                </a:cubicBezTo>
                <a:lnTo>
                  <a:pt x="1678" y="366"/>
                </a:lnTo>
                <a:lnTo>
                  <a:pt x="1681" y="366"/>
                </a:lnTo>
                <a:lnTo>
                  <a:pt x="1684" y="366"/>
                </a:lnTo>
                <a:lnTo>
                  <a:pt x="1687" y="366"/>
                </a:lnTo>
                <a:lnTo>
                  <a:pt x="1690" y="366"/>
                </a:lnTo>
                <a:cubicBezTo>
                  <a:pt x="1752" y="364"/>
                  <a:pt x="1801" y="426"/>
                  <a:pt x="1799" y="475"/>
                </a:cubicBezTo>
                <a:lnTo>
                  <a:pt x="1799" y="478"/>
                </a:lnTo>
                <a:lnTo>
                  <a:pt x="1799" y="481"/>
                </a:lnTo>
                <a:cubicBezTo>
                  <a:pt x="1801" y="543"/>
                  <a:pt x="1739" y="592"/>
                  <a:pt x="1690" y="590"/>
                </a:cubicBezTo>
                <a:cubicBezTo>
                  <a:pt x="1685" y="590"/>
                  <a:pt x="1672" y="589"/>
                  <a:pt x="1675" y="589"/>
                </a:cubicBezTo>
                <a:lnTo>
                  <a:pt x="1674" y="589"/>
                </a:lnTo>
                <a:lnTo>
                  <a:pt x="1673" y="590"/>
                </a:lnTo>
                <a:lnTo>
                  <a:pt x="1671" y="590"/>
                </a:lnTo>
                <a:lnTo>
                  <a:pt x="1670" y="590"/>
                </a:lnTo>
                <a:lnTo>
                  <a:pt x="1669" y="590"/>
                </a:lnTo>
                <a:lnTo>
                  <a:pt x="1340" y="590"/>
                </a:lnTo>
                <a:lnTo>
                  <a:pt x="1339" y="590"/>
                </a:lnTo>
                <a:cubicBezTo>
                  <a:pt x="1336" y="590"/>
                  <a:pt x="1331" y="589"/>
                  <a:pt x="1331" y="589"/>
                </a:cubicBezTo>
                <a:cubicBezTo>
                  <a:pt x="1326" y="590"/>
                  <a:pt x="1316" y="590"/>
                  <a:pt x="1315" y="590"/>
                </a:cubicBezTo>
                <a:lnTo>
                  <a:pt x="1314" y="590"/>
                </a:lnTo>
                <a:lnTo>
                  <a:pt x="1314" y="590"/>
                </a:lnTo>
                <a:lnTo>
                  <a:pt x="1311" y="590"/>
                </a:lnTo>
                <a:cubicBezTo>
                  <a:pt x="1250" y="592"/>
                  <a:pt x="1201" y="530"/>
                  <a:pt x="1202" y="481"/>
                </a:cubicBezTo>
                <a:lnTo>
                  <a:pt x="1202" y="478"/>
                </a:lnTo>
                <a:lnTo>
                  <a:pt x="1202" y="475"/>
                </a:lnTo>
                <a:cubicBezTo>
                  <a:pt x="1200" y="414"/>
                  <a:pt x="1262" y="365"/>
                  <a:pt x="1311" y="366"/>
                </a:cubicBezTo>
                <a:lnTo>
                  <a:pt x="1314" y="366"/>
                </a:lnTo>
                <a:lnTo>
                  <a:pt x="1315" y="366"/>
                </a:lnTo>
                <a:cubicBezTo>
                  <a:pt x="1322" y="366"/>
                  <a:pt x="1332" y="367"/>
                  <a:pt x="1331" y="3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6" name="任意多边形 26">
            <a:extLst>
              <a:ext uri="{FF2B5EF4-FFF2-40B4-BE49-F238E27FC236}">
                <a16:creationId xmlns:a16="http://schemas.microsoft.com/office/drawing/2014/main" id="{7C3FEDDE-253C-4A40-829B-0A1EA974D538}"/>
              </a:ext>
            </a:extLst>
          </p:cNvPr>
          <p:cNvSpPr/>
          <p:nvPr/>
        </p:nvSpPr>
        <p:spPr>
          <a:xfrm>
            <a:off x="6179044" y="33312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gradFill flip="none" rotWithShape="1">
            <a:gsLst>
              <a:gs pos="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17139C3C-82BE-43F2-BCB5-01C172917E60}"/>
              </a:ext>
            </a:extLst>
          </p:cNvPr>
          <p:cNvSpPr txBox="1"/>
          <p:nvPr/>
        </p:nvSpPr>
        <p:spPr>
          <a:xfrm>
            <a:off x="6236435" y="3934792"/>
            <a:ext cx="2215668"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43" name="矩形 42">
            <a:extLst>
              <a:ext uri="{FF2B5EF4-FFF2-40B4-BE49-F238E27FC236}">
                <a16:creationId xmlns:a16="http://schemas.microsoft.com/office/drawing/2014/main" id="{A0AF09C5-DA3F-48D5-8483-0077A2E53500}"/>
              </a:ext>
            </a:extLst>
          </p:cNvPr>
          <p:cNvSpPr/>
          <p:nvPr/>
        </p:nvSpPr>
        <p:spPr>
          <a:xfrm>
            <a:off x="6236435" y="4564054"/>
            <a:ext cx="2215669" cy="954685"/>
          </a:xfrm>
          <a:prstGeom prst="rect">
            <a:avLst/>
          </a:prstGeom>
        </p:spPr>
        <p:txBody>
          <a:bodyPr vert="horz" wrap="square">
            <a:spAutoFit/>
          </a:bodyPr>
          <a:lstStyle/>
          <a:p>
            <a:pPr algn="ctr">
              <a:lnSpc>
                <a:spcPct val="13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rPr>
              <a:t>添加文本内容，如关键词、部分简单介绍等。</a:t>
            </a:r>
            <a:endParaRPr lang="zh-CN" altLang="en-US" sz="1100" dirty="0">
              <a:solidFill>
                <a:srgbClr val="FFFFFF">
                  <a:lumMod val="65000"/>
                </a:srgbClr>
              </a:solidFill>
              <a:latin typeface="思源黑体 CN Light" panose="020B0300000000000000" pitchFamily="34" charset="-122"/>
              <a:ea typeface="思源黑体 CN Light" panose="020B0300000000000000" pitchFamily="34" charset="-122"/>
            </a:endParaRPr>
          </a:p>
        </p:txBody>
      </p:sp>
      <p:cxnSp>
        <p:nvCxnSpPr>
          <p:cNvPr id="44" name="直接连接符 43">
            <a:extLst>
              <a:ext uri="{FF2B5EF4-FFF2-40B4-BE49-F238E27FC236}">
                <a16:creationId xmlns:a16="http://schemas.microsoft.com/office/drawing/2014/main" id="{E5225E60-444D-430E-B119-E342C1A51C83}"/>
              </a:ext>
            </a:extLst>
          </p:cNvPr>
          <p:cNvCxnSpPr>
            <a:cxnSpLocks/>
          </p:cNvCxnSpPr>
          <p:nvPr/>
        </p:nvCxnSpPr>
        <p:spPr>
          <a:xfrm>
            <a:off x="6704989" y="4493917"/>
            <a:ext cx="1278560" cy="0"/>
          </a:xfrm>
          <a:prstGeom prst="line">
            <a:avLst/>
          </a:prstGeom>
          <a:noFill/>
          <a:ln w="12700" cap="flat" cmpd="sng" algn="ctr">
            <a:solidFill>
              <a:schemeClr val="tx1">
                <a:lumMod val="95000"/>
                <a:lumOff val="5000"/>
              </a:schemeClr>
            </a:solidFill>
            <a:prstDash val="solid"/>
            <a:miter lim="800000"/>
          </a:ln>
          <a:effectLst/>
        </p:spPr>
      </p:cxnSp>
      <p:grpSp>
        <p:nvGrpSpPr>
          <p:cNvPr id="55" name="组合 54">
            <a:extLst>
              <a:ext uri="{FF2B5EF4-FFF2-40B4-BE49-F238E27FC236}">
                <a16:creationId xmlns:a16="http://schemas.microsoft.com/office/drawing/2014/main" id="{1815F839-D435-415F-9BA2-9C9926E6D09C}"/>
              </a:ext>
            </a:extLst>
          </p:cNvPr>
          <p:cNvGrpSpPr/>
          <p:nvPr/>
        </p:nvGrpSpPr>
        <p:grpSpPr>
          <a:xfrm>
            <a:off x="9215966" y="1744663"/>
            <a:ext cx="1249680" cy="1249680"/>
            <a:chOff x="9027160" y="2011363"/>
            <a:chExt cx="1249680" cy="1249680"/>
          </a:xfrm>
        </p:grpSpPr>
        <p:sp>
          <p:nvSpPr>
            <p:cNvPr id="57" name="椭圆 56">
              <a:extLst>
                <a:ext uri="{FF2B5EF4-FFF2-40B4-BE49-F238E27FC236}">
                  <a16:creationId xmlns:a16="http://schemas.microsoft.com/office/drawing/2014/main" id="{36E3D413-2A5F-416C-AED9-400311458834}"/>
                </a:ext>
              </a:extLst>
            </p:cNvPr>
            <p:cNvSpPr/>
            <p:nvPr/>
          </p:nvSpPr>
          <p:spPr>
            <a:xfrm>
              <a:off x="9027160" y="2011363"/>
              <a:ext cx="1249680" cy="12496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8" name="任意多边形 47">
              <a:extLst>
                <a:ext uri="{FF2B5EF4-FFF2-40B4-BE49-F238E27FC236}">
                  <a16:creationId xmlns:a16="http://schemas.microsoft.com/office/drawing/2014/main" id="{BA5A8E6F-A849-467F-93B1-210B2C517735}"/>
                </a:ext>
              </a:extLst>
            </p:cNvPr>
            <p:cNvSpPr/>
            <p:nvPr/>
          </p:nvSpPr>
          <p:spPr>
            <a:xfrm>
              <a:off x="9491345" y="2386648"/>
              <a:ext cx="321310" cy="4991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752" h="2715">
                  <a:moveTo>
                    <a:pt x="698" y="2137"/>
                  </a:moveTo>
                  <a:lnTo>
                    <a:pt x="698" y="2132"/>
                  </a:lnTo>
                  <a:cubicBezTo>
                    <a:pt x="695" y="2035"/>
                    <a:pt x="794" y="1957"/>
                    <a:pt x="872" y="1959"/>
                  </a:cubicBezTo>
                  <a:lnTo>
                    <a:pt x="876" y="1959"/>
                  </a:lnTo>
                  <a:lnTo>
                    <a:pt x="881" y="1959"/>
                  </a:lnTo>
                  <a:cubicBezTo>
                    <a:pt x="979" y="1956"/>
                    <a:pt x="1056" y="2055"/>
                    <a:pt x="1054" y="2133"/>
                  </a:cubicBezTo>
                  <a:lnTo>
                    <a:pt x="1054" y="2137"/>
                  </a:lnTo>
                  <a:lnTo>
                    <a:pt x="1054" y="2142"/>
                  </a:lnTo>
                  <a:cubicBezTo>
                    <a:pt x="1057" y="2240"/>
                    <a:pt x="959" y="2317"/>
                    <a:pt x="880" y="2315"/>
                  </a:cubicBezTo>
                  <a:lnTo>
                    <a:pt x="876" y="2315"/>
                  </a:lnTo>
                  <a:lnTo>
                    <a:pt x="871" y="2315"/>
                  </a:lnTo>
                  <a:cubicBezTo>
                    <a:pt x="774" y="2318"/>
                    <a:pt x="696" y="2220"/>
                    <a:pt x="698" y="2141"/>
                  </a:cubicBezTo>
                  <a:lnTo>
                    <a:pt x="698" y="2137"/>
                  </a:lnTo>
                  <a:close/>
                  <a:moveTo>
                    <a:pt x="0" y="292"/>
                  </a:moveTo>
                  <a:lnTo>
                    <a:pt x="0" y="284"/>
                  </a:lnTo>
                  <a:lnTo>
                    <a:pt x="0" y="277"/>
                  </a:lnTo>
                  <a:cubicBezTo>
                    <a:pt x="-3" y="120"/>
                    <a:pt x="167" y="-3"/>
                    <a:pt x="279" y="0"/>
                  </a:cubicBezTo>
                  <a:lnTo>
                    <a:pt x="285" y="0"/>
                  </a:lnTo>
                  <a:lnTo>
                    <a:pt x="292" y="0"/>
                  </a:lnTo>
                  <a:lnTo>
                    <a:pt x="1460" y="0"/>
                  </a:lnTo>
                  <a:lnTo>
                    <a:pt x="1468" y="0"/>
                  </a:lnTo>
                  <a:lnTo>
                    <a:pt x="1475" y="0"/>
                  </a:lnTo>
                  <a:cubicBezTo>
                    <a:pt x="1632" y="-3"/>
                    <a:pt x="1755" y="167"/>
                    <a:pt x="1752" y="279"/>
                  </a:cubicBezTo>
                  <a:lnTo>
                    <a:pt x="1752" y="285"/>
                  </a:lnTo>
                  <a:lnTo>
                    <a:pt x="1752" y="292"/>
                  </a:lnTo>
                  <a:lnTo>
                    <a:pt x="1752" y="2423"/>
                  </a:lnTo>
                  <a:lnTo>
                    <a:pt x="1752" y="2431"/>
                  </a:lnTo>
                  <a:lnTo>
                    <a:pt x="1752" y="2438"/>
                  </a:lnTo>
                  <a:cubicBezTo>
                    <a:pt x="1755" y="2595"/>
                    <a:pt x="1585" y="2718"/>
                    <a:pt x="1473" y="2715"/>
                  </a:cubicBezTo>
                  <a:lnTo>
                    <a:pt x="1467" y="2715"/>
                  </a:lnTo>
                  <a:lnTo>
                    <a:pt x="1460" y="2715"/>
                  </a:lnTo>
                  <a:lnTo>
                    <a:pt x="292" y="2715"/>
                  </a:lnTo>
                  <a:lnTo>
                    <a:pt x="284" y="2715"/>
                  </a:lnTo>
                  <a:lnTo>
                    <a:pt x="277" y="2715"/>
                  </a:lnTo>
                  <a:cubicBezTo>
                    <a:pt x="120" y="2718"/>
                    <a:pt x="-3" y="2548"/>
                    <a:pt x="0" y="2436"/>
                  </a:cubicBezTo>
                  <a:lnTo>
                    <a:pt x="0" y="2430"/>
                  </a:lnTo>
                  <a:lnTo>
                    <a:pt x="0" y="2423"/>
                  </a:lnTo>
                  <a:lnTo>
                    <a:pt x="0" y="292"/>
                  </a:lnTo>
                  <a:close/>
                  <a:moveTo>
                    <a:pt x="254" y="474"/>
                  </a:moveTo>
                  <a:lnTo>
                    <a:pt x="254" y="469"/>
                  </a:lnTo>
                  <a:lnTo>
                    <a:pt x="254" y="464"/>
                  </a:lnTo>
                  <a:cubicBezTo>
                    <a:pt x="252" y="352"/>
                    <a:pt x="372" y="265"/>
                    <a:pt x="452" y="267"/>
                  </a:cubicBezTo>
                  <a:lnTo>
                    <a:pt x="456" y="267"/>
                  </a:lnTo>
                  <a:lnTo>
                    <a:pt x="461" y="267"/>
                  </a:lnTo>
                  <a:lnTo>
                    <a:pt x="1291" y="267"/>
                  </a:lnTo>
                  <a:lnTo>
                    <a:pt x="1296" y="267"/>
                  </a:lnTo>
                  <a:lnTo>
                    <a:pt x="1301" y="267"/>
                  </a:lnTo>
                  <a:cubicBezTo>
                    <a:pt x="1413" y="265"/>
                    <a:pt x="1500" y="386"/>
                    <a:pt x="1498" y="465"/>
                  </a:cubicBezTo>
                  <a:lnTo>
                    <a:pt x="1498" y="470"/>
                  </a:lnTo>
                  <a:lnTo>
                    <a:pt x="1498" y="474"/>
                  </a:lnTo>
                  <a:lnTo>
                    <a:pt x="1498" y="2241"/>
                  </a:lnTo>
                  <a:lnTo>
                    <a:pt x="1498" y="2246"/>
                  </a:lnTo>
                  <a:lnTo>
                    <a:pt x="1498" y="2251"/>
                  </a:lnTo>
                  <a:cubicBezTo>
                    <a:pt x="1500" y="2363"/>
                    <a:pt x="1380" y="2450"/>
                    <a:pt x="1300" y="2448"/>
                  </a:cubicBezTo>
                  <a:lnTo>
                    <a:pt x="1296" y="2448"/>
                  </a:lnTo>
                  <a:lnTo>
                    <a:pt x="1291" y="2448"/>
                  </a:lnTo>
                  <a:lnTo>
                    <a:pt x="461" y="2448"/>
                  </a:lnTo>
                  <a:lnTo>
                    <a:pt x="456" y="2448"/>
                  </a:lnTo>
                  <a:lnTo>
                    <a:pt x="451" y="2448"/>
                  </a:lnTo>
                  <a:cubicBezTo>
                    <a:pt x="339" y="2450"/>
                    <a:pt x="252" y="2329"/>
                    <a:pt x="254" y="2250"/>
                  </a:cubicBezTo>
                  <a:lnTo>
                    <a:pt x="254" y="2245"/>
                  </a:lnTo>
                  <a:lnTo>
                    <a:pt x="254" y="2241"/>
                  </a:lnTo>
                  <a:lnTo>
                    <a:pt x="254" y="474"/>
                  </a:lnTo>
                  <a:close/>
                  <a:moveTo>
                    <a:pt x="512" y="483"/>
                  </a:moveTo>
                  <a:cubicBezTo>
                    <a:pt x="511" y="462"/>
                    <a:pt x="532" y="445"/>
                    <a:pt x="549" y="446"/>
                  </a:cubicBezTo>
                  <a:lnTo>
                    <a:pt x="1203" y="446"/>
                  </a:lnTo>
                  <a:cubicBezTo>
                    <a:pt x="1224" y="445"/>
                    <a:pt x="1241" y="466"/>
                    <a:pt x="1240" y="483"/>
                  </a:cubicBezTo>
                  <a:lnTo>
                    <a:pt x="1240" y="631"/>
                  </a:lnTo>
                  <a:cubicBezTo>
                    <a:pt x="1241" y="652"/>
                    <a:pt x="1220" y="669"/>
                    <a:pt x="1203" y="668"/>
                  </a:cubicBezTo>
                  <a:lnTo>
                    <a:pt x="549" y="668"/>
                  </a:lnTo>
                  <a:cubicBezTo>
                    <a:pt x="528" y="669"/>
                    <a:pt x="511" y="649"/>
                    <a:pt x="512" y="631"/>
                  </a:cubicBezTo>
                  <a:lnTo>
                    <a:pt x="512" y="4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grpSp>
      <p:sp>
        <p:nvSpPr>
          <p:cNvPr id="56" name="任意多边形 27">
            <a:extLst>
              <a:ext uri="{FF2B5EF4-FFF2-40B4-BE49-F238E27FC236}">
                <a16:creationId xmlns:a16="http://schemas.microsoft.com/office/drawing/2014/main" id="{CBA0F4AE-74C5-4AFF-9D61-2EB40E5337B6}"/>
              </a:ext>
            </a:extLst>
          </p:cNvPr>
          <p:cNvSpPr/>
          <p:nvPr/>
        </p:nvSpPr>
        <p:spPr>
          <a:xfrm>
            <a:off x="8675581" y="33312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2" name="文本框 51">
            <a:extLst>
              <a:ext uri="{FF2B5EF4-FFF2-40B4-BE49-F238E27FC236}">
                <a16:creationId xmlns:a16="http://schemas.microsoft.com/office/drawing/2014/main" id="{9E7B5409-6B29-46F2-92F0-F1EBA11AFFBC}"/>
              </a:ext>
            </a:extLst>
          </p:cNvPr>
          <p:cNvSpPr txBox="1"/>
          <p:nvPr/>
        </p:nvSpPr>
        <p:spPr>
          <a:xfrm>
            <a:off x="8732972" y="3934792"/>
            <a:ext cx="2215668"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53" name="矩形 52">
            <a:extLst>
              <a:ext uri="{FF2B5EF4-FFF2-40B4-BE49-F238E27FC236}">
                <a16:creationId xmlns:a16="http://schemas.microsoft.com/office/drawing/2014/main" id="{814E0FA4-C3FC-4B21-816F-707EAC0B9243}"/>
              </a:ext>
            </a:extLst>
          </p:cNvPr>
          <p:cNvSpPr/>
          <p:nvPr/>
        </p:nvSpPr>
        <p:spPr>
          <a:xfrm>
            <a:off x="8732972" y="4564054"/>
            <a:ext cx="2215669" cy="954685"/>
          </a:xfrm>
          <a:prstGeom prst="rect">
            <a:avLst/>
          </a:prstGeom>
        </p:spPr>
        <p:txBody>
          <a:bodyPr vert="horz" wrap="square">
            <a:spAutoFit/>
          </a:bodyPr>
          <a:lstStyle/>
          <a:p>
            <a:pPr algn="ctr">
              <a:lnSpc>
                <a:spcPct val="13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添加文本内容，如关键词、部分简单介绍等。</a:t>
            </a:r>
          </a:p>
        </p:txBody>
      </p:sp>
      <p:cxnSp>
        <p:nvCxnSpPr>
          <p:cNvPr id="54" name="直接连接符 53">
            <a:extLst>
              <a:ext uri="{FF2B5EF4-FFF2-40B4-BE49-F238E27FC236}">
                <a16:creationId xmlns:a16="http://schemas.microsoft.com/office/drawing/2014/main" id="{B5580F06-2E72-489D-B48C-709C66D78CE1}"/>
              </a:ext>
            </a:extLst>
          </p:cNvPr>
          <p:cNvCxnSpPr>
            <a:cxnSpLocks/>
          </p:cNvCxnSpPr>
          <p:nvPr/>
        </p:nvCxnSpPr>
        <p:spPr>
          <a:xfrm>
            <a:off x="9201526" y="4493917"/>
            <a:ext cx="1278560" cy="0"/>
          </a:xfrm>
          <a:prstGeom prst="line">
            <a:avLst/>
          </a:prstGeom>
          <a:noFill/>
          <a:ln w="12700" cap="flat" cmpd="sng" algn="ctr">
            <a:solidFill>
              <a:schemeClr val="tx1">
                <a:lumMod val="95000"/>
                <a:lumOff val="5000"/>
              </a:schemeClr>
            </a:solidFill>
            <a:prstDash val="solid"/>
            <a:miter lim="800000"/>
          </a:ln>
          <a:effectLst/>
        </p:spPr>
      </p:cxnSp>
    </p:spTree>
    <p:extLst>
      <p:ext uri="{BB962C8B-B14F-4D97-AF65-F5344CB8AC3E}">
        <p14:creationId xmlns:p14="http://schemas.microsoft.com/office/powerpoint/2010/main" val="132714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A690EF7-4C4A-4043-ABC1-C0064A9B05D9}"/>
              </a:ext>
            </a:extLst>
          </p:cNvPr>
          <p:cNvSpPr/>
          <p:nvPr/>
        </p:nvSpPr>
        <p:spPr>
          <a:xfrm>
            <a:off x="0" y="0"/>
            <a:ext cx="12192000" cy="6858000"/>
          </a:xfrm>
          <a:prstGeom prst="rect">
            <a:avLst/>
          </a:prstGeom>
          <a:pattFill prst="dotGrid">
            <a:fgClr>
              <a:srgbClr val="FFE3E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46EA7A9A-5AB4-4825-9819-7CD9F2DF687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0799" y="135827"/>
            <a:ext cx="11770402" cy="6586347"/>
          </a:xfrm>
          <a:prstGeom prst="rect">
            <a:avLst/>
          </a:prstGeom>
        </p:spPr>
      </p:pic>
      <p:sp>
        <p:nvSpPr>
          <p:cNvPr id="11" name="图形 10">
            <a:extLst>
              <a:ext uri="{FF2B5EF4-FFF2-40B4-BE49-F238E27FC236}">
                <a16:creationId xmlns:a16="http://schemas.microsoft.com/office/drawing/2014/main" id="{746401DE-DC32-43A2-AEAA-A3FB1E04B9A3}"/>
              </a:ext>
            </a:extLst>
          </p:cNvPr>
          <p:cNvSpPr/>
          <p:nvPr/>
        </p:nvSpPr>
        <p:spPr>
          <a:xfrm>
            <a:off x="11497465" y="6149595"/>
            <a:ext cx="1178272" cy="1178272"/>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sp>
        <p:nvSpPr>
          <p:cNvPr id="12" name="图形 6">
            <a:extLst>
              <a:ext uri="{FF2B5EF4-FFF2-40B4-BE49-F238E27FC236}">
                <a16:creationId xmlns:a16="http://schemas.microsoft.com/office/drawing/2014/main" id="{D6FEF356-501A-4B94-99CD-DDEE17974E58}"/>
              </a:ext>
            </a:extLst>
          </p:cNvPr>
          <p:cNvSpPr/>
          <p:nvPr/>
        </p:nvSpPr>
        <p:spPr>
          <a:xfrm flipV="1">
            <a:off x="11337554" y="-265354"/>
            <a:ext cx="1006231" cy="1006189"/>
          </a:xfrm>
          <a:custGeom>
            <a:avLst/>
            <a:gdLst>
              <a:gd name="connsiteX0" fmla="*/ 1130875 w 2268897"/>
              <a:gd name="connsiteY0" fmla="*/ -3644 h 2268802"/>
              <a:gd name="connsiteX1" fmla="*/ 2265372 w 2268897"/>
              <a:gd name="connsiteY1" fmla="*/ 1130789 h 2268802"/>
              <a:gd name="connsiteX2" fmla="*/ 1130875 w 2268897"/>
              <a:gd name="connsiteY2" fmla="*/ 2265159 h 2268802"/>
              <a:gd name="connsiteX3" fmla="*/ -3525 w 2268897"/>
              <a:gd name="connsiteY3" fmla="*/ 1130758 h 2268802"/>
              <a:gd name="connsiteX4" fmla="*/ 1130875 w 2268897"/>
              <a:gd name="connsiteY4" fmla="*/ -3642 h 22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97" h="2268802">
                <a:moveTo>
                  <a:pt x="1130875" y="-3644"/>
                </a:moveTo>
                <a:cubicBezTo>
                  <a:pt x="1757416" y="-3644"/>
                  <a:pt x="2265337" y="504249"/>
                  <a:pt x="2265372" y="1130789"/>
                </a:cubicBezTo>
                <a:cubicBezTo>
                  <a:pt x="2265371" y="1757313"/>
                  <a:pt x="1757399" y="2265159"/>
                  <a:pt x="1130875" y="2265159"/>
                </a:cubicBezTo>
                <a:cubicBezTo>
                  <a:pt x="504363" y="2265159"/>
                  <a:pt x="-3525" y="1757271"/>
                  <a:pt x="-3525" y="1130758"/>
                </a:cubicBezTo>
                <a:cubicBezTo>
                  <a:pt x="-3525" y="504246"/>
                  <a:pt x="504363" y="-3642"/>
                  <a:pt x="1130875" y="-3642"/>
                </a:cubicBezTo>
                <a:close/>
              </a:path>
            </a:pathLst>
          </a:custGeom>
          <a:solidFill>
            <a:schemeClr val="bg1"/>
          </a:solidFill>
          <a:ln w="12718" cap="flat">
            <a:solidFill>
              <a:srgbClr val="FF867C"/>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4" name="图形 40">
            <a:extLst>
              <a:ext uri="{FF2B5EF4-FFF2-40B4-BE49-F238E27FC236}">
                <a16:creationId xmlns:a16="http://schemas.microsoft.com/office/drawing/2014/main" id="{5C15057D-C636-4B67-8570-4EAD687650ED}"/>
              </a:ext>
            </a:extLst>
          </p:cNvPr>
          <p:cNvSpPr/>
          <p:nvPr/>
        </p:nvSpPr>
        <p:spPr>
          <a:xfrm flipH="1">
            <a:off x="-38316" y="6471591"/>
            <a:ext cx="534280" cy="534280"/>
          </a:xfrm>
          <a:custGeom>
            <a:avLst/>
            <a:gdLst>
              <a:gd name="connsiteX0" fmla="*/ 1242219 w 1242219"/>
              <a:gd name="connsiteY0" fmla="*/ 621110 h 1242219"/>
              <a:gd name="connsiteX1" fmla="*/ 621110 w 1242219"/>
              <a:gd name="connsiteY1" fmla="*/ 1242219 h 1242219"/>
              <a:gd name="connsiteX2" fmla="*/ 0 w 1242219"/>
              <a:gd name="connsiteY2" fmla="*/ 621110 h 1242219"/>
              <a:gd name="connsiteX3" fmla="*/ 621110 w 1242219"/>
              <a:gd name="connsiteY3" fmla="*/ 0 h 1242219"/>
              <a:gd name="connsiteX4" fmla="*/ 1242219 w 1242219"/>
              <a:gd name="connsiteY4" fmla="*/ 621110 h 1242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219" h="1242219">
                <a:moveTo>
                  <a:pt x="1242219" y="621110"/>
                </a:moveTo>
                <a:cubicBezTo>
                  <a:pt x="1242219" y="964139"/>
                  <a:pt x="964139" y="1242219"/>
                  <a:pt x="621110" y="1242219"/>
                </a:cubicBezTo>
                <a:cubicBezTo>
                  <a:pt x="278080" y="1242219"/>
                  <a:pt x="0" y="964139"/>
                  <a:pt x="0" y="621110"/>
                </a:cubicBezTo>
                <a:cubicBezTo>
                  <a:pt x="0" y="278080"/>
                  <a:pt x="278080" y="0"/>
                  <a:pt x="621110" y="0"/>
                </a:cubicBezTo>
                <a:cubicBezTo>
                  <a:pt x="964139" y="0"/>
                  <a:pt x="1242219" y="278080"/>
                  <a:pt x="1242219" y="621110"/>
                </a:cubicBezTo>
                <a:close/>
              </a:path>
            </a:pathLst>
          </a:custGeom>
          <a:solidFill>
            <a:srgbClr val="391EC1"/>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id="{A1151917-BB46-44D5-A477-2F1C3BC1EAF2}"/>
              </a:ext>
            </a:extLst>
          </p:cNvPr>
          <p:cNvGrpSpPr/>
          <p:nvPr/>
        </p:nvGrpSpPr>
        <p:grpSpPr>
          <a:xfrm>
            <a:off x="555610" y="340725"/>
            <a:ext cx="3392172" cy="400110"/>
            <a:chOff x="2054210" y="3767855"/>
            <a:chExt cx="3392172" cy="400110"/>
          </a:xfrm>
        </p:grpSpPr>
        <p:sp>
          <p:nvSpPr>
            <p:cNvPr id="15" name="矩形 14">
              <a:extLst>
                <a:ext uri="{FF2B5EF4-FFF2-40B4-BE49-F238E27FC236}">
                  <a16:creationId xmlns:a16="http://schemas.microsoft.com/office/drawing/2014/main" id="{A2F32B96-4472-48B7-963D-17E43137578F}"/>
                </a:ext>
              </a:extLst>
            </p:cNvPr>
            <p:cNvSpPr/>
            <p:nvPr/>
          </p:nvSpPr>
          <p:spPr>
            <a:xfrm>
              <a:off x="2054210" y="3808529"/>
              <a:ext cx="507700" cy="323850"/>
            </a:xfrm>
            <a:prstGeom prst="rect">
              <a:avLst/>
            </a:prstGeom>
            <a:noFill/>
            <a:ln w="15875" cap="flat" cmpd="sng" algn="ctr">
              <a:gradFill flip="none" rotWithShape="1">
                <a:gsLst>
                  <a:gs pos="100000">
                    <a:srgbClr val="6334AF"/>
                  </a:gs>
                  <a:gs pos="0">
                    <a:srgbClr val="DF3AA0"/>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文本框 15">
              <a:extLst>
                <a:ext uri="{FF2B5EF4-FFF2-40B4-BE49-F238E27FC236}">
                  <a16:creationId xmlns:a16="http://schemas.microsoft.com/office/drawing/2014/main" id="{01B446C5-E319-45BD-80BB-3F37CE902913}"/>
                </a:ext>
              </a:extLst>
            </p:cNvPr>
            <p:cNvSpPr txBox="1"/>
            <p:nvPr/>
          </p:nvSpPr>
          <p:spPr>
            <a:xfrm>
              <a:off x="2104677" y="3798633"/>
              <a:ext cx="42392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rPr>
                <a:t>02</a:t>
              </a:r>
              <a:endParaRPr kumimoji="0" lang="zh-CN" altLang="en-US" sz="1600" b="1" u="none" strike="noStrike" kern="0" cap="none" spc="0" normalizeH="0" baseline="0" noProof="0" dirty="0">
                <a:ln>
                  <a:noFill/>
                </a:ln>
                <a:gradFill>
                  <a:gsLst>
                    <a:gs pos="100000">
                      <a:srgbClr val="6334AF"/>
                    </a:gs>
                    <a:gs pos="0">
                      <a:srgbClr val="DF3AA0"/>
                    </a:gs>
                  </a:gsLst>
                  <a:lin ang="2700000" scaled="1"/>
                </a:gradFill>
                <a:effectLst/>
                <a:uLnTx/>
                <a:uFillTx/>
                <a:latin typeface="胡晓波真帅体" panose="02010600030101010101" pitchFamily="2"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065E9FC8-604E-4E23-87BA-1A1663047B54}"/>
                </a:ext>
              </a:extLst>
            </p:cNvPr>
            <p:cNvSpPr txBox="1"/>
            <p:nvPr/>
          </p:nvSpPr>
          <p:spPr>
            <a:xfrm>
              <a:off x="2795746" y="3767855"/>
              <a:ext cx="1145021"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胡晓波真帅体" panose="02010600030101010101" pitchFamily="2" charset="-122"/>
                  <a:ea typeface="胡晓波真帅体" panose="02010600030101010101" pitchFamily="2" charset="-122"/>
                </a:rPr>
                <a:t>艺术起源</a:t>
              </a:r>
            </a:p>
          </p:txBody>
        </p:sp>
        <p:sp>
          <p:nvSpPr>
            <p:cNvPr id="18" name="文本框 17">
              <a:extLst>
                <a:ext uri="{FF2B5EF4-FFF2-40B4-BE49-F238E27FC236}">
                  <a16:creationId xmlns:a16="http://schemas.microsoft.com/office/drawing/2014/main" id="{F8A565F3-13DD-43CC-8BC8-2D6D2B4A3F4B}"/>
                </a:ext>
              </a:extLst>
            </p:cNvPr>
            <p:cNvSpPr txBox="1"/>
            <p:nvPr/>
          </p:nvSpPr>
          <p:spPr>
            <a:xfrm>
              <a:off x="4107180" y="3909167"/>
              <a:ext cx="1339202" cy="230832"/>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思源黑体 CN Light" panose="020B0300000000000000" pitchFamily="34" charset="-122"/>
                  <a:ea typeface="思源黑体 CN Light" panose="020B0300000000000000" pitchFamily="34" charset="-122"/>
                </a:rPr>
                <a:t>ARTISTIC ORIGIN</a:t>
              </a:r>
              <a:endParaRPr lang="zh-CN" altLang="en-US" sz="9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
        <p:nvSpPr>
          <p:cNvPr id="13" name="图形 10">
            <a:extLst>
              <a:ext uri="{FF2B5EF4-FFF2-40B4-BE49-F238E27FC236}">
                <a16:creationId xmlns:a16="http://schemas.microsoft.com/office/drawing/2014/main" id="{D1B1B2D3-6CED-4EEC-92AF-EEB814662F88}"/>
              </a:ext>
            </a:extLst>
          </p:cNvPr>
          <p:cNvSpPr/>
          <p:nvPr/>
        </p:nvSpPr>
        <p:spPr>
          <a:xfrm>
            <a:off x="67912" y="371123"/>
            <a:ext cx="321825" cy="321825"/>
          </a:xfrm>
          <a:custGeom>
            <a:avLst/>
            <a:gdLst>
              <a:gd name="connsiteX0" fmla="*/ 1452441 w 1452441"/>
              <a:gd name="connsiteY0" fmla="*/ 726221 h 1452441"/>
              <a:gd name="connsiteX1" fmla="*/ 726221 w 1452441"/>
              <a:gd name="connsiteY1" fmla="*/ 1452441 h 1452441"/>
              <a:gd name="connsiteX2" fmla="*/ 0 w 1452441"/>
              <a:gd name="connsiteY2" fmla="*/ 726221 h 1452441"/>
              <a:gd name="connsiteX3" fmla="*/ 726221 w 1452441"/>
              <a:gd name="connsiteY3" fmla="*/ 0 h 1452441"/>
              <a:gd name="connsiteX4" fmla="*/ 1452441 w 1452441"/>
              <a:gd name="connsiteY4" fmla="*/ 726221 h 145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441" h="1452441">
                <a:moveTo>
                  <a:pt x="1452441" y="726221"/>
                </a:moveTo>
                <a:cubicBezTo>
                  <a:pt x="1452441" y="1127301"/>
                  <a:pt x="1127301" y="1452441"/>
                  <a:pt x="726221" y="1452441"/>
                </a:cubicBezTo>
                <a:cubicBezTo>
                  <a:pt x="325140" y="1452441"/>
                  <a:pt x="0" y="1127301"/>
                  <a:pt x="0" y="726221"/>
                </a:cubicBezTo>
                <a:cubicBezTo>
                  <a:pt x="0" y="325140"/>
                  <a:pt x="325140" y="0"/>
                  <a:pt x="726221" y="0"/>
                </a:cubicBezTo>
                <a:cubicBezTo>
                  <a:pt x="1127301" y="0"/>
                  <a:pt x="1452441" y="325140"/>
                  <a:pt x="1452441" y="726221"/>
                </a:cubicBezTo>
                <a:close/>
              </a:path>
            </a:pathLst>
          </a:custGeom>
          <a:gradFill flip="none" rotWithShape="0">
            <a:gsLst>
              <a:gs pos="4400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grpSp>
        <p:nvGrpSpPr>
          <p:cNvPr id="19" name="组合 18">
            <a:extLst>
              <a:ext uri="{FF2B5EF4-FFF2-40B4-BE49-F238E27FC236}">
                <a16:creationId xmlns:a16="http://schemas.microsoft.com/office/drawing/2014/main" id="{7CB07064-5630-45CF-A4AF-CA14B580EBF2}"/>
              </a:ext>
            </a:extLst>
          </p:cNvPr>
          <p:cNvGrpSpPr/>
          <p:nvPr/>
        </p:nvGrpSpPr>
        <p:grpSpPr>
          <a:xfrm>
            <a:off x="8359628" y="1735577"/>
            <a:ext cx="2839314" cy="1058519"/>
            <a:chOff x="8359628" y="1735577"/>
            <a:chExt cx="2839314" cy="1058519"/>
          </a:xfrm>
        </p:grpSpPr>
        <p:sp>
          <p:nvSpPr>
            <p:cNvPr id="20" name="文本框 19">
              <a:extLst>
                <a:ext uri="{FF2B5EF4-FFF2-40B4-BE49-F238E27FC236}">
                  <a16:creationId xmlns:a16="http://schemas.microsoft.com/office/drawing/2014/main" id="{E8201C42-4BA8-4119-851D-459D70AFD883}"/>
                </a:ext>
              </a:extLst>
            </p:cNvPr>
            <p:cNvSpPr txBox="1"/>
            <p:nvPr/>
          </p:nvSpPr>
          <p:spPr>
            <a:xfrm>
              <a:off x="8359628" y="1735577"/>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0" dirty="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p>
          </p:txBody>
        </p:sp>
        <p:sp>
          <p:nvSpPr>
            <p:cNvPr id="21" name="矩形 20">
              <a:extLst>
                <a:ext uri="{FF2B5EF4-FFF2-40B4-BE49-F238E27FC236}">
                  <a16:creationId xmlns:a16="http://schemas.microsoft.com/office/drawing/2014/main" id="{0A06924A-E748-4C8D-8C8D-8C9A298D0FA4}"/>
                </a:ext>
              </a:extLst>
            </p:cNvPr>
            <p:cNvSpPr/>
            <p:nvPr/>
          </p:nvSpPr>
          <p:spPr>
            <a:xfrm>
              <a:off x="8367915" y="2176491"/>
              <a:ext cx="2831027" cy="617605"/>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grpSp>
        <p:nvGrpSpPr>
          <p:cNvPr id="22" name="组合 21">
            <a:extLst>
              <a:ext uri="{FF2B5EF4-FFF2-40B4-BE49-F238E27FC236}">
                <a16:creationId xmlns:a16="http://schemas.microsoft.com/office/drawing/2014/main" id="{433F0726-E1F8-4230-B05A-A6FF2A6A542C}"/>
              </a:ext>
            </a:extLst>
          </p:cNvPr>
          <p:cNvGrpSpPr/>
          <p:nvPr/>
        </p:nvGrpSpPr>
        <p:grpSpPr>
          <a:xfrm>
            <a:off x="8307094" y="4565268"/>
            <a:ext cx="2839314" cy="1058793"/>
            <a:chOff x="8307094" y="4565268"/>
            <a:chExt cx="2839314" cy="1058793"/>
          </a:xfrm>
        </p:grpSpPr>
        <p:sp>
          <p:nvSpPr>
            <p:cNvPr id="23" name="文本框 22">
              <a:extLst>
                <a:ext uri="{FF2B5EF4-FFF2-40B4-BE49-F238E27FC236}">
                  <a16:creationId xmlns:a16="http://schemas.microsoft.com/office/drawing/2014/main" id="{27C56E85-16EB-4E64-8CCC-E1FF8566FE89}"/>
                </a:ext>
              </a:extLst>
            </p:cNvPr>
            <p:cNvSpPr txBox="1"/>
            <p:nvPr/>
          </p:nvSpPr>
          <p:spPr>
            <a:xfrm>
              <a:off x="8307094" y="4565268"/>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0" dirty="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p>
          </p:txBody>
        </p:sp>
        <p:sp>
          <p:nvSpPr>
            <p:cNvPr id="24" name="矩形 23">
              <a:extLst>
                <a:ext uri="{FF2B5EF4-FFF2-40B4-BE49-F238E27FC236}">
                  <a16:creationId xmlns:a16="http://schemas.microsoft.com/office/drawing/2014/main" id="{1E720D55-B649-4901-8DB1-893BE4BCCA67}"/>
                </a:ext>
              </a:extLst>
            </p:cNvPr>
            <p:cNvSpPr/>
            <p:nvPr/>
          </p:nvSpPr>
          <p:spPr>
            <a:xfrm>
              <a:off x="8315381" y="5006456"/>
              <a:ext cx="2831027" cy="617605"/>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grpSp>
        <p:nvGrpSpPr>
          <p:cNvPr id="25" name="组合 24">
            <a:extLst>
              <a:ext uri="{FF2B5EF4-FFF2-40B4-BE49-F238E27FC236}">
                <a16:creationId xmlns:a16="http://schemas.microsoft.com/office/drawing/2014/main" id="{717CE22A-45C0-4C62-AF0A-DA88E6C898F5}"/>
              </a:ext>
            </a:extLst>
          </p:cNvPr>
          <p:cNvGrpSpPr/>
          <p:nvPr/>
        </p:nvGrpSpPr>
        <p:grpSpPr>
          <a:xfrm>
            <a:off x="1130709" y="1735577"/>
            <a:ext cx="2661433" cy="1058519"/>
            <a:chOff x="1130709" y="1735577"/>
            <a:chExt cx="2661433" cy="1058519"/>
          </a:xfrm>
        </p:grpSpPr>
        <p:sp>
          <p:nvSpPr>
            <p:cNvPr id="26" name="文本框 25">
              <a:extLst>
                <a:ext uri="{FF2B5EF4-FFF2-40B4-BE49-F238E27FC236}">
                  <a16:creationId xmlns:a16="http://schemas.microsoft.com/office/drawing/2014/main" id="{5511BFD1-BAB8-4491-9C51-EB63FA80586E}"/>
                </a:ext>
              </a:extLst>
            </p:cNvPr>
            <p:cNvSpPr txBox="1"/>
            <p:nvPr/>
          </p:nvSpPr>
          <p:spPr>
            <a:xfrm>
              <a:off x="1624675" y="1735577"/>
              <a:ext cx="2167467"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0" dirty="0">
                  <a:solidFill>
                    <a:prstClr val="black">
                      <a:lumMod val="85000"/>
                      <a:lumOff val="15000"/>
                    </a:prstClr>
                  </a:solidFill>
                  <a:latin typeface="思源黑体 CN Bold" panose="020B0800000000000000" pitchFamily="34" charset="-122"/>
                  <a:ea typeface="思源黑体 CN Bold" panose="020B0800000000000000" pitchFamily="34" charset="-122"/>
                </a:rPr>
                <a:t>标题文字添加</a:t>
              </a:r>
            </a:p>
          </p:txBody>
        </p:sp>
        <p:sp>
          <p:nvSpPr>
            <p:cNvPr id="27" name="矩形 26">
              <a:extLst>
                <a:ext uri="{FF2B5EF4-FFF2-40B4-BE49-F238E27FC236}">
                  <a16:creationId xmlns:a16="http://schemas.microsoft.com/office/drawing/2014/main" id="{08E06F74-5E81-4385-A0BF-140D662F154A}"/>
                </a:ext>
              </a:extLst>
            </p:cNvPr>
            <p:cNvSpPr/>
            <p:nvPr/>
          </p:nvSpPr>
          <p:spPr>
            <a:xfrm>
              <a:off x="1130709" y="2176491"/>
              <a:ext cx="2622676" cy="617605"/>
            </a:xfrm>
            <a:prstGeom prst="rect">
              <a:avLst/>
            </a:prstGeom>
          </p:spPr>
          <p:txBody>
            <a:bodyPr wrap="square">
              <a:spAutoFit/>
            </a:bodyPr>
            <a:lstStyle/>
            <a:p>
              <a:pPr algn="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grpSp>
        <p:nvGrpSpPr>
          <p:cNvPr id="28" name="组合 27">
            <a:extLst>
              <a:ext uri="{FF2B5EF4-FFF2-40B4-BE49-F238E27FC236}">
                <a16:creationId xmlns:a16="http://schemas.microsoft.com/office/drawing/2014/main" id="{80D3D58A-2BCA-44F5-B544-E2FCEB5C56D3}"/>
              </a:ext>
            </a:extLst>
          </p:cNvPr>
          <p:cNvGrpSpPr/>
          <p:nvPr/>
        </p:nvGrpSpPr>
        <p:grpSpPr>
          <a:xfrm>
            <a:off x="1183810" y="4575505"/>
            <a:ext cx="2768989" cy="1058244"/>
            <a:chOff x="1183810" y="4575505"/>
            <a:chExt cx="2768989" cy="1058244"/>
          </a:xfrm>
        </p:grpSpPr>
        <p:sp>
          <p:nvSpPr>
            <p:cNvPr id="29" name="文本框 28">
              <a:extLst>
                <a:ext uri="{FF2B5EF4-FFF2-40B4-BE49-F238E27FC236}">
                  <a16:creationId xmlns:a16="http://schemas.microsoft.com/office/drawing/2014/main" id="{6812408D-9212-4964-AA4B-C4FE4D96F4F9}"/>
                </a:ext>
              </a:extLst>
            </p:cNvPr>
            <p:cNvSpPr txBox="1"/>
            <p:nvPr/>
          </p:nvSpPr>
          <p:spPr>
            <a:xfrm>
              <a:off x="1785332" y="4575505"/>
              <a:ext cx="2167467"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0" dirty="0">
                  <a:solidFill>
                    <a:prstClr val="black">
                      <a:lumMod val="85000"/>
                      <a:lumOff val="15000"/>
                    </a:prstClr>
                  </a:solidFill>
                  <a:latin typeface="思源黑体 CN Bold" panose="020B0800000000000000" pitchFamily="34" charset="-122"/>
                  <a:ea typeface="思源黑体 CN Bold" panose="020B0800000000000000" pitchFamily="34" charset="-122"/>
                </a:rPr>
                <a:t>标题文字添加</a:t>
              </a:r>
            </a:p>
          </p:txBody>
        </p:sp>
        <p:sp>
          <p:nvSpPr>
            <p:cNvPr id="30" name="矩形 29">
              <a:extLst>
                <a:ext uri="{FF2B5EF4-FFF2-40B4-BE49-F238E27FC236}">
                  <a16:creationId xmlns:a16="http://schemas.microsoft.com/office/drawing/2014/main" id="{FD982E17-0BF8-4646-89CA-638857DBC203}"/>
                </a:ext>
              </a:extLst>
            </p:cNvPr>
            <p:cNvSpPr/>
            <p:nvPr/>
          </p:nvSpPr>
          <p:spPr>
            <a:xfrm>
              <a:off x="1183810" y="5016144"/>
              <a:ext cx="2730232" cy="617605"/>
            </a:xfrm>
            <a:prstGeom prst="rect">
              <a:avLst/>
            </a:prstGeom>
          </p:spPr>
          <p:txBody>
            <a:bodyPr wrap="square">
              <a:spAutoFit/>
            </a:bodyPr>
            <a:lstStyle/>
            <a:p>
              <a:pPr algn="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sp>
        <p:nvSpPr>
          <p:cNvPr id="32" name="图标">
            <a:extLst>
              <a:ext uri="{FF2B5EF4-FFF2-40B4-BE49-F238E27FC236}">
                <a16:creationId xmlns:a16="http://schemas.microsoft.com/office/drawing/2014/main" id="{A69C6FF3-11E1-41BA-B30D-9E4059A11405}"/>
              </a:ext>
            </a:extLst>
          </p:cNvPr>
          <p:cNvSpPr/>
          <p:nvPr/>
        </p:nvSpPr>
        <p:spPr>
          <a:xfrm>
            <a:off x="6086000" y="2372411"/>
            <a:ext cx="53413" cy="111594"/>
          </a:xfrm>
          <a:prstGeom prst="roundRect">
            <a:avLst>
              <a:gd name="adj" fmla="val 50000"/>
            </a:avLst>
          </a:prstGeom>
          <a:solidFill>
            <a:srgbClr val="9BC001"/>
          </a:solidFill>
          <a:ln w="6350" cap="flat">
            <a:solidFill>
              <a:srgbClr val="A6AAA9"/>
            </a:solidFill>
            <a:prstDash val="solid"/>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53" name="图标">
            <a:extLst>
              <a:ext uri="{FF2B5EF4-FFF2-40B4-BE49-F238E27FC236}">
                <a16:creationId xmlns:a16="http://schemas.microsoft.com/office/drawing/2014/main" id="{B9B37B3A-144D-40A7-9194-F7AC7CD4A5A0}"/>
              </a:ext>
            </a:extLst>
          </p:cNvPr>
          <p:cNvSpPr/>
          <p:nvPr/>
        </p:nvSpPr>
        <p:spPr>
          <a:xfrm>
            <a:off x="5761417" y="4281772"/>
            <a:ext cx="384946" cy="1851271"/>
          </a:xfrm>
          <a:custGeom>
            <a:avLst/>
            <a:gdLst/>
            <a:ahLst/>
            <a:cxnLst>
              <a:cxn ang="0">
                <a:pos x="wd2" y="hd2"/>
              </a:cxn>
              <a:cxn ang="5400000">
                <a:pos x="wd2" y="hd2"/>
              </a:cxn>
              <a:cxn ang="10800000">
                <a:pos x="wd2" y="hd2"/>
              </a:cxn>
              <a:cxn ang="16200000">
                <a:pos x="wd2" y="hd2"/>
              </a:cxn>
            </a:cxnLst>
            <a:rect l="0" t="0" r="r" b="b"/>
            <a:pathLst>
              <a:path w="21338" h="21444" extrusionOk="0">
                <a:moveTo>
                  <a:pt x="19859" y="0"/>
                </a:moveTo>
                <a:cubicBezTo>
                  <a:pt x="19039" y="-1"/>
                  <a:pt x="18371" y="137"/>
                  <a:pt x="18367" y="309"/>
                </a:cubicBezTo>
                <a:lnTo>
                  <a:pt x="18273" y="20473"/>
                </a:lnTo>
                <a:cubicBezTo>
                  <a:pt x="15690" y="20750"/>
                  <a:pt x="12745" y="20845"/>
                  <a:pt x="9883" y="20743"/>
                </a:cubicBezTo>
                <a:cubicBezTo>
                  <a:pt x="7338" y="20651"/>
                  <a:pt x="4912" y="20396"/>
                  <a:pt x="3658" y="19928"/>
                </a:cubicBezTo>
                <a:cubicBezTo>
                  <a:pt x="2811" y="19611"/>
                  <a:pt x="2640" y="19235"/>
                  <a:pt x="3187" y="18891"/>
                </a:cubicBezTo>
                <a:cubicBezTo>
                  <a:pt x="3074" y="18818"/>
                  <a:pt x="2835" y="18757"/>
                  <a:pt x="2515" y="18720"/>
                </a:cubicBezTo>
                <a:cubicBezTo>
                  <a:pt x="1646" y="18619"/>
                  <a:pt x="584" y="18701"/>
                  <a:pt x="229" y="18891"/>
                </a:cubicBezTo>
                <a:cubicBezTo>
                  <a:pt x="-262" y="19313"/>
                  <a:pt x="42" y="19759"/>
                  <a:pt x="1076" y="20136"/>
                </a:cubicBezTo>
                <a:cubicBezTo>
                  <a:pt x="2476" y="20646"/>
                  <a:pt x="4960" y="20959"/>
                  <a:pt x="7584" y="21172"/>
                </a:cubicBezTo>
                <a:cubicBezTo>
                  <a:pt x="11806" y="21516"/>
                  <a:pt x="16630" y="21599"/>
                  <a:pt x="20168" y="21029"/>
                </a:cubicBezTo>
                <a:cubicBezTo>
                  <a:pt x="20468" y="20981"/>
                  <a:pt x="20751" y="20928"/>
                  <a:pt x="21015" y="20872"/>
                </a:cubicBezTo>
                <a:lnTo>
                  <a:pt x="21338" y="309"/>
                </a:lnTo>
                <a:cubicBezTo>
                  <a:pt x="21335" y="138"/>
                  <a:pt x="20674" y="0"/>
                  <a:pt x="19859" y="0"/>
                </a:cubicBezTo>
                <a:close/>
              </a:path>
            </a:pathLst>
          </a:custGeom>
          <a:gradFill>
            <a:gsLst>
              <a:gs pos="100000">
                <a:srgbClr val="6334AF"/>
              </a:gs>
              <a:gs pos="0">
                <a:srgbClr val="E100FF"/>
              </a:gs>
            </a:gsLst>
            <a:lin ang="2700000" scaled="1"/>
          </a:gra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54" name="图标">
            <a:extLst>
              <a:ext uri="{FF2B5EF4-FFF2-40B4-BE49-F238E27FC236}">
                <a16:creationId xmlns:a16="http://schemas.microsoft.com/office/drawing/2014/main" id="{D00EAC53-5BC4-4C25-869F-84A091327A08}"/>
              </a:ext>
            </a:extLst>
          </p:cNvPr>
          <p:cNvSpPr/>
          <p:nvPr/>
        </p:nvSpPr>
        <p:spPr>
          <a:xfrm>
            <a:off x="6110895" y="2469687"/>
            <a:ext cx="2164599" cy="19295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0" y="16200"/>
                  <a:pt x="0" y="18900"/>
                </a:cubicBezTo>
                <a:cubicBezTo>
                  <a:pt x="0" y="21600"/>
                  <a:pt x="0" y="21600"/>
                  <a:pt x="0" y="21600"/>
                </a:cubicBezTo>
                <a:cubicBezTo>
                  <a:pt x="1185" y="19661"/>
                  <a:pt x="3149" y="18406"/>
                  <a:pt x="5383" y="18406"/>
                </a:cubicBezTo>
                <a:cubicBezTo>
                  <a:pt x="7651" y="18406"/>
                  <a:pt x="9615" y="19661"/>
                  <a:pt x="10800" y="21600"/>
                </a:cubicBezTo>
                <a:cubicBezTo>
                  <a:pt x="12320" y="20414"/>
                  <a:pt x="14135" y="19727"/>
                  <a:pt x="16098" y="19697"/>
                </a:cubicBezTo>
                <a:cubicBezTo>
                  <a:pt x="18119" y="19666"/>
                  <a:pt x="20023" y="20355"/>
                  <a:pt x="21600" y="21562"/>
                </a:cubicBezTo>
                <a:cubicBezTo>
                  <a:pt x="20974" y="15496"/>
                  <a:pt x="18358" y="10106"/>
                  <a:pt x="14507" y="6232"/>
                </a:cubicBezTo>
                <a:cubicBezTo>
                  <a:pt x="10656" y="2358"/>
                  <a:pt x="5569" y="0"/>
                  <a:pt x="0" y="0"/>
                </a:cubicBezTo>
                <a:close/>
              </a:path>
            </a:pathLst>
          </a:custGeom>
          <a:solidFill>
            <a:schemeClr val="tx1">
              <a:lumMod val="75000"/>
              <a:lumOff val="25000"/>
            </a:schemeClr>
          </a:solidFill>
          <a:ln w="12700" cap="flat">
            <a:solidFill>
              <a:sysClr val="window" lastClr="FFFFFF"/>
            </a:solid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55" name="图标">
            <a:extLst>
              <a:ext uri="{FF2B5EF4-FFF2-40B4-BE49-F238E27FC236}">
                <a16:creationId xmlns:a16="http://schemas.microsoft.com/office/drawing/2014/main" id="{71CADF53-A358-4876-9879-E519837331D7}"/>
              </a:ext>
            </a:extLst>
          </p:cNvPr>
          <p:cNvSpPr/>
          <p:nvPr/>
        </p:nvSpPr>
        <p:spPr>
          <a:xfrm>
            <a:off x="3943429" y="2469687"/>
            <a:ext cx="2167467" cy="19295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0"/>
                </a:lnTo>
                <a:cubicBezTo>
                  <a:pt x="16023" y="0"/>
                  <a:pt x="10935" y="2358"/>
                  <a:pt x="7086" y="6237"/>
                </a:cubicBezTo>
                <a:cubicBezTo>
                  <a:pt x="3237" y="10115"/>
                  <a:pt x="625" y="15515"/>
                  <a:pt x="0" y="21600"/>
                </a:cubicBezTo>
                <a:cubicBezTo>
                  <a:pt x="1591" y="20653"/>
                  <a:pt x="3392" y="20120"/>
                  <a:pt x="5268" y="20094"/>
                </a:cubicBezTo>
                <a:cubicBezTo>
                  <a:pt x="7242" y="20068"/>
                  <a:pt x="9145" y="20605"/>
                  <a:pt x="10817" y="21600"/>
                </a:cubicBezTo>
                <a:cubicBezTo>
                  <a:pt x="12318" y="20515"/>
                  <a:pt x="14068" y="19878"/>
                  <a:pt x="15932" y="19824"/>
                </a:cubicBezTo>
                <a:cubicBezTo>
                  <a:pt x="17983" y="19765"/>
                  <a:pt x="19951" y="20410"/>
                  <a:pt x="21600" y="21600"/>
                </a:cubicBezTo>
                <a:lnTo>
                  <a:pt x="21600" y="0"/>
                </a:lnTo>
                <a:close/>
              </a:path>
            </a:pathLst>
          </a:custGeom>
          <a:gradFill>
            <a:gsLst>
              <a:gs pos="100000">
                <a:srgbClr val="6334AF"/>
              </a:gs>
              <a:gs pos="0">
                <a:srgbClr val="E100FF"/>
              </a:gs>
            </a:gsLst>
            <a:lin ang="2700000" scaled="1"/>
          </a:gradFill>
          <a:ln w="12700" cap="flat">
            <a:solidFill>
              <a:sysClr val="window" lastClr="FFFFFF"/>
            </a:solid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56" name="图标">
            <a:extLst>
              <a:ext uri="{FF2B5EF4-FFF2-40B4-BE49-F238E27FC236}">
                <a16:creationId xmlns:a16="http://schemas.microsoft.com/office/drawing/2014/main" id="{45F0A85B-029C-4F9D-958A-9B8F378C7A36}"/>
              </a:ext>
            </a:extLst>
          </p:cNvPr>
          <p:cNvSpPr/>
          <p:nvPr/>
        </p:nvSpPr>
        <p:spPr>
          <a:xfrm>
            <a:off x="5024294" y="2469687"/>
            <a:ext cx="1082300" cy="1922336"/>
          </a:xfrm>
          <a:custGeom>
            <a:avLst/>
            <a:gdLst/>
            <a:ahLst/>
            <a:cxnLst>
              <a:cxn ang="0">
                <a:pos x="wd2" y="hd2"/>
              </a:cxn>
              <a:cxn ang="5400000">
                <a:pos x="wd2" y="hd2"/>
              </a:cxn>
              <a:cxn ang="10800000">
                <a:pos x="wd2" y="hd2"/>
              </a:cxn>
              <a:cxn ang="16200000">
                <a:pos x="wd2" y="hd2"/>
              </a:cxn>
            </a:cxnLst>
            <a:rect l="0" t="0" r="r" b="b"/>
            <a:pathLst>
              <a:path w="21600" h="21600" extrusionOk="0">
                <a:moveTo>
                  <a:pt x="10626" y="19918"/>
                </a:moveTo>
                <a:cubicBezTo>
                  <a:pt x="14583" y="19893"/>
                  <a:pt x="18370" y="20488"/>
                  <a:pt x="21600" y="21562"/>
                </a:cubicBezTo>
                <a:cubicBezTo>
                  <a:pt x="21600" y="10781"/>
                  <a:pt x="21600" y="5390"/>
                  <a:pt x="21600" y="2695"/>
                </a:cubicBezTo>
                <a:cubicBezTo>
                  <a:pt x="21600" y="0"/>
                  <a:pt x="21600" y="0"/>
                  <a:pt x="21600" y="0"/>
                </a:cubicBezTo>
                <a:cubicBezTo>
                  <a:pt x="21566" y="0"/>
                  <a:pt x="21549" y="0"/>
                  <a:pt x="21532" y="0"/>
                </a:cubicBezTo>
                <a:cubicBezTo>
                  <a:pt x="21515" y="0"/>
                  <a:pt x="21498" y="0"/>
                  <a:pt x="21465" y="0"/>
                </a:cubicBezTo>
                <a:cubicBezTo>
                  <a:pt x="15912" y="38"/>
                  <a:pt x="10868" y="2404"/>
                  <a:pt x="7050" y="6273"/>
                </a:cubicBezTo>
                <a:cubicBezTo>
                  <a:pt x="3233" y="10142"/>
                  <a:pt x="643" y="15513"/>
                  <a:pt x="0" y="21562"/>
                </a:cubicBezTo>
                <a:cubicBezTo>
                  <a:pt x="0" y="21581"/>
                  <a:pt x="0" y="21590"/>
                  <a:pt x="0" y="21595"/>
                </a:cubicBezTo>
                <a:cubicBezTo>
                  <a:pt x="0" y="21600"/>
                  <a:pt x="0" y="21600"/>
                  <a:pt x="0" y="21600"/>
                </a:cubicBezTo>
                <a:cubicBezTo>
                  <a:pt x="68" y="21543"/>
                  <a:pt x="118" y="21514"/>
                  <a:pt x="169" y="21505"/>
                </a:cubicBezTo>
                <a:cubicBezTo>
                  <a:pt x="220" y="21495"/>
                  <a:pt x="271" y="21505"/>
                  <a:pt x="339" y="21524"/>
                </a:cubicBezTo>
                <a:cubicBezTo>
                  <a:pt x="3403" y="20510"/>
                  <a:pt x="6920" y="19941"/>
                  <a:pt x="10626" y="19918"/>
                </a:cubicBezTo>
                <a:close/>
              </a:path>
            </a:pathLst>
          </a:custGeom>
          <a:solidFill>
            <a:schemeClr val="tx1">
              <a:lumMod val="75000"/>
              <a:lumOff val="25000"/>
            </a:schemeClr>
          </a:solidFill>
          <a:ln w="12700" cap="flat">
            <a:solidFill>
              <a:sysClr val="window" lastClr="FFFFFF"/>
            </a:solid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57" name="图标">
            <a:extLst>
              <a:ext uri="{FF2B5EF4-FFF2-40B4-BE49-F238E27FC236}">
                <a16:creationId xmlns:a16="http://schemas.microsoft.com/office/drawing/2014/main" id="{12BCF654-28D9-4AAB-9D84-48118AE4C593}"/>
              </a:ext>
            </a:extLst>
          </p:cNvPr>
          <p:cNvSpPr/>
          <p:nvPr/>
        </p:nvSpPr>
        <p:spPr>
          <a:xfrm>
            <a:off x="6106594" y="2469687"/>
            <a:ext cx="1082300" cy="192950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4" y="21505"/>
                  <a:pt x="85" y="21438"/>
                  <a:pt x="144" y="21396"/>
                </a:cubicBezTo>
                <a:cubicBezTo>
                  <a:pt x="203" y="21353"/>
                  <a:pt x="271" y="21334"/>
                  <a:pt x="339" y="21334"/>
                </a:cubicBezTo>
                <a:cubicBezTo>
                  <a:pt x="3480" y="20275"/>
                  <a:pt x="7145" y="19697"/>
                  <a:pt x="11005" y="19729"/>
                </a:cubicBezTo>
                <a:cubicBezTo>
                  <a:pt x="14804" y="19760"/>
                  <a:pt x="18323" y="20370"/>
                  <a:pt x="21397" y="21410"/>
                </a:cubicBezTo>
                <a:cubicBezTo>
                  <a:pt x="21431" y="21429"/>
                  <a:pt x="21465" y="21448"/>
                  <a:pt x="21498" y="21476"/>
                </a:cubicBezTo>
                <a:cubicBezTo>
                  <a:pt x="21532" y="21505"/>
                  <a:pt x="21566" y="21543"/>
                  <a:pt x="21600" y="21600"/>
                </a:cubicBezTo>
                <a:lnTo>
                  <a:pt x="21600" y="21600"/>
                </a:lnTo>
                <a:cubicBezTo>
                  <a:pt x="20957" y="15515"/>
                  <a:pt x="18350" y="10115"/>
                  <a:pt x="14507" y="6237"/>
                </a:cubicBezTo>
                <a:cubicBezTo>
                  <a:pt x="10665" y="2358"/>
                  <a:pt x="5586" y="0"/>
                  <a:pt x="0" y="0"/>
                </a:cubicBezTo>
                <a:lnTo>
                  <a:pt x="0" y="0"/>
                </a:lnTo>
                <a:lnTo>
                  <a:pt x="0" y="21600"/>
                </a:lnTo>
                <a:close/>
              </a:path>
            </a:pathLst>
          </a:custGeom>
          <a:gradFill>
            <a:gsLst>
              <a:gs pos="100000">
                <a:srgbClr val="6334AF"/>
              </a:gs>
              <a:gs pos="0">
                <a:srgbClr val="E100FF"/>
              </a:gs>
            </a:gsLst>
            <a:lin ang="2700000" scaled="1"/>
          </a:gradFill>
          <a:ln w="12700" cap="flat">
            <a:solidFill>
              <a:sysClr val="window" lastClr="FFFFFF"/>
            </a:solid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34" name="图标">
            <a:extLst>
              <a:ext uri="{FF2B5EF4-FFF2-40B4-BE49-F238E27FC236}">
                <a16:creationId xmlns:a16="http://schemas.microsoft.com/office/drawing/2014/main" id="{84FDBB7B-5F76-4DDC-902B-E8774046BFEA}"/>
              </a:ext>
            </a:extLst>
          </p:cNvPr>
          <p:cNvSpPr/>
          <p:nvPr/>
        </p:nvSpPr>
        <p:spPr>
          <a:xfrm>
            <a:off x="4348473" y="3492728"/>
            <a:ext cx="472468" cy="457795"/>
          </a:xfrm>
          <a:custGeom>
            <a:avLst/>
            <a:gdLst>
              <a:gd name="connsiteX0" fmla="*/ 280800 w 607145"/>
              <a:gd name="connsiteY0" fmla="*/ 405490 h 588290"/>
              <a:gd name="connsiteX1" fmla="*/ 241522 w 607145"/>
              <a:gd name="connsiteY1" fmla="*/ 452117 h 588290"/>
              <a:gd name="connsiteX2" fmla="*/ 181260 w 607145"/>
              <a:gd name="connsiteY2" fmla="*/ 457401 h 588290"/>
              <a:gd name="connsiteX3" fmla="*/ 161761 w 607145"/>
              <a:gd name="connsiteY3" fmla="*/ 487713 h 588290"/>
              <a:gd name="connsiteX4" fmla="*/ 257586 w 607145"/>
              <a:gd name="connsiteY4" fmla="*/ 483727 h 588290"/>
              <a:gd name="connsiteX5" fmla="*/ 316270 w 607145"/>
              <a:gd name="connsiteY5" fmla="*/ 406973 h 588290"/>
              <a:gd name="connsiteX6" fmla="*/ 216266 w 607145"/>
              <a:gd name="connsiteY6" fmla="*/ 345110 h 588290"/>
              <a:gd name="connsiteX7" fmla="*/ 187203 w 607145"/>
              <a:gd name="connsiteY7" fmla="*/ 347555 h 588290"/>
              <a:gd name="connsiteX8" fmla="*/ 170860 w 607145"/>
              <a:gd name="connsiteY8" fmla="*/ 399001 h 588290"/>
              <a:gd name="connsiteX9" fmla="*/ 222302 w 607145"/>
              <a:gd name="connsiteY9" fmla="*/ 415316 h 588290"/>
              <a:gd name="connsiteX10" fmla="*/ 238644 w 607145"/>
              <a:gd name="connsiteY10" fmla="*/ 363869 h 588290"/>
              <a:gd name="connsiteX11" fmla="*/ 216266 w 607145"/>
              <a:gd name="connsiteY11" fmla="*/ 345110 h 588290"/>
              <a:gd name="connsiteX12" fmla="*/ 507781 w 607145"/>
              <a:gd name="connsiteY12" fmla="*/ 323468 h 588290"/>
              <a:gd name="connsiteX13" fmla="*/ 482999 w 607145"/>
              <a:gd name="connsiteY13" fmla="*/ 366099 h 588290"/>
              <a:gd name="connsiteX14" fmla="*/ 525695 w 607145"/>
              <a:gd name="connsiteY14" fmla="*/ 390843 h 588290"/>
              <a:gd name="connsiteX15" fmla="*/ 550478 w 607145"/>
              <a:gd name="connsiteY15" fmla="*/ 348212 h 588290"/>
              <a:gd name="connsiteX16" fmla="*/ 507781 w 607145"/>
              <a:gd name="connsiteY16" fmla="*/ 323468 h 588290"/>
              <a:gd name="connsiteX17" fmla="*/ 135762 w 607145"/>
              <a:gd name="connsiteY17" fmla="*/ 293883 h 588290"/>
              <a:gd name="connsiteX18" fmla="*/ 104748 w 607145"/>
              <a:gd name="connsiteY18" fmla="*/ 435524 h 588290"/>
              <a:gd name="connsiteX19" fmla="*/ 126662 w 607145"/>
              <a:gd name="connsiteY19" fmla="*/ 465002 h 588290"/>
              <a:gd name="connsiteX20" fmla="*/ 145697 w 607145"/>
              <a:gd name="connsiteY20" fmla="*/ 434968 h 588290"/>
              <a:gd name="connsiteX21" fmla="*/ 133904 w 607145"/>
              <a:gd name="connsiteY21" fmla="*/ 418004 h 588290"/>
              <a:gd name="connsiteX22" fmla="*/ 150804 w 607145"/>
              <a:gd name="connsiteY22" fmla="*/ 322712 h 588290"/>
              <a:gd name="connsiteX23" fmla="*/ 211951 w 607145"/>
              <a:gd name="connsiteY23" fmla="*/ 270299 h 588290"/>
              <a:gd name="connsiteX24" fmla="*/ 173182 w 607145"/>
              <a:gd name="connsiteY24" fmla="*/ 274787 h 588290"/>
              <a:gd name="connsiteX25" fmla="*/ 188038 w 607145"/>
              <a:gd name="connsiteY25" fmla="*/ 303431 h 588290"/>
              <a:gd name="connsiteX26" fmla="*/ 275693 w 607145"/>
              <a:gd name="connsiteY26" fmla="*/ 344681 h 588290"/>
              <a:gd name="connsiteX27" fmla="*/ 282657 w 607145"/>
              <a:gd name="connsiteY27" fmla="*/ 363777 h 588290"/>
              <a:gd name="connsiteX28" fmla="*/ 317384 w 607145"/>
              <a:gd name="connsiteY28" fmla="*/ 365260 h 588290"/>
              <a:gd name="connsiteX29" fmla="*/ 306149 w 607145"/>
              <a:gd name="connsiteY29" fmla="*/ 331240 h 588290"/>
              <a:gd name="connsiteX30" fmla="*/ 211951 w 607145"/>
              <a:gd name="connsiteY30" fmla="*/ 270299 h 588290"/>
              <a:gd name="connsiteX31" fmla="*/ 499520 w 607145"/>
              <a:gd name="connsiteY31" fmla="*/ 267121 h 588290"/>
              <a:gd name="connsiteX32" fmla="*/ 508988 w 607145"/>
              <a:gd name="connsiteY32" fmla="*/ 272682 h 588290"/>
              <a:gd name="connsiteX33" fmla="*/ 512144 w 607145"/>
              <a:gd name="connsiteY33" fmla="*/ 284266 h 588290"/>
              <a:gd name="connsiteX34" fmla="*/ 540361 w 607145"/>
              <a:gd name="connsiteY34" fmla="*/ 287973 h 588290"/>
              <a:gd name="connsiteX35" fmla="*/ 546394 w 607145"/>
              <a:gd name="connsiteY35" fmla="*/ 277594 h 588290"/>
              <a:gd name="connsiteX36" fmla="*/ 557068 w 607145"/>
              <a:gd name="connsiteY36" fmla="*/ 274813 h 588290"/>
              <a:gd name="connsiteX37" fmla="*/ 568299 w 607145"/>
              <a:gd name="connsiteY37" fmla="*/ 281301 h 588290"/>
              <a:gd name="connsiteX38" fmla="*/ 571177 w 607145"/>
              <a:gd name="connsiteY38" fmla="*/ 291958 h 588290"/>
              <a:gd name="connsiteX39" fmla="*/ 565051 w 607145"/>
              <a:gd name="connsiteY39" fmla="*/ 302338 h 588290"/>
              <a:gd name="connsiteX40" fmla="*/ 582408 w 607145"/>
              <a:gd name="connsiteY40" fmla="*/ 324951 h 588290"/>
              <a:gd name="connsiteX41" fmla="*/ 594010 w 607145"/>
              <a:gd name="connsiteY41" fmla="*/ 321893 h 588290"/>
              <a:gd name="connsiteX42" fmla="*/ 603571 w 607145"/>
              <a:gd name="connsiteY42" fmla="*/ 327453 h 588290"/>
              <a:gd name="connsiteX43" fmla="*/ 606912 w 607145"/>
              <a:gd name="connsiteY43" fmla="*/ 340057 h 588290"/>
              <a:gd name="connsiteX44" fmla="*/ 601343 w 607145"/>
              <a:gd name="connsiteY44" fmla="*/ 349510 h 588290"/>
              <a:gd name="connsiteX45" fmla="*/ 589740 w 607145"/>
              <a:gd name="connsiteY45" fmla="*/ 352661 h 588290"/>
              <a:gd name="connsiteX46" fmla="*/ 586028 w 607145"/>
              <a:gd name="connsiteY46" fmla="*/ 380834 h 588290"/>
              <a:gd name="connsiteX47" fmla="*/ 596423 w 607145"/>
              <a:gd name="connsiteY47" fmla="*/ 386858 h 588290"/>
              <a:gd name="connsiteX48" fmla="*/ 599208 w 607145"/>
              <a:gd name="connsiteY48" fmla="*/ 397516 h 588290"/>
              <a:gd name="connsiteX49" fmla="*/ 592711 w 607145"/>
              <a:gd name="connsiteY49" fmla="*/ 408730 h 588290"/>
              <a:gd name="connsiteX50" fmla="*/ 582037 w 607145"/>
              <a:gd name="connsiteY50" fmla="*/ 411603 h 588290"/>
              <a:gd name="connsiteX51" fmla="*/ 571641 w 607145"/>
              <a:gd name="connsiteY51" fmla="*/ 405486 h 588290"/>
              <a:gd name="connsiteX52" fmla="*/ 548993 w 607145"/>
              <a:gd name="connsiteY52" fmla="*/ 422816 h 588290"/>
              <a:gd name="connsiteX53" fmla="*/ 552056 w 607145"/>
              <a:gd name="connsiteY53" fmla="*/ 434401 h 588290"/>
              <a:gd name="connsiteX54" fmla="*/ 546487 w 607145"/>
              <a:gd name="connsiteY54" fmla="*/ 443946 h 588290"/>
              <a:gd name="connsiteX55" fmla="*/ 533864 w 607145"/>
              <a:gd name="connsiteY55" fmla="*/ 447283 h 588290"/>
              <a:gd name="connsiteX56" fmla="*/ 524396 w 607145"/>
              <a:gd name="connsiteY56" fmla="*/ 441722 h 588290"/>
              <a:gd name="connsiteX57" fmla="*/ 521240 w 607145"/>
              <a:gd name="connsiteY57" fmla="*/ 430138 h 588290"/>
              <a:gd name="connsiteX58" fmla="*/ 493023 w 607145"/>
              <a:gd name="connsiteY58" fmla="*/ 426431 h 588290"/>
              <a:gd name="connsiteX59" fmla="*/ 486990 w 607145"/>
              <a:gd name="connsiteY59" fmla="*/ 436810 h 588290"/>
              <a:gd name="connsiteX60" fmla="*/ 476316 w 607145"/>
              <a:gd name="connsiteY60" fmla="*/ 439591 h 588290"/>
              <a:gd name="connsiteX61" fmla="*/ 465085 w 607145"/>
              <a:gd name="connsiteY61" fmla="*/ 433103 h 588290"/>
              <a:gd name="connsiteX62" fmla="*/ 462207 w 607145"/>
              <a:gd name="connsiteY62" fmla="*/ 422446 h 588290"/>
              <a:gd name="connsiteX63" fmla="*/ 468333 w 607145"/>
              <a:gd name="connsiteY63" fmla="*/ 412066 h 588290"/>
              <a:gd name="connsiteX64" fmla="*/ 450976 w 607145"/>
              <a:gd name="connsiteY64" fmla="*/ 389453 h 588290"/>
              <a:gd name="connsiteX65" fmla="*/ 439374 w 607145"/>
              <a:gd name="connsiteY65" fmla="*/ 392511 h 588290"/>
              <a:gd name="connsiteX66" fmla="*/ 429813 w 607145"/>
              <a:gd name="connsiteY66" fmla="*/ 386951 h 588290"/>
              <a:gd name="connsiteX67" fmla="*/ 426472 w 607145"/>
              <a:gd name="connsiteY67" fmla="*/ 374347 h 588290"/>
              <a:gd name="connsiteX68" fmla="*/ 432041 w 607145"/>
              <a:gd name="connsiteY68" fmla="*/ 364894 h 588290"/>
              <a:gd name="connsiteX69" fmla="*/ 443644 w 607145"/>
              <a:gd name="connsiteY69" fmla="*/ 361743 h 588290"/>
              <a:gd name="connsiteX70" fmla="*/ 447356 w 607145"/>
              <a:gd name="connsiteY70" fmla="*/ 333570 h 588290"/>
              <a:gd name="connsiteX71" fmla="*/ 436961 w 607145"/>
              <a:gd name="connsiteY71" fmla="*/ 327546 h 588290"/>
              <a:gd name="connsiteX72" fmla="*/ 434176 w 607145"/>
              <a:gd name="connsiteY72" fmla="*/ 316888 h 588290"/>
              <a:gd name="connsiteX73" fmla="*/ 440673 w 607145"/>
              <a:gd name="connsiteY73" fmla="*/ 305674 h 588290"/>
              <a:gd name="connsiteX74" fmla="*/ 451347 w 607145"/>
              <a:gd name="connsiteY74" fmla="*/ 302801 h 588290"/>
              <a:gd name="connsiteX75" fmla="*/ 461743 w 607145"/>
              <a:gd name="connsiteY75" fmla="*/ 308918 h 588290"/>
              <a:gd name="connsiteX76" fmla="*/ 484391 w 607145"/>
              <a:gd name="connsiteY76" fmla="*/ 291588 h 588290"/>
              <a:gd name="connsiteX77" fmla="*/ 481328 w 607145"/>
              <a:gd name="connsiteY77" fmla="*/ 280003 h 588290"/>
              <a:gd name="connsiteX78" fmla="*/ 486897 w 607145"/>
              <a:gd name="connsiteY78" fmla="*/ 270458 h 588290"/>
              <a:gd name="connsiteX79" fmla="*/ 255636 w 607145"/>
              <a:gd name="connsiteY79" fmla="*/ 179309 h 588290"/>
              <a:gd name="connsiteX80" fmla="*/ 281728 w 607145"/>
              <a:gd name="connsiteY80" fmla="*/ 187652 h 588290"/>
              <a:gd name="connsiteX81" fmla="*/ 293242 w 607145"/>
              <a:gd name="connsiteY81" fmla="*/ 209899 h 588290"/>
              <a:gd name="connsiteX82" fmla="*/ 285350 w 607145"/>
              <a:gd name="connsiteY82" fmla="*/ 234835 h 588290"/>
              <a:gd name="connsiteX83" fmla="*/ 337998 w 607145"/>
              <a:gd name="connsiteY83" fmla="*/ 279329 h 588290"/>
              <a:gd name="connsiteX84" fmla="*/ 361490 w 607145"/>
              <a:gd name="connsiteY84" fmla="*/ 267186 h 588290"/>
              <a:gd name="connsiteX85" fmla="*/ 385354 w 607145"/>
              <a:gd name="connsiteY85" fmla="*/ 274787 h 588290"/>
              <a:gd name="connsiteX86" fmla="*/ 397982 w 607145"/>
              <a:gd name="connsiteY86" fmla="*/ 299074 h 588290"/>
              <a:gd name="connsiteX87" fmla="*/ 390461 w 607145"/>
              <a:gd name="connsiteY87" fmla="*/ 322990 h 588290"/>
              <a:gd name="connsiteX88" fmla="*/ 366783 w 607145"/>
              <a:gd name="connsiteY88" fmla="*/ 335226 h 588290"/>
              <a:gd name="connsiteX89" fmla="*/ 372354 w 607145"/>
              <a:gd name="connsiteY89" fmla="*/ 403451 h 588290"/>
              <a:gd name="connsiteX90" fmla="*/ 397982 w 607145"/>
              <a:gd name="connsiteY90" fmla="*/ 411608 h 588290"/>
              <a:gd name="connsiteX91" fmla="*/ 409496 w 607145"/>
              <a:gd name="connsiteY91" fmla="*/ 433856 h 588290"/>
              <a:gd name="connsiteX92" fmla="*/ 401232 w 607145"/>
              <a:gd name="connsiteY92" fmla="*/ 459903 h 588290"/>
              <a:gd name="connsiteX93" fmla="*/ 378947 w 607145"/>
              <a:gd name="connsiteY93" fmla="*/ 471398 h 588290"/>
              <a:gd name="connsiteX94" fmla="*/ 353226 w 607145"/>
              <a:gd name="connsiteY94" fmla="*/ 463241 h 588290"/>
              <a:gd name="connsiteX95" fmla="*/ 309120 w 607145"/>
              <a:gd name="connsiteY95" fmla="*/ 515429 h 588290"/>
              <a:gd name="connsiteX96" fmla="*/ 321656 w 607145"/>
              <a:gd name="connsiteY96" fmla="*/ 539530 h 588290"/>
              <a:gd name="connsiteX97" fmla="*/ 314042 w 607145"/>
              <a:gd name="connsiteY97" fmla="*/ 563353 h 588290"/>
              <a:gd name="connsiteX98" fmla="*/ 289714 w 607145"/>
              <a:gd name="connsiteY98" fmla="*/ 575960 h 588290"/>
              <a:gd name="connsiteX99" fmla="*/ 265757 w 607145"/>
              <a:gd name="connsiteY99" fmla="*/ 568452 h 588290"/>
              <a:gd name="connsiteX100" fmla="*/ 253315 w 607145"/>
              <a:gd name="connsiteY100" fmla="*/ 544351 h 588290"/>
              <a:gd name="connsiteX101" fmla="*/ 185160 w 607145"/>
              <a:gd name="connsiteY101" fmla="*/ 550283 h 588290"/>
              <a:gd name="connsiteX102" fmla="*/ 176989 w 607145"/>
              <a:gd name="connsiteY102" fmla="*/ 575960 h 588290"/>
              <a:gd name="connsiteX103" fmla="*/ 154704 w 607145"/>
              <a:gd name="connsiteY103" fmla="*/ 587455 h 588290"/>
              <a:gd name="connsiteX104" fmla="*/ 128612 w 607145"/>
              <a:gd name="connsiteY104" fmla="*/ 579205 h 588290"/>
              <a:gd name="connsiteX105" fmla="*/ 117098 w 607145"/>
              <a:gd name="connsiteY105" fmla="*/ 556957 h 588290"/>
              <a:gd name="connsiteX106" fmla="*/ 125269 w 607145"/>
              <a:gd name="connsiteY106" fmla="*/ 531373 h 588290"/>
              <a:gd name="connsiteX107" fmla="*/ 72621 w 607145"/>
              <a:gd name="connsiteY107" fmla="*/ 487342 h 588290"/>
              <a:gd name="connsiteX108" fmla="*/ 49036 w 607145"/>
              <a:gd name="connsiteY108" fmla="*/ 499578 h 588290"/>
              <a:gd name="connsiteX109" fmla="*/ 25079 w 607145"/>
              <a:gd name="connsiteY109" fmla="*/ 492069 h 588290"/>
              <a:gd name="connsiteX110" fmla="*/ 12451 w 607145"/>
              <a:gd name="connsiteY110" fmla="*/ 467690 h 588290"/>
              <a:gd name="connsiteX111" fmla="*/ 20065 w 607145"/>
              <a:gd name="connsiteY111" fmla="*/ 443867 h 588290"/>
              <a:gd name="connsiteX112" fmla="*/ 43557 w 607145"/>
              <a:gd name="connsiteY112" fmla="*/ 431724 h 588290"/>
              <a:gd name="connsiteX113" fmla="*/ 37522 w 607145"/>
              <a:gd name="connsiteY113" fmla="*/ 363128 h 588290"/>
              <a:gd name="connsiteX114" fmla="*/ 12451 w 607145"/>
              <a:gd name="connsiteY114" fmla="*/ 355248 h 588290"/>
              <a:gd name="connsiteX115" fmla="*/ 752 w 607145"/>
              <a:gd name="connsiteY115" fmla="*/ 333001 h 588290"/>
              <a:gd name="connsiteX116" fmla="*/ 9016 w 607145"/>
              <a:gd name="connsiteY116" fmla="*/ 306861 h 588290"/>
              <a:gd name="connsiteX117" fmla="*/ 31301 w 607145"/>
              <a:gd name="connsiteY117" fmla="*/ 295366 h 588290"/>
              <a:gd name="connsiteX118" fmla="*/ 56186 w 607145"/>
              <a:gd name="connsiteY118" fmla="*/ 303338 h 588290"/>
              <a:gd name="connsiteX119" fmla="*/ 100663 w 607145"/>
              <a:gd name="connsiteY119" fmla="*/ 250408 h 588290"/>
              <a:gd name="connsiteX120" fmla="*/ 88592 w 607145"/>
              <a:gd name="connsiteY120" fmla="*/ 227326 h 588290"/>
              <a:gd name="connsiteX121" fmla="*/ 96206 w 607145"/>
              <a:gd name="connsiteY121" fmla="*/ 203411 h 588290"/>
              <a:gd name="connsiteX122" fmla="*/ 120534 w 607145"/>
              <a:gd name="connsiteY122" fmla="*/ 190804 h 588290"/>
              <a:gd name="connsiteX123" fmla="*/ 144490 w 607145"/>
              <a:gd name="connsiteY123" fmla="*/ 198405 h 588290"/>
              <a:gd name="connsiteX124" fmla="*/ 156468 w 607145"/>
              <a:gd name="connsiteY124" fmla="*/ 221486 h 588290"/>
              <a:gd name="connsiteX125" fmla="*/ 225459 w 607145"/>
              <a:gd name="connsiteY125" fmla="*/ 215647 h 588290"/>
              <a:gd name="connsiteX126" fmla="*/ 233351 w 607145"/>
              <a:gd name="connsiteY126" fmla="*/ 190804 h 588290"/>
              <a:gd name="connsiteX127" fmla="*/ 255636 w 607145"/>
              <a:gd name="connsiteY127" fmla="*/ 179309 h 588290"/>
              <a:gd name="connsiteX128" fmla="*/ 437604 w 607145"/>
              <a:gd name="connsiteY128" fmla="*/ 81792 h 588290"/>
              <a:gd name="connsiteX129" fmla="*/ 402242 w 607145"/>
              <a:gd name="connsiteY129" fmla="*/ 96616 h 588290"/>
              <a:gd name="connsiteX130" fmla="*/ 402613 w 607145"/>
              <a:gd name="connsiteY130" fmla="*/ 167455 h 588290"/>
              <a:gd name="connsiteX131" fmla="*/ 473547 w 607145"/>
              <a:gd name="connsiteY131" fmla="*/ 167084 h 588290"/>
              <a:gd name="connsiteX132" fmla="*/ 473175 w 607145"/>
              <a:gd name="connsiteY132" fmla="*/ 96245 h 588290"/>
              <a:gd name="connsiteX133" fmla="*/ 437604 w 607145"/>
              <a:gd name="connsiteY133" fmla="*/ 81792 h 588290"/>
              <a:gd name="connsiteX134" fmla="*/ 446529 w 607145"/>
              <a:gd name="connsiteY134" fmla="*/ 0 h 588290"/>
              <a:gd name="connsiteX135" fmla="*/ 457763 w 607145"/>
              <a:gd name="connsiteY135" fmla="*/ 11127 h 588290"/>
              <a:gd name="connsiteX136" fmla="*/ 457949 w 607145"/>
              <a:gd name="connsiteY136" fmla="*/ 28373 h 588290"/>
              <a:gd name="connsiteX137" fmla="*/ 495922 w 607145"/>
              <a:gd name="connsiteY137" fmla="*/ 43857 h 588290"/>
              <a:gd name="connsiteX138" fmla="*/ 508085 w 607145"/>
              <a:gd name="connsiteY138" fmla="*/ 31618 h 588290"/>
              <a:gd name="connsiteX139" fmla="*/ 523869 w 607145"/>
              <a:gd name="connsiteY139" fmla="*/ 31525 h 588290"/>
              <a:gd name="connsiteX140" fmla="*/ 537238 w 607145"/>
              <a:gd name="connsiteY140" fmla="*/ 44692 h 588290"/>
              <a:gd name="connsiteX141" fmla="*/ 537424 w 607145"/>
              <a:gd name="connsiteY141" fmla="*/ 60547 h 588290"/>
              <a:gd name="connsiteX142" fmla="*/ 525261 w 607145"/>
              <a:gd name="connsiteY142" fmla="*/ 72786 h 588290"/>
              <a:gd name="connsiteX143" fmla="*/ 541138 w 607145"/>
              <a:gd name="connsiteY143" fmla="*/ 110524 h 588290"/>
              <a:gd name="connsiteX144" fmla="*/ 558407 w 607145"/>
              <a:gd name="connsiteY144" fmla="*/ 110338 h 588290"/>
              <a:gd name="connsiteX145" fmla="*/ 569734 w 607145"/>
              <a:gd name="connsiteY145" fmla="*/ 121465 h 588290"/>
              <a:gd name="connsiteX146" fmla="*/ 569827 w 607145"/>
              <a:gd name="connsiteY146" fmla="*/ 140287 h 588290"/>
              <a:gd name="connsiteX147" fmla="*/ 558686 w 607145"/>
              <a:gd name="connsiteY147" fmla="*/ 151506 h 588290"/>
              <a:gd name="connsiteX148" fmla="*/ 541324 w 607145"/>
              <a:gd name="connsiteY148" fmla="*/ 151692 h 588290"/>
              <a:gd name="connsiteX149" fmla="*/ 525911 w 607145"/>
              <a:gd name="connsiteY149" fmla="*/ 189615 h 588290"/>
              <a:gd name="connsiteX150" fmla="*/ 538167 w 607145"/>
              <a:gd name="connsiteY150" fmla="*/ 201761 h 588290"/>
              <a:gd name="connsiteX151" fmla="*/ 538260 w 607145"/>
              <a:gd name="connsiteY151" fmla="*/ 217524 h 588290"/>
              <a:gd name="connsiteX152" fmla="*/ 524983 w 607145"/>
              <a:gd name="connsiteY152" fmla="*/ 230876 h 588290"/>
              <a:gd name="connsiteX153" fmla="*/ 509199 w 607145"/>
              <a:gd name="connsiteY153" fmla="*/ 231061 h 588290"/>
              <a:gd name="connsiteX154" fmla="*/ 496944 w 607145"/>
              <a:gd name="connsiteY154" fmla="*/ 218915 h 588290"/>
              <a:gd name="connsiteX155" fmla="*/ 459156 w 607145"/>
              <a:gd name="connsiteY155" fmla="*/ 234770 h 588290"/>
              <a:gd name="connsiteX156" fmla="*/ 459248 w 607145"/>
              <a:gd name="connsiteY156" fmla="*/ 252016 h 588290"/>
              <a:gd name="connsiteX157" fmla="*/ 448107 w 607145"/>
              <a:gd name="connsiteY157" fmla="*/ 263328 h 588290"/>
              <a:gd name="connsiteX158" fmla="*/ 429352 w 607145"/>
              <a:gd name="connsiteY158" fmla="*/ 263421 h 588290"/>
              <a:gd name="connsiteX159" fmla="*/ 418025 w 607145"/>
              <a:gd name="connsiteY159" fmla="*/ 252294 h 588290"/>
              <a:gd name="connsiteX160" fmla="*/ 417932 w 607145"/>
              <a:gd name="connsiteY160" fmla="*/ 234956 h 588290"/>
              <a:gd name="connsiteX161" fmla="*/ 379959 w 607145"/>
              <a:gd name="connsiteY161" fmla="*/ 219564 h 588290"/>
              <a:gd name="connsiteX162" fmla="*/ 367796 w 607145"/>
              <a:gd name="connsiteY162" fmla="*/ 231803 h 588290"/>
              <a:gd name="connsiteX163" fmla="*/ 351919 w 607145"/>
              <a:gd name="connsiteY163" fmla="*/ 231896 h 588290"/>
              <a:gd name="connsiteX164" fmla="*/ 338550 w 607145"/>
              <a:gd name="connsiteY164" fmla="*/ 218637 h 588290"/>
              <a:gd name="connsiteX165" fmla="*/ 338457 w 607145"/>
              <a:gd name="connsiteY165" fmla="*/ 202874 h 588290"/>
              <a:gd name="connsiteX166" fmla="*/ 350620 w 607145"/>
              <a:gd name="connsiteY166" fmla="*/ 190635 h 588290"/>
              <a:gd name="connsiteX167" fmla="*/ 334743 w 607145"/>
              <a:gd name="connsiteY167" fmla="*/ 152897 h 588290"/>
              <a:gd name="connsiteX168" fmla="*/ 317381 w 607145"/>
              <a:gd name="connsiteY168" fmla="*/ 152990 h 588290"/>
              <a:gd name="connsiteX169" fmla="*/ 306147 w 607145"/>
              <a:gd name="connsiteY169" fmla="*/ 141863 h 588290"/>
              <a:gd name="connsiteX170" fmla="*/ 306054 w 607145"/>
              <a:gd name="connsiteY170" fmla="*/ 123134 h 588290"/>
              <a:gd name="connsiteX171" fmla="*/ 317195 w 607145"/>
              <a:gd name="connsiteY171" fmla="*/ 111822 h 588290"/>
              <a:gd name="connsiteX172" fmla="*/ 334465 w 607145"/>
              <a:gd name="connsiteY172" fmla="*/ 111729 h 588290"/>
              <a:gd name="connsiteX173" fmla="*/ 349970 w 607145"/>
              <a:gd name="connsiteY173" fmla="*/ 73806 h 588290"/>
              <a:gd name="connsiteX174" fmla="*/ 337714 w 607145"/>
              <a:gd name="connsiteY174" fmla="*/ 61660 h 588290"/>
              <a:gd name="connsiteX175" fmla="*/ 337621 w 607145"/>
              <a:gd name="connsiteY175" fmla="*/ 45804 h 588290"/>
              <a:gd name="connsiteX176" fmla="*/ 350805 w 607145"/>
              <a:gd name="connsiteY176" fmla="*/ 32452 h 588290"/>
              <a:gd name="connsiteX177" fmla="*/ 366682 w 607145"/>
              <a:gd name="connsiteY177" fmla="*/ 32360 h 588290"/>
              <a:gd name="connsiteX178" fmla="*/ 378937 w 607145"/>
              <a:gd name="connsiteY178" fmla="*/ 44506 h 588290"/>
              <a:gd name="connsiteX179" fmla="*/ 416725 w 607145"/>
              <a:gd name="connsiteY179" fmla="*/ 28651 h 588290"/>
              <a:gd name="connsiteX180" fmla="*/ 416540 w 607145"/>
              <a:gd name="connsiteY180" fmla="*/ 11312 h 588290"/>
              <a:gd name="connsiteX181" fmla="*/ 427681 w 607145"/>
              <a:gd name="connsiteY181" fmla="*/ 93 h 58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607145" h="588290">
                <a:moveTo>
                  <a:pt x="280800" y="405490"/>
                </a:moveTo>
                <a:cubicBezTo>
                  <a:pt x="274579" y="424957"/>
                  <a:pt x="261115" y="442013"/>
                  <a:pt x="241522" y="452117"/>
                </a:cubicBezTo>
                <a:cubicBezTo>
                  <a:pt x="222209" y="462128"/>
                  <a:pt x="200574" y="463333"/>
                  <a:pt x="181260" y="457401"/>
                </a:cubicBezTo>
                <a:lnTo>
                  <a:pt x="161761" y="487713"/>
                </a:lnTo>
                <a:cubicBezTo>
                  <a:pt x="191660" y="500227"/>
                  <a:pt x="226666" y="499856"/>
                  <a:pt x="257586" y="483727"/>
                </a:cubicBezTo>
                <a:cubicBezTo>
                  <a:pt x="288785" y="467597"/>
                  <a:pt x="309399" y="438861"/>
                  <a:pt x="316270" y="406973"/>
                </a:cubicBezTo>
                <a:close/>
                <a:moveTo>
                  <a:pt x="216266" y="345110"/>
                </a:moveTo>
                <a:cubicBezTo>
                  <a:pt x="206957" y="342155"/>
                  <a:pt x="196535" y="342735"/>
                  <a:pt x="187203" y="347555"/>
                </a:cubicBezTo>
                <a:cubicBezTo>
                  <a:pt x="168446" y="357195"/>
                  <a:pt x="161204" y="380184"/>
                  <a:pt x="170860" y="399001"/>
                </a:cubicBezTo>
                <a:cubicBezTo>
                  <a:pt x="180610" y="417634"/>
                  <a:pt x="203638" y="424957"/>
                  <a:pt x="222302" y="415316"/>
                </a:cubicBezTo>
                <a:cubicBezTo>
                  <a:pt x="241058" y="405490"/>
                  <a:pt x="248301" y="382501"/>
                  <a:pt x="238644" y="363869"/>
                </a:cubicBezTo>
                <a:cubicBezTo>
                  <a:pt x="233769" y="354553"/>
                  <a:pt x="225575" y="348064"/>
                  <a:pt x="216266" y="345110"/>
                </a:cubicBezTo>
                <a:close/>
                <a:moveTo>
                  <a:pt x="507781" y="323468"/>
                </a:moveTo>
                <a:cubicBezTo>
                  <a:pt x="489125" y="328380"/>
                  <a:pt x="478079" y="347564"/>
                  <a:pt x="482999" y="366099"/>
                </a:cubicBezTo>
                <a:cubicBezTo>
                  <a:pt x="488011" y="384727"/>
                  <a:pt x="507132" y="395755"/>
                  <a:pt x="525695" y="390843"/>
                </a:cubicBezTo>
                <a:cubicBezTo>
                  <a:pt x="544259" y="385839"/>
                  <a:pt x="555305" y="366840"/>
                  <a:pt x="550478" y="348212"/>
                </a:cubicBezTo>
                <a:cubicBezTo>
                  <a:pt x="545559" y="329492"/>
                  <a:pt x="526345" y="318556"/>
                  <a:pt x="507781" y="323468"/>
                </a:cubicBezTo>
                <a:close/>
                <a:moveTo>
                  <a:pt x="135762" y="293883"/>
                </a:moveTo>
                <a:cubicBezTo>
                  <a:pt x="93327" y="326790"/>
                  <a:pt x="79121" y="386117"/>
                  <a:pt x="104748" y="435524"/>
                </a:cubicBezTo>
                <a:cubicBezTo>
                  <a:pt x="110505" y="446833"/>
                  <a:pt x="117934" y="456659"/>
                  <a:pt x="126662" y="465002"/>
                </a:cubicBezTo>
                <a:lnTo>
                  <a:pt x="145697" y="434968"/>
                </a:lnTo>
                <a:cubicBezTo>
                  <a:pt x="141240" y="429962"/>
                  <a:pt x="137154" y="424308"/>
                  <a:pt x="133904" y="418004"/>
                </a:cubicBezTo>
                <a:cubicBezTo>
                  <a:pt x="117098" y="385375"/>
                  <a:pt x="124898" y="346442"/>
                  <a:pt x="150804" y="322712"/>
                </a:cubicBezTo>
                <a:close/>
                <a:moveTo>
                  <a:pt x="211951" y="270299"/>
                </a:moveTo>
                <a:cubicBezTo>
                  <a:pt x="199082" y="269550"/>
                  <a:pt x="185973" y="270987"/>
                  <a:pt x="173182" y="274787"/>
                </a:cubicBezTo>
                <a:lnTo>
                  <a:pt x="188038" y="303431"/>
                </a:lnTo>
                <a:cubicBezTo>
                  <a:pt x="222302" y="296108"/>
                  <a:pt x="258700" y="312052"/>
                  <a:pt x="275693" y="344681"/>
                </a:cubicBezTo>
                <a:cubicBezTo>
                  <a:pt x="278943" y="350892"/>
                  <a:pt x="281171" y="357288"/>
                  <a:pt x="282657" y="363777"/>
                </a:cubicBezTo>
                <a:lnTo>
                  <a:pt x="317384" y="365260"/>
                </a:lnTo>
                <a:cubicBezTo>
                  <a:pt x="315527" y="353580"/>
                  <a:pt x="311813" y="342271"/>
                  <a:pt x="306149" y="331240"/>
                </a:cubicBezTo>
                <a:cubicBezTo>
                  <a:pt x="286998" y="294462"/>
                  <a:pt x="250558" y="272545"/>
                  <a:pt x="211951" y="270299"/>
                </a:cubicBezTo>
                <a:close/>
                <a:moveTo>
                  <a:pt x="499520" y="267121"/>
                </a:moveTo>
                <a:cubicBezTo>
                  <a:pt x="503697" y="266102"/>
                  <a:pt x="507874" y="268512"/>
                  <a:pt x="508988" y="272682"/>
                </a:cubicBezTo>
                <a:lnTo>
                  <a:pt x="512144" y="284266"/>
                </a:lnTo>
                <a:cubicBezTo>
                  <a:pt x="521890" y="283710"/>
                  <a:pt x="531450" y="284915"/>
                  <a:pt x="540361" y="287973"/>
                </a:cubicBezTo>
                <a:lnTo>
                  <a:pt x="546394" y="277594"/>
                </a:lnTo>
                <a:cubicBezTo>
                  <a:pt x="548622" y="273887"/>
                  <a:pt x="553355" y="272682"/>
                  <a:pt x="557068" y="274813"/>
                </a:cubicBezTo>
                <a:lnTo>
                  <a:pt x="568299" y="281301"/>
                </a:lnTo>
                <a:cubicBezTo>
                  <a:pt x="572012" y="283525"/>
                  <a:pt x="573219" y="288251"/>
                  <a:pt x="571177" y="291958"/>
                </a:cubicBezTo>
                <a:lnTo>
                  <a:pt x="565051" y="302338"/>
                </a:lnTo>
                <a:cubicBezTo>
                  <a:pt x="572105" y="308640"/>
                  <a:pt x="578045" y="316147"/>
                  <a:pt x="582408" y="324951"/>
                </a:cubicBezTo>
                <a:lnTo>
                  <a:pt x="594010" y="321893"/>
                </a:lnTo>
                <a:cubicBezTo>
                  <a:pt x="598280" y="320873"/>
                  <a:pt x="602457" y="323190"/>
                  <a:pt x="603571" y="327453"/>
                </a:cubicBezTo>
                <a:lnTo>
                  <a:pt x="606912" y="340057"/>
                </a:lnTo>
                <a:cubicBezTo>
                  <a:pt x="607933" y="344227"/>
                  <a:pt x="605520" y="348398"/>
                  <a:pt x="601343" y="349510"/>
                </a:cubicBezTo>
                <a:lnTo>
                  <a:pt x="589740" y="352661"/>
                </a:lnTo>
                <a:cubicBezTo>
                  <a:pt x="590297" y="362392"/>
                  <a:pt x="589091" y="371937"/>
                  <a:pt x="586028" y="380834"/>
                </a:cubicBezTo>
                <a:lnTo>
                  <a:pt x="596423" y="386858"/>
                </a:lnTo>
                <a:cubicBezTo>
                  <a:pt x="600136" y="389082"/>
                  <a:pt x="601343" y="393809"/>
                  <a:pt x="599208" y="397516"/>
                </a:cubicBezTo>
                <a:lnTo>
                  <a:pt x="592711" y="408730"/>
                </a:lnTo>
                <a:cubicBezTo>
                  <a:pt x="590483" y="412437"/>
                  <a:pt x="585749" y="413641"/>
                  <a:pt x="582037" y="411603"/>
                </a:cubicBezTo>
                <a:lnTo>
                  <a:pt x="571641" y="405486"/>
                </a:lnTo>
                <a:cubicBezTo>
                  <a:pt x="565329" y="412529"/>
                  <a:pt x="557811" y="418461"/>
                  <a:pt x="548993" y="422816"/>
                </a:cubicBezTo>
                <a:lnTo>
                  <a:pt x="552056" y="434401"/>
                </a:lnTo>
                <a:cubicBezTo>
                  <a:pt x="553077" y="438664"/>
                  <a:pt x="550757" y="442834"/>
                  <a:pt x="546487" y="443946"/>
                </a:cubicBezTo>
                <a:lnTo>
                  <a:pt x="533864" y="447283"/>
                </a:lnTo>
                <a:cubicBezTo>
                  <a:pt x="529687" y="448302"/>
                  <a:pt x="525510" y="445892"/>
                  <a:pt x="524396" y="441722"/>
                </a:cubicBezTo>
                <a:lnTo>
                  <a:pt x="521240" y="430138"/>
                </a:lnTo>
                <a:cubicBezTo>
                  <a:pt x="511494" y="430694"/>
                  <a:pt x="501934" y="429489"/>
                  <a:pt x="493023" y="426431"/>
                </a:cubicBezTo>
                <a:lnTo>
                  <a:pt x="486990" y="436810"/>
                </a:lnTo>
                <a:cubicBezTo>
                  <a:pt x="484762" y="440517"/>
                  <a:pt x="480029" y="441722"/>
                  <a:pt x="476316" y="439591"/>
                </a:cubicBezTo>
                <a:lnTo>
                  <a:pt x="465085" y="433103"/>
                </a:lnTo>
                <a:cubicBezTo>
                  <a:pt x="461372" y="430879"/>
                  <a:pt x="460165" y="426153"/>
                  <a:pt x="462207" y="422446"/>
                </a:cubicBezTo>
                <a:lnTo>
                  <a:pt x="468333" y="412066"/>
                </a:lnTo>
                <a:cubicBezTo>
                  <a:pt x="461279" y="405764"/>
                  <a:pt x="455339" y="398257"/>
                  <a:pt x="450976" y="389453"/>
                </a:cubicBezTo>
                <a:lnTo>
                  <a:pt x="439374" y="392511"/>
                </a:lnTo>
                <a:cubicBezTo>
                  <a:pt x="435104" y="393531"/>
                  <a:pt x="430927" y="391214"/>
                  <a:pt x="429813" y="386951"/>
                </a:cubicBezTo>
                <a:lnTo>
                  <a:pt x="426472" y="374347"/>
                </a:lnTo>
                <a:cubicBezTo>
                  <a:pt x="425451" y="370177"/>
                  <a:pt x="427864" y="366006"/>
                  <a:pt x="432041" y="364894"/>
                </a:cubicBezTo>
                <a:lnTo>
                  <a:pt x="443644" y="361743"/>
                </a:lnTo>
                <a:cubicBezTo>
                  <a:pt x="443087" y="352012"/>
                  <a:pt x="444293" y="342467"/>
                  <a:pt x="447356" y="333570"/>
                </a:cubicBezTo>
                <a:lnTo>
                  <a:pt x="436961" y="327546"/>
                </a:lnTo>
                <a:cubicBezTo>
                  <a:pt x="433248" y="325322"/>
                  <a:pt x="432041" y="320595"/>
                  <a:pt x="434176" y="316888"/>
                </a:cubicBezTo>
                <a:lnTo>
                  <a:pt x="440673" y="305674"/>
                </a:lnTo>
                <a:cubicBezTo>
                  <a:pt x="442901" y="301967"/>
                  <a:pt x="447635" y="300763"/>
                  <a:pt x="451347" y="302801"/>
                </a:cubicBezTo>
                <a:lnTo>
                  <a:pt x="461743" y="308918"/>
                </a:lnTo>
                <a:cubicBezTo>
                  <a:pt x="468055" y="301875"/>
                  <a:pt x="475573" y="295944"/>
                  <a:pt x="484391" y="291588"/>
                </a:cubicBezTo>
                <a:lnTo>
                  <a:pt x="481328" y="280003"/>
                </a:lnTo>
                <a:cubicBezTo>
                  <a:pt x="480307" y="275740"/>
                  <a:pt x="482627" y="271570"/>
                  <a:pt x="486897" y="270458"/>
                </a:cubicBezTo>
                <a:close/>
                <a:moveTo>
                  <a:pt x="255636" y="179309"/>
                </a:moveTo>
                <a:lnTo>
                  <a:pt x="281728" y="187652"/>
                </a:lnTo>
                <a:cubicBezTo>
                  <a:pt x="291014" y="190618"/>
                  <a:pt x="296214" y="200444"/>
                  <a:pt x="293242" y="209899"/>
                </a:cubicBezTo>
                <a:lnTo>
                  <a:pt x="285350" y="234835"/>
                </a:lnTo>
                <a:cubicBezTo>
                  <a:pt x="305406" y="245680"/>
                  <a:pt x="323513" y="260697"/>
                  <a:pt x="337998" y="279329"/>
                </a:cubicBezTo>
                <a:lnTo>
                  <a:pt x="361490" y="267186"/>
                </a:lnTo>
                <a:cubicBezTo>
                  <a:pt x="370126" y="262644"/>
                  <a:pt x="380897" y="266074"/>
                  <a:pt x="385354" y="274787"/>
                </a:cubicBezTo>
                <a:lnTo>
                  <a:pt x="397982" y="299074"/>
                </a:lnTo>
                <a:cubicBezTo>
                  <a:pt x="402624" y="307787"/>
                  <a:pt x="399096" y="318540"/>
                  <a:pt x="390461" y="322990"/>
                </a:cubicBezTo>
                <a:lnTo>
                  <a:pt x="366783" y="335226"/>
                </a:lnTo>
                <a:cubicBezTo>
                  <a:pt x="373468" y="357659"/>
                  <a:pt x="375232" y="380926"/>
                  <a:pt x="372354" y="403451"/>
                </a:cubicBezTo>
                <a:lnTo>
                  <a:pt x="397982" y="411608"/>
                </a:lnTo>
                <a:cubicBezTo>
                  <a:pt x="407267" y="414575"/>
                  <a:pt x="412467" y="424400"/>
                  <a:pt x="409496" y="433856"/>
                </a:cubicBezTo>
                <a:lnTo>
                  <a:pt x="401232" y="459903"/>
                </a:lnTo>
                <a:cubicBezTo>
                  <a:pt x="398260" y="469173"/>
                  <a:pt x="388325" y="474364"/>
                  <a:pt x="378947" y="471398"/>
                </a:cubicBezTo>
                <a:lnTo>
                  <a:pt x="353226" y="463241"/>
                </a:lnTo>
                <a:cubicBezTo>
                  <a:pt x="342455" y="483170"/>
                  <a:pt x="327598" y="500968"/>
                  <a:pt x="309120" y="515429"/>
                </a:cubicBezTo>
                <a:lnTo>
                  <a:pt x="321656" y="539530"/>
                </a:lnTo>
                <a:cubicBezTo>
                  <a:pt x="326205" y="548151"/>
                  <a:pt x="322770" y="558904"/>
                  <a:pt x="314042" y="563353"/>
                </a:cubicBezTo>
                <a:lnTo>
                  <a:pt x="289714" y="575960"/>
                </a:lnTo>
                <a:cubicBezTo>
                  <a:pt x="280986" y="580502"/>
                  <a:pt x="270214" y="577073"/>
                  <a:pt x="265757" y="568452"/>
                </a:cubicBezTo>
                <a:lnTo>
                  <a:pt x="253315" y="544351"/>
                </a:lnTo>
                <a:cubicBezTo>
                  <a:pt x="230844" y="551117"/>
                  <a:pt x="207631" y="552971"/>
                  <a:pt x="185160" y="550283"/>
                </a:cubicBezTo>
                <a:lnTo>
                  <a:pt x="176989" y="575960"/>
                </a:lnTo>
                <a:cubicBezTo>
                  <a:pt x="174018" y="585230"/>
                  <a:pt x="164175" y="590421"/>
                  <a:pt x="154704" y="587455"/>
                </a:cubicBezTo>
                <a:lnTo>
                  <a:pt x="128612" y="579205"/>
                </a:lnTo>
                <a:cubicBezTo>
                  <a:pt x="119326" y="576238"/>
                  <a:pt x="114127" y="566320"/>
                  <a:pt x="117098" y="556957"/>
                </a:cubicBezTo>
                <a:lnTo>
                  <a:pt x="125269" y="531373"/>
                </a:lnTo>
                <a:cubicBezTo>
                  <a:pt x="105213" y="520620"/>
                  <a:pt x="87292" y="505789"/>
                  <a:pt x="72621" y="487342"/>
                </a:cubicBezTo>
                <a:lnTo>
                  <a:pt x="49036" y="499578"/>
                </a:lnTo>
                <a:cubicBezTo>
                  <a:pt x="40308" y="504120"/>
                  <a:pt x="29536" y="500690"/>
                  <a:pt x="25079" y="492069"/>
                </a:cubicBezTo>
                <a:lnTo>
                  <a:pt x="12451" y="467690"/>
                </a:lnTo>
                <a:cubicBezTo>
                  <a:pt x="7901" y="459069"/>
                  <a:pt x="11337" y="448316"/>
                  <a:pt x="20065" y="443867"/>
                </a:cubicBezTo>
                <a:lnTo>
                  <a:pt x="43557" y="431724"/>
                </a:lnTo>
                <a:cubicBezTo>
                  <a:pt x="36593" y="409105"/>
                  <a:pt x="34736" y="385746"/>
                  <a:pt x="37522" y="363128"/>
                </a:cubicBezTo>
                <a:lnTo>
                  <a:pt x="12451" y="355248"/>
                </a:lnTo>
                <a:cubicBezTo>
                  <a:pt x="3166" y="352282"/>
                  <a:pt x="-2034" y="342271"/>
                  <a:pt x="752" y="333001"/>
                </a:cubicBezTo>
                <a:lnTo>
                  <a:pt x="9016" y="306861"/>
                </a:lnTo>
                <a:cubicBezTo>
                  <a:pt x="11987" y="297591"/>
                  <a:pt x="21922" y="292400"/>
                  <a:pt x="31301" y="295366"/>
                </a:cubicBezTo>
                <a:lnTo>
                  <a:pt x="56186" y="303338"/>
                </a:lnTo>
                <a:cubicBezTo>
                  <a:pt x="66957" y="283130"/>
                  <a:pt x="81906" y="264961"/>
                  <a:pt x="100663" y="250408"/>
                </a:cubicBezTo>
                <a:lnTo>
                  <a:pt x="88592" y="227326"/>
                </a:lnTo>
                <a:cubicBezTo>
                  <a:pt x="84042" y="218613"/>
                  <a:pt x="87477" y="207860"/>
                  <a:pt x="96206" y="203411"/>
                </a:cubicBezTo>
                <a:lnTo>
                  <a:pt x="120534" y="190804"/>
                </a:lnTo>
                <a:cubicBezTo>
                  <a:pt x="129262" y="186262"/>
                  <a:pt x="140033" y="189691"/>
                  <a:pt x="144490" y="198405"/>
                </a:cubicBezTo>
                <a:lnTo>
                  <a:pt x="156468" y="221486"/>
                </a:lnTo>
                <a:cubicBezTo>
                  <a:pt x="179217" y="214720"/>
                  <a:pt x="202802" y="212866"/>
                  <a:pt x="225459" y="215647"/>
                </a:cubicBezTo>
                <a:lnTo>
                  <a:pt x="233351" y="190804"/>
                </a:lnTo>
                <a:cubicBezTo>
                  <a:pt x="236323" y="181534"/>
                  <a:pt x="246258" y="176343"/>
                  <a:pt x="255636" y="179309"/>
                </a:cubicBezTo>
                <a:close/>
                <a:moveTo>
                  <a:pt x="437604" y="81792"/>
                </a:moveTo>
                <a:cubicBezTo>
                  <a:pt x="424757" y="81850"/>
                  <a:pt x="411944" y="86788"/>
                  <a:pt x="402242" y="96616"/>
                </a:cubicBezTo>
                <a:cubicBezTo>
                  <a:pt x="382744" y="116272"/>
                  <a:pt x="382930" y="147983"/>
                  <a:pt x="402613" y="167455"/>
                </a:cubicBezTo>
                <a:cubicBezTo>
                  <a:pt x="422296" y="186926"/>
                  <a:pt x="454049" y="186741"/>
                  <a:pt x="473547" y="167084"/>
                </a:cubicBezTo>
                <a:cubicBezTo>
                  <a:pt x="492951" y="147427"/>
                  <a:pt x="492858" y="115716"/>
                  <a:pt x="473175" y="96245"/>
                </a:cubicBezTo>
                <a:cubicBezTo>
                  <a:pt x="463334" y="86556"/>
                  <a:pt x="450451" y="81734"/>
                  <a:pt x="437604" y="81792"/>
                </a:cubicBezTo>
                <a:close/>
                <a:moveTo>
                  <a:pt x="446529" y="0"/>
                </a:moveTo>
                <a:cubicBezTo>
                  <a:pt x="452749" y="0"/>
                  <a:pt x="457763" y="4914"/>
                  <a:pt x="457763" y="11127"/>
                </a:cubicBezTo>
                <a:lnTo>
                  <a:pt x="457949" y="28373"/>
                </a:lnTo>
                <a:cubicBezTo>
                  <a:pt x="471318" y="30969"/>
                  <a:pt x="484131" y="36069"/>
                  <a:pt x="495922" y="43857"/>
                </a:cubicBezTo>
                <a:lnTo>
                  <a:pt x="508085" y="31618"/>
                </a:lnTo>
                <a:cubicBezTo>
                  <a:pt x="512356" y="27167"/>
                  <a:pt x="519412" y="27167"/>
                  <a:pt x="523869" y="31525"/>
                </a:cubicBezTo>
                <a:lnTo>
                  <a:pt x="537238" y="44692"/>
                </a:lnTo>
                <a:cubicBezTo>
                  <a:pt x="541695" y="49050"/>
                  <a:pt x="541695" y="56189"/>
                  <a:pt x="537424" y="60547"/>
                </a:cubicBezTo>
                <a:lnTo>
                  <a:pt x="525261" y="72786"/>
                </a:lnTo>
                <a:cubicBezTo>
                  <a:pt x="533060" y="84376"/>
                  <a:pt x="538352" y="97265"/>
                  <a:pt x="541138" y="110524"/>
                </a:cubicBezTo>
                <a:lnTo>
                  <a:pt x="558407" y="110338"/>
                </a:lnTo>
                <a:cubicBezTo>
                  <a:pt x="564628" y="110338"/>
                  <a:pt x="569734" y="115345"/>
                  <a:pt x="569734" y="121465"/>
                </a:cubicBezTo>
                <a:lnTo>
                  <a:pt x="569827" y="140287"/>
                </a:lnTo>
                <a:cubicBezTo>
                  <a:pt x="569827" y="146500"/>
                  <a:pt x="564906" y="151506"/>
                  <a:pt x="558686" y="151506"/>
                </a:cubicBezTo>
                <a:lnTo>
                  <a:pt x="541324" y="151692"/>
                </a:lnTo>
                <a:cubicBezTo>
                  <a:pt x="538724" y="165044"/>
                  <a:pt x="533710" y="177839"/>
                  <a:pt x="525911" y="189615"/>
                </a:cubicBezTo>
                <a:lnTo>
                  <a:pt x="538167" y="201761"/>
                </a:lnTo>
                <a:cubicBezTo>
                  <a:pt x="542623" y="206027"/>
                  <a:pt x="542623" y="213259"/>
                  <a:pt x="538260" y="217524"/>
                </a:cubicBezTo>
                <a:lnTo>
                  <a:pt x="524983" y="230876"/>
                </a:lnTo>
                <a:cubicBezTo>
                  <a:pt x="520712" y="235326"/>
                  <a:pt x="513470" y="235326"/>
                  <a:pt x="509199" y="231061"/>
                </a:cubicBezTo>
                <a:lnTo>
                  <a:pt x="496944" y="218915"/>
                </a:lnTo>
                <a:cubicBezTo>
                  <a:pt x="485245" y="226703"/>
                  <a:pt x="472432" y="231989"/>
                  <a:pt x="459156" y="234770"/>
                </a:cubicBezTo>
                <a:lnTo>
                  <a:pt x="459248" y="252016"/>
                </a:lnTo>
                <a:cubicBezTo>
                  <a:pt x="459248" y="258229"/>
                  <a:pt x="454328" y="263328"/>
                  <a:pt x="448107" y="263328"/>
                </a:cubicBezTo>
                <a:lnTo>
                  <a:pt x="429352" y="263421"/>
                </a:lnTo>
                <a:cubicBezTo>
                  <a:pt x="423132" y="263421"/>
                  <a:pt x="418025" y="258507"/>
                  <a:pt x="418025" y="252294"/>
                </a:cubicBezTo>
                <a:lnTo>
                  <a:pt x="417932" y="234956"/>
                </a:lnTo>
                <a:cubicBezTo>
                  <a:pt x="404563" y="232359"/>
                  <a:pt x="391657" y="227352"/>
                  <a:pt x="379959" y="219564"/>
                </a:cubicBezTo>
                <a:lnTo>
                  <a:pt x="367796" y="231803"/>
                </a:lnTo>
                <a:cubicBezTo>
                  <a:pt x="363432" y="236254"/>
                  <a:pt x="356283" y="236254"/>
                  <a:pt x="351919" y="231896"/>
                </a:cubicBezTo>
                <a:lnTo>
                  <a:pt x="338550" y="218637"/>
                </a:lnTo>
                <a:cubicBezTo>
                  <a:pt x="334093" y="214371"/>
                  <a:pt x="334093" y="207139"/>
                  <a:pt x="338457" y="202874"/>
                </a:cubicBezTo>
                <a:lnTo>
                  <a:pt x="350620" y="190635"/>
                </a:lnTo>
                <a:cubicBezTo>
                  <a:pt x="342821" y="178952"/>
                  <a:pt x="337436" y="166156"/>
                  <a:pt x="334743" y="152897"/>
                </a:cubicBezTo>
                <a:lnTo>
                  <a:pt x="317381" y="152990"/>
                </a:lnTo>
                <a:cubicBezTo>
                  <a:pt x="311253" y="152990"/>
                  <a:pt x="306240" y="148076"/>
                  <a:pt x="306147" y="141863"/>
                </a:cubicBezTo>
                <a:lnTo>
                  <a:pt x="306054" y="123134"/>
                </a:lnTo>
                <a:cubicBezTo>
                  <a:pt x="306054" y="116921"/>
                  <a:pt x="310975" y="111822"/>
                  <a:pt x="317195" y="111822"/>
                </a:cubicBezTo>
                <a:lnTo>
                  <a:pt x="334465" y="111729"/>
                </a:lnTo>
                <a:cubicBezTo>
                  <a:pt x="337064" y="98377"/>
                  <a:pt x="342171" y="85489"/>
                  <a:pt x="349970" y="73806"/>
                </a:cubicBezTo>
                <a:lnTo>
                  <a:pt x="337714" y="61660"/>
                </a:lnTo>
                <a:cubicBezTo>
                  <a:pt x="333258" y="57302"/>
                  <a:pt x="333258" y="50162"/>
                  <a:pt x="337621" y="45804"/>
                </a:cubicBezTo>
                <a:lnTo>
                  <a:pt x="350805" y="32452"/>
                </a:lnTo>
                <a:cubicBezTo>
                  <a:pt x="355169" y="28002"/>
                  <a:pt x="362225" y="28002"/>
                  <a:pt x="366682" y="32360"/>
                </a:cubicBezTo>
                <a:lnTo>
                  <a:pt x="378937" y="44506"/>
                </a:lnTo>
                <a:cubicBezTo>
                  <a:pt x="390543" y="36718"/>
                  <a:pt x="403449" y="31340"/>
                  <a:pt x="416725" y="28651"/>
                </a:cubicBezTo>
                <a:lnTo>
                  <a:pt x="416540" y="11312"/>
                </a:lnTo>
                <a:cubicBezTo>
                  <a:pt x="416540" y="5192"/>
                  <a:pt x="421553" y="93"/>
                  <a:pt x="427681" y="93"/>
                </a:cubicBezTo>
                <a:close/>
              </a:path>
            </a:pathLst>
          </a:custGeom>
          <a:solidFill>
            <a:sysClr val="window" lastClr="FFFFFF"/>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思源黑体 CN Bold"/>
              <a:ea typeface="思源黑体 CN Light"/>
              <a:cs typeface="+mn-cs"/>
            </a:endParaRPr>
          </a:p>
        </p:txBody>
      </p:sp>
      <p:sp>
        <p:nvSpPr>
          <p:cNvPr id="35" name="图标">
            <a:extLst>
              <a:ext uri="{FF2B5EF4-FFF2-40B4-BE49-F238E27FC236}">
                <a16:creationId xmlns:a16="http://schemas.microsoft.com/office/drawing/2014/main" id="{51851122-0CDC-48C0-AEE1-2004DF909640}"/>
              </a:ext>
            </a:extLst>
          </p:cNvPr>
          <p:cNvSpPr/>
          <p:nvPr/>
        </p:nvSpPr>
        <p:spPr>
          <a:xfrm>
            <a:off x="5399854" y="3581600"/>
            <a:ext cx="453763" cy="392024"/>
          </a:xfrm>
          <a:custGeom>
            <a:avLst/>
            <a:gdLst>
              <a:gd name="T0" fmla="*/ 204 w 215"/>
              <a:gd name="T1" fmla="*/ 20 h 186"/>
              <a:gd name="T2" fmla="*/ 161 w 215"/>
              <a:gd name="T3" fmla="*/ 0 h 186"/>
              <a:gd name="T4" fmla="*/ 156 w 215"/>
              <a:gd name="T5" fmla="*/ 0 h 186"/>
              <a:gd name="T6" fmla="*/ 108 w 215"/>
              <a:gd name="T7" fmla="*/ 25 h 186"/>
              <a:gd name="T8" fmla="*/ 59 w 215"/>
              <a:gd name="T9" fmla="*/ 0 h 186"/>
              <a:gd name="T10" fmla="*/ 54 w 215"/>
              <a:gd name="T11" fmla="*/ 0 h 186"/>
              <a:gd name="T12" fmla="*/ 12 w 215"/>
              <a:gd name="T13" fmla="*/ 20 h 186"/>
              <a:gd name="T14" fmla="*/ 3 w 215"/>
              <a:gd name="T15" fmla="*/ 66 h 186"/>
              <a:gd name="T16" fmla="*/ 76 w 215"/>
              <a:gd name="T17" fmla="*/ 159 h 186"/>
              <a:gd name="T18" fmla="*/ 98 w 215"/>
              <a:gd name="T19" fmla="*/ 180 h 186"/>
              <a:gd name="T20" fmla="*/ 108 w 215"/>
              <a:gd name="T21" fmla="*/ 186 h 186"/>
              <a:gd name="T22" fmla="*/ 118 w 215"/>
              <a:gd name="T23" fmla="*/ 180 h 186"/>
              <a:gd name="T24" fmla="*/ 140 w 215"/>
              <a:gd name="T25" fmla="*/ 159 h 186"/>
              <a:gd name="T26" fmla="*/ 212 w 215"/>
              <a:gd name="T27" fmla="*/ 66 h 186"/>
              <a:gd name="T28" fmla="*/ 204 w 215"/>
              <a:gd name="T29" fmla="*/ 20 h 186"/>
              <a:gd name="T30" fmla="*/ 196 w 215"/>
              <a:gd name="T31" fmla="*/ 64 h 186"/>
              <a:gd name="T32" fmla="*/ 129 w 215"/>
              <a:gd name="T33" fmla="*/ 147 h 186"/>
              <a:gd name="T34" fmla="*/ 108 w 215"/>
              <a:gd name="T35" fmla="*/ 167 h 186"/>
              <a:gd name="T36" fmla="*/ 87 w 215"/>
              <a:gd name="T37" fmla="*/ 147 h 186"/>
              <a:gd name="T38" fmla="*/ 19 w 215"/>
              <a:gd name="T39" fmla="*/ 64 h 186"/>
              <a:gd name="T40" fmla="*/ 24 w 215"/>
              <a:gd name="T41" fmla="*/ 30 h 186"/>
              <a:gd name="T42" fmla="*/ 56 w 215"/>
              <a:gd name="T43" fmla="*/ 16 h 186"/>
              <a:gd name="T44" fmla="*/ 59 w 215"/>
              <a:gd name="T45" fmla="*/ 16 h 186"/>
              <a:gd name="T46" fmla="*/ 100 w 215"/>
              <a:gd name="T47" fmla="*/ 47 h 186"/>
              <a:gd name="T48" fmla="*/ 108 w 215"/>
              <a:gd name="T49" fmla="*/ 54 h 186"/>
              <a:gd name="T50" fmla="*/ 116 w 215"/>
              <a:gd name="T51" fmla="*/ 47 h 186"/>
              <a:gd name="T52" fmla="*/ 156 w 215"/>
              <a:gd name="T53" fmla="*/ 16 h 186"/>
              <a:gd name="T54" fmla="*/ 160 w 215"/>
              <a:gd name="T55" fmla="*/ 16 h 186"/>
              <a:gd name="T56" fmla="*/ 191 w 215"/>
              <a:gd name="T57" fmla="*/ 30 h 186"/>
              <a:gd name="T58" fmla="*/ 196 w 215"/>
              <a:gd name="T59" fmla="*/ 6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5" h="186">
                <a:moveTo>
                  <a:pt x="204" y="20"/>
                </a:moveTo>
                <a:cubicBezTo>
                  <a:pt x="195" y="8"/>
                  <a:pt x="181" y="2"/>
                  <a:pt x="161" y="0"/>
                </a:cubicBezTo>
                <a:cubicBezTo>
                  <a:pt x="160" y="0"/>
                  <a:pt x="158" y="0"/>
                  <a:pt x="156" y="0"/>
                </a:cubicBezTo>
                <a:cubicBezTo>
                  <a:pt x="139" y="0"/>
                  <a:pt x="119" y="8"/>
                  <a:pt x="108" y="25"/>
                </a:cubicBezTo>
                <a:cubicBezTo>
                  <a:pt x="96" y="8"/>
                  <a:pt x="76" y="0"/>
                  <a:pt x="59" y="0"/>
                </a:cubicBezTo>
                <a:cubicBezTo>
                  <a:pt x="57" y="0"/>
                  <a:pt x="56" y="0"/>
                  <a:pt x="54" y="0"/>
                </a:cubicBezTo>
                <a:cubicBezTo>
                  <a:pt x="34" y="2"/>
                  <a:pt x="20" y="8"/>
                  <a:pt x="12" y="20"/>
                </a:cubicBezTo>
                <a:cubicBezTo>
                  <a:pt x="3" y="31"/>
                  <a:pt x="0" y="47"/>
                  <a:pt x="3" y="66"/>
                </a:cubicBezTo>
                <a:cubicBezTo>
                  <a:pt x="8" y="94"/>
                  <a:pt x="46" y="130"/>
                  <a:pt x="76" y="159"/>
                </a:cubicBezTo>
                <a:cubicBezTo>
                  <a:pt x="85" y="167"/>
                  <a:pt x="93" y="174"/>
                  <a:pt x="98" y="180"/>
                </a:cubicBezTo>
                <a:cubicBezTo>
                  <a:pt x="98" y="180"/>
                  <a:pt x="103" y="186"/>
                  <a:pt x="108" y="186"/>
                </a:cubicBezTo>
                <a:cubicBezTo>
                  <a:pt x="113" y="186"/>
                  <a:pt x="118" y="180"/>
                  <a:pt x="118" y="180"/>
                </a:cubicBezTo>
                <a:cubicBezTo>
                  <a:pt x="123" y="174"/>
                  <a:pt x="131" y="167"/>
                  <a:pt x="140" y="159"/>
                </a:cubicBezTo>
                <a:cubicBezTo>
                  <a:pt x="170" y="130"/>
                  <a:pt x="207" y="94"/>
                  <a:pt x="212" y="66"/>
                </a:cubicBezTo>
                <a:cubicBezTo>
                  <a:pt x="215" y="47"/>
                  <a:pt x="212" y="31"/>
                  <a:pt x="204" y="20"/>
                </a:cubicBezTo>
                <a:close/>
                <a:moveTo>
                  <a:pt x="196" y="64"/>
                </a:moveTo>
                <a:cubicBezTo>
                  <a:pt x="192" y="86"/>
                  <a:pt x="154" y="123"/>
                  <a:pt x="129" y="147"/>
                </a:cubicBezTo>
                <a:cubicBezTo>
                  <a:pt x="120" y="155"/>
                  <a:pt x="113" y="161"/>
                  <a:pt x="108" y="167"/>
                </a:cubicBezTo>
                <a:cubicBezTo>
                  <a:pt x="103" y="162"/>
                  <a:pt x="96" y="155"/>
                  <a:pt x="87" y="147"/>
                </a:cubicBezTo>
                <a:cubicBezTo>
                  <a:pt x="62" y="123"/>
                  <a:pt x="23" y="86"/>
                  <a:pt x="19" y="64"/>
                </a:cubicBezTo>
                <a:cubicBezTo>
                  <a:pt x="17" y="49"/>
                  <a:pt x="18" y="37"/>
                  <a:pt x="24" y="30"/>
                </a:cubicBezTo>
                <a:cubicBezTo>
                  <a:pt x="30" y="22"/>
                  <a:pt x="40" y="17"/>
                  <a:pt x="56" y="16"/>
                </a:cubicBezTo>
                <a:cubicBezTo>
                  <a:pt x="57" y="16"/>
                  <a:pt x="58" y="16"/>
                  <a:pt x="59" y="16"/>
                </a:cubicBezTo>
                <a:cubicBezTo>
                  <a:pt x="73" y="16"/>
                  <a:pt x="96" y="24"/>
                  <a:pt x="100" y="47"/>
                </a:cubicBezTo>
                <a:cubicBezTo>
                  <a:pt x="100" y="51"/>
                  <a:pt x="104" y="54"/>
                  <a:pt x="108" y="54"/>
                </a:cubicBezTo>
                <a:cubicBezTo>
                  <a:pt x="112" y="54"/>
                  <a:pt x="115" y="51"/>
                  <a:pt x="116" y="47"/>
                </a:cubicBezTo>
                <a:cubicBezTo>
                  <a:pt x="120" y="24"/>
                  <a:pt x="143" y="16"/>
                  <a:pt x="156" y="16"/>
                </a:cubicBezTo>
                <a:cubicBezTo>
                  <a:pt x="158" y="16"/>
                  <a:pt x="159" y="16"/>
                  <a:pt x="160" y="16"/>
                </a:cubicBezTo>
                <a:cubicBezTo>
                  <a:pt x="175" y="17"/>
                  <a:pt x="185" y="22"/>
                  <a:pt x="191" y="30"/>
                </a:cubicBezTo>
                <a:cubicBezTo>
                  <a:pt x="197" y="37"/>
                  <a:pt x="199" y="49"/>
                  <a:pt x="196" y="64"/>
                </a:cubicBezTo>
                <a:close/>
              </a:path>
            </a:pathLst>
          </a:custGeom>
          <a:solidFill>
            <a:sysClr val="window" lastClr="FFFFFF"/>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思源黑体 CN Bold"/>
              <a:ea typeface="思源黑体 CN Light"/>
              <a:cs typeface="+mn-cs"/>
            </a:endParaRPr>
          </a:p>
        </p:txBody>
      </p:sp>
      <p:sp>
        <p:nvSpPr>
          <p:cNvPr id="36" name="图标">
            <a:extLst>
              <a:ext uri="{FF2B5EF4-FFF2-40B4-BE49-F238E27FC236}">
                <a16:creationId xmlns:a16="http://schemas.microsoft.com/office/drawing/2014/main" id="{59FC1B6B-1BCB-46AB-8845-C591FF50668F}"/>
              </a:ext>
            </a:extLst>
          </p:cNvPr>
          <p:cNvSpPr/>
          <p:nvPr/>
        </p:nvSpPr>
        <p:spPr>
          <a:xfrm>
            <a:off x="6359570" y="3577038"/>
            <a:ext cx="419097" cy="396585"/>
          </a:xfrm>
          <a:custGeom>
            <a:avLst/>
            <a:gdLst>
              <a:gd name="T0" fmla="*/ 5172 w 5173"/>
              <a:gd name="T1" fmla="*/ 1894 h 4903"/>
              <a:gd name="T2" fmla="*/ 5162 w 5173"/>
              <a:gd name="T3" fmla="*/ 1850 h 4903"/>
              <a:gd name="T4" fmla="*/ 5158 w 5173"/>
              <a:gd name="T5" fmla="*/ 1838 h 4903"/>
              <a:gd name="T6" fmla="*/ 5154 w 5173"/>
              <a:gd name="T7" fmla="*/ 1829 h 4903"/>
              <a:gd name="T8" fmla="*/ 4120 w 5173"/>
              <a:gd name="T9" fmla="*/ 0 h 4903"/>
              <a:gd name="T10" fmla="*/ 893 w 5173"/>
              <a:gd name="T11" fmla="*/ 98 h 4903"/>
              <a:gd name="T12" fmla="*/ 17 w 5173"/>
              <a:gd name="T13" fmla="*/ 1834 h 4903"/>
              <a:gd name="T14" fmla="*/ 14 w 5173"/>
              <a:gd name="T15" fmla="*/ 1840 h 4903"/>
              <a:gd name="T16" fmla="*/ 2 w 5173"/>
              <a:gd name="T17" fmla="*/ 1880 h 4903"/>
              <a:gd name="T18" fmla="*/ 1 w 5173"/>
              <a:gd name="T19" fmla="*/ 1899 h 4903"/>
              <a:gd name="T20" fmla="*/ 4 w 5173"/>
              <a:gd name="T21" fmla="*/ 1948 h 4903"/>
              <a:gd name="T22" fmla="*/ 20 w 5173"/>
              <a:gd name="T23" fmla="*/ 1993 h 4903"/>
              <a:gd name="T24" fmla="*/ 25 w 5173"/>
              <a:gd name="T25" fmla="*/ 2005 h 4903"/>
              <a:gd name="T26" fmla="*/ 35 w 5173"/>
              <a:gd name="T27" fmla="*/ 2018 h 4903"/>
              <a:gd name="T28" fmla="*/ 42 w 5173"/>
              <a:gd name="T29" fmla="*/ 2028 h 4903"/>
              <a:gd name="T30" fmla="*/ 2587 w 5173"/>
              <a:gd name="T31" fmla="*/ 4903 h 4903"/>
              <a:gd name="T32" fmla="*/ 5131 w 5173"/>
              <a:gd name="T33" fmla="*/ 2028 h 4903"/>
              <a:gd name="T34" fmla="*/ 5138 w 5173"/>
              <a:gd name="T35" fmla="*/ 2018 h 4903"/>
              <a:gd name="T36" fmla="*/ 5148 w 5173"/>
              <a:gd name="T37" fmla="*/ 2005 h 4903"/>
              <a:gd name="T38" fmla="*/ 5153 w 5173"/>
              <a:gd name="T39" fmla="*/ 1993 h 4903"/>
              <a:gd name="T40" fmla="*/ 5169 w 5173"/>
              <a:gd name="T41" fmla="*/ 1948 h 4903"/>
              <a:gd name="T42" fmla="*/ 5172 w 5173"/>
              <a:gd name="T43" fmla="*/ 1899 h 4903"/>
              <a:gd name="T44" fmla="*/ 3547 w 5173"/>
              <a:gd name="T45" fmla="*/ 1732 h 4903"/>
              <a:gd name="T46" fmla="*/ 2279 w 5173"/>
              <a:gd name="T47" fmla="*/ 358 h 4903"/>
              <a:gd name="T48" fmla="*/ 1163 w 5173"/>
              <a:gd name="T49" fmla="*/ 358 h 4903"/>
              <a:gd name="T50" fmla="*/ 1230 w 5173"/>
              <a:gd name="T51" fmla="*/ 1732 h 4903"/>
              <a:gd name="T52" fmla="*/ 1163 w 5173"/>
              <a:gd name="T53" fmla="*/ 358 h 4903"/>
              <a:gd name="T54" fmla="*/ 1226 w 5173"/>
              <a:gd name="T55" fmla="*/ 2091 h 4903"/>
              <a:gd name="T56" fmla="*/ 567 w 5173"/>
              <a:gd name="T57" fmla="*/ 2091 h 4903"/>
              <a:gd name="T58" fmla="*/ 1618 w 5173"/>
              <a:gd name="T59" fmla="*/ 2091 h 4903"/>
              <a:gd name="T60" fmla="*/ 2587 w 5173"/>
              <a:gd name="T61" fmla="*/ 4288 h 4903"/>
              <a:gd name="T62" fmla="*/ 3947 w 5173"/>
              <a:gd name="T63" fmla="*/ 2091 h 4903"/>
              <a:gd name="T64" fmla="*/ 3248 w 5173"/>
              <a:gd name="T65" fmla="*/ 3677 h 4903"/>
              <a:gd name="T66" fmla="*/ 3290 w 5173"/>
              <a:gd name="T67" fmla="*/ 358 h 4903"/>
              <a:gd name="T68" fmla="*/ 4704 w 5173"/>
              <a:gd name="T69" fmla="*/ 1732 h 4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73" h="4903">
                <a:moveTo>
                  <a:pt x="5172" y="1899"/>
                </a:moveTo>
                <a:lnTo>
                  <a:pt x="5172" y="1894"/>
                </a:lnTo>
                <a:cubicBezTo>
                  <a:pt x="5172" y="1889"/>
                  <a:pt x="5172" y="1884"/>
                  <a:pt x="5171" y="1880"/>
                </a:cubicBezTo>
                <a:cubicBezTo>
                  <a:pt x="5169" y="1871"/>
                  <a:pt x="5166" y="1861"/>
                  <a:pt x="5162" y="1850"/>
                </a:cubicBezTo>
                <a:cubicBezTo>
                  <a:pt x="5161" y="1847"/>
                  <a:pt x="5160" y="1843"/>
                  <a:pt x="5159" y="1840"/>
                </a:cubicBezTo>
                <a:cubicBezTo>
                  <a:pt x="5159" y="1839"/>
                  <a:pt x="5159" y="1838"/>
                  <a:pt x="5158" y="1838"/>
                </a:cubicBezTo>
                <a:cubicBezTo>
                  <a:pt x="5158" y="1837"/>
                  <a:pt x="5157" y="1835"/>
                  <a:pt x="5156" y="1834"/>
                </a:cubicBezTo>
                <a:cubicBezTo>
                  <a:pt x="5156" y="1832"/>
                  <a:pt x="5155" y="1831"/>
                  <a:pt x="5154" y="1829"/>
                </a:cubicBezTo>
                <a:lnTo>
                  <a:pt x="4280" y="98"/>
                </a:lnTo>
                <a:cubicBezTo>
                  <a:pt x="4249" y="37"/>
                  <a:pt x="4188" y="0"/>
                  <a:pt x="4120" y="0"/>
                </a:cubicBezTo>
                <a:lnTo>
                  <a:pt x="1053" y="0"/>
                </a:lnTo>
                <a:cubicBezTo>
                  <a:pt x="985" y="0"/>
                  <a:pt x="924" y="37"/>
                  <a:pt x="893" y="98"/>
                </a:cubicBezTo>
                <a:lnTo>
                  <a:pt x="19" y="1829"/>
                </a:lnTo>
                <a:cubicBezTo>
                  <a:pt x="18" y="1831"/>
                  <a:pt x="18" y="1832"/>
                  <a:pt x="17" y="1834"/>
                </a:cubicBezTo>
                <a:cubicBezTo>
                  <a:pt x="16" y="1835"/>
                  <a:pt x="15" y="1837"/>
                  <a:pt x="15" y="1838"/>
                </a:cubicBezTo>
                <a:cubicBezTo>
                  <a:pt x="14" y="1838"/>
                  <a:pt x="14" y="1839"/>
                  <a:pt x="14" y="1840"/>
                </a:cubicBezTo>
                <a:cubicBezTo>
                  <a:pt x="13" y="1843"/>
                  <a:pt x="12" y="1847"/>
                  <a:pt x="11" y="1850"/>
                </a:cubicBezTo>
                <a:cubicBezTo>
                  <a:pt x="7" y="1861"/>
                  <a:pt x="4" y="1871"/>
                  <a:pt x="2" y="1880"/>
                </a:cubicBezTo>
                <a:cubicBezTo>
                  <a:pt x="1" y="1884"/>
                  <a:pt x="1" y="1889"/>
                  <a:pt x="1" y="1894"/>
                </a:cubicBezTo>
                <a:lnTo>
                  <a:pt x="1" y="1899"/>
                </a:lnTo>
                <a:cubicBezTo>
                  <a:pt x="0" y="1911"/>
                  <a:pt x="0" y="1920"/>
                  <a:pt x="1" y="1928"/>
                </a:cubicBezTo>
                <a:cubicBezTo>
                  <a:pt x="1" y="1934"/>
                  <a:pt x="2" y="1940"/>
                  <a:pt x="4" y="1948"/>
                </a:cubicBezTo>
                <a:cubicBezTo>
                  <a:pt x="6" y="1958"/>
                  <a:pt x="8" y="1966"/>
                  <a:pt x="12" y="1975"/>
                </a:cubicBezTo>
                <a:cubicBezTo>
                  <a:pt x="14" y="1981"/>
                  <a:pt x="17" y="1987"/>
                  <a:pt x="20" y="1993"/>
                </a:cubicBezTo>
                <a:cubicBezTo>
                  <a:pt x="21" y="1996"/>
                  <a:pt x="23" y="1999"/>
                  <a:pt x="24" y="2002"/>
                </a:cubicBezTo>
                <a:cubicBezTo>
                  <a:pt x="24" y="2003"/>
                  <a:pt x="24" y="2004"/>
                  <a:pt x="25" y="2005"/>
                </a:cubicBezTo>
                <a:cubicBezTo>
                  <a:pt x="26" y="2006"/>
                  <a:pt x="28" y="2008"/>
                  <a:pt x="29" y="2010"/>
                </a:cubicBezTo>
                <a:cubicBezTo>
                  <a:pt x="31" y="2013"/>
                  <a:pt x="33" y="2015"/>
                  <a:pt x="35" y="2018"/>
                </a:cubicBezTo>
                <a:cubicBezTo>
                  <a:pt x="37" y="2020"/>
                  <a:pt x="39" y="2023"/>
                  <a:pt x="41" y="2026"/>
                </a:cubicBezTo>
                <a:cubicBezTo>
                  <a:pt x="41" y="2027"/>
                  <a:pt x="41" y="2027"/>
                  <a:pt x="42" y="2028"/>
                </a:cubicBezTo>
                <a:lnTo>
                  <a:pt x="2450" y="4841"/>
                </a:lnTo>
                <a:cubicBezTo>
                  <a:pt x="2485" y="4881"/>
                  <a:pt x="2534" y="4903"/>
                  <a:pt x="2587" y="4903"/>
                </a:cubicBezTo>
                <a:cubicBezTo>
                  <a:pt x="2639" y="4903"/>
                  <a:pt x="2689" y="4881"/>
                  <a:pt x="2723" y="4841"/>
                </a:cubicBezTo>
                <a:lnTo>
                  <a:pt x="5131" y="2028"/>
                </a:lnTo>
                <a:cubicBezTo>
                  <a:pt x="5132" y="2027"/>
                  <a:pt x="5132" y="2027"/>
                  <a:pt x="5132" y="2026"/>
                </a:cubicBezTo>
                <a:cubicBezTo>
                  <a:pt x="5134" y="2023"/>
                  <a:pt x="5136" y="2020"/>
                  <a:pt x="5138" y="2018"/>
                </a:cubicBezTo>
                <a:cubicBezTo>
                  <a:pt x="5140" y="2015"/>
                  <a:pt x="5142" y="2013"/>
                  <a:pt x="5144" y="2010"/>
                </a:cubicBezTo>
                <a:cubicBezTo>
                  <a:pt x="5146" y="2008"/>
                  <a:pt x="5147" y="2006"/>
                  <a:pt x="5148" y="2005"/>
                </a:cubicBezTo>
                <a:cubicBezTo>
                  <a:pt x="5149" y="2004"/>
                  <a:pt x="5149" y="2003"/>
                  <a:pt x="5149" y="2002"/>
                </a:cubicBezTo>
                <a:cubicBezTo>
                  <a:pt x="5151" y="1999"/>
                  <a:pt x="5152" y="1996"/>
                  <a:pt x="5153" y="1993"/>
                </a:cubicBezTo>
                <a:cubicBezTo>
                  <a:pt x="5157" y="1987"/>
                  <a:pt x="5159" y="1981"/>
                  <a:pt x="5162" y="1975"/>
                </a:cubicBezTo>
                <a:cubicBezTo>
                  <a:pt x="5165" y="1966"/>
                  <a:pt x="5167" y="1958"/>
                  <a:pt x="5169" y="1948"/>
                </a:cubicBezTo>
                <a:cubicBezTo>
                  <a:pt x="5171" y="1941"/>
                  <a:pt x="5172" y="1934"/>
                  <a:pt x="5173" y="1928"/>
                </a:cubicBezTo>
                <a:cubicBezTo>
                  <a:pt x="5173" y="1920"/>
                  <a:pt x="5173" y="1912"/>
                  <a:pt x="5172" y="1899"/>
                </a:cubicBezTo>
                <a:close/>
                <a:moveTo>
                  <a:pt x="2894" y="358"/>
                </a:moveTo>
                <a:lnTo>
                  <a:pt x="3547" y="1732"/>
                </a:lnTo>
                <a:lnTo>
                  <a:pt x="1626" y="1732"/>
                </a:lnTo>
                <a:lnTo>
                  <a:pt x="2279" y="358"/>
                </a:lnTo>
                <a:lnTo>
                  <a:pt x="2894" y="358"/>
                </a:lnTo>
                <a:close/>
                <a:moveTo>
                  <a:pt x="1163" y="358"/>
                </a:moveTo>
                <a:lnTo>
                  <a:pt x="1883" y="358"/>
                </a:lnTo>
                <a:lnTo>
                  <a:pt x="1230" y="1732"/>
                </a:lnTo>
                <a:lnTo>
                  <a:pt x="469" y="1732"/>
                </a:lnTo>
                <a:lnTo>
                  <a:pt x="1163" y="358"/>
                </a:lnTo>
                <a:close/>
                <a:moveTo>
                  <a:pt x="567" y="2091"/>
                </a:moveTo>
                <a:lnTo>
                  <a:pt x="1226" y="2091"/>
                </a:lnTo>
                <a:lnTo>
                  <a:pt x="1925" y="3677"/>
                </a:lnTo>
                <a:lnTo>
                  <a:pt x="567" y="2091"/>
                </a:lnTo>
                <a:close/>
                <a:moveTo>
                  <a:pt x="2587" y="4288"/>
                </a:moveTo>
                <a:lnTo>
                  <a:pt x="1618" y="2091"/>
                </a:lnTo>
                <a:lnTo>
                  <a:pt x="3555" y="2091"/>
                </a:lnTo>
                <a:lnTo>
                  <a:pt x="2587" y="4288"/>
                </a:lnTo>
                <a:close/>
                <a:moveTo>
                  <a:pt x="3248" y="3677"/>
                </a:moveTo>
                <a:lnTo>
                  <a:pt x="3947" y="2091"/>
                </a:lnTo>
                <a:lnTo>
                  <a:pt x="4606" y="2091"/>
                </a:lnTo>
                <a:lnTo>
                  <a:pt x="3248" y="3677"/>
                </a:lnTo>
                <a:close/>
                <a:moveTo>
                  <a:pt x="3944" y="1732"/>
                </a:moveTo>
                <a:lnTo>
                  <a:pt x="3290" y="358"/>
                </a:lnTo>
                <a:lnTo>
                  <a:pt x="4010" y="358"/>
                </a:lnTo>
                <a:lnTo>
                  <a:pt x="4704" y="1732"/>
                </a:lnTo>
                <a:lnTo>
                  <a:pt x="3944" y="1732"/>
                </a:lnTo>
                <a:close/>
              </a:path>
            </a:pathLst>
          </a:custGeom>
          <a:solidFill>
            <a:sysClr val="window" lastClr="FFFFFF"/>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思源黑体 CN Bold"/>
              <a:ea typeface="思源黑体 CN Light"/>
              <a:cs typeface="+mn-cs"/>
            </a:endParaRPr>
          </a:p>
        </p:txBody>
      </p:sp>
      <p:sp>
        <p:nvSpPr>
          <p:cNvPr id="37" name="图标">
            <a:extLst>
              <a:ext uri="{FF2B5EF4-FFF2-40B4-BE49-F238E27FC236}">
                <a16:creationId xmlns:a16="http://schemas.microsoft.com/office/drawing/2014/main" id="{A1990C5D-4F2F-4B5E-9BAF-DBA9DDD86CE4}"/>
              </a:ext>
            </a:extLst>
          </p:cNvPr>
          <p:cNvSpPr/>
          <p:nvPr/>
        </p:nvSpPr>
        <p:spPr>
          <a:xfrm>
            <a:off x="7426675" y="3577037"/>
            <a:ext cx="305868" cy="396585"/>
          </a:xfrm>
          <a:custGeom>
            <a:avLst/>
            <a:gdLst>
              <a:gd name="connsiteX0" fmla="*/ 258685 w 463474"/>
              <a:gd name="connsiteY0" fmla="*/ 467637 h 600935"/>
              <a:gd name="connsiteX1" fmla="*/ 345002 w 463474"/>
              <a:gd name="connsiteY1" fmla="*/ 467637 h 600935"/>
              <a:gd name="connsiteX2" fmla="*/ 345002 w 463474"/>
              <a:gd name="connsiteY2" fmla="*/ 501085 h 600935"/>
              <a:gd name="connsiteX3" fmla="*/ 258685 w 463474"/>
              <a:gd name="connsiteY3" fmla="*/ 501085 h 600935"/>
              <a:gd name="connsiteX4" fmla="*/ 258685 w 463474"/>
              <a:gd name="connsiteY4" fmla="*/ 467637 h 600935"/>
              <a:gd name="connsiteX5" fmla="*/ 98427 w 463474"/>
              <a:gd name="connsiteY5" fmla="*/ 380841 h 600935"/>
              <a:gd name="connsiteX6" fmla="*/ 345006 w 463474"/>
              <a:gd name="connsiteY6" fmla="*/ 380841 h 600935"/>
              <a:gd name="connsiteX7" fmla="*/ 345006 w 463474"/>
              <a:gd name="connsiteY7" fmla="*/ 414148 h 600935"/>
              <a:gd name="connsiteX8" fmla="*/ 98427 w 463474"/>
              <a:gd name="connsiteY8" fmla="*/ 414148 h 600935"/>
              <a:gd name="connsiteX9" fmla="*/ 98427 w 463474"/>
              <a:gd name="connsiteY9" fmla="*/ 380841 h 600935"/>
              <a:gd name="connsiteX10" fmla="*/ 98427 w 463474"/>
              <a:gd name="connsiteY10" fmla="*/ 321002 h 600935"/>
              <a:gd name="connsiteX11" fmla="*/ 345006 w 463474"/>
              <a:gd name="connsiteY11" fmla="*/ 321002 h 600935"/>
              <a:gd name="connsiteX12" fmla="*/ 345006 w 463474"/>
              <a:gd name="connsiteY12" fmla="*/ 354309 h 600935"/>
              <a:gd name="connsiteX13" fmla="*/ 98427 w 463474"/>
              <a:gd name="connsiteY13" fmla="*/ 354309 h 600935"/>
              <a:gd name="connsiteX14" fmla="*/ 98427 w 463474"/>
              <a:gd name="connsiteY14" fmla="*/ 321002 h 600935"/>
              <a:gd name="connsiteX15" fmla="*/ 98427 w 463474"/>
              <a:gd name="connsiteY15" fmla="*/ 267161 h 600935"/>
              <a:gd name="connsiteX16" fmla="*/ 345006 w 463474"/>
              <a:gd name="connsiteY16" fmla="*/ 267161 h 600935"/>
              <a:gd name="connsiteX17" fmla="*/ 345006 w 463474"/>
              <a:gd name="connsiteY17" fmla="*/ 300468 h 600935"/>
              <a:gd name="connsiteX18" fmla="*/ 98427 w 463474"/>
              <a:gd name="connsiteY18" fmla="*/ 300468 h 600935"/>
              <a:gd name="connsiteX19" fmla="*/ 98427 w 463474"/>
              <a:gd name="connsiteY19" fmla="*/ 267161 h 600935"/>
              <a:gd name="connsiteX20" fmla="*/ 102892 w 463474"/>
              <a:gd name="connsiteY20" fmla="*/ 181353 h 600935"/>
              <a:gd name="connsiteX21" fmla="*/ 189389 w 463474"/>
              <a:gd name="connsiteY21" fmla="*/ 181353 h 600935"/>
              <a:gd name="connsiteX22" fmla="*/ 189389 w 463474"/>
              <a:gd name="connsiteY22" fmla="*/ 214872 h 600935"/>
              <a:gd name="connsiteX23" fmla="*/ 102892 w 463474"/>
              <a:gd name="connsiteY23" fmla="*/ 214872 h 600935"/>
              <a:gd name="connsiteX24" fmla="*/ 102892 w 463474"/>
              <a:gd name="connsiteY24" fmla="*/ 181353 h 600935"/>
              <a:gd name="connsiteX25" fmla="*/ 102892 w 463474"/>
              <a:gd name="connsiteY25" fmla="*/ 127512 h 600935"/>
              <a:gd name="connsiteX26" fmla="*/ 189389 w 463474"/>
              <a:gd name="connsiteY26" fmla="*/ 127512 h 600935"/>
              <a:gd name="connsiteX27" fmla="*/ 189389 w 463474"/>
              <a:gd name="connsiteY27" fmla="*/ 160819 h 600935"/>
              <a:gd name="connsiteX28" fmla="*/ 102892 w 463474"/>
              <a:gd name="connsiteY28" fmla="*/ 160819 h 600935"/>
              <a:gd name="connsiteX29" fmla="*/ 102892 w 463474"/>
              <a:gd name="connsiteY29" fmla="*/ 127512 h 600935"/>
              <a:gd name="connsiteX30" fmla="*/ 40068 w 463474"/>
              <a:gd name="connsiteY30" fmla="*/ 40011 h 600935"/>
              <a:gd name="connsiteX31" fmla="*/ 40068 w 463474"/>
              <a:gd name="connsiteY31" fmla="*/ 560924 h 600935"/>
              <a:gd name="connsiteX32" fmla="*/ 423407 w 463474"/>
              <a:gd name="connsiteY32" fmla="*/ 560924 h 600935"/>
              <a:gd name="connsiteX33" fmla="*/ 423407 w 463474"/>
              <a:gd name="connsiteY33" fmla="*/ 103490 h 600935"/>
              <a:gd name="connsiteX34" fmla="*/ 356756 w 463474"/>
              <a:gd name="connsiteY34" fmla="*/ 103490 h 600935"/>
              <a:gd name="connsiteX35" fmla="*/ 356756 w 463474"/>
              <a:gd name="connsiteY35" fmla="*/ 40011 h 600935"/>
              <a:gd name="connsiteX36" fmla="*/ 0 w 463474"/>
              <a:gd name="connsiteY36" fmla="*/ 0 h 600935"/>
              <a:gd name="connsiteX37" fmla="*/ 377367 w 463474"/>
              <a:gd name="connsiteY37" fmla="*/ 0 h 600935"/>
              <a:gd name="connsiteX38" fmla="*/ 463474 w 463474"/>
              <a:gd name="connsiteY38" fmla="*/ 83292 h 600935"/>
              <a:gd name="connsiteX39" fmla="*/ 463474 w 463474"/>
              <a:gd name="connsiteY39" fmla="*/ 600935 h 600935"/>
              <a:gd name="connsiteX40" fmla="*/ 0 w 463474"/>
              <a:gd name="connsiteY40" fmla="*/ 600935 h 6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3474" h="600935">
                <a:moveTo>
                  <a:pt x="258685" y="467637"/>
                </a:moveTo>
                <a:lnTo>
                  <a:pt x="345002" y="467637"/>
                </a:lnTo>
                <a:cubicBezTo>
                  <a:pt x="365811" y="467637"/>
                  <a:pt x="365811" y="501085"/>
                  <a:pt x="345002" y="501085"/>
                </a:cubicBezTo>
                <a:lnTo>
                  <a:pt x="258685" y="501085"/>
                </a:lnTo>
                <a:cubicBezTo>
                  <a:pt x="237876" y="501085"/>
                  <a:pt x="237876" y="467637"/>
                  <a:pt x="258685" y="467637"/>
                </a:cubicBezTo>
                <a:close/>
                <a:moveTo>
                  <a:pt x="98427" y="380841"/>
                </a:moveTo>
                <a:lnTo>
                  <a:pt x="345006" y="380841"/>
                </a:lnTo>
                <a:cubicBezTo>
                  <a:pt x="365811" y="380841"/>
                  <a:pt x="365811" y="414148"/>
                  <a:pt x="345006" y="414148"/>
                </a:cubicBezTo>
                <a:lnTo>
                  <a:pt x="98427" y="414148"/>
                </a:lnTo>
                <a:cubicBezTo>
                  <a:pt x="77622" y="414148"/>
                  <a:pt x="77622" y="380841"/>
                  <a:pt x="98427" y="380841"/>
                </a:cubicBezTo>
                <a:close/>
                <a:moveTo>
                  <a:pt x="98427" y="321002"/>
                </a:moveTo>
                <a:lnTo>
                  <a:pt x="345006" y="321002"/>
                </a:lnTo>
                <a:cubicBezTo>
                  <a:pt x="365811" y="321002"/>
                  <a:pt x="365811" y="354309"/>
                  <a:pt x="345006" y="354309"/>
                </a:cubicBezTo>
                <a:lnTo>
                  <a:pt x="98427" y="354309"/>
                </a:lnTo>
                <a:cubicBezTo>
                  <a:pt x="77622" y="354309"/>
                  <a:pt x="77622" y="321002"/>
                  <a:pt x="98427" y="321002"/>
                </a:cubicBezTo>
                <a:close/>
                <a:moveTo>
                  <a:pt x="98427" y="267161"/>
                </a:moveTo>
                <a:lnTo>
                  <a:pt x="345006" y="267161"/>
                </a:lnTo>
                <a:cubicBezTo>
                  <a:pt x="365811" y="267161"/>
                  <a:pt x="365811" y="300468"/>
                  <a:pt x="345006" y="300468"/>
                </a:cubicBezTo>
                <a:lnTo>
                  <a:pt x="98427" y="300468"/>
                </a:lnTo>
                <a:cubicBezTo>
                  <a:pt x="77622" y="300468"/>
                  <a:pt x="77622" y="267161"/>
                  <a:pt x="98427" y="267161"/>
                </a:cubicBezTo>
                <a:close/>
                <a:moveTo>
                  <a:pt x="102892" y="181353"/>
                </a:moveTo>
                <a:lnTo>
                  <a:pt x="189389" y="181353"/>
                </a:lnTo>
                <a:cubicBezTo>
                  <a:pt x="210002" y="181353"/>
                  <a:pt x="210002" y="214872"/>
                  <a:pt x="189389" y="214872"/>
                </a:cubicBezTo>
                <a:lnTo>
                  <a:pt x="102892" y="214872"/>
                </a:lnTo>
                <a:cubicBezTo>
                  <a:pt x="82279" y="214872"/>
                  <a:pt x="82279" y="181353"/>
                  <a:pt x="102892" y="181353"/>
                </a:cubicBezTo>
                <a:close/>
                <a:moveTo>
                  <a:pt x="102892" y="127512"/>
                </a:moveTo>
                <a:lnTo>
                  <a:pt x="189389" y="127512"/>
                </a:lnTo>
                <a:cubicBezTo>
                  <a:pt x="210002" y="127512"/>
                  <a:pt x="210002" y="160819"/>
                  <a:pt x="189389" y="160819"/>
                </a:cubicBezTo>
                <a:lnTo>
                  <a:pt x="102892" y="160819"/>
                </a:lnTo>
                <a:cubicBezTo>
                  <a:pt x="82279" y="160819"/>
                  <a:pt x="82279" y="127512"/>
                  <a:pt x="102892" y="127512"/>
                </a:cubicBezTo>
                <a:close/>
                <a:moveTo>
                  <a:pt x="40068" y="40011"/>
                </a:moveTo>
                <a:lnTo>
                  <a:pt x="40068" y="560924"/>
                </a:lnTo>
                <a:lnTo>
                  <a:pt x="423407" y="560924"/>
                </a:lnTo>
                <a:lnTo>
                  <a:pt x="423407" y="103490"/>
                </a:lnTo>
                <a:lnTo>
                  <a:pt x="356756" y="103490"/>
                </a:lnTo>
                <a:lnTo>
                  <a:pt x="356756" y="40011"/>
                </a:lnTo>
                <a:close/>
                <a:moveTo>
                  <a:pt x="0" y="0"/>
                </a:moveTo>
                <a:lnTo>
                  <a:pt x="377367" y="0"/>
                </a:lnTo>
                <a:lnTo>
                  <a:pt x="463474" y="83292"/>
                </a:lnTo>
                <a:lnTo>
                  <a:pt x="463474" y="600935"/>
                </a:lnTo>
                <a:lnTo>
                  <a:pt x="0" y="600935"/>
                </a:lnTo>
                <a:close/>
              </a:path>
            </a:pathLst>
          </a:custGeom>
          <a:solidFill>
            <a:sysClr val="window" lastClr="FFFFFF"/>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思源黑体 CN Bold"/>
              <a:ea typeface="思源黑体 CN Light"/>
              <a:cs typeface="+mn-cs"/>
            </a:endParaRPr>
          </a:p>
        </p:txBody>
      </p:sp>
      <p:grpSp>
        <p:nvGrpSpPr>
          <p:cNvPr id="38" name="组合 37">
            <a:extLst>
              <a:ext uri="{FF2B5EF4-FFF2-40B4-BE49-F238E27FC236}">
                <a16:creationId xmlns:a16="http://schemas.microsoft.com/office/drawing/2014/main" id="{590BE70E-295C-46CB-955B-F395F4CA2D37}"/>
              </a:ext>
            </a:extLst>
          </p:cNvPr>
          <p:cNvGrpSpPr/>
          <p:nvPr/>
        </p:nvGrpSpPr>
        <p:grpSpPr>
          <a:xfrm>
            <a:off x="7426675" y="1996280"/>
            <a:ext cx="878873" cy="919042"/>
            <a:chOff x="7489348" y="1996280"/>
            <a:chExt cx="878873" cy="919042"/>
          </a:xfrm>
        </p:grpSpPr>
        <p:cxnSp>
          <p:nvCxnSpPr>
            <p:cNvPr id="51" name="直接连接符 50">
              <a:extLst>
                <a:ext uri="{FF2B5EF4-FFF2-40B4-BE49-F238E27FC236}">
                  <a16:creationId xmlns:a16="http://schemas.microsoft.com/office/drawing/2014/main" id="{FBA1454E-EF83-49C3-9ACA-6CB155101DAD}"/>
                </a:ext>
              </a:extLst>
            </p:cNvPr>
            <p:cNvCxnSpPr/>
            <p:nvPr/>
          </p:nvCxnSpPr>
          <p:spPr>
            <a:xfrm flipV="1">
              <a:off x="7489348" y="1996280"/>
              <a:ext cx="305868" cy="919042"/>
            </a:xfrm>
            <a:prstGeom prst="line">
              <a:avLst/>
            </a:prstGeom>
            <a:noFill/>
            <a:ln w="6350" cap="flat" cmpd="sng" algn="ctr">
              <a:solidFill>
                <a:sysClr val="windowText" lastClr="000000">
                  <a:lumMod val="50000"/>
                  <a:lumOff val="50000"/>
                </a:sysClr>
              </a:solidFill>
              <a:prstDash val="solid"/>
              <a:miter lim="800000"/>
            </a:ln>
            <a:effectLst/>
          </p:spPr>
        </p:cxnSp>
        <p:cxnSp>
          <p:nvCxnSpPr>
            <p:cNvPr id="52" name="直接连接符 51">
              <a:extLst>
                <a:ext uri="{FF2B5EF4-FFF2-40B4-BE49-F238E27FC236}">
                  <a16:creationId xmlns:a16="http://schemas.microsoft.com/office/drawing/2014/main" id="{A496E55D-3801-4129-A74B-1E37637319D2}"/>
                </a:ext>
              </a:extLst>
            </p:cNvPr>
            <p:cNvCxnSpPr>
              <a:cxnSpLocks/>
            </p:cNvCxnSpPr>
            <p:nvPr/>
          </p:nvCxnSpPr>
          <p:spPr>
            <a:xfrm>
              <a:off x="7795216" y="1996280"/>
              <a:ext cx="573005" cy="0"/>
            </a:xfrm>
            <a:prstGeom prst="line">
              <a:avLst/>
            </a:prstGeom>
            <a:noFill/>
            <a:ln w="6350" cap="flat" cmpd="sng" algn="ctr">
              <a:solidFill>
                <a:sysClr val="windowText" lastClr="000000">
                  <a:lumMod val="50000"/>
                  <a:lumOff val="50000"/>
                </a:sysClr>
              </a:solidFill>
              <a:prstDash val="solid"/>
              <a:miter lim="800000"/>
              <a:tailEnd type="oval"/>
            </a:ln>
            <a:effectLst/>
          </p:spPr>
        </p:cxnSp>
      </p:grpSp>
      <p:grpSp>
        <p:nvGrpSpPr>
          <p:cNvPr id="39" name="组合 38">
            <a:extLst>
              <a:ext uri="{FF2B5EF4-FFF2-40B4-BE49-F238E27FC236}">
                <a16:creationId xmlns:a16="http://schemas.microsoft.com/office/drawing/2014/main" id="{129F7E9C-90A6-449F-A25F-0AD2193BEA29}"/>
              </a:ext>
            </a:extLst>
          </p:cNvPr>
          <p:cNvGrpSpPr/>
          <p:nvPr/>
        </p:nvGrpSpPr>
        <p:grpSpPr>
          <a:xfrm flipV="1">
            <a:off x="6789226" y="4226902"/>
            <a:ext cx="1363039" cy="645694"/>
            <a:chOff x="7489348" y="2269628"/>
            <a:chExt cx="1363039" cy="645694"/>
          </a:xfrm>
        </p:grpSpPr>
        <p:cxnSp>
          <p:nvCxnSpPr>
            <p:cNvPr id="49" name="直接连接符 48">
              <a:extLst>
                <a:ext uri="{FF2B5EF4-FFF2-40B4-BE49-F238E27FC236}">
                  <a16:creationId xmlns:a16="http://schemas.microsoft.com/office/drawing/2014/main" id="{4A0CE95D-E0AA-46BF-8F70-5A10FDABA3F6}"/>
                </a:ext>
              </a:extLst>
            </p:cNvPr>
            <p:cNvCxnSpPr>
              <a:cxnSpLocks/>
            </p:cNvCxnSpPr>
            <p:nvPr/>
          </p:nvCxnSpPr>
          <p:spPr>
            <a:xfrm flipV="1">
              <a:off x="7489348" y="2269628"/>
              <a:ext cx="790034" cy="645694"/>
            </a:xfrm>
            <a:prstGeom prst="line">
              <a:avLst/>
            </a:prstGeom>
            <a:noFill/>
            <a:ln w="6350" cap="flat" cmpd="sng" algn="ctr">
              <a:solidFill>
                <a:sysClr val="windowText" lastClr="000000">
                  <a:lumMod val="50000"/>
                  <a:lumOff val="50000"/>
                </a:sysClr>
              </a:solidFill>
              <a:prstDash val="solid"/>
              <a:miter lim="800000"/>
            </a:ln>
            <a:effectLst/>
          </p:spPr>
        </p:cxnSp>
        <p:cxnSp>
          <p:nvCxnSpPr>
            <p:cNvPr id="50" name="直接连接符 49">
              <a:extLst>
                <a:ext uri="{FF2B5EF4-FFF2-40B4-BE49-F238E27FC236}">
                  <a16:creationId xmlns:a16="http://schemas.microsoft.com/office/drawing/2014/main" id="{C3429DC7-C9ED-453E-93CD-DDB91B7B0E64}"/>
                </a:ext>
              </a:extLst>
            </p:cNvPr>
            <p:cNvCxnSpPr>
              <a:cxnSpLocks/>
            </p:cNvCxnSpPr>
            <p:nvPr/>
          </p:nvCxnSpPr>
          <p:spPr>
            <a:xfrm>
              <a:off x="8279382" y="2269628"/>
              <a:ext cx="573005" cy="0"/>
            </a:xfrm>
            <a:prstGeom prst="line">
              <a:avLst/>
            </a:prstGeom>
            <a:noFill/>
            <a:ln w="6350" cap="flat" cmpd="sng" algn="ctr">
              <a:solidFill>
                <a:sysClr val="windowText" lastClr="000000">
                  <a:lumMod val="50000"/>
                  <a:lumOff val="50000"/>
                </a:sysClr>
              </a:solidFill>
              <a:prstDash val="solid"/>
              <a:miter lim="800000"/>
              <a:tailEnd type="oval"/>
            </a:ln>
            <a:effectLst/>
          </p:spPr>
        </p:cxnSp>
      </p:grpSp>
      <p:grpSp>
        <p:nvGrpSpPr>
          <p:cNvPr id="40" name="组合 39">
            <a:extLst>
              <a:ext uri="{FF2B5EF4-FFF2-40B4-BE49-F238E27FC236}">
                <a16:creationId xmlns:a16="http://schemas.microsoft.com/office/drawing/2014/main" id="{6C2987A0-580B-454C-A9DD-4992472957A5}"/>
              </a:ext>
            </a:extLst>
          </p:cNvPr>
          <p:cNvGrpSpPr/>
          <p:nvPr/>
        </p:nvGrpSpPr>
        <p:grpSpPr>
          <a:xfrm flipH="1">
            <a:off x="3935117" y="1996280"/>
            <a:ext cx="878873" cy="919042"/>
            <a:chOff x="7489348" y="1996280"/>
            <a:chExt cx="878873" cy="919042"/>
          </a:xfrm>
        </p:grpSpPr>
        <p:cxnSp>
          <p:nvCxnSpPr>
            <p:cNvPr id="47" name="直接连接符 46">
              <a:extLst>
                <a:ext uri="{FF2B5EF4-FFF2-40B4-BE49-F238E27FC236}">
                  <a16:creationId xmlns:a16="http://schemas.microsoft.com/office/drawing/2014/main" id="{08BB10D6-320C-4633-86ED-4A8319DDEBF3}"/>
                </a:ext>
              </a:extLst>
            </p:cNvPr>
            <p:cNvCxnSpPr/>
            <p:nvPr/>
          </p:nvCxnSpPr>
          <p:spPr>
            <a:xfrm flipV="1">
              <a:off x="7489348" y="1996280"/>
              <a:ext cx="305868" cy="919042"/>
            </a:xfrm>
            <a:prstGeom prst="line">
              <a:avLst/>
            </a:prstGeom>
            <a:noFill/>
            <a:ln w="6350" cap="flat" cmpd="sng" algn="ctr">
              <a:solidFill>
                <a:sysClr val="windowText" lastClr="000000">
                  <a:lumMod val="50000"/>
                  <a:lumOff val="50000"/>
                </a:sysClr>
              </a:solidFill>
              <a:prstDash val="solid"/>
              <a:miter lim="800000"/>
            </a:ln>
            <a:effectLst/>
          </p:spPr>
        </p:cxnSp>
        <p:cxnSp>
          <p:nvCxnSpPr>
            <p:cNvPr id="48" name="直接连接符 47">
              <a:extLst>
                <a:ext uri="{FF2B5EF4-FFF2-40B4-BE49-F238E27FC236}">
                  <a16:creationId xmlns:a16="http://schemas.microsoft.com/office/drawing/2014/main" id="{A42303B1-20DD-4CC4-9ECE-CE058D60BB66}"/>
                </a:ext>
              </a:extLst>
            </p:cNvPr>
            <p:cNvCxnSpPr>
              <a:cxnSpLocks/>
            </p:cNvCxnSpPr>
            <p:nvPr/>
          </p:nvCxnSpPr>
          <p:spPr>
            <a:xfrm>
              <a:off x="7795216" y="1996280"/>
              <a:ext cx="573005" cy="0"/>
            </a:xfrm>
            <a:prstGeom prst="line">
              <a:avLst/>
            </a:prstGeom>
            <a:noFill/>
            <a:ln w="6350" cap="flat" cmpd="sng" algn="ctr">
              <a:solidFill>
                <a:sysClr val="windowText" lastClr="000000">
                  <a:lumMod val="50000"/>
                  <a:lumOff val="50000"/>
                </a:sysClr>
              </a:solidFill>
              <a:prstDash val="solid"/>
              <a:miter lim="800000"/>
              <a:tailEnd type="oval"/>
            </a:ln>
            <a:effectLst/>
          </p:spPr>
        </p:cxnSp>
      </p:grpSp>
      <p:grpSp>
        <p:nvGrpSpPr>
          <p:cNvPr id="41" name="组合 40">
            <a:extLst>
              <a:ext uri="{FF2B5EF4-FFF2-40B4-BE49-F238E27FC236}">
                <a16:creationId xmlns:a16="http://schemas.microsoft.com/office/drawing/2014/main" id="{DA00AAAF-0429-4BC6-8562-C8B5C91C7349}"/>
              </a:ext>
            </a:extLst>
          </p:cNvPr>
          <p:cNvGrpSpPr/>
          <p:nvPr/>
        </p:nvGrpSpPr>
        <p:grpSpPr>
          <a:xfrm flipH="1" flipV="1">
            <a:off x="3981316" y="4226902"/>
            <a:ext cx="1363039" cy="645694"/>
            <a:chOff x="7489348" y="2269628"/>
            <a:chExt cx="1363039" cy="645694"/>
          </a:xfrm>
        </p:grpSpPr>
        <p:cxnSp>
          <p:nvCxnSpPr>
            <p:cNvPr id="45" name="直接连接符 44">
              <a:extLst>
                <a:ext uri="{FF2B5EF4-FFF2-40B4-BE49-F238E27FC236}">
                  <a16:creationId xmlns:a16="http://schemas.microsoft.com/office/drawing/2014/main" id="{5288A7D7-16BE-42BA-8C2A-8C17FD318CFE}"/>
                </a:ext>
              </a:extLst>
            </p:cNvPr>
            <p:cNvCxnSpPr>
              <a:cxnSpLocks/>
            </p:cNvCxnSpPr>
            <p:nvPr/>
          </p:nvCxnSpPr>
          <p:spPr>
            <a:xfrm flipV="1">
              <a:off x="7489348" y="2269628"/>
              <a:ext cx="790034" cy="645694"/>
            </a:xfrm>
            <a:prstGeom prst="line">
              <a:avLst/>
            </a:prstGeom>
            <a:noFill/>
            <a:ln w="6350" cap="flat" cmpd="sng" algn="ctr">
              <a:solidFill>
                <a:sysClr val="windowText" lastClr="000000">
                  <a:lumMod val="50000"/>
                  <a:lumOff val="50000"/>
                </a:sysClr>
              </a:solidFill>
              <a:prstDash val="solid"/>
              <a:miter lim="800000"/>
            </a:ln>
            <a:effectLst/>
          </p:spPr>
        </p:cxnSp>
        <p:cxnSp>
          <p:nvCxnSpPr>
            <p:cNvPr id="46" name="直接连接符 45">
              <a:extLst>
                <a:ext uri="{FF2B5EF4-FFF2-40B4-BE49-F238E27FC236}">
                  <a16:creationId xmlns:a16="http://schemas.microsoft.com/office/drawing/2014/main" id="{E5A0DA5C-EB5B-4912-BE57-ADFC6B3BFD22}"/>
                </a:ext>
              </a:extLst>
            </p:cNvPr>
            <p:cNvCxnSpPr>
              <a:cxnSpLocks/>
            </p:cNvCxnSpPr>
            <p:nvPr/>
          </p:nvCxnSpPr>
          <p:spPr>
            <a:xfrm>
              <a:off x="8279382" y="2269628"/>
              <a:ext cx="573005" cy="0"/>
            </a:xfrm>
            <a:prstGeom prst="line">
              <a:avLst/>
            </a:prstGeom>
            <a:noFill/>
            <a:ln w="6350" cap="flat" cmpd="sng" algn="ctr">
              <a:solidFill>
                <a:sysClr val="windowText" lastClr="000000">
                  <a:lumMod val="50000"/>
                  <a:lumOff val="50000"/>
                </a:sysClr>
              </a:solidFill>
              <a:prstDash val="solid"/>
              <a:miter lim="800000"/>
              <a:tailEnd type="oval"/>
            </a:ln>
            <a:effectLst/>
          </p:spPr>
        </p:cxnSp>
      </p:grpSp>
      <p:sp>
        <p:nvSpPr>
          <p:cNvPr id="42" name="矩形 41">
            <a:extLst>
              <a:ext uri="{FF2B5EF4-FFF2-40B4-BE49-F238E27FC236}">
                <a16:creationId xmlns:a16="http://schemas.microsoft.com/office/drawing/2014/main" id="{A4496ABE-6C4C-4944-9E0B-DED037F98310}"/>
              </a:ext>
            </a:extLst>
          </p:cNvPr>
          <p:cNvSpPr/>
          <p:nvPr/>
        </p:nvSpPr>
        <p:spPr>
          <a:xfrm>
            <a:off x="4990478" y="4629811"/>
            <a:ext cx="2164600" cy="1073786"/>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43" name="文本框 42">
            <a:extLst>
              <a:ext uri="{FF2B5EF4-FFF2-40B4-BE49-F238E27FC236}">
                <a16:creationId xmlns:a16="http://schemas.microsoft.com/office/drawing/2014/main" id="{7519B443-DE8A-4E5F-B9BB-78787513BAFB}"/>
              </a:ext>
            </a:extLst>
          </p:cNvPr>
          <p:cNvSpPr txBox="1"/>
          <p:nvPr/>
        </p:nvSpPr>
        <p:spPr>
          <a:xfrm>
            <a:off x="5091192" y="4681040"/>
            <a:ext cx="2073489" cy="46166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200" normalizeH="0" baseline="0" noProof="0" dirty="0">
                <a:ln>
                  <a:noFill/>
                </a:ln>
                <a:gradFill>
                  <a:gsLst>
                    <a:gs pos="100000">
                      <a:srgbClr val="6334AF"/>
                    </a:gs>
                    <a:gs pos="0">
                      <a:srgbClr val="E100FF"/>
                    </a:gs>
                  </a:gsLst>
                  <a:lin ang="2700000" scaled="1"/>
                </a:gradFill>
                <a:effectLst/>
                <a:uLnTx/>
                <a:uFillTx/>
                <a:latin typeface="思源黑体 CN Bold" panose="020B0800000000000000" pitchFamily="34" charset="-122"/>
                <a:ea typeface="思源黑体 CN Bold" panose="020B0800000000000000" pitchFamily="34" charset="-122"/>
              </a:rPr>
              <a:t>标题文字</a:t>
            </a:r>
          </a:p>
        </p:txBody>
      </p:sp>
      <p:sp>
        <p:nvSpPr>
          <p:cNvPr id="44" name="矩形 43">
            <a:extLst>
              <a:ext uri="{FF2B5EF4-FFF2-40B4-BE49-F238E27FC236}">
                <a16:creationId xmlns:a16="http://schemas.microsoft.com/office/drawing/2014/main" id="{D514F751-E112-49EA-B04D-DFD7241CCE94}"/>
              </a:ext>
            </a:extLst>
          </p:cNvPr>
          <p:cNvSpPr/>
          <p:nvPr/>
        </p:nvSpPr>
        <p:spPr>
          <a:xfrm>
            <a:off x="4615456" y="5109018"/>
            <a:ext cx="3012964" cy="552972"/>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点击此处添加文本内容，如关键词</a:t>
            </a:r>
            <a:endParaRPr kumimoji="0" lang="en-US" altLang="zh-CN"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rPr>
              <a:t>部分简单介绍等</a:t>
            </a:r>
            <a:endParaRPr kumimoji="0" lang="en-US" altLang="zh-CN" sz="12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98143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anim calcmode="lin" valueType="num">
                                      <p:cBhvr>
                                        <p:cTn id="26" dur="500" fill="hold"/>
                                        <p:tgtEl>
                                          <p:spTgt spid="22"/>
                                        </p:tgtEl>
                                        <p:attrNameLst>
                                          <p:attrName>ppt_x</p:attrName>
                                        </p:attrNameLst>
                                      </p:cBhvr>
                                      <p:tavLst>
                                        <p:tav tm="0">
                                          <p:val>
                                            <p:strVal val="#ppt_x"/>
                                          </p:val>
                                        </p:tav>
                                        <p:tav tm="100000">
                                          <p:val>
                                            <p:strVal val="#ppt_x"/>
                                          </p:val>
                                        </p:tav>
                                      </p:tavLst>
                                    </p:anim>
                                    <p:anim calcmode="lin" valueType="num">
                                      <p:cBhvr>
                                        <p:cTn id="2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1_2"/>
  <p:tag name="KSO_WM_UNIT_ID" val="diagram20178811_3*l_h_i*1_1_2"/>
  <p:tag name="KSO_WM_UNIT_LAYERLEVEL" val="1_1_1"/>
  <p:tag name="KSO_WM_DIAGRAM_GROUP_CODE" val="l1-1"/>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1_3"/>
  <p:tag name="KSO_WM_UNIT_ID" val="diagram20178811_3*l_h_i*1_1_3"/>
  <p:tag name="KSO_WM_UNIT_LAYERLEVEL" val="1_1_1"/>
  <p:tag name="KSO_WM_DIAGRAM_GROUP_CODE" val="l1-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1_1"/>
  <p:tag name="KSO_WM_UNIT_ID" val="diagram20178811_3*l_h_a*1_1_1"/>
  <p:tag name="KSO_WM_UNIT_LAYERLEVEL" val="1_1_1"/>
  <p:tag name="KSO_WM_UNIT_VALUE" val="6"/>
  <p:tag name="KSO_WM_UNIT_HIGHLIGHT" val="0"/>
  <p:tag name="KSO_WM_UNIT_COMPATIBLE" val="0"/>
  <p:tag name="KSO_WM_UNIT_CLEAR" val="0"/>
  <p:tag name="KSO_WM_DIAGRAM_GROUP_CODE" val="l1-1"/>
  <p:tag name="KSO_WM_UNIT_PRESET_TEXT" val="转职服务"/>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1_4"/>
  <p:tag name="KSO_WM_UNIT_ID" val="diagram20178811_3*l_h_i*1_1_4"/>
  <p:tag name="KSO_WM_UNIT_LAYERLEVEL" val="1_1_1"/>
  <p:tag name="KSO_WM_DIAGRAM_GROUP_CODE" val="l1-1"/>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5_1"/>
  <p:tag name="KSO_WM_UNIT_ID" val="diagram20178811_3*l_h_i*1_5_1"/>
  <p:tag name="KSO_WM_UNIT_LAYERLEVEL" val="1_1_1"/>
  <p:tag name="KSO_WM_DIAGRAM_GROUP_CODE" val="l1-1"/>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5_2"/>
  <p:tag name="KSO_WM_UNIT_ID" val="diagram20178811_3*l_h_i*1_5_2"/>
  <p:tag name="KSO_WM_UNIT_LAYERLEVEL" val="1_1_1"/>
  <p:tag name="KSO_WM_DIAGRAM_GROUP_CODE" val="l1-1"/>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5_3"/>
  <p:tag name="KSO_WM_UNIT_ID" val="diagram20178811_3*l_h_i*1_5_3"/>
  <p:tag name="KSO_WM_UNIT_LAYERLEVEL" val="1_1_1"/>
  <p:tag name="KSO_WM_DIAGRAM_GROUP_CODE" val="l1-1"/>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5_1"/>
  <p:tag name="KSO_WM_UNIT_ID" val="diagram20178811_3*l_h_a*1_5_1"/>
  <p:tag name="KSO_WM_UNIT_LAYERLEVEL" val="1_1_1"/>
  <p:tag name="KSO_WM_UNIT_VALUE" val="8"/>
  <p:tag name="KSO_WM_UNIT_HIGHLIGHT" val="0"/>
  <p:tag name="KSO_WM_UNIT_COMPATIBLE" val="0"/>
  <p:tag name="KSO_WM_UNIT_CLEAR" val="0"/>
  <p:tag name="KSO_WM_DIAGRAM_GROUP_CODE" val="l1-1"/>
  <p:tag name="KSO_WM_UNIT_PRESET_TEXT" val="人力资源软件"/>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5_4"/>
  <p:tag name="KSO_WM_UNIT_ID" val="diagram20178811_3*l_h_i*1_5_4"/>
  <p:tag name="KSO_WM_UNIT_LAYERLEVEL" val="1_1_1"/>
  <p:tag name="KSO_WM_DIAGRAM_GROUP_CODE" val="l1-1"/>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4_1"/>
  <p:tag name="KSO_WM_UNIT_ID" val="diagram20178811_3*l_h_i*1_4_1"/>
  <p:tag name="KSO_WM_UNIT_LAYERLEVEL" val="1_1_1"/>
  <p:tag name="KSO_WM_DIAGRAM_GROUP_CODE" val="l1-1"/>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4_2"/>
  <p:tag name="KSO_WM_UNIT_ID" val="diagram20178811_3*l_h_i*1_4_2"/>
  <p:tag name="KSO_WM_UNIT_LAYERLEVEL" val="1_1_1"/>
  <p:tag name="KSO_WM_DIAGRAM_GROUP_CODE" val="l1-1"/>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4_3"/>
  <p:tag name="KSO_WM_UNIT_ID" val="diagram20178811_3*l_h_i*1_4_3"/>
  <p:tag name="KSO_WM_UNIT_LAYERLEVEL" val="1_1_1"/>
  <p:tag name="KSO_WM_DIAGRAM_GROUP_CODE" val="l1-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4_1"/>
  <p:tag name="KSO_WM_UNIT_ID" val="diagram20178811_3*l_h_a*1_4_1"/>
  <p:tag name="KSO_WM_UNIT_LAYERLEVEL" val="1_1_1"/>
  <p:tag name="KSO_WM_UNIT_VALUE" val="6"/>
  <p:tag name="KSO_WM_UNIT_HIGHLIGHT" val="0"/>
  <p:tag name="KSO_WM_UNIT_COMPATIBLE" val="0"/>
  <p:tag name="KSO_WM_UNIT_CLEAR" val="0"/>
  <p:tag name="KSO_WM_DIAGRAM_GROUP_CODE" val="l1-1"/>
  <p:tag name="KSO_WM_UNIT_PRESET_TEXT" val="灵用活工"/>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4_4"/>
  <p:tag name="KSO_WM_UNIT_ID" val="diagram20178811_3*l_h_i*1_4_4"/>
  <p:tag name="KSO_WM_UNIT_LAYERLEVEL" val="1_1_1"/>
  <p:tag name="KSO_WM_DIAGRAM_GROUP_CODE" val="l1-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3_1"/>
  <p:tag name="KSO_WM_UNIT_ID" val="diagram20178811_3*l_h_i*1_3_1"/>
  <p:tag name="KSO_WM_UNIT_LAYERLEVEL" val="1_1_1"/>
  <p:tag name="KSO_WM_DIAGRAM_GROUP_CODE" val="l1-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3_2"/>
  <p:tag name="KSO_WM_UNIT_ID" val="diagram20178811_3*l_h_i*1_3_2"/>
  <p:tag name="KSO_WM_UNIT_LAYERLEVEL" val="1_1_1"/>
  <p:tag name="KSO_WM_DIAGRAM_GROUP_CODE" val="l1-1"/>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3_3"/>
  <p:tag name="KSO_WM_UNIT_ID" val="diagram20178811_3*l_h_i*1_3_3"/>
  <p:tag name="KSO_WM_UNIT_LAYERLEVEL" val="1_1_1"/>
  <p:tag name="KSO_WM_DIAGRAM_GROUP_CODE" val="l1-1"/>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3_1"/>
  <p:tag name="KSO_WM_UNIT_ID" val="diagram20178811_3*l_h_a*1_3_1"/>
  <p:tag name="KSO_WM_UNIT_LAYERLEVEL" val="1_1_1"/>
  <p:tag name="KSO_WM_UNIT_VALUE" val="8"/>
  <p:tag name="KSO_WM_UNIT_HIGHLIGHT" val="0"/>
  <p:tag name="KSO_WM_UNIT_COMPATIBLE" val="0"/>
  <p:tag name="KSO_WM_UNIT_CLEAR" val="0"/>
  <p:tag name="KSO_WM_DIAGRAM_GROUP_CODE" val="l1-1"/>
  <p:tag name="KSO_WM_UNIT_PRESET_TEXT" val="人力资源咨询"/>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3_4"/>
  <p:tag name="KSO_WM_UNIT_ID" val="diagram20178811_3*l_h_i*1_3_4"/>
  <p:tag name="KSO_WM_UNIT_LAYERLEVEL" val="1_1_1"/>
  <p:tag name="KSO_WM_DIAGRAM_GROUP_CODE" val="l1-1"/>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2_1"/>
  <p:tag name="KSO_WM_UNIT_ID" val="diagram20178811_3*l_h_i*1_2_1"/>
  <p:tag name="KSO_WM_UNIT_LAYERLEVEL" val="1_1_1"/>
  <p:tag name="KSO_WM_DIAGRAM_GROUP_CODE" val="l1-1"/>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2_2"/>
  <p:tag name="KSO_WM_UNIT_ID" val="diagram20178811_3*l_h_i*1_2_2"/>
  <p:tag name="KSO_WM_UNIT_LAYERLEVEL" val="1_1_1"/>
  <p:tag name="KSO_WM_DIAGRAM_GROUP_CODE" val="l1-1"/>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2_3"/>
  <p:tag name="KSO_WM_UNIT_ID" val="diagram20178811_3*l_h_i*1_2_3"/>
  <p:tag name="KSO_WM_UNIT_LAYERLEVEL" val="1_1_1"/>
  <p:tag name="KSO_WM_DIAGRAM_GROUP_CODE" val="l1-1"/>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2_1"/>
  <p:tag name="KSO_WM_UNIT_ID" val="diagram20178811_3*l_h_a*1_2_1"/>
  <p:tag name="KSO_WM_UNIT_LAYERLEVEL" val="1_1_1"/>
  <p:tag name="KSO_WM_UNIT_VALUE" val="6"/>
  <p:tag name="KSO_WM_UNIT_HIGHLIGHT" val="0"/>
  <p:tag name="KSO_WM_UNIT_COMPATIBLE" val="0"/>
  <p:tag name="KSO_WM_UNIT_CLEAR" val="0"/>
  <p:tag name="KSO_WM_DIAGRAM_GROUP_CODE" val="l1-1"/>
  <p:tag name="KSO_WM_UNIT_PRESET_TEXT" val="在线招聘"/>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2_4"/>
  <p:tag name="KSO_WM_UNIT_ID" val="diagram20178811_3*l_h_i*1_2_4"/>
  <p:tag name="KSO_WM_UNIT_LAYERLEVEL" val="1_1_1"/>
  <p:tag name="KSO_WM_DIAGRAM_GROUP_CODE" val="l1-1"/>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i"/>
  <p:tag name="KSO_WM_UNIT_INDEX" val="1_1"/>
  <p:tag name="KSO_WM_UNIT_ID" val="diagram20178811_3*l_i*1_1"/>
  <p:tag name="KSO_WM_UNIT_LAYERLEVEL" val="1_1"/>
  <p:tag name="KSO_WM_DIAGRAM_GROUP_CODE" val="l1-1"/>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1_1"/>
  <p:tag name="KSO_WM_UNIT_ID" val="diagram20178811_3*l_h_i*1_1_1"/>
  <p:tag name="KSO_WM_UNIT_LAYERLEVEL" val="1_1_1"/>
  <p:tag name="KSO_WM_DIAGRAM_GROUP_CODE" val="l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1478</Words>
  <Application>Microsoft Office PowerPoint</Application>
  <PresentationFormat>宽屏</PresentationFormat>
  <Paragraphs>242</Paragraphs>
  <Slides>22</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★懐風体</vt:lpstr>
      <vt:lpstr>等线</vt:lpstr>
      <vt:lpstr>胡晓波真帅体</vt:lpstr>
      <vt:lpstr>思源黑体 CN Bold</vt:lpstr>
      <vt:lpstr>思源黑体 CN Light</vt:lpstr>
      <vt:lpstr>思源黑体 CN Medium</vt:lpstr>
      <vt:lpstr>优设标题黑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艺术学概论课程课件ppt模板</dc:title>
  <dc:creator>刘 宇</dc:creator>
  <cp:keywords>PPT世界</cp:keywords>
  <dc:description>www.51pptmoban.com</dc:description>
  <cp:lastModifiedBy>Win user</cp:lastModifiedBy>
  <cp:revision>27</cp:revision>
  <dcterms:created xsi:type="dcterms:W3CDTF">2021-12-16T12:50:18Z</dcterms:created>
  <dcterms:modified xsi:type="dcterms:W3CDTF">2022-01-19T10:50:59Z</dcterms:modified>
</cp:coreProperties>
</file>